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84" r:id="rId2"/>
    <p:sldId id="308" r:id="rId3"/>
    <p:sldId id="257" r:id="rId4"/>
    <p:sldId id="261" r:id="rId5"/>
    <p:sldId id="263" r:id="rId6"/>
    <p:sldId id="291" r:id="rId7"/>
    <p:sldId id="279" r:id="rId8"/>
    <p:sldId id="272" r:id="rId9"/>
    <p:sldId id="292" r:id="rId10"/>
    <p:sldId id="300" r:id="rId11"/>
    <p:sldId id="285" r:id="rId12"/>
    <p:sldId id="258" r:id="rId13"/>
    <p:sldId id="259" r:id="rId14"/>
    <p:sldId id="264" r:id="rId15"/>
    <p:sldId id="286" r:id="rId16"/>
    <p:sldId id="265" r:id="rId17"/>
    <p:sldId id="277" r:id="rId18"/>
    <p:sldId id="293" r:id="rId19"/>
    <p:sldId id="294" r:id="rId20"/>
    <p:sldId id="295" r:id="rId21"/>
    <p:sldId id="297" r:id="rId22"/>
    <p:sldId id="296" r:id="rId23"/>
    <p:sldId id="298" r:id="rId24"/>
    <p:sldId id="301" r:id="rId25"/>
    <p:sldId id="287" r:id="rId26"/>
    <p:sldId id="260" r:id="rId27"/>
    <p:sldId id="273" r:id="rId28"/>
    <p:sldId id="278" r:id="rId29"/>
    <p:sldId id="274" r:id="rId30"/>
    <p:sldId id="283" r:id="rId31"/>
    <p:sldId id="306" r:id="rId32"/>
    <p:sldId id="307" r:id="rId33"/>
    <p:sldId id="303" r:id="rId34"/>
    <p:sldId id="304" r:id="rId35"/>
    <p:sldId id="305" r:id="rId36"/>
    <p:sldId id="270" r:id="rId37"/>
  </p:sldIdLst>
  <p:sldSz cx="12192000" cy="6858000"/>
  <p:notesSz cx="6858000" cy="91440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419C"/>
    <a:srgbClr val="4472C4"/>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526" autoAdjust="0"/>
    <p:restoredTop sz="94279" autoAdjust="0"/>
  </p:normalViewPr>
  <p:slideViewPr>
    <p:cSldViewPr>
      <p:cViewPr varScale="1">
        <p:scale>
          <a:sx n="82" d="100"/>
          <a:sy n="82" d="100"/>
        </p:scale>
        <p:origin x="41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116"/>
        <c:overlap val="-27"/>
        <c:axId val="1978619008"/>
        <c:axId val="1978615264"/>
      </c:barChart>
      <c:catAx>
        <c:axId val="1978619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ea"/>
                <a:sym typeface="+mn-lt"/>
              </a:defRPr>
            </a:pPr>
            <a:endParaRPr lang="zh-CN"/>
          </a:p>
        </c:txPr>
        <c:crossAx val="1978615264"/>
        <c:crosses val="autoZero"/>
        <c:auto val="1"/>
        <c:lblAlgn val="ctr"/>
        <c:lblOffset val="100"/>
        <c:noMultiLvlLbl val="0"/>
      </c:catAx>
      <c:valAx>
        <c:axId val="1978615264"/>
        <c:scaling>
          <c:orientation val="minMax"/>
        </c:scaling>
        <c:delete val="1"/>
        <c:axPos val="l"/>
        <c:numFmt formatCode="0.00%" sourceLinked="1"/>
        <c:majorTickMark val="none"/>
        <c:minorTickMark val="none"/>
        <c:tickLblPos val="nextTo"/>
        <c:crossAx val="1978619008"/>
        <c:crosses val="autoZero"/>
        <c:crossBetween val="between"/>
      </c:valAx>
      <c:spPr>
        <a:noFill/>
        <a:ln>
          <a:noFill/>
        </a:ln>
        <a:effectLst/>
      </c:spPr>
    </c:plotArea>
    <c:plotVisOnly val="1"/>
    <c:dispBlanksAs val="gap"/>
    <c:showDLblsOverMax val="0"/>
  </c:chart>
  <c:spPr>
    <a:noFill/>
    <a:ln>
      <a:noFill/>
    </a:ln>
    <a:effectLst/>
  </c:spPr>
  <c:txPr>
    <a:bodyPr/>
    <a:lstStyle/>
    <a:p>
      <a:pPr>
        <a:defRPr lang="zh-CN">
          <a:latin typeface="+mn-lt"/>
          <a:ea typeface="+mn-ea"/>
          <a:cs typeface="+mn-ea"/>
          <a:sym typeface="+mn-lt"/>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116"/>
        <c:overlap val="-27"/>
        <c:axId val="1978619008"/>
        <c:axId val="1978615264"/>
      </c:barChart>
      <c:catAx>
        <c:axId val="1978619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ea"/>
                <a:sym typeface="+mn-lt"/>
              </a:defRPr>
            </a:pPr>
            <a:endParaRPr lang="zh-CN"/>
          </a:p>
        </c:txPr>
        <c:crossAx val="1978615264"/>
        <c:crosses val="autoZero"/>
        <c:auto val="1"/>
        <c:lblAlgn val="ctr"/>
        <c:lblOffset val="100"/>
        <c:noMultiLvlLbl val="0"/>
      </c:catAx>
      <c:valAx>
        <c:axId val="1978615264"/>
        <c:scaling>
          <c:orientation val="minMax"/>
        </c:scaling>
        <c:delete val="1"/>
        <c:axPos val="l"/>
        <c:numFmt formatCode="0.00%" sourceLinked="1"/>
        <c:majorTickMark val="none"/>
        <c:minorTickMark val="none"/>
        <c:tickLblPos val="nextTo"/>
        <c:crossAx val="1978619008"/>
        <c:crosses val="autoZero"/>
        <c:crossBetween val="between"/>
      </c:valAx>
      <c:spPr>
        <a:noFill/>
        <a:ln>
          <a:noFill/>
        </a:ln>
        <a:effectLst/>
      </c:spPr>
    </c:plotArea>
    <c:plotVisOnly val="1"/>
    <c:dispBlanksAs val="gap"/>
    <c:showDLblsOverMax val="0"/>
  </c:chart>
  <c:spPr>
    <a:noFill/>
    <a:ln>
      <a:noFill/>
    </a:ln>
    <a:effectLst/>
  </c:spPr>
  <c:txPr>
    <a:bodyPr/>
    <a:lstStyle/>
    <a:p>
      <a:pPr>
        <a:defRPr lang="zh-CN">
          <a:latin typeface="+mn-lt"/>
          <a:ea typeface="+mn-ea"/>
          <a:cs typeface="+mn-ea"/>
          <a:sym typeface="+mn-lt"/>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1F5FCC-2B4E-4E63-AE43-A06AC1BB4691}" type="datetimeFigureOut">
              <a:rPr lang="zh-CN" altLang="en-US" smtClean="0"/>
              <a:t>2024/12/30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A7C2C5-6CB9-4494-AA33-6FA6503D8A6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2024/12/30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2024/12/30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6325901E-03BB-9AA9-8D62-12997F194F1E}"/>
              </a:ext>
            </a:extLst>
          </p:cNvPr>
          <p:cNvSpPr txBox="1"/>
          <p:nvPr userDrawn="1"/>
        </p:nvSpPr>
        <p:spPr>
          <a:xfrm>
            <a:off x="0" y="6732766"/>
            <a:ext cx="407368" cy="107722"/>
          </a:xfrm>
          <a:prstGeom prst="rect">
            <a:avLst/>
          </a:prstGeom>
          <a:noFill/>
        </p:spPr>
        <p:txBody>
          <a:bodyPr wrap="square" rtlCol="0">
            <a:spAutoFit/>
          </a:bodyPr>
          <a:lstStyle/>
          <a:p>
            <a:r>
              <a:rPr lang="zh-CN" altLang="en-US" sz="100" dirty="0">
                <a:solidFill>
                  <a:schemeClr val="bg1"/>
                </a:solidFill>
              </a:rPr>
              <a:t>木卫林</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2024/12/30</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2024/12/30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2024/12/30</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2024/12/30</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2024/12/30</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2024/12/30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2024/12/30</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16.sv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xml"/><Relationship Id="rId1" Type="http://schemas.openxmlformats.org/officeDocument/2006/relationships/tags" Target="../tags/tag4.xml"/><Relationship Id="rId5" Type="http://schemas.openxmlformats.org/officeDocument/2006/relationships/image" Target="../media/image18.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xml"/><Relationship Id="rId1" Type="http://schemas.openxmlformats.org/officeDocument/2006/relationships/tags" Target="../tags/tag5.xml"/><Relationship Id="rId5" Type="http://schemas.openxmlformats.org/officeDocument/2006/relationships/image" Target="../media/image19.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xml"/><Relationship Id="rId1" Type="http://schemas.openxmlformats.org/officeDocument/2006/relationships/tags" Target="../tags/tag6.xml"/><Relationship Id="rId5" Type="http://schemas.openxmlformats.org/officeDocument/2006/relationships/image" Target="../media/image20.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xml"/><Relationship Id="rId1" Type="http://schemas.openxmlformats.org/officeDocument/2006/relationships/tags" Target="../tags/tag7.xml"/><Relationship Id="rId5" Type="http://schemas.openxmlformats.org/officeDocument/2006/relationships/image" Target="../media/image21.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xml"/><Relationship Id="rId1" Type="http://schemas.openxmlformats.org/officeDocument/2006/relationships/tags" Target="../tags/tag8.xml"/><Relationship Id="rId5" Type="http://schemas.openxmlformats.org/officeDocument/2006/relationships/image" Target="../media/image22.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xml"/><Relationship Id="rId1" Type="http://schemas.openxmlformats.org/officeDocument/2006/relationships/tags" Target="../tags/tag9.xml"/><Relationship Id="rId5" Type="http://schemas.openxmlformats.org/officeDocument/2006/relationships/image" Target="../media/image23.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image" Target="../media/image25.png"/><Relationship Id="rId5" Type="http://schemas.openxmlformats.org/officeDocument/2006/relationships/image" Target="../media/image24.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xml"/><Relationship Id="rId1" Type="http://schemas.openxmlformats.org/officeDocument/2006/relationships/tags" Target="../tags/tag11.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9.jpe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ṡ1íḋe"/>
          <p:cNvSpPr/>
          <p:nvPr/>
        </p:nvSpPr>
        <p:spPr>
          <a:xfrm>
            <a:off x="898" y="0"/>
            <a:ext cx="12215105" cy="4201553"/>
          </a:xfrm>
          <a:prstGeom prst="rect">
            <a:avLst/>
          </a:prstGeom>
          <a:solidFill>
            <a:srgbClr val="0E419C"/>
          </a:solidFill>
          <a:ln>
            <a:noFill/>
          </a:ln>
          <a:effectLst>
            <a:outerShdw blurRad="101600" dist="38100" dir="4800000" sx="101000" sy="10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7" name="文本框 6"/>
          <p:cNvSpPr txBox="1"/>
          <p:nvPr/>
        </p:nvSpPr>
        <p:spPr>
          <a:xfrm>
            <a:off x="823147" y="2131115"/>
            <a:ext cx="6068136" cy="923330"/>
          </a:xfrm>
          <a:prstGeom prst="rect">
            <a:avLst/>
          </a:prstGeom>
          <a:noFill/>
        </p:spPr>
        <p:txBody>
          <a:bodyPr wrap="none" rtlCol="0">
            <a:spAutoFit/>
          </a:bodyPr>
          <a:lstStyle/>
          <a:p>
            <a:r>
              <a:rPr lang="en-US" altLang="zh-CN" sz="5400" spc="600" dirty="0">
                <a:solidFill>
                  <a:schemeClr val="bg1"/>
                </a:solidFill>
                <a:effectLst>
                  <a:outerShdw blurRad="38100" dist="38100" dir="2700000" algn="tl" rotWithShape="0">
                    <a:prstClr val="black">
                      <a:alpha val="29000"/>
                    </a:prstClr>
                  </a:outerShdw>
                </a:effectLst>
                <a:latin typeface="思源黑体 CN Heavy" panose="020B0A00000000000000" pitchFamily="34" charset="-122"/>
                <a:ea typeface="思源黑体 CN Heavy" panose="020B0A00000000000000" pitchFamily="34" charset="-122"/>
                <a:cs typeface="+mn-ea"/>
                <a:sym typeface="+mn-lt"/>
              </a:rPr>
              <a:t>Python</a:t>
            </a:r>
            <a:r>
              <a:rPr lang="zh-CN" altLang="en-US" sz="5400" spc="600" dirty="0">
                <a:solidFill>
                  <a:schemeClr val="bg1"/>
                </a:solidFill>
                <a:effectLst>
                  <a:outerShdw blurRad="38100" dist="38100" dir="2700000" algn="tl" rotWithShape="0">
                    <a:prstClr val="black">
                      <a:alpha val="29000"/>
                    </a:prstClr>
                  </a:outerShdw>
                </a:effectLst>
                <a:latin typeface="思源黑体 CN Heavy" panose="020B0A00000000000000" pitchFamily="34" charset="-122"/>
                <a:ea typeface="思源黑体 CN Heavy" panose="020B0A00000000000000" pitchFamily="34" charset="-122"/>
                <a:cs typeface="+mn-ea"/>
                <a:sym typeface="+mn-lt"/>
              </a:rPr>
              <a:t>期末答辩</a:t>
            </a:r>
          </a:p>
        </p:txBody>
      </p:sp>
      <p:sp>
        <p:nvSpPr>
          <p:cNvPr id="8" name="文本框 7"/>
          <p:cNvSpPr txBox="1"/>
          <p:nvPr/>
        </p:nvSpPr>
        <p:spPr>
          <a:xfrm>
            <a:off x="962041" y="3132445"/>
            <a:ext cx="5955476" cy="646331"/>
          </a:xfrm>
          <a:prstGeom prst="rect">
            <a:avLst/>
          </a:prstGeom>
          <a:noFill/>
        </p:spPr>
        <p:txBody>
          <a:bodyPr wrap="none" rtlCol="0">
            <a:spAutoFit/>
          </a:bodyPr>
          <a:lstStyle/>
          <a:p>
            <a:r>
              <a:rPr lang="en-US" altLang="zh-CN" sz="3600" dirty="0">
                <a:solidFill>
                  <a:schemeClr val="bg1"/>
                </a:solidFill>
                <a:latin typeface="宋体" panose="02010600030101010101" pitchFamily="2" charset="-122"/>
                <a:ea typeface="宋体" panose="02010600030101010101" pitchFamily="2" charset="-122"/>
              </a:rPr>
              <a:t>Python Final Presentation</a:t>
            </a:r>
            <a:endParaRPr lang="zh-CN" altLang="en-US" sz="3600" spc="600" dirty="0">
              <a:solidFill>
                <a:schemeClr val="bg1"/>
              </a:solidFill>
              <a:latin typeface="宋体" panose="02010600030101010101" pitchFamily="2" charset="-122"/>
              <a:ea typeface="宋体" panose="02010600030101010101" pitchFamily="2" charset="-122"/>
              <a:cs typeface="+mn-ea"/>
              <a:sym typeface="+mn-lt"/>
            </a:endParaRPr>
          </a:p>
        </p:txBody>
      </p:sp>
      <p:grpSp>
        <p:nvGrpSpPr>
          <p:cNvPr id="13" name="组合 12">
            <a:extLst>
              <a:ext uri="{FF2B5EF4-FFF2-40B4-BE49-F238E27FC236}">
                <a16:creationId xmlns:a16="http://schemas.microsoft.com/office/drawing/2014/main" id="{E6B53414-BC72-CE4B-630A-FE0A834FAE1C}"/>
              </a:ext>
            </a:extLst>
          </p:cNvPr>
          <p:cNvGrpSpPr/>
          <p:nvPr/>
        </p:nvGrpSpPr>
        <p:grpSpPr>
          <a:xfrm>
            <a:off x="551384" y="5445224"/>
            <a:ext cx="11815397" cy="400203"/>
            <a:chOff x="205850" y="5616306"/>
            <a:chExt cx="11815397" cy="400203"/>
          </a:xfrm>
        </p:grpSpPr>
        <p:grpSp>
          <p:nvGrpSpPr>
            <p:cNvPr id="14" name="组合 13">
              <a:extLst>
                <a:ext uri="{FF2B5EF4-FFF2-40B4-BE49-F238E27FC236}">
                  <a16:creationId xmlns:a16="http://schemas.microsoft.com/office/drawing/2014/main" id="{53A7A9F2-761A-5EB2-CF01-5652F4F51FB4}"/>
                </a:ext>
              </a:extLst>
            </p:cNvPr>
            <p:cNvGrpSpPr/>
            <p:nvPr/>
          </p:nvGrpSpPr>
          <p:grpSpPr>
            <a:xfrm>
              <a:off x="626970" y="5616306"/>
              <a:ext cx="11394277" cy="400203"/>
              <a:chOff x="1016569" y="4997158"/>
              <a:chExt cx="11394277" cy="400203"/>
            </a:xfrm>
          </p:grpSpPr>
          <p:sp>
            <p:nvSpPr>
              <p:cNvPr id="18" name="文本框 17">
                <a:extLst>
                  <a:ext uri="{FF2B5EF4-FFF2-40B4-BE49-F238E27FC236}">
                    <a16:creationId xmlns:a16="http://schemas.microsoft.com/office/drawing/2014/main" id="{36CD6654-B0BB-7324-CB4D-C8A3AC22EF93}"/>
                  </a:ext>
                </a:extLst>
              </p:cNvPr>
              <p:cNvSpPr txBox="1"/>
              <p:nvPr/>
            </p:nvSpPr>
            <p:spPr>
              <a:xfrm>
                <a:off x="1016569" y="4997158"/>
                <a:ext cx="2069797" cy="369332"/>
              </a:xfrm>
              <a:prstGeom prst="rect">
                <a:avLst/>
              </a:prstGeom>
              <a:noFill/>
            </p:spPr>
            <p:txBody>
              <a:bodyPr wrap="none" rtlCol="0">
                <a:spAutoFit/>
              </a:bodyPr>
              <a:lstStyle/>
              <a:p>
                <a:pPr algn="ctr"/>
                <a:r>
                  <a:rPr lang="zh-CN" altLang="en-US" b="1" spc="300" dirty="0">
                    <a:solidFill>
                      <a:srgbClr val="122E66"/>
                    </a:solidFill>
                    <a:cs typeface="+mn-ea"/>
                    <a:sym typeface="+mn-lt"/>
                  </a:rPr>
                  <a:t>答辩人：王德俭</a:t>
                </a:r>
              </a:p>
            </p:txBody>
          </p:sp>
          <p:sp>
            <p:nvSpPr>
              <p:cNvPr id="19" name="文本框 18">
                <a:extLst>
                  <a:ext uri="{FF2B5EF4-FFF2-40B4-BE49-F238E27FC236}">
                    <a16:creationId xmlns:a16="http://schemas.microsoft.com/office/drawing/2014/main" id="{622E47E9-C044-5C64-6F7F-03EFA4DA78DF}"/>
                  </a:ext>
                </a:extLst>
              </p:cNvPr>
              <p:cNvSpPr txBox="1"/>
              <p:nvPr/>
            </p:nvSpPr>
            <p:spPr>
              <a:xfrm>
                <a:off x="8010282" y="5028029"/>
                <a:ext cx="4400564" cy="369332"/>
              </a:xfrm>
              <a:prstGeom prst="rect">
                <a:avLst/>
              </a:prstGeom>
              <a:noFill/>
            </p:spPr>
            <p:txBody>
              <a:bodyPr wrap="none" rtlCol="0">
                <a:spAutoFit/>
              </a:bodyPr>
              <a:lstStyle/>
              <a:p>
                <a:pPr algn="ctr"/>
                <a:r>
                  <a:rPr lang="zh-CN" altLang="en-US" b="1" spc="300" dirty="0">
                    <a:solidFill>
                      <a:srgbClr val="122E66"/>
                    </a:solidFill>
                    <a:cs typeface="+mn-ea"/>
                    <a:sym typeface="+mn-lt"/>
                  </a:rPr>
                  <a:t>题目：基于</a:t>
                </a:r>
                <a:r>
                  <a:rPr lang="en-US" altLang="zh-CN" b="1" spc="300" dirty="0">
                    <a:solidFill>
                      <a:srgbClr val="122E66"/>
                    </a:solidFill>
                    <a:cs typeface="+mn-ea"/>
                    <a:sym typeface="+mn-lt"/>
                  </a:rPr>
                  <a:t>GMM-HMM</a:t>
                </a:r>
                <a:r>
                  <a:rPr lang="zh-CN" altLang="en-US" b="1" spc="300" dirty="0">
                    <a:solidFill>
                      <a:srgbClr val="122E66"/>
                    </a:solidFill>
                    <a:cs typeface="+mn-ea"/>
                    <a:sym typeface="+mn-lt"/>
                  </a:rPr>
                  <a:t>的语音识别</a:t>
                </a:r>
              </a:p>
            </p:txBody>
          </p:sp>
          <p:sp>
            <p:nvSpPr>
              <p:cNvPr id="20" name="文本框 19">
                <a:extLst>
                  <a:ext uri="{FF2B5EF4-FFF2-40B4-BE49-F238E27FC236}">
                    <a16:creationId xmlns:a16="http://schemas.microsoft.com/office/drawing/2014/main" id="{7F98C228-EB12-07A6-B50C-DFB45F13DB05}"/>
                  </a:ext>
                </a:extLst>
              </p:cNvPr>
              <p:cNvSpPr txBox="1"/>
              <p:nvPr/>
            </p:nvSpPr>
            <p:spPr>
              <a:xfrm>
                <a:off x="3602455" y="5012368"/>
                <a:ext cx="4095993" cy="369332"/>
              </a:xfrm>
              <a:prstGeom prst="rect">
                <a:avLst/>
              </a:prstGeom>
              <a:noFill/>
            </p:spPr>
            <p:txBody>
              <a:bodyPr wrap="none" rtlCol="0">
                <a:spAutoFit/>
              </a:bodyPr>
              <a:lstStyle/>
              <a:p>
                <a:pPr algn="ctr"/>
                <a:r>
                  <a:rPr lang="zh-CN" altLang="en-US" b="1" spc="300" dirty="0">
                    <a:solidFill>
                      <a:srgbClr val="122E66"/>
                    </a:solidFill>
                    <a:cs typeface="+mn-ea"/>
                    <a:sym typeface="+mn-lt"/>
                  </a:rPr>
                  <a:t>组员：虞海超 杜飞 朱研 丁奥博</a:t>
                </a:r>
              </a:p>
            </p:txBody>
          </p:sp>
        </p:grpSp>
        <p:sp>
          <p:nvSpPr>
            <p:cNvPr id="15" name="iconfont-1047-784241">
              <a:extLst>
                <a:ext uri="{FF2B5EF4-FFF2-40B4-BE49-F238E27FC236}">
                  <a16:creationId xmlns:a16="http://schemas.microsoft.com/office/drawing/2014/main" id="{F0ADCE21-A990-7F1F-0D67-69891A54DFA9}"/>
                </a:ext>
              </a:extLst>
            </p:cNvPr>
            <p:cNvSpPr/>
            <p:nvPr/>
          </p:nvSpPr>
          <p:spPr>
            <a:xfrm>
              <a:off x="7428101" y="5669849"/>
              <a:ext cx="315295" cy="323987"/>
            </a:xfrm>
            <a:custGeom>
              <a:avLst/>
              <a:gdLst>
                <a:gd name="T0" fmla="*/ 11189 w 11189"/>
                <a:gd name="T1" fmla="*/ 5643 h 11177"/>
                <a:gd name="T2" fmla="*/ 11189 w 11189"/>
                <a:gd name="T3" fmla="*/ 5589 h 11177"/>
                <a:gd name="T4" fmla="*/ 11189 w 11189"/>
                <a:gd name="T5" fmla="*/ 5535 h 11177"/>
                <a:gd name="T6" fmla="*/ 5595 w 11189"/>
                <a:gd name="T7" fmla="*/ 0 h 11177"/>
                <a:gd name="T8" fmla="*/ 0 w 11189"/>
                <a:gd name="T9" fmla="*/ 5535 h 11177"/>
                <a:gd name="T10" fmla="*/ 1 w 11189"/>
                <a:gd name="T11" fmla="*/ 5589 h 11177"/>
                <a:gd name="T12" fmla="*/ 0 w 11189"/>
                <a:gd name="T13" fmla="*/ 5643 h 11177"/>
                <a:gd name="T14" fmla="*/ 5595 w 11189"/>
                <a:gd name="T15" fmla="*/ 11177 h 11177"/>
                <a:gd name="T16" fmla="*/ 11189 w 11189"/>
                <a:gd name="T17" fmla="*/ 5643 h 11177"/>
                <a:gd name="T18" fmla="*/ 5595 w 11189"/>
                <a:gd name="T19" fmla="*/ 10124 h 11177"/>
                <a:gd name="T20" fmla="*/ 1156 w 11189"/>
                <a:gd name="T21" fmla="*/ 5643 h 11177"/>
                <a:gd name="T22" fmla="*/ 1156 w 11189"/>
                <a:gd name="T23" fmla="*/ 5611 h 11177"/>
                <a:gd name="T24" fmla="*/ 1156 w 11189"/>
                <a:gd name="T25" fmla="*/ 5611 h 11177"/>
                <a:gd name="T26" fmla="*/ 1156 w 11189"/>
                <a:gd name="T27" fmla="*/ 5589 h 11177"/>
                <a:gd name="T28" fmla="*/ 1156 w 11189"/>
                <a:gd name="T29" fmla="*/ 5567 h 11177"/>
                <a:gd name="T30" fmla="*/ 1156 w 11189"/>
                <a:gd name="T31" fmla="*/ 5567 h 11177"/>
                <a:gd name="T32" fmla="*/ 1156 w 11189"/>
                <a:gd name="T33" fmla="*/ 5535 h 11177"/>
                <a:gd name="T34" fmla="*/ 5595 w 11189"/>
                <a:gd name="T35" fmla="*/ 1054 h 11177"/>
                <a:gd name="T36" fmla="*/ 10034 w 11189"/>
                <a:gd name="T37" fmla="*/ 5535 h 11177"/>
                <a:gd name="T38" fmla="*/ 10033 w 11189"/>
                <a:gd name="T39" fmla="*/ 5567 h 11177"/>
                <a:gd name="T40" fmla="*/ 10033 w 11189"/>
                <a:gd name="T41" fmla="*/ 5567 h 11177"/>
                <a:gd name="T42" fmla="*/ 10033 w 11189"/>
                <a:gd name="T43" fmla="*/ 5589 h 11177"/>
                <a:gd name="T44" fmla="*/ 10033 w 11189"/>
                <a:gd name="T45" fmla="*/ 5611 h 11177"/>
                <a:gd name="T46" fmla="*/ 10033 w 11189"/>
                <a:gd name="T47" fmla="*/ 5611 h 11177"/>
                <a:gd name="T48" fmla="*/ 10034 w 11189"/>
                <a:gd name="T49" fmla="*/ 5643 h 11177"/>
                <a:gd name="T50" fmla="*/ 5595 w 11189"/>
                <a:gd name="T51" fmla="*/ 10124 h 11177"/>
                <a:gd name="T52" fmla="*/ 4818 w 11189"/>
                <a:gd name="T53" fmla="*/ 5514 h 11177"/>
                <a:gd name="T54" fmla="*/ 4804 w 11189"/>
                <a:gd name="T55" fmla="*/ 5611 h 11177"/>
                <a:gd name="T56" fmla="*/ 4804 w 11189"/>
                <a:gd name="T57" fmla="*/ 6034 h 11177"/>
                <a:gd name="T58" fmla="*/ 5167 w 11189"/>
                <a:gd name="T59" fmla="*/ 6397 h 11177"/>
                <a:gd name="T60" fmla="*/ 8440 w 11189"/>
                <a:gd name="T61" fmla="*/ 6397 h 11177"/>
                <a:gd name="T62" fmla="*/ 8803 w 11189"/>
                <a:gd name="T63" fmla="*/ 6034 h 11177"/>
                <a:gd name="T64" fmla="*/ 8803 w 11189"/>
                <a:gd name="T65" fmla="*/ 5611 h 11177"/>
                <a:gd name="T66" fmla="*/ 8440 w 11189"/>
                <a:gd name="T67" fmla="*/ 5249 h 11177"/>
                <a:gd name="T68" fmla="*/ 5966 w 11189"/>
                <a:gd name="T69" fmla="*/ 5249 h 11177"/>
                <a:gd name="T70" fmla="*/ 5966 w 11189"/>
                <a:gd name="T71" fmla="*/ 2069 h 11177"/>
                <a:gd name="T72" fmla="*/ 5604 w 11189"/>
                <a:gd name="T73" fmla="*/ 1706 h 11177"/>
                <a:gd name="T74" fmla="*/ 5180 w 11189"/>
                <a:gd name="T75" fmla="*/ 1706 h 11177"/>
                <a:gd name="T76" fmla="*/ 4818 w 11189"/>
                <a:gd name="T77" fmla="*/ 2069 h 11177"/>
                <a:gd name="T78" fmla="*/ 4818 w 11189"/>
                <a:gd name="T79" fmla="*/ 5514 h 11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189" h="11177">
                  <a:moveTo>
                    <a:pt x="11189" y="5643"/>
                  </a:moveTo>
                  <a:cubicBezTo>
                    <a:pt x="11189" y="5625"/>
                    <a:pt x="11189" y="5607"/>
                    <a:pt x="11189" y="5589"/>
                  </a:cubicBezTo>
                  <a:cubicBezTo>
                    <a:pt x="11189" y="5571"/>
                    <a:pt x="11189" y="5553"/>
                    <a:pt x="11189" y="5535"/>
                  </a:cubicBezTo>
                  <a:cubicBezTo>
                    <a:pt x="11189" y="2478"/>
                    <a:pt x="8684" y="0"/>
                    <a:pt x="5595" y="0"/>
                  </a:cubicBezTo>
                  <a:cubicBezTo>
                    <a:pt x="2505" y="0"/>
                    <a:pt x="0" y="2478"/>
                    <a:pt x="0" y="5535"/>
                  </a:cubicBezTo>
                  <a:cubicBezTo>
                    <a:pt x="0" y="5553"/>
                    <a:pt x="1" y="5571"/>
                    <a:pt x="1" y="5589"/>
                  </a:cubicBezTo>
                  <a:cubicBezTo>
                    <a:pt x="1" y="5607"/>
                    <a:pt x="0" y="5625"/>
                    <a:pt x="0" y="5643"/>
                  </a:cubicBezTo>
                  <a:cubicBezTo>
                    <a:pt x="0" y="8700"/>
                    <a:pt x="2505" y="11177"/>
                    <a:pt x="5595" y="11177"/>
                  </a:cubicBezTo>
                  <a:cubicBezTo>
                    <a:pt x="8684" y="11177"/>
                    <a:pt x="11189" y="8700"/>
                    <a:pt x="11189" y="5643"/>
                  </a:cubicBezTo>
                  <a:close/>
                  <a:moveTo>
                    <a:pt x="5595" y="10124"/>
                  </a:moveTo>
                  <a:cubicBezTo>
                    <a:pt x="3143" y="10124"/>
                    <a:pt x="1156" y="8118"/>
                    <a:pt x="1156" y="5643"/>
                  </a:cubicBezTo>
                  <a:cubicBezTo>
                    <a:pt x="1156" y="5632"/>
                    <a:pt x="1156" y="5622"/>
                    <a:pt x="1156" y="5611"/>
                  </a:cubicBezTo>
                  <a:lnTo>
                    <a:pt x="1156" y="5611"/>
                  </a:lnTo>
                  <a:cubicBezTo>
                    <a:pt x="1156" y="5604"/>
                    <a:pt x="1156" y="5596"/>
                    <a:pt x="1156" y="5589"/>
                  </a:cubicBezTo>
                  <a:cubicBezTo>
                    <a:pt x="1156" y="5582"/>
                    <a:pt x="1156" y="5574"/>
                    <a:pt x="1156" y="5567"/>
                  </a:cubicBezTo>
                  <a:lnTo>
                    <a:pt x="1156" y="5567"/>
                  </a:lnTo>
                  <a:cubicBezTo>
                    <a:pt x="1156" y="5556"/>
                    <a:pt x="1156" y="5546"/>
                    <a:pt x="1156" y="5535"/>
                  </a:cubicBezTo>
                  <a:cubicBezTo>
                    <a:pt x="1156" y="3060"/>
                    <a:pt x="3143" y="1054"/>
                    <a:pt x="5595" y="1054"/>
                  </a:cubicBezTo>
                  <a:cubicBezTo>
                    <a:pt x="8046" y="1054"/>
                    <a:pt x="10034" y="3060"/>
                    <a:pt x="10034" y="5535"/>
                  </a:cubicBezTo>
                  <a:cubicBezTo>
                    <a:pt x="10034" y="5546"/>
                    <a:pt x="10033" y="5556"/>
                    <a:pt x="10033" y="5567"/>
                  </a:cubicBezTo>
                  <a:lnTo>
                    <a:pt x="10033" y="5567"/>
                  </a:lnTo>
                  <a:cubicBezTo>
                    <a:pt x="10033" y="5574"/>
                    <a:pt x="10033" y="5582"/>
                    <a:pt x="10033" y="5589"/>
                  </a:cubicBezTo>
                  <a:cubicBezTo>
                    <a:pt x="10033" y="5596"/>
                    <a:pt x="10033" y="5604"/>
                    <a:pt x="10033" y="5611"/>
                  </a:cubicBezTo>
                  <a:lnTo>
                    <a:pt x="10033" y="5611"/>
                  </a:lnTo>
                  <a:cubicBezTo>
                    <a:pt x="10034" y="5622"/>
                    <a:pt x="10034" y="5632"/>
                    <a:pt x="10034" y="5643"/>
                  </a:cubicBezTo>
                  <a:cubicBezTo>
                    <a:pt x="10034" y="8118"/>
                    <a:pt x="8046" y="10124"/>
                    <a:pt x="5595" y="10124"/>
                  </a:cubicBezTo>
                  <a:close/>
                  <a:moveTo>
                    <a:pt x="4818" y="5514"/>
                  </a:moveTo>
                  <a:cubicBezTo>
                    <a:pt x="4809" y="5545"/>
                    <a:pt x="4804" y="5577"/>
                    <a:pt x="4804" y="5611"/>
                  </a:cubicBezTo>
                  <a:lnTo>
                    <a:pt x="4804" y="6034"/>
                  </a:lnTo>
                  <a:cubicBezTo>
                    <a:pt x="4804" y="6235"/>
                    <a:pt x="4967" y="6397"/>
                    <a:pt x="5167" y="6397"/>
                  </a:cubicBezTo>
                  <a:lnTo>
                    <a:pt x="8440" y="6397"/>
                  </a:lnTo>
                  <a:cubicBezTo>
                    <a:pt x="8640" y="6397"/>
                    <a:pt x="8803" y="6235"/>
                    <a:pt x="8803" y="6034"/>
                  </a:cubicBezTo>
                  <a:lnTo>
                    <a:pt x="8803" y="5611"/>
                  </a:lnTo>
                  <a:cubicBezTo>
                    <a:pt x="8803" y="5411"/>
                    <a:pt x="8640" y="5249"/>
                    <a:pt x="8440" y="5249"/>
                  </a:cubicBezTo>
                  <a:lnTo>
                    <a:pt x="5966" y="5249"/>
                  </a:lnTo>
                  <a:lnTo>
                    <a:pt x="5966" y="2069"/>
                  </a:lnTo>
                  <a:cubicBezTo>
                    <a:pt x="5966" y="1869"/>
                    <a:pt x="5804" y="1706"/>
                    <a:pt x="5604" y="1706"/>
                  </a:cubicBezTo>
                  <a:lnTo>
                    <a:pt x="5180" y="1706"/>
                  </a:lnTo>
                  <a:cubicBezTo>
                    <a:pt x="4980" y="1706"/>
                    <a:pt x="4818" y="1869"/>
                    <a:pt x="4818" y="2069"/>
                  </a:cubicBezTo>
                  <a:lnTo>
                    <a:pt x="4818" y="5514"/>
                  </a:lnTo>
                  <a:close/>
                </a:path>
              </a:pathLst>
            </a:cu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22E66"/>
                </a:solidFill>
                <a:cs typeface="+mn-ea"/>
                <a:sym typeface="+mn-lt"/>
              </a:endParaRPr>
            </a:p>
          </p:txBody>
        </p:sp>
        <p:pic>
          <p:nvPicPr>
            <p:cNvPr id="16" name="图形 15">
              <a:extLst>
                <a:ext uri="{FF2B5EF4-FFF2-40B4-BE49-F238E27FC236}">
                  <a16:creationId xmlns:a16="http://schemas.microsoft.com/office/drawing/2014/main" id="{227F39ED-9389-2F39-B14F-F4E407F7710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5850" y="5616306"/>
              <a:ext cx="369332" cy="369332"/>
            </a:xfrm>
            <a:prstGeom prst="rect">
              <a:avLst/>
            </a:prstGeom>
          </p:spPr>
        </p:pic>
        <p:pic>
          <p:nvPicPr>
            <p:cNvPr id="17" name="图形 16">
              <a:extLst>
                <a:ext uri="{FF2B5EF4-FFF2-40B4-BE49-F238E27FC236}">
                  <a16:creationId xmlns:a16="http://schemas.microsoft.com/office/drawing/2014/main" id="{E2B298E8-6A08-96A3-697B-36237A27346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35956" y="5631516"/>
              <a:ext cx="292924" cy="292924"/>
            </a:xfrm>
            <a:prstGeom prst="rect">
              <a:avLst/>
            </a:prstGeom>
          </p:spPr>
        </p:pic>
      </p:grpSp>
      <p:sp>
        <p:nvSpPr>
          <p:cNvPr id="21" name="文本框 20">
            <a:extLst>
              <a:ext uri="{FF2B5EF4-FFF2-40B4-BE49-F238E27FC236}">
                <a16:creationId xmlns:a16="http://schemas.microsoft.com/office/drawing/2014/main" id="{87E443BD-BD35-2541-3C96-8C971C8B81C9}"/>
              </a:ext>
            </a:extLst>
          </p:cNvPr>
          <p:cNvSpPr txBox="1"/>
          <p:nvPr/>
        </p:nvSpPr>
        <p:spPr>
          <a:xfrm>
            <a:off x="1194776" y="3746698"/>
            <a:ext cx="2231701" cy="307777"/>
          </a:xfrm>
          <a:prstGeom prst="rect">
            <a:avLst/>
          </a:prstGeom>
          <a:noFill/>
        </p:spPr>
        <p:txBody>
          <a:bodyPr wrap="none" rtlCol="0">
            <a:spAutoFit/>
          </a:bodyPr>
          <a:lstStyle/>
          <a:p>
            <a:pPr algn="ctr"/>
            <a:r>
              <a:rPr lang="zh-CN" altLang="en-US" sz="1400" spc="300" dirty="0">
                <a:solidFill>
                  <a:schemeClr val="bg1">
                    <a:alpha val="65000"/>
                  </a:schemeClr>
                </a:solidFill>
                <a:latin typeface="+mj-ea"/>
                <a:ea typeface="+mj-ea"/>
              </a:rPr>
              <a:t>安徽大学</a:t>
            </a:r>
            <a:r>
              <a:rPr lang="en-US" altLang="zh-CN" sz="1400" spc="300" dirty="0">
                <a:solidFill>
                  <a:schemeClr val="bg1">
                    <a:alpha val="65000"/>
                  </a:schemeClr>
                </a:solidFill>
                <a:latin typeface="+mj-ea"/>
                <a:ea typeface="+mj-ea"/>
              </a:rPr>
              <a:t>|</a:t>
            </a:r>
            <a:r>
              <a:rPr lang="zh-CN" altLang="en-US" sz="1400" spc="300" dirty="0">
                <a:solidFill>
                  <a:schemeClr val="bg1">
                    <a:alpha val="65000"/>
                  </a:schemeClr>
                </a:solidFill>
                <a:latin typeface="+mj-ea"/>
                <a:ea typeface="+mj-ea"/>
              </a:rPr>
              <a:t>通信工程系</a:t>
            </a:r>
          </a:p>
        </p:txBody>
      </p:sp>
      <p:pic>
        <p:nvPicPr>
          <p:cNvPr id="3" name="图片 2" descr="图片包含 文本&#10;&#10;描述已自动生成">
            <a:extLst>
              <a:ext uri="{FF2B5EF4-FFF2-40B4-BE49-F238E27FC236}">
                <a16:creationId xmlns:a16="http://schemas.microsoft.com/office/drawing/2014/main" id="{EFF540F2-3A5C-4C9C-2B4C-4BB3AEDE0AC4}"/>
              </a:ext>
            </a:extLst>
          </p:cNvPr>
          <p:cNvPicPr>
            <a:picLocks noChangeAspect="1"/>
          </p:cNvPicPr>
          <p:nvPr/>
        </p:nvPicPr>
        <p:blipFill>
          <a:blip r:embed="rId6" cstate="print">
            <a:alphaModFix/>
            <a:extLst>
              <a:ext uri="{28A0092B-C50C-407E-A947-70E740481C1C}">
                <a14:useLocalDpi xmlns:a14="http://schemas.microsoft.com/office/drawing/2010/main" val="0"/>
              </a:ext>
            </a:extLst>
          </a:blip>
          <a:stretch>
            <a:fillRect/>
          </a:stretch>
        </p:blipFill>
        <p:spPr>
          <a:xfrm>
            <a:off x="920716" y="643072"/>
            <a:ext cx="2727970" cy="92313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3CE46-8FE5-3925-D4C4-A7B4F4705CC7}"/>
            </a:ext>
          </a:extLst>
        </p:cNvPr>
        <p:cNvGrpSpPr/>
        <p:nvPr/>
      </p:nvGrpSpPr>
      <p:grpSpPr>
        <a:xfrm>
          <a:off x="0" y="0"/>
          <a:ext cx="0" cy="0"/>
          <a:chOff x="0" y="0"/>
          <a:chExt cx="0" cy="0"/>
        </a:xfrm>
      </p:grpSpPr>
      <p:sp>
        <p:nvSpPr>
          <p:cNvPr id="41" name="iṡ1íḋe">
            <a:extLst>
              <a:ext uri="{FF2B5EF4-FFF2-40B4-BE49-F238E27FC236}">
                <a16:creationId xmlns:a16="http://schemas.microsoft.com/office/drawing/2014/main" id="{295EE373-640C-8E83-BA53-ECA4B8517F89}"/>
              </a:ext>
            </a:extLst>
          </p:cNvPr>
          <p:cNvSpPr/>
          <p:nvPr/>
        </p:nvSpPr>
        <p:spPr>
          <a:xfrm>
            <a:off x="-23105" y="5350371"/>
            <a:ext cx="12215105" cy="1532272"/>
          </a:xfrm>
          <a:prstGeom prst="rect">
            <a:avLst/>
          </a:prstGeom>
          <a:solidFill>
            <a:srgbClr val="0E419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35" name="文本框 34">
            <a:extLst>
              <a:ext uri="{FF2B5EF4-FFF2-40B4-BE49-F238E27FC236}">
                <a16:creationId xmlns:a16="http://schemas.microsoft.com/office/drawing/2014/main" id="{A3AB7497-3EA9-F118-31BF-EEF327646CA7}"/>
              </a:ext>
            </a:extLst>
          </p:cNvPr>
          <p:cNvSpPr txBox="1"/>
          <p:nvPr/>
        </p:nvSpPr>
        <p:spPr>
          <a:xfrm>
            <a:off x="1550052" y="1959165"/>
            <a:ext cx="35758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rgbClr val="000000">
                    <a:lumMod val="85000"/>
                    <a:lumOff val="15000"/>
                  </a:srgbClr>
                </a:solidFill>
                <a:cs typeface="+mn-ea"/>
                <a:sym typeface="+mn-lt"/>
              </a:rPr>
              <a:t>国内研究</a:t>
            </a:r>
            <a:endParaRPr kumimoji="0" lang="zh-CN" altLang="en-US" sz="1800" b="0" i="0" u="none" strike="noStrike" kern="1200" cap="none" spc="0" normalizeH="0" baseline="0" noProof="0" dirty="0">
              <a:ln>
                <a:noFill/>
              </a:ln>
              <a:solidFill>
                <a:srgbClr val="000000">
                  <a:lumMod val="85000"/>
                  <a:lumOff val="15000"/>
                </a:srgbClr>
              </a:solidFill>
              <a:effectLst/>
              <a:uLnTx/>
              <a:uFillTx/>
              <a:cs typeface="+mn-ea"/>
              <a:sym typeface="+mn-lt"/>
            </a:endParaRPr>
          </a:p>
        </p:txBody>
      </p:sp>
      <p:grpSp>
        <p:nvGrpSpPr>
          <p:cNvPr id="2" name="组合 1">
            <a:extLst>
              <a:ext uri="{FF2B5EF4-FFF2-40B4-BE49-F238E27FC236}">
                <a16:creationId xmlns:a16="http://schemas.microsoft.com/office/drawing/2014/main" id="{0C9B976B-2E3A-BDF7-C4C5-43523663AB9B}"/>
              </a:ext>
            </a:extLst>
          </p:cNvPr>
          <p:cNvGrpSpPr/>
          <p:nvPr/>
        </p:nvGrpSpPr>
        <p:grpSpPr>
          <a:xfrm>
            <a:off x="1230848" y="1466513"/>
            <a:ext cx="4127198" cy="4745842"/>
            <a:chOff x="699206" y="1280047"/>
            <a:chExt cx="4127198" cy="4745842"/>
          </a:xfrm>
          <a:effectLst>
            <a:reflection blurRad="419100" stA="58000" endPos="15000" dist="101600" dir="5400000" sy="-100000" algn="bl" rotWithShape="0"/>
          </a:effectLst>
        </p:grpSpPr>
        <p:sp>
          <p:nvSpPr>
            <p:cNvPr id="20" name="矩形: 圆角 19">
              <a:extLst>
                <a:ext uri="{FF2B5EF4-FFF2-40B4-BE49-F238E27FC236}">
                  <a16:creationId xmlns:a16="http://schemas.microsoft.com/office/drawing/2014/main" id="{C3201243-0863-938D-CAC7-F6394EA31F72}"/>
                </a:ext>
              </a:extLst>
            </p:cNvPr>
            <p:cNvSpPr/>
            <p:nvPr/>
          </p:nvSpPr>
          <p:spPr>
            <a:xfrm>
              <a:off x="699206" y="1280047"/>
              <a:ext cx="4127198" cy="4608032"/>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1" name="矩形: 圆角 20">
              <a:extLst>
                <a:ext uri="{FF2B5EF4-FFF2-40B4-BE49-F238E27FC236}">
                  <a16:creationId xmlns:a16="http://schemas.microsoft.com/office/drawing/2014/main" id="{68D5BA1E-FA0B-0231-B8A9-44677B645288}"/>
                </a:ext>
              </a:extLst>
            </p:cNvPr>
            <p:cNvSpPr/>
            <p:nvPr/>
          </p:nvSpPr>
          <p:spPr>
            <a:xfrm>
              <a:off x="699206" y="1417857"/>
              <a:ext cx="4127198" cy="4608032"/>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grpSp>
        <p:nvGrpSpPr>
          <p:cNvPr id="66" name="组合 65">
            <a:extLst>
              <a:ext uri="{FF2B5EF4-FFF2-40B4-BE49-F238E27FC236}">
                <a16:creationId xmlns:a16="http://schemas.microsoft.com/office/drawing/2014/main" id="{0BA54908-BB7B-C430-47AB-B4FD39AFF19E}"/>
              </a:ext>
            </a:extLst>
          </p:cNvPr>
          <p:cNvGrpSpPr/>
          <p:nvPr/>
        </p:nvGrpSpPr>
        <p:grpSpPr>
          <a:xfrm>
            <a:off x="6680264" y="1490833"/>
            <a:ext cx="4127198" cy="4745842"/>
            <a:chOff x="699206" y="1280047"/>
            <a:chExt cx="4127198" cy="4745842"/>
          </a:xfrm>
          <a:effectLst>
            <a:reflection blurRad="342900" stA="34000" endPos="14000" dist="101600" dir="5400000" sy="-100000" algn="bl" rotWithShape="0"/>
          </a:effectLst>
        </p:grpSpPr>
        <p:sp>
          <p:nvSpPr>
            <p:cNvPr id="67" name="矩形: 圆角 66">
              <a:extLst>
                <a:ext uri="{FF2B5EF4-FFF2-40B4-BE49-F238E27FC236}">
                  <a16:creationId xmlns:a16="http://schemas.microsoft.com/office/drawing/2014/main" id="{A3240881-CD4C-E788-5075-6AB355337E14}"/>
                </a:ext>
              </a:extLst>
            </p:cNvPr>
            <p:cNvSpPr/>
            <p:nvPr/>
          </p:nvSpPr>
          <p:spPr>
            <a:xfrm>
              <a:off x="699206" y="1280047"/>
              <a:ext cx="4127198" cy="4608032"/>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68" name="矩形: 圆角 67">
              <a:extLst>
                <a:ext uri="{FF2B5EF4-FFF2-40B4-BE49-F238E27FC236}">
                  <a16:creationId xmlns:a16="http://schemas.microsoft.com/office/drawing/2014/main" id="{C87CCCDB-9A68-7C3D-671A-CE0CB5CBB890}"/>
                </a:ext>
              </a:extLst>
            </p:cNvPr>
            <p:cNvSpPr/>
            <p:nvPr/>
          </p:nvSpPr>
          <p:spPr>
            <a:xfrm>
              <a:off x="699206" y="1417857"/>
              <a:ext cx="4127198" cy="4608032"/>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aphicFrame>
          <p:nvGraphicFramePr>
            <p:cNvPr id="69" name="图表 68">
              <a:extLst>
                <a:ext uri="{FF2B5EF4-FFF2-40B4-BE49-F238E27FC236}">
                  <a16:creationId xmlns:a16="http://schemas.microsoft.com/office/drawing/2014/main" id="{9302E296-467A-A64A-48E2-CC86AB01A69E}"/>
                </a:ext>
              </a:extLst>
            </p:cNvPr>
            <p:cNvGraphicFramePr/>
            <p:nvPr/>
          </p:nvGraphicFramePr>
          <p:xfrm>
            <a:off x="828426" y="3581575"/>
            <a:ext cx="3868757" cy="2178516"/>
          </p:xfrm>
          <a:graphic>
            <a:graphicData uri="http://schemas.openxmlformats.org/drawingml/2006/chart">
              <c:chart xmlns:c="http://schemas.openxmlformats.org/drawingml/2006/chart" xmlns:r="http://schemas.openxmlformats.org/officeDocument/2006/relationships" r:id="rId2"/>
            </a:graphicData>
          </a:graphic>
        </p:graphicFrame>
      </p:grpSp>
      <p:sp>
        <p:nvSpPr>
          <p:cNvPr id="70" name="文本框 69">
            <a:extLst>
              <a:ext uri="{FF2B5EF4-FFF2-40B4-BE49-F238E27FC236}">
                <a16:creationId xmlns:a16="http://schemas.microsoft.com/office/drawing/2014/main" id="{57C6607D-A390-D22A-D636-E2EDBDC3BE87}"/>
              </a:ext>
            </a:extLst>
          </p:cNvPr>
          <p:cNvSpPr txBox="1"/>
          <p:nvPr/>
        </p:nvSpPr>
        <p:spPr>
          <a:xfrm>
            <a:off x="1334986" y="1737382"/>
            <a:ext cx="429719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E419C"/>
                </a:solidFill>
                <a:effectLst/>
                <a:uLnTx/>
                <a:uFillTx/>
                <a:cs typeface="+mn-ea"/>
                <a:sym typeface="+mn-lt"/>
              </a:rPr>
              <a:t>录音</a:t>
            </a:r>
            <a:endParaRPr kumimoji="0" lang="en-US" altLang="zh-CN" sz="2000" b="0" i="0" u="none" strike="noStrike" kern="1200" cap="none" spc="0" normalizeH="0" baseline="0" noProof="0" dirty="0">
              <a:ln>
                <a:noFill/>
              </a:ln>
              <a:solidFill>
                <a:srgbClr val="0E419C"/>
              </a:solidFill>
              <a:effectLst/>
              <a:uLnTx/>
              <a:uFillTx/>
              <a:cs typeface="+mn-ea"/>
              <a:sym typeface="+mn-lt"/>
            </a:endParaRPr>
          </a:p>
        </p:txBody>
      </p:sp>
      <p:sp>
        <p:nvSpPr>
          <p:cNvPr id="71" name="文本框 70">
            <a:extLst>
              <a:ext uri="{FF2B5EF4-FFF2-40B4-BE49-F238E27FC236}">
                <a16:creationId xmlns:a16="http://schemas.microsoft.com/office/drawing/2014/main" id="{A8717142-1A3A-BDA4-0929-0158BB9C51CD}"/>
              </a:ext>
            </a:extLst>
          </p:cNvPr>
          <p:cNvSpPr txBox="1"/>
          <p:nvPr/>
        </p:nvSpPr>
        <p:spPr>
          <a:xfrm>
            <a:off x="6843749" y="1778834"/>
            <a:ext cx="429719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E419C"/>
                </a:solidFill>
                <a:effectLst/>
                <a:uLnTx/>
                <a:uFillTx/>
                <a:cs typeface="+mn-ea"/>
                <a:sym typeface="+mn-lt"/>
              </a:rPr>
              <a:t>GUI</a:t>
            </a:r>
          </a:p>
        </p:txBody>
      </p:sp>
      <p:sp>
        <p:nvSpPr>
          <p:cNvPr id="72" name="文本框 83">
            <a:extLst>
              <a:ext uri="{FF2B5EF4-FFF2-40B4-BE49-F238E27FC236}">
                <a16:creationId xmlns:a16="http://schemas.microsoft.com/office/drawing/2014/main" id="{2A92D4DA-4CEB-360E-247A-9B49971A1CE6}"/>
              </a:ext>
            </a:extLst>
          </p:cNvPr>
          <p:cNvSpPr txBox="1"/>
          <p:nvPr/>
        </p:nvSpPr>
        <p:spPr>
          <a:xfrm>
            <a:off x="1317765" y="2245593"/>
            <a:ext cx="3235426" cy="14773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
                <a:srgbClr val="E24848"/>
              </a:buClr>
              <a:buSzTx/>
              <a:buFontTx/>
              <a:buNone/>
              <a:defRPr/>
            </a:pPr>
            <a:r>
              <a:rPr lang="zh-CN" altLang="en-US" dirty="0"/>
              <a:t>使用</a:t>
            </a:r>
            <a:r>
              <a:rPr lang="en-US" altLang="zh-CN" dirty="0" err="1"/>
              <a:t>Pyaudio</a:t>
            </a:r>
            <a:r>
              <a:rPr lang="zh-CN" altLang="en-US" dirty="0"/>
              <a:t>库来录制音频并将录制的音频数据保存为 </a:t>
            </a:r>
            <a:r>
              <a:rPr lang="en-US" altLang="zh-CN" dirty="0"/>
              <a:t>WAV </a:t>
            </a:r>
            <a:r>
              <a:rPr lang="zh-CN" altLang="en-US" dirty="0"/>
              <a:t>文件。函数接受录音时长、采样率等参数，并提供实时进度显示功能。</a:t>
            </a:r>
            <a:endParaRPr kumimoji="0" lang="en-US" altLang="zh-CN" sz="1200" b="0" i="0" u="none" strike="noStrike" kern="1200" cap="none" spc="0" normalizeH="0" baseline="0" noProof="1">
              <a:ln>
                <a:noFill/>
              </a:ln>
              <a:solidFill>
                <a:schemeClr val="bg1">
                  <a:lumMod val="75000"/>
                </a:schemeClr>
              </a:solidFill>
              <a:effectLst/>
              <a:uLnTx/>
              <a:uFillTx/>
              <a:cs typeface="+mn-ea"/>
              <a:sym typeface="+mn-lt"/>
            </a:endParaRPr>
          </a:p>
        </p:txBody>
      </p:sp>
      <p:grpSp>
        <p:nvGrpSpPr>
          <p:cNvPr id="26" name="组合 25">
            <a:extLst>
              <a:ext uri="{FF2B5EF4-FFF2-40B4-BE49-F238E27FC236}">
                <a16:creationId xmlns:a16="http://schemas.microsoft.com/office/drawing/2014/main" id="{AB32C3E7-6140-730D-6383-6943686F94E0}"/>
              </a:ext>
            </a:extLst>
          </p:cNvPr>
          <p:cNvGrpSpPr/>
          <p:nvPr/>
        </p:nvGrpSpPr>
        <p:grpSpPr>
          <a:xfrm>
            <a:off x="0" y="1"/>
            <a:ext cx="12192000" cy="711200"/>
            <a:chOff x="0" y="1"/>
            <a:chExt cx="12192000" cy="711200"/>
          </a:xfrm>
        </p:grpSpPr>
        <p:sp>
          <p:nvSpPr>
            <p:cNvPr id="27" name="矩形 26">
              <a:extLst>
                <a:ext uri="{FF2B5EF4-FFF2-40B4-BE49-F238E27FC236}">
                  <a16:creationId xmlns:a16="http://schemas.microsoft.com/office/drawing/2014/main" id="{C53D965D-9E3F-E3AE-6D6D-22162E1F2216}"/>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a:extLst>
                <a:ext uri="{FF2B5EF4-FFF2-40B4-BE49-F238E27FC236}">
                  <a16:creationId xmlns:a16="http://schemas.microsoft.com/office/drawing/2014/main" id="{80A4E2CC-431B-A30C-70F3-92851A781359}"/>
                </a:ext>
              </a:extLst>
            </p:cNvPr>
            <p:cNvGrpSpPr/>
            <p:nvPr/>
          </p:nvGrpSpPr>
          <p:grpSpPr>
            <a:xfrm>
              <a:off x="3838921" y="159473"/>
              <a:ext cx="7694113" cy="369332"/>
              <a:chOff x="3496021" y="299173"/>
              <a:chExt cx="7694113" cy="369332"/>
            </a:xfrm>
          </p:grpSpPr>
          <p:sp>
            <p:nvSpPr>
              <p:cNvPr id="31" name="文本框 30">
                <a:extLst>
                  <a:ext uri="{FF2B5EF4-FFF2-40B4-BE49-F238E27FC236}">
                    <a16:creationId xmlns:a16="http://schemas.microsoft.com/office/drawing/2014/main" id="{D53A3C99-3967-F1B7-97B6-DB631A80C3FC}"/>
                  </a:ext>
                </a:extLst>
              </p:cNvPr>
              <p:cNvSpPr txBox="1"/>
              <p:nvPr/>
            </p:nvSpPr>
            <p:spPr>
              <a:xfrm>
                <a:off x="522350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32" name="文本框 31">
                <a:extLst>
                  <a:ext uri="{FF2B5EF4-FFF2-40B4-BE49-F238E27FC236}">
                    <a16:creationId xmlns:a16="http://schemas.microsoft.com/office/drawing/2014/main" id="{CBDABC81-E3E2-7DAB-47AC-B2FAE64375F0}"/>
                  </a:ext>
                </a:extLst>
              </p:cNvPr>
              <p:cNvSpPr txBox="1"/>
              <p:nvPr/>
            </p:nvSpPr>
            <p:spPr>
              <a:xfrm>
                <a:off x="695098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33" name="文本框 32">
                <a:extLst>
                  <a:ext uri="{FF2B5EF4-FFF2-40B4-BE49-F238E27FC236}">
                    <a16:creationId xmlns:a16="http://schemas.microsoft.com/office/drawing/2014/main" id="{30D03B41-1305-4A06-9A3C-69AFDFACF051}"/>
                  </a:ext>
                </a:extLst>
              </p:cNvPr>
              <p:cNvSpPr txBox="1"/>
              <p:nvPr/>
            </p:nvSpPr>
            <p:spPr>
              <a:xfrm>
                <a:off x="867846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34" name="文本框 33">
                <a:extLst>
                  <a:ext uri="{FF2B5EF4-FFF2-40B4-BE49-F238E27FC236}">
                    <a16:creationId xmlns:a16="http://schemas.microsoft.com/office/drawing/2014/main" id="{F32FC29F-23A2-4475-26BB-B56A9075BF02}"/>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36" name="文本框 35">
                <a:extLst>
                  <a:ext uri="{FF2B5EF4-FFF2-40B4-BE49-F238E27FC236}">
                    <a16:creationId xmlns:a16="http://schemas.microsoft.com/office/drawing/2014/main" id="{C28EA3F3-AF74-AE66-4850-4A6A4F79890C}"/>
                  </a:ext>
                </a:extLst>
              </p:cNvPr>
              <p:cNvSpPr txBox="1"/>
              <p:nvPr/>
            </p:nvSpPr>
            <p:spPr>
              <a:xfrm>
                <a:off x="349602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37" name="直接连接符 36">
                <a:extLst>
                  <a:ext uri="{FF2B5EF4-FFF2-40B4-BE49-F238E27FC236}">
                    <a16:creationId xmlns:a16="http://schemas.microsoft.com/office/drawing/2014/main" id="{98E092A4-2D32-2A5D-7243-1115CF695C88}"/>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751E6B2D-86B8-3CC1-F914-BF2087A214EB}"/>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35B34B96-F8C9-12AB-F4C3-3B97BAC61A7D}"/>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77F4C702-58DF-3488-8C76-E9AA47CD9AEB}"/>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9" name="等腰三角形 28">
              <a:extLst>
                <a:ext uri="{FF2B5EF4-FFF2-40B4-BE49-F238E27FC236}">
                  <a16:creationId xmlns:a16="http://schemas.microsoft.com/office/drawing/2014/main" id="{3ED2ECA7-6F61-E5A5-F376-F30C96384E06}"/>
                </a:ext>
              </a:extLst>
            </p:cNvPr>
            <p:cNvSpPr/>
            <p:nvPr/>
          </p:nvSpPr>
          <p:spPr>
            <a:xfrm>
              <a:off x="4051300"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a:extLst>
              <a:ext uri="{FF2B5EF4-FFF2-40B4-BE49-F238E27FC236}">
                <a16:creationId xmlns:a16="http://schemas.microsoft.com/office/drawing/2014/main" id="{EB52F706-73A6-FEC7-21DC-1786805078CB}"/>
              </a:ext>
            </a:extLst>
          </p:cNvPr>
          <p:cNvGrpSpPr/>
          <p:nvPr/>
        </p:nvGrpSpPr>
        <p:grpSpPr>
          <a:xfrm>
            <a:off x="309511" y="770246"/>
            <a:ext cx="1785741" cy="461665"/>
            <a:chOff x="934400" y="936575"/>
            <a:chExt cx="1785741" cy="461665"/>
          </a:xfrm>
        </p:grpSpPr>
        <p:sp>
          <p:nvSpPr>
            <p:cNvPr id="44" name="文本框 43">
              <a:extLst>
                <a:ext uri="{FF2B5EF4-FFF2-40B4-BE49-F238E27FC236}">
                  <a16:creationId xmlns:a16="http://schemas.microsoft.com/office/drawing/2014/main" id="{E69708FC-6464-0708-41E7-F2540C925287}"/>
                </a:ext>
              </a:extLst>
            </p:cNvPr>
            <p:cNvSpPr txBox="1"/>
            <p:nvPr/>
          </p:nvSpPr>
          <p:spPr>
            <a:xfrm>
              <a:off x="1065521" y="936575"/>
              <a:ext cx="1654620" cy="461665"/>
            </a:xfrm>
            <a:prstGeom prst="rect">
              <a:avLst/>
            </a:prstGeom>
            <a:noFill/>
          </p:spPr>
          <p:txBody>
            <a:bodyPr wrap="none" rtlCol="0">
              <a:spAutoFit/>
            </a:bodyPr>
            <a:lstStyle/>
            <a:p>
              <a:r>
                <a:rPr lang="zh-CN" altLang="en-US" sz="2400" dirty="0">
                  <a:solidFill>
                    <a:schemeClr val="accent1"/>
                  </a:solidFill>
                </a:rPr>
                <a:t>录音与</a:t>
              </a:r>
              <a:r>
                <a:rPr lang="en-US" altLang="zh-CN" sz="2400" dirty="0">
                  <a:solidFill>
                    <a:schemeClr val="accent1"/>
                  </a:solidFill>
                </a:rPr>
                <a:t>GUI</a:t>
              </a:r>
              <a:endParaRPr lang="zh-CN" altLang="en-US" sz="2400" dirty="0">
                <a:solidFill>
                  <a:schemeClr val="accent1"/>
                </a:solidFill>
              </a:endParaRPr>
            </a:p>
          </p:txBody>
        </p:sp>
        <p:sp>
          <p:nvSpPr>
            <p:cNvPr id="45" name="矩形 44">
              <a:extLst>
                <a:ext uri="{FF2B5EF4-FFF2-40B4-BE49-F238E27FC236}">
                  <a16:creationId xmlns:a16="http://schemas.microsoft.com/office/drawing/2014/main" id="{C4AEEB5C-01DD-6CFA-F5B3-F6DF0D0A55FD}"/>
                </a:ext>
              </a:extLst>
            </p:cNvPr>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Rectangle 2">
            <a:extLst>
              <a:ext uri="{FF2B5EF4-FFF2-40B4-BE49-F238E27FC236}">
                <a16:creationId xmlns:a16="http://schemas.microsoft.com/office/drawing/2014/main" id="{874D49B0-1B95-7351-3975-4CE53FD953BB}"/>
              </a:ext>
            </a:extLst>
          </p:cNvPr>
          <p:cNvSpPr>
            <a:spLocks noChangeArrowheads="1"/>
          </p:cNvSpPr>
          <p:nvPr/>
        </p:nvSpPr>
        <p:spPr bwMode="auto">
          <a:xfrm>
            <a:off x="6657733" y="2225295"/>
            <a:ext cx="377339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训练模型按钮</a:t>
            </a:r>
            <a:r>
              <a:rPr kumimoji="0" lang="zh-CN" altLang="zh-CN" sz="1800" b="0" i="0" u="none" strike="noStrike" cap="none" normalizeH="0" baseline="0" dirty="0">
                <a:ln>
                  <a:noFill/>
                </a:ln>
                <a:solidFill>
                  <a:schemeClr val="tx1"/>
                </a:solidFill>
                <a:effectLst/>
                <a:latin typeface="Arial" panose="020B0604020202020204" pitchFamily="34" charset="0"/>
              </a:rPr>
              <a:t>：点击后会训练模型。</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录音并识别按钮</a:t>
            </a:r>
            <a:r>
              <a:rPr kumimoji="0" lang="zh-CN" altLang="zh-CN" sz="1800" b="0" i="0" u="none" strike="noStrike" cap="none" normalizeH="0" baseline="0" dirty="0">
                <a:ln>
                  <a:noFill/>
                </a:ln>
                <a:solidFill>
                  <a:schemeClr val="tx1"/>
                </a:solidFill>
                <a:effectLst/>
                <a:latin typeface="Arial" panose="020B0604020202020204" pitchFamily="34" charset="0"/>
              </a:rPr>
              <a:t>：录制音频并进行识别。</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批量识别按钮</a:t>
            </a:r>
            <a:r>
              <a:rPr kumimoji="0" lang="zh-CN" altLang="zh-CN" sz="1800" b="0" i="0" u="none" strike="noStrike" cap="none" normalizeH="0" baseline="0" dirty="0">
                <a:ln>
                  <a:noFill/>
                </a:ln>
                <a:solidFill>
                  <a:schemeClr val="tx1"/>
                </a:solidFill>
                <a:effectLst/>
                <a:latin typeface="Arial" panose="020B0604020202020204" pitchFamily="34" charset="0"/>
              </a:rPr>
              <a:t>：对一批音频文件进行批量识别。</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单个文件识别按钮</a:t>
            </a:r>
            <a:r>
              <a:rPr kumimoji="0" lang="zh-CN" altLang="zh-CN" sz="1800" b="0" i="0" u="none" strike="noStrike" cap="none" normalizeH="0" baseline="0" dirty="0">
                <a:ln>
                  <a:noFill/>
                </a:ln>
                <a:solidFill>
                  <a:schemeClr val="tx1"/>
                </a:solidFill>
                <a:effectLst/>
                <a:latin typeface="Arial" panose="020B0604020202020204" pitchFamily="34" charset="0"/>
              </a:rPr>
              <a:t>：选择一个单独的音频文件进行识别。 </a:t>
            </a:r>
          </a:p>
        </p:txBody>
      </p:sp>
    </p:spTree>
    <p:extLst>
      <p:ext uri="{BB962C8B-B14F-4D97-AF65-F5344CB8AC3E}">
        <p14:creationId xmlns:p14="http://schemas.microsoft.com/office/powerpoint/2010/main" val="14322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ṡ1íḋe"/>
          <p:cNvSpPr/>
          <p:nvPr/>
        </p:nvSpPr>
        <p:spPr>
          <a:xfrm>
            <a:off x="-11552" y="2389043"/>
            <a:ext cx="12215105" cy="2079914"/>
          </a:xfrm>
          <a:prstGeom prst="rect">
            <a:avLst/>
          </a:prstGeom>
          <a:solidFill>
            <a:srgbClr val="0E419C"/>
          </a:solidFill>
          <a:ln>
            <a:noFill/>
          </a:ln>
          <a:effectLst>
            <a:outerShdw blurRad="1016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grpSp>
        <p:nvGrpSpPr>
          <p:cNvPr id="2" name="组合 1"/>
          <p:cNvGrpSpPr/>
          <p:nvPr/>
        </p:nvGrpSpPr>
        <p:grpSpPr>
          <a:xfrm>
            <a:off x="4618672" y="3083379"/>
            <a:ext cx="3036111" cy="1235255"/>
            <a:chOff x="980119" y="2267746"/>
            <a:chExt cx="3036111" cy="1235255"/>
          </a:xfrm>
        </p:grpSpPr>
        <p:sp>
          <p:nvSpPr>
            <p:cNvPr id="7" name="文本框 6"/>
            <p:cNvSpPr txBox="1"/>
            <p:nvPr/>
          </p:nvSpPr>
          <p:spPr>
            <a:xfrm>
              <a:off x="980119" y="2267746"/>
              <a:ext cx="2954655" cy="830997"/>
            </a:xfrm>
            <a:prstGeom prst="rect">
              <a:avLst/>
            </a:prstGeom>
            <a:noFill/>
          </p:spPr>
          <p:txBody>
            <a:bodyPr wrap="none" rtlCol="0">
              <a:spAutoFit/>
            </a:bodyPr>
            <a:lstStyle/>
            <a:p>
              <a:r>
                <a:rPr lang="zh-CN" altLang="en-US" sz="4800" spc="600" dirty="0">
                  <a:solidFill>
                    <a:schemeClr val="bg1"/>
                  </a:solidFill>
                  <a:latin typeface="思源黑体 CN Heavy" panose="020B0A00000000000000" pitchFamily="34" charset="-122"/>
                  <a:ea typeface="思源黑体 CN Heavy" panose="020B0A00000000000000" pitchFamily="34" charset="-122"/>
                  <a:cs typeface="+mn-ea"/>
                  <a:sym typeface="+mn-lt"/>
                </a:rPr>
                <a:t>总体框架</a:t>
              </a:r>
            </a:p>
          </p:txBody>
        </p:sp>
        <p:sp>
          <p:nvSpPr>
            <p:cNvPr id="8" name="文本框 7"/>
            <p:cNvSpPr txBox="1"/>
            <p:nvPr/>
          </p:nvSpPr>
          <p:spPr>
            <a:xfrm>
              <a:off x="1011881" y="3195224"/>
              <a:ext cx="3004349" cy="307777"/>
            </a:xfrm>
            <a:prstGeom prst="rect">
              <a:avLst/>
            </a:prstGeom>
            <a:noFill/>
          </p:spPr>
          <p:txBody>
            <a:bodyPr wrap="none" rtlCol="0">
              <a:spAutoFit/>
            </a:bodyPr>
            <a:lstStyle/>
            <a:p>
              <a:r>
                <a:rPr lang="en-US" altLang="zh-CN" sz="1400" spc="600" dirty="0">
                  <a:solidFill>
                    <a:schemeClr val="bg1"/>
                  </a:solidFill>
                  <a:cs typeface="+mn-ea"/>
                  <a:sym typeface="+mn-lt"/>
                </a:rPr>
                <a:t>Overall Framework</a:t>
              </a:r>
            </a:p>
          </p:txBody>
        </p:sp>
      </p:grpSp>
      <p:grpSp>
        <p:nvGrpSpPr>
          <p:cNvPr id="3" name="组合 2"/>
          <p:cNvGrpSpPr/>
          <p:nvPr/>
        </p:nvGrpSpPr>
        <p:grpSpPr>
          <a:xfrm flipV="1">
            <a:off x="5211363" y="1431670"/>
            <a:ext cx="1530746" cy="1501386"/>
            <a:chOff x="6095999" y="760163"/>
            <a:chExt cx="1530746" cy="1501386"/>
          </a:xfrm>
          <a:effectLst>
            <a:outerShdw blurRad="50800" dist="38100" dir="18900000" algn="bl" rotWithShape="0">
              <a:prstClr val="black">
                <a:alpha val="30000"/>
              </a:prstClr>
            </a:outerShdw>
          </a:effectLst>
        </p:grpSpPr>
        <p:sp>
          <p:nvSpPr>
            <p:cNvPr id="9" name="椭圆 8"/>
            <p:cNvSpPr/>
            <p:nvPr/>
          </p:nvSpPr>
          <p:spPr>
            <a:xfrm>
              <a:off x="6095999" y="760163"/>
              <a:ext cx="1530746" cy="1495808"/>
            </a:xfrm>
            <a:prstGeom prst="ellipse">
              <a:avLst/>
            </a:prstGeom>
            <a:gradFill flip="none" rotWithShape="1">
              <a:gsLst>
                <a:gs pos="6000">
                  <a:srgbClr val="0E419C"/>
                </a:gs>
                <a:gs pos="100000">
                  <a:schemeClr val="accent1">
                    <a:lumMod val="80000"/>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srgbClr val="FFFFFF"/>
                </a:solidFill>
                <a:effectLst/>
                <a:uLnTx/>
                <a:uFillTx/>
                <a:cs typeface="+mn-ea"/>
                <a:sym typeface="+mn-lt"/>
              </a:endParaRPr>
            </a:p>
          </p:txBody>
        </p:sp>
        <p:sp>
          <p:nvSpPr>
            <p:cNvPr id="11" name="椭圆 10"/>
            <p:cNvSpPr/>
            <p:nvPr/>
          </p:nvSpPr>
          <p:spPr>
            <a:xfrm>
              <a:off x="6176912" y="923874"/>
              <a:ext cx="1368920" cy="1337675"/>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dirty="0">
                <a:ln>
                  <a:noFill/>
                </a:ln>
                <a:solidFill>
                  <a:srgbClr val="0E419C"/>
                </a:solidFill>
                <a:effectLst/>
                <a:uLnTx/>
                <a:uFillTx/>
                <a:cs typeface="+mn-ea"/>
                <a:sym typeface="+mn-lt"/>
              </a:endParaRPr>
            </a:p>
          </p:txBody>
        </p:sp>
      </p:grpSp>
      <p:sp>
        <p:nvSpPr>
          <p:cNvPr id="5" name="文本框 4"/>
          <p:cNvSpPr txBox="1"/>
          <p:nvPr/>
        </p:nvSpPr>
        <p:spPr>
          <a:xfrm>
            <a:off x="5640785" y="1548353"/>
            <a:ext cx="676788" cy="1107996"/>
          </a:xfrm>
          <a:prstGeom prst="rect">
            <a:avLst/>
          </a:prstGeom>
          <a:noFill/>
        </p:spPr>
        <p:txBody>
          <a:bodyPr wrap="none" rtlCol="0">
            <a:spAutoFit/>
          </a:bodyPr>
          <a:lstStyle/>
          <a:p>
            <a:r>
              <a:rPr lang="en-US" altLang="zh-CN" sz="6600" b="1" dirty="0">
                <a:solidFill>
                  <a:srgbClr val="0E419C"/>
                </a:solidFill>
                <a:effectLst>
                  <a:outerShdw blurRad="38100" dist="38100" dir="2700000" algn="tl">
                    <a:srgbClr val="000000">
                      <a:alpha val="43137"/>
                    </a:srgbClr>
                  </a:outerShdw>
                </a:effectLst>
                <a:cs typeface="+mn-ea"/>
                <a:sym typeface="+mn-lt"/>
              </a:rPr>
              <a:t>2</a:t>
            </a:r>
            <a:endParaRPr lang="zh-CN" altLang="en-US" sz="6600" b="1" dirty="0">
              <a:solidFill>
                <a:srgbClr val="0E419C"/>
              </a:solidFill>
              <a:effectLst>
                <a:outerShdw blurRad="38100" dist="38100" dir="2700000" algn="tl">
                  <a:srgbClr val="000000">
                    <a:alpha val="43137"/>
                  </a:srgbClr>
                </a:outerShdw>
              </a:effectLst>
              <a:cs typeface="+mn-ea"/>
              <a:sym typeface="+mn-lt"/>
            </a:endParaRPr>
          </a:p>
        </p:txBody>
      </p:sp>
    </p:spTree>
    <p:extLst>
      <p:ext uri="{BB962C8B-B14F-4D97-AF65-F5344CB8AC3E}">
        <p14:creationId xmlns:p14="http://schemas.microsoft.com/office/powerpoint/2010/main" val="2657333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5652132"/>
            <a:ext cx="12192000" cy="123782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5" name="组合 34">
            <a:extLst>
              <a:ext uri="{FF2B5EF4-FFF2-40B4-BE49-F238E27FC236}">
                <a16:creationId xmlns:a16="http://schemas.microsoft.com/office/drawing/2014/main" id="{E4A5DFE5-9024-FB98-24A8-49872281844D}"/>
              </a:ext>
            </a:extLst>
          </p:cNvPr>
          <p:cNvGrpSpPr/>
          <p:nvPr/>
        </p:nvGrpSpPr>
        <p:grpSpPr>
          <a:xfrm>
            <a:off x="0" y="1"/>
            <a:ext cx="12192000" cy="711200"/>
            <a:chOff x="0" y="1"/>
            <a:chExt cx="12192000" cy="711200"/>
          </a:xfrm>
        </p:grpSpPr>
        <p:sp>
          <p:nvSpPr>
            <p:cNvPr id="36" name="矩形 35">
              <a:extLst>
                <a:ext uri="{FF2B5EF4-FFF2-40B4-BE49-F238E27FC236}">
                  <a16:creationId xmlns:a16="http://schemas.microsoft.com/office/drawing/2014/main" id="{617B7BFE-07B0-7673-3B12-27C0E3D25103}"/>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a:extLst>
                <a:ext uri="{FF2B5EF4-FFF2-40B4-BE49-F238E27FC236}">
                  <a16:creationId xmlns:a16="http://schemas.microsoft.com/office/drawing/2014/main" id="{1AA2B81A-126F-6BF7-BA85-40C635E8014C}"/>
                </a:ext>
              </a:extLst>
            </p:cNvPr>
            <p:cNvGrpSpPr/>
            <p:nvPr/>
          </p:nvGrpSpPr>
          <p:grpSpPr>
            <a:xfrm>
              <a:off x="3838921" y="159473"/>
              <a:ext cx="7694113" cy="369332"/>
              <a:chOff x="3496021" y="299173"/>
              <a:chExt cx="7694113" cy="369332"/>
            </a:xfrm>
          </p:grpSpPr>
          <p:sp>
            <p:nvSpPr>
              <p:cNvPr id="56" name="文本框 55">
                <a:extLst>
                  <a:ext uri="{FF2B5EF4-FFF2-40B4-BE49-F238E27FC236}">
                    <a16:creationId xmlns:a16="http://schemas.microsoft.com/office/drawing/2014/main" id="{BD7F824D-FBBD-C95D-9943-967C55100FAD}"/>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57" name="文本框 56">
                <a:extLst>
                  <a:ext uri="{FF2B5EF4-FFF2-40B4-BE49-F238E27FC236}">
                    <a16:creationId xmlns:a16="http://schemas.microsoft.com/office/drawing/2014/main" id="{4DEE5C80-B893-F4FE-58AB-017D46194F1D}"/>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58" name="文本框 57">
                <a:extLst>
                  <a:ext uri="{FF2B5EF4-FFF2-40B4-BE49-F238E27FC236}">
                    <a16:creationId xmlns:a16="http://schemas.microsoft.com/office/drawing/2014/main" id="{68F2CC26-215C-D0FC-D5E4-5D3D823839A4}"/>
                  </a:ext>
                </a:extLst>
              </p:cNvPr>
              <p:cNvSpPr txBox="1"/>
              <p:nvPr/>
            </p:nvSpPr>
            <p:spPr>
              <a:xfrm>
                <a:off x="8695232"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59" name="文本框 58">
                <a:extLst>
                  <a:ext uri="{FF2B5EF4-FFF2-40B4-BE49-F238E27FC236}">
                    <a16:creationId xmlns:a16="http://schemas.microsoft.com/office/drawing/2014/main" id="{33FBD2C2-EB56-F0BE-258E-D3732FB19596}"/>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0" name="文本框 59">
                <a:extLst>
                  <a:ext uri="{FF2B5EF4-FFF2-40B4-BE49-F238E27FC236}">
                    <a16:creationId xmlns:a16="http://schemas.microsoft.com/office/drawing/2014/main" id="{735D91F6-479A-4980-9A22-7FE6E1EF4488}"/>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1" name="直接连接符 60">
                <a:extLst>
                  <a:ext uri="{FF2B5EF4-FFF2-40B4-BE49-F238E27FC236}">
                    <a16:creationId xmlns:a16="http://schemas.microsoft.com/office/drawing/2014/main" id="{F756E9F3-34BB-FD8C-1B9D-F8A7E7343BC3}"/>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CE629092-F97B-0078-B735-9295C0B216C5}"/>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58A5B784-5360-9517-6A47-F0B64F182EA1}"/>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2AA61F72-6E8E-93D8-77D9-636F1792106B}"/>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8" name="等腰三角形 37">
              <a:extLst>
                <a:ext uri="{FF2B5EF4-FFF2-40B4-BE49-F238E27FC236}">
                  <a16:creationId xmlns:a16="http://schemas.microsoft.com/office/drawing/2014/main" id="{011A3E33-3350-F6C0-54D3-8536C5A58587}"/>
                </a:ext>
              </a:extLst>
            </p:cNvPr>
            <p:cNvSpPr/>
            <p:nvPr/>
          </p:nvSpPr>
          <p:spPr>
            <a:xfrm>
              <a:off x="5709460"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a:extLst>
              <a:ext uri="{FF2B5EF4-FFF2-40B4-BE49-F238E27FC236}">
                <a16:creationId xmlns:a16="http://schemas.microsoft.com/office/drawing/2014/main" id="{067BDE1C-5060-D50A-2AEB-34B2545DF12B}"/>
              </a:ext>
            </a:extLst>
          </p:cNvPr>
          <p:cNvGrpSpPr/>
          <p:nvPr/>
        </p:nvGrpSpPr>
        <p:grpSpPr>
          <a:xfrm>
            <a:off x="341617" y="936575"/>
            <a:ext cx="1546893" cy="461665"/>
            <a:chOff x="934400" y="936575"/>
            <a:chExt cx="1546893" cy="461665"/>
          </a:xfrm>
        </p:grpSpPr>
        <p:sp>
          <p:nvSpPr>
            <p:cNvPr id="2" name="文本框 1">
              <a:extLst>
                <a:ext uri="{FF2B5EF4-FFF2-40B4-BE49-F238E27FC236}">
                  <a16:creationId xmlns:a16="http://schemas.microsoft.com/office/drawing/2014/main" id="{72EEF1BC-6ADA-C7A0-621A-F6D675603A3B}"/>
                </a:ext>
              </a:extLst>
            </p:cNvPr>
            <p:cNvSpPr txBox="1"/>
            <p:nvPr/>
          </p:nvSpPr>
          <p:spPr>
            <a:xfrm>
              <a:off x="1065521" y="936575"/>
              <a:ext cx="1415772" cy="461665"/>
            </a:xfrm>
            <a:prstGeom prst="rect">
              <a:avLst/>
            </a:prstGeom>
            <a:noFill/>
          </p:spPr>
          <p:txBody>
            <a:bodyPr wrap="none" rtlCol="0">
              <a:spAutoFit/>
            </a:bodyPr>
            <a:lstStyle/>
            <a:p>
              <a:r>
                <a:rPr lang="zh-CN" altLang="en-US" sz="2400" dirty="0">
                  <a:solidFill>
                    <a:srgbClr val="0E419C"/>
                  </a:solidFill>
                </a:rPr>
                <a:t>整体框图</a:t>
              </a:r>
            </a:p>
          </p:txBody>
        </p:sp>
        <p:sp>
          <p:nvSpPr>
            <p:cNvPr id="3" name="矩形 2">
              <a:extLst>
                <a:ext uri="{FF2B5EF4-FFF2-40B4-BE49-F238E27FC236}">
                  <a16:creationId xmlns:a16="http://schemas.microsoft.com/office/drawing/2014/main" id="{5AC71B92-B265-0B1E-1317-47424A19D084}"/>
                </a:ext>
              </a:extLst>
            </p:cNvPr>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1" name="图片 20" descr="图示&#10;&#10;描述已自动生成">
            <a:extLst>
              <a:ext uri="{FF2B5EF4-FFF2-40B4-BE49-F238E27FC236}">
                <a16:creationId xmlns:a16="http://schemas.microsoft.com/office/drawing/2014/main" id="{DFC2B43D-B818-4C6F-5921-D97C384FC8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063" y="1466314"/>
            <a:ext cx="11954937" cy="402820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0106873" y="4977550"/>
            <a:ext cx="1013175" cy="837275"/>
            <a:chOff x="9057311" y="4165781"/>
            <a:chExt cx="2073210" cy="1713274"/>
          </a:xfrm>
        </p:grpSpPr>
        <p:sp>
          <p:nvSpPr>
            <p:cNvPr id="14" name="任意多边形: 形状 13"/>
            <p:cNvSpPr/>
            <p:nvPr/>
          </p:nvSpPr>
          <p:spPr>
            <a:xfrm>
              <a:off x="9621603" y="4728092"/>
              <a:ext cx="466603" cy="473274"/>
            </a:xfrm>
            <a:custGeom>
              <a:avLst/>
              <a:gdLst>
                <a:gd name="connsiteX0" fmla="*/ 284131 w 284130"/>
                <a:gd name="connsiteY0" fmla="*/ 95726 h 284035"/>
                <a:gd name="connsiteX1" fmla="*/ 188404 w 284130"/>
                <a:gd name="connsiteY1" fmla="*/ 95726 h 284035"/>
                <a:gd name="connsiteX2" fmla="*/ 188404 w 284130"/>
                <a:gd name="connsiteY2" fmla="*/ 0 h 284035"/>
                <a:gd name="connsiteX3" fmla="*/ 95726 w 284130"/>
                <a:gd name="connsiteY3" fmla="*/ 0 h 284035"/>
                <a:gd name="connsiteX4" fmla="*/ 95726 w 284130"/>
                <a:gd name="connsiteY4" fmla="*/ 95726 h 284035"/>
                <a:gd name="connsiteX5" fmla="*/ 0 w 284130"/>
                <a:gd name="connsiteY5" fmla="*/ 95726 h 284035"/>
                <a:gd name="connsiteX6" fmla="*/ 0 w 284130"/>
                <a:gd name="connsiteY6" fmla="*/ 188309 h 284035"/>
                <a:gd name="connsiteX7" fmla="*/ 95726 w 284130"/>
                <a:gd name="connsiteY7" fmla="*/ 188309 h 284035"/>
                <a:gd name="connsiteX8" fmla="*/ 95726 w 284130"/>
                <a:gd name="connsiteY8" fmla="*/ 284036 h 284035"/>
                <a:gd name="connsiteX9" fmla="*/ 188404 w 284130"/>
                <a:gd name="connsiteY9" fmla="*/ 284036 h 284035"/>
                <a:gd name="connsiteX10" fmla="*/ 188404 w 284130"/>
                <a:gd name="connsiteY10" fmla="*/ 188309 h 284035"/>
                <a:gd name="connsiteX11" fmla="*/ 284131 w 284130"/>
                <a:gd name="connsiteY11" fmla="*/ 188309 h 284035"/>
                <a:gd name="connsiteX12" fmla="*/ 284131 w 284130"/>
                <a:gd name="connsiteY12" fmla="*/ 95726 h 284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130" h="284035">
                  <a:moveTo>
                    <a:pt x="284131" y="95726"/>
                  </a:moveTo>
                  <a:lnTo>
                    <a:pt x="188404" y="95726"/>
                  </a:lnTo>
                  <a:lnTo>
                    <a:pt x="188404" y="0"/>
                  </a:lnTo>
                  <a:lnTo>
                    <a:pt x="95726" y="0"/>
                  </a:lnTo>
                  <a:lnTo>
                    <a:pt x="95726" y="95726"/>
                  </a:lnTo>
                  <a:lnTo>
                    <a:pt x="0" y="95726"/>
                  </a:lnTo>
                  <a:lnTo>
                    <a:pt x="0" y="188309"/>
                  </a:lnTo>
                  <a:lnTo>
                    <a:pt x="95726" y="188309"/>
                  </a:lnTo>
                  <a:lnTo>
                    <a:pt x="95726" y="284036"/>
                  </a:lnTo>
                  <a:lnTo>
                    <a:pt x="188404" y="284036"/>
                  </a:lnTo>
                  <a:lnTo>
                    <a:pt x="188404" y="188309"/>
                  </a:lnTo>
                  <a:lnTo>
                    <a:pt x="284131" y="188309"/>
                  </a:lnTo>
                  <a:lnTo>
                    <a:pt x="284131" y="95726"/>
                  </a:lnTo>
                  <a:close/>
                </a:path>
              </a:pathLst>
            </a:custGeom>
            <a:gradFill>
              <a:gsLst>
                <a:gs pos="100000">
                  <a:schemeClr val="accent1">
                    <a:alpha val="49000"/>
                  </a:schemeClr>
                </a:gs>
                <a:gs pos="15000">
                  <a:schemeClr val="accent1">
                    <a:alpha val="0"/>
                  </a:schemeClr>
                </a:gs>
              </a:gsLst>
              <a:lin ang="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700" b="0" i="0" u="none" strike="noStrike" kern="1200" cap="none" spc="0" normalizeH="0" baseline="0" noProof="0">
                <a:ln>
                  <a:noFill/>
                </a:ln>
                <a:solidFill>
                  <a:srgbClr val="000000"/>
                </a:solidFill>
                <a:effectLst/>
                <a:uLnTx/>
                <a:uFillTx/>
                <a:cs typeface="+mn-ea"/>
                <a:sym typeface="+mn-lt"/>
              </a:endParaRPr>
            </a:p>
          </p:txBody>
        </p:sp>
        <p:sp>
          <p:nvSpPr>
            <p:cNvPr id="15" name="任意多边形: 形状 14"/>
            <p:cNvSpPr/>
            <p:nvPr/>
          </p:nvSpPr>
          <p:spPr>
            <a:xfrm>
              <a:off x="9057311" y="5389435"/>
              <a:ext cx="446113" cy="452642"/>
            </a:xfrm>
            <a:custGeom>
              <a:avLst/>
              <a:gdLst>
                <a:gd name="connsiteX0" fmla="*/ 172323 w 271653"/>
                <a:gd name="connsiteY0" fmla="*/ 7811 h 271653"/>
                <a:gd name="connsiteX1" fmla="*/ 172323 w 271653"/>
                <a:gd name="connsiteY1" fmla="*/ 99346 h 271653"/>
                <a:gd name="connsiteX2" fmla="*/ 263859 w 271653"/>
                <a:gd name="connsiteY2" fmla="*/ 99346 h 271653"/>
                <a:gd name="connsiteX3" fmla="*/ 263859 w 271653"/>
                <a:gd name="connsiteY3" fmla="*/ 172307 h 271653"/>
                <a:gd name="connsiteX4" fmla="*/ 172323 w 271653"/>
                <a:gd name="connsiteY4" fmla="*/ 172307 h 271653"/>
                <a:gd name="connsiteX5" fmla="*/ 172323 w 271653"/>
                <a:gd name="connsiteY5" fmla="*/ 263842 h 271653"/>
                <a:gd name="connsiteX6" fmla="*/ 99362 w 271653"/>
                <a:gd name="connsiteY6" fmla="*/ 263842 h 271653"/>
                <a:gd name="connsiteX7" fmla="*/ 99362 w 271653"/>
                <a:gd name="connsiteY7" fmla="*/ 172307 h 271653"/>
                <a:gd name="connsiteX8" fmla="*/ 7827 w 271653"/>
                <a:gd name="connsiteY8" fmla="*/ 172307 h 271653"/>
                <a:gd name="connsiteX9" fmla="*/ 7827 w 271653"/>
                <a:gd name="connsiteY9" fmla="*/ 99346 h 271653"/>
                <a:gd name="connsiteX10" fmla="*/ 99362 w 271653"/>
                <a:gd name="connsiteY10" fmla="*/ 99346 h 271653"/>
                <a:gd name="connsiteX11" fmla="*/ 99362 w 271653"/>
                <a:gd name="connsiteY11" fmla="*/ 7811 h 271653"/>
                <a:gd name="connsiteX12" fmla="*/ 172323 w 271653"/>
                <a:gd name="connsiteY12" fmla="*/ 7811 h 271653"/>
                <a:gd name="connsiteX13" fmla="*/ 180134 w 271653"/>
                <a:gd name="connsiteY13" fmla="*/ 0 h 271653"/>
                <a:gd name="connsiteX14" fmla="*/ 91551 w 271653"/>
                <a:gd name="connsiteY14" fmla="*/ 0 h 271653"/>
                <a:gd name="connsiteX15" fmla="*/ 91551 w 271653"/>
                <a:gd name="connsiteY15" fmla="*/ 91535 h 271653"/>
                <a:gd name="connsiteX16" fmla="*/ 16 w 271653"/>
                <a:gd name="connsiteY16" fmla="*/ 91535 h 271653"/>
                <a:gd name="connsiteX17" fmla="*/ 16 w 271653"/>
                <a:gd name="connsiteY17" fmla="*/ 180118 h 271653"/>
                <a:gd name="connsiteX18" fmla="*/ 91551 w 271653"/>
                <a:gd name="connsiteY18" fmla="*/ 180118 h 271653"/>
                <a:gd name="connsiteX19" fmla="*/ 91551 w 271653"/>
                <a:gd name="connsiteY19" fmla="*/ 271653 h 271653"/>
                <a:gd name="connsiteX20" fmla="*/ 180134 w 271653"/>
                <a:gd name="connsiteY20" fmla="*/ 271653 h 271653"/>
                <a:gd name="connsiteX21" fmla="*/ 180134 w 271653"/>
                <a:gd name="connsiteY21" fmla="*/ 180118 h 271653"/>
                <a:gd name="connsiteX22" fmla="*/ 271669 w 271653"/>
                <a:gd name="connsiteY22" fmla="*/ 180118 h 271653"/>
                <a:gd name="connsiteX23" fmla="*/ 271669 w 271653"/>
                <a:gd name="connsiteY23" fmla="*/ 91535 h 271653"/>
                <a:gd name="connsiteX24" fmla="*/ 180134 w 271653"/>
                <a:gd name="connsiteY24" fmla="*/ 91535 h 271653"/>
                <a:gd name="connsiteX25" fmla="*/ 180134 w 271653"/>
                <a:gd name="connsiteY25" fmla="*/ 0 h 27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71653" h="271653">
                  <a:moveTo>
                    <a:pt x="172323" y="7811"/>
                  </a:moveTo>
                  <a:lnTo>
                    <a:pt x="172323" y="99346"/>
                  </a:lnTo>
                  <a:lnTo>
                    <a:pt x="263859" y="99346"/>
                  </a:lnTo>
                  <a:lnTo>
                    <a:pt x="263859" y="172307"/>
                  </a:lnTo>
                  <a:lnTo>
                    <a:pt x="172323" y="172307"/>
                  </a:lnTo>
                  <a:lnTo>
                    <a:pt x="172323" y="263842"/>
                  </a:lnTo>
                  <a:lnTo>
                    <a:pt x="99362" y="263842"/>
                  </a:lnTo>
                  <a:lnTo>
                    <a:pt x="99362" y="172307"/>
                  </a:lnTo>
                  <a:lnTo>
                    <a:pt x="7827" y="172307"/>
                  </a:lnTo>
                  <a:lnTo>
                    <a:pt x="7827" y="99346"/>
                  </a:lnTo>
                  <a:lnTo>
                    <a:pt x="99362" y="99346"/>
                  </a:lnTo>
                  <a:lnTo>
                    <a:pt x="99362" y="7811"/>
                  </a:lnTo>
                  <a:lnTo>
                    <a:pt x="172323" y="7811"/>
                  </a:lnTo>
                  <a:moveTo>
                    <a:pt x="180134" y="0"/>
                  </a:moveTo>
                  <a:lnTo>
                    <a:pt x="91551" y="0"/>
                  </a:lnTo>
                  <a:lnTo>
                    <a:pt x="91551" y="91535"/>
                  </a:lnTo>
                  <a:lnTo>
                    <a:pt x="16" y="91535"/>
                  </a:lnTo>
                  <a:lnTo>
                    <a:pt x="16" y="180118"/>
                  </a:lnTo>
                  <a:lnTo>
                    <a:pt x="91551" y="180118"/>
                  </a:lnTo>
                  <a:lnTo>
                    <a:pt x="91551" y="271653"/>
                  </a:lnTo>
                  <a:lnTo>
                    <a:pt x="180134" y="271653"/>
                  </a:lnTo>
                  <a:lnTo>
                    <a:pt x="180134" y="180118"/>
                  </a:lnTo>
                  <a:lnTo>
                    <a:pt x="271669" y="180118"/>
                  </a:lnTo>
                  <a:lnTo>
                    <a:pt x="271669" y="91535"/>
                  </a:lnTo>
                  <a:lnTo>
                    <a:pt x="180134" y="91535"/>
                  </a:lnTo>
                  <a:lnTo>
                    <a:pt x="180134" y="0"/>
                  </a:lnTo>
                  <a:close/>
                </a:path>
              </a:pathLst>
            </a:custGeom>
            <a:gradFill>
              <a:gsLst>
                <a:gs pos="100000">
                  <a:schemeClr val="accent1">
                    <a:alpha val="49000"/>
                  </a:schemeClr>
                </a:gs>
                <a:gs pos="15000">
                  <a:schemeClr val="accent1">
                    <a:alpha val="0"/>
                  </a:schemeClr>
                </a:gs>
              </a:gsLst>
              <a:lin ang="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700" b="0" i="0" u="none" strike="noStrike" kern="1200" cap="none" spc="0" normalizeH="0" baseline="0" noProof="0" dirty="0">
                <a:ln>
                  <a:noFill/>
                </a:ln>
                <a:solidFill>
                  <a:srgbClr val="000000"/>
                </a:solidFill>
                <a:effectLst/>
                <a:uLnTx/>
                <a:uFillTx/>
                <a:cs typeface="+mn-ea"/>
                <a:sym typeface="+mn-lt"/>
              </a:endParaRPr>
            </a:p>
          </p:txBody>
        </p:sp>
        <p:sp>
          <p:nvSpPr>
            <p:cNvPr id="16" name="任意多边形: 形状 15"/>
            <p:cNvSpPr/>
            <p:nvPr/>
          </p:nvSpPr>
          <p:spPr>
            <a:xfrm>
              <a:off x="10165404" y="4899813"/>
              <a:ext cx="965117" cy="979242"/>
            </a:xfrm>
            <a:custGeom>
              <a:avLst/>
              <a:gdLst>
                <a:gd name="connsiteX0" fmla="*/ 372825 w 587692"/>
                <a:gd name="connsiteY0" fmla="*/ 16954 h 587692"/>
                <a:gd name="connsiteX1" fmla="*/ 372825 w 587692"/>
                <a:gd name="connsiteY1" fmla="*/ 214979 h 587692"/>
                <a:gd name="connsiteX2" fmla="*/ 570849 w 587692"/>
                <a:gd name="connsiteY2" fmla="*/ 214979 h 587692"/>
                <a:gd name="connsiteX3" fmla="*/ 570849 w 587692"/>
                <a:gd name="connsiteY3" fmla="*/ 372808 h 587692"/>
                <a:gd name="connsiteX4" fmla="*/ 372825 w 587692"/>
                <a:gd name="connsiteY4" fmla="*/ 372808 h 587692"/>
                <a:gd name="connsiteX5" fmla="*/ 372825 w 587692"/>
                <a:gd name="connsiteY5" fmla="*/ 570833 h 587692"/>
                <a:gd name="connsiteX6" fmla="*/ 214995 w 587692"/>
                <a:gd name="connsiteY6" fmla="*/ 570833 h 587692"/>
                <a:gd name="connsiteX7" fmla="*/ 214995 w 587692"/>
                <a:gd name="connsiteY7" fmla="*/ 372808 h 587692"/>
                <a:gd name="connsiteX8" fmla="*/ 16971 w 587692"/>
                <a:gd name="connsiteY8" fmla="*/ 372808 h 587692"/>
                <a:gd name="connsiteX9" fmla="*/ 16971 w 587692"/>
                <a:gd name="connsiteY9" fmla="*/ 214979 h 587692"/>
                <a:gd name="connsiteX10" fmla="*/ 214995 w 587692"/>
                <a:gd name="connsiteY10" fmla="*/ 214979 h 587692"/>
                <a:gd name="connsiteX11" fmla="*/ 214995 w 587692"/>
                <a:gd name="connsiteY11" fmla="*/ 16954 h 587692"/>
                <a:gd name="connsiteX12" fmla="*/ 372825 w 587692"/>
                <a:gd name="connsiteY12" fmla="*/ 16954 h 587692"/>
                <a:gd name="connsiteX13" fmla="*/ 389684 w 587692"/>
                <a:gd name="connsiteY13" fmla="*/ 0 h 587692"/>
                <a:gd name="connsiteX14" fmla="*/ 198041 w 587692"/>
                <a:gd name="connsiteY14" fmla="*/ 0 h 587692"/>
                <a:gd name="connsiteX15" fmla="*/ 198041 w 587692"/>
                <a:gd name="connsiteY15" fmla="*/ 198025 h 587692"/>
                <a:gd name="connsiteX16" fmla="*/ 16 w 587692"/>
                <a:gd name="connsiteY16" fmla="*/ 198025 h 587692"/>
                <a:gd name="connsiteX17" fmla="*/ 16 w 587692"/>
                <a:gd name="connsiteY17" fmla="*/ 389668 h 587692"/>
                <a:gd name="connsiteX18" fmla="*/ 198041 w 587692"/>
                <a:gd name="connsiteY18" fmla="*/ 389668 h 587692"/>
                <a:gd name="connsiteX19" fmla="*/ 198041 w 587692"/>
                <a:gd name="connsiteY19" fmla="*/ 587693 h 587692"/>
                <a:gd name="connsiteX20" fmla="*/ 389684 w 587692"/>
                <a:gd name="connsiteY20" fmla="*/ 587693 h 587692"/>
                <a:gd name="connsiteX21" fmla="*/ 389684 w 587692"/>
                <a:gd name="connsiteY21" fmla="*/ 389668 h 587692"/>
                <a:gd name="connsiteX22" fmla="*/ 587709 w 587692"/>
                <a:gd name="connsiteY22" fmla="*/ 389668 h 587692"/>
                <a:gd name="connsiteX23" fmla="*/ 587709 w 587692"/>
                <a:gd name="connsiteY23" fmla="*/ 198025 h 587692"/>
                <a:gd name="connsiteX24" fmla="*/ 389684 w 587692"/>
                <a:gd name="connsiteY24" fmla="*/ 198025 h 587692"/>
                <a:gd name="connsiteX25" fmla="*/ 389684 w 587692"/>
                <a:gd name="connsiteY25" fmla="*/ 0 h 58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87692" h="587692">
                  <a:moveTo>
                    <a:pt x="372825" y="16954"/>
                  </a:moveTo>
                  <a:lnTo>
                    <a:pt x="372825" y="214979"/>
                  </a:lnTo>
                  <a:lnTo>
                    <a:pt x="570849" y="214979"/>
                  </a:lnTo>
                  <a:lnTo>
                    <a:pt x="570849" y="372808"/>
                  </a:lnTo>
                  <a:lnTo>
                    <a:pt x="372825" y="372808"/>
                  </a:lnTo>
                  <a:lnTo>
                    <a:pt x="372825" y="570833"/>
                  </a:lnTo>
                  <a:lnTo>
                    <a:pt x="214995" y="570833"/>
                  </a:lnTo>
                  <a:lnTo>
                    <a:pt x="214995" y="372808"/>
                  </a:lnTo>
                  <a:lnTo>
                    <a:pt x="16971" y="372808"/>
                  </a:lnTo>
                  <a:lnTo>
                    <a:pt x="16971" y="214979"/>
                  </a:lnTo>
                  <a:lnTo>
                    <a:pt x="214995" y="214979"/>
                  </a:lnTo>
                  <a:lnTo>
                    <a:pt x="214995" y="16954"/>
                  </a:lnTo>
                  <a:lnTo>
                    <a:pt x="372825" y="16954"/>
                  </a:lnTo>
                  <a:moveTo>
                    <a:pt x="389684" y="0"/>
                  </a:moveTo>
                  <a:lnTo>
                    <a:pt x="198041" y="0"/>
                  </a:lnTo>
                  <a:lnTo>
                    <a:pt x="198041" y="198025"/>
                  </a:lnTo>
                  <a:lnTo>
                    <a:pt x="16" y="198025"/>
                  </a:lnTo>
                  <a:lnTo>
                    <a:pt x="16" y="389668"/>
                  </a:lnTo>
                  <a:lnTo>
                    <a:pt x="198041" y="389668"/>
                  </a:lnTo>
                  <a:lnTo>
                    <a:pt x="198041" y="587693"/>
                  </a:lnTo>
                  <a:lnTo>
                    <a:pt x="389684" y="587693"/>
                  </a:lnTo>
                  <a:lnTo>
                    <a:pt x="389684" y="389668"/>
                  </a:lnTo>
                  <a:lnTo>
                    <a:pt x="587709" y="389668"/>
                  </a:lnTo>
                  <a:lnTo>
                    <a:pt x="587709" y="198025"/>
                  </a:lnTo>
                  <a:lnTo>
                    <a:pt x="389684" y="198025"/>
                  </a:lnTo>
                  <a:lnTo>
                    <a:pt x="389684" y="0"/>
                  </a:lnTo>
                  <a:close/>
                </a:path>
              </a:pathLst>
            </a:custGeom>
            <a:gradFill>
              <a:gsLst>
                <a:gs pos="100000">
                  <a:schemeClr val="accent1">
                    <a:alpha val="49000"/>
                  </a:schemeClr>
                </a:gs>
                <a:gs pos="15000">
                  <a:schemeClr val="accent1">
                    <a:alpha val="0"/>
                  </a:schemeClr>
                </a:gs>
              </a:gsLst>
              <a:lin ang="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700" b="0" i="0" u="none" strike="noStrike" kern="1200" cap="none" spc="0" normalizeH="0" baseline="0" noProof="0" dirty="0">
                <a:ln>
                  <a:noFill/>
                </a:ln>
                <a:solidFill>
                  <a:srgbClr val="000000"/>
                </a:solidFill>
                <a:effectLst/>
                <a:uLnTx/>
                <a:uFillTx/>
                <a:cs typeface="+mn-ea"/>
                <a:sym typeface="+mn-lt"/>
              </a:endParaRPr>
            </a:p>
          </p:txBody>
        </p:sp>
        <p:sp>
          <p:nvSpPr>
            <p:cNvPr id="17" name="任意多边形: 形状 16"/>
            <p:cNvSpPr/>
            <p:nvPr/>
          </p:nvSpPr>
          <p:spPr>
            <a:xfrm>
              <a:off x="10167513" y="4165781"/>
              <a:ext cx="503206" cy="511046"/>
            </a:xfrm>
            <a:custGeom>
              <a:avLst/>
              <a:gdLst>
                <a:gd name="connsiteX0" fmla="*/ 194326 w 306419"/>
                <a:gd name="connsiteY0" fmla="*/ 8858 h 306704"/>
                <a:gd name="connsiteX1" fmla="*/ 194326 w 306419"/>
                <a:gd name="connsiteY1" fmla="*/ 112109 h 306704"/>
                <a:gd name="connsiteX2" fmla="*/ 297577 w 306419"/>
                <a:gd name="connsiteY2" fmla="*/ 112109 h 306704"/>
                <a:gd name="connsiteX3" fmla="*/ 297577 w 306419"/>
                <a:gd name="connsiteY3" fmla="*/ 194405 h 306704"/>
                <a:gd name="connsiteX4" fmla="*/ 194326 w 306419"/>
                <a:gd name="connsiteY4" fmla="*/ 194405 h 306704"/>
                <a:gd name="connsiteX5" fmla="*/ 194326 w 306419"/>
                <a:gd name="connsiteY5" fmla="*/ 297656 h 306704"/>
                <a:gd name="connsiteX6" fmla="*/ 112125 w 306419"/>
                <a:gd name="connsiteY6" fmla="*/ 297656 h 306704"/>
                <a:gd name="connsiteX7" fmla="*/ 112125 w 306419"/>
                <a:gd name="connsiteY7" fmla="*/ 194405 h 306704"/>
                <a:gd name="connsiteX8" fmla="*/ 8874 w 306419"/>
                <a:gd name="connsiteY8" fmla="*/ 194405 h 306704"/>
                <a:gd name="connsiteX9" fmla="*/ 8874 w 306419"/>
                <a:gd name="connsiteY9" fmla="*/ 112109 h 306704"/>
                <a:gd name="connsiteX10" fmla="*/ 112125 w 306419"/>
                <a:gd name="connsiteY10" fmla="*/ 112109 h 306704"/>
                <a:gd name="connsiteX11" fmla="*/ 112125 w 306419"/>
                <a:gd name="connsiteY11" fmla="*/ 8858 h 306704"/>
                <a:gd name="connsiteX12" fmla="*/ 194326 w 306419"/>
                <a:gd name="connsiteY12" fmla="*/ 8858 h 306704"/>
                <a:gd name="connsiteX13" fmla="*/ 203184 w 306419"/>
                <a:gd name="connsiteY13" fmla="*/ 0 h 306704"/>
                <a:gd name="connsiteX14" fmla="*/ 103267 w 306419"/>
                <a:gd name="connsiteY14" fmla="*/ 0 h 306704"/>
                <a:gd name="connsiteX15" fmla="*/ 103267 w 306419"/>
                <a:gd name="connsiteY15" fmla="*/ 103251 h 306704"/>
                <a:gd name="connsiteX16" fmla="*/ 16 w 306419"/>
                <a:gd name="connsiteY16" fmla="*/ 103251 h 306704"/>
                <a:gd name="connsiteX17" fmla="*/ 16 w 306419"/>
                <a:gd name="connsiteY17" fmla="*/ 203454 h 306704"/>
                <a:gd name="connsiteX18" fmla="*/ 103267 w 306419"/>
                <a:gd name="connsiteY18" fmla="*/ 203454 h 306704"/>
                <a:gd name="connsiteX19" fmla="*/ 103267 w 306419"/>
                <a:gd name="connsiteY19" fmla="*/ 306705 h 306704"/>
                <a:gd name="connsiteX20" fmla="*/ 203184 w 306419"/>
                <a:gd name="connsiteY20" fmla="*/ 306705 h 306704"/>
                <a:gd name="connsiteX21" fmla="*/ 203184 w 306419"/>
                <a:gd name="connsiteY21" fmla="*/ 203454 h 306704"/>
                <a:gd name="connsiteX22" fmla="*/ 306435 w 306419"/>
                <a:gd name="connsiteY22" fmla="*/ 203454 h 306704"/>
                <a:gd name="connsiteX23" fmla="*/ 306435 w 306419"/>
                <a:gd name="connsiteY23" fmla="*/ 103251 h 306704"/>
                <a:gd name="connsiteX24" fmla="*/ 203184 w 306419"/>
                <a:gd name="connsiteY24" fmla="*/ 103251 h 306704"/>
                <a:gd name="connsiteX25" fmla="*/ 203184 w 306419"/>
                <a:gd name="connsiteY25" fmla="*/ 0 h 306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06419" h="306704">
                  <a:moveTo>
                    <a:pt x="194326" y="8858"/>
                  </a:moveTo>
                  <a:lnTo>
                    <a:pt x="194326" y="112109"/>
                  </a:lnTo>
                  <a:lnTo>
                    <a:pt x="297577" y="112109"/>
                  </a:lnTo>
                  <a:lnTo>
                    <a:pt x="297577" y="194405"/>
                  </a:lnTo>
                  <a:lnTo>
                    <a:pt x="194326" y="194405"/>
                  </a:lnTo>
                  <a:lnTo>
                    <a:pt x="194326" y="297656"/>
                  </a:lnTo>
                  <a:lnTo>
                    <a:pt x="112125" y="297656"/>
                  </a:lnTo>
                  <a:lnTo>
                    <a:pt x="112125" y="194405"/>
                  </a:lnTo>
                  <a:lnTo>
                    <a:pt x="8874" y="194405"/>
                  </a:lnTo>
                  <a:lnTo>
                    <a:pt x="8874" y="112109"/>
                  </a:lnTo>
                  <a:lnTo>
                    <a:pt x="112125" y="112109"/>
                  </a:lnTo>
                  <a:lnTo>
                    <a:pt x="112125" y="8858"/>
                  </a:lnTo>
                  <a:lnTo>
                    <a:pt x="194326" y="8858"/>
                  </a:lnTo>
                  <a:moveTo>
                    <a:pt x="203184" y="0"/>
                  </a:moveTo>
                  <a:lnTo>
                    <a:pt x="103267" y="0"/>
                  </a:lnTo>
                  <a:lnTo>
                    <a:pt x="103267" y="103251"/>
                  </a:lnTo>
                  <a:lnTo>
                    <a:pt x="16" y="103251"/>
                  </a:lnTo>
                  <a:lnTo>
                    <a:pt x="16" y="203454"/>
                  </a:lnTo>
                  <a:lnTo>
                    <a:pt x="103267" y="203454"/>
                  </a:lnTo>
                  <a:lnTo>
                    <a:pt x="103267" y="306705"/>
                  </a:lnTo>
                  <a:lnTo>
                    <a:pt x="203184" y="306705"/>
                  </a:lnTo>
                  <a:lnTo>
                    <a:pt x="203184" y="203454"/>
                  </a:lnTo>
                  <a:lnTo>
                    <a:pt x="306435" y="203454"/>
                  </a:lnTo>
                  <a:lnTo>
                    <a:pt x="306435" y="103251"/>
                  </a:lnTo>
                  <a:lnTo>
                    <a:pt x="203184" y="103251"/>
                  </a:lnTo>
                  <a:lnTo>
                    <a:pt x="203184" y="0"/>
                  </a:lnTo>
                  <a:close/>
                </a:path>
              </a:pathLst>
            </a:custGeom>
            <a:gradFill>
              <a:gsLst>
                <a:gs pos="100000">
                  <a:schemeClr val="accent1">
                    <a:alpha val="49000"/>
                  </a:schemeClr>
                </a:gs>
                <a:gs pos="15000">
                  <a:schemeClr val="accent1">
                    <a:alpha val="0"/>
                  </a:schemeClr>
                </a:gs>
              </a:gsLst>
              <a:lin ang="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700" b="0" i="0" u="none" strike="noStrike" kern="1200" cap="none" spc="0" normalizeH="0" baseline="0" noProof="0">
                <a:ln>
                  <a:noFill/>
                </a:ln>
                <a:solidFill>
                  <a:srgbClr val="000000"/>
                </a:solidFill>
                <a:effectLst/>
                <a:uLnTx/>
                <a:uFillTx/>
                <a:cs typeface="+mn-ea"/>
                <a:sym typeface="+mn-lt"/>
              </a:endParaRPr>
            </a:p>
          </p:txBody>
        </p:sp>
      </p:grpSp>
      <p:sp>
        <p:nvSpPr>
          <p:cNvPr id="75" name="文本框 74"/>
          <p:cNvSpPr txBox="1"/>
          <p:nvPr/>
        </p:nvSpPr>
        <p:spPr>
          <a:xfrm>
            <a:off x="6561768" y="1496397"/>
            <a:ext cx="4862824" cy="492443"/>
          </a:xfrm>
          <a:prstGeom prst="rect">
            <a:avLst/>
          </a:prstGeom>
          <a:noFill/>
        </p:spPr>
        <p:txBody>
          <a:bodyPr wrap="square">
            <a:spAutoFit/>
          </a:bodyPr>
          <a:lstStyle>
            <a:defPPr>
              <a:defRPr lang="zh-CN"/>
            </a:defPPr>
            <a:lvl1pPr marR="0" lvl="0" indent="0" fontAlgn="auto">
              <a:spcBef>
                <a:spcPts val="0"/>
              </a:spcBef>
              <a:spcAft>
                <a:spcPts val="0"/>
              </a:spcAft>
              <a:buClrTx/>
              <a:buSzTx/>
              <a:buFontTx/>
              <a:buNone/>
              <a:defRPr kumimoji="0" sz="2400" b="0" i="0" u="none" strike="noStrike" cap="none" spc="0" normalizeH="0" baseline="0">
                <a:ln>
                  <a:noFill/>
                </a:ln>
                <a:solidFill>
                  <a:srgbClr val="FFFFFF"/>
                </a:solidFill>
                <a:effectLst/>
                <a:uLnTx/>
                <a:uFillTx/>
                <a:latin typeface="阿里巴巴普惠体 B"/>
                <a:ea typeface="阿里巴巴普惠体 B"/>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600" b="0" i="0" u="none" strike="noStrike" kern="1200" cap="none" spc="0" normalizeH="0" baseline="0" noProof="0" dirty="0">
                <a:ln>
                  <a:noFill/>
                </a:ln>
                <a:solidFill>
                  <a:srgbClr val="FFFFFF"/>
                </a:solidFill>
                <a:effectLst/>
                <a:uLnTx/>
                <a:uFillTx/>
                <a:latin typeface="+mn-lt"/>
                <a:ea typeface="+mn-ea"/>
                <a:cs typeface="+mn-ea"/>
                <a:sym typeface="+mn-lt"/>
              </a:rPr>
              <a:t>标题</a:t>
            </a:r>
          </a:p>
        </p:txBody>
      </p:sp>
      <p:cxnSp>
        <p:nvCxnSpPr>
          <p:cNvPr id="140" name="直接连接符 139"/>
          <p:cNvCxnSpPr/>
          <p:nvPr/>
        </p:nvCxnSpPr>
        <p:spPr>
          <a:xfrm>
            <a:off x="7157979" y="2023150"/>
            <a:ext cx="46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5630233" y="1496397"/>
            <a:ext cx="6035154" cy="4826911"/>
            <a:chOff x="699206" y="1626982"/>
            <a:chExt cx="5459904" cy="4366827"/>
          </a:xfrm>
        </p:grpSpPr>
        <p:sp>
          <p:nvSpPr>
            <p:cNvPr id="7" name="文本框 6"/>
            <p:cNvSpPr txBox="1"/>
            <p:nvPr/>
          </p:nvSpPr>
          <p:spPr>
            <a:xfrm>
              <a:off x="980119" y="2267746"/>
              <a:ext cx="5178991" cy="751789"/>
            </a:xfrm>
            <a:prstGeom prst="rect">
              <a:avLst/>
            </a:prstGeom>
            <a:noFill/>
          </p:spPr>
          <p:txBody>
            <a:bodyPr wrap="none" rtlCol="0">
              <a:spAutoFit/>
            </a:bodyPr>
            <a:lstStyle/>
            <a:p>
              <a:r>
                <a:rPr lang="zh-CN" altLang="en-US" sz="4800" spc="600" dirty="0">
                  <a:solidFill>
                    <a:schemeClr val="bg1"/>
                  </a:solidFill>
                  <a:cs typeface="+mn-ea"/>
                  <a:sym typeface="+mn-lt"/>
                </a:rPr>
                <a:t>毕业论文答辩模板</a:t>
              </a:r>
            </a:p>
          </p:txBody>
        </p:sp>
        <p:sp>
          <p:nvSpPr>
            <p:cNvPr id="8" name="文本框 7"/>
            <p:cNvSpPr txBox="1"/>
            <p:nvPr/>
          </p:nvSpPr>
          <p:spPr>
            <a:xfrm>
              <a:off x="980119" y="3195224"/>
              <a:ext cx="5089078" cy="278441"/>
            </a:xfrm>
            <a:prstGeom prst="rect">
              <a:avLst/>
            </a:prstGeom>
            <a:noFill/>
          </p:spPr>
          <p:txBody>
            <a:bodyPr wrap="none" rtlCol="0">
              <a:spAutoFit/>
            </a:bodyPr>
            <a:lstStyle/>
            <a:p>
              <a:r>
                <a:rPr lang="en-US" altLang="zh-CN" sz="1400" spc="600" dirty="0">
                  <a:solidFill>
                    <a:schemeClr val="bg1"/>
                  </a:solidFill>
                  <a:cs typeface="+mn-ea"/>
                  <a:sym typeface="+mn-lt"/>
                </a:rPr>
                <a:t>Graduation thesis defense template</a:t>
              </a:r>
              <a:endParaRPr lang="zh-CN" altLang="en-US" sz="1400" spc="600" dirty="0">
                <a:solidFill>
                  <a:schemeClr val="bg1"/>
                </a:solidFill>
                <a:cs typeface="+mn-ea"/>
                <a:sym typeface="+mn-lt"/>
              </a:endParaRPr>
            </a:p>
          </p:txBody>
        </p:sp>
        <p:sp>
          <p:nvSpPr>
            <p:cNvPr id="142" name="矩形: 圆角 141"/>
            <p:cNvSpPr/>
            <p:nvPr/>
          </p:nvSpPr>
          <p:spPr>
            <a:xfrm>
              <a:off x="699206" y="1626982"/>
              <a:ext cx="5234666" cy="4237676"/>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143" name="矩形: 圆角 142"/>
            <p:cNvSpPr/>
            <p:nvPr/>
          </p:nvSpPr>
          <p:spPr>
            <a:xfrm>
              <a:off x="699206" y="1756133"/>
              <a:ext cx="5234666" cy="4237676"/>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144" name="文本框 143"/>
            <p:cNvSpPr txBox="1"/>
            <p:nvPr/>
          </p:nvSpPr>
          <p:spPr>
            <a:xfrm>
              <a:off x="912393" y="2405231"/>
              <a:ext cx="3444240" cy="278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solidFill>
                <a:effectLst/>
                <a:uLnTx/>
                <a:uFillTx/>
                <a:cs typeface="+mn-ea"/>
                <a:sym typeface="+mn-lt"/>
              </a:endParaRPr>
            </a:p>
          </p:txBody>
        </p:sp>
        <p:sp>
          <p:nvSpPr>
            <p:cNvPr id="145" name="文本框 144"/>
            <p:cNvSpPr txBox="1"/>
            <p:nvPr/>
          </p:nvSpPr>
          <p:spPr>
            <a:xfrm>
              <a:off x="912393" y="1979000"/>
              <a:ext cx="3342244" cy="3898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200" dirty="0">
                  <a:solidFill>
                    <a:srgbClr val="00156C"/>
                  </a:solidFill>
                  <a:cs typeface="+mn-ea"/>
                  <a:sym typeface="+mn-lt"/>
                </a:rPr>
                <a:t>训练与解码</a:t>
              </a:r>
              <a:endParaRPr kumimoji="0" lang="zh-CN" altLang="en-US" sz="2200" b="0" i="0" u="none" strike="noStrike" kern="1200" cap="none" spc="0" normalizeH="0" baseline="0" noProof="0" dirty="0">
                <a:ln>
                  <a:noFill/>
                </a:ln>
                <a:solidFill>
                  <a:srgbClr val="00156C"/>
                </a:solidFill>
                <a:effectLst/>
                <a:uLnTx/>
                <a:uFillTx/>
                <a:cs typeface="+mn-ea"/>
                <a:sym typeface="+mn-lt"/>
              </a:endParaRPr>
            </a:p>
          </p:txBody>
        </p:sp>
        <p:cxnSp>
          <p:nvCxnSpPr>
            <p:cNvPr id="147" name="直接连接符 146"/>
            <p:cNvCxnSpPr/>
            <p:nvPr/>
          </p:nvCxnSpPr>
          <p:spPr>
            <a:xfrm>
              <a:off x="912393" y="2682943"/>
              <a:ext cx="46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8" name="组合 147"/>
            <p:cNvGrpSpPr/>
            <p:nvPr/>
          </p:nvGrpSpPr>
          <p:grpSpPr>
            <a:xfrm>
              <a:off x="1011244" y="3037935"/>
              <a:ext cx="1117132" cy="380210"/>
              <a:chOff x="967640" y="2691758"/>
              <a:chExt cx="1055496" cy="380210"/>
            </a:xfrm>
          </p:grpSpPr>
          <p:sp>
            <p:nvSpPr>
              <p:cNvPr id="149" name="文本框 148"/>
              <p:cNvSpPr txBox="1"/>
              <p:nvPr/>
            </p:nvSpPr>
            <p:spPr>
              <a:xfrm>
                <a:off x="1039640" y="2816904"/>
                <a:ext cx="983496" cy="255064"/>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prstClr val="black"/>
                  </a:solidFill>
                  <a:effectLst/>
                  <a:uLnTx/>
                  <a:uFillTx/>
                  <a:cs typeface="+mn-ea"/>
                  <a:sym typeface="+mn-lt"/>
                </a:endParaRPr>
              </a:p>
            </p:txBody>
          </p:sp>
          <p:sp>
            <p:nvSpPr>
              <p:cNvPr id="150" name="椭圆 149"/>
              <p:cNvSpPr/>
              <p:nvPr/>
            </p:nvSpPr>
            <p:spPr>
              <a:xfrm>
                <a:off x="967640" y="2691758"/>
                <a:ext cx="72000" cy="72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FFFFF"/>
                  </a:solidFill>
                  <a:effectLst/>
                  <a:uLnTx/>
                  <a:uFillTx/>
                  <a:cs typeface="+mn-ea"/>
                  <a:sym typeface="+mn-lt"/>
                </a:endParaRPr>
              </a:p>
            </p:txBody>
          </p:sp>
        </p:grpSp>
      </p:grpSp>
      <p:sp>
        <p:nvSpPr>
          <p:cNvPr id="188" name="文本框 83"/>
          <p:cNvSpPr txBox="1"/>
          <p:nvPr/>
        </p:nvSpPr>
        <p:spPr>
          <a:xfrm>
            <a:off x="6096000" y="2932161"/>
            <a:ext cx="4911952" cy="286232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sz="2000" b="0" i="0" u="none" strike="noStrike" kern="1200" cap="none" spc="0" normalizeH="0" baseline="0" noProof="1">
                <a:ln>
                  <a:noFill/>
                </a:ln>
                <a:effectLst/>
                <a:uLnTx/>
                <a:uFillTx/>
                <a:cs typeface="+mn-ea"/>
                <a:sym typeface="+mn-lt"/>
              </a:rPr>
              <a:t>建模：首先要对每个词建模，在他们落在每个词上面的概率，最后选择最大概率那个作为答案。语音识别中的</a:t>
            </a:r>
            <a:r>
              <a:rPr kumimoji="0" lang="en-US" altLang="zh-CN" sz="2000" b="0" i="0" u="none" strike="noStrike" kern="1200" cap="none" spc="0" normalizeH="0" baseline="0" noProof="1">
                <a:ln>
                  <a:noFill/>
                </a:ln>
                <a:effectLst/>
                <a:uLnTx/>
                <a:uFillTx/>
                <a:cs typeface="+mn-ea"/>
                <a:sym typeface="+mn-lt"/>
              </a:rPr>
              <a:t>HMM</a:t>
            </a:r>
            <a:r>
              <a:rPr kumimoji="0" lang="zh-CN" altLang="en-US" sz="2000" b="0" i="0" u="none" strike="noStrike" kern="1200" cap="none" spc="0" normalizeH="0" baseline="0" noProof="1">
                <a:ln>
                  <a:noFill/>
                </a:ln>
                <a:effectLst/>
                <a:uLnTx/>
                <a:uFillTx/>
                <a:cs typeface="+mn-ea"/>
                <a:sym typeface="+mn-lt"/>
              </a:rPr>
              <a:t>，采用</a:t>
            </a:r>
            <a:r>
              <a:rPr kumimoji="0" lang="en-US" altLang="zh-CN" sz="2000" b="0" i="0" u="none" strike="noStrike" kern="1200" cap="none" spc="0" normalizeH="0" baseline="0" noProof="1">
                <a:ln>
                  <a:noFill/>
                </a:ln>
                <a:effectLst/>
                <a:uLnTx/>
                <a:uFillTx/>
                <a:cs typeface="+mn-ea"/>
                <a:sym typeface="+mn-lt"/>
              </a:rPr>
              <a:t>3</a:t>
            </a:r>
            <a:r>
              <a:rPr kumimoji="0" lang="zh-CN" altLang="en-US" sz="2000" b="0" i="0" u="none" strike="noStrike" kern="1200" cap="none" spc="0" normalizeH="0" baseline="0" noProof="1">
                <a:ln>
                  <a:noFill/>
                </a:ln>
                <a:effectLst/>
                <a:uLnTx/>
                <a:uFillTx/>
                <a:cs typeface="+mn-ea"/>
                <a:sym typeface="+mn-lt"/>
              </a:rPr>
              <a:t>状态，左右模型的</a:t>
            </a:r>
            <a:r>
              <a:rPr kumimoji="0" lang="en-US" altLang="zh-CN" sz="2000" b="0" i="0" u="none" strike="noStrike" kern="1200" cap="none" spc="0" normalizeH="0" baseline="0" noProof="1">
                <a:ln>
                  <a:noFill/>
                </a:ln>
                <a:effectLst/>
                <a:uLnTx/>
                <a:uFillTx/>
                <a:cs typeface="+mn-ea"/>
                <a:sym typeface="+mn-lt"/>
              </a:rPr>
              <a:t>HMM</a:t>
            </a:r>
            <a:r>
              <a:rPr kumimoji="0" lang="zh-CN" altLang="en-US" sz="2000" b="0" i="0" u="none" strike="noStrike" kern="1200" cap="none" spc="0" normalizeH="0" baseline="0" noProof="1">
                <a:ln>
                  <a:noFill/>
                </a:ln>
                <a:effectLst/>
                <a:uLnTx/>
                <a:uFillTx/>
                <a:cs typeface="+mn-ea"/>
                <a:sym typeface="+mn-lt"/>
              </a:rPr>
              <a:t>对</a:t>
            </a:r>
            <a:r>
              <a:rPr lang="zh-CN" altLang="en-US" sz="2000" noProof="1">
                <a:cs typeface="+mn-ea"/>
                <a:sym typeface="+mn-lt"/>
              </a:rPr>
              <a:t>。</a:t>
            </a:r>
            <a:r>
              <a:rPr kumimoji="0" lang="zh-CN" altLang="en-US" sz="2000" b="0" i="0" u="none" strike="noStrike" kern="1200" cap="none" spc="0" normalizeH="0" baseline="0" noProof="1">
                <a:ln>
                  <a:noFill/>
                </a:ln>
                <a:effectLst/>
                <a:uLnTx/>
                <a:uFillTx/>
                <a:cs typeface="+mn-ea"/>
                <a:sym typeface="+mn-lt"/>
              </a:rPr>
              <a:t>于每个状态有一个</a:t>
            </a:r>
            <a:r>
              <a:rPr kumimoji="0" lang="en-US" altLang="zh-CN" sz="2000" b="0" i="0" u="none" strike="noStrike" kern="1200" cap="none" spc="0" normalizeH="0" baseline="0" noProof="1">
                <a:ln>
                  <a:noFill/>
                </a:ln>
                <a:effectLst/>
                <a:uLnTx/>
                <a:uFillTx/>
                <a:cs typeface="+mn-ea"/>
                <a:sym typeface="+mn-lt"/>
              </a:rPr>
              <a:t>GMM</a:t>
            </a:r>
            <a:r>
              <a:rPr kumimoji="0" lang="zh-CN" altLang="en-US" sz="2000" b="0" i="0" u="none" strike="noStrike" kern="1200" cap="none" spc="0" normalizeH="0" baseline="0" noProof="1">
                <a:ln>
                  <a:noFill/>
                </a:ln>
                <a:effectLst/>
                <a:uLnTx/>
                <a:uFillTx/>
                <a:cs typeface="+mn-ea"/>
                <a:sym typeface="+mn-lt"/>
              </a:rPr>
              <a:t>模型，对于每个词有一个</a:t>
            </a:r>
            <a:r>
              <a:rPr kumimoji="0" lang="en-US" altLang="zh-CN" sz="2000" b="0" i="0" u="none" strike="noStrike" kern="1200" cap="none" spc="0" normalizeH="0" baseline="0" noProof="1">
                <a:ln>
                  <a:noFill/>
                </a:ln>
                <a:effectLst/>
                <a:uLnTx/>
                <a:uFillTx/>
                <a:cs typeface="+mn-ea"/>
                <a:sym typeface="+mn-lt"/>
              </a:rPr>
              <a:t>HMM</a:t>
            </a:r>
            <a:r>
              <a:rPr kumimoji="0" lang="zh-CN" altLang="en-US" sz="2000" b="0" i="0" u="none" strike="noStrike" kern="1200" cap="none" spc="0" normalizeH="0" baseline="0" noProof="1">
                <a:ln>
                  <a:noFill/>
                </a:ln>
                <a:effectLst/>
                <a:uLnTx/>
                <a:uFillTx/>
                <a:cs typeface="+mn-ea"/>
                <a:sym typeface="+mn-lt"/>
              </a:rPr>
              <a:t>模型，当一段语音输入后，根据</a:t>
            </a:r>
            <a:r>
              <a:rPr kumimoji="0" lang="en-US" altLang="zh-CN" sz="2000" b="0" i="0" u="none" strike="noStrike" kern="1200" cap="none" spc="0" normalizeH="0" baseline="0" noProof="1">
                <a:ln>
                  <a:noFill/>
                </a:ln>
                <a:effectLst/>
                <a:uLnTx/>
                <a:uFillTx/>
                <a:cs typeface="+mn-ea"/>
                <a:sym typeface="+mn-lt"/>
              </a:rPr>
              <a:t>Viterbi</a:t>
            </a:r>
            <a:r>
              <a:rPr kumimoji="0" lang="zh-CN" altLang="en-US" sz="2000" b="0" i="0" u="none" strike="noStrike" kern="1200" cap="none" spc="0" normalizeH="0" baseline="0" noProof="1">
                <a:ln>
                  <a:noFill/>
                </a:ln>
                <a:effectLst/>
                <a:uLnTx/>
                <a:uFillTx/>
                <a:cs typeface="+mn-ea"/>
                <a:sym typeface="+mn-lt"/>
              </a:rPr>
              <a:t>算法得到一个序列在</a:t>
            </a:r>
            <a:r>
              <a:rPr kumimoji="0" lang="en-US" altLang="zh-CN" sz="2000" b="0" i="0" u="none" strike="noStrike" kern="1200" cap="none" spc="0" normalizeH="0" baseline="0" noProof="1">
                <a:ln>
                  <a:noFill/>
                </a:ln>
                <a:effectLst/>
                <a:uLnTx/>
                <a:uFillTx/>
                <a:cs typeface="+mn-ea"/>
                <a:sym typeface="+mn-lt"/>
              </a:rPr>
              <a:t>GMM-HMM</a:t>
            </a:r>
            <a:r>
              <a:rPr kumimoji="0" lang="zh-CN" altLang="en-US" sz="2000" b="0" i="0" u="none" strike="noStrike" kern="1200" cap="none" spc="0" normalizeH="0" baseline="0" noProof="1">
                <a:ln>
                  <a:noFill/>
                </a:ln>
                <a:effectLst/>
                <a:uLnTx/>
                <a:uFillTx/>
                <a:cs typeface="+mn-ea"/>
                <a:sym typeface="+mn-lt"/>
              </a:rPr>
              <a:t>上的概率，然后通过</a:t>
            </a:r>
            <a:r>
              <a:rPr kumimoji="0" lang="en-US" altLang="zh-CN" sz="2000" b="0" i="0" u="none" strike="noStrike" kern="1200" cap="none" spc="0" normalizeH="0" baseline="0" noProof="1">
                <a:ln>
                  <a:noFill/>
                </a:ln>
                <a:effectLst/>
                <a:uLnTx/>
                <a:uFillTx/>
                <a:cs typeface="+mn-ea"/>
                <a:sym typeface="+mn-lt"/>
              </a:rPr>
              <a:t>Viterbi</a:t>
            </a:r>
            <a:r>
              <a:rPr kumimoji="0" lang="zh-CN" altLang="en-US" sz="2000" b="0" i="0" u="none" strike="noStrike" kern="1200" cap="none" spc="0" normalizeH="0" baseline="0" noProof="1">
                <a:ln>
                  <a:noFill/>
                </a:ln>
                <a:effectLst/>
                <a:uLnTx/>
                <a:uFillTx/>
                <a:cs typeface="+mn-ea"/>
                <a:sym typeface="+mn-lt"/>
              </a:rPr>
              <a:t>回溯得到每帧属于</a:t>
            </a:r>
            <a:r>
              <a:rPr kumimoji="0" lang="en-US" altLang="zh-CN" sz="2000" b="0" i="0" u="none" strike="noStrike" kern="1200" cap="none" spc="0" normalizeH="0" baseline="0" noProof="1">
                <a:ln>
                  <a:noFill/>
                </a:ln>
                <a:effectLst/>
                <a:uLnTx/>
                <a:uFillTx/>
                <a:cs typeface="+mn-ea"/>
                <a:sym typeface="+mn-lt"/>
              </a:rPr>
              <a:t>HMM</a:t>
            </a:r>
            <a:r>
              <a:rPr kumimoji="0" lang="zh-CN" altLang="en-US" sz="2000" b="0" i="0" u="none" strike="noStrike" kern="1200" cap="none" spc="0" normalizeH="0" baseline="0" noProof="1">
                <a:ln>
                  <a:noFill/>
                </a:ln>
                <a:effectLst/>
                <a:uLnTx/>
                <a:uFillTx/>
                <a:cs typeface="+mn-ea"/>
                <a:sym typeface="+mn-lt"/>
              </a:rPr>
              <a:t>的哪个状态（对齐</a:t>
            </a:r>
            <a:r>
              <a:rPr kumimoji="0" lang="zh-CN" altLang="en-US" sz="2000" b="0" i="0" u="none" strike="noStrike" kern="1200" cap="none" spc="0" normalizeH="0" baseline="0" noProof="1">
                <a:ln>
                  <a:noFill/>
                </a:ln>
                <a:solidFill>
                  <a:schemeClr val="bg1">
                    <a:lumMod val="75000"/>
                  </a:schemeClr>
                </a:solidFill>
                <a:effectLst/>
                <a:uLnTx/>
                <a:uFillTx/>
                <a:cs typeface="+mn-ea"/>
                <a:sym typeface="+mn-lt"/>
              </a:rPr>
              <a:t>）</a:t>
            </a:r>
            <a:endParaRPr kumimoji="0" lang="en-US" altLang="zh-CN" sz="2000" b="0" i="0" u="none" strike="noStrike" kern="1200" cap="none" spc="0" normalizeH="0" baseline="0" noProof="1">
              <a:ln>
                <a:noFill/>
              </a:ln>
              <a:solidFill>
                <a:schemeClr val="bg1">
                  <a:lumMod val="75000"/>
                </a:schemeClr>
              </a:solidFill>
              <a:effectLst/>
              <a:uLnTx/>
              <a:uFillTx/>
              <a:cs typeface="+mn-ea"/>
              <a:sym typeface="+mn-lt"/>
            </a:endParaRPr>
          </a:p>
        </p:txBody>
      </p:sp>
      <p:grpSp>
        <p:nvGrpSpPr>
          <p:cNvPr id="53" name="组合 52">
            <a:extLst>
              <a:ext uri="{FF2B5EF4-FFF2-40B4-BE49-F238E27FC236}">
                <a16:creationId xmlns:a16="http://schemas.microsoft.com/office/drawing/2014/main" id="{F1A10B1F-E225-FBDB-EC2D-C10E2877ECE3}"/>
              </a:ext>
            </a:extLst>
          </p:cNvPr>
          <p:cNvGrpSpPr/>
          <p:nvPr/>
        </p:nvGrpSpPr>
        <p:grpSpPr>
          <a:xfrm>
            <a:off x="0" y="1"/>
            <a:ext cx="12192000" cy="711200"/>
            <a:chOff x="0" y="1"/>
            <a:chExt cx="12192000" cy="711200"/>
          </a:xfrm>
        </p:grpSpPr>
        <p:sp>
          <p:nvSpPr>
            <p:cNvPr id="54" name="矩形 53">
              <a:extLst>
                <a:ext uri="{FF2B5EF4-FFF2-40B4-BE49-F238E27FC236}">
                  <a16:creationId xmlns:a16="http://schemas.microsoft.com/office/drawing/2014/main" id="{D3B7586F-84AD-E53F-61F0-3F5ECEE873F5}"/>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组合 54">
              <a:extLst>
                <a:ext uri="{FF2B5EF4-FFF2-40B4-BE49-F238E27FC236}">
                  <a16:creationId xmlns:a16="http://schemas.microsoft.com/office/drawing/2014/main" id="{084EDEC5-D135-4FFC-6559-0AFE70E40A2B}"/>
                </a:ext>
              </a:extLst>
            </p:cNvPr>
            <p:cNvGrpSpPr/>
            <p:nvPr/>
          </p:nvGrpSpPr>
          <p:grpSpPr>
            <a:xfrm>
              <a:off x="3838921" y="159473"/>
              <a:ext cx="7692868" cy="369332"/>
              <a:chOff x="3496021" y="299173"/>
              <a:chExt cx="7692868" cy="369332"/>
            </a:xfrm>
          </p:grpSpPr>
          <p:sp>
            <p:nvSpPr>
              <p:cNvPr id="58" name="文本框 57">
                <a:extLst>
                  <a:ext uri="{FF2B5EF4-FFF2-40B4-BE49-F238E27FC236}">
                    <a16:creationId xmlns:a16="http://schemas.microsoft.com/office/drawing/2014/main" id="{7673B07D-D9DE-3AA1-3649-F7DFD8F2851B}"/>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59" name="文本框 58">
                <a:extLst>
                  <a:ext uri="{FF2B5EF4-FFF2-40B4-BE49-F238E27FC236}">
                    <a16:creationId xmlns:a16="http://schemas.microsoft.com/office/drawing/2014/main" id="{D1D0D4D0-C116-D875-E2DD-CFEB41A800C5}"/>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论文内容</a:t>
                </a:r>
              </a:p>
            </p:txBody>
          </p:sp>
          <p:sp>
            <p:nvSpPr>
              <p:cNvPr id="60" name="文本框 59">
                <a:extLst>
                  <a:ext uri="{FF2B5EF4-FFF2-40B4-BE49-F238E27FC236}">
                    <a16:creationId xmlns:a16="http://schemas.microsoft.com/office/drawing/2014/main" id="{03608896-C5B9-689D-DAA3-BDF3111F8F0D}"/>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61" name="文本框 60">
                <a:extLst>
                  <a:ext uri="{FF2B5EF4-FFF2-40B4-BE49-F238E27FC236}">
                    <a16:creationId xmlns:a16="http://schemas.microsoft.com/office/drawing/2014/main" id="{AB53FC72-A6A2-A1A9-E6C9-197F44FC909C}"/>
                  </a:ext>
                </a:extLst>
              </p:cNvPr>
              <p:cNvSpPr txBox="1"/>
              <p:nvPr/>
            </p:nvSpPr>
            <p:spPr>
              <a:xfrm>
                <a:off x="10404700"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2" name="文本框 61">
                <a:extLst>
                  <a:ext uri="{FF2B5EF4-FFF2-40B4-BE49-F238E27FC236}">
                    <a16:creationId xmlns:a16="http://schemas.microsoft.com/office/drawing/2014/main" id="{01EA9613-1713-BDD7-2B94-F3E74F001734}"/>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3" name="直接连接符 62">
                <a:extLst>
                  <a:ext uri="{FF2B5EF4-FFF2-40B4-BE49-F238E27FC236}">
                    <a16:creationId xmlns:a16="http://schemas.microsoft.com/office/drawing/2014/main" id="{21BC367C-AC99-4A5B-0C43-C396648A041A}"/>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CC20BA83-6CBB-FDF3-2B60-7505F588C838}"/>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8319A642-8F8F-0B81-04CD-0CF66633AC5B}"/>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F7D3B6C2-42C8-5ABA-88D6-49089EB58333}"/>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6" name="等腰三角形 55">
              <a:extLst>
                <a:ext uri="{FF2B5EF4-FFF2-40B4-BE49-F238E27FC236}">
                  <a16:creationId xmlns:a16="http://schemas.microsoft.com/office/drawing/2014/main" id="{54A41FAC-8893-B9EA-0431-8C2F9DD077B4}"/>
                </a:ext>
              </a:extLst>
            </p:cNvPr>
            <p:cNvSpPr/>
            <p:nvPr/>
          </p:nvSpPr>
          <p:spPr>
            <a:xfrm>
              <a:off x="5709460"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descr="卡通人物&#10;&#10;低可信度描述已自动生成">
            <a:extLst>
              <a:ext uri="{FF2B5EF4-FFF2-40B4-BE49-F238E27FC236}">
                <a16:creationId xmlns:a16="http://schemas.microsoft.com/office/drawing/2014/main" id="{12AF15A0-48BA-D9E5-578A-7DF0C9339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684" y="1741452"/>
            <a:ext cx="2667000" cy="1009650"/>
          </a:xfrm>
          <a:prstGeom prst="rect">
            <a:avLst/>
          </a:prstGeom>
        </p:spPr>
      </p:pic>
      <p:sp>
        <p:nvSpPr>
          <p:cNvPr id="5" name="文本框 4">
            <a:extLst>
              <a:ext uri="{FF2B5EF4-FFF2-40B4-BE49-F238E27FC236}">
                <a16:creationId xmlns:a16="http://schemas.microsoft.com/office/drawing/2014/main" id="{E9B51F73-5551-E0D1-5F52-8095F40EAEF8}"/>
              </a:ext>
            </a:extLst>
          </p:cNvPr>
          <p:cNvSpPr txBox="1"/>
          <p:nvPr/>
        </p:nvSpPr>
        <p:spPr>
          <a:xfrm>
            <a:off x="837550" y="2781492"/>
            <a:ext cx="3694379" cy="43088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rgbClr val="00156C"/>
                </a:solidFill>
                <a:effectLst/>
                <a:uLnTx/>
                <a:uFillTx/>
                <a:cs typeface="+mn-ea"/>
                <a:sym typeface="+mn-lt"/>
              </a:rPr>
              <a:t>左右模型</a:t>
            </a:r>
            <a:r>
              <a:rPr kumimoji="0" lang="en-US" altLang="zh-CN" sz="2200" b="0" i="0" u="none" strike="noStrike" kern="1200" cap="none" spc="0" normalizeH="0" baseline="0" noProof="0" dirty="0">
                <a:ln>
                  <a:noFill/>
                </a:ln>
                <a:solidFill>
                  <a:srgbClr val="00156C"/>
                </a:solidFill>
                <a:effectLst/>
                <a:uLnTx/>
                <a:uFillTx/>
                <a:cs typeface="+mn-ea"/>
                <a:sym typeface="+mn-lt"/>
              </a:rPr>
              <a:t>HMM</a:t>
            </a:r>
            <a:endParaRPr kumimoji="0" lang="zh-CN" altLang="en-US" sz="2200" b="0" i="0" u="none" strike="noStrike" kern="1200" cap="none" spc="0" normalizeH="0" baseline="0" noProof="0" dirty="0">
              <a:ln>
                <a:noFill/>
              </a:ln>
              <a:solidFill>
                <a:srgbClr val="00156C"/>
              </a:solidFill>
              <a:effectLst/>
              <a:uLnTx/>
              <a:uFillTx/>
              <a:cs typeface="+mn-ea"/>
              <a:sym typeface="+mn-lt"/>
            </a:endParaRPr>
          </a:p>
        </p:txBody>
      </p:sp>
      <p:pic>
        <p:nvPicPr>
          <p:cNvPr id="9" name="图片 8" descr="图示, 示意图&#10;&#10;描述已自动生成">
            <a:extLst>
              <a:ext uri="{FF2B5EF4-FFF2-40B4-BE49-F238E27FC236}">
                <a16:creationId xmlns:a16="http://schemas.microsoft.com/office/drawing/2014/main" id="{A30D2C7B-1A67-E0A9-3695-4531AB4505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215" y="3429000"/>
            <a:ext cx="5129435" cy="250434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p:cNvSpPr/>
          <p:nvPr/>
        </p:nvSpPr>
        <p:spPr>
          <a:xfrm>
            <a:off x="2246477" y="1427545"/>
            <a:ext cx="3186598" cy="4645049"/>
          </a:xfrm>
          <a:prstGeom prst="roundRect">
            <a:avLst>
              <a:gd name="adj" fmla="val 0"/>
            </a:avLst>
          </a:prstGeom>
          <a:solidFill>
            <a:schemeClr val="bg1"/>
          </a:solidFill>
          <a:ln>
            <a:noFill/>
          </a:ln>
          <a:effectLst>
            <a:outerShdw blurRad="444500" sx="102000" sy="102000" algn="ctr" rotWithShape="0">
              <a:srgbClr val="0F4C98">
                <a:alpha val="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矩形: 圆角 4"/>
          <p:cNvSpPr/>
          <p:nvPr/>
        </p:nvSpPr>
        <p:spPr>
          <a:xfrm>
            <a:off x="6082004" y="1762486"/>
            <a:ext cx="3186598" cy="4645049"/>
          </a:xfrm>
          <a:prstGeom prst="roundRect">
            <a:avLst>
              <a:gd name="adj" fmla="val 0"/>
            </a:avLst>
          </a:prstGeom>
          <a:solidFill>
            <a:schemeClr val="bg1"/>
          </a:solidFill>
          <a:ln>
            <a:noFill/>
          </a:ln>
          <a:effectLst>
            <a:outerShdw blurRad="444500" sx="102000" sy="102000" algn="ctr" rotWithShape="0">
              <a:srgbClr val="0F4C98">
                <a:alpha val="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7" name="图片 6"/>
          <p:cNvPicPr>
            <a:picLocks noChangeAspect="1"/>
          </p:cNvPicPr>
          <p:nvPr/>
        </p:nvPicPr>
        <p:blipFill>
          <a:blip r:embed="rId3"/>
          <a:stretch>
            <a:fillRect/>
          </a:stretch>
        </p:blipFill>
        <p:spPr>
          <a:xfrm>
            <a:off x="2780785" y="1626658"/>
            <a:ext cx="2130424" cy="2133432"/>
          </a:xfrm>
          <a:prstGeom prst="rect">
            <a:avLst/>
          </a:prstGeom>
        </p:spPr>
      </p:pic>
      <p:pic>
        <p:nvPicPr>
          <p:cNvPr id="8" name="图片 7"/>
          <p:cNvPicPr>
            <a:picLocks noChangeAspect="1"/>
          </p:cNvPicPr>
          <p:nvPr/>
        </p:nvPicPr>
        <p:blipFill>
          <a:blip r:embed="rId3"/>
          <a:stretch>
            <a:fillRect/>
          </a:stretch>
        </p:blipFill>
        <p:spPr>
          <a:xfrm>
            <a:off x="6422259" y="1626658"/>
            <a:ext cx="2130424" cy="2133432"/>
          </a:xfrm>
          <a:prstGeom prst="rect">
            <a:avLst/>
          </a:prstGeom>
        </p:spPr>
      </p:pic>
      <p:sp>
        <p:nvSpPr>
          <p:cNvPr id="11" name="矩形 10"/>
          <p:cNvSpPr/>
          <p:nvPr/>
        </p:nvSpPr>
        <p:spPr>
          <a:xfrm>
            <a:off x="2443504" y="3732742"/>
            <a:ext cx="2817180" cy="400110"/>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lang="zh-CN" altLang="en-US" sz="2000" b="1" spc="225" dirty="0">
                <a:solidFill>
                  <a:prstClr val="black"/>
                </a:solidFill>
                <a:cs typeface="+mn-ea"/>
                <a:sym typeface="+mn-lt"/>
              </a:rPr>
              <a:t>训练</a:t>
            </a:r>
            <a:endParaRPr kumimoji="0" lang="zh-CN" altLang="en-US" sz="2000" b="1" i="0" u="none" strike="noStrike" kern="1200" cap="none" spc="225" normalizeH="0" baseline="0" noProof="0" dirty="0">
              <a:ln>
                <a:noFill/>
              </a:ln>
              <a:solidFill>
                <a:prstClr val="black"/>
              </a:solidFill>
              <a:effectLst/>
              <a:uLnTx/>
              <a:uFillTx/>
              <a:cs typeface="+mn-ea"/>
              <a:sym typeface="+mn-lt"/>
            </a:endParaRPr>
          </a:p>
        </p:txBody>
      </p:sp>
      <p:sp>
        <p:nvSpPr>
          <p:cNvPr id="13" name="矩形 12"/>
          <p:cNvSpPr/>
          <p:nvPr/>
        </p:nvSpPr>
        <p:spPr>
          <a:xfrm>
            <a:off x="6073344" y="3732742"/>
            <a:ext cx="2817180" cy="400110"/>
          </a:xfrm>
          <a:prstGeom prst="rect">
            <a:avLst/>
          </a:prstGeom>
        </p:spPr>
        <p:txBody>
          <a:bodyPr wrap="square">
            <a:spAutoFit/>
          </a:bodyPr>
          <a:lstStyle/>
          <a:p>
            <a:pPr algn="ctr" eaLnBrk="0" fontAlgn="base" hangingPunct="0">
              <a:spcBef>
                <a:spcPct val="0"/>
              </a:spcBef>
              <a:spcAft>
                <a:spcPct val="0"/>
              </a:spcAft>
              <a:defRPr/>
            </a:pPr>
            <a:r>
              <a:rPr lang="zh-CN" altLang="en-US" sz="2000" b="1" spc="225" dirty="0">
                <a:solidFill>
                  <a:prstClr val="black"/>
                </a:solidFill>
                <a:cs typeface="+mn-ea"/>
                <a:sym typeface="+mn-lt"/>
              </a:rPr>
              <a:t>解码</a:t>
            </a:r>
            <a:endParaRPr lang="en-US" altLang="zh-CN" sz="2000" b="1" spc="225" dirty="0">
              <a:solidFill>
                <a:prstClr val="black"/>
              </a:solidFill>
              <a:cs typeface="+mn-ea"/>
              <a:sym typeface="+mn-lt"/>
            </a:endParaRPr>
          </a:p>
        </p:txBody>
      </p:sp>
      <p:sp>
        <p:nvSpPr>
          <p:cNvPr id="16" name="椭圆 15"/>
          <p:cNvSpPr/>
          <p:nvPr/>
        </p:nvSpPr>
        <p:spPr>
          <a:xfrm>
            <a:off x="3096697" y="1933742"/>
            <a:ext cx="1498600" cy="1498600"/>
          </a:xfrm>
          <a:prstGeom prst="ellipse">
            <a:avLst/>
          </a:prstGeom>
          <a:gradFill>
            <a:gsLst>
              <a:gs pos="0">
                <a:srgbClr val="0E419C"/>
              </a:gs>
              <a:gs pos="100000">
                <a:srgbClr val="64AFFD"/>
              </a:gs>
            </a:gsLst>
            <a:lin ang="5400000" scaled="0"/>
          </a:gradFill>
          <a:ln>
            <a:noFill/>
          </a:ln>
          <a:effectLst>
            <a:outerShdw blurRad="292100" sx="102000" sy="102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19" name="组合 18"/>
          <p:cNvGrpSpPr/>
          <p:nvPr/>
        </p:nvGrpSpPr>
        <p:grpSpPr>
          <a:xfrm>
            <a:off x="7161245" y="2366821"/>
            <a:ext cx="625490" cy="625742"/>
            <a:chOff x="5697681" y="2526829"/>
            <a:chExt cx="780749" cy="781064"/>
          </a:xfrm>
        </p:grpSpPr>
        <p:sp>
          <p:nvSpPr>
            <p:cNvPr id="20" name="任意多边形: 形状 19"/>
            <p:cNvSpPr/>
            <p:nvPr/>
          </p:nvSpPr>
          <p:spPr>
            <a:xfrm>
              <a:off x="5775582" y="2526829"/>
              <a:ext cx="624789" cy="495065"/>
            </a:xfrm>
            <a:custGeom>
              <a:avLst/>
              <a:gdLst>
                <a:gd name="connsiteX0" fmla="*/ 19524 w 624789"/>
                <a:gd name="connsiteY0" fmla="*/ 332021 h 495065"/>
                <a:gd name="connsiteX1" fmla="*/ 39047 w 624789"/>
                <a:gd name="connsiteY1" fmla="*/ 312498 h 495065"/>
                <a:gd name="connsiteX2" fmla="*/ 312401 w 624789"/>
                <a:gd name="connsiteY2" fmla="*/ 39189 h 495065"/>
                <a:gd name="connsiteX3" fmla="*/ 585709 w 624789"/>
                <a:gd name="connsiteY3" fmla="*/ 312543 h 495065"/>
                <a:gd name="connsiteX4" fmla="*/ 540024 w 624789"/>
                <a:gd name="connsiteY4" fmla="*/ 463805 h 495065"/>
                <a:gd name="connsiteX5" fmla="*/ 543891 w 624789"/>
                <a:gd name="connsiteY5" fmla="*/ 491144 h 495065"/>
                <a:gd name="connsiteX6" fmla="*/ 571229 w 624789"/>
                <a:gd name="connsiteY6" fmla="*/ 487277 h 495065"/>
                <a:gd name="connsiteX7" fmla="*/ 572433 w 624789"/>
                <a:gd name="connsiteY7" fmla="*/ 485477 h 495065"/>
                <a:gd name="connsiteX8" fmla="*/ 485443 w 624789"/>
                <a:gd name="connsiteY8" fmla="*/ 52357 h 495065"/>
                <a:gd name="connsiteX9" fmla="*/ 52323 w 624789"/>
                <a:gd name="connsiteY9" fmla="*/ 139346 h 495065"/>
                <a:gd name="connsiteX10" fmla="*/ 0 w 624789"/>
                <a:gd name="connsiteY10" fmla="*/ 312498 h 495065"/>
                <a:gd name="connsiteX11" fmla="*/ 19524 w 624789"/>
                <a:gd name="connsiteY11" fmla="*/ 332021 h 49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4789" h="495065">
                  <a:moveTo>
                    <a:pt x="19524" y="332021"/>
                  </a:moveTo>
                  <a:cubicBezTo>
                    <a:pt x="30306" y="332021"/>
                    <a:pt x="39047" y="323280"/>
                    <a:pt x="39047" y="312498"/>
                  </a:cubicBezTo>
                  <a:cubicBezTo>
                    <a:pt x="39060" y="161541"/>
                    <a:pt x="161445" y="39177"/>
                    <a:pt x="312401" y="39189"/>
                  </a:cubicBezTo>
                  <a:cubicBezTo>
                    <a:pt x="463357" y="39202"/>
                    <a:pt x="585721" y="161586"/>
                    <a:pt x="585709" y="312543"/>
                  </a:cubicBezTo>
                  <a:cubicBezTo>
                    <a:pt x="585704" y="366362"/>
                    <a:pt x="569812" y="418982"/>
                    <a:pt x="540024" y="463805"/>
                  </a:cubicBezTo>
                  <a:cubicBezTo>
                    <a:pt x="533542" y="472422"/>
                    <a:pt x="535273" y="484663"/>
                    <a:pt x="543891" y="491144"/>
                  </a:cubicBezTo>
                  <a:cubicBezTo>
                    <a:pt x="552508" y="497625"/>
                    <a:pt x="564748" y="495893"/>
                    <a:pt x="571229" y="487277"/>
                  </a:cubicBezTo>
                  <a:cubicBezTo>
                    <a:pt x="571663" y="486699"/>
                    <a:pt x="572065" y="486098"/>
                    <a:pt x="572433" y="485477"/>
                  </a:cubicBezTo>
                  <a:cubicBezTo>
                    <a:pt x="668014" y="341853"/>
                    <a:pt x="629067" y="147938"/>
                    <a:pt x="485443" y="52357"/>
                  </a:cubicBezTo>
                  <a:cubicBezTo>
                    <a:pt x="341819" y="-43225"/>
                    <a:pt x="147904" y="-4278"/>
                    <a:pt x="52323" y="139346"/>
                  </a:cubicBezTo>
                  <a:cubicBezTo>
                    <a:pt x="18188" y="190640"/>
                    <a:pt x="-17" y="250883"/>
                    <a:pt x="0" y="312498"/>
                  </a:cubicBezTo>
                  <a:cubicBezTo>
                    <a:pt x="0" y="323280"/>
                    <a:pt x="8741" y="332021"/>
                    <a:pt x="19524" y="332021"/>
                  </a:cubicBezTo>
                  <a:close/>
                </a:path>
              </a:pathLst>
            </a:custGeom>
            <a:solidFill>
              <a:schemeClr val="bg1"/>
            </a:solidFill>
            <a:ln w="7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21" name="任意多边形: 形状 20"/>
            <p:cNvSpPr/>
            <p:nvPr/>
          </p:nvSpPr>
          <p:spPr>
            <a:xfrm>
              <a:off x="5964766" y="2675328"/>
              <a:ext cx="246387" cy="378173"/>
            </a:xfrm>
            <a:custGeom>
              <a:avLst/>
              <a:gdLst>
                <a:gd name="connsiteX0" fmla="*/ 218860 w 246387"/>
                <a:gd name="connsiteY0" fmla="*/ 0 h 378173"/>
                <a:gd name="connsiteX1" fmla="*/ 123194 w 246387"/>
                <a:gd name="connsiteY1" fmla="*/ 95666 h 378173"/>
                <a:gd name="connsiteX2" fmla="*/ 27528 w 246387"/>
                <a:gd name="connsiteY2" fmla="*/ 0 h 378173"/>
                <a:gd name="connsiteX3" fmla="*/ 0 w 246387"/>
                <a:gd name="connsiteY3" fmla="*/ 27724 h 378173"/>
                <a:gd name="connsiteX4" fmla="*/ 77118 w 246387"/>
                <a:gd name="connsiteY4" fmla="*/ 104842 h 378173"/>
                <a:gd name="connsiteX5" fmla="*/ 6052 w 246387"/>
                <a:gd name="connsiteY5" fmla="*/ 104842 h 378173"/>
                <a:gd name="connsiteX6" fmla="*/ 6052 w 246387"/>
                <a:gd name="connsiteY6" fmla="*/ 143889 h 378173"/>
                <a:gd name="connsiteX7" fmla="*/ 103670 w 246387"/>
                <a:gd name="connsiteY7" fmla="*/ 143889 h 378173"/>
                <a:gd name="connsiteX8" fmla="*/ 103670 w 246387"/>
                <a:gd name="connsiteY8" fmla="*/ 195627 h 378173"/>
                <a:gd name="connsiteX9" fmla="*/ 5857 w 246387"/>
                <a:gd name="connsiteY9" fmla="*/ 195627 h 378173"/>
                <a:gd name="connsiteX10" fmla="*/ 5857 w 246387"/>
                <a:gd name="connsiteY10" fmla="*/ 234674 h 378173"/>
                <a:gd name="connsiteX11" fmla="*/ 103670 w 246387"/>
                <a:gd name="connsiteY11" fmla="*/ 234674 h 378173"/>
                <a:gd name="connsiteX12" fmla="*/ 103670 w 246387"/>
                <a:gd name="connsiteY12" fmla="*/ 378173 h 378173"/>
                <a:gd name="connsiteX13" fmla="*/ 142718 w 246387"/>
                <a:gd name="connsiteY13" fmla="*/ 378173 h 378173"/>
                <a:gd name="connsiteX14" fmla="*/ 142718 w 246387"/>
                <a:gd name="connsiteY14" fmla="*/ 234674 h 378173"/>
                <a:gd name="connsiteX15" fmla="*/ 240140 w 246387"/>
                <a:gd name="connsiteY15" fmla="*/ 234674 h 378173"/>
                <a:gd name="connsiteX16" fmla="*/ 240140 w 246387"/>
                <a:gd name="connsiteY16" fmla="*/ 195627 h 378173"/>
                <a:gd name="connsiteX17" fmla="*/ 142718 w 246387"/>
                <a:gd name="connsiteY17" fmla="*/ 195627 h 378173"/>
                <a:gd name="connsiteX18" fmla="*/ 142718 w 246387"/>
                <a:gd name="connsiteY18" fmla="*/ 143889 h 378173"/>
                <a:gd name="connsiteX19" fmla="*/ 240335 w 246387"/>
                <a:gd name="connsiteY19" fmla="*/ 143889 h 378173"/>
                <a:gd name="connsiteX20" fmla="*/ 240335 w 246387"/>
                <a:gd name="connsiteY20" fmla="*/ 104842 h 378173"/>
                <a:gd name="connsiteX21" fmla="*/ 169270 w 246387"/>
                <a:gd name="connsiteY21" fmla="*/ 104842 h 378173"/>
                <a:gd name="connsiteX22" fmla="*/ 246388 w 246387"/>
                <a:gd name="connsiteY22" fmla="*/ 27724 h 378173"/>
                <a:gd name="connsiteX23" fmla="*/ 218860 w 246387"/>
                <a:gd name="connsiteY23" fmla="*/ 0 h 378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6387" h="378173">
                  <a:moveTo>
                    <a:pt x="218860" y="0"/>
                  </a:moveTo>
                  <a:lnTo>
                    <a:pt x="123194" y="95666"/>
                  </a:lnTo>
                  <a:lnTo>
                    <a:pt x="27528" y="0"/>
                  </a:lnTo>
                  <a:lnTo>
                    <a:pt x="0" y="27724"/>
                  </a:lnTo>
                  <a:lnTo>
                    <a:pt x="77118" y="104842"/>
                  </a:lnTo>
                  <a:lnTo>
                    <a:pt x="6052" y="104842"/>
                  </a:lnTo>
                  <a:lnTo>
                    <a:pt x="6052" y="143889"/>
                  </a:lnTo>
                  <a:lnTo>
                    <a:pt x="103670" y="143889"/>
                  </a:lnTo>
                  <a:lnTo>
                    <a:pt x="103670" y="195627"/>
                  </a:lnTo>
                  <a:lnTo>
                    <a:pt x="5857" y="195627"/>
                  </a:lnTo>
                  <a:lnTo>
                    <a:pt x="5857" y="234674"/>
                  </a:lnTo>
                  <a:lnTo>
                    <a:pt x="103670" y="234674"/>
                  </a:lnTo>
                  <a:lnTo>
                    <a:pt x="103670" y="378173"/>
                  </a:lnTo>
                  <a:lnTo>
                    <a:pt x="142718" y="378173"/>
                  </a:lnTo>
                  <a:lnTo>
                    <a:pt x="142718" y="234674"/>
                  </a:lnTo>
                  <a:lnTo>
                    <a:pt x="240140" y="234674"/>
                  </a:lnTo>
                  <a:lnTo>
                    <a:pt x="240140" y="195627"/>
                  </a:lnTo>
                  <a:lnTo>
                    <a:pt x="142718" y="195627"/>
                  </a:lnTo>
                  <a:lnTo>
                    <a:pt x="142718" y="143889"/>
                  </a:lnTo>
                  <a:lnTo>
                    <a:pt x="240335" y="143889"/>
                  </a:lnTo>
                  <a:lnTo>
                    <a:pt x="240335" y="104842"/>
                  </a:lnTo>
                  <a:lnTo>
                    <a:pt x="169270" y="104842"/>
                  </a:lnTo>
                  <a:lnTo>
                    <a:pt x="246388" y="27724"/>
                  </a:lnTo>
                  <a:lnTo>
                    <a:pt x="218860" y="0"/>
                  </a:lnTo>
                  <a:close/>
                </a:path>
              </a:pathLst>
            </a:custGeom>
            <a:solidFill>
              <a:schemeClr val="bg1"/>
            </a:solidFill>
            <a:ln w="7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22" name="任意多边形: 形状 21"/>
            <p:cNvSpPr/>
            <p:nvPr/>
          </p:nvSpPr>
          <p:spPr>
            <a:xfrm>
              <a:off x="5697681" y="2949830"/>
              <a:ext cx="780749" cy="358063"/>
            </a:xfrm>
            <a:custGeom>
              <a:avLst/>
              <a:gdLst>
                <a:gd name="connsiteX0" fmla="*/ 759861 w 780749"/>
                <a:gd name="connsiteY0" fmla="*/ 182351 h 358063"/>
                <a:gd name="connsiteX1" fmla="*/ 755565 w 780749"/>
                <a:gd name="connsiteY1" fmla="*/ 180593 h 358063"/>
                <a:gd name="connsiteX2" fmla="*/ 521283 w 780749"/>
                <a:gd name="connsiteY2" fmla="*/ 81219 h 358063"/>
                <a:gd name="connsiteX3" fmla="*/ 476769 w 780749"/>
                <a:gd name="connsiteY3" fmla="*/ 71456 h 358063"/>
                <a:gd name="connsiteX4" fmla="*/ 440845 w 780749"/>
                <a:gd name="connsiteY4" fmla="*/ 162241 h 358063"/>
                <a:gd name="connsiteX5" fmla="*/ 483407 w 780749"/>
                <a:gd name="connsiteY5" fmla="*/ 220812 h 358063"/>
                <a:gd name="connsiteX6" fmla="*/ 481753 w 780749"/>
                <a:gd name="connsiteY6" fmla="*/ 228364 h 358063"/>
                <a:gd name="connsiteX7" fmla="*/ 478330 w 780749"/>
                <a:gd name="connsiteY7" fmla="*/ 229207 h 358063"/>
                <a:gd name="connsiteX8" fmla="*/ 432450 w 780749"/>
                <a:gd name="connsiteY8" fmla="*/ 229207 h 358063"/>
                <a:gd name="connsiteX9" fmla="*/ 111091 w 780749"/>
                <a:gd name="connsiteY9" fmla="*/ 52909 h 358063"/>
                <a:gd name="connsiteX10" fmla="*/ 38854 w 780749"/>
                <a:gd name="connsiteY10" fmla="*/ 0 h 358063"/>
                <a:gd name="connsiteX11" fmla="*/ 3321 w 780749"/>
                <a:gd name="connsiteY11" fmla="*/ 114799 h 358063"/>
                <a:gd name="connsiteX12" fmla="*/ 338541 w 780749"/>
                <a:gd name="connsiteY12" fmla="*/ 358063 h 358063"/>
                <a:gd name="connsiteX13" fmla="*/ 741704 w 780749"/>
                <a:gd name="connsiteY13" fmla="*/ 358063 h 358063"/>
                <a:gd name="connsiteX14" fmla="*/ 780750 w 780749"/>
                <a:gd name="connsiteY14" fmla="*/ 322140 h 358063"/>
                <a:gd name="connsiteX15" fmla="*/ 780750 w 780749"/>
                <a:gd name="connsiteY15" fmla="*/ 214564 h 358063"/>
                <a:gd name="connsiteX16" fmla="*/ 759861 w 780749"/>
                <a:gd name="connsiteY16" fmla="*/ 182351 h 358063"/>
                <a:gd name="connsiteX17" fmla="*/ 741704 w 780749"/>
                <a:gd name="connsiteY17" fmla="*/ 319016 h 358063"/>
                <a:gd name="connsiteX18" fmla="*/ 340299 w 780749"/>
                <a:gd name="connsiteY18" fmla="*/ 319016 h 358063"/>
                <a:gd name="connsiteX19" fmla="*/ 40611 w 780749"/>
                <a:gd name="connsiteY19" fmla="*/ 104256 h 358063"/>
                <a:gd name="connsiteX20" fmla="*/ 43930 w 780749"/>
                <a:gd name="connsiteY20" fmla="*/ 42561 h 358063"/>
                <a:gd name="connsiteX21" fmla="*/ 81025 w 780749"/>
                <a:gd name="connsiteY21" fmla="*/ 78290 h 358063"/>
                <a:gd name="connsiteX22" fmla="*/ 429326 w 780749"/>
                <a:gd name="connsiteY22" fmla="*/ 268450 h 358063"/>
                <a:gd name="connsiteX23" fmla="*/ 478330 w 780749"/>
                <a:gd name="connsiteY23" fmla="*/ 268450 h 358063"/>
                <a:gd name="connsiteX24" fmla="*/ 517378 w 780749"/>
                <a:gd name="connsiteY24" fmla="*/ 244241 h 358063"/>
                <a:gd name="connsiteX25" fmla="*/ 514840 w 780749"/>
                <a:gd name="connsiteY25" fmla="*/ 199141 h 358063"/>
                <a:gd name="connsiteX26" fmla="*/ 474426 w 780749"/>
                <a:gd name="connsiteY26" fmla="*/ 143304 h 358063"/>
                <a:gd name="connsiteX27" fmla="*/ 466226 w 780749"/>
                <a:gd name="connsiteY27" fmla="*/ 113237 h 358063"/>
                <a:gd name="connsiteX28" fmla="*/ 476769 w 780749"/>
                <a:gd name="connsiteY28" fmla="*/ 111675 h 358063"/>
                <a:gd name="connsiteX29" fmla="*/ 506054 w 780749"/>
                <a:gd name="connsiteY29" fmla="*/ 118313 h 358063"/>
                <a:gd name="connsiteX30" fmla="*/ 740337 w 780749"/>
                <a:gd name="connsiteY30" fmla="*/ 217689 h 358063"/>
                <a:gd name="connsiteX31" fmla="*/ 741899 w 780749"/>
                <a:gd name="connsiteY31" fmla="*/ 217689 h 358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80749" h="358063">
                  <a:moveTo>
                    <a:pt x="759861" y="182351"/>
                  </a:moveTo>
                  <a:lnTo>
                    <a:pt x="755565" y="180593"/>
                  </a:lnTo>
                  <a:lnTo>
                    <a:pt x="521283" y="81219"/>
                  </a:lnTo>
                  <a:cubicBezTo>
                    <a:pt x="507227" y="75081"/>
                    <a:pt x="492102" y="71765"/>
                    <a:pt x="476769" y="71456"/>
                  </a:cubicBezTo>
                  <a:cubicBezTo>
                    <a:pt x="437722" y="71456"/>
                    <a:pt x="409022" y="98204"/>
                    <a:pt x="440845" y="162241"/>
                  </a:cubicBezTo>
                  <a:lnTo>
                    <a:pt x="483407" y="220812"/>
                  </a:lnTo>
                  <a:cubicBezTo>
                    <a:pt x="485035" y="223354"/>
                    <a:pt x="484295" y="226736"/>
                    <a:pt x="481753" y="228364"/>
                  </a:cubicBezTo>
                  <a:cubicBezTo>
                    <a:pt x="480737" y="229015"/>
                    <a:pt x="479533" y="229311"/>
                    <a:pt x="478330" y="229207"/>
                  </a:cubicBezTo>
                  <a:lnTo>
                    <a:pt x="432450" y="229207"/>
                  </a:lnTo>
                  <a:cubicBezTo>
                    <a:pt x="294418" y="221398"/>
                    <a:pt x="189186" y="146622"/>
                    <a:pt x="111091" y="52909"/>
                  </a:cubicBezTo>
                  <a:cubicBezTo>
                    <a:pt x="77901" y="14253"/>
                    <a:pt x="55449" y="0"/>
                    <a:pt x="38854" y="0"/>
                  </a:cubicBezTo>
                  <a:cubicBezTo>
                    <a:pt x="-3317" y="0"/>
                    <a:pt x="-3512" y="91175"/>
                    <a:pt x="3321" y="114799"/>
                  </a:cubicBezTo>
                  <a:cubicBezTo>
                    <a:pt x="30459" y="208707"/>
                    <a:pt x="94496" y="346348"/>
                    <a:pt x="338541" y="358063"/>
                  </a:cubicBezTo>
                  <a:lnTo>
                    <a:pt x="741704" y="358063"/>
                  </a:lnTo>
                  <a:cubicBezTo>
                    <a:pt x="762106" y="358132"/>
                    <a:pt x="779117" y="342473"/>
                    <a:pt x="780750" y="322140"/>
                  </a:cubicBezTo>
                  <a:lnTo>
                    <a:pt x="780750" y="214564"/>
                  </a:lnTo>
                  <a:cubicBezTo>
                    <a:pt x="780689" y="200665"/>
                    <a:pt x="772527" y="188078"/>
                    <a:pt x="759861" y="182351"/>
                  </a:cubicBezTo>
                  <a:close/>
                  <a:moveTo>
                    <a:pt x="741704" y="319016"/>
                  </a:moveTo>
                  <a:lnTo>
                    <a:pt x="340299" y="319016"/>
                  </a:lnTo>
                  <a:cubicBezTo>
                    <a:pt x="126906" y="308863"/>
                    <a:pt x="68139" y="198751"/>
                    <a:pt x="40611" y="104256"/>
                  </a:cubicBezTo>
                  <a:cubicBezTo>
                    <a:pt x="37411" y="83684"/>
                    <a:pt x="38541" y="62671"/>
                    <a:pt x="43930" y="42561"/>
                  </a:cubicBezTo>
                  <a:cubicBezTo>
                    <a:pt x="57999" y="52564"/>
                    <a:pt x="70501" y="64606"/>
                    <a:pt x="81025" y="78290"/>
                  </a:cubicBezTo>
                  <a:cubicBezTo>
                    <a:pt x="179619" y="196407"/>
                    <a:pt x="296956" y="260445"/>
                    <a:pt x="429326" y="268450"/>
                  </a:cubicBezTo>
                  <a:lnTo>
                    <a:pt x="478330" y="268450"/>
                  </a:lnTo>
                  <a:cubicBezTo>
                    <a:pt x="494789" y="268111"/>
                    <a:pt x="509756" y="258832"/>
                    <a:pt x="517378" y="244241"/>
                  </a:cubicBezTo>
                  <a:cubicBezTo>
                    <a:pt x="524831" y="229872"/>
                    <a:pt x="523858" y="212583"/>
                    <a:pt x="514840" y="199141"/>
                  </a:cubicBezTo>
                  <a:lnTo>
                    <a:pt x="474426" y="143304"/>
                  </a:lnTo>
                  <a:cubicBezTo>
                    <a:pt x="469028" y="134206"/>
                    <a:pt x="466194" y="123815"/>
                    <a:pt x="466226" y="113237"/>
                  </a:cubicBezTo>
                  <a:cubicBezTo>
                    <a:pt x="469607" y="112044"/>
                    <a:pt x="473187" y="111514"/>
                    <a:pt x="476769" y="111675"/>
                  </a:cubicBezTo>
                  <a:cubicBezTo>
                    <a:pt x="486868" y="111972"/>
                    <a:pt x="496814" y="114227"/>
                    <a:pt x="506054" y="118313"/>
                  </a:cubicBezTo>
                  <a:lnTo>
                    <a:pt x="740337" y="217689"/>
                  </a:lnTo>
                  <a:lnTo>
                    <a:pt x="741899" y="217689"/>
                  </a:lnTo>
                  <a:close/>
                </a:path>
              </a:pathLst>
            </a:custGeom>
            <a:solidFill>
              <a:schemeClr val="bg1"/>
            </a:solidFill>
            <a:ln w="7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grpSp>
      <p:pic>
        <p:nvPicPr>
          <p:cNvPr id="24" name="图形 23"/>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83129" y="2334988"/>
            <a:ext cx="694194" cy="694194"/>
          </a:xfrm>
          <a:prstGeom prst="rect">
            <a:avLst/>
          </a:prstGeom>
        </p:spPr>
      </p:pic>
      <p:sp>
        <p:nvSpPr>
          <p:cNvPr id="25" name="矩形 24"/>
          <p:cNvSpPr/>
          <p:nvPr/>
        </p:nvSpPr>
        <p:spPr>
          <a:xfrm>
            <a:off x="2246477" y="6016354"/>
            <a:ext cx="3186598" cy="56239"/>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6" name="矩形 25"/>
          <p:cNvSpPr/>
          <p:nvPr/>
        </p:nvSpPr>
        <p:spPr>
          <a:xfrm>
            <a:off x="5888634" y="6016354"/>
            <a:ext cx="3186598" cy="56239"/>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28" name="组合 27"/>
          <p:cNvGrpSpPr/>
          <p:nvPr/>
        </p:nvGrpSpPr>
        <p:grpSpPr>
          <a:xfrm>
            <a:off x="1631504" y="-665286"/>
            <a:ext cx="2451912" cy="504056"/>
            <a:chOff x="1631504" y="-665286"/>
            <a:chExt cx="2451912" cy="504056"/>
          </a:xfrm>
        </p:grpSpPr>
        <p:sp>
          <p:nvSpPr>
            <p:cNvPr id="29" name="椭圆 28"/>
            <p:cNvSpPr/>
            <p:nvPr/>
          </p:nvSpPr>
          <p:spPr>
            <a:xfrm>
              <a:off x="1631504" y="-665286"/>
              <a:ext cx="504056" cy="504056"/>
            </a:xfrm>
            <a:prstGeom prst="ellipse">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2280789" y="-665286"/>
              <a:ext cx="504056" cy="50405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椭圆 30"/>
            <p:cNvSpPr/>
            <p:nvPr/>
          </p:nvSpPr>
          <p:spPr>
            <a:xfrm>
              <a:off x="2930074" y="-665286"/>
              <a:ext cx="504056" cy="50405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p:cNvSpPr/>
            <p:nvPr/>
          </p:nvSpPr>
          <p:spPr>
            <a:xfrm>
              <a:off x="3579360" y="-665286"/>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3" name="椭圆 32"/>
          <p:cNvSpPr/>
          <p:nvPr/>
        </p:nvSpPr>
        <p:spPr>
          <a:xfrm>
            <a:off x="6732634" y="1930400"/>
            <a:ext cx="1498600" cy="1498600"/>
          </a:xfrm>
          <a:prstGeom prst="ellipse">
            <a:avLst/>
          </a:prstGeom>
          <a:gradFill>
            <a:gsLst>
              <a:gs pos="0">
                <a:srgbClr val="0E419C"/>
              </a:gs>
              <a:gs pos="100000">
                <a:srgbClr val="64AFFD"/>
              </a:gs>
            </a:gsLst>
            <a:lin ang="5400000" scaled="0"/>
          </a:gradFill>
          <a:ln>
            <a:noFill/>
          </a:ln>
          <a:effectLst>
            <a:outerShdw blurRad="292100" sx="102000" sy="102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7" name="iconfont-11655-2733935"/>
          <p:cNvSpPr/>
          <p:nvPr/>
        </p:nvSpPr>
        <p:spPr>
          <a:xfrm>
            <a:off x="7177091" y="2408989"/>
            <a:ext cx="609685" cy="599749"/>
          </a:xfrm>
          <a:custGeom>
            <a:avLst/>
            <a:gdLst>
              <a:gd name="T0" fmla="*/ 4956 w 12655"/>
              <a:gd name="T1" fmla="*/ 280 h 12449"/>
              <a:gd name="T2" fmla="*/ 6318 w 12655"/>
              <a:gd name="T3" fmla="*/ 0 h 12449"/>
              <a:gd name="T4" fmla="*/ 7055 w 12655"/>
              <a:gd name="T5" fmla="*/ 73 h 12449"/>
              <a:gd name="T6" fmla="*/ 8998 w 12655"/>
              <a:gd name="T7" fmla="*/ 1246 h 12449"/>
              <a:gd name="T8" fmla="*/ 9748 w 12655"/>
              <a:gd name="T9" fmla="*/ 4042 h 12449"/>
              <a:gd name="T10" fmla="*/ 9045 w 12655"/>
              <a:gd name="T11" fmla="*/ 6026 h 12449"/>
              <a:gd name="T12" fmla="*/ 8617 w 12655"/>
              <a:gd name="T13" fmla="*/ 7203 h 12449"/>
              <a:gd name="T14" fmla="*/ 11453 w 12655"/>
              <a:gd name="T15" fmla="*/ 8938 h 12449"/>
              <a:gd name="T16" fmla="*/ 12644 w 12655"/>
              <a:gd name="T17" fmla="*/ 10453 h 12449"/>
              <a:gd name="T18" fmla="*/ 12646 w 12655"/>
              <a:gd name="T19" fmla="*/ 11284 h 12449"/>
              <a:gd name="T20" fmla="*/ 11591 w 12655"/>
              <a:gd name="T21" fmla="*/ 12449 h 12449"/>
              <a:gd name="T22" fmla="*/ 1073 w 12655"/>
              <a:gd name="T23" fmla="*/ 12449 h 12449"/>
              <a:gd name="T24" fmla="*/ 246 w 12655"/>
              <a:gd name="T25" fmla="*/ 12075 h 12449"/>
              <a:gd name="T26" fmla="*/ 13 w 12655"/>
              <a:gd name="T27" fmla="*/ 10453 h 12449"/>
              <a:gd name="T28" fmla="*/ 1202 w 12655"/>
              <a:gd name="T29" fmla="*/ 8938 h 12449"/>
              <a:gd name="T30" fmla="*/ 4039 w 12655"/>
              <a:gd name="T31" fmla="*/ 7203 h 12449"/>
              <a:gd name="T32" fmla="*/ 3612 w 12655"/>
              <a:gd name="T33" fmla="*/ 6026 h 12449"/>
              <a:gd name="T34" fmla="*/ 2910 w 12655"/>
              <a:gd name="T35" fmla="*/ 4042 h 12449"/>
              <a:gd name="T36" fmla="*/ 3662 w 12655"/>
              <a:gd name="T37" fmla="*/ 1246 h 12449"/>
              <a:gd name="T38" fmla="*/ 4175 w 12655"/>
              <a:gd name="T39" fmla="*/ 1665 h 12449"/>
              <a:gd name="T40" fmla="*/ 3576 w 12655"/>
              <a:gd name="T41" fmla="*/ 3985 h 12449"/>
              <a:gd name="T42" fmla="*/ 4170 w 12655"/>
              <a:gd name="T43" fmla="*/ 5666 h 12449"/>
              <a:gd name="T44" fmla="*/ 4671 w 12655"/>
              <a:gd name="T45" fmla="*/ 6332 h 12449"/>
              <a:gd name="T46" fmla="*/ 4381 w 12655"/>
              <a:gd name="T47" fmla="*/ 7771 h 12449"/>
              <a:gd name="T48" fmla="*/ 1561 w 12655"/>
              <a:gd name="T49" fmla="*/ 9495 h 12449"/>
              <a:gd name="T50" fmla="*/ 677 w 12655"/>
              <a:gd name="T51" fmla="*/ 10492 h 12449"/>
              <a:gd name="T52" fmla="*/ 674 w 12655"/>
              <a:gd name="T53" fmla="*/ 11259 h 12449"/>
              <a:gd name="T54" fmla="*/ 1079 w 12655"/>
              <a:gd name="T55" fmla="*/ 11786 h 12449"/>
              <a:gd name="T56" fmla="*/ 11883 w 12655"/>
              <a:gd name="T57" fmla="*/ 11674 h 12449"/>
              <a:gd name="T58" fmla="*/ 11992 w 12655"/>
              <a:gd name="T59" fmla="*/ 10841 h 12449"/>
              <a:gd name="T60" fmla="*/ 11701 w 12655"/>
              <a:gd name="T61" fmla="*/ 9954 h 12449"/>
              <a:gd name="T62" fmla="*/ 9936 w 12655"/>
              <a:gd name="T63" fmla="*/ 8776 h 12449"/>
              <a:gd name="T64" fmla="*/ 7976 w 12655"/>
              <a:gd name="T65" fmla="*/ 6351 h 12449"/>
              <a:gd name="T66" fmla="*/ 8002 w 12655"/>
              <a:gd name="T67" fmla="*/ 6317 h 12449"/>
              <a:gd name="T68" fmla="*/ 8833 w 12655"/>
              <a:gd name="T69" fmla="*/ 5037 h 12449"/>
              <a:gd name="T70" fmla="*/ 9023 w 12655"/>
              <a:gd name="T71" fmla="*/ 2814 h 12449"/>
              <a:gd name="T72" fmla="*/ 7436 w 12655"/>
              <a:gd name="T73" fmla="*/ 885 h 12449"/>
              <a:gd name="T74" fmla="*/ 6340 w 12655"/>
              <a:gd name="T75" fmla="*/ 661 h 12449"/>
              <a:gd name="T76" fmla="*/ 5738 w 12655"/>
              <a:gd name="T77" fmla="*/ 722 h 12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655" h="12449">
                <a:moveTo>
                  <a:pt x="3662" y="1246"/>
                </a:moveTo>
                <a:cubicBezTo>
                  <a:pt x="4013" y="828"/>
                  <a:pt x="4456" y="498"/>
                  <a:pt x="4956" y="280"/>
                </a:cubicBezTo>
                <a:cubicBezTo>
                  <a:pt x="5165" y="186"/>
                  <a:pt x="5387" y="117"/>
                  <a:pt x="5607" y="73"/>
                </a:cubicBezTo>
                <a:cubicBezTo>
                  <a:pt x="5849" y="23"/>
                  <a:pt x="6092" y="2"/>
                  <a:pt x="6318" y="0"/>
                </a:cubicBezTo>
                <a:lnTo>
                  <a:pt x="6344" y="0"/>
                </a:lnTo>
                <a:cubicBezTo>
                  <a:pt x="6570" y="2"/>
                  <a:pt x="6813" y="23"/>
                  <a:pt x="7055" y="73"/>
                </a:cubicBezTo>
                <a:cubicBezTo>
                  <a:pt x="7275" y="117"/>
                  <a:pt x="7497" y="186"/>
                  <a:pt x="7706" y="280"/>
                </a:cubicBezTo>
                <a:cubicBezTo>
                  <a:pt x="8206" y="497"/>
                  <a:pt x="8648" y="828"/>
                  <a:pt x="8998" y="1246"/>
                </a:cubicBezTo>
                <a:cubicBezTo>
                  <a:pt x="9301" y="1614"/>
                  <a:pt x="9546" y="2085"/>
                  <a:pt x="9669" y="2679"/>
                </a:cubicBezTo>
                <a:cubicBezTo>
                  <a:pt x="9761" y="3127"/>
                  <a:pt x="9788" y="3586"/>
                  <a:pt x="9748" y="4042"/>
                </a:cubicBezTo>
                <a:cubicBezTo>
                  <a:pt x="9714" y="4476"/>
                  <a:pt x="9610" y="4903"/>
                  <a:pt x="9440" y="5304"/>
                </a:cubicBezTo>
                <a:cubicBezTo>
                  <a:pt x="9327" y="5555"/>
                  <a:pt x="9196" y="5796"/>
                  <a:pt x="9045" y="6026"/>
                </a:cubicBezTo>
                <a:cubicBezTo>
                  <a:pt x="8904" y="6243"/>
                  <a:pt x="8733" y="6478"/>
                  <a:pt x="8526" y="6722"/>
                </a:cubicBezTo>
                <a:cubicBezTo>
                  <a:pt x="8489" y="6788"/>
                  <a:pt x="8363" y="7050"/>
                  <a:pt x="8617" y="7203"/>
                </a:cubicBezTo>
                <a:cubicBezTo>
                  <a:pt x="8909" y="7378"/>
                  <a:pt x="9621" y="7806"/>
                  <a:pt x="10282" y="8210"/>
                </a:cubicBezTo>
                <a:cubicBezTo>
                  <a:pt x="10716" y="8474"/>
                  <a:pt x="11146" y="8741"/>
                  <a:pt x="11453" y="8938"/>
                </a:cubicBezTo>
                <a:cubicBezTo>
                  <a:pt x="11678" y="9081"/>
                  <a:pt x="11950" y="9260"/>
                  <a:pt x="12174" y="9493"/>
                </a:cubicBezTo>
                <a:cubicBezTo>
                  <a:pt x="12427" y="9751"/>
                  <a:pt x="12621" y="10066"/>
                  <a:pt x="12644" y="10453"/>
                </a:cubicBezTo>
                <a:cubicBezTo>
                  <a:pt x="12649" y="10566"/>
                  <a:pt x="12653" y="10702"/>
                  <a:pt x="12653" y="10842"/>
                </a:cubicBezTo>
                <a:cubicBezTo>
                  <a:pt x="12655" y="10998"/>
                  <a:pt x="12650" y="11149"/>
                  <a:pt x="12646" y="11284"/>
                </a:cubicBezTo>
                <a:cubicBezTo>
                  <a:pt x="12634" y="11593"/>
                  <a:pt x="12571" y="11863"/>
                  <a:pt x="12411" y="12075"/>
                </a:cubicBezTo>
                <a:cubicBezTo>
                  <a:pt x="12238" y="12303"/>
                  <a:pt x="11978" y="12441"/>
                  <a:pt x="11591" y="12449"/>
                </a:cubicBezTo>
                <a:lnTo>
                  <a:pt x="11584" y="12449"/>
                </a:lnTo>
                <a:cubicBezTo>
                  <a:pt x="8080" y="12439"/>
                  <a:pt x="4577" y="12439"/>
                  <a:pt x="1073" y="12449"/>
                </a:cubicBezTo>
                <a:lnTo>
                  <a:pt x="1066" y="12449"/>
                </a:lnTo>
                <a:cubicBezTo>
                  <a:pt x="677" y="12441"/>
                  <a:pt x="418" y="12303"/>
                  <a:pt x="246" y="12075"/>
                </a:cubicBezTo>
                <a:cubicBezTo>
                  <a:pt x="87" y="11864"/>
                  <a:pt x="24" y="11593"/>
                  <a:pt x="11" y="11284"/>
                </a:cubicBezTo>
                <a:cubicBezTo>
                  <a:pt x="0" y="11007"/>
                  <a:pt x="1" y="10730"/>
                  <a:pt x="13" y="10453"/>
                </a:cubicBezTo>
                <a:cubicBezTo>
                  <a:pt x="37" y="10066"/>
                  <a:pt x="230" y="9751"/>
                  <a:pt x="481" y="9493"/>
                </a:cubicBezTo>
                <a:cubicBezTo>
                  <a:pt x="706" y="9261"/>
                  <a:pt x="978" y="9081"/>
                  <a:pt x="1202" y="8938"/>
                </a:cubicBezTo>
                <a:cubicBezTo>
                  <a:pt x="1511" y="8742"/>
                  <a:pt x="1941" y="8475"/>
                  <a:pt x="2375" y="8210"/>
                </a:cubicBezTo>
                <a:cubicBezTo>
                  <a:pt x="3036" y="7806"/>
                  <a:pt x="3747" y="7378"/>
                  <a:pt x="4039" y="7203"/>
                </a:cubicBezTo>
                <a:cubicBezTo>
                  <a:pt x="4294" y="7050"/>
                  <a:pt x="4168" y="6789"/>
                  <a:pt x="4131" y="6722"/>
                </a:cubicBezTo>
                <a:cubicBezTo>
                  <a:pt x="3943" y="6502"/>
                  <a:pt x="3770" y="6269"/>
                  <a:pt x="3612" y="6026"/>
                </a:cubicBezTo>
                <a:cubicBezTo>
                  <a:pt x="3462" y="5796"/>
                  <a:pt x="3330" y="5555"/>
                  <a:pt x="3217" y="5304"/>
                </a:cubicBezTo>
                <a:cubicBezTo>
                  <a:pt x="3046" y="4903"/>
                  <a:pt x="2943" y="4476"/>
                  <a:pt x="2910" y="4042"/>
                </a:cubicBezTo>
                <a:cubicBezTo>
                  <a:pt x="2871" y="3586"/>
                  <a:pt x="2896" y="3127"/>
                  <a:pt x="2987" y="2679"/>
                </a:cubicBezTo>
                <a:cubicBezTo>
                  <a:pt x="3093" y="2154"/>
                  <a:pt x="3325" y="1662"/>
                  <a:pt x="3662" y="1246"/>
                </a:cubicBezTo>
                <a:close/>
                <a:moveTo>
                  <a:pt x="5225" y="885"/>
                </a:moveTo>
                <a:cubicBezTo>
                  <a:pt x="4865" y="1046"/>
                  <a:pt x="4481" y="1291"/>
                  <a:pt x="4175" y="1665"/>
                </a:cubicBezTo>
                <a:cubicBezTo>
                  <a:pt x="3906" y="1999"/>
                  <a:pt x="3722" y="2393"/>
                  <a:pt x="3639" y="2814"/>
                </a:cubicBezTo>
                <a:cubicBezTo>
                  <a:pt x="3561" y="3199"/>
                  <a:pt x="3540" y="3594"/>
                  <a:pt x="3576" y="3985"/>
                </a:cubicBezTo>
                <a:cubicBezTo>
                  <a:pt x="3608" y="4360"/>
                  <a:pt x="3690" y="4725"/>
                  <a:pt x="3827" y="5037"/>
                </a:cubicBezTo>
                <a:cubicBezTo>
                  <a:pt x="3908" y="5221"/>
                  <a:pt x="4019" y="5432"/>
                  <a:pt x="4170" y="5666"/>
                </a:cubicBezTo>
                <a:cubicBezTo>
                  <a:pt x="4299" y="5865"/>
                  <a:pt x="4458" y="6082"/>
                  <a:pt x="4657" y="6317"/>
                </a:cubicBezTo>
                <a:lnTo>
                  <a:pt x="4671" y="6332"/>
                </a:lnTo>
                <a:lnTo>
                  <a:pt x="4682" y="6351"/>
                </a:lnTo>
                <a:cubicBezTo>
                  <a:pt x="4684" y="6354"/>
                  <a:pt x="5267" y="7244"/>
                  <a:pt x="4381" y="7771"/>
                </a:cubicBezTo>
                <a:cubicBezTo>
                  <a:pt x="4105" y="7936"/>
                  <a:pt x="3409" y="8358"/>
                  <a:pt x="2721" y="8776"/>
                </a:cubicBezTo>
                <a:cubicBezTo>
                  <a:pt x="2263" y="9056"/>
                  <a:pt x="1828" y="9326"/>
                  <a:pt x="1561" y="9495"/>
                </a:cubicBezTo>
                <a:cubicBezTo>
                  <a:pt x="1369" y="9619"/>
                  <a:pt x="1137" y="9771"/>
                  <a:pt x="959" y="9954"/>
                </a:cubicBezTo>
                <a:cubicBezTo>
                  <a:pt x="806" y="10110"/>
                  <a:pt x="689" y="10290"/>
                  <a:pt x="677" y="10492"/>
                </a:cubicBezTo>
                <a:cubicBezTo>
                  <a:pt x="670" y="10608"/>
                  <a:pt x="666" y="10724"/>
                  <a:pt x="666" y="10841"/>
                </a:cubicBezTo>
                <a:cubicBezTo>
                  <a:pt x="665" y="10981"/>
                  <a:pt x="670" y="11126"/>
                  <a:pt x="674" y="11259"/>
                </a:cubicBezTo>
                <a:cubicBezTo>
                  <a:pt x="681" y="11439"/>
                  <a:pt x="709" y="11586"/>
                  <a:pt x="776" y="11674"/>
                </a:cubicBezTo>
                <a:cubicBezTo>
                  <a:pt x="826" y="11742"/>
                  <a:pt x="921" y="11782"/>
                  <a:pt x="1079" y="11786"/>
                </a:cubicBezTo>
                <a:cubicBezTo>
                  <a:pt x="4579" y="11772"/>
                  <a:pt x="8080" y="11772"/>
                  <a:pt x="11580" y="11786"/>
                </a:cubicBezTo>
                <a:cubicBezTo>
                  <a:pt x="11737" y="11782"/>
                  <a:pt x="11833" y="11742"/>
                  <a:pt x="11883" y="11674"/>
                </a:cubicBezTo>
                <a:cubicBezTo>
                  <a:pt x="11950" y="11586"/>
                  <a:pt x="11977" y="11438"/>
                  <a:pt x="11985" y="11259"/>
                </a:cubicBezTo>
                <a:cubicBezTo>
                  <a:pt x="11989" y="11126"/>
                  <a:pt x="11992" y="10981"/>
                  <a:pt x="11992" y="10841"/>
                </a:cubicBezTo>
                <a:cubicBezTo>
                  <a:pt x="11992" y="10726"/>
                  <a:pt x="11989" y="10607"/>
                  <a:pt x="11981" y="10492"/>
                </a:cubicBezTo>
                <a:cubicBezTo>
                  <a:pt x="11969" y="10290"/>
                  <a:pt x="11853" y="10110"/>
                  <a:pt x="11701" y="9954"/>
                </a:cubicBezTo>
                <a:cubicBezTo>
                  <a:pt x="11522" y="9771"/>
                  <a:pt x="11291" y="9618"/>
                  <a:pt x="11099" y="9495"/>
                </a:cubicBezTo>
                <a:cubicBezTo>
                  <a:pt x="10713" y="9252"/>
                  <a:pt x="10326" y="9012"/>
                  <a:pt x="9936" y="8776"/>
                </a:cubicBezTo>
                <a:cubicBezTo>
                  <a:pt x="9250" y="8358"/>
                  <a:pt x="8553" y="7936"/>
                  <a:pt x="8278" y="7771"/>
                </a:cubicBezTo>
                <a:cubicBezTo>
                  <a:pt x="7393" y="7244"/>
                  <a:pt x="7975" y="6354"/>
                  <a:pt x="7976" y="6351"/>
                </a:cubicBezTo>
                <a:lnTo>
                  <a:pt x="7987" y="6332"/>
                </a:lnTo>
                <a:lnTo>
                  <a:pt x="8002" y="6317"/>
                </a:lnTo>
                <a:cubicBezTo>
                  <a:pt x="8200" y="6082"/>
                  <a:pt x="8361" y="5865"/>
                  <a:pt x="8489" y="5666"/>
                </a:cubicBezTo>
                <a:cubicBezTo>
                  <a:pt x="8641" y="5432"/>
                  <a:pt x="8751" y="5221"/>
                  <a:pt x="8833" y="5037"/>
                </a:cubicBezTo>
                <a:cubicBezTo>
                  <a:pt x="8971" y="4725"/>
                  <a:pt x="9053" y="4360"/>
                  <a:pt x="9086" y="3985"/>
                </a:cubicBezTo>
                <a:cubicBezTo>
                  <a:pt x="9121" y="3594"/>
                  <a:pt x="9099" y="3200"/>
                  <a:pt x="9023" y="2814"/>
                </a:cubicBezTo>
                <a:cubicBezTo>
                  <a:pt x="8940" y="2393"/>
                  <a:pt x="8755" y="1999"/>
                  <a:pt x="8486" y="1665"/>
                </a:cubicBezTo>
                <a:cubicBezTo>
                  <a:pt x="8201" y="1327"/>
                  <a:pt x="7841" y="1060"/>
                  <a:pt x="7436" y="885"/>
                </a:cubicBezTo>
                <a:cubicBezTo>
                  <a:pt x="7271" y="811"/>
                  <a:pt x="7099" y="757"/>
                  <a:pt x="6922" y="722"/>
                </a:cubicBezTo>
                <a:cubicBezTo>
                  <a:pt x="6730" y="683"/>
                  <a:pt x="6535" y="663"/>
                  <a:pt x="6340" y="661"/>
                </a:cubicBezTo>
                <a:lnTo>
                  <a:pt x="6321" y="661"/>
                </a:lnTo>
                <a:cubicBezTo>
                  <a:pt x="6137" y="662"/>
                  <a:pt x="5937" y="682"/>
                  <a:pt x="5738" y="722"/>
                </a:cubicBezTo>
                <a:cubicBezTo>
                  <a:pt x="5562" y="757"/>
                  <a:pt x="5390" y="811"/>
                  <a:pt x="5225" y="885"/>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51" name="文本框 83"/>
          <p:cNvSpPr txBox="1"/>
          <p:nvPr/>
        </p:nvSpPr>
        <p:spPr>
          <a:xfrm>
            <a:off x="2270557" y="4350436"/>
            <a:ext cx="3235426" cy="1569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sz="1600" b="0" i="0" u="none" strike="noStrike" kern="1200" cap="none" spc="0" normalizeH="0" baseline="0" noProof="1">
                <a:ln>
                  <a:noFill/>
                </a:ln>
                <a:effectLst/>
                <a:uLnTx/>
                <a:uFillTx/>
                <a:cs typeface="+mn-ea"/>
                <a:sym typeface="+mn-lt"/>
              </a:rPr>
              <a:t>任务：训练数据</a:t>
            </a:r>
            <a:r>
              <a:rPr kumimoji="0" lang="en-US" altLang="zh-CN" sz="1600" b="0" i="0" u="none" strike="noStrike" kern="1200" cap="none" spc="0" normalizeH="0" baseline="0" noProof="1">
                <a:ln>
                  <a:noFill/>
                </a:ln>
                <a:effectLst/>
                <a:uLnTx/>
                <a:uFillTx/>
                <a:cs typeface="+mn-ea"/>
                <a:sym typeface="+mn-lt"/>
              </a:rPr>
              <a:t>Xw1,Xw2,Xw3… </a:t>
            </a:r>
            <a:r>
              <a:rPr kumimoji="0" lang="zh-CN" altLang="en-US" sz="1600" b="0" i="0" u="none" strike="noStrike" kern="1200" cap="none" spc="0" normalizeH="0" baseline="0" noProof="1">
                <a:ln>
                  <a:noFill/>
                </a:ln>
                <a:effectLst/>
                <a:uLnTx/>
                <a:uFillTx/>
                <a:cs typeface="+mn-ea"/>
                <a:sym typeface="+mn-lt"/>
              </a:rPr>
              <a:t>中训练</a:t>
            </a:r>
            <a:r>
              <a:rPr kumimoji="0" lang="en-US" altLang="zh-CN" sz="1600" b="0" i="0" u="none" strike="noStrike" kern="1200" cap="none" spc="0" normalizeH="0" baseline="0" noProof="1">
                <a:ln>
                  <a:noFill/>
                </a:ln>
                <a:effectLst/>
                <a:uLnTx/>
                <a:uFillTx/>
                <a:cs typeface="+mn-ea"/>
                <a:sym typeface="+mn-lt"/>
              </a:rPr>
              <a:t>Pw(X)</a:t>
            </a:r>
            <a:r>
              <a:rPr kumimoji="0" lang="zh-CN" altLang="en-US" sz="1600" b="0" i="0" u="none" strike="noStrike" kern="1200" cap="none" spc="0" normalizeH="0" baseline="0" noProof="1">
                <a:ln>
                  <a:noFill/>
                </a:ln>
                <a:effectLst/>
                <a:uLnTx/>
                <a:uFillTx/>
                <a:cs typeface="+mn-ea"/>
                <a:sym typeface="+mn-lt"/>
              </a:rPr>
              <a:t>，估计</a:t>
            </a:r>
            <a:r>
              <a:rPr kumimoji="0" lang="en-US" altLang="zh-CN" sz="1600" b="0" i="0" u="none" strike="noStrike" kern="1200" cap="none" spc="0" normalizeH="0" baseline="0" noProof="1">
                <a:ln>
                  <a:noFill/>
                </a:ln>
                <a:effectLst/>
                <a:uLnTx/>
                <a:uFillTx/>
                <a:cs typeface="+mn-ea"/>
                <a:sym typeface="+mn-lt"/>
              </a:rPr>
              <a:t>HMM-GMM</a:t>
            </a:r>
            <a:r>
              <a:rPr kumimoji="0" lang="zh-CN" altLang="en-US" sz="1600" b="0" i="0" u="none" strike="noStrike" kern="1200" cap="none" spc="0" normalizeH="0" baseline="0" noProof="1">
                <a:ln>
                  <a:noFill/>
                </a:ln>
                <a:effectLst/>
                <a:uLnTx/>
                <a:uFillTx/>
                <a:cs typeface="+mn-ea"/>
                <a:sym typeface="+mn-lt"/>
              </a:rPr>
              <a:t>参数</a:t>
            </a:r>
            <a:endParaRPr kumimoji="0" lang="en-US" altLang="zh-CN" sz="1600" b="0" i="0" u="none" strike="noStrike" kern="1200" cap="none" spc="0" normalizeH="0" baseline="0" noProof="1">
              <a:ln>
                <a:noFill/>
              </a:ln>
              <a:effectLst/>
              <a:uLnTx/>
              <a:uFillTx/>
              <a:cs typeface="+mn-ea"/>
              <a:sym typeface="+mn-lt"/>
            </a:endParaRPr>
          </a:p>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sz="1600" b="0" i="0" u="none" strike="noStrike" kern="1200" cap="none" spc="0" normalizeH="0" baseline="0" noProof="1">
                <a:ln>
                  <a:noFill/>
                </a:ln>
                <a:effectLst/>
                <a:uLnTx/>
                <a:uFillTx/>
                <a:cs typeface="+mn-ea"/>
                <a:sym typeface="+mn-lt"/>
              </a:rPr>
              <a:t>准则：最大似然</a:t>
            </a:r>
            <a:r>
              <a:rPr kumimoji="0" lang="en-US" altLang="zh-CN" sz="1600" b="0" i="0" u="none" strike="noStrike" kern="1200" cap="none" spc="0" normalizeH="0" baseline="0" noProof="1">
                <a:ln>
                  <a:noFill/>
                </a:ln>
                <a:effectLst/>
                <a:uLnTx/>
                <a:uFillTx/>
                <a:cs typeface="+mn-ea"/>
                <a:sym typeface="+mn-lt"/>
              </a:rPr>
              <a:t>• </a:t>
            </a:r>
          </a:p>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sz="1600" b="0" i="0" u="none" strike="noStrike" kern="1200" cap="none" spc="0" normalizeH="0" baseline="0" noProof="1">
                <a:ln>
                  <a:noFill/>
                </a:ln>
                <a:effectLst/>
                <a:uLnTx/>
                <a:uFillTx/>
                <a:cs typeface="+mn-ea"/>
                <a:sym typeface="+mn-lt"/>
              </a:rPr>
              <a:t>方法：</a:t>
            </a:r>
            <a:r>
              <a:rPr kumimoji="0" lang="en-US" altLang="zh-CN" sz="1600" b="0" i="0" u="none" strike="noStrike" kern="1200" cap="none" spc="0" normalizeH="0" baseline="0" noProof="1">
                <a:ln>
                  <a:noFill/>
                </a:ln>
                <a:effectLst/>
                <a:uLnTx/>
                <a:uFillTx/>
                <a:cs typeface="+mn-ea"/>
                <a:sym typeface="+mn-lt"/>
              </a:rPr>
              <a:t> Viterbi</a:t>
            </a:r>
            <a:r>
              <a:rPr kumimoji="0" lang="zh-CN" altLang="en-US" sz="1600" b="0" i="0" u="none" strike="noStrike" kern="1200" cap="none" spc="0" normalizeH="0" baseline="0" noProof="1">
                <a:ln>
                  <a:noFill/>
                </a:ln>
                <a:effectLst/>
                <a:uLnTx/>
                <a:uFillTx/>
                <a:cs typeface="+mn-ea"/>
                <a:sym typeface="+mn-lt"/>
              </a:rPr>
              <a:t>学习</a:t>
            </a:r>
            <a:r>
              <a:rPr kumimoji="0" lang="en-US" altLang="zh-CN" sz="1600" b="0" i="0" u="none" strike="noStrike" kern="1200" cap="none" spc="0" normalizeH="0" baseline="0" noProof="1">
                <a:ln>
                  <a:noFill/>
                </a:ln>
                <a:effectLst/>
                <a:uLnTx/>
                <a:uFillTx/>
                <a:cs typeface="+mn-ea"/>
                <a:sym typeface="+mn-lt"/>
              </a:rPr>
              <a:t>(Viterbi</a:t>
            </a:r>
            <a:r>
              <a:rPr kumimoji="0" lang="zh-CN" altLang="en-US" sz="1600" b="0" i="0" u="none" strike="noStrike" kern="1200" cap="none" spc="0" normalizeH="0" baseline="0" noProof="1">
                <a:ln>
                  <a:noFill/>
                </a:ln>
                <a:effectLst/>
                <a:uLnTx/>
                <a:uFillTx/>
                <a:cs typeface="+mn-ea"/>
                <a:sym typeface="+mn-lt"/>
              </a:rPr>
              <a:t>训练</a:t>
            </a:r>
            <a:r>
              <a:rPr kumimoji="0" lang="en-US" altLang="zh-CN" sz="1600" b="0" i="0" u="none" strike="noStrike" kern="1200" cap="none" spc="0" normalizeH="0" baseline="0" noProof="1">
                <a:ln>
                  <a:noFill/>
                </a:ln>
                <a:effectLst/>
                <a:uLnTx/>
                <a:uFillTx/>
                <a:cs typeface="+mn-ea"/>
                <a:sym typeface="+mn-lt"/>
              </a:rPr>
              <a:t>) Baum-Welch</a:t>
            </a:r>
            <a:r>
              <a:rPr kumimoji="0" lang="zh-CN" altLang="en-US" sz="1600" b="0" i="0" u="none" strike="noStrike" kern="1200" cap="none" spc="0" normalizeH="0" baseline="0" noProof="1">
                <a:ln>
                  <a:noFill/>
                </a:ln>
                <a:effectLst/>
                <a:uLnTx/>
                <a:uFillTx/>
                <a:cs typeface="+mn-ea"/>
                <a:sym typeface="+mn-lt"/>
              </a:rPr>
              <a:t>学习</a:t>
            </a:r>
            <a:r>
              <a:rPr kumimoji="0" lang="en-US" altLang="zh-CN" sz="1600" b="0" i="0" u="none" strike="noStrike" kern="1200" cap="none" spc="0" normalizeH="0" baseline="0" noProof="1">
                <a:ln>
                  <a:noFill/>
                </a:ln>
                <a:effectLst/>
                <a:uLnTx/>
                <a:uFillTx/>
                <a:cs typeface="+mn-ea"/>
                <a:sym typeface="+mn-lt"/>
              </a:rPr>
              <a:t>(</a:t>
            </a:r>
            <a:r>
              <a:rPr kumimoji="0" lang="zh-CN" altLang="en-US" sz="1600" b="0" i="0" u="none" strike="noStrike" kern="1200" cap="none" spc="0" normalizeH="0" baseline="0" noProof="1">
                <a:ln>
                  <a:noFill/>
                </a:ln>
                <a:effectLst/>
                <a:uLnTx/>
                <a:uFillTx/>
                <a:cs typeface="+mn-ea"/>
                <a:sym typeface="+mn-lt"/>
              </a:rPr>
              <a:t>前向后向训练</a:t>
            </a:r>
            <a:r>
              <a:rPr kumimoji="0" lang="en-US" altLang="zh-CN" sz="1600" b="0" i="0" u="none" strike="noStrike" kern="1200" cap="none" spc="0" normalizeH="0" baseline="0" noProof="1">
                <a:ln>
                  <a:noFill/>
                </a:ln>
                <a:effectLst/>
                <a:uLnTx/>
                <a:uFillTx/>
                <a:cs typeface="+mn-ea"/>
                <a:sym typeface="+mn-lt"/>
              </a:rPr>
              <a:t>)</a:t>
            </a:r>
          </a:p>
        </p:txBody>
      </p:sp>
      <p:sp>
        <p:nvSpPr>
          <p:cNvPr id="53" name="文本框 83"/>
          <p:cNvSpPr txBox="1"/>
          <p:nvPr/>
        </p:nvSpPr>
        <p:spPr>
          <a:xfrm>
            <a:off x="5894947" y="4559483"/>
            <a:ext cx="3235426" cy="14773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b="0" i="0" u="none" strike="noStrike" kern="1200" cap="none" spc="0" normalizeH="0" baseline="0" noProof="1">
                <a:ln>
                  <a:noFill/>
                </a:ln>
                <a:effectLst/>
                <a:uLnTx/>
                <a:uFillTx/>
                <a:cs typeface="+mn-ea"/>
                <a:sym typeface="+mn-lt"/>
              </a:rPr>
              <a:t>关键点</a:t>
            </a:r>
            <a:endParaRPr kumimoji="0" lang="en-US" altLang="zh-CN" b="0" i="0" u="none" strike="noStrike" kern="1200" cap="none" spc="0" normalizeH="0" baseline="0" noProof="1">
              <a:ln>
                <a:noFill/>
              </a:ln>
              <a:effectLst/>
              <a:uLnTx/>
              <a:uFillTx/>
              <a:cs typeface="+mn-ea"/>
              <a:sym typeface="+mn-lt"/>
            </a:endParaRPr>
          </a:p>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b="0" i="0" u="none" strike="noStrike" kern="1200" cap="none" spc="0" normalizeH="0" baseline="0" noProof="1">
                <a:ln>
                  <a:noFill/>
                </a:ln>
                <a:effectLst/>
                <a:uLnTx/>
                <a:uFillTx/>
                <a:cs typeface="+mn-ea"/>
                <a:sym typeface="+mn-lt"/>
              </a:rPr>
              <a:t>概率问题对所有的</a:t>
            </a:r>
            <a:r>
              <a:rPr kumimoji="0" lang="en-US" altLang="zh-CN" b="0" i="0" u="none" strike="noStrike" kern="1200" cap="none" spc="0" normalizeH="0" baseline="0" noProof="1">
                <a:ln>
                  <a:noFill/>
                </a:ln>
                <a:effectLst/>
                <a:uLnTx/>
                <a:uFillTx/>
                <a:cs typeface="+mn-ea"/>
                <a:sym typeface="+mn-lt"/>
              </a:rPr>
              <a:t>w</a:t>
            </a:r>
            <a:r>
              <a:rPr kumimoji="0" lang="zh-CN" altLang="en-US" b="0" i="0" u="none" strike="noStrike" kern="1200" cap="none" spc="0" normalizeH="0" baseline="0" noProof="1">
                <a:ln>
                  <a:noFill/>
                </a:ln>
                <a:effectLst/>
                <a:uLnTx/>
                <a:uFillTx/>
                <a:cs typeface="+mn-ea"/>
                <a:sym typeface="+mn-lt"/>
              </a:rPr>
              <a:t>，如何 计算𝑃𝑃𝑤𝑤</a:t>
            </a:r>
            <a:r>
              <a:rPr kumimoji="0" lang="en-US" altLang="zh-CN" b="0" i="0" u="none" strike="noStrike" kern="1200" cap="none" spc="0" normalizeH="0" baseline="0" noProof="1">
                <a:ln>
                  <a:noFill/>
                </a:ln>
                <a:effectLst/>
                <a:uLnTx/>
                <a:uFillTx/>
                <a:cs typeface="+mn-ea"/>
                <a:sym typeface="+mn-lt"/>
              </a:rPr>
              <a:t>(</a:t>
            </a:r>
            <a:r>
              <a:rPr kumimoji="0" lang="zh-CN" altLang="en-US" b="0" i="0" u="none" strike="noStrike" kern="1200" cap="none" spc="0" normalizeH="0" baseline="0" noProof="1">
                <a:ln>
                  <a:noFill/>
                </a:ln>
                <a:effectLst/>
                <a:uLnTx/>
                <a:uFillTx/>
                <a:cs typeface="+mn-ea"/>
                <a:sym typeface="+mn-lt"/>
              </a:rPr>
              <a:t>𝑿𝑿𝒕𝒕𝒆𝒆𝒆𝒆𝒆𝒆</a:t>
            </a:r>
            <a:r>
              <a:rPr kumimoji="0" lang="en-US" altLang="zh-CN" b="0" i="0" u="none" strike="noStrike" kern="1200" cap="none" spc="0" normalizeH="0" baseline="0" noProof="1">
                <a:ln>
                  <a:noFill/>
                </a:ln>
                <a:effectLst/>
                <a:uLnTx/>
                <a:uFillTx/>
                <a:cs typeface="+mn-ea"/>
                <a:sym typeface="+mn-lt"/>
              </a:rPr>
              <a:t>)</a:t>
            </a:r>
          </a:p>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b="0" i="0" u="none" strike="noStrike" kern="1200" cap="none" spc="0" normalizeH="0" baseline="0" noProof="1">
                <a:ln>
                  <a:noFill/>
                </a:ln>
                <a:effectLst/>
                <a:uLnTx/>
                <a:uFillTx/>
                <a:cs typeface="+mn-ea"/>
                <a:sym typeface="+mn-lt"/>
              </a:rPr>
              <a:t>方法：前向算法</a:t>
            </a:r>
            <a:r>
              <a:rPr kumimoji="0" lang="en-US" altLang="zh-CN" b="0" i="0" u="none" strike="noStrike" kern="1200" cap="none" spc="0" normalizeH="0" baseline="0" noProof="1">
                <a:ln>
                  <a:noFill/>
                </a:ln>
                <a:effectLst/>
                <a:uLnTx/>
                <a:uFillTx/>
                <a:cs typeface="+mn-ea"/>
                <a:sym typeface="+mn-lt"/>
              </a:rPr>
              <a:t>Viterbi</a:t>
            </a:r>
            <a:r>
              <a:rPr kumimoji="0" lang="zh-CN" altLang="en-US" b="0" i="0" u="none" strike="noStrike" kern="1200" cap="none" spc="0" normalizeH="0" baseline="0" noProof="1">
                <a:ln>
                  <a:noFill/>
                </a:ln>
                <a:effectLst/>
                <a:uLnTx/>
                <a:uFillTx/>
                <a:cs typeface="+mn-ea"/>
                <a:sym typeface="+mn-lt"/>
              </a:rPr>
              <a:t>算法（可以回溯到最优的状态序列）</a:t>
            </a:r>
            <a:endParaRPr kumimoji="0" lang="en-US" altLang="zh-CN" b="0" i="0" u="none" strike="noStrike" kern="1200" cap="none" spc="0" normalizeH="0" baseline="0" noProof="1">
              <a:ln>
                <a:noFill/>
              </a:ln>
              <a:effectLst/>
              <a:uLnTx/>
              <a:uFillTx/>
              <a:cs typeface="+mn-ea"/>
              <a:sym typeface="+mn-lt"/>
            </a:endParaRPr>
          </a:p>
        </p:txBody>
      </p:sp>
      <p:grpSp>
        <p:nvGrpSpPr>
          <p:cNvPr id="68" name="组合 67">
            <a:extLst>
              <a:ext uri="{FF2B5EF4-FFF2-40B4-BE49-F238E27FC236}">
                <a16:creationId xmlns:a16="http://schemas.microsoft.com/office/drawing/2014/main" id="{1AB33369-2396-BE64-7B03-02D4676C4911}"/>
              </a:ext>
            </a:extLst>
          </p:cNvPr>
          <p:cNvGrpSpPr/>
          <p:nvPr/>
        </p:nvGrpSpPr>
        <p:grpSpPr>
          <a:xfrm>
            <a:off x="337366" y="884648"/>
            <a:ext cx="1854670" cy="461665"/>
            <a:chOff x="934400" y="936575"/>
            <a:chExt cx="1854670" cy="461665"/>
          </a:xfrm>
        </p:grpSpPr>
        <p:sp>
          <p:nvSpPr>
            <p:cNvPr id="69" name="文本框 68">
              <a:extLst>
                <a:ext uri="{FF2B5EF4-FFF2-40B4-BE49-F238E27FC236}">
                  <a16:creationId xmlns:a16="http://schemas.microsoft.com/office/drawing/2014/main" id="{691BBDB0-38DF-7719-62FA-4F508E360C87}"/>
                </a:ext>
              </a:extLst>
            </p:cNvPr>
            <p:cNvSpPr txBox="1"/>
            <p:nvPr/>
          </p:nvSpPr>
          <p:spPr>
            <a:xfrm>
              <a:off x="1065521" y="936575"/>
              <a:ext cx="1723549" cy="461665"/>
            </a:xfrm>
            <a:prstGeom prst="rect">
              <a:avLst/>
            </a:prstGeom>
            <a:noFill/>
          </p:spPr>
          <p:txBody>
            <a:bodyPr wrap="none" rtlCol="0">
              <a:spAutoFit/>
            </a:bodyPr>
            <a:lstStyle/>
            <a:p>
              <a:r>
                <a:rPr lang="zh-CN" altLang="en-US" sz="2400" dirty="0">
                  <a:solidFill>
                    <a:srgbClr val="0E419C"/>
                  </a:solidFill>
                </a:rPr>
                <a:t>训练与解码</a:t>
              </a:r>
            </a:p>
          </p:txBody>
        </p:sp>
        <p:sp>
          <p:nvSpPr>
            <p:cNvPr id="70" name="矩形 69">
              <a:extLst>
                <a:ext uri="{FF2B5EF4-FFF2-40B4-BE49-F238E27FC236}">
                  <a16:creationId xmlns:a16="http://schemas.microsoft.com/office/drawing/2014/main" id="{6BD8E223-0D9C-E508-5EF4-A7FED4F42909}"/>
                </a:ext>
              </a:extLst>
            </p:cNvPr>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1" name="组合 70">
            <a:extLst>
              <a:ext uri="{FF2B5EF4-FFF2-40B4-BE49-F238E27FC236}">
                <a16:creationId xmlns:a16="http://schemas.microsoft.com/office/drawing/2014/main" id="{FF6F1ACE-A0BE-2CE5-3B34-DA345B63D8D8}"/>
              </a:ext>
            </a:extLst>
          </p:cNvPr>
          <p:cNvGrpSpPr/>
          <p:nvPr/>
        </p:nvGrpSpPr>
        <p:grpSpPr>
          <a:xfrm>
            <a:off x="0" y="1"/>
            <a:ext cx="12192000" cy="711200"/>
            <a:chOff x="0" y="1"/>
            <a:chExt cx="12192000" cy="711200"/>
          </a:xfrm>
        </p:grpSpPr>
        <p:sp>
          <p:nvSpPr>
            <p:cNvPr id="72" name="矩形 71">
              <a:extLst>
                <a:ext uri="{FF2B5EF4-FFF2-40B4-BE49-F238E27FC236}">
                  <a16:creationId xmlns:a16="http://schemas.microsoft.com/office/drawing/2014/main" id="{5D79170B-3665-950F-C702-5C530C2B700E}"/>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a:extLst>
                <a:ext uri="{FF2B5EF4-FFF2-40B4-BE49-F238E27FC236}">
                  <a16:creationId xmlns:a16="http://schemas.microsoft.com/office/drawing/2014/main" id="{A3C56DBF-78CD-3522-5649-9DCAD616E22F}"/>
                </a:ext>
              </a:extLst>
            </p:cNvPr>
            <p:cNvGrpSpPr/>
            <p:nvPr/>
          </p:nvGrpSpPr>
          <p:grpSpPr>
            <a:xfrm>
              <a:off x="3838921" y="159473"/>
              <a:ext cx="7694113" cy="369332"/>
              <a:chOff x="3496021" y="299173"/>
              <a:chExt cx="7694113" cy="369332"/>
            </a:xfrm>
          </p:grpSpPr>
          <p:sp>
            <p:nvSpPr>
              <p:cNvPr id="76" name="文本框 75">
                <a:extLst>
                  <a:ext uri="{FF2B5EF4-FFF2-40B4-BE49-F238E27FC236}">
                    <a16:creationId xmlns:a16="http://schemas.microsoft.com/office/drawing/2014/main" id="{B508C6B7-F5B0-ACAE-0366-3DA283448663}"/>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77" name="文本框 76">
                <a:extLst>
                  <a:ext uri="{FF2B5EF4-FFF2-40B4-BE49-F238E27FC236}">
                    <a16:creationId xmlns:a16="http://schemas.microsoft.com/office/drawing/2014/main" id="{0879BA18-B644-9EE9-5F79-E7C485ADB134}"/>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78" name="文本框 77">
                <a:extLst>
                  <a:ext uri="{FF2B5EF4-FFF2-40B4-BE49-F238E27FC236}">
                    <a16:creationId xmlns:a16="http://schemas.microsoft.com/office/drawing/2014/main" id="{46F4F6D6-5985-328D-3387-900BA2C723D7}"/>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79" name="文本框 78">
                <a:extLst>
                  <a:ext uri="{FF2B5EF4-FFF2-40B4-BE49-F238E27FC236}">
                    <a16:creationId xmlns:a16="http://schemas.microsoft.com/office/drawing/2014/main" id="{6F731F72-2AE6-9340-DE0F-6A70862082A1}"/>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80" name="文本框 79">
                <a:extLst>
                  <a:ext uri="{FF2B5EF4-FFF2-40B4-BE49-F238E27FC236}">
                    <a16:creationId xmlns:a16="http://schemas.microsoft.com/office/drawing/2014/main" id="{2A7C039A-D815-22F1-89FC-FCA8A6E2E0D5}"/>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81" name="直接连接符 80">
                <a:extLst>
                  <a:ext uri="{FF2B5EF4-FFF2-40B4-BE49-F238E27FC236}">
                    <a16:creationId xmlns:a16="http://schemas.microsoft.com/office/drawing/2014/main" id="{24061932-7FA7-D325-6672-61330288D5B3}"/>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1E192380-2676-7CBE-9230-A1677DB18E30}"/>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C8A4F198-F2BD-54EE-3B5C-14BDAE623DAE}"/>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A9F93B9F-3610-57F5-276D-216BEDE10D30}"/>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4" name="等腰三角形 73">
              <a:extLst>
                <a:ext uri="{FF2B5EF4-FFF2-40B4-BE49-F238E27FC236}">
                  <a16:creationId xmlns:a16="http://schemas.microsoft.com/office/drawing/2014/main" id="{4E85E3EA-F587-2843-F197-0F5CAEAC36B4}"/>
                </a:ext>
              </a:extLst>
            </p:cNvPr>
            <p:cNvSpPr/>
            <p:nvPr/>
          </p:nvSpPr>
          <p:spPr>
            <a:xfrm>
              <a:off x="5709460"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ṡ1íḋe"/>
          <p:cNvSpPr/>
          <p:nvPr/>
        </p:nvSpPr>
        <p:spPr>
          <a:xfrm>
            <a:off x="-11552" y="2389043"/>
            <a:ext cx="12215105" cy="2079914"/>
          </a:xfrm>
          <a:prstGeom prst="rect">
            <a:avLst/>
          </a:prstGeom>
          <a:solidFill>
            <a:srgbClr val="0E419C"/>
          </a:solidFill>
          <a:ln>
            <a:noFill/>
          </a:ln>
          <a:effectLst>
            <a:outerShdw blurRad="1016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grpSp>
        <p:nvGrpSpPr>
          <p:cNvPr id="2" name="组合 1"/>
          <p:cNvGrpSpPr/>
          <p:nvPr/>
        </p:nvGrpSpPr>
        <p:grpSpPr>
          <a:xfrm>
            <a:off x="4618672" y="3083379"/>
            <a:ext cx="2954655" cy="1235255"/>
            <a:chOff x="980119" y="2267746"/>
            <a:chExt cx="2954655" cy="1235255"/>
          </a:xfrm>
        </p:grpSpPr>
        <p:sp>
          <p:nvSpPr>
            <p:cNvPr id="7" name="文本框 6"/>
            <p:cNvSpPr txBox="1"/>
            <p:nvPr/>
          </p:nvSpPr>
          <p:spPr>
            <a:xfrm>
              <a:off x="980119" y="2267746"/>
              <a:ext cx="2954655" cy="830997"/>
            </a:xfrm>
            <a:prstGeom prst="rect">
              <a:avLst/>
            </a:prstGeom>
            <a:noFill/>
          </p:spPr>
          <p:txBody>
            <a:bodyPr wrap="none" rtlCol="0">
              <a:spAutoFit/>
            </a:bodyPr>
            <a:lstStyle/>
            <a:p>
              <a:r>
                <a:rPr lang="zh-CN" altLang="en-US" sz="4800" spc="600" dirty="0">
                  <a:solidFill>
                    <a:schemeClr val="bg1"/>
                  </a:solidFill>
                  <a:latin typeface="思源黑体 CN Heavy" panose="020B0A00000000000000" pitchFamily="34" charset="-122"/>
                  <a:ea typeface="思源黑体 CN Heavy" panose="020B0A00000000000000" pitchFamily="34" charset="-122"/>
                  <a:cs typeface="+mn-ea"/>
                  <a:sym typeface="+mn-lt"/>
                </a:rPr>
                <a:t>详细设计</a:t>
              </a:r>
            </a:p>
          </p:txBody>
        </p:sp>
        <p:sp>
          <p:nvSpPr>
            <p:cNvPr id="8" name="文本框 7"/>
            <p:cNvSpPr txBox="1"/>
            <p:nvPr/>
          </p:nvSpPr>
          <p:spPr>
            <a:xfrm>
              <a:off x="980119" y="3195224"/>
              <a:ext cx="2603598" cy="307777"/>
            </a:xfrm>
            <a:prstGeom prst="rect">
              <a:avLst/>
            </a:prstGeom>
            <a:noFill/>
          </p:spPr>
          <p:txBody>
            <a:bodyPr wrap="none" rtlCol="0">
              <a:spAutoFit/>
            </a:bodyPr>
            <a:lstStyle/>
            <a:p>
              <a:r>
                <a:rPr lang="en-US" altLang="zh-CN" sz="1400" spc="600" dirty="0">
                  <a:solidFill>
                    <a:schemeClr val="bg1"/>
                  </a:solidFill>
                  <a:cs typeface="+mn-ea"/>
                  <a:sym typeface="+mn-lt"/>
                </a:rPr>
                <a:t>Detailed Design</a:t>
              </a:r>
            </a:p>
          </p:txBody>
        </p:sp>
      </p:grpSp>
      <p:grpSp>
        <p:nvGrpSpPr>
          <p:cNvPr id="3" name="组合 2"/>
          <p:cNvGrpSpPr/>
          <p:nvPr/>
        </p:nvGrpSpPr>
        <p:grpSpPr>
          <a:xfrm flipV="1">
            <a:off x="5211363" y="1431670"/>
            <a:ext cx="1530746" cy="1501386"/>
            <a:chOff x="6095999" y="760163"/>
            <a:chExt cx="1530746" cy="1501386"/>
          </a:xfrm>
          <a:effectLst>
            <a:outerShdw blurRad="50800" dist="38100" dir="18900000" algn="bl" rotWithShape="0">
              <a:prstClr val="black">
                <a:alpha val="30000"/>
              </a:prstClr>
            </a:outerShdw>
          </a:effectLst>
        </p:grpSpPr>
        <p:sp>
          <p:nvSpPr>
            <p:cNvPr id="9" name="椭圆 8"/>
            <p:cNvSpPr/>
            <p:nvPr/>
          </p:nvSpPr>
          <p:spPr>
            <a:xfrm>
              <a:off x="6095999" y="760163"/>
              <a:ext cx="1530746" cy="1495808"/>
            </a:xfrm>
            <a:prstGeom prst="ellipse">
              <a:avLst/>
            </a:prstGeom>
            <a:gradFill flip="none" rotWithShape="1">
              <a:gsLst>
                <a:gs pos="6000">
                  <a:srgbClr val="0E419C"/>
                </a:gs>
                <a:gs pos="100000">
                  <a:schemeClr val="accent1">
                    <a:lumMod val="80000"/>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srgbClr val="FFFFFF"/>
                </a:solidFill>
                <a:effectLst/>
                <a:uLnTx/>
                <a:uFillTx/>
                <a:cs typeface="+mn-ea"/>
                <a:sym typeface="+mn-lt"/>
              </a:endParaRPr>
            </a:p>
          </p:txBody>
        </p:sp>
        <p:sp>
          <p:nvSpPr>
            <p:cNvPr id="11" name="椭圆 10"/>
            <p:cNvSpPr/>
            <p:nvPr/>
          </p:nvSpPr>
          <p:spPr>
            <a:xfrm>
              <a:off x="6176912" y="923874"/>
              <a:ext cx="1368920" cy="1337675"/>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dirty="0">
                <a:ln>
                  <a:noFill/>
                </a:ln>
                <a:solidFill>
                  <a:srgbClr val="0E419C"/>
                </a:solidFill>
                <a:effectLst/>
                <a:uLnTx/>
                <a:uFillTx/>
                <a:cs typeface="+mn-ea"/>
                <a:sym typeface="+mn-lt"/>
              </a:endParaRPr>
            </a:p>
          </p:txBody>
        </p:sp>
      </p:grpSp>
      <p:sp>
        <p:nvSpPr>
          <p:cNvPr id="5" name="文本框 4"/>
          <p:cNvSpPr txBox="1"/>
          <p:nvPr/>
        </p:nvSpPr>
        <p:spPr>
          <a:xfrm>
            <a:off x="5640785" y="1548353"/>
            <a:ext cx="655949" cy="1107996"/>
          </a:xfrm>
          <a:prstGeom prst="rect">
            <a:avLst/>
          </a:prstGeom>
          <a:noFill/>
        </p:spPr>
        <p:txBody>
          <a:bodyPr wrap="none" rtlCol="0">
            <a:spAutoFit/>
          </a:bodyPr>
          <a:lstStyle/>
          <a:p>
            <a:r>
              <a:rPr lang="en-US" altLang="zh-CN" sz="6600" b="1" dirty="0">
                <a:solidFill>
                  <a:srgbClr val="0E419C"/>
                </a:solidFill>
                <a:effectLst>
                  <a:outerShdw blurRad="38100" dist="38100" dir="2700000" algn="tl">
                    <a:srgbClr val="000000">
                      <a:alpha val="43137"/>
                    </a:srgbClr>
                  </a:outerShdw>
                </a:effectLst>
                <a:cs typeface="+mn-ea"/>
                <a:sym typeface="+mn-lt"/>
              </a:rPr>
              <a:t>3</a:t>
            </a:r>
            <a:endParaRPr lang="zh-CN" altLang="en-US" sz="6600" b="1" dirty="0">
              <a:solidFill>
                <a:srgbClr val="0E419C"/>
              </a:solidFill>
              <a:effectLst>
                <a:outerShdw blurRad="38100" dist="38100" dir="2700000" algn="tl">
                  <a:srgbClr val="000000">
                    <a:alpha val="43137"/>
                  </a:srgbClr>
                </a:outerShdw>
              </a:effectLst>
              <a:cs typeface="+mn-ea"/>
              <a:sym typeface="+mn-lt"/>
            </a:endParaRPr>
          </a:p>
        </p:txBody>
      </p:sp>
    </p:spTree>
    <p:extLst>
      <p:ext uri="{BB962C8B-B14F-4D97-AF65-F5344CB8AC3E}">
        <p14:creationId xmlns:p14="http://schemas.microsoft.com/office/powerpoint/2010/main" val="2100008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3734212" y="1673910"/>
            <a:ext cx="4764610" cy="4764606"/>
          </a:xfrm>
          <a:prstGeom prst="ellipse">
            <a:avLst/>
          </a:prstGeom>
          <a:noFill/>
          <a:ln>
            <a:solidFill>
              <a:srgbClr val="D5E1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 name="图片 4"/>
          <p:cNvPicPr>
            <a:picLocks noChangeAspect="1"/>
          </p:cNvPicPr>
          <p:nvPr/>
        </p:nvPicPr>
        <p:blipFill>
          <a:blip r:embed="rId3"/>
          <a:stretch>
            <a:fillRect/>
          </a:stretch>
        </p:blipFill>
        <p:spPr>
          <a:xfrm>
            <a:off x="4067387" y="2029901"/>
            <a:ext cx="4053248" cy="4058972"/>
          </a:xfrm>
          <a:prstGeom prst="rect">
            <a:avLst/>
          </a:prstGeom>
        </p:spPr>
      </p:pic>
      <p:sp>
        <p:nvSpPr>
          <p:cNvPr id="6" name="文本框 82"/>
          <p:cNvSpPr txBox="1"/>
          <p:nvPr/>
        </p:nvSpPr>
        <p:spPr>
          <a:xfrm>
            <a:off x="720003" y="1596499"/>
            <a:ext cx="1735981" cy="101566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4472C4"/>
                </a:solidFill>
                <a:effectLst/>
                <a:uLnTx/>
                <a:uFillTx/>
                <a:cs typeface="+mn-ea"/>
                <a:sym typeface="+mn-lt"/>
              </a:rPr>
              <a:t>第一</a:t>
            </a:r>
            <a:r>
              <a:rPr lang="zh-CN" altLang="en-US" sz="2000" b="1" dirty="0">
                <a:solidFill>
                  <a:srgbClr val="4472C4"/>
                </a:solidFill>
                <a:cs typeface="+mn-ea"/>
                <a:sym typeface="+mn-lt"/>
              </a:rPr>
              <a:t>部分导入必要的模块和库</a:t>
            </a:r>
            <a:endParaRPr kumimoji="0" lang="zh-CN" altLang="en-US" sz="2000" b="1" i="0" u="none" strike="noStrike" kern="1200" cap="none" spc="0" normalizeH="0" baseline="0" noProof="0" dirty="0">
              <a:ln>
                <a:noFill/>
              </a:ln>
              <a:solidFill>
                <a:srgbClr val="4472C4"/>
              </a:solidFill>
              <a:effectLst/>
              <a:uLnTx/>
              <a:uFillTx/>
              <a:cs typeface="+mn-ea"/>
              <a:sym typeface="+mn-lt"/>
            </a:endParaRPr>
          </a:p>
        </p:txBody>
      </p:sp>
      <p:sp>
        <p:nvSpPr>
          <p:cNvPr id="18" name="椭圆 17"/>
          <p:cNvSpPr/>
          <p:nvPr/>
        </p:nvSpPr>
        <p:spPr>
          <a:xfrm>
            <a:off x="4701964" y="2653448"/>
            <a:ext cx="2805529" cy="2805529"/>
          </a:xfrm>
          <a:prstGeom prst="ellipse">
            <a:avLst/>
          </a:prstGeom>
          <a:gradFill>
            <a:gsLst>
              <a:gs pos="0">
                <a:srgbClr val="0E419C"/>
              </a:gs>
              <a:gs pos="100000">
                <a:srgbClr val="64AFF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9" name="文本框 18"/>
          <p:cNvSpPr txBox="1"/>
          <p:nvPr/>
        </p:nvSpPr>
        <p:spPr>
          <a:xfrm>
            <a:off x="5509917" y="3318127"/>
            <a:ext cx="1172166" cy="1360822"/>
          </a:xfrm>
          <a:prstGeom prst="rect">
            <a:avLst/>
          </a:prstGeom>
          <a:noFill/>
          <a:ln>
            <a:noFill/>
          </a:ln>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lang="zh-CN" altLang="en-US" sz="3600" b="1" dirty="0">
                <a:solidFill>
                  <a:prstClr val="white"/>
                </a:solidFill>
                <a:cs typeface="+mn-ea"/>
                <a:sym typeface="+mn-lt"/>
              </a:rPr>
              <a:t>详细设计</a:t>
            </a:r>
            <a:endParaRPr kumimoji="0" lang="zh-CN" altLang="en-US" sz="3600" b="1" i="0" u="none" strike="noStrike" kern="1200" cap="none" spc="0" normalizeH="0" baseline="0" noProof="0" dirty="0">
              <a:ln>
                <a:noFill/>
              </a:ln>
              <a:solidFill>
                <a:prstClr val="white"/>
              </a:solidFill>
              <a:effectLst/>
              <a:uLnTx/>
              <a:uFillTx/>
              <a:cs typeface="+mn-ea"/>
              <a:sym typeface="+mn-lt"/>
            </a:endParaRPr>
          </a:p>
        </p:txBody>
      </p:sp>
      <p:sp>
        <p:nvSpPr>
          <p:cNvPr id="30" name="文本框 82"/>
          <p:cNvSpPr txBox="1"/>
          <p:nvPr/>
        </p:nvSpPr>
        <p:spPr>
          <a:xfrm>
            <a:off x="718500" y="3066768"/>
            <a:ext cx="1735981" cy="70788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defRPr/>
            </a:pPr>
            <a:r>
              <a:rPr lang="zh-CN" altLang="en-US" sz="2000" b="1" dirty="0">
                <a:solidFill>
                  <a:srgbClr val="4472C4"/>
                </a:solidFill>
                <a:cs typeface="+mn-ea"/>
                <a:sym typeface="+mn-lt"/>
              </a:rPr>
              <a:t>第二部分提取特征</a:t>
            </a:r>
          </a:p>
        </p:txBody>
      </p:sp>
      <p:sp>
        <p:nvSpPr>
          <p:cNvPr id="31" name="文本框 82"/>
          <p:cNvSpPr txBox="1"/>
          <p:nvPr/>
        </p:nvSpPr>
        <p:spPr>
          <a:xfrm>
            <a:off x="8932184" y="3155708"/>
            <a:ext cx="1735981" cy="40011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defRPr/>
            </a:pPr>
            <a:r>
              <a:rPr lang="zh-CN" altLang="en-US" sz="2000" b="1" dirty="0">
                <a:solidFill>
                  <a:srgbClr val="4472C4"/>
                </a:solidFill>
                <a:cs typeface="+mn-ea"/>
                <a:sym typeface="+mn-lt"/>
              </a:rPr>
              <a:t>第五部分识别</a:t>
            </a:r>
          </a:p>
        </p:txBody>
      </p:sp>
      <p:sp>
        <p:nvSpPr>
          <p:cNvPr id="32" name="iconfont-1192-742827"/>
          <p:cNvSpPr/>
          <p:nvPr/>
        </p:nvSpPr>
        <p:spPr>
          <a:xfrm>
            <a:off x="489702" y="1967013"/>
            <a:ext cx="267336" cy="268131"/>
          </a:xfrm>
          <a:custGeom>
            <a:avLst/>
            <a:gdLst>
              <a:gd name="T0" fmla="*/ 8264 w 11898"/>
              <a:gd name="T1" fmla="*/ 11934 h 11934"/>
              <a:gd name="T2" fmla="*/ 6604 w 11898"/>
              <a:gd name="T3" fmla="*/ 7046 h 11934"/>
              <a:gd name="T4" fmla="*/ 7084 w 11898"/>
              <a:gd name="T5" fmla="*/ 6641 h 11934"/>
              <a:gd name="T6" fmla="*/ 11898 w 11898"/>
              <a:gd name="T7" fmla="*/ 8301 h 11934"/>
              <a:gd name="T8" fmla="*/ 10238 w 11898"/>
              <a:gd name="T9" fmla="*/ 11934 h 11934"/>
              <a:gd name="T10" fmla="*/ 7323 w 11898"/>
              <a:gd name="T11" fmla="*/ 10274 h 11934"/>
              <a:gd name="T12" fmla="*/ 10219 w 11898"/>
              <a:gd name="T13" fmla="*/ 11197 h 11934"/>
              <a:gd name="T14" fmla="*/ 11142 w 11898"/>
              <a:gd name="T15" fmla="*/ 8301 h 11934"/>
              <a:gd name="T16" fmla="*/ 7323 w 11898"/>
              <a:gd name="T17" fmla="*/ 7378 h 11934"/>
              <a:gd name="T18" fmla="*/ 1716 w 11898"/>
              <a:gd name="T19" fmla="*/ 11934 h 11934"/>
              <a:gd name="T20" fmla="*/ 0 w 11898"/>
              <a:gd name="T21" fmla="*/ 8374 h 11934"/>
              <a:gd name="T22" fmla="*/ 4815 w 11898"/>
              <a:gd name="T23" fmla="*/ 6659 h 11934"/>
              <a:gd name="T24" fmla="*/ 5294 w 11898"/>
              <a:gd name="T25" fmla="*/ 7065 h 11934"/>
              <a:gd name="T26" fmla="*/ 3560 w 11898"/>
              <a:gd name="T27" fmla="*/ 11934 h 11934"/>
              <a:gd name="T28" fmla="*/ 738 w 11898"/>
              <a:gd name="T29" fmla="*/ 8356 h 11934"/>
              <a:gd name="T30" fmla="*/ 1716 w 11898"/>
              <a:gd name="T31" fmla="*/ 11178 h 11934"/>
              <a:gd name="T32" fmla="*/ 4538 w 11898"/>
              <a:gd name="T33" fmla="*/ 10201 h 11934"/>
              <a:gd name="T34" fmla="*/ 1716 w 11898"/>
              <a:gd name="T35" fmla="*/ 7378 h 11934"/>
              <a:gd name="T36" fmla="*/ 1624 w 11898"/>
              <a:gd name="T37" fmla="*/ 5312 h 11934"/>
              <a:gd name="T38" fmla="*/ 0 w 11898"/>
              <a:gd name="T39" fmla="*/ 1642 h 11934"/>
              <a:gd name="T40" fmla="*/ 3671 w 11898"/>
              <a:gd name="T41" fmla="*/ 18 h 11934"/>
              <a:gd name="T42" fmla="*/ 5294 w 11898"/>
              <a:gd name="T43" fmla="*/ 4907 h 11934"/>
              <a:gd name="T44" fmla="*/ 4815 w 11898"/>
              <a:gd name="T45" fmla="*/ 5312 h 11934"/>
              <a:gd name="T46" fmla="*/ 720 w 11898"/>
              <a:gd name="T47" fmla="*/ 1623 h 11934"/>
              <a:gd name="T48" fmla="*/ 1605 w 11898"/>
              <a:gd name="T49" fmla="*/ 4575 h 11934"/>
              <a:gd name="T50" fmla="*/ 4538 w 11898"/>
              <a:gd name="T51" fmla="*/ 1642 h 11934"/>
              <a:gd name="T52" fmla="*/ 1605 w 11898"/>
              <a:gd name="T53" fmla="*/ 756 h 11934"/>
              <a:gd name="T54" fmla="*/ 10219 w 11898"/>
              <a:gd name="T55" fmla="*/ 5312 h 11934"/>
              <a:gd name="T56" fmla="*/ 6899 w 11898"/>
              <a:gd name="T57" fmla="*/ 5275 h 11934"/>
              <a:gd name="T58" fmla="*/ 6586 w 11898"/>
              <a:gd name="T59" fmla="*/ 1679 h 11934"/>
              <a:gd name="T60" fmla="*/ 10219 w 11898"/>
              <a:gd name="T61" fmla="*/ 0 h 11934"/>
              <a:gd name="T62" fmla="*/ 11898 w 11898"/>
              <a:gd name="T63" fmla="*/ 3634 h 11934"/>
              <a:gd name="T64" fmla="*/ 7323 w 11898"/>
              <a:gd name="T65" fmla="*/ 4574 h 11934"/>
              <a:gd name="T66" fmla="*/ 11142 w 11898"/>
              <a:gd name="T67" fmla="*/ 3634 h 11934"/>
              <a:gd name="T68" fmla="*/ 10201 w 11898"/>
              <a:gd name="T69" fmla="*/ 738 h 11934"/>
              <a:gd name="T70" fmla="*/ 7305 w 11898"/>
              <a:gd name="T71" fmla="*/ 1678 h 11934"/>
              <a:gd name="T72" fmla="*/ 7323 w 11898"/>
              <a:gd name="T73" fmla="*/ 4574 h 1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98" h="11934">
                <a:moveTo>
                  <a:pt x="10238" y="11934"/>
                </a:moveTo>
                <a:lnTo>
                  <a:pt x="8264" y="11934"/>
                </a:lnTo>
                <a:cubicBezTo>
                  <a:pt x="7342" y="11934"/>
                  <a:pt x="6604" y="11197"/>
                  <a:pt x="6604" y="10274"/>
                </a:cubicBezTo>
                <a:lnTo>
                  <a:pt x="6604" y="7046"/>
                </a:lnTo>
                <a:cubicBezTo>
                  <a:pt x="6604" y="6862"/>
                  <a:pt x="6733" y="6714"/>
                  <a:pt x="6918" y="6677"/>
                </a:cubicBezTo>
                <a:cubicBezTo>
                  <a:pt x="6973" y="6659"/>
                  <a:pt x="7028" y="6641"/>
                  <a:pt x="7084" y="6641"/>
                </a:cubicBezTo>
                <a:lnTo>
                  <a:pt x="10238" y="6641"/>
                </a:lnTo>
                <a:cubicBezTo>
                  <a:pt x="11160" y="6641"/>
                  <a:pt x="11898" y="7378"/>
                  <a:pt x="11898" y="8301"/>
                </a:cubicBezTo>
                <a:lnTo>
                  <a:pt x="11898" y="10274"/>
                </a:lnTo>
                <a:cubicBezTo>
                  <a:pt x="11879" y="11178"/>
                  <a:pt x="11142" y="11934"/>
                  <a:pt x="10238" y="11934"/>
                </a:cubicBezTo>
                <a:close/>
                <a:moveTo>
                  <a:pt x="7323" y="7378"/>
                </a:moveTo>
                <a:lnTo>
                  <a:pt x="7323" y="10274"/>
                </a:lnTo>
                <a:cubicBezTo>
                  <a:pt x="7323" y="10772"/>
                  <a:pt x="7729" y="11197"/>
                  <a:pt x="8246" y="11197"/>
                </a:cubicBezTo>
                <a:lnTo>
                  <a:pt x="10219" y="11197"/>
                </a:lnTo>
                <a:cubicBezTo>
                  <a:pt x="10717" y="11197"/>
                  <a:pt x="11142" y="10791"/>
                  <a:pt x="11142" y="10274"/>
                </a:cubicBezTo>
                <a:lnTo>
                  <a:pt x="11142" y="8301"/>
                </a:lnTo>
                <a:cubicBezTo>
                  <a:pt x="11142" y="7803"/>
                  <a:pt x="10736" y="7378"/>
                  <a:pt x="10219" y="7378"/>
                </a:cubicBezTo>
                <a:lnTo>
                  <a:pt x="7323" y="7378"/>
                </a:lnTo>
                <a:close/>
                <a:moveTo>
                  <a:pt x="3560" y="11934"/>
                </a:moveTo>
                <a:lnTo>
                  <a:pt x="1716" y="11934"/>
                </a:lnTo>
                <a:cubicBezTo>
                  <a:pt x="757" y="11934"/>
                  <a:pt x="0" y="11160"/>
                  <a:pt x="0" y="10219"/>
                </a:cubicBezTo>
                <a:lnTo>
                  <a:pt x="0" y="8374"/>
                </a:lnTo>
                <a:cubicBezTo>
                  <a:pt x="0" y="7415"/>
                  <a:pt x="775" y="6659"/>
                  <a:pt x="1716" y="6659"/>
                </a:cubicBezTo>
                <a:lnTo>
                  <a:pt x="4815" y="6659"/>
                </a:lnTo>
                <a:cubicBezTo>
                  <a:pt x="4870" y="6659"/>
                  <a:pt x="4925" y="6677"/>
                  <a:pt x="4981" y="6696"/>
                </a:cubicBezTo>
                <a:cubicBezTo>
                  <a:pt x="5165" y="6714"/>
                  <a:pt x="5294" y="6880"/>
                  <a:pt x="5294" y="7065"/>
                </a:cubicBezTo>
                <a:lnTo>
                  <a:pt x="5294" y="10237"/>
                </a:lnTo>
                <a:cubicBezTo>
                  <a:pt x="5294" y="11160"/>
                  <a:pt x="4519" y="11934"/>
                  <a:pt x="3560" y="11934"/>
                </a:cubicBezTo>
                <a:close/>
                <a:moveTo>
                  <a:pt x="1716" y="7378"/>
                </a:moveTo>
                <a:cubicBezTo>
                  <a:pt x="1181" y="7378"/>
                  <a:pt x="738" y="7821"/>
                  <a:pt x="738" y="8356"/>
                </a:cubicBezTo>
                <a:lnTo>
                  <a:pt x="738" y="10201"/>
                </a:lnTo>
                <a:cubicBezTo>
                  <a:pt x="738" y="10754"/>
                  <a:pt x="1181" y="11178"/>
                  <a:pt x="1716" y="11178"/>
                </a:cubicBezTo>
                <a:lnTo>
                  <a:pt x="3560" y="11178"/>
                </a:lnTo>
                <a:cubicBezTo>
                  <a:pt x="4095" y="11178"/>
                  <a:pt x="4538" y="10736"/>
                  <a:pt x="4538" y="10201"/>
                </a:cubicBezTo>
                <a:lnTo>
                  <a:pt x="4538" y="7378"/>
                </a:lnTo>
                <a:lnTo>
                  <a:pt x="1716" y="7378"/>
                </a:lnTo>
                <a:close/>
                <a:moveTo>
                  <a:pt x="4815" y="5312"/>
                </a:moveTo>
                <a:lnTo>
                  <a:pt x="1624" y="5312"/>
                </a:lnTo>
                <a:cubicBezTo>
                  <a:pt x="720" y="5312"/>
                  <a:pt x="0" y="4593"/>
                  <a:pt x="0" y="3689"/>
                </a:cubicBezTo>
                <a:lnTo>
                  <a:pt x="0" y="1642"/>
                </a:lnTo>
                <a:cubicBezTo>
                  <a:pt x="0" y="738"/>
                  <a:pt x="720" y="18"/>
                  <a:pt x="1624" y="18"/>
                </a:cubicBezTo>
                <a:lnTo>
                  <a:pt x="3671" y="18"/>
                </a:lnTo>
                <a:cubicBezTo>
                  <a:pt x="4575" y="18"/>
                  <a:pt x="5294" y="738"/>
                  <a:pt x="5294" y="1642"/>
                </a:cubicBezTo>
                <a:lnTo>
                  <a:pt x="5294" y="4907"/>
                </a:lnTo>
                <a:cubicBezTo>
                  <a:pt x="5294" y="5091"/>
                  <a:pt x="5165" y="5239"/>
                  <a:pt x="4981" y="5276"/>
                </a:cubicBezTo>
                <a:cubicBezTo>
                  <a:pt x="4925" y="5294"/>
                  <a:pt x="4870" y="5312"/>
                  <a:pt x="4815" y="5312"/>
                </a:cubicBezTo>
                <a:close/>
                <a:moveTo>
                  <a:pt x="1605" y="738"/>
                </a:moveTo>
                <a:cubicBezTo>
                  <a:pt x="1125" y="738"/>
                  <a:pt x="720" y="1144"/>
                  <a:pt x="720" y="1623"/>
                </a:cubicBezTo>
                <a:lnTo>
                  <a:pt x="720" y="3689"/>
                </a:lnTo>
                <a:cubicBezTo>
                  <a:pt x="720" y="4169"/>
                  <a:pt x="1125" y="4575"/>
                  <a:pt x="1605" y="4575"/>
                </a:cubicBezTo>
                <a:lnTo>
                  <a:pt x="4538" y="4575"/>
                </a:lnTo>
                <a:lnTo>
                  <a:pt x="4538" y="1642"/>
                </a:lnTo>
                <a:cubicBezTo>
                  <a:pt x="4538" y="1162"/>
                  <a:pt x="4132" y="756"/>
                  <a:pt x="3653" y="756"/>
                </a:cubicBezTo>
                <a:lnTo>
                  <a:pt x="1605" y="756"/>
                </a:lnTo>
                <a:lnTo>
                  <a:pt x="1605" y="738"/>
                </a:lnTo>
                <a:close/>
                <a:moveTo>
                  <a:pt x="10219" y="5312"/>
                </a:moveTo>
                <a:lnTo>
                  <a:pt x="7065" y="5312"/>
                </a:lnTo>
                <a:cubicBezTo>
                  <a:pt x="7010" y="5312"/>
                  <a:pt x="6954" y="5294"/>
                  <a:pt x="6899" y="5275"/>
                </a:cubicBezTo>
                <a:cubicBezTo>
                  <a:pt x="6715" y="5257"/>
                  <a:pt x="6586" y="5091"/>
                  <a:pt x="6586" y="4907"/>
                </a:cubicBezTo>
                <a:lnTo>
                  <a:pt x="6586" y="1679"/>
                </a:lnTo>
                <a:cubicBezTo>
                  <a:pt x="6586" y="756"/>
                  <a:pt x="7342" y="0"/>
                  <a:pt x="8264" y="0"/>
                </a:cubicBezTo>
                <a:lnTo>
                  <a:pt x="10219" y="0"/>
                </a:lnTo>
                <a:cubicBezTo>
                  <a:pt x="11142" y="0"/>
                  <a:pt x="11898" y="756"/>
                  <a:pt x="11898" y="1679"/>
                </a:cubicBezTo>
                <a:lnTo>
                  <a:pt x="11898" y="3634"/>
                </a:lnTo>
                <a:cubicBezTo>
                  <a:pt x="11880" y="4556"/>
                  <a:pt x="11142" y="5312"/>
                  <a:pt x="10219" y="5312"/>
                </a:cubicBezTo>
                <a:close/>
                <a:moveTo>
                  <a:pt x="7323" y="4574"/>
                </a:moveTo>
                <a:lnTo>
                  <a:pt x="10201" y="4574"/>
                </a:lnTo>
                <a:cubicBezTo>
                  <a:pt x="10717" y="4574"/>
                  <a:pt x="11142" y="4150"/>
                  <a:pt x="11142" y="3634"/>
                </a:cubicBezTo>
                <a:lnTo>
                  <a:pt x="11142" y="1678"/>
                </a:lnTo>
                <a:cubicBezTo>
                  <a:pt x="11142" y="1162"/>
                  <a:pt x="10717" y="738"/>
                  <a:pt x="10201" y="738"/>
                </a:cubicBezTo>
                <a:lnTo>
                  <a:pt x="8246" y="738"/>
                </a:lnTo>
                <a:cubicBezTo>
                  <a:pt x="7729" y="738"/>
                  <a:pt x="7305" y="1162"/>
                  <a:pt x="7305" y="1678"/>
                </a:cubicBezTo>
                <a:lnTo>
                  <a:pt x="7305" y="4574"/>
                </a:lnTo>
                <a:lnTo>
                  <a:pt x="7323" y="4574"/>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33" name="iconfont-1192-742827"/>
          <p:cNvSpPr/>
          <p:nvPr/>
        </p:nvSpPr>
        <p:spPr>
          <a:xfrm>
            <a:off x="456747" y="3287687"/>
            <a:ext cx="267336" cy="268131"/>
          </a:xfrm>
          <a:custGeom>
            <a:avLst/>
            <a:gdLst>
              <a:gd name="T0" fmla="*/ 8264 w 11898"/>
              <a:gd name="T1" fmla="*/ 11934 h 11934"/>
              <a:gd name="T2" fmla="*/ 6604 w 11898"/>
              <a:gd name="T3" fmla="*/ 7046 h 11934"/>
              <a:gd name="T4" fmla="*/ 7084 w 11898"/>
              <a:gd name="T5" fmla="*/ 6641 h 11934"/>
              <a:gd name="T6" fmla="*/ 11898 w 11898"/>
              <a:gd name="T7" fmla="*/ 8301 h 11934"/>
              <a:gd name="T8" fmla="*/ 10238 w 11898"/>
              <a:gd name="T9" fmla="*/ 11934 h 11934"/>
              <a:gd name="T10" fmla="*/ 7323 w 11898"/>
              <a:gd name="T11" fmla="*/ 10274 h 11934"/>
              <a:gd name="T12" fmla="*/ 10219 w 11898"/>
              <a:gd name="T13" fmla="*/ 11197 h 11934"/>
              <a:gd name="T14" fmla="*/ 11142 w 11898"/>
              <a:gd name="T15" fmla="*/ 8301 h 11934"/>
              <a:gd name="T16" fmla="*/ 7323 w 11898"/>
              <a:gd name="T17" fmla="*/ 7378 h 11934"/>
              <a:gd name="T18" fmla="*/ 1716 w 11898"/>
              <a:gd name="T19" fmla="*/ 11934 h 11934"/>
              <a:gd name="T20" fmla="*/ 0 w 11898"/>
              <a:gd name="T21" fmla="*/ 8374 h 11934"/>
              <a:gd name="T22" fmla="*/ 4815 w 11898"/>
              <a:gd name="T23" fmla="*/ 6659 h 11934"/>
              <a:gd name="T24" fmla="*/ 5294 w 11898"/>
              <a:gd name="T25" fmla="*/ 7065 h 11934"/>
              <a:gd name="T26" fmla="*/ 3560 w 11898"/>
              <a:gd name="T27" fmla="*/ 11934 h 11934"/>
              <a:gd name="T28" fmla="*/ 738 w 11898"/>
              <a:gd name="T29" fmla="*/ 8356 h 11934"/>
              <a:gd name="T30" fmla="*/ 1716 w 11898"/>
              <a:gd name="T31" fmla="*/ 11178 h 11934"/>
              <a:gd name="T32" fmla="*/ 4538 w 11898"/>
              <a:gd name="T33" fmla="*/ 10201 h 11934"/>
              <a:gd name="T34" fmla="*/ 1716 w 11898"/>
              <a:gd name="T35" fmla="*/ 7378 h 11934"/>
              <a:gd name="T36" fmla="*/ 1624 w 11898"/>
              <a:gd name="T37" fmla="*/ 5312 h 11934"/>
              <a:gd name="T38" fmla="*/ 0 w 11898"/>
              <a:gd name="T39" fmla="*/ 1642 h 11934"/>
              <a:gd name="T40" fmla="*/ 3671 w 11898"/>
              <a:gd name="T41" fmla="*/ 18 h 11934"/>
              <a:gd name="T42" fmla="*/ 5294 w 11898"/>
              <a:gd name="T43" fmla="*/ 4907 h 11934"/>
              <a:gd name="T44" fmla="*/ 4815 w 11898"/>
              <a:gd name="T45" fmla="*/ 5312 h 11934"/>
              <a:gd name="T46" fmla="*/ 720 w 11898"/>
              <a:gd name="T47" fmla="*/ 1623 h 11934"/>
              <a:gd name="T48" fmla="*/ 1605 w 11898"/>
              <a:gd name="T49" fmla="*/ 4575 h 11934"/>
              <a:gd name="T50" fmla="*/ 4538 w 11898"/>
              <a:gd name="T51" fmla="*/ 1642 h 11934"/>
              <a:gd name="T52" fmla="*/ 1605 w 11898"/>
              <a:gd name="T53" fmla="*/ 756 h 11934"/>
              <a:gd name="T54" fmla="*/ 10219 w 11898"/>
              <a:gd name="T55" fmla="*/ 5312 h 11934"/>
              <a:gd name="T56" fmla="*/ 6899 w 11898"/>
              <a:gd name="T57" fmla="*/ 5275 h 11934"/>
              <a:gd name="T58" fmla="*/ 6586 w 11898"/>
              <a:gd name="T59" fmla="*/ 1679 h 11934"/>
              <a:gd name="T60" fmla="*/ 10219 w 11898"/>
              <a:gd name="T61" fmla="*/ 0 h 11934"/>
              <a:gd name="T62" fmla="*/ 11898 w 11898"/>
              <a:gd name="T63" fmla="*/ 3634 h 11934"/>
              <a:gd name="T64" fmla="*/ 7323 w 11898"/>
              <a:gd name="T65" fmla="*/ 4574 h 11934"/>
              <a:gd name="T66" fmla="*/ 11142 w 11898"/>
              <a:gd name="T67" fmla="*/ 3634 h 11934"/>
              <a:gd name="T68" fmla="*/ 10201 w 11898"/>
              <a:gd name="T69" fmla="*/ 738 h 11934"/>
              <a:gd name="T70" fmla="*/ 7305 w 11898"/>
              <a:gd name="T71" fmla="*/ 1678 h 11934"/>
              <a:gd name="T72" fmla="*/ 7323 w 11898"/>
              <a:gd name="T73" fmla="*/ 4574 h 1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98" h="11934">
                <a:moveTo>
                  <a:pt x="10238" y="11934"/>
                </a:moveTo>
                <a:lnTo>
                  <a:pt x="8264" y="11934"/>
                </a:lnTo>
                <a:cubicBezTo>
                  <a:pt x="7342" y="11934"/>
                  <a:pt x="6604" y="11197"/>
                  <a:pt x="6604" y="10274"/>
                </a:cubicBezTo>
                <a:lnTo>
                  <a:pt x="6604" y="7046"/>
                </a:lnTo>
                <a:cubicBezTo>
                  <a:pt x="6604" y="6862"/>
                  <a:pt x="6733" y="6714"/>
                  <a:pt x="6918" y="6677"/>
                </a:cubicBezTo>
                <a:cubicBezTo>
                  <a:pt x="6973" y="6659"/>
                  <a:pt x="7028" y="6641"/>
                  <a:pt x="7084" y="6641"/>
                </a:cubicBezTo>
                <a:lnTo>
                  <a:pt x="10238" y="6641"/>
                </a:lnTo>
                <a:cubicBezTo>
                  <a:pt x="11160" y="6641"/>
                  <a:pt x="11898" y="7378"/>
                  <a:pt x="11898" y="8301"/>
                </a:cubicBezTo>
                <a:lnTo>
                  <a:pt x="11898" y="10274"/>
                </a:lnTo>
                <a:cubicBezTo>
                  <a:pt x="11879" y="11178"/>
                  <a:pt x="11142" y="11934"/>
                  <a:pt x="10238" y="11934"/>
                </a:cubicBezTo>
                <a:close/>
                <a:moveTo>
                  <a:pt x="7323" y="7378"/>
                </a:moveTo>
                <a:lnTo>
                  <a:pt x="7323" y="10274"/>
                </a:lnTo>
                <a:cubicBezTo>
                  <a:pt x="7323" y="10772"/>
                  <a:pt x="7729" y="11197"/>
                  <a:pt x="8246" y="11197"/>
                </a:cubicBezTo>
                <a:lnTo>
                  <a:pt x="10219" y="11197"/>
                </a:lnTo>
                <a:cubicBezTo>
                  <a:pt x="10717" y="11197"/>
                  <a:pt x="11142" y="10791"/>
                  <a:pt x="11142" y="10274"/>
                </a:cubicBezTo>
                <a:lnTo>
                  <a:pt x="11142" y="8301"/>
                </a:lnTo>
                <a:cubicBezTo>
                  <a:pt x="11142" y="7803"/>
                  <a:pt x="10736" y="7378"/>
                  <a:pt x="10219" y="7378"/>
                </a:cubicBezTo>
                <a:lnTo>
                  <a:pt x="7323" y="7378"/>
                </a:lnTo>
                <a:close/>
                <a:moveTo>
                  <a:pt x="3560" y="11934"/>
                </a:moveTo>
                <a:lnTo>
                  <a:pt x="1716" y="11934"/>
                </a:lnTo>
                <a:cubicBezTo>
                  <a:pt x="757" y="11934"/>
                  <a:pt x="0" y="11160"/>
                  <a:pt x="0" y="10219"/>
                </a:cubicBezTo>
                <a:lnTo>
                  <a:pt x="0" y="8374"/>
                </a:lnTo>
                <a:cubicBezTo>
                  <a:pt x="0" y="7415"/>
                  <a:pt x="775" y="6659"/>
                  <a:pt x="1716" y="6659"/>
                </a:cubicBezTo>
                <a:lnTo>
                  <a:pt x="4815" y="6659"/>
                </a:lnTo>
                <a:cubicBezTo>
                  <a:pt x="4870" y="6659"/>
                  <a:pt x="4925" y="6677"/>
                  <a:pt x="4981" y="6696"/>
                </a:cubicBezTo>
                <a:cubicBezTo>
                  <a:pt x="5165" y="6714"/>
                  <a:pt x="5294" y="6880"/>
                  <a:pt x="5294" y="7065"/>
                </a:cubicBezTo>
                <a:lnTo>
                  <a:pt x="5294" y="10237"/>
                </a:lnTo>
                <a:cubicBezTo>
                  <a:pt x="5294" y="11160"/>
                  <a:pt x="4519" y="11934"/>
                  <a:pt x="3560" y="11934"/>
                </a:cubicBezTo>
                <a:close/>
                <a:moveTo>
                  <a:pt x="1716" y="7378"/>
                </a:moveTo>
                <a:cubicBezTo>
                  <a:pt x="1181" y="7378"/>
                  <a:pt x="738" y="7821"/>
                  <a:pt x="738" y="8356"/>
                </a:cubicBezTo>
                <a:lnTo>
                  <a:pt x="738" y="10201"/>
                </a:lnTo>
                <a:cubicBezTo>
                  <a:pt x="738" y="10754"/>
                  <a:pt x="1181" y="11178"/>
                  <a:pt x="1716" y="11178"/>
                </a:cubicBezTo>
                <a:lnTo>
                  <a:pt x="3560" y="11178"/>
                </a:lnTo>
                <a:cubicBezTo>
                  <a:pt x="4095" y="11178"/>
                  <a:pt x="4538" y="10736"/>
                  <a:pt x="4538" y="10201"/>
                </a:cubicBezTo>
                <a:lnTo>
                  <a:pt x="4538" y="7378"/>
                </a:lnTo>
                <a:lnTo>
                  <a:pt x="1716" y="7378"/>
                </a:lnTo>
                <a:close/>
                <a:moveTo>
                  <a:pt x="4815" y="5312"/>
                </a:moveTo>
                <a:lnTo>
                  <a:pt x="1624" y="5312"/>
                </a:lnTo>
                <a:cubicBezTo>
                  <a:pt x="720" y="5312"/>
                  <a:pt x="0" y="4593"/>
                  <a:pt x="0" y="3689"/>
                </a:cubicBezTo>
                <a:lnTo>
                  <a:pt x="0" y="1642"/>
                </a:lnTo>
                <a:cubicBezTo>
                  <a:pt x="0" y="738"/>
                  <a:pt x="720" y="18"/>
                  <a:pt x="1624" y="18"/>
                </a:cubicBezTo>
                <a:lnTo>
                  <a:pt x="3671" y="18"/>
                </a:lnTo>
                <a:cubicBezTo>
                  <a:pt x="4575" y="18"/>
                  <a:pt x="5294" y="738"/>
                  <a:pt x="5294" y="1642"/>
                </a:cubicBezTo>
                <a:lnTo>
                  <a:pt x="5294" y="4907"/>
                </a:lnTo>
                <a:cubicBezTo>
                  <a:pt x="5294" y="5091"/>
                  <a:pt x="5165" y="5239"/>
                  <a:pt x="4981" y="5276"/>
                </a:cubicBezTo>
                <a:cubicBezTo>
                  <a:pt x="4925" y="5294"/>
                  <a:pt x="4870" y="5312"/>
                  <a:pt x="4815" y="5312"/>
                </a:cubicBezTo>
                <a:close/>
                <a:moveTo>
                  <a:pt x="1605" y="738"/>
                </a:moveTo>
                <a:cubicBezTo>
                  <a:pt x="1125" y="738"/>
                  <a:pt x="720" y="1144"/>
                  <a:pt x="720" y="1623"/>
                </a:cubicBezTo>
                <a:lnTo>
                  <a:pt x="720" y="3689"/>
                </a:lnTo>
                <a:cubicBezTo>
                  <a:pt x="720" y="4169"/>
                  <a:pt x="1125" y="4575"/>
                  <a:pt x="1605" y="4575"/>
                </a:cubicBezTo>
                <a:lnTo>
                  <a:pt x="4538" y="4575"/>
                </a:lnTo>
                <a:lnTo>
                  <a:pt x="4538" y="1642"/>
                </a:lnTo>
                <a:cubicBezTo>
                  <a:pt x="4538" y="1162"/>
                  <a:pt x="4132" y="756"/>
                  <a:pt x="3653" y="756"/>
                </a:cubicBezTo>
                <a:lnTo>
                  <a:pt x="1605" y="756"/>
                </a:lnTo>
                <a:lnTo>
                  <a:pt x="1605" y="738"/>
                </a:lnTo>
                <a:close/>
                <a:moveTo>
                  <a:pt x="10219" y="5312"/>
                </a:moveTo>
                <a:lnTo>
                  <a:pt x="7065" y="5312"/>
                </a:lnTo>
                <a:cubicBezTo>
                  <a:pt x="7010" y="5312"/>
                  <a:pt x="6954" y="5294"/>
                  <a:pt x="6899" y="5275"/>
                </a:cubicBezTo>
                <a:cubicBezTo>
                  <a:pt x="6715" y="5257"/>
                  <a:pt x="6586" y="5091"/>
                  <a:pt x="6586" y="4907"/>
                </a:cubicBezTo>
                <a:lnTo>
                  <a:pt x="6586" y="1679"/>
                </a:lnTo>
                <a:cubicBezTo>
                  <a:pt x="6586" y="756"/>
                  <a:pt x="7342" y="0"/>
                  <a:pt x="8264" y="0"/>
                </a:cubicBezTo>
                <a:lnTo>
                  <a:pt x="10219" y="0"/>
                </a:lnTo>
                <a:cubicBezTo>
                  <a:pt x="11142" y="0"/>
                  <a:pt x="11898" y="756"/>
                  <a:pt x="11898" y="1679"/>
                </a:cubicBezTo>
                <a:lnTo>
                  <a:pt x="11898" y="3634"/>
                </a:lnTo>
                <a:cubicBezTo>
                  <a:pt x="11880" y="4556"/>
                  <a:pt x="11142" y="5312"/>
                  <a:pt x="10219" y="5312"/>
                </a:cubicBezTo>
                <a:close/>
                <a:moveTo>
                  <a:pt x="7323" y="4574"/>
                </a:moveTo>
                <a:lnTo>
                  <a:pt x="10201" y="4574"/>
                </a:lnTo>
                <a:cubicBezTo>
                  <a:pt x="10717" y="4574"/>
                  <a:pt x="11142" y="4150"/>
                  <a:pt x="11142" y="3634"/>
                </a:cubicBezTo>
                <a:lnTo>
                  <a:pt x="11142" y="1678"/>
                </a:lnTo>
                <a:cubicBezTo>
                  <a:pt x="11142" y="1162"/>
                  <a:pt x="10717" y="738"/>
                  <a:pt x="10201" y="738"/>
                </a:cubicBezTo>
                <a:lnTo>
                  <a:pt x="8246" y="738"/>
                </a:lnTo>
                <a:cubicBezTo>
                  <a:pt x="7729" y="738"/>
                  <a:pt x="7305" y="1162"/>
                  <a:pt x="7305" y="1678"/>
                </a:cubicBezTo>
                <a:lnTo>
                  <a:pt x="7305" y="4574"/>
                </a:lnTo>
                <a:lnTo>
                  <a:pt x="7323" y="4574"/>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nvGrpSpPr>
          <p:cNvPr id="2" name="组合 1"/>
          <p:cNvGrpSpPr/>
          <p:nvPr/>
        </p:nvGrpSpPr>
        <p:grpSpPr>
          <a:xfrm>
            <a:off x="8544272" y="1596499"/>
            <a:ext cx="1944216" cy="1015663"/>
            <a:chOff x="9048328" y="1596499"/>
            <a:chExt cx="1944216" cy="1015663"/>
          </a:xfrm>
        </p:grpSpPr>
        <p:sp>
          <p:nvSpPr>
            <p:cNvPr id="10" name="文本框 82"/>
            <p:cNvSpPr txBox="1"/>
            <p:nvPr/>
          </p:nvSpPr>
          <p:spPr>
            <a:xfrm>
              <a:off x="9376380" y="1596499"/>
              <a:ext cx="1616164" cy="101566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defRPr/>
              </a:pPr>
              <a:r>
                <a:rPr lang="zh-CN" altLang="en-US" sz="2000" b="1" dirty="0">
                  <a:solidFill>
                    <a:srgbClr val="4472C4"/>
                  </a:solidFill>
                  <a:cs typeface="+mn-ea"/>
                  <a:sym typeface="+mn-lt"/>
                </a:rPr>
                <a:t>第四部分训练</a:t>
              </a:r>
              <a:r>
                <a:rPr lang="en-US" altLang="zh-CN" sz="2000" b="1" dirty="0">
                  <a:solidFill>
                    <a:srgbClr val="4472C4"/>
                  </a:solidFill>
                  <a:cs typeface="+mn-ea"/>
                  <a:sym typeface="+mn-lt"/>
                </a:rPr>
                <a:t>HMM-GMM</a:t>
              </a:r>
              <a:endParaRPr lang="zh-CN" altLang="en-US" sz="2000" b="1" dirty="0">
                <a:solidFill>
                  <a:srgbClr val="4472C4"/>
                </a:solidFill>
                <a:cs typeface="+mn-ea"/>
                <a:sym typeface="+mn-lt"/>
              </a:endParaRPr>
            </a:p>
          </p:txBody>
        </p:sp>
        <p:sp>
          <p:nvSpPr>
            <p:cNvPr id="34" name="iconfont-1192-742827"/>
            <p:cNvSpPr/>
            <p:nvPr/>
          </p:nvSpPr>
          <p:spPr>
            <a:xfrm>
              <a:off x="9048328" y="1964832"/>
              <a:ext cx="267336" cy="268131"/>
            </a:xfrm>
            <a:custGeom>
              <a:avLst/>
              <a:gdLst>
                <a:gd name="T0" fmla="*/ 8264 w 11898"/>
                <a:gd name="T1" fmla="*/ 11934 h 11934"/>
                <a:gd name="T2" fmla="*/ 6604 w 11898"/>
                <a:gd name="T3" fmla="*/ 7046 h 11934"/>
                <a:gd name="T4" fmla="*/ 7084 w 11898"/>
                <a:gd name="T5" fmla="*/ 6641 h 11934"/>
                <a:gd name="T6" fmla="*/ 11898 w 11898"/>
                <a:gd name="T7" fmla="*/ 8301 h 11934"/>
                <a:gd name="T8" fmla="*/ 10238 w 11898"/>
                <a:gd name="T9" fmla="*/ 11934 h 11934"/>
                <a:gd name="T10" fmla="*/ 7323 w 11898"/>
                <a:gd name="T11" fmla="*/ 10274 h 11934"/>
                <a:gd name="T12" fmla="*/ 10219 w 11898"/>
                <a:gd name="T13" fmla="*/ 11197 h 11934"/>
                <a:gd name="T14" fmla="*/ 11142 w 11898"/>
                <a:gd name="T15" fmla="*/ 8301 h 11934"/>
                <a:gd name="T16" fmla="*/ 7323 w 11898"/>
                <a:gd name="T17" fmla="*/ 7378 h 11934"/>
                <a:gd name="T18" fmla="*/ 1716 w 11898"/>
                <a:gd name="T19" fmla="*/ 11934 h 11934"/>
                <a:gd name="T20" fmla="*/ 0 w 11898"/>
                <a:gd name="T21" fmla="*/ 8374 h 11934"/>
                <a:gd name="T22" fmla="*/ 4815 w 11898"/>
                <a:gd name="T23" fmla="*/ 6659 h 11934"/>
                <a:gd name="T24" fmla="*/ 5294 w 11898"/>
                <a:gd name="T25" fmla="*/ 7065 h 11934"/>
                <a:gd name="T26" fmla="*/ 3560 w 11898"/>
                <a:gd name="T27" fmla="*/ 11934 h 11934"/>
                <a:gd name="T28" fmla="*/ 738 w 11898"/>
                <a:gd name="T29" fmla="*/ 8356 h 11934"/>
                <a:gd name="T30" fmla="*/ 1716 w 11898"/>
                <a:gd name="T31" fmla="*/ 11178 h 11934"/>
                <a:gd name="T32" fmla="*/ 4538 w 11898"/>
                <a:gd name="T33" fmla="*/ 10201 h 11934"/>
                <a:gd name="T34" fmla="*/ 1716 w 11898"/>
                <a:gd name="T35" fmla="*/ 7378 h 11934"/>
                <a:gd name="T36" fmla="*/ 1624 w 11898"/>
                <a:gd name="T37" fmla="*/ 5312 h 11934"/>
                <a:gd name="T38" fmla="*/ 0 w 11898"/>
                <a:gd name="T39" fmla="*/ 1642 h 11934"/>
                <a:gd name="T40" fmla="*/ 3671 w 11898"/>
                <a:gd name="T41" fmla="*/ 18 h 11934"/>
                <a:gd name="T42" fmla="*/ 5294 w 11898"/>
                <a:gd name="T43" fmla="*/ 4907 h 11934"/>
                <a:gd name="T44" fmla="*/ 4815 w 11898"/>
                <a:gd name="T45" fmla="*/ 5312 h 11934"/>
                <a:gd name="T46" fmla="*/ 720 w 11898"/>
                <a:gd name="T47" fmla="*/ 1623 h 11934"/>
                <a:gd name="T48" fmla="*/ 1605 w 11898"/>
                <a:gd name="T49" fmla="*/ 4575 h 11934"/>
                <a:gd name="T50" fmla="*/ 4538 w 11898"/>
                <a:gd name="T51" fmla="*/ 1642 h 11934"/>
                <a:gd name="T52" fmla="*/ 1605 w 11898"/>
                <a:gd name="T53" fmla="*/ 756 h 11934"/>
                <a:gd name="T54" fmla="*/ 10219 w 11898"/>
                <a:gd name="T55" fmla="*/ 5312 h 11934"/>
                <a:gd name="T56" fmla="*/ 6899 w 11898"/>
                <a:gd name="T57" fmla="*/ 5275 h 11934"/>
                <a:gd name="T58" fmla="*/ 6586 w 11898"/>
                <a:gd name="T59" fmla="*/ 1679 h 11934"/>
                <a:gd name="T60" fmla="*/ 10219 w 11898"/>
                <a:gd name="T61" fmla="*/ 0 h 11934"/>
                <a:gd name="T62" fmla="*/ 11898 w 11898"/>
                <a:gd name="T63" fmla="*/ 3634 h 11934"/>
                <a:gd name="T64" fmla="*/ 7323 w 11898"/>
                <a:gd name="T65" fmla="*/ 4574 h 11934"/>
                <a:gd name="T66" fmla="*/ 11142 w 11898"/>
                <a:gd name="T67" fmla="*/ 3634 h 11934"/>
                <a:gd name="T68" fmla="*/ 10201 w 11898"/>
                <a:gd name="T69" fmla="*/ 738 h 11934"/>
                <a:gd name="T70" fmla="*/ 7305 w 11898"/>
                <a:gd name="T71" fmla="*/ 1678 h 11934"/>
                <a:gd name="T72" fmla="*/ 7323 w 11898"/>
                <a:gd name="T73" fmla="*/ 4574 h 1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98" h="11934">
                  <a:moveTo>
                    <a:pt x="10238" y="11934"/>
                  </a:moveTo>
                  <a:lnTo>
                    <a:pt x="8264" y="11934"/>
                  </a:lnTo>
                  <a:cubicBezTo>
                    <a:pt x="7342" y="11934"/>
                    <a:pt x="6604" y="11197"/>
                    <a:pt x="6604" y="10274"/>
                  </a:cubicBezTo>
                  <a:lnTo>
                    <a:pt x="6604" y="7046"/>
                  </a:lnTo>
                  <a:cubicBezTo>
                    <a:pt x="6604" y="6862"/>
                    <a:pt x="6733" y="6714"/>
                    <a:pt x="6918" y="6677"/>
                  </a:cubicBezTo>
                  <a:cubicBezTo>
                    <a:pt x="6973" y="6659"/>
                    <a:pt x="7028" y="6641"/>
                    <a:pt x="7084" y="6641"/>
                  </a:cubicBezTo>
                  <a:lnTo>
                    <a:pt x="10238" y="6641"/>
                  </a:lnTo>
                  <a:cubicBezTo>
                    <a:pt x="11160" y="6641"/>
                    <a:pt x="11898" y="7378"/>
                    <a:pt x="11898" y="8301"/>
                  </a:cubicBezTo>
                  <a:lnTo>
                    <a:pt x="11898" y="10274"/>
                  </a:lnTo>
                  <a:cubicBezTo>
                    <a:pt x="11879" y="11178"/>
                    <a:pt x="11142" y="11934"/>
                    <a:pt x="10238" y="11934"/>
                  </a:cubicBezTo>
                  <a:close/>
                  <a:moveTo>
                    <a:pt x="7323" y="7378"/>
                  </a:moveTo>
                  <a:lnTo>
                    <a:pt x="7323" y="10274"/>
                  </a:lnTo>
                  <a:cubicBezTo>
                    <a:pt x="7323" y="10772"/>
                    <a:pt x="7729" y="11197"/>
                    <a:pt x="8246" y="11197"/>
                  </a:cubicBezTo>
                  <a:lnTo>
                    <a:pt x="10219" y="11197"/>
                  </a:lnTo>
                  <a:cubicBezTo>
                    <a:pt x="10717" y="11197"/>
                    <a:pt x="11142" y="10791"/>
                    <a:pt x="11142" y="10274"/>
                  </a:cubicBezTo>
                  <a:lnTo>
                    <a:pt x="11142" y="8301"/>
                  </a:lnTo>
                  <a:cubicBezTo>
                    <a:pt x="11142" y="7803"/>
                    <a:pt x="10736" y="7378"/>
                    <a:pt x="10219" y="7378"/>
                  </a:cubicBezTo>
                  <a:lnTo>
                    <a:pt x="7323" y="7378"/>
                  </a:lnTo>
                  <a:close/>
                  <a:moveTo>
                    <a:pt x="3560" y="11934"/>
                  </a:moveTo>
                  <a:lnTo>
                    <a:pt x="1716" y="11934"/>
                  </a:lnTo>
                  <a:cubicBezTo>
                    <a:pt x="757" y="11934"/>
                    <a:pt x="0" y="11160"/>
                    <a:pt x="0" y="10219"/>
                  </a:cubicBezTo>
                  <a:lnTo>
                    <a:pt x="0" y="8374"/>
                  </a:lnTo>
                  <a:cubicBezTo>
                    <a:pt x="0" y="7415"/>
                    <a:pt x="775" y="6659"/>
                    <a:pt x="1716" y="6659"/>
                  </a:cubicBezTo>
                  <a:lnTo>
                    <a:pt x="4815" y="6659"/>
                  </a:lnTo>
                  <a:cubicBezTo>
                    <a:pt x="4870" y="6659"/>
                    <a:pt x="4925" y="6677"/>
                    <a:pt x="4981" y="6696"/>
                  </a:cubicBezTo>
                  <a:cubicBezTo>
                    <a:pt x="5165" y="6714"/>
                    <a:pt x="5294" y="6880"/>
                    <a:pt x="5294" y="7065"/>
                  </a:cubicBezTo>
                  <a:lnTo>
                    <a:pt x="5294" y="10237"/>
                  </a:lnTo>
                  <a:cubicBezTo>
                    <a:pt x="5294" y="11160"/>
                    <a:pt x="4519" y="11934"/>
                    <a:pt x="3560" y="11934"/>
                  </a:cubicBezTo>
                  <a:close/>
                  <a:moveTo>
                    <a:pt x="1716" y="7378"/>
                  </a:moveTo>
                  <a:cubicBezTo>
                    <a:pt x="1181" y="7378"/>
                    <a:pt x="738" y="7821"/>
                    <a:pt x="738" y="8356"/>
                  </a:cubicBezTo>
                  <a:lnTo>
                    <a:pt x="738" y="10201"/>
                  </a:lnTo>
                  <a:cubicBezTo>
                    <a:pt x="738" y="10754"/>
                    <a:pt x="1181" y="11178"/>
                    <a:pt x="1716" y="11178"/>
                  </a:cubicBezTo>
                  <a:lnTo>
                    <a:pt x="3560" y="11178"/>
                  </a:lnTo>
                  <a:cubicBezTo>
                    <a:pt x="4095" y="11178"/>
                    <a:pt x="4538" y="10736"/>
                    <a:pt x="4538" y="10201"/>
                  </a:cubicBezTo>
                  <a:lnTo>
                    <a:pt x="4538" y="7378"/>
                  </a:lnTo>
                  <a:lnTo>
                    <a:pt x="1716" y="7378"/>
                  </a:lnTo>
                  <a:close/>
                  <a:moveTo>
                    <a:pt x="4815" y="5312"/>
                  </a:moveTo>
                  <a:lnTo>
                    <a:pt x="1624" y="5312"/>
                  </a:lnTo>
                  <a:cubicBezTo>
                    <a:pt x="720" y="5312"/>
                    <a:pt x="0" y="4593"/>
                    <a:pt x="0" y="3689"/>
                  </a:cubicBezTo>
                  <a:lnTo>
                    <a:pt x="0" y="1642"/>
                  </a:lnTo>
                  <a:cubicBezTo>
                    <a:pt x="0" y="738"/>
                    <a:pt x="720" y="18"/>
                    <a:pt x="1624" y="18"/>
                  </a:cubicBezTo>
                  <a:lnTo>
                    <a:pt x="3671" y="18"/>
                  </a:lnTo>
                  <a:cubicBezTo>
                    <a:pt x="4575" y="18"/>
                    <a:pt x="5294" y="738"/>
                    <a:pt x="5294" y="1642"/>
                  </a:cubicBezTo>
                  <a:lnTo>
                    <a:pt x="5294" y="4907"/>
                  </a:lnTo>
                  <a:cubicBezTo>
                    <a:pt x="5294" y="5091"/>
                    <a:pt x="5165" y="5239"/>
                    <a:pt x="4981" y="5276"/>
                  </a:cubicBezTo>
                  <a:cubicBezTo>
                    <a:pt x="4925" y="5294"/>
                    <a:pt x="4870" y="5312"/>
                    <a:pt x="4815" y="5312"/>
                  </a:cubicBezTo>
                  <a:close/>
                  <a:moveTo>
                    <a:pt x="1605" y="738"/>
                  </a:moveTo>
                  <a:cubicBezTo>
                    <a:pt x="1125" y="738"/>
                    <a:pt x="720" y="1144"/>
                    <a:pt x="720" y="1623"/>
                  </a:cubicBezTo>
                  <a:lnTo>
                    <a:pt x="720" y="3689"/>
                  </a:lnTo>
                  <a:cubicBezTo>
                    <a:pt x="720" y="4169"/>
                    <a:pt x="1125" y="4575"/>
                    <a:pt x="1605" y="4575"/>
                  </a:cubicBezTo>
                  <a:lnTo>
                    <a:pt x="4538" y="4575"/>
                  </a:lnTo>
                  <a:lnTo>
                    <a:pt x="4538" y="1642"/>
                  </a:lnTo>
                  <a:cubicBezTo>
                    <a:pt x="4538" y="1162"/>
                    <a:pt x="4132" y="756"/>
                    <a:pt x="3653" y="756"/>
                  </a:cubicBezTo>
                  <a:lnTo>
                    <a:pt x="1605" y="756"/>
                  </a:lnTo>
                  <a:lnTo>
                    <a:pt x="1605" y="738"/>
                  </a:lnTo>
                  <a:close/>
                  <a:moveTo>
                    <a:pt x="10219" y="5312"/>
                  </a:moveTo>
                  <a:lnTo>
                    <a:pt x="7065" y="5312"/>
                  </a:lnTo>
                  <a:cubicBezTo>
                    <a:pt x="7010" y="5312"/>
                    <a:pt x="6954" y="5294"/>
                    <a:pt x="6899" y="5275"/>
                  </a:cubicBezTo>
                  <a:cubicBezTo>
                    <a:pt x="6715" y="5257"/>
                    <a:pt x="6586" y="5091"/>
                    <a:pt x="6586" y="4907"/>
                  </a:cubicBezTo>
                  <a:lnTo>
                    <a:pt x="6586" y="1679"/>
                  </a:lnTo>
                  <a:cubicBezTo>
                    <a:pt x="6586" y="756"/>
                    <a:pt x="7342" y="0"/>
                    <a:pt x="8264" y="0"/>
                  </a:cubicBezTo>
                  <a:lnTo>
                    <a:pt x="10219" y="0"/>
                  </a:lnTo>
                  <a:cubicBezTo>
                    <a:pt x="11142" y="0"/>
                    <a:pt x="11898" y="756"/>
                    <a:pt x="11898" y="1679"/>
                  </a:cubicBezTo>
                  <a:lnTo>
                    <a:pt x="11898" y="3634"/>
                  </a:lnTo>
                  <a:cubicBezTo>
                    <a:pt x="11880" y="4556"/>
                    <a:pt x="11142" y="5312"/>
                    <a:pt x="10219" y="5312"/>
                  </a:cubicBezTo>
                  <a:close/>
                  <a:moveTo>
                    <a:pt x="7323" y="4574"/>
                  </a:moveTo>
                  <a:lnTo>
                    <a:pt x="10201" y="4574"/>
                  </a:lnTo>
                  <a:cubicBezTo>
                    <a:pt x="10717" y="4574"/>
                    <a:pt x="11142" y="4150"/>
                    <a:pt x="11142" y="3634"/>
                  </a:cubicBezTo>
                  <a:lnTo>
                    <a:pt x="11142" y="1678"/>
                  </a:lnTo>
                  <a:cubicBezTo>
                    <a:pt x="11142" y="1162"/>
                    <a:pt x="10717" y="738"/>
                    <a:pt x="10201" y="738"/>
                  </a:cubicBezTo>
                  <a:lnTo>
                    <a:pt x="8246" y="738"/>
                  </a:lnTo>
                  <a:cubicBezTo>
                    <a:pt x="7729" y="738"/>
                    <a:pt x="7305" y="1162"/>
                    <a:pt x="7305" y="1678"/>
                  </a:cubicBezTo>
                  <a:lnTo>
                    <a:pt x="7305" y="4574"/>
                  </a:lnTo>
                  <a:lnTo>
                    <a:pt x="7323" y="4574"/>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sp>
        <p:nvSpPr>
          <p:cNvPr id="35" name="iconfont-1192-742827"/>
          <p:cNvSpPr/>
          <p:nvPr/>
        </p:nvSpPr>
        <p:spPr>
          <a:xfrm>
            <a:off x="8538240" y="3221699"/>
            <a:ext cx="267336" cy="268131"/>
          </a:xfrm>
          <a:custGeom>
            <a:avLst/>
            <a:gdLst>
              <a:gd name="T0" fmla="*/ 8264 w 11898"/>
              <a:gd name="T1" fmla="*/ 11934 h 11934"/>
              <a:gd name="T2" fmla="*/ 6604 w 11898"/>
              <a:gd name="T3" fmla="*/ 7046 h 11934"/>
              <a:gd name="T4" fmla="*/ 7084 w 11898"/>
              <a:gd name="T5" fmla="*/ 6641 h 11934"/>
              <a:gd name="T6" fmla="*/ 11898 w 11898"/>
              <a:gd name="T7" fmla="*/ 8301 h 11934"/>
              <a:gd name="T8" fmla="*/ 10238 w 11898"/>
              <a:gd name="T9" fmla="*/ 11934 h 11934"/>
              <a:gd name="T10" fmla="*/ 7323 w 11898"/>
              <a:gd name="T11" fmla="*/ 10274 h 11934"/>
              <a:gd name="T12" fmla="*/ 10219 w 11898"/>
              <a:gd name="T13" fmla="*/ 11197 h 11934"/>
              <a:gd name="T14" fmla="*/ 11142 w 11898"/>
              <a:gd name="T15" fmla="*/ 8301 h 11934"/>
              <a:gd name="T16" fmla="*/ 7323 w 11898"/>
              <a:gd name="T17" fmla="*/ 7378 h 11934"/>
              <a:gd name="T18" fmla="*/ 1716 w 11898"/>
              <a:gd name="T19" fmla="*/ 11934 h 11934"/>
              <a:gd name="T20" fmla="*/ 0 w 11898"/>
              <a:gd name="T21" fmla="*/ 8374 h 11934"/>
              <a:gd name="T22" fmla="*/ 4815 w 11898"/>
              <a:gd name="T23" fmla="*/ 6659 h 11934"/>
              <a:gd name="T24" fmla="*/ 5294 w 11898"/>
              <a:gd name="T25" fmla="*/ 7065 h 11934"/>
              <a:gd name="T26" fmla="*/ 3560 w 11898"/>
              <a:gd name="T27" fmla="*/ 11934 h 11934"/>
              <a:gd name="T28" fmla="*/ 738 w 11898"/>
              <a:gd name="T29" fmla="*/ 8356 h 11934"/>
              <a:gd name="T30" fmla="*/ 1716 w 11898"/>
              <a:gd name="T31" fmla="*/ 11178 h 11934"/>
              <a:gd name="T32" fmla="*/ 4538 w 11898"/>
              <a:gd name="T33" fmla="*/ 10201 h 11934"/>
              <a:gd name="T34" fmla="*/ 1716 w 11898"/>
              <a:gd name="T35" fmla="*/ 7378 h 11934"/>
              <a:gd name="T36" fmla="*/ 1624 w 11898"/>
              <a:gd name="T37" fmla="*/ 5312 h 11934"/>
              <a:gd name="T38" fmla="*/ 0 w 11898"/>
              <a:gd name="T39" fmla="*/ 1642 h 11934"/>
              <a:gd name="T40" fmla="*/ 3671 w 11898"/>
              <a:gd name="T41" fmla="*/ 18 h 11934"/>
              <a:gd name="T42" fmla="*/ 5294 w 11898"/>
              <a:gd name="T43" fmla="*/ 4907 h 11934"/>
              <a:gd name="T44" fmla="*/ 4815 w 11898"/>
              <a:gd name="T45" fmla="*/ 5312 h 11934"/>
              <a:gd name="T46" fmla="*/ 720 w 11898"/>
              <a:gd name="T47" fmla="*/ 1623 h 11934"/>
              <a:gd name="T48" fmla="*/ 1605 w 11898"/>
              <a:gd name="T49" fmla="*/ 4575 h 11934"/>
              <a:gd name="T50" fmla="*/ 4538 w 11898"/>
              <a:gd name="T51" fmla="*/ 1642 h 11934"/>
              <a:gd name="T52" fmla="*/ 1605 w 11898"/>
              <a:gd name="T53" fmla="*/ 756 h 11934"/>
              <a:gd name="T54" fmla="*/ 10219 w 11898"/>
              <a:gd name="T55" fmla="*/ 5312 h 11934"/>
              <a:gd name="T56" fmla="*/ 6899 w 11898"/>
              <a:gd name="T57" fmla="*/ 5275 h 11934"/>
              <a:gd name="T58" fmla="*/ 6586 w 11898"/>
              <a:gd name="T59" fmla="*/ 1679 h 11934"/>
              <a:gd name="T60" fmla="*/ 10219 w 11898"/>
              <a:gd name="T61" fmla="*/ 0 h 11934"/>
              <a:gd name="T62" fmla="*/ 11898 w 11898"/>
              <a:gd name="T63" fmla="*/ 3634 h 11934"/>
              <a:gd name="T64" fmla="*/ 7323 w 11898"/>
              <a:gd name="T65" fmla="*/ 4574 h 11934"/>
              <a:gd name="T66" fmla="*/ 11142 w 11898"/>
              <a:gd name="T67" fmla="*/ 3634 h 11934"/>
              <a:gd name="T68" fmla="*/ 10201 w 11898"/>
              <a:gd name="T69" fmla="*/ 738 h 11934"/>
              <a:gd name="T70" fmla="*/ 7305 w 11898"/>
              <a:gd name="T71" fmla="*/ 1678 h 11934"/>
              <a:gd name="T72" fmla="*/ 7323 w 11898"/>
              <a:gd name="T73" fmla="*/ 4574 h 1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98" h="11934">
                <a:moveTo>
                  <a:pt x="10238" y="11934"/>
                </a:moveTo>
                <a:lnTo>
                  <a:pt x="8264" y="11934"/>
                </a:lnTo>
                <a:cubicBezTo>
                  <a:pt x="7342" y="11934"/>
                  <a:pt x="6604" y="11197"/>
                  <a:pt x="6604" y="10274"/>
                </a:cubicBezTo>
                <a:lnTo>
                  <a:pt x="6604" y="7046"/>
                </a:lnTo>
                <a:cubicBezTo>
                  <a:pt x="6604" y="6862"/>
                  <a:pt x="6733" y="6714"/>
                  <a:pt x="6918" y="6677"/>
                </a:cubicBezTo>
                <a:cubicBezTo>
                  <a:pt x="6973" y="6659"/>
                  <a:pt x="7028" y="6641"/>
                  <a:pt x="7084" y="6641"/>
                </a:cubicBezTo>
                <a:lnTo>
                  <a:pt x="10238" y="6641"/>
                </a:lnTo>
                <a:cubicBezTo>
                  <a:pt x="11160" y="6641"/>
                  <a:pt x="11898" y="7378"/>
                  <a:pt x="11898" y="8301"/>
                </a:cubicBezTo>
                <a:lnTo>
                  <a:pt x="11898" y="10274"/>
                </a:lnTo>
                <a:cubicBezTo>
                  <a:pt x="11879" y="11178"/>
                  <a:pt x="11142" y="11934"/>
                  <a:pt x="10238" y="11934"/>
                </a:cubicBezTo>
                <a:close/>
                <a:moveTo>
                  <a:pt x="7323" y="7378"/>
                </a:moveTo>
                <a:lnTo>
                  <a:pt x="7323" y="10274"/>
                </a:lnTo>
                <a:cubicBezTo>
                  <a:pt x="7323" y="10772"/>
                  <a:pt x="7729" y="11197"/>
                  <a:pt x="8246" y="11197"/>
                </a:cubicBezTo>
                <a:lnTo>
                  <a:pt x="10219" y="11197"/>
                </a:lnTo>
                <a:cubicBezTo>
                  <a:pt x="10717" y="11197"/>
                  <a:pt x="11142" y="10791"/>
                  <a:pt x="11142" y="10274"/>
                </a:cubicBezTo>
                <a:lnTo>
                  <a:pt x="11142" y="8301"/>
                </a:lnTo>
                <a:cubicBezTo>
                  <a:pt x="11142" y="7803"/>
                  <a:pt x="10736" y="7378"/>
                  <a:pt x="10219" y="7378"/>
                </a:cubicBezTo>
                <a:lnTo>
                  <a:pt x="7323" y="7378"/>
                </a:lnTo>
                <a:close/>
                <a:moveTo>
                  <a:pt x="3560" y="11934"/>
                </a:moveTo>
                <a:lnTo>
                  <a:pt x="1716" y="11934"/>
                </a:lnTo>
                <a:cubicBezTo>
                  <a:pt x="757" y="11934"/>
                  <a:pt x="0" y="11160"/>
                  <a:pt x="0" y="10219"/>
                </a:cubicBezTo>
                <a:lnTo>
                  <a:pt x="0" y="8374"/>
                </a:lnTo>
                <a:cubicBezTo>
                  <a:pt x="0" y="7415"/>
                  <a:pt x="775" y="6659"/>
                  <a:pt x="1716" y="6659"/>
                </a:cubicBezTo>
                <a:lnTo>
                  <a:pt x="4815" y="6659"/>
                </a:lnTo>
                <a:cubicBezTo>
                  <a:pt x="4870" y="6659"/>
                  <a:pt x="4925" y="6677"/>
                  <a:pt x="4981" y="6696"/>
                </a:cubicBezTo>
                <a:cubicBezTo>
                  <a:pt x="5165" y="6714"/>
                  <a:pt x="5294" y="6880"/>
                  <a:pt x="5294" y="7065"/>
                </a:cubicBezTo>
                <a:lnTo>
                  <a:pt x="5294" y="10237"/>
                </a:lnTo>
                <a:cubicBezTo>
                  <a:pt x="5294" y="11160"/>
                  <a:pt x="4519" y="11934"/>
                  <a:pt x="3560" y="11934"/>
                </a:cubicBezTo>
                <a:close/>
                <a:moveTo>
                  <a:pt x="1716" y="7378"/>
                </a:moveTo>
                <a:cubicBezTo>
                  <a:pt x="1181" y="7378"/>
                  <a:pt x="738" y="7821"/>
                  <a:pt x="738" y="8356"/>
                </a:cubicBezTo>
                <a:lnTo>
                  <a:pt x="738" y="10201"/>
                </a:lnTo>
                <a:cubicBezTo>
                  <a:pt x="738" y="10754"/>
                  <a:pt x="1181" y="11178"/>
                  <a:pt x="1716" y="11178"/>
                </a:cubicBezTo>
                <a:lnTo>
                  <a:pt x="3560" y="11178"/>
                </a:lnTo>
                <a:cubicBezTo>
                  <a:pt x="4095" y="11178"/>
                  <a:pt x="4538" y="10736"/>
                  <a:pt x="4538" y="10201"/>
                </a:cubicBezTo>
                <a:lnTo>
                  <a:pt x="4538" y="7378"/>
                </a:lnTo>
                <a:lnTo>
                  <a:pt x="1716" y="7378"/>
                </a:lnTo>
                <a:close/>
                <a:moveTo>
                  <a:pt x="4815" y="5312"/>
                </a:moveTo>
                <a:lnTo>
                  <a:pt x="1624" y="5312"/>
                </a:lnTo>
                <a:cubicBezTo>
                  <a:pt x="720" y="5312"/>
                  <a:pt x="0" y="4593"/>
                  <a:pt x="0" y="3689"/>
                </a:cubicBezTo>
                <a:lnTo>
                  <a:pt x="0" y="1642"/>
                </a:lnTo>
                <a:cubicBezTo>
                  <a:pt x="0" y="738"/>
                  <a:pt x="720" y="18"/>
                  <a:pt x="1624" y="18"/>
                </a:cubicBezTo>
                <a:lnTo>
                  <a:pt x="3671" y="18"/>
                </a:lnTo>
                <a:cubicBezTo>
                  <a:pt x="4575" y="18"/>
                  <a:pt x="5294" y="738"/>
                  <a:pt x="5294" y="1642"/>
                </a:cubicBezTo>
                <a:lnTo>
                  <a:pt x="5294" y="4907"/>
                </a:lnTo>
                <a:cubicBezTo>
                  <a:pt x="5294" y="5091"/>
                  <a:pt x="5165" y="5239"/>
                  <a:pt x="4981" y="5276"/>
                </a:cubicBezTo>
                <a:cubicBezTo>
                  <a:pt x="4925" y="5294"/>
                  <a:pt x="4870" y="5312"/>
                  <a:pt x="4815" y="5312"/>
                </a:cubicBezTo>
                <a:close/>
                <a:moveTo>
                  <a:pt x="1605" y="738"/>
                </a:moveTo>
                <a:cubicBezTo>
                  <a:pt x="1125" y="738"/>
                  <a:pt x="720" y="1144"/>
                  <a:pt x="720" y="1623"/>
                </a:cubicBezTo>
                <a:lnTo>
                  <a:pt x="720" y="3689"/>
                </a:lnTo>
                <a:cubicBezTo>
                  <a:pt x="720" y="4169"/>
                  <a:pt x="1125" y="4575"/>
                  <a:pt x="1605" y="4575"/>
                </a:cubicBezTo>
                <a:lnTo>
                  <a:pt x="4538" y="4575"/>
                </a:lnTo>
                <a:lnTo>
                  <a:pt x="4538" y="1642"/>
                </a:lnTo>
                <a:cubicBezTo>
                  <a:pt x="4538" y="1162"/>
                  <a:pt x="4132" y="756"/>
                  <a:pt x="3653" y="756"/>
                </a:cubicBezTo>
                <a:lnTo>
                  <a:pt x="1605" y="756"/>
                </a:lnTo>
                <a:lnTo>
                  <a:pt x="1605" y="738"/>
                </a:lnTo>
                <a:close/>
                <a:moveTo>
                  <a:pt x="10219" y="5312"/>
                </a:moveTo>
                <a:lnTo>
                  <a:pt x="7065" y="5312"/>
                </a:lnTo>
                <a:cubicBezTo>
                  <a:pt x="7010" y="5312"/>
                  <a:pt x="6954" y="5294"/>
                  <a:pt x="6899" y="5275"/>
                </a:cubicBezTo>
                <a:cubicBezTo>
                  <a:pt x="6715" y="5257"/>
                  <a:pt x="6586" y="5091"/>
                  <a:pt x="6586" y="4907"/>
                </a:cubicBezTo>
                <a:lnTo>
                  <a:pt x="6586" y="1679"/>
                </a:lnTo>
                <a:cubicBezTo>
                  <a:pt x="6586" y="756"/>
                  <a:pt x="7342" y="0"/>
                  <a:pt x="8264" y="0"/>
                </a:cubicBezTo>
                <a:lnTo>
                  <a:pt x="10219" y="0"/>
                </a:lnTo>
                <a:cubicBezTo>
                  <a:pt x="11142" y="0"/>
                  <a:pt x="11898" y="756"/>
                  <a:pt x="11898" y="1679"/>
                </a:cubicBezTo>
                <a:lnTo>
                  <a:pt x="11898" y="3634"/>
                </a:lnTo>
                <a:cubicBezTo>
                  <a:pt x="11880" y="4556"/>
                  <a:pt x="11142" y="5312"/>
                  <a:pt x="10219" y="5312"/>
                </a:cubicBezTo>
                <a:close/>
                <a:moveTo>
                  <a:pt x="7323" y="4574"/>
                </a:moveTo>
                <a:lnTo>
                  <a:pt x="10201" y="4574"/>
                </a:lnTo>
                <a:cubicBezTo>
                  <a:pt x="10717" y="4574"/>
                  <a:pt x="11142" y="4150"/>
                  <a:pt x="11142" y="3634"/>
                </a:cubicBezTo>
                <a:lnTo>
                  <a:pt x="11142" y="1678"/>
                </a:lnTo>
                <a:cubicBezTo>
                  <a:pt x="11142" y="1162"/>
                  <a:pt x="10717" y="738"/>
                  <a:pt x="10201" y="738"/>
                </a:cubicBezTo>
                <a:lnTo>
                  <a:pt x="8246" y="738"/>
                </a:lnTo>
                <a:cubicBezTo>
                  <a:pt x="7729" y="738"/>
                  <a:pt x="7305" y="1162"/>
                  <a:pt x="7305" y="1678"/>
                </a:cubicBezTo>
                <a:lnTo>
                  <a:pt x="7305" y="4574"/>
                </a:lnTo>
                <a:lnTo>
                  <a:pt x="7323" y="4574"/>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nvGrpSpPr>
          <p:cNvPr id="39" name="组合 38">
            <a:extLst>
              <a:ext uri="{FF2B5EF4-FFF2-40B4-BE49-F238E27FC236}">
                <a16:creationId xmlns:a16="http://schemas.microsoft.com/office/drawing/2014/main" id="{2202EE72-0038-4073-B0A9-0375DF45093B}"/>
              </a:ext>
            </a:extLst>
          </p:cNvPr>
          <p:cNvGrpSpPr/>
          <p:nvPr/>
        </p:nvGrpSpPr>
        <p:grpSpPr>
          <a:xfrm>
            <a:off x="0" y="1"/>
            <a:ext cx="12192000" cy="711200"/>
            <a:chOff x="0" y="1"/>
            <a:chExt cx="12192000" cy="711200"/>
          </a:xfrm>
        </p:grpSpPr>
        <p:sp>
          <p:nvSpPr>
            <p:cNvPr id="40" name="矩形 39">
              <a:extLst>
                <a:ext uri="{FF2B5EF4-FFF2-40B4-BE49-F238E27FC236}">
                  <a16:creationId xmlns:a16="http://schemas.microsoft.com/office/drawing/2014/main" id="{2E901785-0486-ADE3-0C53-7D7E45CA00FF}"/>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a:extLst>
                <a:ext uri="{FF2B5EF4-FFF2-40B4-BE49-F238E27FC236}">
                  <a16:creationId xmlns:a16="http://schemas.microsoft.com/office/drawing/2014/main" id="{21C136B0-DCF8-A095-9BAF-5FA95EE0AF74}"/>
                </a:ext>
              </a:extLst>
            </p:cNvPr>
            <p:cNvGrpSpPr/>
            <p:nvPr/>
          </p:nvGrpSpPr>
          <p:grpSpPr>
            <a:xfrm>
              <a:off x="3838921" y="159473"/>
              <a:ext cx="7694113" cy="369332"/>
              <a:chOff x="3496021" y="299173"/>
              <a:chExt cx="7694113" cy="369332"/>
            </a:xfrm>
          </p:grpSpPr>
          <p:sp>
            <p:nvSpPr>
              <p:cNvPr id="44" name="文本框 43">
                <a:extLst>
                  <a:ext uri="{FF2B5EF4-FFF2-40B4-BE49-F238E27FC236}">
                    <a16:creationId xmlns:a16="http://schemas.microsoft.com/office/drawing/2014/main" id="{51B55A76-E4EB-EE94-8DC4-E04DCAE1367E}"/>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45" name="文本框 44">
                <a:extLst>
                  <a:ext uri="{FF2B5EF4-FFF2-40B4-BE49-F238E27FC236}">
                    <a16:creationId xmlns:a16="http://schemas.microsoft.com/office/drawing/2014/main" id="{FC392CA1-0DFA-53E6-6C77-A46BDD0C7576}"/>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46" name="文本框 45">
                <a:extLst>
                  <a:ext uri="{FF2B5EF4-FFF2-40B4-BE49-F238E27FC236}">
                    <a16:creationId xmlns:a16="http://schemas.microsoft.com/office/drawing/2014/main" id="{E90066F6-BD46-91CA-EE7C-130138AF8858}"/>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47" name="文本框 46">
                <a:extLst>
                  <a:ext uri="{FF2B5EF4-FFF2-40B4-BE49-F238E27FC236}">
                    <a16:creationId xmlns:a16="http://schemas.microsoft.com/office/drawing/2014/main" id="{E9640D51-0792-6BF6-5767-1D681474CB1D}"/>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48" name="文本框 47">
                <a:extLst>
                  <a:ext uri="{FF2B5EF4-FFF2-40B4-BE49-F238E27FC236}">
                    <a16:creationId xmlns:a16="http://schemas.microsoft.com/office/drawing/2014/main" id="{0939712B-1DA0-1768-FE46-149CC3882234}"/>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49" name="直接连接符 48">
                <a:extLst>
                  <a:ext uri="{FF2B5EF4-FFF2-40B4-BE49-F238E27FC236}">
                    <a16:creationId xmlns:a16="http://schemas.microsoft.com/office/drawing/2014/main" id="{DE351C9F-BAB9-1436-D3BA-B5471EC0C322}"/>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A1968C95-6724-762A-BE1A-BE05F10325A4}"/>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81A56006-1653-7012-AD4A-915286D2E43F}"/>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2FAF39D8-D29F-1AFC-2861-769D60A16E93}"/>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2" name="等腰三角形 41">
              <a:extLst>
                <a:ext uri="{FF2B5EF4-FFF2-40B4-BE49-F238E27FC236}">
                  <a16:creationId xmlns:a16="http://schemas.microsoft.com/office/drawing/2014/main" id="{D53F5A8F-1801-AB4C-66A3-31A521C6132B}"/>
                </a:ext>
              </a:extLst>
            </p:cNvPr>
            <p:cNvSpPr/>
            <p:nvPr/>
          </p:nvSpPr>
          <p:spPr>
            <a:xfrm>
              <a:off x="74641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a:extLst>
              <a:ext uri="{FF2B5EF4-FFF2-40B4-BE49-F238E27FC236}">
                <a16:creationId xmlns:a16="http://schemas.microsoft.com/office/drawing/2014/main" id="{7EF8DD17-9E77-C61A-908D-C03125F28D55}"/>
              </a:ext>
            </a:extLst>
          </p:cNvPr>
          <p:cNvGrpSpPr/>
          <p:nvPr/>
        </p:nvGrpSpPr>
        <p:grpSpPr>
          <a:xfrm>
            <a:off x="339358" y="951820"/>
            <a:ext cx="1574145" cy="461665"/>
            <a:chOff x="934400" y="936575"/>
            <a:chExt cx="1574145" cy="461665"/>
          </a:xfrm>
        </p:grpSpPr>
        <p:sp>
          <p:nvSpPr>
            <p:cNvPr id="54" name="文本框 53">
              <a:extLst>
                <a:ext uri="{FF2B5EF4-FFF2-40B4-BE49-F238E27FC236}">
                  <a16:creationId xmlns:a16="http://schemas.microsoft.com/office/drawing/2014/main" id="{EFEA36ED-B903-33DD-01D6-D8538701A6D6}"/>
                </a:ext>
              </a:extLst>
            </p:cNvPr>
            <p:cNvSpPr txBox="1"/>
            <p:nvPr/>
          </p:nvSpPr>
          <p:spPr>
            <a:xfrm>
              <a:off x="1065521" y="936575"/>
              <a:ext cx="1443024" cy="461665"/>
            </a:xfrm>
            <a:prstGeom prst="rect">
              <a:avLst/>
            </a:prstGeom>
            <a:noFill/>
          </p:spPr>
          <p:txBody>
            <a:bodyPr wrap="none" rtlCol="0">
              <a:spAutoFit/>
            </a:bodyPr>
            <a:lstStyle/>
            <a:p>
              <a:r>
                <a:rPr lang="zh-CN" altLang="en-US" sz="2400" dirty="0">
                  <a:solidFill>
                    <a:srgbClr val="0E419C"/>
                  </a:solidFill>
                </a:rPr>
                <a:t>六大部分</a:t>
              </a:r>
            </a:p>
          </p:txBody>
        </p:sp>
        <p:sp>
          <p:nvSpPr>
            <p:cNvPr id="55" name="矩形 54">
              <a:extLst>
                <a:ext uri="{FF2B5EF4-FFF2-40B4-BE49-F238E27FC236}">
                  <a16:creationId xmlns:a16="http://schemas.microsoft.com/office/drawing/2014/main" id="{3426DA65-FA23-3199-6294-7558C3407C50}"/>
                </a:ext>
              </a:extLst>
            </p:cNvPr>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82">
            <a:extLst>
              <a:ext uri="{FF2B5EF4-FFF2-40B4-BE49-F238E27FC236}">
                <a16:creationId xmlns:a16="http://schemas.microsoft.com/office/drawing/2014/main" id="{7A89318C-AD73-9C1D-871C-629A2FBDEB57}"/>
              </a:ext>
            </a:extLst>
          </p:cNvPr>
          <p:cNvSpPr txBox="1"/>
          <p:nvPr/>
        </p:nvSpPr>
        <p:spPr>
          <a:xfrm>
            <a:off x="726264" y="4471150"/>
            <a:ext cx="1735981" cy="70788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defRPr/>
            </a:pPr>
            <a:r>
              <a:rPr lang="zh-CN" altLang="en-US" sz="2000" b="1" dirty="0">
                <a:solidFill>
                  <a:srgbClr val="4472C4"/>
                </a:solidFill>
                <a:cs typeface="+mn-ea"/>
                <a:sym typeface="+mn-lt"/>
              </a:rPr>
              <a:t>第三部分加载数据</a:t>
            </a:r>
          </a:p>
        </p:txBody>
      </p:sp>
      <p:sp>
        <p:nvSpPr>
          <p:cNvPr id="8" name="iconfont-1192-742827">
            <a:extLst>
              <a:ext uri="{FF2B5EF4-FFF2-40B4-BE49-F238E27FC236}">
                <a16:creationId xmlns:a16="http://schemas.microsoft.com/office/drawing/2014/main" id="{4B200298-C96D-ECC2-1C1E-F65BCB03783E}"/>
              </a:ext>
            </a:extLst>
          </p:cNvPr>
          <p:cNvSpPr/>
          <p:nvPr/>
        </p:nvSpPr>
        <p:spPr>
          <a:xfrm>
            <a:off x="489702" y="4695462"/>
            <a:ext cx="267336" cy="268131"/>
          </a:xfrm>
          <a:custGeom>
            <a:avLst/>
            <a:gdLst>
              <a:gd name="T0" fmla="*/ 8264 w 11898"/>
              <a:gd name="T1" fmla="*/ 11934 h 11934"/>
              <a:gd name="T2" fmla="*/ 6604 w 11898"/>
              <a:gd name="T3" fmla="*/ 7046 h 11934"/>
              <a:gd name="T4" fmla="*/ 7084 w 11898"/>
              <a:gd name="T5" fmla="*/ 6641 h 11934"/>
              <a:gd name="T6" fmla="*/ 11898 w 11898"/>
              <a:gd name="T7" fmla="*/ 8301 h 11934"/>
              <a:gd name="T8" fmla="*/ 10238 w 11898"/>
              <a:gd name="T9" fmla="*/ 11934 h 11934"/>
              <a:gd name="T10" fmla="*/ 7323 w 11898"/>
              <a:gd name="T11" fmla="*/ 10274 h 11934"/>
              <a:gd name="T12" fmla="*/ 10219 w 11898"/>
              <a:gd name="T13" fmla="*/ 11197 h 11934"/>
              <a:gd name="T14" fmla="*/ 11142 w 11898"/>
              <a:gd name="T15" fmla="*/ 8301 h 11934"/>
              <a:gd name="T16" fmla="*/ 7323 w 11898"/>
              <a:gd name="T17" fmla="*/ 7378 h 11934"/>
              <a:gd name="T18" fmla="*/ 1716 w 11898"/>
              <a:gd name="T19" fmla="*/ 11934 h 11934"/>
              <a:gd name="T20" fmla="*/ 0 w 11898"/>
              <a:gd name="T21" fmla="*/ 8374 h 11934"/>
              <a:gd name="T22" fmla="*/ 4815 w 11898"/>
              <a:gd name="T23" fmla="*/ 6659 h 11934"/>
              <a:gd name="T24" fmla="*/ 5294 w 11898"/>
              <a:gd name="T25" fmla="*/ 7065 h 11934"/>
              <a:gd name="T26" fmla="*/ 3560 w 11898"/>
              <a:gd name="T27" fmla="*/ 11934 h 11934"/>
              <a:gd name="T28" fmla="*/ 738 w 11898"/>
              <a:gd name="T29" fmla="*/ 8356 h 11934"/>
              <a:gd name="T30" fmla="*/ 1716 w 11898"/>
              <a:gd name="T31" fmla="*/ 11178 h 11934"/>
              <a:gd name="T32" fmla="*/ 4538 w 11898"/>
              <a:gd name="T33" fmla="*/ 10201 h 11934"/>
              <a:gd name="T34" fmla="*/ 1716 w 11898"/>
              <a:gd name="T35" fmla="*/ 7378 h 11934"/>
              <a:gd name="T36" fmla="*/ 1624 w 11898"/>
              <a:gd name="T37" fmla="*/ 5312 h 11934"/>
              <a:gd name="T38" fmla="*/ 0 w 11898"/>
              <a:gd name="T39" fmla="*/ 1642 h 11934"/>
              <a:gd name="T40" fmla="*/ 3671 w 11898"/>
              <a:gd name="T41" fmla="*/ 18 h 11934"/>
              <a:gd name="T42" fmla="*/ 5294 w 11898"/>
              <a:gd name="T43" fmla="*/ 4907 h 11934"/>
              <a:gd name="T44" fmla="*/ 4815 w 11898"/>
              <a:gd name="T45" fmla="*/ 5312 h 11934"/>
              <a:gd name="T46" fmla="*/ 720 w 11898"/>
              <a:gd name="T47" fmla="*/ 1623 h 11934"/>
              <a:gd name="T48" fmla="*/ 1605 w 11898"/>
              <a:gd name="T49" fmla="*/ 4575 h 11934"/>
              <a:gd name="T50" fmla="*/ 4538 w 11898"/>
              <a:gd name="T51" fmla="*/ 1642 h 11934"/>
              <a:gd name="T52" fmla="*/ 1605 w 11898"/>
              <a:gd name="T53" fmla="*/ 756 h 11934"/>
              <a:gd name="T54" fmla="*/ 10219 w 11898"/>
              <a:gd name="T55" fmla="*/ 5312 h 11934"/>
              <a:gd name="T56" fmla="*/ 6899 w 11898"/>
              <a:gd name="T57" fmla="*/ 5275 h 11934"/>
              <a:gd name="T58" fmla="*/ 6586 w 11898"/>
              <a:gd name="T59" fmla="*/ 1679 h 11934"/>
              <a:gd name="T60" fmla="*/ 10219 w 11898"/>
              <a:gd name="T61" fmla="*/ 0 h 11934"/>
              <a:gd name="T62" fmla="*/ 11898 w 11898"/>
              <a:gd name="T63" fmla="*/ 3634 h 11934"/>
              <a:gd name="T64" fmla="*/ 7323 w 11898"/>
              <a:gd name="T65" fmla="*/ 4574 h 11934"/>
              <a:gd name="T66" fmla="*/ 11142 w 11898"/>
              <a:gd name="T67" fmla="*/ 3634 h 11934"/>
              <a:gd name="T68" fmla="*/ 10201 w 11898"/>
              <a:gd name="T69" fmla="*/ 738 h 11934"/>
              <a:gd name="T70" fmla="*/ 7305 w 11898"/>
              <a:gd name="T71" fmla="*/ 1678 h 11934"/>
              <a:gd name="T72" fmla="*/ 7323 w 11898"/>
              <a:gd name="T73" fmla="*/ 4574 h 1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98" h="11934">
                <a:moveTo>
                  <a:pt x="10238" y="11934"/>
                </a:moveTo>
                <a:lnTo>
                  <a:pt x="8264" y="11934"/>
                </a:lnTo>
                <a:cubicBezTo>
                  <a:pt x="7342" y="11934"/>
                  <a:pt x="6604" y="11197"/>
                  <a:pt x="6604" y="10274"/>
                </a:cubicBezTo>
                <a:lnTo>
                  <a:pt x="6604" y="7046"/>
                </a:lnTo>
                <a:cubicBezTo>
                  <a:pt x="6604" y="6862"/>
                  <a:pt x="6733" y="6714"/>
                  <a:pt x="6918" y="6677"/>
                </a:cubicBezTo>
                <a:cubicBezTo>
                  <a:pt x="6973" y="6659"/>
                  <a:pt x="7028" y="6641"/>
                  <a:pt x="7084" y="6641"/>
                </a:cubicBezTo>
                <a:lnTo>
                  <a:pt x="10238" y="6641"/>
                </a:lnTo>
                <a:cubicBezTo>
                  <a:pt x="11160" y="6641"/>
                  <a:pt x="11898" y="7378"/>
                  <a:pt x="11898" y="8301"/>
                </a:cubicBezTo>
                <a:lnTo>
                  <a:pt x="11898" y="10274"/>
                </a:lnTo>
                <a:cubicBezTo>
                  <a:pt x="11879" y="11178"/>
                  <a:pt x="11142" y="11934"/>
                  <a:pt x="10238" y="11934"/>
                </a:cubicBezTo>
                <a:close/>
                <a:moveTo>
                  <a:pt x="7323" y="7378"/>
                </a:moveTo>
                <a:lnTo>
                  <a:pt x="7323" y="10274"/>
                </a:lnTo>
                <a:cubicBezTo>
                  <a:pt x="7323" y="10772"/>
                  <a:pt x="7729" y="11197"/>
                  <a:pt x="8246" y="11197"/>
                </a:cubicBezTo>
                <a:lnTo>
                  <a:pt x="10219" y="11197"/>
                </a:lnTo>
                <a:cubicBezTo>
                  <a:pt x="10717" y="11197"/>
                  <a:pt x="11142" y="10791"/>
                  <a:pt x="11142" y="10274"/>
                </a:cubicBezTo>
                <a:lnTo>
                  <a:pt x="11142" y="8301"/>
                </a:lnTo>
                <a:cubicBezTo>
                  <a:pt x="11142" y="7803"/>
                  <a:pt x="10736" y="7378"/>
                  <a:pt x="10219" y="7378"/>
                </a:cubicBezTo>
                <a:lnTo>
                  <a:pt x="7323" y="7378"/>
                </a:lnTo>
                <a:close/>
                <a:moveTo>
                  <a:pt x="3560" y="11934"/>
                </a:moveTo>
                <a:lnTo>
                  <a:pt x="1716" y="11934"/>
                </a:lnTo>
                <a:cubicBezTo>
                  <a:pt x="757" y="11934"/>
                  <a:pt x="0" y="11160"/>
                  <a:pt x="0" y="10219"/>
                </a:cubicBezTo>
                <a:lnTo>
                  <a:pt x="0" y="8374"/>
                </a:lnTo>
                <a:cubicBezTo>
                  <a:pt x="0" y="7415"/>
                  <a:pt x="775" y="6659"/>
                  <a:pt x="1716" y="6659"/>
                </a:cubicBezTo>
                <a:lnTo>
                  <a:pt x="4815" y="6659"/>
                </a:lnTo>
                <a:cubicBezTo>
                  <a:pt x="4870" y="6659"/>
                  <a:pt x="4925" y="6677"/>
                  <a:pt x="4981" y="6696"/>
                </a:cubicBezTo>
                <a:cubicBezTo>
                  <a:pt x="5165" y="6714"/>
                  <a:pt x="5294" y="6880"/>
                  <a:pt x="5294" y="7065"/>
                </a:cubicBezTo>
                <a:lnTo>
                  <a:pt x="5294" y="10237"/>
                </a:lnTo>
                <a:cubicBezTo>
                  <a:pt x="5294" y="11160"/>
                  <a:pt x="4519" y="11934"/>
                  <a:pt x="3560" y="11934"/>
                </a:cubicBezTo>
                <a:close/>
                <a:moveTo>
                  <a:pt x="1716" y="7378"/>
                </a:moveTo>
                <a:cubicBezTo>
                  <a:pt x="1181" y="7378"/>
                  <a:pt x="738" y="7821"/>
                  <a:pt x="738" y="8356"/>
                </a:cubicBezTo>
                <a:lnTo>
                  <a:pt x="738" y="10201"/>
                </a:lnTo>
                <a:cubicBezTo>
                  <a:pt x="738" y="10754"/>
                  <a:pt x="1181" y="11178"/>
                  <a:pt x="1716" y="11178"/>
                </a:cubicBezTo>
                <a:lnTo>
                  <a:pt x="3560" y="11178"/>
                </a:lnTo>
                <a:cubicBezTo>
                  <a:pt x="4095" y="11178"/>
                  <a:pt x="4538" y="10736"/>
                  <a:pt x="4538" y="10201"/>
                </a:cubicBezTo>
                <a:lnTo>
                  <a:pt x="4538" y="7378"/>
                </a:lnTo>
                <a:lnTo>
                  <a:pt x="1716" y="7378"/>
                </a:lnTo>
                <a:close/>
                <a:moveTo>
                  <a:pt x="4815" y="5312"/>
                </a:moveTo>
                <a:lnTo>
                  <a:pt x="1624" y="5312"/>
                </a:lnTo>
                <a:cubicBezTo>
                  <a:pt x="720" y="5312"/>
                  <a:pt x="0" y="4593"/>
                  <a:pt x="0" y="3689"/>
                </a:cubicBezTo>
                <a:lnTo>
                  <a:pt x="0" y="1642"/>
                </a:lnTo>
                <a:cubicBezTo>
                  <a:pt x="0" y="738"/>
                  <a:pt x="720" y="18"/>
                  <a:pt x="1624" y="18"/>
                </a:cubicBezTo>
                <a:lnTo>
                  <a:pt x="3671" y="18"/>
                </a:lnTo>
                <a:cubicBezTo>
                  <a:pt x="4575" y="18"/>
                  <a:pt x="5294" y="738"/>
                  <a:pt x="5294" y="1642"/>
                </a:cubicBezTo>
                <a:lnTo>
                  <a:pt x="5294" y="4907"/>
                </a:lnTo>
                <a:cubicBezTo>
                  <a:pt x="5294" y="5091"/>
                  <a:pt x="5165" y="5239"/>
                  <a:pt x="4981" y="5276"/>
                </a:cubicBezTo>
                <a:cubicBezTo>
                  <a:pt x="4925" y="5294"/>
                  <a:pt x="4870" y="5312"/>
                  <a:pt x="4815" y="5312"/>
                </a:cubicBezTo>
                <a:close/>
                <a:moveTo>
                  <a:pt x="1605" y="738"/>
                </a:moveTo>
                <a:cubicBezTo>
                  <a:pt x="1125" y="738"/>
                  <a:pt x="720" y="1144"/>
                  <a:pt x="720" y="1623"/>
                </a:cubicBezTo>
                <a:lnTo>
                  <a:pt x="720" y="3689"/>
                </a:lnTo>
                <a:cubicBezTo>
                  <a:pt x="720" y="4169"/>
                  <a:pt x="1125" y="4575"/>
                  <a:pt x="1605" y="4575"/>
                </a:cubicBezTo>
                <a:lnTo>
                  <a:pt x="4538" y="4575"/>
                </a:lnTo>
                <a:lnTo>
                  <a:pt x="4538" y="1642"/>
                </a:lnTo>
                <a:cubicBezTo>
                  <a:pt x="4538" y="1162"/>
                  <a:pt x="4132" y="756"/>
                  <a:pt x="3653" y="756"/>
                </a:cubicBezTo>
                <a:lnTo>
                  <a:pt x="1605" y="756"/>
                </a:lnTo>
                <a:lnTo>
                  <a:pt x="1605" y="738"/>
                </a:lnTo>
                <a:close/>
                <a:moveTo>
                  <a:pt x="10219" y="5312"/>
                </a:moveTo>
                <a:lnTo>
                  <a:pt x="7065" y="5312"/>
                </a:lnTo>
                <a:cubicBezTo>
                  <a:pt x="7010" y="5312"/>
                  <a:pt x="6954" y="5294"/>
                  <a:pt x="6899" y="5275"/>
                </a:cubicBezTo>
                <a:cubicBezTo>
                  <a:pt x="6715" y="5257"/>
                  <a:pt x="6586" y="5091"/>
                  <a:pt x="6586" y="4907"/>
                </a:cubicBezTo>
                <a:lnTo>
                  <a:pt x="6586" y="1679"/>
                </a:lnTo>
                <a:cubicBezTo>
                  <a:pt x="6586" y="756"/>
                  <a:pt x="7342" y="0"/>
                  <a:pt x="8264" y="0"/>
                </a:cubicBezTo>
                <a:lnTo>
                  <a:pt x="10219" y="0"/>
                </a:lnTo>
                <a:cubicBezTo>
                  <a:pt x="11142" y="0"/>
                  <a:pt x="11898" y="756"/>
                  <a:pt x="11898" y="1679"/>
                </a:cubicBezTo>
                <a:lnTo>
                  <a:pt x="11898" y="3634"/>
                </a:lnTo>
                <a:cubicBezTo>
                  <a:pt x="11880" y="4556"/>
                  <a:pt x="11142" y="5312"/>
                  <a:pt x="10219" y="5312"/>
                </a:cubicBezTo>
                <a:close/>
                <a:moveTo>
                  <a:pt x="7323" y="4574"/>
                </a:moveTo>
                <a:lnTo>
                  <a:pt x="10201" y="4574"/>
                </a:lnTo>
                <a:cubicBezTo>
                  <a:pt x="10717" y="4574"/>
                  <a:pt x="11142" y="4150"/>
                  <a:pt x="11142" y="3634"/>
                </a:cubicBezTo>
                <a:lnTo>
                  <a:pt x="11142" y="1678"/>
                </a:lnTo>
                <a:cubicBezTo>
                  <a:pt x="11142" y="1162"/>
                  <a:pt x="10717" y="738"/>
                  <a:pt x="10201" y="738"/>
                </a:cubicBezTo>
                <a:lnTo>
                  <a:pt x="8246" y="738"/>
                </a:lnTo>
                <a:cubicBezTo>
                  <a:pt x="7729" y="738"/>
                  <a:pt x="7305" y="1162"/>
                  <a:pt x="7305" y="1678"/>
                </a:cubicBezTo>
                <a:lnTo>
                  <a:pt x="7305" y="4574"/>
                </a:lnTo>
                <a:lnTo>
                  <a:pt x="7323" y="4574"/>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9" name="文本框 82">
            <a:extLst>
              <a:ext uri="{FF2B5EF4-FFF2-40B4-BE49-F238E27FC236}">
                <a16:creationId xmlns:a16="http://schemas.microsoft.com/office/drawing/2014/main" id="{09362A2E-E296-6CF0-CCB5-D077DE7B26CC}"/>
              </a:ext>
            </a:extLst>
          </p:cNvPr>
          <p:cNvSpPr txBox="1"/>
          <p:nvPr/>
        </p:nvSpPr>
        <p:spPr>
          <a:xfrm>
            <a:off x="8831997" y="4471150"/>
            <a:ext cx="1735981" cy="70788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defRPr/>
            </a:pPr>
            <a:r>
              <a:rPr lang="zh-CN" altLang="en-US" sz="2000" b="1" dirty="0">
                <a:solidFill>
                  <a:srgbClr val="4472C4"/>
                </a:solidFill>
                <a:cs typeface="+mn-ea"/>
                <a:sym typeface="+mn-lt"/>
              </a:rPr>
              <a:t>第六部分录音与</a:t>
            </a:r>
            <a:r>
              <a:rPr lang="en-US" altLang="zh-CN" sz="2000" b="1" dirty="0">
                <a:solidFill>
                  <a:srgbClr val="4472C4"/>
                </a:solidFill>
                <a:cs typeface="+mn-ea"/>
                <a:sym typeface="+mn-lt"/>
              </a:rPr>
              <a:t>GUI</a:t>
            </a:r>
            <a:endParaRPr lang="zh-CN" altLang="en-US" sz="2000" b="1" dirty="0">
              <a:solidFill>
                <a:srgbClr val="4472C4"/>
              </a:solidFill>
              <a:cs typeface="+mn-ea"/>
              <a:sym typeface="+mn-lt"/>
            </a:endParaRPr>
          </a:p>
        </p:txBody>
      </p:sp>
      <p:sp>
        <p:nvSpPr>
          <p:cNvPr id="11" name="iconfont-1192-742827">
            <a:extLst>
              <a:ext uri="{FF2B5EF4-FFF2-40B4-BE49-F238E27FC236}">
                <a16:creationId xmlns:a16="http://schemas.microsoft.com/office/drawing/2014/main" id="{73E8416E-00EB-32C4-B4B3-D13C82D68DEF}"/>
              </a:ext>
            </a:extLst>
          </p:cNvPr>
          <p:cNvSpPr/>
          <p:nvPr/>
        </p:nvSpPr>
        <p:spPr>
          <a:xfrm>
            <a:off x="8547847" y="4692069"/>
            <a:ext cx="267336" cy="268131"/>
          </a:xfrm>
          <a:custGeom>
            <a:avLst/>
            <a:gdLst>
              <a:gd name="T0" fmla="*/ 8264 w 11898"/>
              <a:gd name="T1" fmla="*/ 11934 h 11934"/>
              <a:gd name="T2" fmla="*/ 6604 w 11898"/>
              <a:gd name="T3" fmla="*/ 7046 h 11934"/>
              <a:gd name="T4" fmla="*/ 7084 w 11898"/>
              <a:gd name="T5" fmla="*/ 6641 h 11934"/>
              <a:gd name="T6" fmla="*/ 11898 w 11898"/>
              <a:gd name="T7" fmla="*/ 8301 h 11934"/>
              <a:gd name="T8" fmla="*/ 10238 w 11898"/>
              <a:gd name="T9" fmla="*/ 11934 h 11934"/>
              <a:gd name="T10" fmla="*/ 7323 w 11898"/>
              <a:gd name="T11" fmla="*/ 10274 h 11934"/>
              <a:gd name="T12" fmla="*/ 10219 w 11898"/>
              <a:gd name="T13" fmla="*/ 11197 h 11934"/>
              <a:gd name="T14" fmla="*/ 11142 w 11898"/>
              <a:gd name="T15" fmla="*/ 8301 h 11934"/>
              <a:gd name="T16" fmla="*/ 7323 w 11898"/>
              <a:gd name="T17" fmla="*/ 7378 h 11934"/>
              <a:gd name="T18" fmla="*/ 1716 w 11898"/>
              <a:gd name="T19" fmla="*/ 11934 h 11934"/>
              <a:gd name="T20" fmla="*/ 0 w 11898"/>
              <a:gd name="T21" fmla="*/ 8374 h 11934"/>
              <a:gd name="T22" fmla="*/ 4815 w 11898"/>
              <a:gd name="T23" fmla="*/ 6659 h 11934"/>
              <a:gd name="T24" fmla="*/ 5294 w 11898"/>
              <a:gd name="T25" fmla="*/ 7065 h 11934"/>
              <a:gd name="T26" fmla="*/ 3560 w 11898"/>
              <a:gd name="T27" fmla="*/ 11934 h 11934"/>
              <a:gd name="T28" fmla="*/ 738 w 11898"/>
              <a:gd name="T29" fmla="*/ 8356 h 11934"/>
              <a:gd name="T30" fmla="*/ 1716 w 11898"/>
              <a:gd name="T31" fmla="*/ 11178 h 11934"/>
              <a:gd name="T32" fmla="*/ 4538 w 11898"/>
              <a:gd name="T33" fmla="*/ 10201 h 11934"/>
              <a:gd name="T34" fmla="*/ 1716 w 11898"/>
              <a:gd name="T35" fmla="*/ 7378 h 11934"/>
              <a:gd name="T36" fmla="*/ 1624 w 11898"/>
              <a:gd name="T37" fmla="*/ 5312 h 11934"/>
              <a:gd name="T38" fmla="*/ 0 w 11898"/>
              <a:gd name="T39" fmla="*/ 1642 h 11934"/>
              <a:gd name="T40" fmla="*/ 3671 w 11898"/>
              <a:gd name="T41" fmla="*/ 18 h 11934"/>
              <a:gd name="T42" fmla="*/ 5294 w 11898"/>
              <a:gd name="T43" fmla="*/ 4907 h 11934"/>
              <a:gd name="T44" fmla="*/ 4815 w 11898"/>
              <a:gd name="T45" fmla="*/ 5312 h 11934"/>
              <a:gd name="T46" fmla="*/ 720 w 11898"/>
              <a:gd name="T47" fmla="*/ 1623 h 11934"/>
              <a:gd name="T48" fmla="*/ 1605 w 11898"/>
              <a:gd name="T49" fmla="*/ 4575 h 11934"/>
              <a:gd name="T50" fmla="*/ 4538 w 11898"/>
              <a:gd name="T51" fmla="*/ 1642 h 11934"/>
              <a:gd name="T52" fmla="*/ 1605 w 11898"/>
              <a:gd name="T53" fmla="*/ 756 h 11934"/>
              <a:gd name="T54" fmla="*/ 10219 w 11898"/>
              <a:gd name="T55" fmla="*/ 5312 h 11934"/>
              <a:gd name="T56" fmla="*/ 6899 w 11898"/>
              <a:gd name="T57" fmla="*/ 5275 h 11934"/>
              <a:gd name="T58" fmla="*/ 6586 w 11898"/>
              <a:gd name="T59" fmla="*/ 1679 h 11934"/>
              <a:gd name="T60" fmla="*/ 10219 w 11898"/>
              <a:gd name="T61" fmla="*/ 0 h 11934"/>
              <a:gd name="T62" fmla="*/ 11898 w 11898"/>
              <a:gd name="T63" fmla="*/ 3634 h 11934"/>
              <a:gd name="T64" fmla="*/ 7323 w 11898"/>
              <a:gd name="T65" fmla="*/ 4574 h 11934"/>
              <a:gd name="T66" fmla="*/ 11142 w 11898"/>
              <a:gd name="T67" fmla="*/ 3634 h 11934"/>
              <a:gd name="T68" fmla="*/ 10201 w 11898"/>
              <a:gd name="T69" fmla="*/ 738 h 11934"/>
              <a:gd name="T70" fmla="*/ 7305 w 11898"/>
              <a:gd name="T71" fmla="*/ 1678 h 11934"/>
              <a:gd name="T72" fmla="*/ 7323 w 11898"/>
              <a:gd name="T73" fmla="*/ 4574 h 1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98" h="11934">
                <a:moveTo>
                  <a:pt x="10238" y="11934"/>
                </a:moveTo>
                <a:lnTo>
                  <a:pt x="8264" y="11934"/>
                </a:lnTo>
                <a:cubicBezTo>
                  <a:pt x="7342" y="11934"/>
                  <a:pt x="6604" y="11197"/>
                  <a:pt x="6604" y="10274"/>
                </a:cubicBezTo>
                <a:lnTo>
                  <a:pt x="6604" y="7046"/>
                </a:lnTo>
                <a:cubicBezTo>
                  <a:pt x="6604" y="6862"/>
                  <a:pt x="6733" y="6714"/>
                  <a:pt x="6918" y="6677"/>
                </a:cubicBezTo>
                <a:cubicBezTo>
                  <a:pt x="6973" y="6659"/>
                  <a:pt x="7028" y="6641"/>
                  <a:pt x="7084" y="6641"/>
                </a:cubicBezTo>
                <a:lnTo>
                  <a:pt x="10238" y="6641"/>
                </a:lnTo>
                <a:cubicBezTo>
                  <a:pt x="11160" y="6641"/>
                  <a:pt x="11898" y="7378"/>
                  <a:pt x="11898" y="8301"/>
                </a:cubicBezTo>
                <a:lnTo>
                  <a:pt x="11898" y="10274"/>
                </a:lnTo>
                <a:cubicBezTo>
                  <a:pt x="11879" y="11178"/>
                  <a:pt x="11142" y="11934"/>
                  <a:pt x="10238" y="11934"/>
                </a:cubicBezTo>
                <a:close/>
                <a:moveTo>
                  <a:pt x="7323" y="7378"/>
                </a:moveTo>
                <a:lnTo>
                  <a:pt x="7323" y="10274"/>
                </a:lnTo>
                <a:cubicBezTo>
                  <a:pt x="7323" y="10772"/>
                  <a:pt x="7729" y="11197"/>
                  <a:pt x="8246" y="11197"/>
                </a:cubicBezTo>
                <a:lnTo>
                  <a:pt x="10219" y="11197"/>
                </a:lnTo>
                <a:cubicBezTo>
                  <a:pt x="10717" y="11197"/>
                  <a:pt x="11142" y="10791"/>
                  <a:pt x="11142" y="10274"/>
                </a:cubicBezTo>
                <a:lnTo>
                  <a:pt x="11142" y="8301"/>
                </a:lnTo>
                <a:cubicBezTo>
                  <a:pt x="11142" y="7803"/>
                  <a:pt x="10736" y="7378"/>
                  <a:pt x="10219" y="7378"/>
                </a:cubicBezTo>
                <a:lnTo>
                  <a:pt x="7323" y="7378"/>
                </a:lnTo>
                <a:close/>
                <a:moveTo>
                  <a:pt x="3560" y="11934"/>
                </a:moveTo>
                <a:lnTo>
                  <a:pt x="1716" y="11934"/>
                </a:lnTo>
                <a:cubicBezTo>
                  <a:pt x="757" y="11934"/>
                  <a:pt x="0" y="11160"/>
                  <a:pt x="0" y="10219"/>
                </a:cubicBezTo>
                <a:lnTo>
                  <a:pt x="0" y="8374"/>
                </a:lnTo>
                <a:cubicBezTo>
                  <a:pt x="0" y="7415"/>
                  <a:pt x="775" y="6659"/>
                  <a:pt x="1716" y="6659"/>
                </a:cubicBezTo>
                <a:lnTo>
                  <a:pt x="4815" y="6659"/>
                </a:lnTo>
                <a:cubicBezTo>
                  <a:pt x="4870" y="6659"/>
                  <a:pt x="4925" y="6677"/>
                  <a:pt x="4981" y="6696"/>
                </a:cubicBezTo>
                <a:cubicBezTo>
                  <a:pt x="5165" y="6714"/>
                  <a:pt x="5294" y="6880"/>
                  <a:pt x="5294" y="7065"/>
                </a:cubicBezTo>
                <a:lnTo>
                  <a:pt x="5294" y="10237"/>
                </a:lnTo>
                <a:cubicBezTo>
                  <a:pt x="5294" y="11160"/>
                  <a:pt x="4519" y="11934"/>
                  <a:pt x="3560" y="11934"/>
                </a:cubicBezTo>
                <a:close/>
                <a:moveTo>
                  <a:pt x="1716" y="7378"/>
                </a:moveTo>
                <a:cubicBezTo>
                  <a:pt x="1181" y="7378"/>
                  <a:pt x="738" y="7821"/>
                  <a:pt x="738" y="8356"/>
                </a:cubicBezTo>
                <a:lnTo>
                  <a:pt x="738" y="10201"/>
                </a:lnTo>
                <a:cubicBezTo>
                  <a:pt x="738" y="10754"/>
                  <a:pt x="1181" y="11178"/>
                  <a:pt x="1716" y="11178"/>
                </a:cubicBezTo>
                <a:lnTo>
                  <a:pt x="3560" y="11178"/>
                </a:lnTo>
                <a:cubicBezTo>
                  <a:pt x="4095" y="11178"/>
                  <a:pt x="4538" y="10736"/>
                  <a:pt x="4538" y="10201"/>
                </a:cubicBezTo>
                <a:lnTo>
                  <a:pt x="4538" y="7378"/>
                </a:lnTo>
                <a:lnTo>
                  <a:pt x="1716" y="7378"/>
                </a:lnTo>
                <a:close/>
                <a:moveTo>
                  <a:pt x="4815" y="5312"/>
                </a:moveTo>
                <a:lnTo>
                  <a:pt x="1624" y="5312"/>
                </a:lnTo>
                <a:cubicBezTo>
                  <a:pt x="720" y="5312"/>
                  <a:pt x="0" y="4593"/>
                  <a:pt x="0" y="3689"/>
                </a:cubicBezTo>
                <a:lnTo>
                  <a:pt x="0" y="1642"/>
                </a:lnTo>
                <a:cubicBezTo>
                  <a:pt x="0" y="738"/>
                  <a:pt x="720" y="18"/>
                  <a:pt x="1624" y="18"/>
                </a:cubicBezTo>
                <a:lnTo>
                  <a:pt x="3671" y="18"/>
                </a:lnTo>
                <a:cubicBezTo>
                  <a:pt x="4575" y="18"/>
                  <a:pt x="5294" y="738"/>
                  <a:pt x="5294" y="1642"/>
                </a:cubicBezTo>
                <a:lnTo>
                  <a:pt x="5294" y="4907"/>
                </a:lnTo>
                <a:cubicBezTo>
                  <a:pt x="5294" y="5091"/>
                  <a:pt x="5165" y="5239"/>
                  <a:pt x="4981" y="5276"/>
                </a:cubicBezTo>
                <a:cubicBezTo>
                  <a:pt x="4925" y="5294"/>
                  <a:pt x="4870" y="5312"/>
                  <a:pt x="4815" y="5312"/>
                </a:cubicBezTo>
                <a:close/>
                <a:moveTo>
                  <a:pt x="1605" y="738"/>
                </a:moveTo>
                <a:cubicBezTo>
                  <a:pt x="1125" y="738"/>
                  <a:pt x="720" y="1144"/>
                  <a:pt x="720" y="1623"/>
                </a:cubicBezTo>
                <a:lnTo>
                  <a:pt x="720" y="3689"/>
                </a:lnTo>
                <a:cubicBezTo>
                  <a:pt x="720" y="4169"/>
                  <a:pt x="1125" y="4575"/>
                  <a:pt x="1605" y="4575"/>
                </a:cubicBezTo>
                <a:lnTo>
                  <a:pt x="4538" y="4575"/>
                </a:lnTo>
                <a:lnTo>
                  <a:pt x="4538" y="1642"/>
                </a:lnTo>
                <a:cubicBezTo>
                  <a:pt x="4538" y="1162"/>
                  <a:pt x="4132" y="756"/>
                  <a:pt x="3653" y="756"/>
                </a:cubicBezTo>
                <a:lnTo>
                  <a:pt x="1605" y="756"/>
                </a:lnTo>
                <a:lnTo>
                  <a:pt x="1605" y="738"/>
                </a:lnTo>
                <a:close/>
                <a:moveTo>
                  <a:pt x="10219" y="5312"/>
                </a:moveTo>
                <a:lnTo>
                  <a:pt x="7065" y="5312"/>
                </a:lnTo>
                <a:cubicBezTo>
                  <a:pt x="7010" y="5312"/>
                  <a:pt x="6954" y="5294"/>
                  <a:pt x="6899" y="5275"/>
                </a:cubicBezTo>
                <a:cubicBezTo>
                  <a:pt x="6715" y="5257"/>
                  <a:pt x="6586" y="5091"/>
                  <a:pt x="6586" y="4907"/>
                </a:cubicBezTo>
                <a:lnTo>
                  <a:pt x="6586" y="1679"/>
                </a:lnTo>
                <a:cubicBezTo>
                  <a:pt x="6586" y="756"/>
                  <a:pt x="7342" y="0"/>
                  <a:pt x="8264" y="0"/>
                </a:cubicBezTo>
                <a:lnTo>
                  <a:pt x="10219" y="0"/>
                </a:lnTo>
                <a:cubicBezTo>
                  <a:pt x="11142" y="0"/>
                  <a:pt x="11898" y="756"/>
                  <a:pt x="11898" y="1679"/>
                </a:cubicBezTo>
                <a:lnTo>
                  <a:pt x="11898" y="3634"/>
                </a:lnTo>
                <a:cubicBezTo>
                  <a:pt x="11880" y="4556"/>
                  <a:pt x="11142" y="5312"/>
                  <a:pt x="10219" y="5312"/>
                </a:cubicBezTo>
                <a:close/>
                <a:moveTo>
                  <a:pt x="7323" y="4574"/>
                </a:moveTo>
                <a:lnTo>
                  <a:pt x="10201" y="4574"/>
                </a:lnTo>
                <a:cubicBezTo>
                  <a:pt x="10717" y="4574"/>
                  <a:pt x="11142" y="4150"/>
                  <a:pt x="11142" y="3634"/>
                </a:cubicBezTo>
                <a:lnTo>
                  <a:pt x="11142" y="1678"/>
                </a:lnTo>
                <a:cubicBezTo>
                  <a:pt x="11142" y="1162"/>
                  <a:pt x="10717" y="738"/>
                  <a:pt x="10201" y="738"/>
                </a:cubicBezTo>
                <a:lnTo>
                  <a:pt x="8246" y="738"/>
                </a:lnTo>
                <a:cubicBezTo>
                  <a:pt x="7729" y="738"/>
                  <a:pt x="7305" y="1162"/>
                  <a:pt x="7305" y="1678"/>
                </a:cubicBezTo>
                <a:lnTo>
                  <a:pt x="7305" y="4574"/>
                </a:lnTo>
                <a:lnTo>
                  <a:pt x="7323" y="4574"/>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345" y="5555831"/>
            <a:ext cx="12192000" cy="1340768"/>
          </a:xfrm>
          <a:prstGeom prst="rect">
            <a:avLst/>
          </a:prstGeom>
          <a:gradFill>
            <a:gsLst>
              <a:gs pos="100000">
                <a:srgbClr val="0E419C"/>
              </a:gs>
              <a:gs pos="0">
                <a:srgbClr val="0E419C">
                  <a:alpha val="2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文本&#10;&#10;描述已自动生成"/>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61000"/>
                    </a14:imgEffect>
                  </a14:imgLayer>
                </a14:imgProps>
              </a:ext>
              <a:ext uri="{28A0092B-C50C-407E-A947-70E740481C1C}">
                <a14:useLocalDpi xmlns:a14="http://schemas.microsoft.com/office/drawing/2010/main" val="0"/>
              </a:ext>
            </a:extLst>
          </a:blip>
          <a:srcRect l="20162" t="84919" r="3222" b="11405"/>
          <a:stretch>
            <a:fillRect/>
          </a:stretch>
        </p:blipFill>
        <p:spPr>
          <a:xfrm>
            <a:off x="339890" y="5994721"/>
            <a:ext cx="4725655" cy="173864"/>
          </a:xfrm>
          <a:custGeom>
            <a:avLst/>
            <a:gdLst>
              <a:gd name="connsiteX0" fmla="*/ 0 w 5303518"/>
              <a:gd name="connsiteY0" fmla="*/ 0 h 5222014"/>
              <a:gd name="connsiteX1" fmla="*/ 5303518 w 5303518"/>
              <a:gd name="connsiteY1" fmla="*/ 0 h 5222014"/>
              <a:gd name="connsiteX2" fmla="*/ 5303518 w 5303518"/>
              <a:gd name="connsiteY2" fmla="*/ 5222014 h 5222014"/>
              <a:gd name="connsiteX3" fmla="*/ 0 w 5303518"/>
              <a:gd name="connsiteY3" fmla="*/ 5222014 h 5222014"/>
            </a:gdLst>
            <a:ahLst/>
            <a:cxnLst>
              <a:cxn ang="0">
                <a:pos x="connsiteX0" y="connsiteY0"/>
              </a:cxn>
              <a:cxn ang="0">
                <a:pos x="connsiteX1" y="connsiteY1"/>
              </a:cxn>
              <a:cxn ang="0">
                <a:pos x="connsiteX2" y="connsiteY2"/>
              </a:cxn>
              <a:cxn ang="0">
                <a:pos x="connsiteX3" y="connsiteY3"/>
              </a:cxn>
            </a:cxnLst>
            <a:rect l="l" t="t" r="r" b="b"/>
            <a:pathLst>
              <a:path w="5303518" h="5222014">
                <a:moveTo>
                  <a:pt x="0" y="0"/>
                </a:moveTo>
                <a:lnTo>
                  <a:pt x="5303518" y="0"/>
                </a:lnTo>
                <a:lnTo>
                  <a:pt x="5303518" y="5222014"/>
                </a:lnTo>
                <a:lnTo>
                  <a:pt x="0" y="5222014"/>
                </a:lnTo>
                <a:close/>
              </a:path>
            </a:pathLst>
          </a:custGeom>
          <a:effectLst>
            <a:outerShdw blurRad="241300" dist="114300" dir="2700000" algn="tl" rotWithShape="0">
              <a:schemeClr val="accent1">
                <a:lumMod val="75000"/>
                <a:alpha val="40000"/>
              </a:schemeClr>
            </a:outerShdw>
          </a:effectLst>
        </p:spPr>
      </p:pic>
      <p:grpSp>
        <p:nvGrpSpPr>
          <p:cNvPr id="57" name="组合 56">
            <a:extLst>
              <a:ext uri="{FF2B5EF4-FFF2-40B4-BE49-F238E27FC236}">
                <a16:creationId xmlns:a16="http://schemas.microsoft.com/office/drawing/2014/main" id="{AA5F4B02-EE71-177B-D2D2-CC02F0350AA0}"/>
              </a:ext>
            </a:extLst>
          </p:cNvPr>
          <p:cNvGrpSpPr/>
          <p:nvPr/>
        </p:nvGrpSpPr>
        <p:grpSpPr>
          <a:xfrm>
            <a:off x="0" y="1"/>
            <a:ext cx="12192000" cy="711200"/>
            <a:chOff x="0" y="1"/>
            <a:chExt cx="12192000" cy="711200"/>
          </a:xfrm>
        </p:grpSpPr>
        <p:sp>
          <p:nvSpPr>
            <p:cNvPr id="58" name="矩形 57">
              <a:extLst>
                <a:ext uri="{FF2B5EF4-FFF2-40B4-BE49-F238E27FC236}">
                  <a16:creationId xmlns:a16="http://schemas.microsoft.com/office/drawing/2014/main" id="{8687C9E6-3920-A702-4370-6A8E44164A1F}"/>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a:extLst>
                <a:ext uri="{FF2B5EF4-FFF2-40B4-BE49-F238E27FC236}">
                  <a16:creationId xmlns:a16="http://schemas.microsoft.com/office/drawing/2014/main" id="{D92EB4C7-19CC-9590-2878-DBEE1C0757FD}"/>
                </a:ext>
              </a:extLst>
            </p:cNvPr>
            <p:cNvGrpSpPr/>
            <p:nvPr/>
          </p:nvGrpSpPr>
          <p:grpSpPr>
            <a:xfrm>
              <a:off x="3838921" y="159473"/>
              <a:ext cx="7694113" cy="369332"/>
              <a:chOff x="3496021" y="299173"/>
              <a:chExt cx="7694113" cy="369332"/>
            </a:xfrm>
          </p:grpSpPr>
          <p:sp>
            <p:nvSpPr>
              <p:cNvPr id="62" name="文本框 61">
                <a:extLst>
                  <a:ext uri="{FF2B5EF4-FFF2-40B4-BE49-F238E27FC236}">
                    <a16:creationId xmlns:a16="http://schemas.microsoft.com/office/drawing/2014/main" id="{E38527F1-D667-9B8F-8639-63B73B295369}"/>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63" name="文本框 62">
                <a:extLst>
                  <a:ext uri="{FF2B5EF4-FFF2-40B4-BE49-F238E27FC236}">
                    <a16:creationId xmlns:a16="http://schemas.microsoft.com/office/drawing/2014/main" id="{560A2012-7D8D-F5A5-D43A-B90A3A756AA4}"/>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64" name="文本框 63">
                <a:extLst>
                  <a:ext uri="{FF2B5EF4-FFF2-40B4-BE49-F238E27FC236}">
                    <a16:creationId xmlns:a16="http://schemas.microsoft.com/office/drawing/2014/main" id="{20C2D297-9817-8017-AB86-046DA02A94EE}"/>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65" name="文本框 64">
                <a:extLst>
                  <a:ext uri="{FF2B5EF4-FFF2-40B4-BE49-F238E27FC236}">
                    <a16:creationId xmlns:a16="http://schemas.microsoft.com/office/drawing/2014/main" id="{3CBFF041-BBD4-1E64-2917-8E3BEB1D9D76}"/>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6" name="文本框 65">
                <a:extLst>
                  <a:ext uri="{FF2B5EF4-FFF2-40B4-BE49-F238E27FC236}">
                    <a16:creationId xmlns:a16="http://schemas.microsoft.com/office/drawing/2014/main" id="{1B11D360-6D83-8FB5-DFA8-BA9A3AC1A245}"/>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7" name="直接连接符 66">
                <a:extLst>
                  <a:ext uri="{FF2B5EF4-FFF2-40B4-BE49-F238E27FC236}">
                    <a16:creationId xmlns:a16="http://schemas.microsoft.com/office/drawing/2014/main" id="{760B2A77-8529-2EB7-A501-1AE07B82C437}"/>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AD92BBBA-BB26-9164-650C-E510E9F23D3D}"/>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84D24328-5B4E-2A25-6638-B805E73C837D}"/>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E34DDFD6-DF53-2163-0574-21B5EED14E97}"/>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0" name="等腰三角形 59">
              <a:extLst>
                <a:ext uri="{FF2B5EF4-FFF2-40B4-BE49-F238E27FC236}">
                  <a16:creationId xmlns:a16="http://schemas.microsoft.com/office/drawing/2014/main" id="{180D8763-4FE7-279A-3D14-87F3CA3A4EF7}"/>
                </a:ext>
              </a:extLst>
            </p:cNvPr>
            <p:cNvSpPr/>
            <p:nvPr/>
          </p:nvSpPr>
          <p:spPr>
            <a:xfrm>
              <a:off x="74641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1" name="图片 50">
            <a:extLst>
              <a:ext uri="{FF2B5EF4-FFF2-40B4-BE49-F238E27FC236}">
                <a16:creationId xmlns:a16="http://schemas.microsoft.com/office/drawing/2014/main" id="{5140D78C-B2A1-C488-B631-6D7559282D67}"/>
              </a:ext>
            </a:extLst>
          </p:cNvPr>
          <p:cNvPicPr>
            <a:picLocks noChangeAspect="1"/>
          </p:cNvPicPr>
          <p:nvPr/>
        </p:nvPicPr>
        <p:blipFill>
          <a:blip r:embed="rId5"/>
          <a:stretch>
            <a:fillRect/>
          </a:stretch>
        </p:blipFill>
        <p:spPr>
          <a:xfrm>
            <a:off x="0" y="1599822"/>
            <a:ext cx="6851041" cy="3279262"/>
          </a:xfrm>
          <a:prstGeom prst="rect">
            <a:avLst/>
          </a:prstGeom>
        </p:spPr>
      </p:pic>
      <p:grpSp>
        <p:nvGrpSpPr>
          <p:cNvPr id="52" name="组合 51">
            <a:extLst>
              <a:ext uri="{FF2B5EF4-FFF2-40B4-BE49-F238E27FC236}">
                <a16:creationId xmlns:a16="http://schemas.microsoft.com/office/drawing/2014/main" id="{1D44DDAC-EEE2-246E-C4FE-77926DFA8070}"/>
              </a:ext>
            </a:extLst>
          </p:cNvPr>
          <p:cNvGrpSpPr/>
          <p:nvPr/>
        </p:nvGrpSpPr>
        <p:grpSpPr>
          <a:xfrm>
            <a:off x="5879976" y="825997"/>
            <a:ext cx="6035154" cy="4826911"/>
            <a:chOff x="699206" y="1626982"/>
            <a:chExt cx="5459904" cy="4366827"/>
          </a:xfrm>
        </p:grpSpPr>
        <p:sp>
          <p:nvSpPr>
            <p:cNvPr id="53" name="文本框 52">
              <a:extLst>
                <a:ext uri="{FF2B5EF4-FFF2-40B4-BE49-F238E27FC236}">
                  <a16:creationId xmlns:a16="http://schemas.microsoft.com/office/drawing/2014/main" id="{52222916-29D0-BA52-3E35-55300C17878C}"/>
                </a:ext>
              </a:extLst>
            </p:cNvPr>
            <p:cNvSpPr txBox="1"/>
            <p:nvPr/>
          </p:nvSpPr>
          <p:spPr>
            <a:xfrm>
              <a:off x="980119" y="2267746"/>
              <a:ext cx="5178991" cy="751789"/>
            </a:xfrm>
            <a:prstGeom prst="rect">
              <a:avLst/>
            </a:prstGeom>
            <a:noFill/>
          </p:spPr>
          <p:txBody>
            <a:bodyPr wrap="none" rtlCol="0">
              <a:spAutoFit/>
            </a:bodyPr>
            <a:lstStyle/>
            <a:p>
              <a:r>
                <a:rPr lang="zh-CN" altLang="en-US" sz="4800" spc="600" dirty="0">
                  <a:solidFill>
                    <a:schemeClr val="bg1"/>
                  </a:solidFill>
                  <a:cs typeface="+mn-ea"/>
                  <a:sym typeface="+mn-lt"/>
                </a:rPr>
                <a:t>毕业论文答辩模板</a:t>
              </a:r>
            </a:p>
          </p:txBody>
        </p:sp>
        <p:sp>
          <p:nvSpPr>
            <p:cNvPr id="54" name="文本框 53">
              <a:extLst>
                <a:ext uri="{FF2B5EF4-FFF2-40B4-BE49-F238E27FC236}">
                  <a16:creationId xmlns:a16="http://schemas.microsoft.com/office/drawing/2014/main" id="{BFD5FBB6-926C-81E4-B54C-6DE0A18E7D17}"/>
                </a:ext>
              </a:extLst>
            </p:cNvPr>
            <p:cNvSpPr txBox="1"/>
            <p:nvPr/>
          </p:nvSpPr>
          <p:spPr>
            <a:xfrm>
              <a:off x="980119" y="3195224"/>
              <a:ext cx="5089078" cy="278441"/>
            </a:xfrm>
            <a:prstGeom prst="rect">
              <a:avLst/>
            </a:prstGeom>
            <a:noFill/>
          </p:spPr>
          <p:txBody>
            <a:bodyPr wrap="none" rtlCol="0">
              <a:spAutoFit/>
            </a:bodyPr>
            <a:lstStyle/>
            <a:p>
              <a:r>
                <a:rPr lang="en-US" altLang="zh-CN" sz="1400" spc="600" dirty="0">
                  <a:solidFill>
                    <a:schemeClr val="bg1"/>
                  </a:solidFill>
                  <a:cs typeface="+mn-ea"/>
                  <a:sym typeface="+mn-lt"/>
                </a:rPr>
                <a:t>Graduation thesis defense template</a:t>
              </a:r>
              <a:endParaRPr lang="zh-CN" altLang="en-US" sz="1400" spc="600" dirty="0">
                <a:solidFill>
                  <a:schemeClr val="bg1"/>
                </a:solidFill>
                <a:cs typeface="+mn-ea"/>
                <a:sym typeface="+mn-lt"/>
              </a:endParaRPr>
            </a:p>
          </p:txBody>
        </p:sp>
        <p:sp>
          <p:nvSpPr>
            <p:cNvPr id="55" name="矩形: 圆角 54">
              <a:extLst>
                <a:ext uri="{FF2B5EF4-FFF2-40B4-BE49-F238E27FC236}">
                  <a16:creationId xmlns:a16="http://schemas.microsoft.com/office/drawing/2014/main" id="{60FD1A4C-6D54-D365-8BC9-F22AB87D60AA}"/>
                </a:ext>
              </a:extLst>
            </p:cNvPr>
            <p:cNvSpPr/>
            <p:nvPr/>
          </p:nvSpPr>
          <p:spPr>
            <a:xfrm>
              <a:off x="699206" y="1626982"/>
              <a:ext cx="5234666" cy="4237676"/>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56" name="矩形: 圆角 55">
              <a:extLst>
                <a:ext uri="{FF2B5EF4-FFF2-40B4-BE49-F238E27FC236}">
                  <a16:creationId xmlns:a16="http://schemas.microsoft.com/office/drawing/2014/main" id="{41F6D7E1-46AF-F83E-AB72-4E0D0880D839}"/>
                </a:ext>
              </a:extLst>
            </p:cNvPr>
            <p:cNvSpPr/>
            <p:nvPr/>
          </p:nvSpPr>
          <p:spPr>
            <a:xfrm>
              <a:off x="699206" y="1756133"/>
              <a:ext cx="5234666" cy="4237676"/>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71" name="文本框 70">
              <a:extLst>
                <a:ext uri="{FF2B5EF4-FFF2-40B4-BE49-F238E27FC236}">
                  <a16:creationId xmlns:a16="http://schemas.microsoft.com/office/drawing/2014/main" id="{22B58DAD-156C-7D64-9462-7458A5F12F38}"/>
                </a:ext>
              </a:extLst>
            </p:cNvPr>
            <p:cNvSpPr txBox="1"/>
            <p:nvPr/>
          </p:nvSpPr>
          <p:spPr>
            <a:xfrm>
              <a:off x="948066" y="2405230"/>
              <a:ext cx="4711726" cy="329077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solidFill>
                <a:effectLst/>
                <a:uLnTx/>
                <a:uFillTx/>
                <a:cs typeface="+mn-ea"/>
                <a:sym typeface="+mn-lt"/>
              </a:endParaRPr>
            </a:p>
          </p:txBody>
        </p:sp>
        <p:sp>
          <p:nvSpPr>
            <p:cNvPr id="72" name="文本框 71">
              <a:extLst>
                <a:ext uri="{FF2B5EF4-FFF2-40B4-BE49-F238E27FC236}">
                  <a16:creationId xmlns:a16="http://schemas.microsoft.com/office/drawing/2014/main" id="{170789AB-C94A-EF35-0D8A-D1032B87D9B9}"/>
                </a:ext>
              </a:extLst>
            </p:cNvPr>
            <p:cNvSpPr txBox="1"/>
            <p:nvPr/>
          </p:nvSpPr>
          <p:spPr>
            <a:xfrm>
              <a:off x="912393" y="1979000"/>
              <a:ext cx="3342244" cy="3898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00" b="0" i="0" u="none" strike="noStrike" kern="1200" cap="none" spc="0" normalizeH="0" baseline="0" noProof="0" dirty="0">
                <a:ln>
                  <a:noFill/>
                </a:ln>
                <a:solidFill>
                  <a:srgbClr val="00156C"/>
                </a:solidFill>
                <a:effectLst/>
                <a:uLnTx/>
                <a:uFillTx/>
                <a:cs typeface="+mn-ea"/>
                <a:sym typeface="+mn-lt"/>
              </a:endParaRPr>
            </a:p>
          </p:txBody>
        </p:sp>
        <p:sp>
          <p:nvSpPr>
            <p:cNvPr id="77" name="文本框 76">
              <a:extLst>
                <a:ext uri="{FF2B5EF4-FFF2-40B4-BE49-F238E27FC236}">
                  <a16:creationId xmlns:a16="http://schemas.microsoft.com/office/drawing/2014/main" id="{88098C06-89A0-5FA8-667D-F1D884C5CC35}"/>
                </a:ext>
              </a:extLst>
            </p:cNvPr>
            <p:cNvSpPr txBox="1"/>
            <p:nvPr/>
          </p:nvSpPr>
          <p:spPr>
            <a:xfrm>
              <a:off x="1087448" y="3163080"/>
              <a:ext cx="1040928" cy="255064"/>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prstClr val="black"/>
                </a:solidFill>
                <a:effectLst/>
                <a:uLnTx/>
                <a:uFillTx/>
                <a:cs typeface="+mn-ea"/>
                <a:sym typeface="+mn-lt"/>
              </a:endParaRPr>
            </a:p>
          </p:txBody>
        </p:sp>
      </p:grpSp>
      <p:sp>
        <p:nvSpPr>
          <p:cNvPr id="79" name="Rectangle 1">
            <a:extLst>
              <a:ext uri="{FF2B5EF4-FFF2-40B4-BE49-F238E27FC236}">
                <a16:creationId xmlns:a16="http://schemas.microsoft.com/office/drawing/2014/main" id="{9ADE97F1-2F15-A1BD-12BE-F9F0E505857D}"/>
              </a:ext>
            </a:extLst>
          </p:cNvPr>
          <p:cNvSpPr>
            <a:spLocks noChangeArrowheads="1"/>
          </p:cNvSpPr>
          <p:nvPr/>
        </p:nvSpPr>
        <p:spPr bwMode="auto">
          <a:xfrm>
            <a:off x="6005473" y="862956"/>
            <a:ext cx="443231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warnings</a:t>
            </a:r>
            <a:r>
              <a:rPr kumimoji="0" lang="zh-CN" altLang="zh-CN" sz="1800" b="0" i="0" u="none" strike="noStrike" cap="none" normalizeH="0" baseline="0" dirty="0">
                <a:ln>
                  <a:noFill/>
                </a:ln>
                <a:solidFill>
                  <a:schemeClr val="tx1"/>
                </a:solidFill>
                <a:effectLst/>
                <a:latin typeface="Arial" panose="020B0604020202020204" pitchFamily="34" charset="0"/>
              </a:rPr>
              <a:t>: 用于抑制 </a:t>
            </a:r>
            <a:r>
              <a:rPr kumimoji="0" lang="zh-CN" altLang="zh-CN" b="0" i="0" u="none" strike="noStrike" cap="none" normalizeH="0" baseline="0" dirty="0">
                <a:ln>
                  <a:noFill/>
                </a:ln>
                <a:solidFill>
                  <a:schemeClr val="tx1"/>
                </a:solidFill>
                <a:effectLst/>
                <a:latin typeface="Arial Unicode MS"/>
              </a:rPr>
              <a:t>tkinter</a:t>
            </a:r>
            <a:r>
              <a:rPr kumimoji="0" lang="zh-CN" altLang="zh-CN" b="0" i="0" u="none" strike="noStrike" cap="none" normalizeH="0" baseline="0" dirty="0">
                <a:ln>
                  <a:noFill/>
                </a:ln>
                <a:solidFill>
                  <a:schemeClr val="tx1"/>
                </a:solidFill>
                <a:effectLst/>
              </a:rPr>
              <a:t> 模块的警告信息</a:t>
            </a:r>
            <a:r>
              <a:rPr kumimoji="0" lang="zh-CN" altLang="zh-CN" sz="800" b="0" i="0" u="none" strike="noStrike" cap="none" normalizeH="0" baseline="0" dirty="0">
                <a:ln>
                  <a:noFill/>
                </a:ln>
                <a:solidFill>
                  <a:schemeClr val="tx1"/>
                </a:solidFill>
                <a:effectLst/>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os</a:t>
            </a:r>
            <a:r>
              <a:rPr kumimoji="0" lang="zh-CN" altLang="zh-CN" sz="1800" b="0" i="0" u="none" strike="noStrike" cap="none" normalizeH="0" baseline="0" dirty="0">
                <a:ln>
                  <a:noFill/>
                </a:ln>
                <a:solidFill>
                  <a:schemeClr val="tx1"/>
                </a:solidFill>
                <a:effectLst/>
                <a:latin typeface="Arial" panose="020B0604020202020204" pitchFamily="34" charset="0"/>
              </a:rPr>
              <a:t>: 用于处理文件和目录。</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numpy</a:t>
            </a:r>
            <a:r>
              <a:rPr kumimoji="0" lang="zh-CN" altLang="zh-CN" sz="1800" b="0" i="0" u="none" strike="noStrike" cap="none" normalizeH="0" baseline="0" dirty="0">
                <a:ln>
                  <a:noFill/>
                </a:ln>
                <a:solidFill>
                  <a:schemeClr val="tx1"/>
                </a:solidFill>
                <a:effectLst/>
                <a:latin typeface="Arial" panose="020B0604020202020204" pitchFamily="34" charset="0"/>
              </a:rPr>
              <a:t>: 用于数组操作，尤其是处理音频特征数据。</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wave</a:t>
            </a:r>
            <a:r>
              <a:rPr kumimoji="0" lang="zh-CN" altLang="zh-CN" sz="1800" b="0" i="0" u="none" strike="noStrike" cap="none" normalizeH="0" baseline="0" dirty="0">
                <a:ln>
                  <a:noFill/>
                </a:ln>
                <a:solidFill>
                  <a:schemeClr val="tx1"/>
                </a:solidFill>
                <a:effectLst/>
                <a:latin typeface="Arial" panose="020B0604020202020204" pitchFamily="34" charset="0"/>
              </a:rPr>
              <a:t>: 用于读取和写入 WAV 格式的音频文件。</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scipy.io.wavfile</a:t>
            </a:r>
            <a:r>
              <a:rPr kumimoji="0" lang="zh-CN" altLang="zh-CN" sz="1800" b="0" i="0" u="none" strike="noStrike" cap="none" normalizeH="0" baseline="0" dirty="0">
                <a:ln>
                  <a:noFill/>
                </a:ln>
                <a:solidFill>
                  <a:schemeClr val="tx1"/>
                </a:solidFill>
                <a:effectLst/>
                <a:latin typeface="Arial" panose="020B0604020202020204" pitchFamily="34" charset="0"/>
              </a:rPr>
              <a:t>: 用于读取 WAV 文件的采样率和数据。</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python_speech_features.mfcc</a:t>
            </a:r>
            <a:r>
              <a:rPr kumimoji="0" lang="zh-CN" altLang="zh-CN" sz="1800" b="0" i="0" u="none" strike="noStrike" cap="none" normalizeH="0" baseline="0" dirty="0">
                <a:ln>
                  <a:noFill/>
                </a:ln>
                <a:solidFill>
                  <a:schemeClr val="tx1"/>
                </a:solidFill>
                <a:effectLst/>
                <a:latin typeface="Arial" panose="020B0604020202020204" pitchFamily="34" charset="0"/>
              </a:rPr>
              <a:t>: 用于提取 MFCC（梅尔频率倒谱系数）特征，这是语音识别中常用的特征。</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hmmlearn.hmm.GMMHMM</a:t>
            </a:r>
            <a:r>
              <a:rPr kumimoji="0" lang="zh-CN" altLang="zh-CN" sz="1800" b="0" i="0" u="none" strike="noStrike" cap="none" normalizeH="0" baseline="0" dirty="0">
                <a:ln>
                  <a:noFill/>
                </a:ln>
                <a:solidFill>
                  <a:schemeClr val="tx1"/>
                </a:solidFill>
                <a:effectLst/>
                <a:latin typeface="Arial" panose="020B0604020202020204" pitchFamily="34" charset="0"/>
              </a:rPr>
              <a:t>: 用于训练和使用 GMMHMM 模型。</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tkinter</a:t>
            </a:r>
            <a:r>
              <a:rPr kumimoji="0" lang="zh-CN" altLang="zh-CN" sz="1800" b="0" i="0" u="none" strike="noStrike" cap="none" normalizeH="0" baseline="0" dirty="0">
                <a:ln>
                  <a:noFill/>
                </a:ln>
                <a:solidFill>
                  <a:schemeClr val="tx1"/>
                </a:solidFill>
                <a:effectLst/>
                <a:latin typeface="Arial" panose="020B0604020202020204" pitchFamily="34" charset="0"/>
              </a:rPr>
              <a:t>: 用于创建图形用户界面（GUI）。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pyaudio</a:t>
            </a:r>
            <a:r>
              <a:rPr kumimoji="0" lang="zh-CN" altLang="zh-CN" sz="1800" b="0" i="0" u="none" strike="noStrike" cap="none" normalizeH="0" baseline="0" dirty="0">
                <a:ln>
                  <a:noFill/>
                </a:ln>
                <a:solidFill>
                  <a:schemeClr val="tx1"/>
                </a:solidFill>
                <a:effectLst/>
                <a:latin typeface="Arial" panose="020B0604020202020204" pitchFamily="34" charset="0"/>
              </a:rPr>
              <a:t>: 用于录制和播放音频。</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matplotlib.pyplot</a:t>
            </a:r>
            <a:r>
              <a:rPr kumimoji="0" lang="zh-CN" altLang="zh-CN" sz="1800" b="0" i="0" u="none" strike="noStrike" cap="none" normalizeH="0" baseline="0" dirty="0">
                <a:ln>
                  <a:noFill/>
                </a:ln>
                <a:solidFill>
                  <a:schemeClr val="tx1"/>
                </a:solidFill>
                <a:effectLst/>
                <a:latin typeface="Arial" panose="020B0604020202020204" pitchFamily="34" charset="0"/>
              </a:rPr>
              <a:t> 和 </a:t>
            </a:r>
            <a:r>
              <a:rPr kumimoji="0" lang="zh-CN" altLang="zh-CN" sz="1800" b="1" i="0" u="none" strike="noStrike" cap="none" normalizeH="0" baseline="0" dirty="0">
                <a:ln>
                  <a:noFill/>
                </a:ln>
                <a:solidFill>
                  <a:schemeClr val="tx1"/>
                </a:solidFill>
                <a:effectLst/>
                <a:latin typeface="Arial" panose="020B0604020202020204" pitchFamily="34" charset="0"/>
              </a:rPr>
              <a:t>FigureCanvasTkAgg</a:t>
            </a:r>
            <a:r>
              <a:rPr kumimoji="0" lang="zh-CN" altLang="zh-CN" sz="1800" b="0" i="0" u="none" strike="noStrike" cap="none" normalizeH="0" baseline="0" dirty="0">
                <a:ln>
                  <a:noFill/>
                </a:ln>
                <a:solidFill>
                  <a:schemeClr val="tx1"/>
                </a:solidFill>
                <a:effectLst/>
                <a:latin typeface="Arial" panose="020B0604020202020204" pitchFamily="34" charset="0"/>
              </a:rPr>
              <a:t>: 用于绘制音频波形图并在 Tkinter 窗口中显示。 </a:t>
            </a: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3199F-3FE2-59A7-6515-2E82520E4A33}"/>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91D96222-AC1E-F9DB-476A-46CED49D23A6}"/>
              </a:ext>
            </a:extLst>
          </p:cNvPr>
          <p:cNvSpPr/>
          <p:nvPr/>
        </p:nvSpPr>
        <p:spPr>
          <a:xfrm>
            <a:off x="-69060" y="5527671"/>
            <a:ext cx="12192000" cy="1340768"/>
          </a:xfrm>
          <a:prstGeom prst="rect">
            <a:avLst/>
          </a:prstGeom>
          <a:gradFill>
            <a:gsLst>
              <a:gs pos="100000">
                <a:srgbClr val="0E419C"/>
              </a:gs>
              <a:gs pos="0">
                <a:srgbClr val="0E419C">
                  <a:alpha val="2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文本&#10;&#10;描述已自动生成">
            <a:extLst>
              <a:ext uri="{FF2B5EF4-FFF2-40B4-BE49-F238E27FC236}">
                <a16:creationId xmlns:a16="http://schemas.microsoft.com/office/drawing/2014/main" id="{DBA102D0-E687-72FD-E944-D9B2F4CF0A6B}"/>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61000"/>
                    </a14:imgEffect>
                  </a14:imgLayer>
                </a14:imgProps>
              </a:ext>
              <a:ext uri="{28A0092B-C50C-407E-A947-70E740481C1C}">
                <a14:useLocalDpi xmlns:a14="http://schemas.microsoft.com/office/drawing/2010/main" val="0"/>
              </a:ext>
            </a:extLst>
          </a:blip>
          <a:srcRect l="20162" t="84919" r="3222" b="11405"/>
          <a:stretch>
            <a:fillRect/>
          </a:stretch>
        </p:blipFill>
        <p:spPr>
          <a:xfrm>
            <a:off x="339890" y="5994721"/>
            <a:ext cx="4725655" cy="173864"/>
          </a:xfrm>
          <a:custGeom>
            <a:avLst/>
            <a:gdLst>
              <a:gd name="connsiteX0" fmla="*/ 0 w 5303518"/>
              <a:gd name="connsiteY0" fmla="*/ 0 h 5222014"/>
              <a:gd name="connsiteX1" fmla="*/ 5303518 w 5303518"/>
              <a:gd name="connsiteY1" fmla="*/ 0 h 5222014"/>
              <a:gd name="connsiteX2" fmla="*/ 5303518 w 5303518"/>
              <a:gd name="connsiteY2" fmla="*/ 5222014 h 5222014"/>
              <a:gd name="connsiteX3" fmla="*/ 0 w 5303518"/>
              <a:gd name="connsiteY3" fmla="*/ 5222014 h 5222014"/>
            </a:gdLst>
            <a:ahLst/>
            <a:cxnLst>
              <a:cxn ang="0">
                <a:pos x="connsiteX0" y="connsiteY0"/>
              </a:cxn>
              <a:cxn ang="0">
                <a:pos x="connsiteX1" y="connsiteY1"/>
              </a:cxn>
              <a:cxn ang="0">
                <a:pos x="connsiteX2" y="connsiteY2"/>
              </a:cxn>
              <a:cxn ang="0">
                <a:pos x="connsiteX3" y="connsiteY3"/>
              </a:cxn>
            </a:cxnLst>
            <a:rect l="l" t="t" r="r" b="b"/>
            <a:pathLst>
              <a:path w="5303518" h="5222014">
                <a:moveTo>
                  <a:pt x="0" y="0"/>
                </a:moveTo>
                <a:lnTo>
                  <a:pt x="5303518" y="0"/>
                </a:lnTo>
                <a:lnTo>
                  <a:pt x="5303518" y="5222014"/>
                </a:lnTo>
                <a:lnTo>
                  <a:pt x="0" y="5222014"/>
                </a:lnTo>
                <a:close/>
              </a:path>
            </a:pathLst>
          </a:custGeom>
          <a:effectLst>
            <a:outerShdw blurRad="241300" dist="114300" dir="2700000" algn="tl" rotWithShape="0">
              <a:schemeClr val="accent1">
                <a:lumMod val="75000"/>
                <a:alpha val="40000"/>
              </a:schemeClr>
            </a:outerShdw>
          </a:effectLst>
        </p:spPr>
      </p:pic>
      <p:grpSp>
        <p:nvGrpSpPr>
          <p:cNvPr id="57" name="组合 56">
            <a:extLst>
              <a:ext uri="{FF2B5EF4-FFF2-40B4-BE49-F238E27FC236}">
                <a16:creationId xmlns:a16="http://schemas.microsoft.com/office/drawing/2014/main" id="{F7290521-6112-14AE-169D-11A1D7A3D647}"/>
              </a:ext>
            </a:extLst>
          </p:cNvPr>
          <p:cNvGrpSpPr/>
          <p:nvPr/>
        </p:nvGrpSpPr>
        <p:grpSpPr>
          <a:xfrm>
            <a:off x="0" y="1"/>
            <a:ext cx="12192000" cy="711200"/>
            <a:chOff x="0" y="1"/>
            <a:chExt cx="12192000" cy="711200"/>
          </a:xfrm>
        </p:grpSpPr>
        <p:sp>
          <p:nvSpPr>
            <p:cNvPr id="58" name="矩形 57">
              <a:extLst>
                <a:ext uri="{FF2B5EF4-FFF2-40B4-BE49-F238E27FC236}">
                  <a16:creationId xmlns:a16="http://schemas.microsoft.com/office/drawing/2014/main" id="{98139668-A57A-868C-4C78-487E05B6703D}"/>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a:extLst>
                <a:ext uri="{FF2B5EF4-FFF2-40B4-BE49-F238E27FC236}">
                  <a16:creationId xmlns:a16="http://schemas.microsoft.com/office/drawing/2014/main" id="{5CFF54C3-1850-14B6-B58C-510512935098}"/>
                </a:ext>
              </a:extLst>
            </p:cNvPr>
            <p:cNvGrpSpPr/>
            <p:nvPr/>
          </p:nvGrpSpPr>
          <p:grpSpPr>
            <a:xfrm>
              <a:off x="3838921" y="159473"/>
              <a:ext cx="7694113" cy="369332"/>
              <a:chOff x="3496021" y="299173"/>
              <a:chExt cx="7694113" cy="369332"/>
            </a:xfrm>
          </p:grpSpPr>
          <p:sp>
            <p:nvSpPr>
              <p:cNvPr id="62" name="文本框 61">
                <a:extLst>
                  <a:ext uri="{FF2B5EF4-FFF2-40B4-BE49-F238E27FC236}">
                    <a16:creationId xmlns:a16="http://schemas.microsoft.com/office/drawing/2014/main" id="{FDEBE905-7177-D1A6-A67B-32EFFD857D85}"/>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63" name="文本框 62">
                <a:extLst>
                  <a:ext uri="{FF2B5EF4-FFF2-40B4-BE49-F238E27FC236}">
                    <a16:creationId xmlns:a16="http://schemas.microsoft.com/office/drawing/2014/main" id="{A8A9F8F6-6D58-74B6-54BE-F501552D9A24}"/>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64" name="文本框 63">
                <a:extLst>
                  <a:ext uri="{FF2B5EF4-FFF2-40B4-BE49-F238E27FC236}">
                    <a16:creationId xmlns:a16="http://schemas.microsoft.com/office/drawing/2014/main" id="{D54974A9-77CE-48A4-18C8-B8731D3C574E}"/>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65" name="文本框 64">
                <a:extLst>
                  <a:ext uri="{FF2B5EF4-FFF2-40B4-BE49-F238E27FC236}">
                    <a16:creationId xmlns:a16="http://schemas.microsoft.com/office/drawing/2014/main" id="{CADE93BA-1D03-648C-EEE6-ED9971A0415C}"/>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6" name="文本框 65">
                <a:extLst>
                  <a:ext uri="{FF2B5EF4-FFF2-40B4-BE49-F238E27FC236}">
                    <a16:creationId xmlns:a16="http://schemas.microsoft.com/office/drawing/2014/main" id="{DB15AFBD-E3F4-870E-97EE-21CF8BDA6A7B}"/>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7" name="直接连接符 66">
                <a:extLst>
                  <a:ext uri="{FF2B5EF4-FFF2-40B4-BE49-F238E27FC236}">
                    <a16:creationId xmlns:a16="http://schemas.microsoft.com/office/drawing/2014/main" id="{5F56D1B3-B153-252A-152C-732B9617DF69}"/>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E7E88630-4016-20C1-D6C8-5B78C7DFE908}"/>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03680550-0BC4-01BB-8A68-F8D43E648AEC}"/>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55FFC295-2839-5EFD-049B-F12302E6518C}"/>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0" name="等腰三角形 59">
              <a:extLst>
                <a:ext uri="{FF2B5EF4-FFF2-40B4-BE49-F238E27FC236}">
                  <a16:creationId xmlns:a16="http://schemas.microsoft.com/office/drawing/2014/main" id="{58F1C419-E8BA-FAD2-2D3C-2C352189CB5C}"/>
                </a:ext>
              </a:extLst>
            </p:cNvPr>
            <p:cNvSpPr/>
            <p:nvPr/>
          </p:nvSpPr>
          <p:spPr>
            <a:xfrm>
              <a:off x="74641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a:extLst>
              <a:ext uri="{FF2B5EF4-FFF2-40B4-BE49-F238E27FC236}">
                <a16:creationId xmlns:a16="http://schemas.microsoft.com/office/drawing/2014/main" id="{B7BBB6B2-673D-953D-9A25-293EA8A3C7E7}"/>
              </a:ext>
            </a:extLst>
          </p:cNvPr>
          <p:cNvPicPr>
            <a:picLocks noChangeAspect="1"/>
          </p:cNvPicPr>
          <p:nvPr/>
        </p:nvPicPr>
        <p:blipFill>
          <a:blip r:embed="rId5"/>
          <a:stretch>
            <a:fillRect/>
          </a:stretch>
        </p:blipFill>
        <p:spPr>
          <a:xfrm>
            <a:off x="-50908" y="1259905"/>
            <a:ext cx="8584261" cy="1253881"/>
          </a:xfrm>
          <a:prstGeom prst="rect">
            <a:avLst/>
          </a:prstGeom>
        </p:spPr>
      </p:pic>
      <p:grpSp>
        <p:nvGrpSpPr>
          <p:cNvPr id="52" name="组合 51">
            <a:extLst>
              <a:ext uri="{FF2B5EF4-FFF2-40B4-BE49-F238E27FC236}">
                <a16:creationId xmlns:a16="http://schemas.microsoft.com/office/drawing/2014/main" id="{86B7D75A-AE12-10C7-BD0F-D5817562B865}"/>
              </a:ext>
            </a:extLst>
          </p:cNvPr>
          <p:cNvGrpSpPr/>
          <p:nvPr/>
        </p:nvGrpSpPr>
        <p:grpSpPr>
          <a:xfrm>
            <a:off x="5815431" y="830269"/>
            <a:ext cx="6035154" cy="4826911"/>
            <a:chOff x="699206" y="1626982"/>
            <a:chExt cx="5459904" cy="4366827"/>
          </a:xfrm>
        </p:grpSpPr>
        <p:sp>
          <p:nvSpPr>
            <p:cNvPr id="53" name="文本框 52">
              <a:extLst>
                <a:ext uri="{FF2B5EF4-FFF2-40B4-BE49-F238E27FC236}">
                  <a16:creationId xmlns:a16="http://schemas.microsoft.com/office/drawing/2014/main" id="{EED93ADB-DD3B-E03A-0CBC-F58C53856514}"/>
                </a:ext>
              </a:extLst>
            </p:cNvPr>
            <p:cNvSpPr txBox="1"/>
            <p:nvPr/>
          </p:nvSpPr>
          <p:spPr>
            <a:xfrm>
              <a:off x="980119" y="2267746"/>
              <a:ext cx="5178991" cy="751789"/>
            </a:xfrm>
            <a:prstGeom prst="rect">
              <a:avLst/>
            </a:prstGeom>
            <a:noFill/>
          </p:spPr>
          <p:txBody>
            <a:bodyPr wrap="none" rtlCol="0">
              <a:spAutoFit/>
            </a:bodyPr>
            <a:lstStyle/>
            <a:p>
              <a:r>
                <a:rPr lang="zh-CN" altLang="en-US" sz="4800" spc="600" dirty="0">
                  <a:solidFill>
                    <a:schemeClr val="bg1"/>
                  </a:solidFill>
                  <a:cs typeface="+mn-ea"/>
                  <a:sym typeface="+mn-lt"/>
                </a:rPr>
                <a:t>毕业论文答辩模板</a:t>
              </a:r>
            </a:p>
          </p:txBody>
        </p:sp>
        <p:sp>
          <p:nvSpPr>
            <p:cNvPr id="54" name="文本框 53">
              <a:extLst>
                <a:ext uri="{FF2B5EF4-FFF2-40B4-BE49-F238E27FC236}">
                  <a16:creationId xmlns:a16="http://schemas.microsoft.com/office/drawing/2014/main" id="{9B5723B5-B4D6-11D1-E36B-9E4E7736685D}"/>
                </a:ext>
              </a:extLst>
            </p:cNvPr>
            <p:cNvSpPr txBox="1"/>
            <p:nvPr/>
          </p:nvSpPr>
          <p:spPr>
            <a:xfrm>
              <a:off x="980119" y="3195224"/>
              <a:ext cx="5089078" cy="278441"/>
            </a:xfrm>
            <a:prstGeom prst="rect">
              <a:avLst/>
            </a:prstGeom>
            <a:noFill/>
          </p:spPr>
          <p:txBody>
            <a:bodyPr wrap="none" rtlCol="0">
              <a:spAutoFit/>
            </a:bodyPr>
            <a:lstStyle/>
            <a:p>
              <a:r>
                <a:rPr lang="en-US" altLang="zh-CN" sz="1400" spc="600" dirty="0">
                  <a:solidFill>
                    <a:schemeClr val="bg1"/>
                  </a:solidFill>
                  <a:cs typeface="+mn-ea"/>
                  <a:sym typeface="+mn-lt"/>
                </a:rPr>
                <a:t>Graduation thesis defense template</a:t>
              </a:r>
              <a:endParaRPr lang="zh-CN" altLang="en-US" sz="1400" spc="600" dirty="0">
                <a:solidFill>
                  <a:schemeClr val="bg1"/>
                </a:solidFill>
                <a:cs typeface="+mn-ea"/>
                <a:sym typeface="+mn-lt"/>
              </a:endParaRPr>
            </a:p>
          </p:txBody>
        </p:sp>
        <p:sp>
          <p:nvSpPr>
            <p:cNvPr id="55" name="矩形: 圆角 54">
              <a:extLst>
                <a:ext uri="{FF2B5EF4-FFF2-40B4-BE49-F238E27FC236}">
                  <a16:creationId xmlns:a16="http://schemas.microsoft.com/office/drawing/2014/main" id="{D6E9AFC3-20D6-3E08-8449-131C0D509855}"/>
                </a:ext>
              </a:extLst>
            </p:cNvPr>
            <p:cNvSpPr/>
            <p:nvPr/>
          </p:nvSpPr>
          <p:spPr>
            <a:xfrm>
              <a:off x="699206" y="1626982"/>
              <a:ext cx="5234666" cy="4237676"/>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56" name="矩形: 圆角 55">
              <a:extLst>
                <a:ext uri="{FF2B5EF4-FFF2-40B4-BE49-F238E27FC236}">
                  <a16:creationId xmlns:a16="http://schemas.microsoft.com/office/drawing/2014/main" id="{AD76DC34-6B90-4EFD-B616-73E742C7CFE1}"/>
                </a:ext>
              </a:extLst>
            </p:cNvPr>
            <p:cNvSpPr/>
            <p:nvPr/>
          </p:nvSpPr>
          <p:spPr>
            <a:xfrm>
              <a:off x="699206" y="1756133"/>
              <a:ext cx="5234666" cy="4237676"/>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71" name="文本框 70">
              <a:extLst>
                <a:ext uri="{FF2B5EF4-FFF2-40B4-BE49-F238E27FC236}">
                  <a16:creationId xmlns:a16="http://schemas.microsoft.com/office/drawing/2014/main" id="{346331C9-0860-4047-5E82-BE95A535D707}"/>
                </a:ext>
              </a:extLst>
            </p:cNvPr>
            <p:cNvSpPr txBox="1"/>
            <p:nvPr/>
          </p:nvSpPr>
          <p:spPr>
            <a:xfrm>
              <a:off x="912393" y="2405231"/>
              <a:ext cx="4711726" cy="329077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solidFill>
                <a:effectLst/>
                <a:uLnTx/>
                <a:uFillTx/>
                <a:cs typeface="+mn-ea"/>
                <a:sym typeface="+mn-lt"/>
              </a:endParaRPr>
            </a:p>
          </p:txBody>
        </p:sp>
        <p:sp>
          <p:nvSpPr>
            <p:cNvPr id="72" name="文本框 71">
              <a:extLst>
                <a:ext uri="{FF2B5EF4-FFF2-40B4-BE49-F238E27FC236}">
                  <a16:creationId xmlns:a16="http://schemas.microsoft.com/office/drawing/2014/main" id="{9E659F1F-F8FC-41DD-AD9B-4C9540B8DDE2}"/>
                </a:ext>
              </a:extLst>
            </p:cNvPr>
            <p:cNvSpPr txBox="1"/>
            <p:nvPr/>
          </p:nvSpPr>
          <p:spPr>
            <a:xfrm>
              <a:off x="912393" y="1979000"/>
              <a:ext cx="3342244" cy="3898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00" b="0" i="0" u="none" strike="noStrike" kern="1200" cap="none" spc="0" normalizeH="0" baseline="0" noProof="0" dirty="0">
                <a:ln>
                  <a:noFill/>
                </a:ln>
                <a:solidFill>
                  <a:srgbClr val="00156C"/>
                </a:solidFill>
                <a:effectLst/>
                <a:uLnTx/>
                <a:uFillTx/>
                <a:cs typeface="+mn-ea"/>
                <a:sym typeface="+mn-lt"/>
              </a:endParaRPr>
            </a:p>
          </p:txBody>
        </p:sp>
        <p:sp>
          <p:nvSpPr>
            <p:cNvPr id="77" name="文本框 76">
              <a:extLst>
                <a:ext uri="{FF2B5EF4-FFF2-40B4-BE49-F238E27FC236}">
                  <a16:creationId xmlns:a16="http://schemas.microsoft.com/office/drawing/2014/main" id="{6AB3057A-59FC-DADE-80A8-AAC5C9DDC814}"/>
                </a:ext>
              </a:extLst>
            </p:cNvPr>
            <p:cNvSpPr txBox="1"/>
            <p:nvPr/>
          </p:nvSpPr>
          <p:spPr>
            <a:xfrm>
              <a:off x="1087448" y="3163080"/>
              <a:ext cx="1040928" cy="255064"/>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prstClr val="black"/>
                </a:solidFill>
                <a:effectLst/>
                <a:uLnTx/>
                <a:uFillTx/>
                <a:cs typeface="+mn-ea"/>
                <a:sym typeface="+mn-lt"/>
              </a:endParaRPr>
            </a:p>
          </p:txBody>
        </p:sp>
      </p:grpSp>
      <p:sp>
        <p:nvSpPr>
          <p:cNvPr id="10" name="Rectangle 2">
            <a:extLst>
              <a:ext uri="{FF2B5EF4-FFF2-40B4-BE49-F238E27FC236}">
                <a16:creationId xmlns:a16="http://schemas.microsoft.com/office/drawing/2014/main" id="{E9425115-4893-35C9-D0E6-A5F73AE2A7E1}"/>
              </a:ext>
            </a:extLst>
          </p:cNvPr>
          <p:cNvSpPr>
            <a:spLocks noChangeArrowheads="1"/>
          </p:cNvSpPr>
          <p:nvPr/>
        </p:nvSpPr>
        <p:spPr bwMode="auto">
          <a:xfrm>
            <a:off x="5972188" y="1052061"/>
            <a:ext cx="609834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读取音频文件</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 使用 scipy.io.wavfile.read 函数来读取音频文件。这个函数会返回两个值：</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sample_rate</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：音频的采样率，表示每秒钟采样点的数量</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signal</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：音频信号，包含音频文件的采样数据。该数据通常是一个数组，每个元素表示一个采样点的振幅值。</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D195A2AA-54B6-4C4D-9850-38284FEE08E8}"/>
              </a:ext>
            </a:extLst>
          </p:cNvPr>
          <p:cNvSpPr>
            <a:spLocks noChangeArrowheads="1"/>
          </p:cNvSpPr>
          <p:nvPr/>
        </p:nvSpPr>
        <p:spPr bwMode="auto">
          <a:xfrm>
            <a:off x="181757" y="2572618"/>
            <a:ext cx="5878397"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计算 MFCC 特征 使用 python_speech_features 库中的 mfcc 函数来提取 MFCC 特征。该函数会对音频信号进行一系列处理，包括：</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窗函数（Windowing）：将音频信号分成小块（帧），通常每帧长度为 20ms 到 40ms，帧与帧之间有重叠。</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快速傅里叶变换（FFT）：将每个帧的信号从时域转换到频域，得到频谱信息。</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Mel 频率滤波器：对频谱进行 Mel 频率尺度转换。Mel 频率尺度更符合人耳的听觉感知。</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离散余弦变换（DCT）：最后通过 DCT 将 Mel 频率系数转换为 MFCC 系数。</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 name="Rectangle 4">
            <a:extLst>
              <a:ext uri="{FF2B5EF4-FFF2-40B4-BE49-F238E27FC236}">
                <a16:creationId xmlns:a16="http://schemas.microsoft.com/office/drawing/2014/main" id="{CDC22D32-608A-2A30-9C8B-4AF9564C3F84}"/>
              </a:ext>
            </a:extLst>
          </p:cNvPr>
          <p:cNvSpPr>
            <a:spLocks noChangeArrowheads="1"/>
          </p:cNvSpPr>
          <p:nvPr/>
        </p:nvSpPr>
        <p:spPr bwMode="auto">
          <a:xfrm>
            <a:off x="5972188" y="2989835"/>
            <a:ext cx="562525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返回一个二维数组，其中每行是一个音频帧的 MFCC 特征向量。每个向量包含 13 个 MFCC 系数（因为 </a:t>
            </a:r>
            <a:r>
              <a:rPr kumimoji="0" lang="zh-CN"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numcep=13），这些系数代表了该音频帧的频谱信息。 </a:t>
            </a:r>
          </a:p>
        </p:txBody>
      </p:sp>
    </p:spTree>
    <p:custDataLst>
      <p:tags r:id="rId1"/>
    </p:custDataLst>
    <p:extLst>
      <p:ext uri="{BB962C8B-B14F-4D97-AF65-F5344CB8AC3E}">
        <p14:creationId xmlns:p14="http://schemas.microsoft.com/office/powerpoint/2010/main" val="1496812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8C130B-FB20-73E6-EDB5-AE178581681B}"/>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0C7F42BA-358D-C976-E55A-E27E5236E486}"/>
              </a:ext>
            </a:extLst>
          </p:cNvPr>
          <p:cNvSpPr/>
          <p:nvPr/>
        </p:nvSpPr>
        <p:spPr>
          <a:xfrm>
            <a:off x="-69060" y="5527671"/>
            <a:ext cx="12192000" cy="1340768"/>
          </a:xfrm>
          <a:prstGeom prst="rect">
            <a:avLst/>
          </a:prstGeom>
          <a:gradFill>
            <a:gsLst>
              <a:gs pos="100000">
                <a:srgbClr val="0E419C"/>
              </a:gs>
              <a:gs pos="0">
                <a:srgbClr val="0E419C">
                  <a:alpha val="2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文本&#10;&#10;描述已自动生成">
            <a:extLst>
              <a:ext uri="{FF2B5EF4-FFF2-40B4-BE49-F238E27FC236}">
                <a16:creationId xmlns:a16="http://schemas.microsoft.com/office/drawing/2014/main" id="{7BA367A9-50F8-4130-3504-1A2EA010535C}"/>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61000"/>
                    </a14:imgEffect>
                  </a14:imgLayer>
                </a14:imgProps>
              </a:ext>
              <a:ext uri="{28A0092B-C50C-407E-A947-70E740481C1C}">
                <a14:useLocalDpi xmlns:a14="http://schemas.microsoft.com/office/drawing/2010/main" val="0"/>
              </a:ext>
            </a:extLst>
          </a:blip>
          <a:srcRect l="20162" t="84919" r="3222" b="11405"/>
          <a:stretch>
            <a:fillRect/>
          </a:stretch>
        </p:blipFill>
        <p:spPr>
          <a:xfrm>
            <a:off x="339890" y="5994721"/>
            <a:ext cx="4725655" cy="173864"/>
          </a:xfrm>
          <a:custGeom>
            <a:avLst/>
            <a:gdLst>
              <a:gd name="connsiteX0" fmla="*/ 0 w 5303518"/>
              <a:gd name="connsiteY0" fmla="*/ 0 h 5222014"/>
              <a:gd name="connsiteX1" fmla="*/ 5303518 w 5303518"/>
              <a:gd name="connsiteY1" fmla="*/ 0 h 5222014"/>
              <a:gd name="connsiteX2" fmla="*/ 5303518 w 5303518"/>
              <a:gd name="connsiteY2" fmla="*/ 5222014 h 5222014"/>
              <a:gd name="connsiteX3" fmla="*/ 0 w 5303518"/>
              <a:gd name="connsiteY3" fmla="*/ 5222014 h 5222014"/>
            </a:gdLst>
            <a:ahLst/>
            <a:cxnLst>
              <a:cxn ang="0">
                <a:pos x="connsiteX0" y="connsiteY0"/>
              </a:cxn>
              <a:cxn ang="0">
                <a:pos x="connsiteX1" y="connsiteY1"/>
              </a:cxn>
              <a:cxn ang="0">
                <a:pos x="connsiteX2" y="connsiteY2"/>
              </a:cxn>
              <a:cxn ang="0">
                <a:pos x="connsiteX3" y="connsiteY3"/>
              </a:cxn>
            </a:cxnLst>
            <a:rect l="l" t="t" r="r" b="b"/>
            <a:pathLst>
              <a:path w="5303518" h="5222014">
                <a:moveTo>
                  <a:pt x="0" y="0"/>
                </a:moveTo>
                <a:lnTo>
                  <a:pt x="5303518" y="0"/>
                </a:lnTo>
                <a:lnTo>
                  <a:pt x="5303518" y="5222014"/>
                </a:lnTo>
                <a:lnTo>
                  <a:pt x="0" y="5222014"/>
                </a:lnTo>
                <a:close/>
              </a:path>
            </a:pathLst>
          </a:custGeom>
          <a:effectLst>
            <a:outerShdw blurRad="241300" dist="114300" dir="2700000" algn="tl" rotWithShape="0">
              <a:schemeClr val="accent1">
                <a:lumMod val="75000"/>
                <a:alpha val="40000"/>
              </a:schemeClr>
            </a:outerShdw>
          </a:effectLst>
        </p:spPr>
      </p:pic>
      <p:grpSp>
        <p:nvGrpSpPr>
          <p:cNvPr id="57" name="组合 56">
            <a:extLst>
              <a:ext uri="{FF2B5EF4-FFF2-40B4-BE49-F238E27FC236}">
                <a16:creationId xmlns:a16="http://schemas.microsoft.com/office/drawing/2014/main" id="{895139E7-B9A1-5140-4BB0-99D476EBE545}"/>
              </a:ext>
            </a:extLst>
          </p:cNvPr>
          <p:cNvGrpSpPr/>
          <p:nvPr/>
        </p:nvGrpSpPr>
        <p:grpSpPr>
          <a:xfrm>
            <a:off x="0" y="1"/>
            <a:ext cx="12192000" cy="711200"/>
            <a:chOff x="0" y="1"/>
            <a:chExt cx="12192000" cy="711200"/>
          </a:xfrm>
        </p:grpSpPr>
        <p:sp>
          <p:nvSpPr>
            <p:cNvPr id="58" name="矩形 57">
              <a:extLst>
                <a:ext uri="{FF2B5EF4-FFF2-40B4-BE49-F238E27FC236}">
                  <a16:creationId xmlns:a16="http://schemas.microsoft.com/office/drawing/2014/main" id="{033B032D-8016-0A3A-A6BB-5FF7935430A2}"/>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a:extLst>
                <a:ext uri="{FF2B5EF4-FFF2-40B4-BE49-F238E27FC236}">
                  <a16:creationId xmlns:a16="http://schemas.microsoft.com/office/drawing/2014/main" id="{D5F8B4C4-6E2E-7AA3-929C-6B00097B2717}"/>
                </a:ext>
              </a:extLst>
            </p:cNvPr>
            <p:cNvGrpSpPr/>
            <p:nvPr/>
          </p:nvGrpSpPr>
          <p:grpSpPr>
            <a:xfrm>
              <a:off x="3838921" y="159473"/>
              <a:ext cx="7694113" cy="369332"/>
              <a:chOff x="3496021" y="299173"/>
              <a:chExt cx="7694113" cy="369332"/>
            </a:xfrm>
          </p:grpSpPr>
          <p:sp>
            <p:nvSpPr>
              <p:cNvPr id="62" name="文本框 61">
                <a:extLst>
                  <a:ext uri="{FF2B5EF4-FFF2-40B4-BE49-F238E27FC236}">
                    <a16:creationId xmlns:a16="http://schemas.microsoft.com/office/drawing/2014/main" id="{47C98483-0F9B-2500-8A98-7F98FFB562C7}"/>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63" name="文本框 62">
                <a:extLst>
                  <a:ext uri="{FF2B5EF4-FFF2-40B4-BE49-F238E27FC236}">
                    <a16:creationId xmlns:a16="http://schemas.microsoft.com/office/drawing/2014/main" id="{4DB70096-D020-AF62-3EF1-3E8EF56837D9}"/>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64" name="文本框 63">
                <a:extLst>
                  <a:ext uri="{FF2B5EF4-FFF2-40B4-BE49-F238E27FC236}">
                    <a16:creationId xmlns:a16="http://schemas.microsoft.com/office/drawing/2014/main" id="{0A76D56B-15F0-7192-EC12-9014C2C14E60}"/>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65" name="文本框 64">
                <a:extLst>
                  <a:ext uri="{FF2B5EF4-FFF2-40B4-BE49-F238E27FC236}">
                    <a16:creationId xmlns:a16="http://schemas.microsoft.com/office/drawing/2014/main" id="{F524CB5D-5CD5-B009-C366-5FC5AC3680FC}"/>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6" name="文本框 65">
                <a:extLst>
                  <a:ext uri="{FF2B5EF4-FFF2-40B4-BE49-F238E27FC236}">
                    <a16:creationId xmlns:a16="http://schemas.microsoft.com/office/drawing/2014/main" id="{07E9CF3B-58E2-D4C0-C391-E023E7F08A1D}"/>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7" name="直接连接符 66">
                <a:extLst>
                  <a:ext uri="{FF2B5EF4-FFF2-40B4-BE49-F238E27FC236}">
                    <a16:creationId xmlns:a16="http://schemas.microsoft.com/office/drawing/2014/main" id="{49135C8C-150B-DDDF-FFA1-38949DFC717D}"/>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1E5DEBF8-2206-1AE7-BADA-25ACB44091B9}"/>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F5D553EB-DB69-96AC-00F6-DBA7BE04BED6}"/>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8F820F66-89C4-006D-3922-6C884DC360C4}"/>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0" name="等腰三角形 59">
              <a:extLst>
                <a:ext uri="{FF2B5EF4-FFF2-40B4-BE49-F238E27FC236}">
                  <a16:creationId xmlns:a16="http://schemas.microsoft.com/office/drawing/2014/main" id="{A4D8030F-E0F9-186C-8509-3835DE9FA7E4}"/>
                </a:ext>
              </a:extLst>
            </p:cNvPr>
            <p:cNvSpPr/>
            <p:nvPr/>
          </p:nvSpPr>
          <p:spPr>
            <a:xfrm>
              <a:off x="74641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D4D7306D-7AB2-8AE0-55E1-E9F1AA29C41E}"/>
              </a:ext>
            </a:extLst>
          </p:cNvPr>
          <p:cNvPicPr>
            <a:picLocks noChangeAspect="1"/>
          </p:cNvPicPr>
          <p:nvPr/>
        </p:nvPicPr>
        <p:blipFill>
          <a:blip r:embed="rId5"/>
          <a:stretch>
            <a:fillRect/>
          </a:stretch>
        </p:blipFill>
        <p:spPr>
          <a:xfrm>
            <a:off x="-19904" y="650875"/>
            <a:ext cx="6115904" cy="3458058"/>
          </a:xfrm>
          <a:prstGeom prst="rect">
            <a:avLst/>
          </a:prstGeom>
        </p:spPr>
      </p:pic>
      <p:sp>
        <p:nvSpPr>
          <p:cNvPr id="13" name="Rectangle 3">
            <a:extLst>
              <a:ext uri="{FF2B5EF4-FFF2-40B4-BE49-F238E27FC236}">
                <a16:creationId xmlns:a16="http://schemas.microsoft.com/office/drawing/2014/main" id="{8C8315C0-B4C8-E0D8-3B37-477F32BAFA6F}"/>
              </a:ext>
            </a:extLst>
          </p:cNvPr>
          <p:cNvSpPr>
            <a:spLocks noChangeArrowheads="1"/>
          </p:cNvSpPr>
          <p:nvPr/>
        </p:nvSpPr>
        <p:spPr bwMode="auto">
          <a:xfrm>
            <a:off x="6026940" y="739099"/>
            <a:ext cx="577735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effectLst/>
                <a:latin typeface="宋体" panose="02010600030101010101" pitchFamily="2" charset="-122"/>
                <a:ea typeface="宋体" panose="02010600030101010101" pitchFamily="2" charset="-122"/>
              </a:rPr>
              <a:t>load_data 函数的目的是从指定的目录加载训练数据，并为每个类别（label）提取音频特征（MFCC）。这个函数会遍历给定的目录，读取其中的音频文件并提取特征，然后将特征按类别组织起来，最终返回一个包含所有类别数据的字典。 </a:t>
            </a:r>
          </a:p>
        </p:txBody>
      </p:sp>
      <p:sp>
        <p:nvSpPr>
          <p:cNvPr id="16" name="Rectangle 5">
            <a:extLst>
              <a:ext uri="{FF2B5EF4-FFF2-40B4-BE49-F238E27FC236}">
                <a16:creationId xmlns:a16="http://schemas.microsoft.com/office/drawing/2014/main" id="{EDC35C4E-FE41-E13C-DD33-BAA753F5AEBD}"/>
              </a:ext>
            </a:extLst>
          </p:cNvPr>
          <p:cNvSpPr>
            <a:spLocks noChangeArrowheads="1"/>
          </p:cNvSpPr>
          <p:nvPr/>
        </p:nvSpPr>
        <p:spPr bwMode="auto">
          <a:xfrm>
            <a:off x="6026940" y="2311516"/>
            <a:ext cx="561367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data_dir</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：这是包含训练数据的根目录。该目录中包含若干子目录，每个子目录代表一个标签（例如单词或音频类别），并且每个子目录包含多个 .wav 格式的音频文件。 </a:t>
            </a:r>
          </a:p>
        </p:txBody>
      </p:sp>
      <p:sp>
        <p:nvSpPr>
          <p:cNvPr id="17" name="Rectangle 6">
            <a:extLst>
              <a:ext uri="{FF2B5EF4-FFF2-40B4-BE49-F238E27FC236}">
                <a16:creationId xmlns:a16="http://schemas.microsoft.com/office/drawing/2014/main" id="{A05FDAF4-E064-86C4-5B5D-5601A82AC78A}"/>
              </a:ext>
            </a:extLst>
          </p:cNvPr>
          <p:cNvSpPr>
            <a:spLocks noChangeArrowheads="1"/>
          </p:cNvSpPr>
          <p:nvPr/>
        </p:nvSpPr>
        <p:spPr bwMode="auto">
          <a:xfrm>
            <a:off x="6066120" y="3459199"/>
            <a:ext cx="611590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os.listdir(data_dir) 用来列出 data_dir 目录下的所有内容。 </a:t>
            </a:r>
          </a:p>
        </p:txBody>
      </p:sp>
      <p:sp>
        <p:nvSpPr>
          <p:cNvPr id="18" name="Rectangle 7">
            <a:extLst>
              <a:ext uri="{FF2B5EF4-FFF2-40B4-BE49-F238E27FC236}">
                <a16:creationId xmlns:a16="http://schemas.microsoft.com/office/drawing/2014/main" id="{BD483F1C-3525-99CB-0B47-3D33DD574BF7}"/>
              </a:ext>
            </a:extLst>
          </p:cNvPr>
          <p:cNvSpPr>
            <a:spLocks noChangeArrowheads="1"/>
          </p:cNvSpPr>
          <p:nvPr/>
        </p:nvSpPr>
        <p:spPr bwMode="auto">
          <a:xfrm>
            <a:off x="501894" y="4053420"/>
            <a:ext cx="1113872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features = [] 初始化一个空列表，用来存储当前标签下所有音频文件的特征。</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遍历当前目录中的每个文件，file.endswith('.wav') 判断文件是否是 .wav 格式的音频文件。</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对于每个 .wav 文件，调用 extract_features(file_path) 函数提取特征并将其添加到 features 列表中。</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最终，所有该标签下的音频特征都会存储在 data 字典中，其中 data[label] 存储该标签的音频特征列表。 </a:t>
            </a:r>
          </a:p>
        </p:txBody>
      </p:sp>
    </p:spTree>
    <p:custDataLst>
      <p:tags r:id="rId1"/>
    </p:custDataLst>
    <p:extLst>
      <p:ext uri="{BB962C8B-B14F-4D97-AF65-F5344CB8AC3E}">
        <p14:creationId xmlns:p14="http://schemas.microsoft.com/office/powerpoint/2010/main" val="2040728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D8EA9-35B2-AA60-C901-E5D3AF0315DA}"/>
            </a:ext>
          </a:extLst>
        </p:cNvPr>
        <p:cNvGrpSpPr/>
        <p:nvPr/>
      </p:nvGrpSpPr>
      <p:grpSpPr>
        <a:xfrm>
          <a:off x="0" y="0"/>
          <a:ext cx="0" cy="0"/>
          <a:chOff x="0" y="0"/>
          <a:chExt cx="0" cy="0"/>
        </a:xfrm>
      </p:grpSpPr>
      <p:sp>
        <p:nvSpPr>
          <p:cNvPr id="4" name="iṡ1íḋe">
            <a:extLst>
              <a:ext uri="{FF2B5EF4-FFF2-40B4-BE49-F238E27FC236}">
                <a16:creationId xmlns:a16="http://schemas.microsoft.com/office/drawing/2014/main" id="{9368687B-ACEC-FCBF-8AB8-D155CDB99D20}"/>
              </a:ext>
            </a:extLst>
          </p:cNvPr>
          <p:cNvSpPr/>
          <p:nvPr/>
        </p:nvSpPr>
        <p:spPr>
          <a:xfrm>
            <a:off x="21861" y="-1"/>
            <a:ext cx="2880743" cy="6858001"/>
          </a:xfrm>
          <a:prstGeom prst="rect">
            <a:avLst/>
          </a:prstGeom>
          <a:solidFill>
            <a:srgbClr val="0E419C"/>
          </a:solidFill>
          <a:ln>
            <a:noFill/>
          </a:ln>
          <a:effectLst>
            <a:outerShdw blurRad="762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pic>
        <p:nvPicPr>
          <p:cNvPr id="12" name="图片 11">
            <a:extLst>
              <a:ext uri="{FF2B5EF4-FFF2-40B4-BE49-F238E27FC236}">
                <a16:creationId xmlns:a16="http://schemas.microsoft.com/office/drawing/2014/main" id="{45168093-03ED-753B-8D9A-9DB6E2F4E7BD}"/>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1861" y="5094034"/>
            <a:ext cx="2843537" cy="1658337"/>
          </a:xfrm>
          <a:prstGeom prst="rect">
            <a:avLst/>
          </a:prstGeom>
        </p:spPr>
      </p:pic>
      <p:grpSp>
        <p:nvGrpSpPr>
          <p:cNvPr id="2" name="组合 1">
            <a:extLst>
              <a:ext uri="{FF2B5EF4-FFF2-40B4-BE49-F238E27FC236}">
                <a16:creationId xmlns:a16="http://schemas.microsoft.com/office/drawing/2014/main" id="{80824B5B-4A97-1A1A-5FDC-83A65CD70509}"/>
              </a:ext>
            </a:extLst>
          </p:cNvPr>
          <p:cNvGrpSpPr/>
          <p:nvPr/>
        </p:nvGrpSpPr>
        <p:grpSpPr>
          <a:xfrm>
            <a:off x="314151" y="2196986"/>
            <a:ext cx="2037435" cy="1769708"/>
            <a:chOff x="975664" y="1288802"/>
            <a:chExt cx="2287429" cy="1986853"/>
          </a:xfrm>
        </p:grpSpPr>
        <p:sp>
          <p:nvSpPr>
            <p:cNvPr id="7" name="文本框 6">
              <a:extLst>
                <a:ext uri="{FF2B5EF4-FFF2-40B4-BE49-F238E27FC236}">
                  <a16:creationId xmlns:a16="http://schemas.microsoft.com/office/drawing/2014/main" id="{FB360FF1-7AF0-0BAF-84D2-E05EA0C4C1CC}"/>
                </a:ext>
              </a:extLst>
            </p:cNvPr>
            <p:cNvSpPr txBox="1"/>
            <p:nvPr/>
          </p:nvSpPr>
          <p:spPr>
            <a:xfrm>
              <a:off x="1486771" y="1551587"/>
              <a:ext cx="1416718" cy="725636"/>
            </a:xfrm>
            <a:prstGeom prst="rect">
              <a:avLst/>
            </a:prstGeom>
            <a:noFill/>
          </p:spPr>
          <p:txBody>
            <a:bodyPr wrap="none" rtlCol="0">
              <a:spAutoFit/>
            </a:bodyPr>
            <a:lstStyle/>
            <a:p>
              <a:r>
                <a:rPr lang="zh-CN" altLang="en-US" sz="3600" spc="600" dirty="0">
                  <a:solidFill>
                    <a:schemeClr val="bg1"/>
                  </a:solidFill>
                  <a:effectLst>
                    <a:outerShdw blurRad="76200" dist="38100" algn="l" rotWithShape="0">
                      <a:prstClr val="black">
                        <a:alpha val="34000"/>
                      </a:prstClr>
                    </a:outerShdw>
                  </a:effectLst>
                  <a:cs typeface="+mn-ea"/>
                  <a:sym typeface="+mn-lt"/>
                </a:rPr>
                <a:t>引言</a:t>
              </a:r>
              <a:endParaRPr lang="en-US" altLang="zh-CN" sz="3600" spc="600" dirty="0">
                <a:solidFill>
                  <a:schemeClr val="bg1"/>
                </a:solidFill>
                <a:effectLst>
                  <a:outerShdw blurRad="76200" dist="38100" algn="l" rotWithShape="0">
                    <a:prstClr val="black">
                      <a:alpha val="34000"/>
                    </a:prstClr>
                  </a:outerShdw>
                </a:effectLst>
                <a:cs typeface="+mn-ea"/>
                <a:sym typeface="+mn-lt"/>
              </a:endParaRPr>
            </a:p>
          </p:txBody>
        </p:sp>
        <p:sp>
          <p:nvSpPr>
            <p:cNvPr id="8" name="文本框 7">
              <a:extLst>
                <a:ext uri="{FF2B5EF4-FFF2-40B4-BE49-F238E27FC236}">
                  <a16:creationId xmlns:a16="http://schemas.microsoft.com/office/drawing/2014/main" id="{ADBDBF04-5577-04F3-0716-8AC38973AC8F}"/>
                </a:ext>
              </a:extLst>
            </p:cNvPr>
            <p:cNvSpPr txBox="1"/>
            <p:nvPr/>
          </p:nvSpPr>
          <p:spPr>
            <a:xfrm>
              <a:off x="1103371" y="2930113"/>
              <a:ext cx="1956626" cy="345542"/>
            </a:xfrm>
            <a:prstGeom prst="rect">
              <a:avLst/>
            </a:prstGeom>
            <a:noFill/>
          </p:spPr>
          <p:txBody>
            <a:bodyPr wrap="none" rtlCol="0">
              <a:spAutoFit/>
            </a:bodyPr>
            <a:lstStyle/>
            <a:p>
              <a:r>
                <a:rPr lang="en-US" altLang="zh-CN" sz="1400" spc="600" dirty="0">
                  <a:solidFill>
                    <a:schemeClr val="bg1"/>
                  </a:solidFill>
                  <a:cs typeface="+mn-ea"/>
                  <a:sym typeface="+mn-lt"/>
                </a:rPr>
                <a:t>  Summary</a:t>
              </a:r>
              <a:endParaRPr lang="zh-CN" altLang="en-US" sz="1400" spc="600" dirty="0">
                <a:solidFill>
                  <a:schemeClr val="bg1"/>
                </a:solidFill>
                <a:cs typeface="+mn-ea"/>
                <a:sym typeface="+mn-lt"/>
              </a:endParaRPr>
            </a:p>
          </p:txBody>
        </p:sp>
        <p:sp>
          <p:nvSpPr>
            <p:cNvPr id="13" name="任意多边形: 形状 12">
              <a:extLst>
                <a:ext uri="{FF2B5EF4-FFF2-40B4-BE49-F238E27FC236}">
                  <a16:creationId xmlns:a16="http://schemas.microsoft.com/office/drawing/2014/main" id="{34A0A426-A33B-FFE5-9074-13580BC96AA1}"/>
                </a:ext>
              </a:extLst>
            </p:cNvPr>
            <p:cNvSpPr/>
            <p:nvPr/>
          </p:nvSpPr>
          <p:spPr>
            <a:xfrm>
              <a:off x="975664" y="1288802"/>
              <a:ext cx="2287429" cy="1321975"/>
            </a:xfrm>
            <a:custGeom>
              <a:avLst/>
              <a:gdLst>
                <a:gd name="connsiteX0" fmla="*/ 0 w 7010400"/>
                <a:gd name="connsiteY0" fmla="*/ 0 h 1981384"/>
                <a:gd name="connsiteX1" fmla="*/ 7010400 w 7010400"/>
                <a:gd name="connsiteY1" fmla="*/ 0 h 1981384"/>
                <a:gd name="connsiteX2" fmla="*/ 7010400 w 7010400"/>
                <a:gd name="connsiteY2" fmla="*/ 1981384 h 1981384"/>
                <a:gd name="connsiteX3" fmla="*/ 6495669 w 7010400"/>
                <a:gd name="connsiteY3" fmla="*/ 1981384 h 1981384"/>
                <a:gd name="connsiteX4" fmla="*/ 6495669 w 7010400"/>
                <a:gd name="connsiteY4" fmla="*/ 1712044 h 1981384"/>
                <a:gd name="connsiteX5" fmla="*/ 514731 w 7010400"/>
                <a:gd name="connsiteY5" fmla="*/ 1712044 h 1981384"/>
                <a:gd name="connsiteX6" fmla="*/ 514731 w 7010400"/>
                <a:gd name="connsiteY6" fmla="*/ 1981384 h 1981384"/>
                <a:gd name="connsiteX7" fmla="*/ 0 w 7010400"/>
                <a:gd name="connsiteY7" fmla="*/ 1981384 h 1981384"/>
                <a:gd name="connsiteX0-1" fmla="*/ 0 w 7010400"/>
                <a:gd name="connsiteY0-2" fmla="*/ 0 h 1981384"/>
                <a:gd name="connsiteX1-3" fmla="*/ 7010400 w 7010400"/>
                <a:gd name="connsiteY1-4" fmla="*/ 0 h 1981384"/>
                <a:gd name="connsiteX2-5" fmla="*/ 7010400 w 7010400"/>
                <a:gd name="connsiteY2-6" fmla="*/ 1981384 h 1981384"/>
                <a:gd name="connsiteX3-7" fmla="*/ 6495669 w 7010400"/>
                <a:gd name="connsiteY3-8" fmla="*/ 1981384 h 1981384"/>
                <a:gd name="connsiteX4-9" fmla="*/ 6495669 w 7010400"/>
                <a:gd name="connsiteY4-10" fmla="*/ 1712044 h 1981384"/>
                <a:gd name="connsiteX5-11" fmla="*/ 514731 w 7010400"/>
                <a:gd name="connsiteY5-12" fmla="*/ 1981384 h 1981384"/>
                <a:gd name="connsiteX6-13" fmla="*/ 0 w 7010400"/>
                <a:gd name="connsiteY6-14" fmla="*/ 1981384 h 1981384"/>
                <a:gd name="connsiteX7-15" fmla="*/ 0 w 7010400"/>
                <a:gd name="connsiteY7-16" fmla="*/ 0 h 1981384"/>
                <a:gd name="connsiteX0-17" fmla="*/ 6495669 w 7010400"/>
                <a:gd name="connsiteY0-18" fmla="*/ 1712044 h 1981384"/>
                <a:gd name="connsiteX1-19" fmla="*/ 514731 w 7010400"/>
                <a:gd name="connsiteY1-20" fmla="*/ 1981384 h 1981384"/>
                <a:gd name="connsiteX2-21" fmla="*/ 0 w 7010400"/>
                <a:gd name="connsiteY2-22" fmla="*/ 1981384 h 1981384"/>
                <a:gd name="connsiteX3-23" fmla="*/ 0 w 7010400"/>
                <a:gd name="connsiteY3-24" fmla="*/ 0 h 1981384"/>
                <a:gd name="connsiteX4-25" fmla="*/ 7010400 w 7010400"/>
                <a:gd name="connsiteY4-26" fmla="*/ 0 h 1981384"/>
                <a:gd name="connsiteX5-27" fmla="*/ 7010400 w 7010400"/>
                <a:gd name="connsiteY5-28" fmla="*/ 1981384 h 1981384"/>
                <a:gd name="connsiteX6-29" fmla="*/ 6495669 w 7010400"/>
                <a:gd name="connsiteY6-30" fmla="*/ 1981384 h 1981384"/>
                <a:gd name="connsiteX7-31" fmla="*/ 6587109 w 7010400"/>
                <a:gd name="connsiteY7-32" fmla="*/ 1803484 h 1981384"/>
                <a:gd name="connsiteX0-33" fmla="*/ 577469 w 7010400"/>
                <a:gd name="connsiteY0-34" fmla="*/ 3629744 h 3629744"/>
                <a:gd name="connsiteX1-35" fmla="*/ 514731 w 7010400"/>
                <a:gd name="connsiteY1-36" fmla="*/ 1981384 h 3629744"/>
                <a:gd name="connsiteX2-37" fmla="*/ 0 w 7010400"/>
                <a:gd name="connsiteY2-38" fmla="*/ 1981384 h 3629744"/>
                <a:gd name="connsiteX3-39" fmla="*/ 0 w 7010400"/>
                <a:gd name="connsiteY3-40" fmla="*/ 0 h 3629744"/>
                <a:gd name="connsiteX4-41" fmla="*/ 7010400 w 7010400"/>
                <a:gd name="connsiteY4-42" fmla="*/ 0 h 3629744"/>
                <a:gd name="connsiteX5-43" fmla="*/ 7010400 w 7010400"/>
                <a:gd name="connsiteY5-44" fmla="*/ 1981384 h 3629744"/>
                <a:gd name="connsiteX6-45" fmla="*/ 6495669 w 7010400"/>
                <a:gd name="connsiteY6-46" fmla="*/ 1981384 h 3629744"/>
                <a:gd name="connsiteX7-47" fmla="*/ 6587109 w 7010400"/>
                <a:gd name="connsiteY7-48" fmla="*/ 1803484 h 3629744"/>
                <a:gd name="connsiteX0-49" fmla="*/ 514731 w 7010400"/>
                <a:gd name="connsiteY0-50" fmla="*/ 1981384 h 1981384"/>
                <a:gd name="connsiteX1-51" fmla="*/ 0 w 7010400"/>
                <a:gd name="connsiteY1-52" fmla="*/ 1981384 h 1981384"/>
                <a:gd name="connsiteX2-53" fmla="*/ 0 w 7010400"/>
                <a:gd name="connsiteY2-54" fmla="*/ 0 h 1981384"/>
                <a:gd name="connsiteX3-55" fmla="*/ 7010400 w 7010400"/>
                <a:gd name="connsiteY3-56" fmla="*/ 0 h 1981384"/>
                <a:gd name="connsiteX4-57" fmla="*/ 7010400 w 7010400"/>
                <a:gd name="connsiteY4-58" fmla="*/ 1981384 h 1981384"/>
                <a:gd name="connsiteX5-59" fmla="*/ 6495669 w 7010400"/>
                <a:gd name="connsiteY5-60" fmla="*/ 1981384 h 1981384"/>
                <a:gd name="connsiteX6-61" fmla="*/ 6587109 w 7010400"/>
                <a:gd name="connsiteY6-62" fmla="*/ 1803484 h 1981384"/>
                <a:gd name="connsiteX0-63" fmla="*/ 514731 w 7010400"/>
                <a:gd name="connsiteY0-64" fmla="*/ 1981384 h 1981384"/>
                <a:gd name="connsiteX1-65" fmla="*/ 0 w 7010400"/>
                <a:gd name="connsiteY1-66" fmla="*/ 1981384 h 1981384"/>
                <a:gd name="connsiteX2-67" fmla="*/ 0 w 7010400"/>
                <a:gd name="connsiteY2-68" fmla="*/ 0 h 1981384"/>
                <a:gd name="connsiteX3-69" fmla="*/ 7010400 w 7010400"/>
                <a:gd name="connsiteY3-70" fmla="*/ 0 h 1981384"/>
                <a:gd name="connsiteX4-71" fmla="*/ 7010400 w 7010400"/>
                <a:gd name="connsiteY4-72" fmla="*/ 1981384 h 1981384"/>
                <a:gd name="connsiteX5-73" fmla="*/ 6495669 w 7010400"/>
                <a:gd name="connsiteY5-74" fmla="*/ 1981384 h 1981384"/>
                <a:gd name="connsiteX0-75" fmla="*/ 1349388 w 7010400"/>
                <a:gd name="connsiteY0-76" fmla="*/ 1986143 h 1986143"/>
                <a:gd name="connsiteX1-77" fmla="*/ 0 w 7010400"/>
                <a:gd name="connsiteY1-78" fmla="*/ 1981384 h 1986143"/>
                <a:gd name="connsiteX2-79" fmla="*/ 0 w 7010400"/>
                <a:gd name="connsiteY2-80" fmla="*/ 0 h 1986143"/>
                <a:gd name="connsiteX3-81" fmla="*/ 7010400 w 7010400"/>
                <a:gd name="connsiteY3-82" fmla="*/ 0 h 1986143"/>
                <a:gd name="connsiteX4-83" fmla="*/ 7010400 w 7010400"/>
                <a:gd name="connsiteY4-84" fmla="*/ 1981384 h 1986143"/>
                <a:gd name="connsiteX5-85" fmla="*/ 6495669 w 7010400"/>
                <a:gd name="connsiteY5-86" fmla="*/ 1981384 h 1986143"/>
                <a:gd name="connsiteX0-87" fmla="*/ 1349388 w 7010400"/>
                <a:gd name="connsiteY0-88" fmla="*/ 1976626 h 1981384"/>
                <a:gd name="connsiteX1-89" fmla="*/ 0 w 7010400"/>
                <a:gd name="connsiteY1-90" fmla="*/ 1981384 h 1981384"/>
                <a:gd name="connsiteX2-91" fmla="*/ 0 w 7010400"/>
                <a:gd name="connsiteY2-92" fmla="*/ 0 h 1981384"/>
                <a:gd name="connsiteX3-93" fmla="*/ 7010400 w 7010400"/>
                <a:gd name="connsiteY3-94" fmla="*/ 0 h 1981384"/>
                <a:gd name="connsiteX4-95" fmla="*/ 7010400 w 7010400"/>
                <a:gd name="connsiteY4-96" fmla="*/ 1981384 h 1981384"/>
                <a:gd name="connsiteX5-97" fmla="*/ 6495669 w 7010400"/>
                <a:gd name="connsiteY5-98" fmla="*/ 1981384 h 1981384"/>
                <a:gd name="connsiteX0-99" fmla="*/ 1349388 w 7010400"/>
                <a:gd name="connsiteY0-100" fmla="*/ 1981385 h 1981385"/>
                <a:gd name="connsiteX1-101" fmla="*/ 0 w 7010400"/>
                <a:gd name="connsiteY1-102" fmla="*/ 1981384 h 1981385"/>
                <a:gd name="connsiteX2-103" fmla="*/ 0 w 7010400"/>
                <a:gd name="connsiteY2-104" fmla="*/ 0 h 1981385"/>
                <a:gd name="connsiteX3-105" fmla="*/ 7010400 w 7010400"/>
                <a:gd name="connsiteY3-106" fmla="*/ 0 h 1981385"/>
                <a:gd name="connsiteX4-107" fmla="*/ 7010400 w 7010400"/>
                <a:gd name="connsiteY4-108" fmla="*/ 1981384 h 1981385"/>
                <a:gd name="connsiteX5-109" fmla="*/ 6495669 w 7010400"/>
                <a:gd name="connsiteY5-110" fmla="*/ 1981384 h 1981385"/>
                <a:gd name="connsiteX0-111" fmla="*/ 1349388 w 7010400"/>
                <a:gd name="connsiteY0-112" fmla="*/ 1981385 h 1981385"/>
                <a:gd name="connsiteX1-113" fmla="*/ 0 w 7010400"/>
                <a:gd name="connsiteY1-114" fmla="*/ 1981384 h 1981385"/>
                <a:gd name="connsiteX2-115" fmla="*/ 0 w 7010400"/>
                <a:gd name="connsiteY2-116" fmla="*/ 0 h 1981385"/>
                <a:gd name="connsiteX3-117" fmla="*/ 7010400 w 7010400"/>
                <a:gd name="connsiteY3-118" fmla="*/ 0 h 1981385"/>
                <a:gd name="connsiteX4-119" fmla="*/ 7010400 w 7010400"/>
                <a:gd name="connsiteY4-120" fmla="*/ 1981384 h 1981385"/>
                <a:gd name="connsiteX5-121" fmla="*/ 5733943 w 7010400"/>
                <a:gd name="connsiteY5-122" fmla="*/ 1971866 h 1981385"/>
                <a:gd name="connsiteX0-123" fmla="*/ 1349388 w 7010400"/>
                <a:gd name="connsiteY0-124" fmla="*/ 1981385 h 1981385"/>
                <a:gd name="connsiteX1-125" fmla="*/ 0 w 7010400"/>
                <a:gd name="connsiteY1-126" fmla="*/ 1981384 h 1981385"/>
                <a:gd name="connsiteX2-127" fmla="*/ 0 w 7010400"/>
                <a:gd name="connsiteY2-128" fmla="*/ 0 h 1981385"/>
                <a:gd name="connsiteX3-129" fmla="*/ 7010400 w 7010400"/>
                <a:gd name="connsiteY3-130" fmla="*/ 0 h 1981385"/>
                <a:gd name="connsiteX4-131" fmla="*/ 7010400 w 7010400"/>
                <a:gd name="connsiteY4-132" fmla="*/ 1981384 h 1981385"/>
                <a:gd name="connsiteX5-133" fmla="*/ 5733943 w 7010400"/>
                <a:gd name="connsiteY5-134" fmla="*/ 1981384 h 198138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010400" h="1981385">
                  <a:moveTo>
                    <a:pt x="1349388" y="1981385"/>
                  </a:moveTo>
                  <a:lnTo>
                    <a:pt x="0" y="1981384"/>
                  </a:lnTo>
                  <a:lnTo>
                    <a:pt x="0" y="0"/>
                  </a:lnTo>
                  <a:lnTo>
                    <a:pt x="7010400" y="0"/>
                  </a:lnTo>
                  <a:lnTo>
                    <a:pt x="7010400" y="1981384"/>
                  </a:lnTo>
                  <a:lnTo>
                    <a:pt x="5733943" y="1981384"/>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grpSp>
      <p:grpSp>
        <p:nvGrpSpPr>
          <p:cNvPr id="86" name="组合 85">
            <a:extLst>
              <a:ext uri="{FF2B5EF4-FFF2-40B4-BE49-F238E27FC236}">
                <a16:creationId xmlns:a16="http://schemas.microsoft.com/office/drawing/2014/main" id="{6D5F42FD-2E49-58B9-2493-25C433B7658D}"/>
              </a:ext>
            </a:extLst>
          </p:cNvPr>
          <p:cNvGrpSpPr/>
          <p:nvPr/>
        </p:nvGrpSpPr>
        <p:grpSpPr>
          <a:xfrm>
            <a:off x="5159896" y="1614179"/>
            <a:ext cx="3880048" cy="4877506"/>
            <a:chOff x="699206" y="1280047"/>
            <a:chExt cx="4127198" cy="4745842"/>
          </a:xfrm>
          <a:effectLst>
            <a:reflection blurRad="419100" stA="58000" endPos="15000" dist="101600" dir="5400000" sy="-100000" algn="bl" rotWithShape="0"/>
          </a:effectLst>
        </p:grpSpPr>
        <p:sp>
          <p:nvSpPr>
            <p:cNvPr id="87" name="矩形: 圆角 86">
              <a:extLst>
                <a:ext uri="{FF2B5EF4-FFF2-40B4-BE49-F238E27FC236}">
                  <a16:creationId xmlns:a16="http://schemas.microsoft.com/office/drawing/2014/main" id="{9581EF5D-9751-3CE8-6EC7-CED9B223DDAC}"/>
                </a:ext>
              </a:extLst>
            </p:cNvPr>
            <p:cNvSpPr/>
            <p:nvPr/>
          </p:nvSpPr>
          <p:spPr>
            <a:xfrm>
              <a:off x="699206" y="1280047"/>
              <a:ext cx="4127198" cy="4608032"/>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88" name="矩形: 圆角 87">
              <a:extLst>
                <a:ext uri="{FF2B5EF4-FFF2-40B4-BE49-F238E27FC236}">
                  <a16:creationId xmlns:a16="http://schemas.microsoft.com/office/drawing/2014/main" id="{B9FFB0EA-6C82-5054-465C-6BD837874F1A}"/>
                </a:ext>
              </a:extLst>
            </p:cNvPr>
            <p:cNvSpPr/>
            <p:nvPr/>
          </p:nvSpPr>
          <p:spPr>
            <a:xfrm>
              <a:off x="699206" y="1417857"/>
              <a:ext cx="4127198" cy="4608032"/>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sp>
        <p:nvSpPr>
          <p:cNvPr id="6" name="文本框 5">
            <a:extLst>
              <a:ext uri="{FF2B5EF4-FFF2-40B4-BE49-F238E27FC236}">
                <a16:creationId xmlns:a16="http://schemas.microsoft.com/office/drawing/2014/main" id="{850E27CD-4332-7AC2-3058-11F889222372}"/>
              </a:ext>
            </a:extLst>
          </p:cNvPr>
          <p:cNvSpPr txBox="1"/>
          <p:nvPr/>
        </p:nvSpPr>
        <p:spPr>
          <a:xfrm>
            <a:off x="5231904" y="2256838"/>
            <a:ext cx="3672408" cy="3046988"/>
          </a:xfrm>
          <a:prstGeom prst="rect">
            <a:avLst/>
          </a:prstGeom>
          <a:noFill/>
        </p:spPr>
        <p:txBody>
          <a:bodyPr wrap="square">
            <a:spAutoFit/>
          </a:bodyPr>
          <a:lstStyle/>
          <a:p>
            <a:r>
              <a:rPr lang="zh-CN" altLang="zh-CN" sz="2400" dirty="0">
                <a:solidFill>
                  <a:schemeClr val="accent1"/>
                </a:solidFill>
                <a:effectLst/>
                <a:latin typeface="宋体" panose="02010600030101010101" pitchFamily="2" charset="-122"/>
                <a:ea typeface="宋体" panose="02010600030101010101" pitchFamily="2" charset="-122"/>
                <a:cs typeface="Times New Roman" panose="02020603050405020304" pitchFamily="18" charset="0"/>
              </a:rPr>
              <a:t>语音识别是将口语单词或句子转换为清晰易懂的文本的过程。本</a:t>
            </a:r>
            <a:r>
              <a:rPr lang="zh-CN" altLang="en-US" sz="2400" dirty="0">
                <a:solidFill>
                  <a:schemeClr val="accent1"/>
                </a:solidFill>
                <a:effectLst/>
                <a:latin typeface="宋体" panose="02010600030101010101" pitchFamily="2" charset="-122"/>
                <a:ea typeface="宋体" panose="02010600030101010101" pitchFamily="2" charset="-122"/>
                <a:cs typeface="Times New Roman" panose="02020603050405020304" pitchFamily="18" charset="0"/>
              </a:rPr>
              <a:t>项目</a:t>
            </a:r>
            <a:r>
              <a:rPr lang="zh-CN" altLang="zh-CN" sz="2400" dirty="0">
                <a:solidFill>
                  <a:schemeClr val="accent1"/>
                </a:solidFill>
                <a:effectLst/>
                <a:latin typeface="宋体" panose="02010600030101010101" pitchFamily="2" charset="-122"/>
                <a:ea typeface="宋体" panose="02010600030101010101" pitchFamily="2" charset="-122"/>
                <a:cs typeface="Times New Roman" panose="02020603050405020304" pitchFamily="18" charset="0"/>
              </a:rPr>
              <a:t>描述了应用具有高斯混合发射的隐马尔可夫模型（</a:t>
            </a:r>
            <a:r>
              <a:rPr lang="en-US" altLang="zh-CN" sz="2400" dirty="0">
                <a:solidFill>
                  <a:schemeClr val="accent1"/>
                </a:solidFill>
                <a:effectLst/>
                <a:latin typeface="宋体" panose="02010600030101010101" pitchFamily="2" charset="-122"/>
                <a:ea typeface="宋体" panose="02010600030101010101" pitchFamily="2" charset="-122"/>
                <a:cs typeface="Times New Roman" panose="02020603050405020304" pitchFamily="18" charset="0"/>
              </a:rPr>
              <a:t>HMM GMM</a:t>
            </a:r>
            <a:r>
              <a:rPr lang="zh-CN" altLang="zh-CN" sz="2400" dirty="0">
                <a:solidFill>
                  <a:schemeClr val="accent1"/>
                </a:solidFill>
                <a:effectLst/>
                <a:latin typeface="宋体" panose="02010600030101010101" pitchFamily="2" charset="-122"/>
                <a:ea typeface="宋体" panose="02010600030101010101" pitchFamily="2" charset="-122"/>
                <a:cs typeface="Times New Roman" panose="02020603050405020304" pitchFamily="18" charset="0"/>
              </a:rPr>
              <a:t>）来识别音频文件中的单个单词。音频文件中包含一种水果名称的发音</a:t>
            </a:r>
            <a:endParaRPr lang="zh-CN" altLang="en-US" sz="2400" dirty="0">
              <a:solidFill>
                <a:schemeClr val="accent1"/>
              </a:solidFill>
              <a:latin typeface="宋体" panose="02010600030101010101" pitchFamily="2" charset="-122"/>
              <a:ea typeface="宋体" panose="02010600030101010101" pitchFamily="2" charset="-122"/>
            </a:endParaRPr>
          </a:p>
        </p:txBody>
      </p:sp>
      <p:grpSp>
        <p:nvGrpSpPr>
          <p:cNvPr id="10" name="组合 9">
            <a:extLst>
              <a:ext uri="{FF2B5EF4-FFF2-40B4-BE49-F238E27FC236}">
                <a16:creationId xmlns:a16="http://schemas.microsoft.com/office/drawing/2014/main" id="{4F4472CF-250C-27CB-F83F-219B96EBE677}"/>
              </a:ext>
            </a:extLst>
          </p:cNvPr>
          <p:cNvGrpSpPr/>
          <p:nvPr/>
        </p:nvGrpSpPr>
        <p:grpSpPr>
          <a:xfrm>
            <a:off x="3215680" y="692696"/>
            <a:ext cx="986367" cy="827617"/>
            <a:chOff x="2182813" y="3186113"/>
            <a:chExt cx="739775" cy="620713"/>
          </a:xfrm>
          <a:solidFill>
            <a:schemeClr val="tx1"/>
          </a:solidFill>
        </p:grpSpPr>
        <p:sp>
          <p:nvSpPr>
            <p:cNvPr id="11" name="Freeform 486">
              <a:extLst>
                <a:ext uri="{FF2B5EF4-FFF2-40B4-BE49-F238E27FC236}">
                  <a16:creationId xmlns:a16="http://schemas.microsoft.com/office/drawing/2014/main" id="{BBBC3B25-488F-2B66-CBB4-F8A11CBF045C}"/>
                </a:ext>
              </a:extLst>
            </p:cNvPr>
            <p:cNvSpPr/>
            <p:nvPr/>
          </p:nvSpPr>
          <p:spPr bwMode="auto">
            <a:xfrm>
              <a:off x="2593976" y="3243263"/>
              <a:ext cx="47625" cy="60325"/>
            </a:xfrm>
            <a:custGeom>
              <a:avLst/>
              <a:gdLst/>
              <a:ahLst/>
              <a:cxnLst>
                <a:cxn ang="0">
                  <a:pos x="83" y="3"/>
                </a:cxn>
                <a:cxn ang="0">
                  <a:pos x="83" y="3"/>
                </a:cxn>
                <a:cxn ang="0">
                  <a:pos x="72" y="13"/>
                </a:cxn>
                <a:cxn ang="0">
                  <a:pos x="64" y="24"/>
                </a:cxn>
                <a:cxn ang="0">
                  <a:pos x="55" y="37"/>
                </a:cxn>
                <a:cxn ang="0">
                  <a:pos x="47" y="49"/>
                </a:cxn>
                <a:cxn ang="0">
                  <a:pos x="47" y="49"/>
                </a:cxn>
                <a:cxn ang="0">
                  <a:pos x="37" y="65"/>
                </a:cxn>
                <a:cxn ang="0">
                  <a:pos x="25" y="79"/>
                </a:cxn>
                <a:cxn ang="0">
                  <a:pos x="13" y="93"/>
                </a:cxn>
                <a:cxn ang="0">
                  <a:pos x="1" y="108"/>
                </a:cxn>
                <a:cxn ang="0">
                  <a:pos x="1" y="108"/>
                </a:cxn>
                <a:cxn ang="0">
                  <a:pos x="0" y="109"/>
                </a:cxn>
                <a:cxn ang="0">
                  <a:pos x="1" y="111"/>
                </a:cxn>
                <a:cxn ang="0">
                  <a:pos x="1" y="112"/>
                </a:cxn>
                <a:cxn ang="0">
                  <a:pos x="3" y="114"/>
                </a:cxn>
                <a:cxn ang="0">
                  <a:pos x="6" y="114"/>
                </a:cxn>
                <a:cxn ang="0">
                  <a:pos x="8" y="114"/>
                </a:cxn>
                <a:cxn ang="0">
                  <a:pos x="9" y="112"/>
                </a:cxn>
                <a:cxn ang="0">
                  <a:pos x="9" y="112"/>
                </a:cxn>
                <a:cxn ang="0">
                  <a:pos x="30" y="86"/>
                </a:cxn>
                <a:cxn ang="0">
                  <a:pos x="40" y="74"/>
                </a:cxn>
                <a:cxn ang="0">
                  <a:pos x="52" y="61"/>
                </a:cxn>
                <a:cxn ang="0">
                  <a:pos x="52" y="61"/>
                </a:cxn>
                <a:cxn ang="0">
                  <a:pos x="55" y="57"/>
                </a:cxn>
                <a:cxn ang="0">
                  <a:pos x="58" y="52"/>
                </a:cxn>
                <a:cxn ang="0">
                  <a:pos x="63" y="42"/>
                </a:cxn>
                <a:cxn ang="0">
                  <a:pos x="63" y="42"/>
                </a:cxn>
                <a:cxn ang="0">
                  <a:pos x="69" y="33"/>
                </a:cxn>
                <a:cxn ang="0">
                  <a:pos x="75" y="24"/>
                </a:cxn>
                <a:cxn ang="0">
                  <a:pos x="90" y="9"/>
                </a:cxn>
                <a:cxn ang="0">
                  <a:pos x="90" y="9"/>
                </a:cxn>
                <a:cxn ang="0">
                  <a:pos x="91" y="8"/>
                </a:cxn>
                <a:cxn ang="0">
                  <a:pos x="91" y="6"/>
                </a:cxn>
                <a:cxn ang="0">
                  <a:pos x="90" y="4"/>
                </a:cxn>
                <a:cxn ang="0">
                  <a:pos x="89" y="3"/>
                </a:cxn>
                <a:cxn ang="0">
                  <a:pos x="88" y="2"/>
                </a:cxn>
                <a:cxn ang="0">
                  <a:pos x="86" y="0"/>
                </a:cxn>
                <a:cxn ang="0">
                  <a:pos x="85" y="2"/>
                </a:cxn>
                <a:cxn ang="0">
                  <a:pos x="83" y="3"/>
                </a:cxn>
                <a:cxn ang="0">
                  <a:pos x="83" y="3"/>
                </a:cxn>
              </a:cxnLst>
              <a:rect l="0" t="0" r="r" b="b"/>
              <a:pathLst>
                <a:path w="91" h="114">
                  <a:moveTo>
                    <a:pt x="83" y="3"/>
                  </a:moveTo>
                  <a:lnTo>
                    <a:pt x="83" y="3"/>
                  </a:lnTo>
                  <a:lnTo>
                    <a:pt x="72" y="13"/>
                  </a:lnTo>
                  <a:lnTo>
                    <a:pt x="64" y="24"/>
                  </a:lnTo>
                  <a:lnTo>
                    <a:pt x="55" y="37"/>
                  </a:lnTo>
                  <a:lnTo>
                    <a:pt x="47" y="49"/>
                  </a:lnTo>
                  <a:lnTo>
                    <a:pt x="47" y="49"/>
                  </a:lnTo>
                  <a:lnTo>
                    <a:pt x="37" y="65"/>
                  </a:lnTo>
                  <a:lnTo>
                    <a:pt x="25" y="79"/>
                  </a:lnTo>
                  <a:lnTo>
                    <a:pt x="13" y="93"/>
                  </a:lnTo>
                  <a:lnTo>
                    <a:pt x="1" y="108"/>
                  </a:lnTo>
                  <a:lnTo>
                    <a:pt x="1" y="108"/>
                  </a:lnTo>
                  <a:lnTo>
                    <a:pt x="0" y="109"/>
                  </a:lnTo>
                  <a:lnTo>
                    <a:pt x="1" y="111"/>
                  </a:lnTo>
                  <a:lnTo>
                    <a:pt x="1" y="112"/>
                  </a:lnTo>
                  <a:lnTo>
                    <a:pt x="3" y="114"/>
                  </a:lnTo>
                  <a:lnTo>
                    <a:pt x="6" y="114"/>
                  </a:lnTo>
                  <a:lnTo>
                    <a:pt x="8" y="114"/>
                  </a:lnTo>
                  <a:lnTo>
                    <a:pt x="9" y="112"/>
                  </a:lnTo>
                  <a:lnTo>
                    <a:pt x="9" y="112"/>
                  </a:lnTo>
                  <a:lnTo>
                    <a:pt x="30" y="86"/>
                  </a:lnTo>
                  <a:lnTo>
                    <a:pt x="40" y="74"/>
                  </a:lnTo>
                  <a:lnTo>
                    <a:pt x="52" y="61"/>
                  </a:lnTo>
                  <a:lnTo>
                    <a:pt x="52" y="61"/>
                  </a:lnTo>
                  <a:lnTo>
                    <a:pt x="55" y="57"/>
                  </a:lnTo>
                  <a:lnTo>
                    <a:pt x="58" y="52"/>
                  </a:lnTo>
                  <a:lnTo>
                    <a:pt x="63" y="42"/>
                  </a:lnTo>
                  <a:lnTo>
                    <a:pt x="63" y="42"/>
                  </a:lnTo>
                  <a:lnTo>
                    <a:pt x="69" y="33"/>
                  </a:lnTo>
                  <a:lnTo>
                    <a:pt x="75" y="24"/>
                  </a:lnTo>
                  <a:lnTo>
                    <a:pt x="90" y="9"/>
                  </a:lnTo>
                  <a:lnTo>
                    <a:pt x="90" y="9"/>
                  </a:lnTo>
                  <a:lnTo>
                    <a:pt x="91" y="8"/>
                  </a:lnTo>
                  <a:lnTo>
                    <a:pt x="91" y="6"/>
                  </a:lnTo>
                  <a:lnTo>
                    <a:pt x="90" y="4"/>
                  </a:lnTo>
                  <a:lnTo>
                    <a:pt x="89" y="3"/>
                  </a:lnTo>
                  <a:lnTo>
                    <a:pt x="88" y="2"/>
                  </a:lnTo>
                  <a:lnTo>
                    <a:pt x="86" y="0"/>
                  </a:lnTo>
                  <a:lnTo>
                    <a:pt x="85" y="2"/>
                  </a:lnTo>
                  <a:lnTo>
                    <a:pt x="83" y="3"/>
                  </a:lnTo>
                  <a:lnTo>
                    <a:pt x="83"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 name="Freeform 487">
              <a:extLst>
                <a:ext uri="{FF2B5EF4-FFF2-40B4-BE49-F238E27FC236}">
                  <a16:creationId xmlns:a16="http://schemas.microsoft.com/office/drawing/2014/main" id="{C33EBC50-17CF-1E2A-89C6-B83B93FAA888}"/>
                </a:ext>
              </a:extLst>
            </p:cNvPr>
            <p:cNvSpPr/>
            <p:nvPr/>
          </p:nvSpPr>
          <p:spPr bwMode="auto">
            <a:xfrm>
              <a:off x="2593976" y="3243263"/>
              <a:ext cx="68263" cy="90488"/>
            </a:xfrm>
            <a:custGeom>
              <a:avLst/>
              <a:gdLst/>
              <a:ahLst/>
              <a:cxnLst>
                <a:cxn ang="0">
                  <a:pos x="122" y="2"/>
                </a:cxn>
                <a:cxn ang="0">
                  <a:pos x="122" y="2"/>
                </a:cxn>
                <a:cxn ang="0">
                  <a:pos x="113" y="6"/>
                </a:cxn>
                <a:cxn ang="0">
                  <a:pos x="104" y="11"/>
                </a:cxn>
                <a:cxn ang="0">
                  <a:pos x="96" y="18"/>
                </a:cxn>
                <a:cxn ang="0">
                  <a:pos x="90" y="25"/>
                </a:cxn>
                <a:cxn ang="0">
                  <a:pos x="83" y="34"/>
                </a:cxn>
                <a:cxn ang="0">
                  <a:pos x="77" y="42"/>
                </a:cxn>
                <a:cxn ang="0">
                  <a:pos x="66" y="58"/>
                </a:cxn>
                <a:cxn ang="0">
                  <a:pos x="66" y="58"/>
                </a:cxn>
                <a:cxn ang="0">
                  <a:pos x="50" y="85"/>
                </a:cxn>
                <a:cxn ang="0">
                  <a:pos x="33" y="111"/>
                </a:cxn>
                <a:cxn ang="0">
                  <a:pos x="16" y="138"/>
                </a:cxn>
                <a:cxn ang="0">
                  <a:pos x="0" y="165"/>
                </a:cxn>
                <a:cxn ang="0">
                  <a:pos x="0" y="165"/>
                </a:cxn>
                <a:cxn ang="0">
                  <a:pos x="0" y="167"/>
                </a:cxn>
                <a:cxn ang="0">
                  <a:pos x="0" y="168"/>
                </a:cxn>
                <a:cxn ang="0">
                  <a:pos x="1" y="170"/>
                </a:cxn>
                <a:cxn ang="0">
                  <a:pos x="2" y="171"/>
                </a:cxn>
                <a:cxn ang="0">
                  <a:pos x="4" y="172"/>
                </a:cxn>
                <a:cxn ang="0">
                  <a:pos x="5" y="172"/>
                </a:cxn>
                <a:cxn ang="0">
                  <a:pos x="7" y="171"/>
                </a:cxn>
                <a:cxn ang="0">
                  <a:pos x="8" y="169"/>
                </a:cxn>
                <a:cxn ang="0">
                  <a:pos x="8" y="169"/>
                </a:cxn>
                <a:cxn ang="0">
                  <a:pos x="34" y="128"/>
                </a:cxn>
                <a:cxn ang="0">
                  <a:pos x="61" y="86"/>
                </a:cxn>
                <a:cxn ang="0">
                  <a:pos x="61" y="86"/>
                </a:cxn>
                <a:cxn ang="0">
                  <a:pos x="74" y="65"/>
                </a:cxn>
                <a:cxn ang="0">
                  <a:pos x="80" y="53"/>
                </a:cxn>
                <a:cxn ang="0">
                  <a:pos x="88" y="43"/>
                </a:cxn>
                <a:cxn ang="0">
                  <a:pos x="95" y="33"/>
                </a:cxn>
                <a:cxn ang="0">
                  <a:pos x="103" y="23"/>
                </a:cxn>
                <a:cxn ang="0">
                  <a:pos x="113" y="16"/>
                </a:cxn>
                <a:cxn ang="0">
                  <a:pos x="119" y="13"/>
                </a:cxn>
                <a:cxn ang="0">
                  <a:pos x="124" y="10"/>
                </a:cxn>
                <a:cxn ang="0">
                  <a:pos x="124" y="10"/>
                </a:cxn>
                <a:cxn ang="0">
                  <a:pos x="126" y="9"/>
                </a:cxn>
                <a:cxn ang="0">
                  <a:pos x="127" y="8"/>
                </a:cxn>
                <a:cxn ang="0">
                  <a:pos x="127" y="4"/>
                </a:cxn>
                <a:cxn ang="0">
                  <a:pos x="126" y="3"/>
                </a:cxn>
                <a:cxn ang="0">
                  <a:pos x="125" y="2"/>
                </a:cxn>
                <a:cxn ang="0">
                  <a:pos x="124" y="0"/>
                </a:cxn>
                <a:cxn ang="0">
                  <a:pos x="122" y="2"/>
                </a:cxn>
                <a:cxn ang="0">
                  <a:pos x="122" y="2"/>
                </a:cxn>
              </a:cxnLst>
              <a:rect l="0" t="0" r="r" b="b"/>
              <a:pathLst>
                <a:path w="127" h="172">
                  <a:moveTo>
                    <a:pt x="122" y="2"/>
                  </a:moveTo>
                  <a:lnTo>
                    <a:pt x="122" y="2"/>
                  </a:lnTo>
                  <a:lnTo>
                    <a:pt x="113" y="6"/>
                  </a:lnTo>
                  <a:lnTo>
                    <a:pt x="104" y="11"/>
                  </a:lnTo>
                  <a:lnTo>
                    <a:pt x="96" y="18"/>
                  </a:lnTo>
                  <a:lnTo>
                    <a:pt x="90" y="25"/>
                  </a:lnTo>
                  <a:lnTo>
                    <a:pt x="83" y="34"/>
                  </a:lnTo>
                  <a:lnTo>
                    <a:pt x="77" y="42"/>
                  </a:lnTo>
                  <a:lnTo>
                    <a:pt x="66" y="58"/>
                  </a:lnTo>
                  <a:lnTo>
                    <a:pt x="66" y="58"/>
                  </a:lnTo>
                  <a:lnTo>
                    <a:pt x="50" y="85"/>
                  </a:lnTo>
                  <a:lnTo>
                    <a:pt x="33" y="111"/>
                  </a:lnTo>
                  <a:lnTo>
                    <a:pt x="16" y="138"/>
                  </a:lnTo>
                  <a:lnTo>
                    <a:pt x="0" y="165"/>
                  </a:lnTo>
                  <a:lnTo>
                    <a:pt x="0" y="165"/>
                  </a:lnTo>
                  <a:lnTo>
                    <a:pt x="0" y="167"/>
                  </a:lnTo>
                  <a:lnTo>
                    <a:pt x="0" y="168"/>
                  </a:lnTo>
                  <a:lnTo>
                    <a:pt x="1" y="170"/>
                  </a:lnTo>
                  <a:lnTo>
                    <a:pt x="2" y="171"/>
                  </a:lnTo>
                  <a:lnTo>
                    <a:pt x="4" y="172"/>
                  </a:lnTo>
                  <a:lnTo>
                    <a:pt x="5" y="172"/>
                  </a:lnTo>
                  <a:lnTo>
                    <a:pt x="7" y="171"/>
                  </a:lnTo>
                  <a:lnTo>
                    <a:pt x="8" y="169"/>
                  </a:lnTo>
                  <a:lnTo>
                    <a:pt x="8" y="169"/>
                  </a:lnTo>
                  <a:lnTo>
                    <a:pt x="34" y="128"/>
                  </a:lnTo>
                  <a:lnTo>
                    <a:pt x="61" y="86"/>
                  </a:lnTo>
                  <a:lnTo>
                    <a:pt x="61" y="86"/>
                  </a:lnTo>
                  <a:lnTo>
                    <a:pt x="74" y="65"/>
                  </a:lnTo>
                  <a:lnTo>
                    <a:pt x="80" y="53"/>
                  </a:lnTo>
                  <a:lnTo>
                    <a:pt x="88" y="43"/>
                  </a:lnTo>
                  <a:lnTo>
                    <a:pt x="95" y="33"/>
                  </a:lnTo>
                  <a:lnTo>
                    <a:pt x="103" y="23"/>
                  </a:lnTo>
                  <a:lnTo>
                    <a:pt x="113" y="16"/>
                  </a:lnTo>
                  <a:lnTo>
                    <a:pt x="119" y="13"/>
                  </a:lnTo>
                  <a:lnTo>
                    <a:pt x="124" y="10"/>
                  </a:lnTo>
                  <a:lnTo>
                    <a:pt x="124" y="10"/>
                  </a:lnTo>
                  <a:lnTo>
                    <a:pt x="126" y="9"/>
                  </a:lnTo>
                  <a:lnTo>
                    <a:pt x="127" y="8"/>
                  </a:lnTo>
                  <a:lnTo>
                    <a:pt x="127" y="4"/>
                  </a:lnTo>
                  <a:lnTo>
                    <a:pt x="126" y="3"/>
                  </a:lnTo>
                  <a:lnTo>
                    <a:pt x="125" y="2"/>
                  </a:lnTo>
                  <a:lnTo>
                    <a:pt x="124" y="0"/>
                  </a:lnTo>
                  <a:lnTo>
                    <a:pt x="122" y="2"/>
                  </a:lnTo>
                  <a:lnTo>
                    <a:pt x="12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 name="Freeform 488">
              <a:extLst>
                <a:ext uri="{FF2B5EF4-FFF2-40B4-BE49-F238E27FC236}">
                  <a16:creationId xmlns:a16="http://schemas.microsoft.com/office/drawing/2014/main" id="{6FF40F8F-0095-360E-E7B6-F70FA4ADC0D1}"/>
                </a:ext>
              </a:extLst>
            </p:cNvPr>
            <p:cNvSpPr/>
            <p:nvPr/>
          </p:nvSpPr>
          <p:spPr bwMode="auto">
            <a:xfrm>
              <a:off x="2589213" y="3284538"/>
              <a:ext cx="65088" cy="79375"/>
            </a:xfrm>
            <a:custGeom>
              <a:avLst/>
              <a:gdLst/>
              <a:ahLst/>
              <a:cxnLst>
                <a:cxn ang="0">
                  <a:pos x="115" y="0"/>
                </a:cxn>
                <a:cxn ang="0">
                  <a:pos x="115" y="0"/>
                </a:cxn>
                <a:cxn ang="0">
                  <a:pos x="109" y="4"/>
                </a:cxn>
                <a:cxn ang="0">
                  <a:pos x="103" y="9"/>
                </a:cxn>
                <a:cxn ang="0">
                  <a:pos x="98" y="14"/>
                </a:cxn>
                <a:cxn ang="0">
                  <a:pos x="94" y="21"/>
                </a:cxn>
                <a:cxn ang="0">
                  <a:pos x="94" y="21"/>
                </a:cxn>
                <a:cxn ang="0">
                  <a:pos x="85" y="31"/>
                </a:cxn>
                <a:cxn ang="0">
                  <a:pos x="76" y="41"/>
                </a:cxn>
                <a:cxn ang="0">
                  <a:pos x="66" y="52"/>
                </a:cxn>
                <a:cxn ang="0">
                  <a:pos x="56" y="62"/>
                </a:cxn>
                <a:cxn ang="0">
                  <a:pos x="56" y="62"/>
                </a:cxn>
                <a:cxn ang="0">
                  <a:pos x="41" y="82"/>
                </a:cxn>
                <a:cxn ang="0">
                  <a:pos x="26" y="101"/>
                </a:cxn>
                <a:cxn ang="0">
                  <a:pos x="12" y="123"/>
                </a:cxn>
                <a:cxn ang="0">
                  <a:pos x="0" y="145"/>
                </a:cxn>
                <a:cxn ang="0">
                  <a:pos x="0" y="145"/>
                </a:cxn>
                <a:cxn ang="0">
                  <a:pos x="0" y="147"/>
                </a:cxn>
                <a:cxn ang="0">
                  <a:pos x="1" y="150"/>
                </a:cxn>
                <a:cxn ang="0">
                  <a:pos x="3" y="152"/>
                </a:cxn>
                <a:cxn ang="0">
                  <a:pos x="5" y="152"/>
                </a:cxn>
                <a:cxn ang="0">
                  <a:pos x="5" y="152"/>
                </a:cxn>
                <a:cxn ang="0">
                  <a:pos x="8" y="150"/>
                </a:cxn>
                <a:cxn ang="0">
                  <a:pos x="10" y="149"/>
                </a:cxn>
                <a:cxn ang="0">
                  <a:pos x="12" y="147"/>
                </a:cxn>
                <a:cxn ang="0">
                  <a:pos x="13" y="144"/>
                </a:cxn>
                <a:cxn ang="0">
                  <a:pos x="13" y="144"/>
                </a:cxn>
                <a:cxn ang="0">
                  <a:pos x="13" y="140"/>
                </a:cxn>
                <a:cxn ang="0">
                  <a:pos x="13" y="140"/>
                </a:cxn>
                <a:cxn ang="0">
                  <a:pos x="23" y="123"/>
                </a:cxn>
                <a:cxn ang="0">
                  <a:pos x="35" y="106"/>
                </a:cxn>
                <a:cxn ang="0">
                  <a:pos x="47" y="90"/>
                </a:cxn>
                <a:cxn ang="0">
                  <a:pos x="60" y="74"/>
                </a:cxn>
                <a:cxn ang="0">
                  <a:pos x="60" y="74"/>
                </a:cxn>
                <a:cxn ang="0">
                  <a:pos x="72" y="59"/>
                </a:cxn>
                <a:cxn ang="0">
                  <a:pos x="85" y="43"/>
                </a:cxn>
                <a:cxn ang="0">
                  <a:pos x="85" y="43"/>
                </a:cxn>
                <a:cxn ang="0">
                  <a:pos x="102" y="25"/>
                </a:cxn>
                <a:cxn ang="0">
                  <a:pos x="110" y="16"/>
                </a:cxn>
                <a:cxn ang="0">
                  <a:pos x="115" y="12"/>
                </a:cxn>
                <a:cxn ang="0">
                  <a:pos x="120" y="8"/>
                </a:cxn>
                <a:cxn ang="0">
                  <a:pos x="120" y="8"/>
                </a:cxn>
                <a:cxn ang="0">
                  <a:pos x="122" y="7"/>
                </a:cxn>
                <a:cxn ang="0">
                  <a:pos x="123" y="5"/>
                </a:cxn>
                <a:cxn ang="0">
                  <a:pos x="123" y="4"/>
                </a:cxn>
                <a:cxn ang="0">
                  <a:pos x="122" y="2"/>
                </a:cxn>
                <a:cxn ang="0">
                  <a:pos x="120" y="1"/>
                </a:cxn>
                <a:cxn ang="0">
                  <a:pos x="118" y="0"/>
                </a:cxn>
                <a:cxn ang="0">
                  <a:pos x="117" y="0"/>
                </a:cxn>
                <a:cxn ang="0">
                  <a:pos x="115" y="0"/>
                </a:cxn>
                <a:cxn ang="0">
                  <a:pos x="115" y="0"/>
                </a:cxn>
              </a:cxnLst>
              <a:rect l="0" t="0" r="r" b="b"/>
              <a:pathLst>
                <a:path w="123" h="152">
                  <a:moveTo>
                    <a:pt x="115" y="0"/>
                  </a:moveTo>
                  <a:lnTo>
                    <a:pt x="115" y="0"/>
                  </a:lnTo>
                  <a:lnTo>
                    <a:pt x="109" y="4"/>
                  </a:lnTo>
                  <a:lnTo>
                    <a:pt x="103" y="9"/>
                  </a:lnTo>
                  <a:lnTo>
                    <a:pt x="98" y="14"/>
                  </a:lnTo>
                  <a:lnTo>
                    <a:pt x="94" y="21"/>
                  </a:lnTo>
                  <a:lnTo>
                    <a:pt x="94" y="21"/>
                  </a:lnTo>
                  <a:lnTo>
                    <a:pt x="85" y="31"/>
                  </a:lnTo>
                  <a:lnTo>
                    <a:pt x="76" y="41"/>
                  </a:lnTo>
                  <a:lnTo>
                    <a:pt x="66" y="52"/>
                  </a:lnTo>
                  <a:lnTo>
                    <a:pt x="56" y="62"/>
                  </a:lnTo>
                  <a:lnTo>
                    <a:pt x="56" y="62"/>
                  </a:lnTo>
                  <a:lnTo>
                    <a:pt x="41" y="82"/>
                  </a:lnTo>
                  <a:lnTo>
                    <a:pt x="26" y="101"/>
                  </a:lnTo>
                  <a:lnTo>
                    <a:pt x="12" y="123"/>
                  </a:lnTo>
                  <a:lnTo>
                    <a:pt x="0" y="145"/>
                  </a:lnTo>
                  <a:lnTo>
                    <a:pt x="0" y="145"/>
                  </a:lnTo>
                  <a:lnTo>
                    <a:pt x="0" y="147"/>
                  </a:lnTo>
                  <a:lnTo>
                    <a:pt x="1" y="150"/>
                  </a:lnTo>
                  <a:lnTo>
                    <a:pt x="3" y="152"/>
                  </a:lnTo>
                  <a:lnTo>
                    <a:pt x="5" y="152"/>
                  </a:lnTo>
                  <a:lnTo>
                    <a:pt x="5" y="152"/>
                  </a:lnTo>
                  <a:lnTo>
                    <a:pt x="8" y="150"/>
                  </a:lnTo>
                  <a:lnTo>
                    <a:pt x="10" y="149"/>
                  </a:lnTo>
                  <a:lnTo>
                    <a:pt x="12" y="147"/>
                  </a:lnTo>
                  <a:lnTo>
                    <a:pt x="13" y="144"/>
                  </a:lnTo>
                  <a:lnTo>
                    <a:pt x="13" y="144"/>
                  </a:lnTo>
                  <a:lnTo>
                    <a:pt x="13" y="140"/>
                  </a:lnTo>
                  <a:lnTo>
                    <a:pt x="13" y="140"/>
                  </a:lnTo>
                  <a:lnTo>
                    <a:pt x="23" y="123"/>
                  </a:lnTo>
                  <a:lnTo>
                    <a:pt x="35" y="106"/>
                  </a:lnTo>
                  <a:lnTo>
                    <a:pt x="47" y="90"/>
                  </a:lnTo>
                  <a:lnTo>
                    <a:pt x="60" y="74"/>
                  </a:lnTo>
                  <a:lnTo>
                    <a:pt x="60" y="74"/>
                  </a:lnTo>
                  <a:lnTo>
                    <a:pt x="72" y="59"/>
                  </a:lnTo>
                  <a:lnTo>
                    <a:pt x="85" y="43"/>
                  </a:lnTo>
                  <a:lnTo>
                    <a:pt x="85" y="43"/>
                  </a:lnTo>
                  <a:lnTo>
                    <a:pt x="102" y="25"/>
                  </a:lnTo>
                  <a:lnTo>
                    <a:pt x="110" y="16"/>
                  </a:lnTo>
                  <a:lnTo>
                    <a:pt x="115" y="12"/>
                  </a:lnTo>
                  <a:lnTo>
                    <a:pt x="120" y="8"/>
                  </a:lnTo>
                  <a:lnTo>
                    <a:pt x="120" y="8"/>
                  </a:lnTo>
                  <a:lnTo>
                    <a:pt x="122" y="7"/>
                  </a:lnTo>
                  <a:lnTo>
                    <a:pt x="123" y="5"/>
                  </a:lnTo>
                  <a:lnTo>
                    <a:pt x="123" y="4"/>
                  </a:lnTo>
                  <a:lnTo>
                    <a:pt x="122" y="2"/>
                  </a:lnTo>
                  <a:lnTo>
                    <a:pt x="120" y="1"/>
                  </a:lnTo>
                  <a:lnTo>
                    <a:pt x="118" y="0"/>
                  </a:lnTo>
                  <a:lnTo>
                    <a:pt x="117" y="0"/>
                  </a:lnTo>
                  <a:lnTo>
                    <a:pt x="115" y="0"/>
                  </a:lnTo>
                  <a:lnTo>
                    <a:pt x="115"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 name="Freeform 489">
              <a:extLst>
                <a:ext uri="{FF2B5EF4-FFF2-40B4-BE49-F238E27FC236}">
                  <a16:creationId xmlns:a16="http://schemas.microsoft.com/office/drawing/2014/main" id="{F36C04B8-C9E0-3E66-6EDD-10BBE1069016}"/>
                </a:ext>
              </a:extLst>
            </p:cNvPr>
            <p:cNvSpPr/>
            <p:nvPr/>
          </p:nvSpPr>
          <p:spPr bwMode="auto">
            <a:xfrm>
              <a:off x="2609851" y="3311525"/>
              <a:ext cx="49213" cy="60325"/>
            </a:xfrm>
            <a:custGeom>
              <a:avLst/>
              <a:gdLst/>
              <a:ahLst/>
              <a:cxnLst>
                <a:cxn ang="0">
                  <a:pos x="89" y="0"/>
                </a:cxn>
                <a:cxn ang="0">
                  <a:pos x="89" y="0"/>
                </a:cxn>
                <a:cxn ang="0">
                  <a:pos x="82" y="2"/>
                </a:cxn>
                <a:cxn ang="0">
                  <a:pos x="76" y="6"/>
                </a:cxn>
                <a:cxn ang="0">
                  <a:pos x="71" y="11"/>
                </a:cxn>
                <a:cxn ang="0">
                  <a:pos x="66" y="16"/>
                </a:cxn>
                <a:cxn ang="0">
                  <a:pos x="58" y="28"/>
                </a:cxn>
                <a:cxn ang="0">
                  <a:pos x="48" y="39"/>
                </a:cxn>
                <a:cxn ang="0">
                  <a:pos x="48" y="39"/>
                </a:cxn>
                <a:cxn ang="0">
                  <a:pos x="35" y="54"/>
                </a:cxn>
                <a:cxn ang="0">
                  <a:pos x="23" y="71"/>
                </a:cxn>
                <a:cxn ang="0">
                  <a:pos x="10" y="88"/>
                </a:cxn>
                <a:cxn ang="0">
                  <a:pos x="5" y="98"/>
                </a:cxn>
                <a:cxn ang="0">
                  <a:pos x="1" y="107"/>
                </a:cxn>
                <a:cxn ang="0">
                  <a:pos x="1" y="107"/>
                </a:cxn>
                <a:cxn ang="0">
                  <a:pos x="0" y="109"/>
                </a:cxn>
                <a:cxn ang="0">
                  <a:pos x="1" y="110"/>
                </a:cxn>
                <a:cxn ang="0">
                  <a:pos x="3" y="113"/>
                </a:cxn>
                <a:cxn ang="0">
                  <a:pos x="5" y="114"/>
                </a:cxn>
                <a:cxn ang="0">
                  <a:pos x="6" y="114"/>
                </a:cxn>
                <a:cxn ang="0">
                  <a:pos x="8" y="113"/>
                </a:cxn>
                <a:cxn ang="0">
                  <a:pos x="9" y="111"/>
                </a:cxn>
                <a:cxn ang="0">
                  <a:pos x="9" y="111"/>
                </a:cxn>
                <a:cxn ang="0">
                  <a:pos x="13" y="103"/>
                </a:cxn>
                <a:cxn ang="0">
                  <a:pos x="17" y="95"/>
                </a:cxn>
                <a:cxn ang="0">
                  <a:pos x="29" y="79"/>
                </a:cxn>
                <a:cxn ang="0">
                  <a:pos x="52" y="50"/>
                </a:cxn>
                <a:cxn ang="0">
                  <a:pos x="52" y="50"/>
                </a:cxn>
                <a:cxn ang="0">
                  <a:pos x="60" y="39"/>
                </a:cxn>
                <a:cxn ang="0">
                  <a:pos x="69" y="26"/>
                </a:cxn>
                <a:cxn ang="0">
                  <a:pos x="74" y="20"/>
                </a:cxn>
                <a:cxn ang="0">
                  <a:pos x="79" y="15"/>
                </a:cxn>
                <a:cxn ang="0">
                  <a:pos x="86" y="11"/>
                </a:cxn>
                <a:cxn ang="0">
                  <a:pos x="92" y="9"/>
                </a:cxn>
                <a:cxn ang="0">
                  <a:pos x="92" y="9"/>
                </a:cxn>
                <a:cxn ang="0">
                  <a:pos x="93" y="9"/>
                </a:cxn>
                <a:cxn ang="0">
                  <a:pos x="95" y="7"/>
                </a:cxn>
                <a:cxn ang="0">
                  <a:pos x="95" y="6"/>
                </a:cxn>
                <a:cxn ang="0">
                  <a:pos x="95" y="4"/>
                </a:cxn>
                <a:cxn ang="0">
                  <a:pos x="93" y="1"/>
                </a:cxn>
                <a:cxn ang="0">
                  <a:pos x="91" y="1"/>
                </a:cxn>
                <a:cxn ang="0">
                  <a:pos x="89" y="0"/>
                </a:cxn>
                <a:cxn ang="0">
                  <a:pos x="89" y="0"/>
                </a:cxn>
              </a:cxnLst>
              <a:rect l="0" t="0" r="r" b="b"/>
              <a:pathLst>
                <a:path w="95" h="114">
                  <a:moveTo>
                    <a:pt x="89" y="0"/>
                  </a:moveTo>
                  <a:lnTo>
                    <a:pt x="89" y="0"/>
                  </a:lnTo>
                  <a:lnTo>
                    <a:pt x="82" y="2"/>
                  </a:lnTo>
                  <a:lnTo>
                    <a:pt x="76" y="6"/>
                  </a:lnTo>
                  <a:lnTo>
                    <a:pt x="71" y="11"/>
                  </a:lnTo>
                  <a:lnTo>
                    <a:pt x="66" y="16"/>
                  </a:lnTo>
                  <a:lnTo>
                    <a:pt x="58" y="28"/>
                  </a:lnTo>
                  <a:lnTo>
                    <a:pt x="48" y="39"/>
                  </a:lnTo>
                  <a:lnTo>
                    <a:pt x="48" y="39"/>
                  </a:lnTo>
                  <a:lnTo>
                    <a:pt x="35" y="54"/>
                  </a:lnTo>
                  <a:lnTo>
                    <a:pt x="23" y="71"/>
                  </a:lnTo>
                  <a:lnTo>
                    <a:pt x="10" y="88"/>
                  </a:lnTo>
                  <a:lnTo>
                    <a:pt x="5" y="98"/>
                  </a:lnTo>
                  <a:lnTo>
                    <a:pt x="1" y="107"/>
                  </a:lnTo>
                  <a:lnTo>
                    <a:pt x="1" y="107"/>
                  </a:lnTo>
                  <a:lnTo>
                    <a:pt x="0" y="109"/>
                  </a:lnTo>
                  <a:lnTo>
                    <a:pt x="1" y="110"/>
                  </a:lnTo>
                  <a:lnTo>
                    <a:pt x="3" y="113"/>
                  </a:lnTo>
                  <a:lnTo>
                    <a:pt x="5" y="114"/>
                  </a:lnTo>
                  <a:lnTo>
                    <a:pt x="6" y="114"/>
                  </a:lnTo>
                  <a:lnTo>
                    <a:pt x="8" y="113"/>
                  </a:lnTo>
                  <a:lnTo>
                    <a:pt x="9" y="111"/>
                  </a:lnTo>
                  <a:lnTo>
                    <a:pt x="9" y="111"/>
                  </a:lnTo>
                  <a:lnTo>
                    <a:pt x="13" y="103"/>
                  </a:lnTo>
                  <a:lnTo>
                    <a:pt x="17" y="95"/>
                  </a:lnTo>
                  <a:lnTo>
                    <a:pt x="29" y="79"/>
                  </a:lnTo>
                  <a:lnTo>
                    <a:pt x="52" y="50"/>
                  </a:lnTo>
                  <a:lnTo>
                    <a:pt x="52" y="50"/>
                  </a:lnTo>
                  <a:lnTo>
                    <a:pt x="60" y="39"/>
                  </a:lnTo>
                  <a:lnTo>
                    <a:pt x="69" y="26"/>
                  </a:lnTo>
                  <a:lnTo>
                    <a:pt x="74" y="20"/>
                  </a:lnTo>
                  <a:lnTo>
                    <a:pt x="79" y="15"/>
                  </a:lnTo>
                  <a:lnTo>
                    <a:pt x="86" y="11"/>
                  </a:lnTo>
                  <a:lnTo>
                    <a:pt x="92" y="9"/>
                  </a:lnTo>
                  <a:lnTo>
                    <a:pt x="92" y="9"/>
                  </a:lnTo>
                  <a:lnTo>
                    <a:pt x="93" y="9"/>
                  </a:lnTo>
                  <a:lnTo>
                    <a:pt x="95" y="7"/>
                  </a:lnTo>
                  <a:lnTo>
                    <a:pt x="95" y="6"/>
                  </a:lnTo>
                  <a:lnTo>
                    <a:pt x="95" y="4"/>
                  </a:lnTo>
                  <a:lnTo>
                    <a:pt x="93" y="1"/>
                  </a:lnTo>
                  <a:lnTo>
                    <a:pt x="91" y="1"/>
                  </a:lnTo>
                  <a:lnTo>
                    <a:pt x="89" y="0"/>
                  </a:lnTo>
                  <a:lnTo>
                    <a:pt x="89"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7" name="Freeform 490">
              <a:extLst>
                <a:ext uri="{FF2B5EF4-FFF2-40B4-BE49-F238E27FC236}">
                  <a16:creationId xmlns:a16="http://schemas.microsoft.com/office/drawing/2014/main" id="{877F68CA-0A88-66D3-5047-F7274B4D9C2F}"/>
                </a:ext>
              </a:extLst>
            </p:cNvPr>
            <p:cNvSpPr/>
            <p:nvPr/>
          </p:nvSpPr>
          <p:spPr bwMode="auto">
            <a:xfrm>
              <a:off x="2201863" y="3192463"/>
              <a:ext cx="93663" cy="122238"/>
            </a:xfrm>
            <a:custGeom>
              <a:avLst/>
              <a:gdLst/>
              <a:ahLst/>
              <a:cxnLst>
                <a:cxn ang="0">
                  <a:pos x="169" y="3"/>
                </a:cxn>
                <a:cxn ang="0">
                  <a:pos x="169" y="3"/>
                </a:cxn>
                <a:cxn ang="0">
                  <a:pos x="160" y="13"/>
                </a:cxn>
                <a:cxn ang="0">
                  <a:pos x="154" y="23"/>
                </a:cxn>
                <a:cxn ang="0">
                  <a:pos x="143" y="45"/>
                </a:cxn>
                <a:cxn ang="0">
                  <a:pos x="143" y="45"/>
                </a:cxn>
                <a:cxn ang="0">
                  <a:pos x="134" y="61"/>
                </a:cxn>
                <a:cxn ang="0">
                  <a:pos x="123" y="77"/>
                </a:cxn>
                <a:cxn ang="0">
                  <a:pos x="102" y="106"/>
                </a:cxn>
                <a:cxn ang="0">
                  <a:pos x="102" y="106"/>
                </a:cxn>
                <a:cxn ang="0">
                  <a:pos x="87" y="122"/>
                </a:cxn>
                <a:cxn ang="0">
                  <a:pos x="72" y="139"/>
                </a:cxn>
                <a:cxn ang="0">
                  <a:pos x="56" y="154"/>
                </a:cxn>
                <a:cxn ang="0">
                  <a:pos x="42" y="170"/>
                </a:cxn>
                <a:cxn ang="0">
                  <a:pos x="42" y="170"/>
                </a:cxn>
                <a:cxn ang="0">
                  <a:pos x="21" y="195"/>
                </a:cxn>
                <a:cxn ang="0">
                  <a:pos x="1" y="222"/>
                </a:cxn>
                <a:cxn ang="0">
                  <a:pos x="1" y="222"/>
                </a:cxn>
                <a:cxn ang="0">
                  <a:pos x="0" y="224"/>
                </a:cxn>
                <a:cxn ang="0">
                  <a:pos x="1" y="226"/>
                </a:cxn>
                <a:cxn ang="0">
                  <a:pos x="1" y="227"/>
                </a:cxn>
                <a:cxn ang="0">
                  <a:pos x="3" y="228"/>
                </a:cxn>
                <a:cxn ang="0">
                  <a:pos x="4" y="229"/>
                </a:cxn>
                <a:cxn ang="0">
                  <a:pos x="7" y="229"/>
                </a:cxn>
                <a:cxn ang="0">
                  <a:pos x="9" y="228"/>
                </a:cxn>
                <a:cxn ang="0">
                  <a:pos x="10" y="227"/>
                </a:cxn>
                <a:cxn ang="0">
                  <a:pos x="10" y="227"/>
                </a:cxn>
                <a:cxn ang="0">
                  <a:pos x="20" y="211"/>
                </a:cxn>
                <a:cxn ang="0">
                  <a:pos x="31" y="198"/>
                </a:cxn>
                <a:cxn ang="0">
                  <a:pos x="54" y="170"/>
                </a:cxn>
                <a:cxn ang="0">
                  <a:pos x="79" y="144"/>
                </a:cxn>
                <a:cxn ang="0">
                  <a:pos x="104" y="118"/>
                </a:cxn>
                <a:cxn ang="0">
                  <a:pos x="104" y="118"/>
                </a:cxn>
                <a:cxn ang="0">
                  <a:pos x="113" y="108"/>
                </a:cxn>
                <a:cxn ang="0">
                  <a:pos x="122" y="95"/>
                </a:cxn>
                <a:cxn ang="0">
                  <a:pos x="138" y="71"/>
                </a:cxn>
                <a:cxn ang="0">
                  <a:pos x="138" y="71"/>
                </a:cxn>
                <a:cxn ang="0">
                  <a:pos x="147" y="55"/>
                </a:cxn>
                <a:cxn ang="0">
                  <a:pos x="155" y="40"/>
                </a:cxn>
                <a:cxn ang="0">
                  <a:pos x="165" y="23"/>
                </a:cxn>
                <a:cxn ang="0">
                  <a:pos x="170" y="16"/>
                </a:cxn>
                <a:cxn ang="0">
                  <a:pos x="175" y="9"/>
                </a:cxn>
                <a:cxn ang="0">
                  <a:pos x="175" y="9"/>
                </a:cxn>
                <a:cxn ang="0">
                  <a:pos x="176" y="8"/>
                </a:cxn>
                <a:cxn ang="0">
                  <a:pos x="176" y="6"/>
                </a:cxn>
                <a:cxn ang="0">
                  <a:pos x="176" y="4"/>
                </a:cxn>
                <a:cxn ang="0">
                  <a:pos x="175" y="3"/>
                </a:cxn>
                <a:cxn ang="0">
                  <a:pos x="173" y="1"/>
                </a:cxn>
                <a:cxn ang="0">
                  <a:pos x="172" y="0"/>
                </a:cxn>
                <a:cxn ang="0">
                  <a:pos x="170" y="1"/>
                </a:cxn>
                <a:cxn ang="0">
                  <a:pos x="169" y="3"/>
                </a:cxn>
                <a:cxn ang="0">
                  <a:pos x="169" y="3"/>
                </a:cxn>
              </a:cxnLst>
              <a:rect l="0" t="0" r="r" b="b"/>
              <a:pathLst>
                <a:path w="176" h="229">
                  <a:moveTo>
                    <a:pt x="169" y="3"/>
                  </a:moveTo>
                  <a:lnTo>
                    <a:pt x="169" y="3"/>
                  </a:lnTo>
                  <a:lnTo>
                    <a:pt x="160" y="13"/>
                  </a:lnTo>
                  <a:lnTo>
                    <a:pt x="154" y="23"/>
                  </a:lnTo>
                  <a:lnTo>
                    <a:pt x="143" y="45"/>
                  </a:lnTo>
                  <a:lnTo>
                    <a:pt x="143" y="45"/>
                  </a:lnTo>
                  <a:lnTo>
                    <a:pt x="134" y="61"/>
                  </a:lnTo>
                  <a:lnTo>
                    <a:pt x="123" y="77"/>
                  </a:lnTo>
                  <a:lnTo>
                    <a:pt x="102" y="106"/>
                  </a:lnTo>
                  <a:lnTo>
                    <a:pt x="102" y="106"/>
                  </a:lnTo>
                  <a:lnTo>
                    <a:pt x="87" y="122"/>
                  </a:lnTo>
                  <a:lnTo>
                    <a:pt x="72" y="139"/>
                  </a:lnTo>
                  <a:lnTo>
                    <a:pt x="56" y="154"/>
                  </a:lnTo>
                  <a:lnTo>
                    <a:pt x="42" y="170"/>
                  </a:lnTo>
                  <a:lnTo>
                    <a:pt x="42" y="170"/>
                  </a:lnTo>
                  <a:lnTo>
                    <a:pt x="21" y="195"/>
                  </a:lnTo>
                  <a:lnTo>
                    <a:pt x="1" y="222"/>
                  </a:lnTo>
                  <a:lnTo>
                    <a:pt x="1" y="222"/>
                  </a:lnTo>
                  <a:lnTo>
                    <a:pt x="0" y="224"/>
                  </a:lnTo>
                  <a:lnTo>
                    <a:pt x="1" y="226"/>
                  </a:lnTo>
                  <a:lnTo>
                    <a:pt x="1" y="227"/>
                  </a:lnTo>
                  <a:lnTo>
                    <a:pt x="3" y="228"/>
                  </a:lnTo>
                  <a:lnTo>
                    <a:pt x="4" y="229"/>
                  </a:lnTo>
                  <a:lnTo>
                    <a:pt x="7" y="229"/>
                  </a:lnTo>
                  <a:lnTo>
                    <a:pt x="9" y="228"/>
                  </a:lnTo>
                  <a:lnTo>
                    <a:pt x="10" y="227"/>
                  </a:lnTo>
                  <a:lnTo>
                    <a:pt x="10" y="227"/>
                  </a:lnTo>
                  <a:lnTo>
                    <a:pt x="20" y="211"/>
                  </a:lnTo>
                  <a:lnTo>
                    <a:pt x="31" y="198"/>
                  </a:lnTo>
                  <a:lnTo>
                    <a:pt x="54" y="170"/>
                  </a:lnTo>
                  <a:lnTo>
                    <a:pt x="79" y="144"/>
                  </a:lnTo>
                  <a:lnTo>
                    <a:pt x="104" y="118"/>
                  </a:lnTo>
                  <a:lnTo>
                    <a:pt x="104" y="118"/>
                  </a:lnTo>
                  <a:lnTo>
                    <a:pt x="113" y="108"/>
                  </a:lnTo>
                  <a:lnTo>
                    <a:pt x="122" y="95"/>
                  </a:lnTo>
                  <a:lnTo>
                    <a:pt x="138" y="71"/>
                  </a:lnTo>
                  <a:lnTo>
                    <a:pt x="138" y="71"/>
                  </a:lnTo>
                  <a:lnTo>
                    <a:pt x="147" y="55"/>
                  </a:lnTo>
                  <a:lnTo>
                    <a:pt x="155" y="40"/>
                  </a:lnTo>
                  <a:lnTo>
                    <a:pt x="165" y="23"/>
                  </a:lnTo>
                  <a:lnTo>
                    <a:pt x="170" y="16"/>
                  </a:lnTo>
                  <a:lnTo>
                    <a:pt x="175" y="9"/>
                  </a:lnTo>
                  <a:lnTo>
                    <a:pt x="175" y="9"/>
                  </a:lnTo>
                  <a:lnTo>
                    <a:pt x="176" y="8"/>
                  </a:lnTo>
                  <a:lnTo>
                    <a:pt x="176" y="6"/>
                  </a:lnTo>
                  <a:lnTo>
                    <a:pt x="176" y="4"/>
                  </a:lnTo>
                  <a:lnTo>
                    <a:pt x="175" y="3"/>
                  </a:lnTo>
                  <a:lnTo>
                    <a:pt x="173" y="1"/>
                  </a:lnTo>
                  <a:lnTo>
                    <a:pt x="172" y="0"/>
                  </a:lnTo>
                  <a:lnTo>
                    <a:pt x="170" y="1"/>
                  </a:lnTo>
                  <a:lnTo>
                    <a:pt x="169" y="3"/>
                  </a:lnTo>
                  <a:lnTo>
                    <a:pt x="16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 name="Freeform 491">
              <a:extLst>
                <a:ext uri="{FF2B5EF4-FFF2-40B4-BE49-F238E27FC236}">
                  <a16:creationId xmlns:a16="http://schemas.microsoft.com/office/drawing/2014/main" id="{6F385C6D-3831-F568-B9E9-094F0E8AC07C}"/>
                </a:ext>
              </a:extLst>
            </p:cNvPr>
            <p:cNvSpPr/>
            <p:nvPr/>
          </p:nvSpPr>
          <p:spPr bwMode="auto">
            <a:xfrm>
              <a:off x="2214563" y="3246438"/>
              <a:ext cx="85725" cy="115888"/>
            </a:xfrm>
            <a:custGeom>
              <a:avLst/>
              <a:gdLst/>
              <a:ahLst/>
              <a:cxnLst>
                <a:cxn ang="0">
                  <a:pos x="153" y="2"/>
                </a:cxn>
                <a:cxn ang="0">
                  <a:pos x="153" y="2"/>
                </a:cxn>
                <a:cxn ang="0">
                  <a:pos x="146" y="16"/>
                </a:cxn>
                <a:cxn ang="0">
                  <a:pos x="137" y="30"/>
                </a:cxn>
                <a:cxn ang="0">
                  <a:pos x="129" y="43"/>
                </a:cxn>
                <a:cxn ang="0">
                  <a:pos x="120" y="55"/>
                </a:cxn>
                <a:cxn ang="0">
                  <a:pos x="100" y="80"/>
                </a:cxn>
                <a:cxn ang="0">
                  <a:pos x="81" y="105"/>
                </a:cxn>
                <a:cxn ang="0">
                  <a:pos x="81" y="105"/>
                </a:cxn>
                <a:cxn ang="0">
                  <a:pos x="60" y="135"/>
                </a:cxn>
                <a:cxn ang="0">
                  <a:pos x="39" y="165"/>
                </a:cxn>
                <a:cxn ang="0">
                  <a:pos x="39" y="165"/>
                </a:cxn>
                <a:cxn ang="0">
                  <a:pos x="31" y="176"/>
                </a:cxn>
                <a:cxn ang="0">
                  <a:pos x="21" y="188"/>
                </a:cxn>
                <a:cxn ang="0">
                  <a:pos x="10" y="199"/>
                </a:cxn>
                <a:cxn ang="0">
                  <a:pos x="1" y="210"/>
                </a:cxn>
                <a:cxn ang="0">
                  <a:pos x="1" y="210"/>
                </a:cxn>
                <a:cxn ang="0">
                  <a:pos x="0" y="212"/>
                </a:cxn>
                <a:cxn ang="0">
                  <a:pos x="1" y="215"/>
                </a:cxn>
                <a:cxn ang="0">
                  <a:pos x="1" y="216"/>
                </a:cxn>
                <a:cxn ang="0">
                  <a:pos x="3" y="217"/>
                </a:cxn>
                <a:cxn ang="0">
                  <a:pos x="4" y="218"/>
                </a:cxn>
                <a:cxn ang="0">
                  <a:pos x="6" y="218"/>
                </a:cxn>
                <a:cxn ang="0">
                  <a:pos x="8" y="217"/>
                </a:cxn>
                <a:cxn ang="0">
                  <a:pos x="9" y="216"/>
                </a:cxn>
                <a:cxn ang="0">
                  <a:pos x="9" y="216"/>
                </a:cxn>
                <a:cxn ang="0">
                  <a:pos x="19" y="203"/>
                </a:cxn>
                <a:cxn ang="0">
                  <a:pos x="29" y="193"/>
                </a:cxn>
                <a:cxn ang="0">
                  <a:pos x="38" y="181"/>
                </a:cxn>
                <a:cxn ang="0">
                  <a:pos x="48" y="170"/>
                </a:cxn>
                <a:cxn ang="0">
                  <a:pos x="48" y="170"/>
                </a:cxn>
                <a:cxn ang="0">
                  <a:pos x="68" y="140"/>
                </a:cxn>
                <a:cxn ang="0">
                  <a:pos x="89" y="110"/>
                </a:cxn>
                <a:cxn ang="0">
                  <a:pos x="89" y="110"/>
                </a:cxn>
                <a:cxn ang="0">
                  <a:pos x="109" y="85"/>
                </a:cxn>
                <a:cxn ang="0">
                  <a:pos x="128" y="61"/>
                </a:cxn>
                <a:cxn ang="0">
                  <a:pos x="137" y="47"/>
                </a:cxn>
                <a:cxn ang="0">
                  <a:pos x="146" y="35"/>
                </a:cxn>
                <a:cxn ang="0">
                  <a:pos x="154" y="20"/>
                </a:cxn>
                <a:cxn ang="0">
                  <a:pos x="161" y="7"/>
                </a:cxn>
                <a:cxn ang="0">
                  <a:pos x="161" y="7"/>
                </a:cxn>
                <a:cxn ang="0">
                  <a:pos x="161" y="5"/>
                </a:cxn>
                <a:cxn ang="0">
                  <a:pos x="161" y="3"/>
                </a:cxn>
                <a:cxn ang="0">
                  <a:pos x="159" y="1"/>
                </a:cxn>
                <a:cxn ang="0">
                  <a:pos x="157" y="0"/>
                </a:cxn>
                <a:cxn ang="0">
                  <a:pos x="156" y="0"/>
                </a:cxn>
                <a:cxn ang="0">
                  <a:pos x="154" y="1"/>
                </a:cxn>
                <a:cxn ang="0">
                  <a:pos x="153" y="2"/>
                </a:cxn>
                <a:cxn ang="0">
                  <a:pos x="153" y="2"/>
                </a:cxn>
              </a:cxnLst>
              <a:rect l="0" t="0" r="r" b="b"/>
              <a:pathLst>
                <a:path w="161" h="218">
                  <a:moveTo>
                    <a:pt x="153" y="2"/>
                  </a:moveTo>
                  <a:lnTo>
                    <a:pt x="153" y="2"/>
                  </a:lnTo>
                  <a:lnTo>
                    <a:pt x="146" y="16"/>
                  </a:lnTo>
                  <a:lnTo>
                    <a:pt x="137" y="30"/>
                  </a:lnTo>
                  <a:lnTo>
                    <a:pt x="129" y="43"/>
                  </a:lnTo>
                  <a:lnTo>
                    <a:pt x="120" y="55"/>
                  </a:lnTo>
                  <a:lnTo>
                    <a:pt x="100" y="80"/>
                  </a:lnTo>
                  <a:lnTo>
                    <a:pt x="81" y="105"/>
                  </a:lnTo>
                  <a:lnTo>
                    <a:pt x="81" y="105"/>
                  </a:lnTo>
                  <a:lnTo>
                    <a:pt x="60" y="135"/>
                  </a:lnTo>
                  <a:lnTo>
                    <a:pt x="39" y="165"/>
                  </a:lnTo>
                  <a:lnTo>
                    <a:pt x="39" y="165"/>
                  </a:lnTo>
                  <a:lnTo>
                    <a:pt x="31" y="176"/>
                  </a:lnTo>
                  <a:lnTo>
                    <a:pt x="21" y="188"/>
                  </a:lnTo>
                  <a:lnTo>
                    <a:pt x="10" y="199"/>
                  </a:lnTo>
                  <a:lnTo>
                    <a:pt x="1" y="210"/>
                  </a:lnTo>
                  <a:lnTo>
                    <a:pt x="1" y="210"/>
                  </a:lnTo>
                  <a:lnTo>
                    <a:pt x="0" y="212"/>
                  </a:lnTo>
                  <a:lnTo>
                    <a:pt x="1" y="215"/>
                  </a:lnTo>
                  <a:lnTo>
                    <a:pt x="1" y="216"/>
                  </a:lnTo>
                  <a:lnTo>
                    <a:pt x="3" y="217"/>
                  </a:lnTo>
                  <a:lnTo>
                    <a:pt x="4" y="218"/>
                  </a:lnTo>
                  <a:lnTo>
                    <a:pt x="6" y="218"/>
                  </a:lnTo>
                  <a:lnTo>
                    <a:pt x="8" y="217"/>
                  </a:lnTo>
                  <a:lnTo>
                    <a:pt x="9" y="216"/>
                  </a:lnTo>
                  <a:lnTo>
                    <a:pt x="9" y="216"/>
                  </a:lnTo>
                  <a:lnTo>
                    <a:pt x="19" y="203"/>
                  </a:lnTo>
                  <a:lnTo>
                    <a:pt x="29" y="193"/>
                  </a:lnTo>
                  <a:lnTo>
                    <a:pt x="38" y="181"/>
                  </a:lnTo>
                  <a:lnTo>
                    <a:pt x="48" y="170"/>
                  </a:lnTo>
                  <a:lnTo>
                    <a:pt x="48" y="170"/>
                  </a:lnTo>
                  <a:lnTo>
                    <a:pt x="68" y="140"/>
                  </a:lnTo>
                  <a:lnTo>
                    <a:pt x="89" y="110"/>
                  </a:lnTo>
                  <a:lnTo>
                    <a:pt x="89" y="110"/>
                  </a:lnTo>
                  <a:lnTo>
                    <a:pt x="109" y="85"/>
                  </a:lnTo>
                  <a:lnTo>
                    <a:pt x="128" y="61"/>
                  </a:lnTo>
                  <a:lnTo>
                    <a:pt x="137" y="47"/>
                  </a:lnTo>
                  <a:lnTo>
                    <a:pt x="146" y="35"/>
                  </a:lnTo>
                  <a:lnTo>
                    <a:pt x="154" y="20"/>
                  </a:lnTo>
                  <a:lnTo>
                    <a:pt x="161" y="7"/>
                  </a:lnTo>
                  <a:lnTo>
                    <a:pt x="161" y="7"/>
                  </a:lnTo>
                  <a:lnTo>
                    <a:pt x="161" y="5"/>
                  </a:lnTo>
                  <a:lnTo>
                    <a:pt x="161" y="3"/>
                  </a:lnTo>
                  <a:lnTo>
                    <a:pt x="159" y="1"/>
                  </a:lnTo>
                  <a:lnTo>
                    <a:pt x="157" y="0"/>
                  </a:lnTo>
                  <a:lnTo>
                    <a:pt x="156" y="0"/>
                  </a:lnTo>
                  <a:lnTo>
                    <a:pt x="154" y="1"/>
                  </a:lnTo>
                  <a:lnTo>
                    <a:pt x="153" y="2"/>
                  </a:lnTo>
                  <a:lnTo>
                    <a:pt x="15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 name="Freeform 492">
              <a:extLst>
                <a:ext uri="{FF2B5EF4-FFF2-40B4-BE49-F238E27FC236}">
                  <a16:creationId xmlns:a16="http://schemas.microsoft.com/office/drawing/2014/main" id="{83A05620-79F6-00F3-4C7F-9AE3FCD5A312}"/>
                </a:ext>
              </a:extLst>
            </p:cNvPr>
            <p:cNvSpPr/>
            <p:nvPr/>
          </p:nvSpPr>
          <p:spPr bwMode="auto">
            <a:xfrm>
              <a:off x="2203451" y="3306763"/>
              <a:ext cx="96838" cy="125413"/>
            </a:xfrm>
            <a:custGeom>
              <a:avLst/>
              <a:gdLst/>
              <a:ahLst/>
              <a:cxnLst>
                <a:cxn ang="0">
                  <a:pos x="177" y="2"/>
                </a:cxn>
                <a:cxn ang="0">
                  <a:pos x="177" y="2"/>
                </a:cxn>
                <a:cxn ang="0">
                  <a:pos x="165" y="13"/>
                </a:cxn>
                <a:cxn ang="0">
                  <a:pos x="153" y="25"/>
                </a:cxn>
                <a:cxn ang="0">
                  <a:pos x="143" y="38"/>
                </a:cxn>
                <a:cxn ang="0">
                  <a:pos x="133" y="53"/>
                </a:cxn>
                <a:cxn ang="0">
                  <a:pos x="114" y="83"/>
                </a:cxn>
                <a:cxn ang="0">
                  <a:pos x="106" y="97"/>
                </a:cxn>
                <a:cxn ang="0">
                  <a:pos x="96" y="111"/>
                </a:cxn>
                <a:cxn ang="0">
                  <a:pos x="96" y="111"/>
                </a:cxn>
                <a:cxn ang="0">
                  <a:pos x="86" y="126"/>
                </a:cxn>
                <a:cxn ang="0">
                  <a:pos x="77" y="143"/>
                </a:cxn>
                <a:cxn ang="0">
                  <a:pos x="66" y="159"/>
                </a:cxn>
                <a:cxn ang="0">
                  <a:pos x="56" y="175"/>
                </a:cxn>
                <a:cxn ang="0">
                  <a:pos x="56" y="175"/>
                </a:cxn>
                <a:cxn ang="0">
                  <a:pos x="48" y="186"/>
                </a:cxn>
                <a:cxn ang="0">
                  <a:pos x="33" y="205"/>
                </a:cxn>
                <a:cxn ang="0">
                  <a:pos x="25" y="214"/>
                </a:cxn>
                <a:cxn ang="0">
                  <a:pos x="18" y="221"/>
                </a:cxn>
                <a:cxn ang="0">
                  <a:pos x="11" y="226"/>
                </a:cxn>
                <a:cxn ang="0">
                  <a:pos x="9" y="228"/>
                </a:cxn>
                <a:cxn ang="0">
                  <a:pos x="6" y="229"/>
                </a:cxn>
                <a:cxn ang="0">
                  <a:pos x="6" y="229"/>
                </a:cxn>
                <a:cxn ang="0">
                  <a:pos x="3" y="229"/>
                </a:cxn>
                <a:cxn ang="0">
                  <a:pos x="2" y="229"/>
                </a:cxn>
                <a:cxn ang="0">
                  <a:pos x="0" y="232"/>
                </a:cxn>
                <a:cxn ang="0">
                  <a:pos x="0" y="234"/>
                </a:cxn>
                <a:cxn ang="0">
                  <a:pos x="0" y="236"/>
                </a:cxn>
                <a:cxn ang="0">
                  <a:pos x="1" y="237"/>
                </a:cxn>
                <a:cxn ang="0">
                  <a:pos x="3" y="238"/>
                </a:cxn>
                <a:cxn ang="0">
                  <a:pos x="3" y="238"/>
                </a:cxn>
                <a:cxn ang="0">
                  <a:pos x="8" y="238"/>
                </a:cxn>
                <a:cxn ang="0">
                  <a:pos x="12" y="237"/>
                </a:cxn>
                <a:cxn ang="0">
                  <a:pos x="15" y="236"/>
                </a:cxn>
                <a:cxn ang="0">
                  <a:pos x="19" y="233"/>
                </a:cxn>
                <a:cxn ang="0">
                  <a:pos x="24" y="228"/>
                </a:cxn>
                <a:cxn ang="0">
                  <a:pos x="30" y="220"/>
                </a:cxn>
                <a:cxn ang="0">
                  <a:pos x="30" y="220"/>
                </a:cxn>
                <a:cxn ang="0">
                  <a:pos x="42" y="206"/>
                </a:cxn>
                <a:cxn ang="0">
                  <a:pos x="55" y="190"/>
                </a:cxn>
                <a:cxn ang="0">
                  <a:pos x="66" y="175"/>
                </a:cxn>
                <a:cxn ang="0">
                  <a:pos x="78" y="159"/>
                </a:cxn>
                <a:cxn ang="0">
                  <a:pos x="78" y="159"/>
                </a:cxn>
                <a:cxn ang="0">
                  <a:pos x="104" y="119"/>
                </a:cxn>
                <a:cxn ang="0">
                  <a:pos x="129" y="80"/>
                </a:cxn>
                <a:cxn ang="0">
                  <a:pos x="129" y="80"/>
                </a:cxn>
                <a:cxn ang="0">
                  <a:pos x="141" y="61"/>
                </a:cxn>
                <a:cxn ang="0">
                  <a:pos x="153" y="42"/>
                </a:cxn>
                <a:cxn ang="0">
                  <a:pos x="160" y="32"/>
                </a:cxn>
                <a:cxn ang="0">
                  <a:pos x="168" y="24"/>
                </a:cxn>
                <a:cxn ang="0">
                  <a:pos x="175" y="16"/>
                </a:cxn>
                <a:cxn ang="0">
                  <a:pos x="183" y="9"/>
                </a:cxn>
                <a:cxn ang="0">
                  <a:pos x="183" y="9"/>
                </a:cxn>
                <a:cxn ang="0">
                  <a:pos x="185" y="8"/>
                </a:cxn>
                <a:cxn ang="0">
                  <a:pos x="185" y="5"/>
                </a:cxn>
                <a:cxn ang="0">
                  <a:pos x="184" y="3"/>
                </a:cxn>
                <a:cxn ang="0">
                  <a:pos x="183" y="2"/>
                </a:cxn>
                <a:cxn ang="0">
                  <a:pos x="180" y="0"/>
                </a:cxn>
                <a:cxn ang="0">
                  <a:pos x="179" y="1"/>
                </a:cxn>
                <a:cxn ang="0">
                  <a:pos x="177" y="2"/>
                </a:cxn>
                <a:cxn ang="0">
                  <a:pos x="177" y="2"/>
                </a:cxn>
              </a:cxnLst>
              <a:rect l="0" t="0" r="r" b="b"/>
              <a:pathLst>
                <a:path w="185" h="238">
                  <a:moveTo>
                    <a:pt x="177" y="2"/>
                  </a:moveTo>
                  <a:lnTo>
                    <a:pt x="177" y="2"/>
                  </a:lnTo>
                  <a:lnTo>
                    <a:pt x="165" y="13"/>
                  </a:lnTo>
                  <a:lnTo>
                    <a:pt x="153" y="25"/>
                  </a:lnTo>
                  <a:lnTo>
                    <a:pt x="143" y="38"/>
                  </a:lnTo>
                  <a:lnTo>
                    <a:pt x="133" y="53"/>
                  </a:lnTo>
                  <a:lnTo>
                    <a:pt x="114" y="83"/>
                  </a:lnTo>
                  <a:lnTo>
                    <a:pt x="106" y="97"/>
                  </a:lnTo>
                  <a:lnTo>
                    <a:pt x="96" y="111"/>
                  </a:lnTo>
                  <a:lnTo>
                    <a:pt x="96" y="111"/>
                  </a:lnTo>
                  <a:lnTo>
                    <a:pt x="86" y="126"/>
                  </a:lnTo>
                  <a:lnTo>
                    <a:pt x="77" y="143"/>
                  </a:lnTo>
                  <a:lnTo>
                    <a:pt x="66" y="159"/>
                  </a:lnTo>
                  <a:lnTo>
                    <a:pt x="56" y="175"/>
                  </a:lnTo>
                  <a:lnTo>
                    <a:pt x="56" y="175"/>
                  </a:lnTo>
                  <a:lnTo>
                    <a:pt x="48" y="186"/>
                  </a:lnTo>
                  <a:lnTo>
                    <a:pt x="33" y="205"/>
                  </a:lnTo>
                  <a:lnTo>
                    <a:pt x="25" y="214"/>
                  </a:lnTo>
                  <a:lnTo>
                    <a:pt x="18" y="221"/>
                  </a:lnTo>
                  <a:lnTo>
                    <a:pt x="11" y="226"/>
                  </a:lnTo>
                  <a:lnTo>
                    <a:pt x="9" y="228"/>
                  </a:lnTo>
                  <a:lnTo>
                    <a:pt x="6" y="229"/>
                  </a:lnTo>
                  <a:lnTo>
                    <a:pt x="6" y="229"/>
                  </a:lnTo>
                  <a:lnTo>
                    <a:pt x="3" y="229"/>
                  </a:lnTo>
                  <a:lnTo>
                    <a:pt x="2" y="229"/>
                  </a:lnTo>
                  <a:lnTo>
                    <a:pt x="0" y="232"/>
                  </a:lnTo>
                  <a:lnTo>
                    <a:pt x="0" y="234"/>
                  </a:lnTo>
                  <a:lnTo>
                    <a:pt x="0" y="236"/>
                  </a:lnTo>
                  <a:lnTo>
                    <a:pt x="1" y="237"/>
                  </a:lnTo>
                  <a:lnTo>
                    <a:pt x="3" y="238"/>
                  </a:lnTo>
                  <a:lnTo>
                    <a:pt x="3" y="238"/>
                  </a:lnTo>
                  <a:lnTo>
                    <a:pt x="8" y="238"/>
                  </a:lnTo>
                  <a:lnTo>
                    <a:pt x="12" y="237"/>
                  </a:lnTo>
                  <a:lnTo>
                    <a:pt x="15" y="236"/>
                  </a:lnTo>
                  <a:lnTo>
                    <a:pt x="19" y="233"/>
                  </a:lnTo>
                  <a:lnTo>
                    <a:pt x="24" y="228"/>
                  </a:lnTo>
                  <a:lnTo>
                    <a:pt x="30" y="220"/>
                  </a:lnTo>
                  <a:lnTo>
                    <a:pt x="30" y="220"/>
                  </a:lnTo>
                  <a:lnTo>
                    <a:pt x="42" y="206"/>
                  </a:lnTo>
                  <a:lnTo>
                    <a:pt x="55" y="190"/>
                  </a:lnTo>
                  <a:lnTo>
                    <a:pt x="66" y="175"/>
                  </a:lnTo>
                  <a:lnTo>
                    <a:pt x="78" y="159"/>
                  </a:lnTo>
                  <a:lnTo>
                    <a:pt x="78" y="159"/>
                  </a:lnTo>
                  <a:lnTo>
                    <a:pt x="104" y="119"/>
                  </a:lnTo>
                  <a:lnTo>
                    <a:pt x="129" y="80"/>
                  </a:lnTo>
                  <a:lnTo>
                    <a:pt x="129" y="80"/>
                  </a:lnTo>
                  <a:lnTo>
                    <a:pt x="141" y="61"/>
                  </a:lnTo>
                  <a:lnTo>
                    <a:pt x="153" y="42"/>
                  </a:lnTo>
                  <a:lnTo>
                    <a:pt x="160" y="32"/>
                  </a:lnTo>
                  <a:lnTo>
                    <a:pt x="168" y="24"/>
                  </a:lnTo>
                  <a:lnTo>
                    <a:pt x="175" y="16"/>
                  </a:lnTo>
                  <a:lnTo>
                    <a:pt x="183" y="9"/>
                  </a:lnTo>
                  <a:lnTo>
                    <a:pt x="183" y="9"/>
                  </a:lnTo>
                  <a:lnTo>
                    <a:pt x="185" y="8"/>
                  </a:lnTo>
                  <a:lnTo>
                    <a:pt x="185" y="5"/>
                  </a:lnTo>
                  <a:lnTo>
                    <a:pt x="184" y="3"/>
                  </a:lnTo>
                  <a:lnTo>
                    <a:pt x="183" y="2"/>
                  </a:lnTo>
                  <a:lnTo>
                    <a:pt x="180" y="0"/>
                  </a:lnTo>
                  <a:lnTo>
                    <a:pt x="179" y="1"/>
                  </a:lnTo>
                  <a:lnTo>
                    <a:pt x="177" y="2"/>
                  </a:lnTo>
                  <a:lnTo>
                    <a:pt x="177"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 name="Freeform 493">
              <a:extLst>
                <a:ext uri="{FF2B5EF4-FFF2-40B4-BE49-F238E27FC236}">
                  <a16:creationId xmlns:a16="http://schemas.microsoft.com/office/drawing/2014/main" id="{144E3441-34C5-E2F4-384B-0EB68C631AA1}"/>
                </a:ext>
              </a:extLst>
            </p:cNvPr>
            <p:cNvSpPr/>
            <p:nvPr/>
          </p:nvSpPr>
          <p:spPr bwMode="auto">
            <a:xfrm>
              <a:off x="2197101" y="3367088"/>
              <a:ext cx="98425" cy="117475"/>
            </a:xfrm>
            <a:custGeom>
              <a:avLst/>
              <a:gdLst/>
              <a:ahLst/>
              <a:cxnLst>
                <a:cxn ang="0">
                  <a:pos x="178" y="2"/>
                </a:cxn>
                <a:cxn ang="0">
                  <a:pos x="178" y="2"/>
                </a:cxn>
                <a:cxn ang="0">
                  <a:pos x="164" y="14"/>
                </a:cxn>
                <a:cxn ang="0">
                  <a:pos x="153" y="28"/>
                </a:cxn>
                <a:cxn ang="0">
                  <a:pos x="142" y="42"/>
                </a:cxn>
                <a:cxn ang="0">
                  <a:pos x="131" y="57"/>
                </a:cxn>
                <a:cxn ang="0">
                  <a:pos x="112" y="87"/>
                </a:cxn>
                <a:cxn ang="0">
                  <a:pos x="101" y="101"/>
                </a:cxn>
                <a:cxn ang="0">
                  <a:pos x="90" y="116"/>
                </a:cxn>
                <a:cxn ang="0">
                  <a:pos x="90" y="116"/>
                </a:cxn>
                <a:cxn ang="0">
                  <a:pos x="66" y="148"/>
                </a:cxn>
                <a:cxn ang="0">
                  <a:pos x="53" y="163"/>
                </a:cxn>
                <a:cxn ang="0">
                  <a:pos x="39" y="177"/>
                </a:cxn>
                <a:cxn ang="0">
                  <a:pos x="39" y="177"/>
                </a:cxn>
                <a:cxn ang="0">
                  <a:pos x="19" y="195"/>
                </a:cxn>
                <a:cxn ang="0">
                  <a:pos x="9" y="204"/>
                </a:cxn>
                <a:cxn ang="0">
                  <a:pos x="5" y="210"/>
                </a:cxn>
                <a:cxn ang="0">
                  <a:pos x="1" y="216"/>
                </a:cxn>
                <a:cxn ang="0">
                  <a:pos x="1" y="216"/>
                </a:cxn>
                <a:cxn ang="0">
                  <a:pos x="0" y="218"/>
                </a:cxn>
                <a:cxn ang="0">
                  <a:pos x="1" y="220"/>
                </a:cxn>
                <a:cxn ang="0">
                  <a:pos x="1" y="221"/>
                </a:cxn>
                <a:cxn ang="0">
                  <a:pos x="3" y="222"/>
                </a:cxn>
                <a:cxn ang="0">
                  <a:pos x="4" y="223"/>
                </a:cxn>
                <a:cxn ang="0">
                  <a:pos x="6" y="223"/>
                </a:cxn>
                <a:cxn ang="0">
                  <a:pos x="8" y="222"/>
                </a:cxn>
                <a:cxn ang="0">
                  <a:pos x="9" y="221"/>
                </a:cxn>
                <a:cxn ang="0">
                  <a:pos x="9" y="221"/>
                </a:cxn>
                <a:cxn ang="0">
                  <a:pos x="13" y="215"/>
                </a:cxn>
                <a:cxn ang="0">
                  <a:pos x="19" y="209"/>
                </a:cxn>
                <a:cxn ang="0">
                  <a:pos x="29" y="198"/>
                </a:cxn>
                <a:cxn ang="0">
                  <a:pos x="40" y="189"/>
                </a:cxn>
                <a:cxn ang="0">
                  <a:pos x="52" y="179"/>
                </a:cxn>
                <a:cxn ang="0">
                  <a:pos x="52" y="179"/>
                </a:cxn>
                <a:cxn ang="0">
                  <a:pos x="58" y="172"/>
                </a:cxn>
                <a:cxn ang="0">
                  <a:pos x="65" y="164"/>
                </a:cxn>
                <a:cxn ang="0">
                  <a:pos x="78" y="148"/>
                </a:cxn>
                <a:cxn ang="0">
                  <a:pos x="90" y="131"/>
                </a:cxn>
                <a:cxn ang="0">
                  <a:pos x="102" y="115"/>
                </a:cxn>
                <a:cxn ang="0">
                  <a:pos x="102" y="115"/>
                </a:cxn>
                <a:cxn ang="0">
                  <a:pos x="113" y="101"/>
                </a:cxn>
                <a:cxn ang="0">
                  <a:pos x="122" y="88"/>
                </a:cxn>
                <a:cxn ang="0">
                  <a:pos x="141" y="60"/>
                </a:cxn>
                <a:cxn ang="0">
                  <a:pos x="151" y="46"/>
                </a:cxn>
                <a:cxn ang="0">
                  <a:pos x="161" y="33"/>
                </a:cxn>
                <a:cxn ang="0">
                  <a:pos x="171" y="21"/>
                </a:cxn>
                <a:cxn ang="0">
                  <a:pos x="184" y="8"/>
                </a:cxn>
                <a:cxn ang="0">
                  <a:pos x="184" y="8"/>
                </a:cxn>
                <a:cxn ang="0">
                  <a:pos x="185" y="7"/>
                </a:cxn>
                <a:cxn ang="0">
                  <a:pos x="186" y="5"/>
                </a:cxn>
                <a:cxn ang="0">
                  <a:pos x="185" y="3"/>
                </a:cxn>
                <a:cxn ang="0">
                  <a:pos x="184" y="2"/>
                </a:cxn>
                <a:cxn ang="0">
                  <a:pos x="183" y="1"/>
                </a:cxn>
                <a:cxn ang="0">
                  <a:pos x="181" y="0"/>
                </a:cxn>
                <a:cxn ang="0">
                  <a:pos x="179" y="1"/>
                </a:cxn>
                <a:cxn ang="0">
                  <a:pos x="178" y="2"/>
                </a:cxn>
                <a:cxn ang="0">
                  <a:pos x="178" y="2"/>
                </a:cxn>
              </a:cxnLst>
              <a:rect l="0" t="0" r="r" b="b"/>
              <a:pathLst>
                <a:path w="186" h="223">
                  <a:moveTo>
                    <a:pt x="178" y="2"/>
                  </a:moveTo>
                  <a:lnTo>
                    <a:pt x="178" y="2"/>
                  </a:lnTo>
                  <a:lnTo>
                    <a:pt x="164" y="14"/>
                  </a:lnTo>
                  <a:lnTo>
                    <a:pt x="153" y="28"/>
                  </a:lnTo>
                  <a:lnTo>
                    <a:pt x="142" y="42"/>
                  </a:lnTo>
                  <a:lnTo>
                    <a:pt x="131" y="57"/>
                  </a:lnTo>
                  <a:lnTo>
                    <a:pt x="112" y="87"/>
                  </a:lnTo>
                  <a:lnTo>
                    <a:pt x="101" y="101"/>
                  </a:lnTo>
                  <a:lnTo>
                    <a:pt x="90" y="116"/>
                  </a:lnTo>
                  <a:lnTo>
                    <a:pt x="90" y="116"/>
                  </a:lnTo>
                  <a:lnTo>
                    <a:pt x="66" y="148"/>
                  </a:lnTo>
                  <a:lnTo>
                    <a:pt x="53" y="163"/>
                  </a:lnTo>
                  <a:lnTo>
                    <a:pt x="39" y="177"/>
                  </a:lnTo>
                  <a:lnTo>
                    <a:pt x="39" y="177"/>
                  </a:lnTo>
                  <a:lnTo>
                    <a:pt x="19" y="195"/>
                  </a:lnTo>
                  <a:lnTo>
                    <a:pt x="9" y="204"/>
                  </a:lnTo>
                  <a:lnTo>
                    <a:pt x="5" y="210"/>
                  </a:lnTo>
                  <a:lnTo>
                    <a:pt x="1" y="216"/>
                  </a:lnTo>
                  <a:lnTo>
                    <a:pt x="1" y="216"/>
                  </a:lnTo>
                  <a:lnTo>
                    <a:pt x="0" y="218"/>
                  </a:lnTo>
                  <a:lnTo>
                    <a:pt x="1" y="220"/>
                  </a:lnTo>
                  <a:lnTo>
                    <a:pt x="1" y="221"/>
                  </a:lnTo>
                  <a:lnTo>
                    <a:pt x="3" y="222"/>
                  </a:lnTo>
                  <a:lnTo>
                    <a:pt x="4" y="223"/>
                  </a:lnTo>
                  <a:lnTo>
                    <a:pt x="6" y="223"/>
                  </a:lnTo>
                  <a:lnTo>
                    <a:pt x="8" y="222"/>
                  </a:lnTo>
                  <a:lnTo>
                    <a:pt x="9" y="221"/>
                  </a:lnTo>
                  <a:lnTo>
                    <a:pt x="9" y="221"/>
                  </a:lnTo>
                  <a:lnTo>
                    <a:pt x="13" y="215"/>
                  </a:lnTo>
                  <a:lnTo>
                    <a:pt x="19" y="209"/>
                  </a:lnTo>
                  <a:lnTo>
                    <a:pt x="29" y="198"/>
                  </a:lnTo>
                  <a:lnTo>
                    <a:pt x="40" y="189"/>
                  </a:lnTo>
                  <a:lnTo>
                    <a:pt x="52" y="179"/>
                  </a:lnTo>
                  <a:lnTo>
                    <a:pt x="52" y="179"/>
                  </a:lnTo>
                  <a:lnTo>
                    <a:pt x="58" y="172"/>
                  </a:lnTo>
                  <a:lnTo>
                    <a:pt x="65" y="164"/>
                  </a:lnTo>
                  <a:lnTo>
                    <a:pt x="78" y="148"/>
                  </a:lnTo>
                  <a:lnTo>
                    <a:pt x="90" y="131"/>
                  </a:lnTo>
                  <a:lnTo>
                    <a:pt x="102" y="115"/>
                  </a:lnTo>
                  <a:lnTo>
                    <a:pt x="102" y="115"/>
                  </a:lnTo>
                  <a:lnTo>
                    <a:pt x="113" y="101"/>
                  </a:lnTo>
                  <a:lnTo>
                    <a:pt x="122" y="88"/>
                  </a:lnTo>
                  <a:lnTo>
                    <a:pt x="141" y="60"/>
                  </a:lnTo>
                  <a:lnTo>
                    <a:pt x="151" y="46"/>
                  </a:lnTo>
                  <a:lnTo>
                    <a:pt x="161" y="33"/>
                  </a:lnTo>
                  <a:lnTo>
                    <a:pt x="171" y="21"/>
                  </a:lnTo>
                  <a:lnTo>
                    <a:pt x="184" y="8"/>
                  </a:lnTo>
                  <a:lnTo>
                    <a:pt x="184" y="8"/>
                  </a:lnTo>
                  <a:lnTo>
                    <a:pt x="185" y="7"/>
                  </a:lnTo>
                  <a:lnTo>
                    <a:pt x="186" y="5"/>
                  </a:lnTo>
                  <a:lnTo>
                    <a:pt x="185" y="3"/>
                  </a:lnTo>
                  <a:lnTo>
                    <a:pt x="184" y="2"/>
                  </a:lnTo>
                  <a:lnTo>
                    <a:pt x="183" y="1"/>
                  </a:lnTo>
                  <a:lnTo>
                    <a:pt x="181" y="0"/>
                  </a:lnTo>
                  <a:lnTo>
                    <a:pt x="179" y="1"/>
                  </a:lnTo>
                  <a:lnTo>
                    <a:pt x="178" y="2"/>
                  </a:lnTo>
                  <a:lnTo>
                    <a:pt x="178"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 name="Freeform 494">
              <a:extLst>
                <a:ext uri="{FF2B5EF4-FFF2-40B4-BE49-F238E27FC236}">
                  <a16:creationId xmlns:a16="http://schemas.microsoft.com/office/drawing/2014/main" id="{B219CC13-A405-85AB-9A5A-086345860123}"/>
                </a:ext>
              </a:extLst>
            </p:cNvPr>
            <p:cNvSpPr/>
            <p:nvPr/>
          </p:nvSpPr>
          <p:spPr bwMode="auto">
            <a:xfrm>
              <a:off x="2208213" y="3397250"/>
              <a:ext cx="117475" cy="139700"/>
            </a:xfrm>
            <a:custGeom>
              <a:avLst/>
              <a:gdLst/>
              <a:ahLst/>
              <a:cxnLst>
                <a:cxn ang="0">
                  <a:pos x="215" y="1"/>
                </a:cxn>
                <a:cxn ang="0">
                  <a:pos x="215" y="1"/>
                </a:cxn>
                <a:cxn ang="0">
                  <a:pos x="209" y="5"/>
                </a:cxn>
                <a:cxn ang="0">
                  <a:pos x="204" y="10"/>
                </a:cxn>
                <a:cxn ang="0">
                  <a:pos x="197" y="20"/>
                </a:cxn>
                <a:cxn ang="0">
                  <a:pos x="197" y="20"/>
                </a:cxn>
                <a:cxn ang="0">
                  <a:pos x="190" y="30"/>
                </a:cxn>
                <a:cxn ang="0">
                  <a:pos x="182" y="38"/>
                </a:cxn>
                <a:cxn ang="0">
                  <a:pos x="166" y="54"/>
                </a:cxn>
                <a:cxn ang="0">
                  <a:pos x="166" y="54"/>
                </a:cxn>
                <a:cxn ang="0">
                  <a:pos x="136" y="88"/>
                </a:cxn>
                <a:cxn ang="0">
                  <a:pos x="122" y="104"/>
                </a:cxn>
                <a:cxn ang="0">
                  <a:pos x="107" y="122"/>
                </a:cxn>
                <a:cxn ang="0">
                  <a:pos x="107" y="122"/>
                </a:cxn>
                <a:cxn ang="0">
                  <a:pos x="52" y="189"/>
                </a:cxn>
                <a:cxn ang="0">
                  <a:pos x="25" y="223"/>
                </a:cxn>
                <a:cxn ang="0">
                  <a:pos x="0" y="258"/>
                </a:cxn>
                <a:cxn ang="0">
                  <a:pos x="0" y="258"/>
                </a:cxn>
                <a:cxn ang="0">
                  <a:pos x="0" y="259"/>
                </a:cxn>
                <a:cxn ang="0">
                  <a:pos x="0" y="261"/>
                </a:cxn>
                <a:cxn ang="0">
                  <a:pos x="0" y="262"/>
                </a:cxn>
                <a:cxn ang="0">
                  <a:pos x="2" y="263"/>
                </a:cxn>
                <a:cxn ang="0">
                  <a:pos x="5" y="264"/>
                </a:cxn>
                <a:cxn ang="0">
                  <a:pos x="7" y="264"/>
                </a:cxn>
                <a:cxn ang="0">
                  <a:pos x="8" y="262"/>
                </a:cxn>
                <a:cxn ang="0">
                  <a:pos x="8" y="262"/>
                </a:cxn>
                <a:cxn ang="0">
                  <a:pos x="35" y="226"/>
                </a:cxn>
                <a:cxn ang="0">
                  <a:pos x="63" y="191"/>
                </a:cxn>
                <a:cxn ang="0">
                  <a:pos x="119" y="121"/>
                </a:cxn>
                <a:cxn ang="0">
                  <a:pos x="119" y="121"/>
                </a:cxn>
                <a:cxn ang="0">
                  <a:pos x="132" y="106"/>
                </a:cxn>
                <a:cxn ang="0">
                  <a:pos x="145" y="91"/>
                </a:cxn>
                <a:cxn ang="0">
                  <a:pos x="173" y="62"/>
                </a:cxn>
                <a:cxn ang="0">
                  <a:pos x="173" y="62"/>
                </a:cxn>
                <a:cxn ang="0">
                  <a:pos x="187" y="46"/>
                </a:cxn>
                <a:cxn ang="0">
                  <a:pos x="201" y="31"/>
                </a:cxn>
                <a:cxn ang="0">
                  <a:pos x="201" y="31"/>
                </a:cxn>
                <a:cxn ang="0">
                  <a:pos x="210" y="18"/>
                </a:cxn>
                <a:cxn ang="0">
                  <a:pos x="216" y="13"/>
                </a:cxn>
                <a:cxn ang="0">
                  <a:pos x="221" y="7"/>
                </a:cxn>
                <a:cxn ang="0">
                  <a:pos x="221" y="7"/>
                </a:cxn>
                <a:cxn ang="0">
                  <a:pos x="222" y="6"/>
                </a:cxn>
                <a:cxn ang="0">
                  <a:pos x="223" y="4"/>
                </a:cxn>
                <a:cxn ang="0">
                  <a:pos x="222" y="3"/>
                </a:cxn>
                <a:cxn ang="0">
                  <a:pos x="221" y="1"/>
                </a:cxn>
                <a:cxn ang="0">
                  <a:pos x="218" y="0"/>
                </a:cxn>
                <a:cxn ang="0">
                  <a:pos x="216" y="0"/>
                </a:cxn>
                <a:cxn ang="0">
                  <a:pos x="215" y="1"/>
                </a:cxn>
                <a:cxn ang="0">
                  <a:pos x="215" y="1"/>
                </a:cxn>
              </a:cxnLst>
              <a:rect l="0" t="0" r="r" b="b"/>
              <a:pathLst>
                <a:path w="223" h="264">
                  <a:moveTo>
                    <a:pt x="215" y="1"/>
                  </a:moveTo>
                  <a:lnTo>
                    <a:pt x="215" y="1"/>
                  </a:lnTo>
                  <a:lnTo>
                    <a:pt x="209" y="5"/>
                  </a:lnTo>
                  <a:lnTo>
                    <a:pt x="204" y="10"/>
                  </a:lnTo>
                  <a:lnTo>
                    <a:pt x="197" y="20"/>
                  </a:lnTo>
                  <a:lnTo>
                    <a:pt x="197" y="20"/>
                  </a:lnTo>
                  <a:lnTo>
                    <a:pt x="190" y="30"/>
                  </a:lnTo>
                  <a:lnTo>
                    <a:pt x="182" y="38"/>
                  </a:lnTo>
                  <a:lnTo>
                    <a:pt x="166" y="54"/>
                  </a:lnTo>
                  <a:lnTo>
                    <a:pt x="166" y="54"/>
                  </a:lnTo>
                  <a:lnTo>
                    <a:pt x="136" y="88"/>
                  </a:lnTo>
                  <a:lnTo>
                    <a:pt x="122" y="104"/>
                  </a:lnTo>
                  <a:lnTo>
                    <a:pt x="107" y="122"/>
                  </a:lnTo>
                  <a:lnTo>
                    <a:pt x="107" y="122"/>
                  </a:lnTo>
                  <a:lnTo>
                    <a:pt x="52" y="189"/>
                  </a:lnTo>
                  <a:lnTo>
                    <a:pt x="25" y="223"/>
                  </a:lnTo>
                  <a:lnTo>
                    <a:pt x="0" y="258"/>
                  </a:lnTo>
                  <a:lnTo>
                    <a:pt x="0" y="258"/>
                  </a:lnTo>
                  <a:lnTo>
                    <a:pt x="0" y="259"/>
                  </a:lnTo>
                  <a:lnTo>
                    <a:pt x="0" y="261"/>
                  </a:lnTo>
                  <a:lnTo>
                    <a:pt x="0" y="262"/>
                  </a:lnTo>
                  <a:lnTo>
                    <a:pt x="2" y="263"/>
                  </a:lnTo>
                  <a:lnTo>
                    <a:pt x="5" y="264"/>
                  </a:lnTo>
                  <a:lnTo>
                    <a:pt x="7" y="264"/>
                  </a:lnTo>
                  <a:lnTo>
                    <a:pt x="8" y="262"/>
                  </a:lnTo>
                  <a:lnTo>
                    <a:pt x="8" y="262"/>
                  </a:lnTo>
                  <a:lnTo>
                    <a:pt x="35" y="226"/>
                  </a:lnTo>
                  <a:lnTo>
                    <a:pt x="63" y="191"/>
                  </a:lnTo>
                  <a:lnTo>
                    <a:pt x="119" y="121"/>
                  </a:lnTo>
                  <a:lnTo>
                    <a:pt x="119" y="121"/>
                  </a:lnTo>
                  <a:lnTo>
                    <a:pt x="132" y="106"/>
                  </a:lnTo>
                  <a:lnTo>
                    <a:pt x="145" y="91"/>
                  </a:lnTo>
                  <a:lnTo>
                    <a:pt x="173" y="62"/>
                  </a:lnTo>
                  <a:lnTo>
                    <a:pt x="173" y="62"/>
                  </a:lnTo>
                  <a:lnTo>
                    <a:pt x="187" y="46"/>
                  </a:lnTo>
                  <a:lnTo>
                    <a:pt x="201" y="31"/>
                  </a:lnTo>
                  <a:lnTo>
                    <a:pt x="201" y="31"/>
                  </a:lnTo>
                  <a:lnTo>
                    <a:pt x="210" y="18"/>
                  </a:lnTo>
                  <a:lnTo>
                    <a:pt x="216" y="13"/>
                  </a:lnTo>
                  <a:lnTo>
                    <a:pt x="221" y="7"/>
                  </a:lnTo>
                  <a:lnTo>
                    <a:pt x="221" y="7"/>
                  </a:lnTo>
                  <a:lnTo>
                    <a:pt x="222" y="6"/>
                  </a:lnTo>
                  <a:lnTo>
                    <a:pt x="223" y="4"/>
                  </a:lnTo>
                  <a:lnTo>
                    <a:pt x="222" y="3"/>
                  </a:lnTo>
                  <a:lnTo>
                    <a:pt x="221" y="1"/>
                  </a:lnTo>
                  <a:lnTo>
                    <a:pt x="218" y="0"/>
                  </a:lnTo>
                  <a:lnTo>
                    <a:pt x="216" y="0"/>
                  </a:lnTo>
                  <a:lnTo>
                    <a:pt x="215" y="1"/>
                  </a:lnTo>
                  <a:lnTo>
                    <a:pt x="21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 name="Freeform 495">
              <a:extLst>
                <a:ext uri="{FF2B5EF4-FFF2-40B4-BE49-F238E27FC236}">
                  <a16:creationId xmlns:a16="http://schemas.microsoft.com/office/drawing/2014/main" id="{8FCF74B9-7435-527F-91FE-ED739C0F6E21}"/>
                </a:ext>
              </a:extLst>
            </p:cNvPr>
            <p:cNvSpPr/>
            <p:nvPr/>
          </p:nvSpPr>
          <p:spPr bwMode="auto">
            <a:xfrm>
              <a:off x="2216151" y="3408363"/>
              <a:ext cx="147638" cy="184150"/>
            </a:xfrm>
            <a:custGeom>
              <a:avLst/>
              <a:gdLst/>
              <a:ahLst/>
              <a:cxnLst>
                <a:cxn ang="0">
                  <a:pos x="272" y="3"/>
                </a:cxn>
                <a:cxn ang="0">
                  <a:pos x="272" y="3"/>
                </a:cxn>
                <a:cxn ang="0">
                  <a:pos x="253" y="22"/>
                </a:cxn>
                <a:cxn ang="0">
                  <a:pos x="235" y="40"/>
                </a:cxn>
                <a:cxn ang="0">
                  <a:pos x="215" y="58"/>
                </a:cxn>
                <a:cxn ang="0">
                  <a:pos x="197" y="78"/>
                </a:cxn>
                <a:cxn ang="0">
                  <a:pos x="197" y="78"/>
                </a:cxn>
                <a:cxn ang="0">
                  <a:pos x="159" y="124"/>
                </a:cxn>
                <a:cxn ang="0">
                  <a:pos x="121" y="171"/>
                </a:cxn>
                <a:cxn ang="0">
                  <a:pos x="121" y="171"/>
                </a:cxn>
                <a:cxn ang="0">
                  <a:pos x="104" y="192"/>
                </a:cxn>
                <a:cxn ang="0">
                  <a:pos x="88" y="213"/>
                </a:cxn>
                <a:cxn ang="0">
                  <a:pos x="58" y="258"/>
                </a:cxn>
                <a:cxn ang="0">
                  <a:pos x="58" y="258"/>
                </a:cxn>
                <a:cxn ang="0">
                  <a:pos x="45" y="276"/>
                </a:cxn>
                <a:cxn ang="0">
                  <a:pos x="33" y="297"/>
                </a:cxn>
                <a:cxn ang="0">
                  <a:pos x="33" y="297"/>
                </a:cxn>
                <a:cxn ang="0">
                  <a:pos x="27" y="308"/>
                </a:cxn>
                <a:cxn ang="0">
                  <a:pos x="20" y="320"/>
                </a:cxn>
                <a:cxn ang="0">
                  <a:pos x="17" y="325"/>
                </a:cxn>
                <a:cxn ang="0">
                  <a:pos x="13" y="330"/>
                </a:cxn>
                <a:cxn ang="0">
                  <a:pos x="7" y="334"/>
                </a:cxn>
                <a:cxn ang="0">
                  <a:pos x="2" y="338"/>
                </a:cxn>
                <a:cxn ang="0">
                  <a:pos x="2" y="338"/>
                </a:cxn>
                <a:cxn ang="0">
                  <a:pos x="0" y="339"/>
                </a:cxn>
                <a:cxn ang="0">
                  <a:pos x="0" y="341"/>
                </a:cxn>
                <a:cxn ang="0">
                  <a:pos x="0" y="343"/>
                </a:cxn>
                <a:cxn ang="0">
                  <a:pos x="0" y="344"/>
                </a:cxn>
                <a:cxn ang="0">
                  <a:pos x="1" y="345"/>
                </a:cxn>
                <a:cxn ang="0">
                  <a:pos x="3" y="347"/>
                </a:cxn>
                <a:cxn ang="0">
                  <a:pos x="5" y="347"/>
                </a:cxn>
                <a:cxn ang="0">
                  <a:pos x="6" y="347"/>
                </a:cxn>
                <a:cxn ang="0">
                  <a:pos x="6" y="347"/>
                </a:cxn>
                <a:cxn ang="0">
                  <a:pos x="14" y="341"/>
                </a:cxn>
                <a:cxn ang="0">
                  <a:pos x="20" y="335"/>
                </a:cxn>
                <a:cxn ang="0">
                  <a:pos x="25" y="329"/>
                </a:cxn>
                <a:cxn ang="0">
                  <a:pos x="30" y="322"/>
                </a:cxn>
                <a:cxn ang="0">
                  <a:pos x="38" y="307"/>
                </a:cxn>
                <a:cxn ang="0">
                  <a:pos x="47" y="293"/>
                </a:cxn>
                <a:cxn ang="0">
                  <a:pos x="47" y="293"/>
                </a:cxn>
                <a:cxn ang="0">
                  <a:pos x="63" y="266"/>
                </a:cxn>
                <a:cxn ang="0">
                  <a:pos x="81" y="241"/>
                </a:cxn>
                <a:cxn ang="0">
                  <a:pos x="118" y="191"/>
                </a:cxn>
                <a:cxn ang="0">
                  <a:pos x="118" y="191"/>
                </a:cxn>
                <a:cxn ang="0">
                  <a:pos x="136" y="165"/>
                </a:cxn>
                <a:cxn ang="0">
                  <a:pos x="157" y="140"/>
                </a:cxn>
                <a:cxn ang="0">
                  <a:pos x="198" y="92"/>
                </a:cxn>
                <a:cxn ang="0">
                  <a:pos x="198" y="92"/>
                </a:cxn>
                <a:cxn ang="0">
                  <a:pos x="208" y="81"/>
                </a:cxn>
                <a:cxn ang="0">
                  <a:pos x="218" y="71"/>
                </a:cxn>
                <a:cxn ang="0">
                  <a:pos x="238" y="50"/>
                </a:cxn>
                <a:cxn ang="0">
                  <a:pos x="258" y="30"/>
                </a:cxn>
                <a:cxn ang="0">
                  <a:pos x="278" y="9"/>
                </a:cxn>
                <a:cxn ang="0">
                  <a:pos x="278" y="9"/>
                </a:cxn>
                <a:cxn ang="0">
                  <a:pos x="279" y="7"/>
                </a:cxn>
                <a:cxn ang="0">
                  <a:pos x="279" y="6"/>
                </a:cxn>
                <a:cxn ang="0">
                  <a:pos x="278" y="3"/>
                </a:cxn>
                <a:cxn ang="0">
                  <a:pos x="276" y="2"/>
                </a:cxn>
                <a:cxn ang="0">
                  <a:pos x="275" y="0"/>
                </a:cxn>
                <a:cxn ang="0">
                  <a:pos x="273" y="0"/>
                </a:cxn>
                <a:cxn ang="0">
                  <a:pos x="272" y="3"/>
                </a:cxn>
                <a:cxn ang="0">
                  <a:pos x="272" y="3"/>
                </a:cxn>
              </a:cxnLst>
              <a:rect l="0" t="0" r="r" b="b"/>
              <a:pathLst>
                <a:path w="279" h="347">
                  <a:moveTo>
                    <a:pt x="272" y="3"/>
                  </a:moveTo>
                  <a:lnTo>
                    <a:pt x="272" y="3"/>
                  </a:lnTo>
                  <a:lnTo>
                    <a:pt x="253" y="22"/>
                  </a:lnTo>
                  <a:lnTo>
                    <a:pt x="235" y="40"/>
                  </a:lnTo>
                  <a:lnTo>
                    <a:pt x="215" y="58"/>
                  </a:lnTo>
                  <a:lnTo>
                    <a:pt x="197" y="78"/>
                  </a:lnTo>
                  <a:lnTo>
                    <a:pt x="197" y="78"/>
                  </a:lnTo>
                  <a:lnTo>
                    <a:pt x="159" y="124"/>
                  </a:lnTo>
                  <a:lnTo>
                    <a:pt x="121" y="171"/>
                  </a:lnTo>
                  <a:lnTo>
                    <a:pt x="121" y="171"/>
                  </a:lnTo>
                  <a:lnTo>
                    <a:pt x="104" y="192"/>
                  </a:lnTo>
                  <a:lnTo>
                    <a:pt x="88" y="213"/>
                  </a:lnTo>
                  <a:lnTo>
                    <a:pt x="58" y="258"/>
                  </a:lnTo>
                  <a:lnTo>
                    <a:pt x="58" y="258"/>
                  </a:lnTo>
                  <a:lnTo>
                    <a:pt x="45" y="276"/>
                  </a:lnTo>
                  <a:lnTo>
                    <a:pt x="33" y="297"/>
                  </a:lnTo>
                  <a:lnTo>
                    <a:pt x="33" y="297"/>
                  </a:lnTo>
                  <a:lnTo>
                    <a:pt x="27" y="308"/>
                  </a:lnTo>
                  <a:lnTo>
                    <a:pt x="20" y="320"/>
                  </a:lnTo>
                  <a:lnTo>
                    <a:pt x="17" y="325"/>
                  </a:lnTo>
                  <a:lnTo>
                    <a:pt x="13" y="330"/>
                  </a:lnTo>
                  <a:lnTo>
                    <a:pt x="7" y="334"/>
                  </a:lnTo>
                  <a:lnTo>
                    <a:pt x="2" y="338"/>
                  </a:lnTo>
                  <a:lnTo>
                    <a:pt x="2" y="338"/>
                  </a:lnTo>
                  <a:lnTo>
                    <a:pt x="0" y="339"/>
                  </a:lnTo>
                  <a:lnTo>
                    <a:pt x="0" y="341"/>
                  </a:lnTo>
                  <a:lnTo>
                    <a:pt x="0" y="343"/>
                  </a:lnTo>
                  <a:lnTo>
                    <a:pt x="0" y="344"/>
                  </a:lnTo>
                  <a:lnTo>
                    <a:pt x="1" y="345"/>
                  </a:lnTo>
                  <a:lnTo>
                    <a:pt x="3" y="347"/>
                  </a:lnTo>
                  <a:lnTo>
                    <a:pt x="5" y="347"/>
                  </a:lnTo>
                  <a:lnTo>
                    <a:pt x="6" y="347"/>
                  </a:lnTo>
                  <a:lnTo>
                    <a:pt x="6" y="347"/>
                  </a:lnTo>
                  <a:lnTo>
                    <a:pt x="14" y="341"/>
                  </a:lnTo>
                  <a:lnTo>
                    <a:pt x="20" y="335"/>
                  </a:lnTo>
                  <a:lnTo>
                    <a:pt x="25" y="329"/>
                  </a:lnTo>
                  <a:lnTo>
                    <a:pt x="30" y="322"/>
                  </a:lnTo>
                  <a:lnTo>
                    <a:pt x="38" y="307"/>
                  </a:lnTo>
                  <a:lnTo>
                    <a:pt x="47" y="293"/>
                  </a:lnTo>
                  <a:lnTo>
                    <a:pt x="47" y="293"/>
                  </a:lnTo>
                  <a:lnTo>
                    <a:pt x="63" y="266"/>
                  </a:lnTo>
                  <a:lnTo>
                    <a:pt x="81" y="241"/>
                  </a:lnTo>
                  <a:lnTo>
                    <a:pt x="118" y="191"/>
                  </a:lnTo>
                  <a:lnTo>
                    <a:pt x="118" y="191"/>
                  </a:lnTo>
                  <a:lnTo>
                    <a:pt x="136" y="165"/>
                  </a:lnTo>
                  <a:lnTo>
                    <a:pt x="157" y="140"/>
                  </a:lnTo>
                  <a:lnTo>
                    <a:pt x="198" y="92"/>
                  </a:lnTo>
                  <a:lnTo>
                    <a:pt x="198" y="92"/>
                  </a:lnTo>
                  <a:lnTo>
                    <a:pt x="208" y="81"/>
                  </a:lnTo>
                  <a:lnTo>
                    <a:pt x="218" y="71"/>
                  </a:lnTo>
                  <a:lnTo>
                    <a:pt x="238" y="50"/>
                  </a:lnTo>
                  <a:lnTo>
                    <a:pt x="258" y="30"/>
                  </a:lnTo>
                  <a:lnTo>
                    <a:pt x="278" y="9"/>
                  </a:lnTo>
                  <a:lnTo>
                    <a:pt x="278" y="9"/>
                  </a:lnTo>
                  <a:lnTo>
                    <a:pt x="279" y="7"/>
                  </a:lnTo>
                  <a:lnTo>
                    <a:pt x="279" y="6"/>
                  </a:lnTo>
                  <a:lnTo>
                    <a:pt x="278" y="3"/>
                  </a:lnTo>
                  <a:lnTo>
                    <a:pt x="276" y="2"/>
                  </a:lnTo>
                  <a:lnTo>
                    <a:pt x="275" y="0"/>
                  </a:lnTo>
                  <a:lnTo>
                    <a:pt x="273" y="0"/>
                  </a:lnTo>
                  <a:lnTo>
                    <a:pt x="272" y="3"/>
                  </a:lnTo>
                  <a:lnTo>
                    <a:pt x="272"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 name="Freeform 496">
              <a:extLst>
                <a:ext uri="{FF2B5EF4-FFF2-40B4-BE49-F238E27FC236}">
                  <a16:creationId xmlns:a16="http://schemas.microsoft.com/office/drawing/2014/main" id="{7579484F-0EA5-0C92-65E6-D647B1E08522}"/>
                </a:ext>
              </a:extLst>
            </p:cNvPr>
            <p:cNvSpPr/>
            <p:nvPr/>
          </p:nvSpPr>
          <p:spPr bwMode="auto">
            <a:xfrm>
              <a:off x="2216151" y="3514725"/>
              <a:ext cx="104775" cy="128588"/>
            </a:xfrm>
            <a:custGeom>
              <a:avLst/>
              <a:gdLst/>
              <a:ahLst/>
              <a:cxnLst>
                <a:cxn ang="0">
                  <a:pos x="190" y="1"/>
                </a:cxn>
                <a:cxn ang="0">
                  <a:pos x="190" y="1"/>
                </a:cxn>
                <a:cxn ang="0">
                  <a:pos x="181" y="12"/>
                </a:cxn>
                <a:cxn ang="0">
                  <a:pos x="172" y="24"/>
                </a:cxn>
                <a:cxn ang="0">
                  <a:pos x="163" y="35"/>
                </a:cxn>
                <a:cxn ang="0">
                  <a:pos x="156" y="47"/>
                </a:cxn>
                <a:cxn ang="0">
                  <a:pos x="156" y="47"/>
                </a:cxn>
                <a:cxn ang="0">
                  <a:pos x="146" y="63"/>
                </a:cxn>
                <a:cxn ang="0">
                  <a:pos x="134" y="78"/>
                </a:cxn>
                <a:cxn ang="0">
                  <a:pos x="111" y="108"/>
                </a:cxn>
                <a:cxn ang="0">
                  <a:pos x="111" y="108"/>
                </a:cxn>
                <a:cxn ang="0">
                  <a:pos x="85" y="141"/>
                </a:cxn>
                <a:cxn ang="0">
                  <a:pos x="58" y="173"/>
                </a:cxn>
                <a:cxn ang="0">
                  <a:pos x="30" y="203"/>
                </a:cxn>
                <a:cxn ang="0">
                  <a:pos x="1" y="233"/>
                </a:cxn>
                <a:cxn ang="0">
                  <a:pos x="1" y="233"/>
                </a:cxn>
                <a:cxn ang="0">
                  <a:pos x="0" y="235"/>
                </a:cxn>
                <a:cxn ang="0">
                  <a:pos x="0" y="237"/>
                </a:cxn>
                <a:cxn ang="0">
                  <a:pos x="0" y="238"/>
                </a:cxn>
                <a:cxn ang="0">
                  <a:pos x="1" y="241"/>
                </a:cxn>
                <a:cxn ang="0">
                  <a:pos x="2" y="242"/>
                </a:cxn>
                <a:cxn ang="0">
                  <a:pos x="4" y="242"/>
                </a:cxn>
                <a:cxn ang="0">
                  <a:pos x="6" y="242"/>
                </a:cxn>
                <a:cxn ang="0">
                  <a:pos x="7" y="241"/>
                </a:cxn>
                <a:cxn ang="0">
                  <a:pos x="7" y="241"/>
                </a:cxn>
                <a:cxn ang="0">
                  <a:pos x="33" y="215"/>
                </a:cxn>
                <a:cxn ang="0">
                  <a:pos x="57" y="189"/>
                </a:cxn>
                <a:cxn ang="0">
                  <a:pos x="81" y="163"/>
                </a:cxn>
                <a:cxn ang="0">
                  <a:pos x="103" y="135"/>
                </a:cxn>
                <a:cxn ang="0">
                  <a:pos x="103" y="135"/>
                </a:cxn>
                <a:cxn ang="0">
                  <a:pos x="128" y="101"/>
                </a:cxn>
                <a:cxn ang="0">
                  <a:pos x="154" y="67"/>
                </a:cxn>
                <a:cxn ang="0">
                  <a:pos x="154" y="67"/>
                </a:cxn>
                <a:cxn ang="0">
                  <a:pos x="165" y="51"/>
                </a:cxn>
                <a:cxn ang="0">
                  <a:pos x="175" y="37"/>
                </a:cxn>
                <a:cxn ang="0">
                  <a:pos x="185" y="23"/>
                </a:cxn>
                <a:cxn ang="0">
                  <a:pos x="197" y="8"/>
                </a:cxn>
                <a:cxn ang="0">
                  <a:pos x="197" y="8"/>
                </a:cxn>
                <a:cxn ang="0">
                  <a:pos x="198" y="6"/>
                </a:cxn>
                <a:cxn ang="0">
                  <a:pos x="198" y="5"/>
                </a:cxn>
                <a:cxn ang="0">
                  <a:pos x="198" y="3"/>
                </a:cxn>
                <a:cxn ang="0">
                  <a:pos x="197" y="2"/>
                </a:cxn>
                <a:cxn ang="0">
                  <a:pos x="195" y="1"/>
                </a:cxn>
                <a:cxn ang="0">
                  <a:pos x="194" y="0"/>
                </a:cxn>
                <a:cxn ang="0">
                  <a:pos x="192" y="0"/>
                </a:cxn>
                <a:cxn ang="0">
                  <a:pos x="190" y="1"/>
                </a:cxn>
                <a:cxn ang="0">
                  <a:pos x="190" y="1"/>
                </a:cxn>
              </a:cxnLst>
              <a:rect l="0" t="0" r="r" b="b"/>
              <a:pathLst>
                <a:path w="198" h="242">
                  <a:moveTo>
                    <a:pt x="190" y="1"/>
                  </a:moveTo>
                  <a:lnTo>
                    <a:pt x="190" y="1"/>
                  </a:lnTo>
                  <a:lnTo>
                    <a:pt x="181" y="12"/>
                  </a:lnTo>
                  <a:lnTo>
                    <a:pt x="172" y="24"/>
                  </a:lnTo>
                  <a:lnTo>
                    <a:pt x="163" y="35"/>
                  </a:lnTo>
                  <a:lnTo>
                    <a:pt x="156" y="47"/>
                  </a:lnTo>
                  <a:lnTo>
                    <a:pt x="156" y="47"/>
                  </a:lnTo>
                  <a:lnTo>
                    <a:pt x="146" y="63"/>
                  </a:lnTo>
                  <a:lnTo>
                    <a:pt x="134" y="78"/>
                  </a:lnTo>
                  <a:lnTo>
                    <a:pt x="111" y="108"/>
                  </a:lnTo>
                  <a:lnTo>
                    <a:pt x="111" y="108"/>
                  </a:lnTo>
                  <a:lnTo>
                    <a:pt x="85" y="141"/>
                  </a:lnTo>
                  <a:lnTo>
                    <a:pt x="58" y="173"/>
                  </a:lnTo>
                  <a:lnTo>
                    <a:pt x="30" y="203"/>
                  </a:lnTo>
                  <a:lnTo>
                    <a:pt x="1" y="233"/>
                  </a:lnTo>
                  <a:lnTo>
                    <a:pt x="1" y="233"/>
                  </a:lnTo>
                  <a:lnTo>
                    <a:pt x="0" y="235"/>
                  </a:lnTo>
                  <a:lnTo>
                    <a:pt x="0" y="237"/>
                  </a:lnTo>
                  <a:lnTo>
                    <a:pt x="0" y="238"/>
                  </a:lnTo>
                  <a:lnTo>
                    <a:pt x="1" y="241"/>
                  </a:lnTo>
                  <a:lnTo>
                    <a:pt x="2" y="242"/>
                  </a:lnTo>
                  <a:lnTo>
                    <a:pt x="4" y="242"/>
                  </a:lnTo>
                  <a:lnTo>
                    <a:pt x="6" y="242"/>
                  </a:lnTo>
                  <a:lnTo>
                    <a:pt x="7" y="241"/>
                  </a:lnTo>
                  <a:lnTo>
                    <a:pt x="7" y="241"/>
                  </a:lnTo>
                  <a:lnTo>
                    <a:pt x="33" y="215"/>
                  </a:lnTo>
                  <a:lnTo>
                    <a:pt x="57" y="189"/>
                  </a:lnTo>
                  <a:lnTo>
                    <a:pt x="81" y="163"/>
                  </a:lnTo>
                  <a:lnTo>
                    <a:pt x="103" y="135"/>
                  </a:lnTo>
                  <a:lnTo>
                    <a:pt x="103" y="135"/>
                  </a:lnTo>
                  <a:lnTo>
                    <a:pt x="128" y="101"/>
                  </a:lnTo>
                  <a:lnTo>
                    <a:pt x="154" y="67"/>
                  </a:lnTo>
                  <a:lnTo>
                    <a:pt x="154" y="67"/>
                  </a:lnTo>
                  <a:lnTo>
                    <a:pt x="165" y="51"/>
                  </a:lnTo>
                  <a:lnTo>
                    <a:pt x="175" y="37"/>
                  </a:lnTo>
                  <a:lnTo>
                    <a:pt x="185" y="23"/>
                  </a:lnTo>
                  <a:lnTo>
                    <a:pt x="197" y="8"/>
                  </a:lnTo>
                  <a:lnTo>
                    <a:pt x="197" y="8"/>
                  </a:lnTo>
                  <a:lnTo>
                    <a:pt x="198" y="6"/>
                  </a:lnTo>
                  <a:lnTo>
                    <a:pt x="198" y="5"/>
                  </a:lnTo>
                  <a:lnTo>
                    <a:pt x="198" y="3"/>
                  </a:lnTo>
                  <a:lnTo>
                    <a:pt x="197" y="2"/>
                  </a:lnTo>
                  <a:lnTo>
                    <a:pt x="195" y="1"/>
                  </a:lnTo>
                  <a:lnTo>
                    <a:pt x="194" y="0"/>
                  </a:lnTo>
                  <a:lnTo>
                    <a:pt x="192" y="0"/>
                  </a:lnTo>
                  <a:lnTo>
                    <a:pt x="190" y="1"/>
                  </a:lnTo>
                  <a:lnTo>
                    <a:pt x="190"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 name="Freeform 497">
              <a:extLst>
                <a:ext uri="{FF2B5EF4-FFF2-40B4-BE49-F238E27FC236}">
                  <a16:creationId xmlns:a16="http://schemas.microsoft.com/office/drawing/2014/main" id="{64CD457A-E4C9-E9CD-1320-A20467E8ABEE}"/>
                </a:ext>
              </a:extLst>
            </p:cNvPr>
            <p:cNvSpPr/>
            <p:nvPr/>
          </p:nvSpPr>
          <p:spPr bwMode="auto">
            <a:xfrm>
              <a:off x="2212976" y="3592513"/>
              <a:ext cx="93663" cy="115888"/>
            </a:xfrm>
            <a:custGeom>
              <a:avLst/>
              <a:gdLst/>
              <a:ahLst/>
              <a:cxnLst>
                <a:cxn ang="0">
                  <a:pos x="166" y="4"/>
                </a:cxn>
                <a:cxn ang="0">
                  <a:pos x="166" y="4"/>
                </a:cxn>
                <a:cxn ang="0">
                  <a:pos x="164" y="9"/>
                </a:cxn>
                <a:cxn ang="0">
                  <a:pos x="162" y="14"/>
                </a:cxn>
                <a:cxn ang="0">
                  <a:pos x="154" y="24"/>
                </a:cxn>
                <a:cxn ang="0">
                  <a:pos x="146" y="35"/>
                </a:cxn>
                <a:cxn ang="0">
                  <a:pos x="138" y="44"/>
                </a:cxn>
                <a:cxn ang="0">
                  <a:pos x="138" y="44"/>
                </a:cxn>
                <a:cxn ang="0">
                  <a:pos x="128" y="58"/>
                </a:cxn>
                <a:cxn ang="0">
                  <a:pos x="118" y="72"/>
                </a:cxn>
                <a:cxn ang="0">
                  <a:pos x="95" y="98"/>
                </a:cxn>
                <a:cxn ang="0">
                  <a:pos x="95" y="98"/>
                </a:cxn>
                <a:cxn ang="0">
                  <a:pos x="71" y="126"/>
                </a:cxn>
                <a:cxn ang="0">
                  <a:pos x="49" y="153"/>
                </a:cxn>
                <a:cxn ang="0">
                  <a:pos x="25" y="182"/>
                </a:cxn>
                <a:cxn ang="0">
                  <a:pos x="1" y="210"/>
                </a:cxn>
                <a:cxn ang="0">
                  <a:pos x="1" y="210"/>
                </a:cxn>
                <a:cxn ang="0">
                  <a:pos x="0" y="211"/>
                </a:cxn>
                <a:cxn ang="0">
                  <a:pos x="0" y="213"/>
                </a:cxn>
                <a:cxn ang="0">
                  <a:pos x="1" y="215"/>
                </a:cxn>
                <a:cxn ang="0">
                  <a:pos x="2" y="216"/>
                </a:cxn>
                <a:cxn ang="0">
                  <a:pos x="3" y="217"/>
                </a:cxn>
                <a:cxn ang="0">
                  <a:pos x="5" y="218"/>
                </a:cxn>
                <a:cxn ang="0">
                  <a:pos x="6" y="217"/>
                </a:cxn>
                <a:cxn ang="0">
                  <a:pos x="8" y="216"/>
                </a:cxn>
                <a:cxn ang="0">
                  <a:pos x="8" y="216"/>
                </a:cxn>
                <a:cxn ang="0">
                  <a:pos x="33" y="188"/>
                </a:cxn>
                <a:cxn ang="0">
                  <a:pos x="58" y="158"/>
                </a:cxn>
                <a:cxn ang="0">
                  <a:pos x="83" y="128"/>
                </a:cxn>
                <a:cxn ang="0">
                  <a:pos x="107" y="98"/>
                </a:cxn>
                <a:cxn ang="0">
                  <a:pos x="107" y="98"/>
                </a:cxn>
                <a:cxn ang="0">
                  <a:pos x="128" y="74"/>
                </a:cxn>
                <a:cxn ang="0">
                  <a:pos x="147" y="49"/>
                </a:cxn>
                <a:cxn ang="0">
                  <a:pos x="147" y="49"/>
                </a:cxn>
                <a:cxn ang="0">
                  <a:pos x="163" y="28"/>
                </a:cxn>
                <a:cxn ang="0">
                  <a:pos x="170" y="18"/>
                </a:cxn>
                <a:cxn ang="0">
                  <a:pos x="173" y="12"/>
                </a:cxn>
                <a:cxn ang="0">
                  <a:pos x="176" y="6"/>
                </a:cxn>
                <a:cxn ang="0">
                  <a:pos x="176" y="6"/>
                </a:cxn>
                <a:cxn ang="0">
                  <a:pos x="176" y="4"/>
                </a:cxn>
                <a:cxn ang="0">
                  <a:pos x="175" y="3"/>
                </a:cxn>
                <a:cxn ang="0">
                  <a:pos x="171" y="1"/>
                </a:cxn>
                <a:cxn ang="0">
                  <a:pos x="169" y="0"/>
                </a:cxn>
                <a:cxn ang="0">
                  <a:pos x="168" y="1"/>
                </a:cxn>
                <a:cxn ang="0">
                  <a:pos x="166" y="2"/>
                </a:cxn>
                <a:cxn ang="0">
                  <a:pos x="166" y="4"/>
                </a:cxn>
                <a:cxn ang="0">
                  <a:pos x="166" y="4"/>
                </a:cxn>
              </a:cxnLst>
              <a:rect l="0" t="0" r="r" b="b"/>
              <a:pathLst>
                <a:path w="176" h="218">
                  <a:moveTo>
                    <a:pt x="166" y="4"/>
                  </a:moveTo>
                  <a:lnTo>
                    <a:pt x="166" y="4"/>
                  </a:lnTo>
                  <a:lnTo>
                    <a:pt x="164" y="9"/>
                  </a:lnTo>
                  <a:lnTo>
                    <a:pt x="162" y="14"/>
                  </a:lnTo>
                  <a:lnTo>
                    <a:pt x="154" y="24"/>
                  </a:lnTo>
                  <a:lnTo>
                    <a:pt x="146" y="35"/>
                  </a:lnTo>
                  <a:lnTo>
                    <a:pt x="138" y="44"/>
                  </a:lnTo>
                  <a:lnTo>
                    <a:pt x="138" y="44"/>
                  </a:lnTo>
                  <a:lnTo>
                    <a:pt x="128" y="58"/>
                  </a:lnTo>
                  <a:lnTo>
                    <a:pt x="118" y="72"/>
                  </a:lnTo>
                  <a:lnTo>
                    <a:pt x="95" y="98"/>
                  </a:lnTo>
                  <a:lnTo>
                    <a:pt x="95" y="98"/>
                  </a:lnTo>
                  <a:lnTo>
                    <a:pt x="71" y="126"/>
                  </a:lnTo>
                  <a:lnTo>
                    <a:pt x="49" y="153"/>
                  </a:lnTo>
                  <a:lnTo>
                    <a:pt x="25" y="182"/>
                  </a:lnTo>
                  <a:lnTo>
                    <a:pt x="1" y="210"/>
                  </a:lnTo>
                  <a:lnTo>
                    <a:pt x="1" y="210"/>
                  </a:lnTo>
                  <a:lnTo>
                    <a:pt x="0" y="211"/>
                  </a:lnTo>
                  <a:lnTo>
                    <a:pt x="0" y="213"/>
                  </a:lnTo>
                  <a:lnTo>
                    <a:pt x="1" y="215"/>
                  </a:lnTo>
                  <a:lnTo>
                    <a:pt x="2" y="216"/>
                  </a:lnTo>
                  <a:lnTo>
                    <a:pt x="3" y="217"/>
                  </a:lnTo>
                  <a:lnTo>
                    <a:pt x="5" y="218"/>
                  </a:lnTo>
                  <a:lnTo>
                    <a:pt x="6" y="217"/>
                  </a:lnTo>
                  <a:lnTo>
                    <a:pt x="8" y="216"/>
                  </a:lnTo>
                  <a:lnTo>
                    <a:pt x="8" y="216"/>
                  </a:lnTo>
                  <a:lnTo>
                    <a:pt x="33" y="188"/>
                  </a:lnTo>
                  <a:lnTo>
                    <a:pt x="58" y="158"/>
                  </a:lnTo>
                  <a:lnTo>
                    <a:pt x="83" y="128"/>
                  </a:lnTo>
                  <a:lnTo>
                    <a:pt x="107" y="98"/>
                  </a:lnTo>
                  <a:lnTo>
                    <a:pt x="107" y="98"/>
                  </a:lnTo>
                  <a:lnTo>
                    <a:pt x="128" y="74"/>
                  </a:lnTo>
                  <a:lnTo>
                    <a:pt x="147" y="49"/>
                  </a:lnTo>
                  <a:lnTo>
                    <a:pt x="147" y="49"/>
                  </a:lnTo>
                  <a:lnTo>
                    <a:pt x="163" y="28"/>
                  </a:lnTo>
                  <a:lnTo>
                    <a:pt x="170" y="18"/>
                  </a:lnTo>
                  <a:lnTo>
                    <a:pt x="173" y="12"/>
                  </a:lnTo>
                  <a:lnTo>
                    <a:pt x="176" y="6"/>
                  </a:lnTo>
                  <a:lnTo>
                    <a:pt x="176" y="6"/>
                  </a:lnTo>
                  <a:lnTo>
                    <a:pt x="176" y="4"/>
                  </a:lnTo>
                  <a:lnTo>
                    <a:pt x="175" y="3"/>
                  </a:lnTo>
                  <a:lnTo>
                    <a:pt x="171" y="1"/>
                  </a:lnTo>
                  <a:lnTo>
                    <a:pt x="169" y="0"/>
                  </a:lnTo>
                  <a:lnTo>
                    <a:pt x="168" y="1"/>
                  </a:lnTo>
                  <a:lnTo>
                    <a:pt x="166" y="2"/>
                  </a:lnTo>
                  <a:lnTo>
                    <a:pt x="166" y="4"/>
                  </a:lnTo>
                  <a:lnTo>
                    <a:pt x="166"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 name="Freeform 498">
              <a:extLst>
                <a:ext uri="{FF2B5EF4-FFF2-40B4-BE49-F238E27FC236}">
                  <a16:creationId xmlns:a16="http://schemas.microsoft.com/office/drawing/2014/main" id="{D177E1B6-06A4-C624-E404-D9B010B83060}"/>
                </a:ext>
              </a:extLst>
            </p:cNvPr>
            <p:cNvSpPr/>
            <p:nvPr/>
          </p:nvSpPr>
          <p:spPr bwMode="auto">
            <a:xfrm>
              <a:off x="2252663" y="3652838"/>
              <a:ext cx="63500" cy="95250"/>
            </a:xfrm>
            <a:custGeom>
              <a:avLst/>
              <a:gdLst/>
              <a:ahLst/>
              <a:cxnLst>
                <a:cxn ang="0">
                  <a:pos x="111" y="2"/>
                </a:cxn>
                <a:cxn ang="0">
                  <a:pos x="111" y="2"/>
                </a:cxn>
                <a:cxn ang="0">
                  <a:pos x="97" y="26"/>
                </a:cxn>
                <a:cxn ang="0">
                  <a:pos x="84" y="50"/>
                </a:cxn>
                <a:cxn ang="0">
                  <a:pos x="69" y="72"/>
                </a:cxn>
                <a:cxn ang="0">
                  <a:pos x="53" y="94"/>
                </a:cxn>
                <a:cxn ang="0">
                  <a:pos x="53" y="94"/>
                </a:cxn>
                <a:cxn ang="0">
                  <a:pos x="25" y="132"/>
                </a:cxn>
                <a:cxn ang="0">
                  <a:pos x="12" y="153"/>
                </a:cxn>
                <a:cxn ang="0">
                  <a:pos x="6" y="163"/>
                </a:cxn>
                <a:cxn ang="0">
                  <a:pos x="1" y="174"/>
                </a:cxn>
                <a:cxn ang="0">
                  <a:pos x="1" y="174"/>
                </a:cxn>
                <a:cxn ang="0">
                  <a:pos x="0" y="176"/>
                </a:cxn>
                <a:cxn ang="0">
                  <a:pos x="1" y="178"/>
                </a:cxn>
                <a:cxn ang="0">
                  <a:pos x="2" y="179"/>
                </a:cxn>
                <a:cxn ang="0">
                  <a:pos x="3" y="179"/>
                </a:cxn>
                <a:cxn ang="0">
                  <a:pos x="8" y="179"/>
                </a:cxn>
                <a:cxn ang="0">
                  <a:pos x="9" y="178"/>
                </a:cxn>
                <a:cxn ang="0">
                  <a:pos x="10" y="177"/>
                </a:cxn>
                <a:cxn ang="0">
                  <a:pos x="10" y="177"/>
                </a:cxn>
                <a:cxn ang="0">
                  <a:pos x="15" y="166"/>
                </a:cxn>
                <a:cxn ang="0">
                  <a:pos x="21" y="157"/>
                </a:cxn>
                <a:cxn ang="0">
                  <a:pos x="27" y="149"/>
                </a:cxn>
                <a:cxn ang="0">
                  <a:pos x="33" y="140"/>
                </a:cxn>
                <a:cxn ang="0">
                  <a:pos x="33" y="140"/>
                </a:cxn>
                <a:cxn ang="0">
                  <a:pos x="49" y="116"/>
                </a:cxn>
                <a:cxn ang="0">
                  <a:pos x="65" y="94"/>
                </a:cxn>
                <a:cxn ang="0">
                  <a:pos x="65" y="94"/>
                </a:cxn>
                <a:cxn ang="0">
                  <a:pos x="80" y="74"/>
                </a:cxn>
                <a:cxn ang="0">
                  <a:pos x="94" y="52"/>
                </a:cxn>
                <a:cxn ang="0">
                  <a:pos x="107" y="29"/>
                </a:cxn>
                <a:cxn ang="0">
                  <a:pos x="119" y="6"/>
                </a:cxn>
                <a:cxn ang="0">
                  <a:pos x="119" y="6"/>
                </a:cxn>
                <a:cxn ang="0">
                  <a:pos x="119" y="5"/>
                </a:cxn>
                <a:cxn ang="0">
                  <a:pos x="119" y="3"/>
                </a:cxn>
                <a:cxn ang="0">
                  <a:pos x="118" y="1"/>
                </a:cxn>
                <a:cxn ang="0">
                  <a:pos x="117" y="0"/>
                </a:cxn>
                <a:cxn ang="0">
                  <a:pos x="115" y="0"/>
                </a:cxn>
                <a:cxn ang="0">
                  <a:pos x="113" y="0"/>
                </a:cxn>
                <a:cxn ang="0">
                  <a:pos x="112" y="0"/>
                </a:cxn>
                <a:cxn ang="0">
                  <a:pos x="111" y="2"/>
                </a:cxn>
                <a:cxn ang="0">
                  <a:pos x="111" y="2"/>
                </a:cxn>
              </a:cxnLst>
              <a:rect l="0" t="0" r="r" b="b"/>
              <a:pathLst>
                <a:path w="119" h="179">
                  <a:moveTo>
                    <a:pt x="111" y="2"/>
                  </a:moveTo>
                  <a:lnTo>
                    <a:pt x="111" y="2"/>
                  </a:lnTo>
                  <a:lnTo>
                    <a:pt x="97" y="26"/>
                  </a:lnTo>
                  <a:lnTo>
                    <a:pt x="84" y="50"/>
                  </a:lnTo>
                  <a:lnTo>
                    <a:pt x="69" y="72"/>
                  </a:lnTo>
                  <a:lnTo>
                    <a:pt x="53" y="94"/>
                  </a:lnTo>
                  <a:lnTo>
                    <a:pt x="53" y="94"/>
                  </a:lnTo>
                  <a:lnTo>
                    <a:pt x="25" y="132"/>
                  </a:lnTo>
                  <a:lnTo>
                    <a:pt x="12" y="153"/>
                  </a:lnTo>
                  <a:lnTo>
                    <a:pt x="6" y="163"/>
                  </a:lnTo>
                  <a:lnTo>
                    <a:pt x="1" y="174"/>
                  </a:lnTo>
                  <a:lnTo>
                    <a:pt x="1" y="174"/>
                  </a:lnTo>
                  <a:lnTo>
                    <a:pt x="0" y="176"/>
                  </a:lnTo>
                  <a:lnTo>
                    <a:pt x="1" y="178"/>
                  </a:lnTo>
                  <a:lnTo>
                    <a:pt x="2" y="179"/>
                  </a:lnTo>
                  <a:lnTo>
                    <a:pt x="3" y="179"/>
                  </a:lnTo>
                  <a:lnTo>
                    <a:pt x="8" y="179"/>
                  </a:lnTo>
                  <a:lnTo>
                    <a:pt x="9" y="178"/>
                  </a:lnTo>
                  <a:lnTo>
                    <a:pt x="10" y="177"/>
                  </a:lnTo>
                  <a:lnTo>
                    <a:pt x="10" y="177"/>
                  </a:lnTo>
                  <a:lnTo>
                    <a:pt x="15" y="166"/>
                  </a:lnTo>
                  <a:lnTo>
                    <a:pt x="21" y="157"/>
                  </a:lnTo>
                  <a:lnTo>
                    <a:pt x="27" y="149"/>
                  </a:lnTo>
                  <a:lnTo>
                    <a:pt x="33" y="140"/>
                  </a:lnTo>
                  <a:lnTo>
                    <a:pt x="33" y="140"/>
                  </a:lnTo>
                  <a:lnTo>
                    <a:pt x="49" y="116"/>
                  </a:lnTo>
                  <a:lnTo>
                    <a:pt x="65" y="94"/>
                  </a:lnTo>
                  <a:lnTo>
                    <a:pt x="65" y="94"/>
                  </a:lnTo>
                  <a:lnTo>
                    <a:pt x="80" y="74"/>
                  </a:lnTo>
                  <a:lnTo>
                    <a:pt x="94" y="52"/>
                  </a:lnTo>
                  <a:lnTo>
                    <a:pt x="107" y="29"/>
                  </a:lnTo>
                  <a:lnTo>
                    <a:pt x="119" y="6"/>
                  </a:lnTo>
                  <a:lnTo>
                    <a:pt x="119" y="6"/>
                  </a:lnTo>
                  <a:lnTo>
                    <a:pt x="119" y="5"/>
                  </a:lnTo>
                  <a:lnTo>
                    <a:pt x="119" y="3"/>
                  </a:lnTo>
                  <a:lnTo>
                    <a:pt x="118" y="1"/>
                  </a:lnTo>
                  <a:lnTo>
                    <a:pt x="117" y="0"/>
                  </a:lnTo>
                  <a:lnTo>
                    <a:pt x="115" y="0"/>
                  </a:lnTo>
                  <a:lnTo>
                    <a:pt x="113" y="0"/>
                  </a:lnTo>
                  <a:lnTo>
                    <a:pt x="112" y="0"/>
                  </a:lnTo>
                  <a:lnTo>
                    <a:pt x="111" y="2"/>
                  </a:lnTo>
                  <a:lnTo>
                    <a:pt x="111"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 name="Freeform 499">
              <a:extLst>
                <a:ext uri="{FF2B5EF4-FFF2-40B4-BE49-F238E27FC236}">
                  <a16:creationId xmlns:a16="http://schemas.microsoft.com/office/drawing/2014/main" id="{ACC4E518-9EFB-51D2-2B11-37B302425F3C}"/>
                </a:ext>
              </a:extLst>
            </p:cNvPr>
            <p:cNvSpPr/>
            <p:nvPr/>
          </p:nvSpPr>
          <p:spPr bwMode="auto">
            <a:xfrm>
              <a:off x="2282826" y="3692525"/>
              <a:ext cx="55563" cy="82550"/>
            </a:xfrm>
            <a:custGeom>
              <a:avLst/>
              <a:gdLst/>
              <a:ahLst/>
              <a:cxnLst>
                <a:cxn ang="0">
                  <a:pos x="95" y="2"/>
                </a:cxn>
                <a:cxn ang="0">
                  <a:pos x="95" y="2"/>
                </a:cxn>
                <a:cxn ang="0">
                  <a:pos x="66" y="42"/>
                </a:cxn>
                <a:cxn ang="0">
                  <a:pos x="38" y="82"/>
                </a:cxn>
                <a:cxn ang="0">
                  <a:pos x="38" y="82"/>
                </a:cxn>
                <a:cxn ang="0">
                  <a:pos x="27" y="99"/>
                </a:cxn>
                <a:cxn ang="0">
                  <a:pos x="16" y="114"/>
                </a:cxn>
                <a:cxn ang="0">
                  <a:pos x="11" y="122"/>
                </a:cxn>
                <a:cxn ang="0">
                  <a:pos x="6" y="132"/>
                </a:cxn>
                <a:cxn ang="0">
                  <a:pos x="3" y="140"/>
                </a:cxn>
                <a:cxn ang="0">
                  <a:pos x="0" y="150"/>
                </a:cxn>
                <a:cxn ang="0">
                  <a:pos x="0" y="150"/>
                </a:cxn>
                <a:cxn ang="0">
                  <a:pos x="0" y="152"/>
                </a:cxn>
                <a:cxn ang="0">
                  <a:pos x="0" y="153"/>
                </a:cxn>
                <a:cxn ang="0">
                  <a:pos x="1" y="155"/>
                </a:cxn>
                <a:cxn ang="0">
                  <a:pos x="3" y="156"/>
                </a:cxn>
                <a:cxn ang="0">
                  <a:pos x="5" y="156"/>
                </a:cxn>
                <a:cxn ang="0">
                  <a:pos x="6" y="156"/>
                </a:cxn>
                <a:cxn ang="0">
                  <a:pos x="8" y="155"/>
                </a:cxn>
                <a:cxn ang="0">
                  <a:pos x="8" y="152"/>
                </a:cxn>
                <a:cxn ang="0">
                  <a:pos x="8" y="152"/>
                </a:cxn>
                <a:cxn ang="0">
                  <a:pos x="13" y="142"/>
                </a:cxn>
                <a:cxn ang="0">
                  <a:pos x="17" y="133"/>
                </a:cxn>
                <a:cxn ang="0">
                  <a:pos x="22" y="124"/>
                </a:cxn>
                <a:cxn ang="0">
                  <a:pos x="27" y="114"/>
                </a:cxn>
                <a:cxn ang="0">
                  <a:pos x="39" y="97"/>
                </a:cxn>
                <a:cxn ang="0">
                  <a:pos x="52" y="80"/>
                </a:cxn>
                <a:cxn ang="0">
                  <a:pos x="52" y="80"/>
                </a:cxn>
                <a:cxn ang="0">
                  <a:pos x="78" y="43"/>
                </a:cxn>
                <a:cxn ang="0">
                  <a:pos x="103" y="7"/>
                </a:cxn>
                <a:cxn ang="0">
                  <a:pos x="103" y="7"/>
                </a:cxn>
                <a:cxn ang="0">
                  <a:pos x="105" y="5"/>
                </a:cxn>
                <a:cxn ang="0">
                  <a:pos x="103" y="3"/>
                </a:cxn>
                <a:cxn ang="0">
                  <a:pos x="103" y="2"/>
                </a:cxn>
                <a:cxn ang="0">
                  <a:pos x="101" y="1"/>
                </a:cxn>
                <a:cxn ang="0">
                  <a:pos x="100" y="0"/>
                </a:cxn>
                <a:cxn ang="0">
                  <a:pos x="98" y="0"/>
                </a:cxn>
                <a:cxn ang="0">
                  <a:pos x="96" y="1"/>
                </a:cxn>
                <a:cxn ang="0">
                  <a:pos x="95" y="2"/>
                </a:cxn>
                <a:cxn ang="0">
                  <a:pos x="95" y="2"/>
                </a:cxn>
              </a:cxnLst>
              <a:rect l="0" t="0" r="r" b="b"/>
              <a:pathLst>
                <a:path w="105" h="156">
                  <a:moveTo>
                    <a:pt x="95" y="2"/>
                  </a:moveTo>
                  <a:lnTo>
                    <a:pt x="95" y="2"/>
                  </a:lnTo>
                  <a:lnTo>
                    <a:pt x="66" y="42"/>
                  </a:lnTo>
                  <a:lnTo>
                    <a:pt x="38" y="82"/>
                  </a:lnTo>
                  <a:lnTo>
                    <a:pt x="38" y="82"/>
                  </a:lnTo>
                  <a:lnTo>
                    <a:pt x="27" y="99"/>
                  </a:lnTo>
                  <a:lnTo>
                    <a:pt x="16" y="114"/>
                  </a:lnTo>
                  <a:lnTo>
                    <a:pt x="11" y="122"/>
                  </a:lnTo>
                  <a:lnTo>
                    <a:pt x="6" y="132"/>
                  </a:lnTo>
                  <a:lnTo>
                    <a:pt x="3" y="140"/>
                  </a:lnTo>
                  <a:lnTo>
                    <a:pt x="0" y="150"/>
                  </a:lnTo>
                  <a:lnTo>
                    <a:pt x="0" y="150"/>
                  </a:lnTo>
                  <a:lnTo>
                    <a:pt x="0" y="152"/>
                  </a:lnTo>
                  <a:lnTo>
                    <a:pt x="0" y="153"/>
                  </a:lnTo>
                  <a:lnTo>
                    <a:pt x="1" y="155"/>
                  </a:lnTo>
                  <a:lnTo>
                    <a:pt x="3" y="156"/>
                  </a:lnTo>
                  <a:lnTo>
                    <a:pt x="5" y="156"/>
                  </a:lnTo>
                  <a:lnTo>
                    <a:pt x="6" y="156"/>
                  </a:lnTo>
                  <a:lnTo>
                    <a:pt x="8" y="155"/>
                  </a:lnTo>
                  <a:lnTo>
                    <a:pt x="8" y="152"/>
                  </a:lnTo>
                  <a:lnTo>
                    <a:pt x="8" y="152"/>
                  </a:lnTo>
                  <a:lnTo>
                    <a:pt x="13" y="142"/>
                  </a:lnTo>
                  <a:lnTo>
                    <a:pt x="17" y="133"/>
                  </a:lnTo>
                  <a:lnTo>
                    <a:pt x="22" y="124"/>
                  </a:lnTo>
                  <a:lnTo>
                    <a:pt x="27" y="114"/>
                  </a:lnTo>
                  <a:lnTo>
                    <a:pt x="39" y="97"/>
                  </a:lnTo>
                  <a:lnTo>
                    <a:pt x="52" y="80"/>
                  </a:lnTo>
                  <a:lnTo>
                    <a:pt x="52" y="80"/>
                  </a:lnTo>
                  <a:lnTo>
                    <a:pt x="78" y="43"/>
                  </a:lnTo>
                  <a:lnTo>
                    <a:pt x="103" y="7"/>
                  </a:lnTo>
                  <a:lnTo>
                    <a:pt x="103" y="7"/>
                  </a:lnTo>
                  <a:lnTo>
                    <a:pt x="105" y="5"/>
                  </a:lnTo>
                  <a:lnTo>
                    <a:pt x="103" y="3"/>
                  </a:lnTo>
                  <a:lnTo>
                    <a:pt x="103" y="2"/>
                  </a:lnTo>
                  <a:lnTo>
                    <a:pt x="101" y="1"/>
                  </a:lnTo>
                  <a:lnTo>
                    <a:pt x="100" y="0"/>
                  </a:lnTo>
                  <a:lnTo>
                    <a:pt x="98" y="0"/>
                  </a:lnTo>
                  <a:lnTo>
                    <a:pt x="96" y="1"/>
                  </a:lnTo>
                  <a:lnTo>
                    <a:pt x="95" y="2"/>
                  </a:lnTo>
                  <a:lnTo>
                    <a:pt x="9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 name="Freeform 500">
              <a:extLst>
                <a:ext uri="{FF2B5EF4-FFF2-40B4-BE49-F238E27FC236}">
                  <a16:creationId xmlns:a16="http://schemas.microsoft.com/office/drawing/2014/main" id="{5DD0DF24-EC20-A190-AA45-69F25040DE99}"/>
                </a:ext>
              </a:extLst>
            </p:cNvPr>
            <p:cNvSpPr/>
            <p:nvPr/>
          </p:nvSpPr>
          <p:spPr bwMode="auto">
            <a:xfrm>
              <a:off x="2343151" y="3705225"/>
              <a:ext cx="57150" cy="77788"/>
            </a:xfrm>
            <a:custGeom>
              <a:avLst/>
              <a:gdLst/>
              <a:ahLst/>
              <a:cxnLst>
                <a:cxn ang="0">
                  <a:pos x="100" y="1"/>
                </a:cxn>
                <a:cxn ang="0">
                  <a:pos x="100" y="1"/>
                </a:cxn>
                <a:cxn ang="0">
                  <a:pos x="68" y="43"/>
                </a:cxn>
                <a:cxn ang="0">
                  <a:pos x="36" y="82"/>
                </a:cxn>
                <a:cxn ang="0">
                  <a:pos x="36" y="82"/>
                </a:cxn>
                <a:cxn ang="0">
                  <a:pos x="25" y="96"/>
                </a:cxn>
                <a:cxn ang="0">
                  <a:pos x="14" y="110"/>
                </a:cxn>
                <a:cxn ang="0">
                  <a:pos x="9" y="117"/>
                </a:cxn>
                <a:cxn ang="0">
                  <a:pos x="5" y="124"/>
                </a:cxn>
                <a:cxn ang="0">
                  <a:pos x="2" y="133"/>
                </a:cxn>
                <a:cxn ang="0">
                  <a:pos x="0" y="141"/>
                </a:cxn>
                <a:cxn ang="0">
                  <a:pos x="0" y="141"/>
                </a:cxn>
                <a:cxn ang="0">
                  <a:pos x="0" y="143"/>
                </a:cxn>
                <a:cxn ang="0">
                  <a:pos x="0" y="145"/>
                </a:cxn>
                <a:cxn ang="0">
                  <a:pos x="2" y="146"/>
                </a:cxn>
                <a:cxn ang="0">
                  <a:pos x="3" y="147"/>
                </a:cxn>
                <a:cxn ang="0">
                  <a:pos x="5" y="147"/>
                </a:cxn>
                <a:cxn ang="0">
                  <a:pos x="7" y="147"/>
                </a:cxn>
                <a:cxn ang="0">
                  <a:pos x="8" y="146"/>
                </a:cxn>
                <a:cxn ang="0">
                  <a:pos x="9" y="144"/>
                </a:cxn>
                <a:cxn ang="0">
                  <a:pos x="9" y="144"/>
                </a:cxn>
                <a:cxn ang="0">
                  <a:pos x="11" y="135"/>
                </a:cxn>
                <a:cxn ang="0">
                  <a:pos x="15" y="125"/>
                </a:cxn>
                <a:cxn ang="0">
                  <a:pos x="20" y="117"/>
                </a:cxn>
                <a:cxn ang="0">
                  <a:pos x="26" y="110"/>
                </a:cxn>
                <a:cxn ang="0">
                  <a:pos x="38" y="94"/>
                </a:cxn>
                <a:cxn ang="0">
                  <a:pos x="50" y="80"/>
                </a:cxn>
                <a:cxn ang="0">
                  <a:pos x="50" y="80"/>
                </a:cxn>
                <a:cxn ang="0">
                  <a:pos x="107" y="9"/>
                </a:cxn>
                <a:cxn ang="0">
                  <a:pos x="107" y="9"/>
                </a:cxn>
                <a:cxn ang="0">
                  <a:pos x="108" y="7"/>
                </a:cxn>
                <a:cxn ang="0">
                  <a:pos x="108" y="4"/>
                </a:cxn>
                <a:cxn ang="0">
                  <a:pos x="106" y="1"/>
                </a:cxn>
                <a:cxn ang="0">
                  <a:pos x="105" y="0"/>
                </a:cxn>
                <a:cxn ang="0">
                  <a:pos x="103" y="0"/>
                </a:cxn>
                <a:cxn ang="0">
                  <a:pos x="102" y="0"/>
                </a:cxn>
                <a:cxn ang="0">
                  <a:pos x="100" y="1"/>
                </a:cxn>
                <a:cxn ang="0">
                  <a:pos x="100" y="1"/>
                </a:cxn>
              </a:cxnLst>
              <a:rect l="0" t="0" r="r" b="b"/>
              <a:pathLst>
                <a:path w="108" h="147">
                  <a:moveTo>
                    <a:pt x="100" y="1"/>
                  </a:moveTo>
                  <a:lnTo>
                    <a:pt x="100" y="1"/>
                  </a:lnTo>
                  <a:lnTo>
                    <a:pt x="68" y="43"/>
                  </a:lnTo>
                  <a:lnTo>
                    <a:pt x="36" y="82"/>
                  </a:lnTo>
                  <a:lnTo>
                    <a:pt x="36" y="82"/>
                  </a:lnTo>
                  <a:lnTo>
                    <a:pt x="25" y="96"/>
                  </a:lnTo>
                  <a:lnTo>
                    <a:pt x="14" y="110"/>
                  </a:lnTo>
                  <a:lnTo>
                    <a:pt x="9" y="117"/>
                  </a:lnTo>
                  <a:lnTo>
                    <a:pt x="5" y="124"/>
                  </a:lnTo>
                  <a:lnTo>
                    <a:pt x="2" y="133"/>
                  </a:lnTo>
                  <a:lnTo>
                    <a:pt x="0" y="141"/>
                  </a:lnTo>
                  <a:lnTo>
                    <a:pt x="0" y="141"/>
                  </a:lnTo>
                  <a:lnTo>
                    <a:pt x="0" y="143"/>
                  </a:lnTo>
                  <a:lnTo>
                    <a:pt x="0" y="145"/>
                  </a:lnTo>
                  <a:lnTo>
                    <a:pt x="2" y="146"/>
                  </a:lnTo>
                  <a:lnTo>
                    <a:pt x="3" y="147"/>
                  </a:lnTo>
                  <a:lnTo>
                    <a:pt x="5" y="147"/>
                  </a:lnTo>
                  <a:lnTo>
                    <a:pt x="7" y="147"/>
                  </a:lnTo>
                  <a:lnTo>
                    <a:pt x="8" y="146"/>
                  </a:lnTo>
                  <a:lnTo>
                    <a:pt x="9" y="144"/>
                  </a:lnTo>
                  <a:lnTo>
                    <a:pt x="9" y="144"/>
                  </a:lnTo>
                  <a:lnTo>
                    <a:pt x="11" y="135"/>
                  </a:lnTo>
                  <a:lnTo>
                    <a:pt x="15" y="125"/>
                  </a:lnTo>
                  <a:lnTo>
                    <a:pt x="20" y="117"/>
                  </a:lnTo>
                  <a:lnTo>
                    <a:pt x="26" y="110"/>
                  </a:lnTo>
                  <a:lnTo>
                    <a:pt x="38" y="94"/>
                  </a:lnTo>
                  <a:lnTo>
                    <a:pt x="50" y="80"/>
                  </a:lnTo>
                  <a:lnTo>
                    <a:pt x="50" y="80"/>
                  </a:lnTo>
                  <a:lnTo>
                    <a:pt x="107" y="9"/>
                  </a:lnTo>
                  <a:lnTo>
                    <a:pt x="107" y="9"/>
                  </a:lnTo>
                  <a:lnTo>
                    <a:pt x="108" y="7"/>
                  </a:lnTo>
                  <a:lnTo>
                    <a:pt x="108" y="4"/>
                  </a:lnTo>
                  <a:lnTo>
                    <a:pt x="106" y="1"/>
                  </a:lnTo>
                  <a:lnTo>
                    <a:pt x="105" y="0"/>
                  </a:lnTo>
                  <a:lnTo>
                    <a:pt x="103" y="0"/>
                  </a:lnTo>
                  <a:lnTo>
                    <a:pt x="102" y="0"/>
                  </a:lnTo>
                  <a:lnTo>
                    <a:pt x="100" y="1"/>
                  </a:lnTo>
                  <a:lnTo>
                    <a:pt x="100"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 name="Freeform 501">
              <a:extLst>
                <a:ext uri="{FF2B5EF4-FFF2-40B4-BE49-F238E27FC236}">
                  <a16:creationId xmlns:a16="http://schemas.microsoft.com/office/drawing/2014/main" id="{D352F67D-59F0-91BE-549D-E25601F17A3B}"/>
                </a:ext>
              </a:extLst>
            </p:cNvPr>
            <p:cNvSpPr/>
            <p:nvPr/>
          </p:nvSpPr>
          <p:spPr bwMode="auto">
            <a:xfrm>
              <a:off x="2408238" y="3716338"/>
              <a:ext cx="46038" cy="63500"/>
            </a:xfrm>
            <a:custGeom>
              <a:avLst/>
              <a:gdLst/>
              <a:ahLst/>
              <a:cxnLst>
                <a:cxn ang="0">
                  <a:pos x="75" y="4"/>
                </a:cxn>
                <a:cxn ang="0">
                  <a:pos x="75" y="4"/>
                </a:cxn>
                <a:cxn ang="0">
                  <a:pos x="74" y="9"/>
                </a:cxn>
                <a:cxn ang="0">
                  <a:pos x="72" y="13"/>
                </a:cxn>
                <a:cxn ang="0">
                  <a:pos x="66" y="23"/>
                </a:cxn>
                <a:cxn ang="0">
                  <a:pos x="51" y="38"/>
                </a:cxn>
                <a:cxn ang="0">
                  <a:pos x="51" y="38"/>
                </a:cxn>
                <a:cxn ang="0">
                  <a:pos x="26" y="66"/>
                </a:cxn>
                <a:cxn ang="0">
                  <a:pos x="26" y="66"/>
                </a:cxn>
                <a:cxn ang="0">
                  <a:pos x="21" y="72"/>
                </a:cxn>
                <a:cxn ang="0">
                  <a:pos x="17" y="77"/>
                </a:cxn>
                <a:cxn ang="0">
                  <a:pos x="10" y="90"/>
                </a:cxn>
                <a:cxn ang="0">
                  <a:pos x="5" y="103"/>
                </a:cxn>
                <a:cxn ang="0">
                  <a:pos x="0" y="117"/>
                </a:cxn>
                <a:cxn ang="0">
                  <a:pos x="0" y="117"/>
                </a:cxn>
                <a:cxn ang="0">
                  <a:pos x="0" y="119"/>
                </a:cxn>
                <a:cxn ang="0">
                  <a:pos x="0" y="120"/>
                </a:cxn>
                <a:cxn ang="0">
                  <a:pos x="1" y="121"/>
                </a:cxn>
                <a:cxn ang="0">
                  <a:pos x="3" y="122"/>
                </a:cxn>
                <a:cxn ang="0">
                  <a:pos x="6" y="122"/>
                </a:cxn>
                <a:cxn ang="0">
                  <a:pos x="8" y="121"/>
                </a:cxn>
                <a:cxn ang="0">
                  <a:pos x="9" y="119"/>
                </a:cxn>
                <a:cxn ang="0">
                  <a:pos x="9" y="119"/>
                </a:cxn>
                <a:cxn ang="0">
                  <a:pos x="16" y="102"/>
                </a:cxn>
                <a:cxn ang="0">
                  <a:pos x="23" y="86"/>
                </a:cxn>
                <a:cxn ang="0">
                  <a:pos x="23" y="86"/>
                </a:cxn>
                <a:cxn ang="0">
                  <a:pos x="30" y="76"/>
                </a:cxn>
                <a:cxn ang="0">
                  <a:pos x="37" y="67"/>
                </a:cxn>
                <a:cxn ang="0">
                  <a:pos x="52" y="51"/>
                </a:cxn>
                <a:cxn ang="0">
                  <a:pos x="52" y="51"/>
                </a:cxn>
                <a:cxn ang="0">
                  <a:pos x="63" y="40"/>
                </a:cxn>
                <a:cxn ang="0">
                  <a:pos x="72" y="29"/>
                </a:cxn>
                <a:cxn ang="0">
                  <a:pos x="77" y="24"/>
                </a:cxn>
                <a:cxn ang="0">
                  <a:pos x="80" y="18"/>
                </a:cxn>
                <a:cxn ang="0">
                  <a:pos x="83" y="11"/>
                </a:cxn>
                <a:cxn ang="0">
                  <a:pos x="85" y="4"/>
                </a:cxn>
                <a:cxn ang="0">
                  <a:pos x="85" y="4"/>
                </a:cxn>
                <a:cxn ang="0">
                  <a:pos x="84" y="2"/>
                </a:cxn>
                <a:cxn ang="0">
                  <a:pos x="84" y="1"/>
                </a:cxn>
                <a:cxn ang="0">
                  <a:pos x="82" y="0"/>
                </a:cxn>
                <a:cxn ang="0">
                  <a:pos x="81" y="0"/>
                </a:cxn>
                <a:cxn ang="0">
                  <a:pos x="77" y="1"/>
                </a:cxn>
                <a:cxn ang="0">
                  <a:pos x="76" y="2"/>
                </a:cxn>
                <a:cxn ang="0">
                  <a:pos x="75" y="4"/>
                </a:cxn>
                <a:cxn ang="0">
                  <a:pos x="75" y="4"/>
                </a:cxn>
              </a:cxnLst>
              <a:rect l="0" t="0" r="r" b="b"/>
              <a:pathLst>
                <a:path w="85" h="122">
                  <a:moveTo>
                    <a:pt x="75" y="4"/>
                  </a:moveTo>
                  <a:lnTo>
                    <a:pt x="75" y="4"/>
                  </a:lnTo>
                  <a:lnTo>
                    <a:pt x="74" y="9"/>
                  </a:lnTo>
                  <a:lnTo>
                    <a:pt x="72" y="13"/>
                  </a:lnTo>
                  <a:lnTo>
                    <a:pt x="66" y="23"/>
                  </a:lnTo>
                  <a:lnTo>
                    <a:pt x="51" y="38"/>
                  </a:lnTo>
                  <a:lnTo>
                    <a:pt x="51" y="38"/>
                  </a:lnTo>
                  <a:lnTo>
                    <a:pt x="26" y="66"/>
                  </a:lnTo>
                  <a:lnTo>
                    <a:pt x="26" y="66"/>
                  </a:lnTo>
                  <a:lnTo>
                    <a:pt x="21" y="72"/>
                  </a:lnTo>
                  <a:lnTo>
                    <a:pt x="17" y="77"/>
                  </a:lnTo>
                  <a:lnTo>
                    <a:pt x="10" y="90"/>
                  </a:lnTo>
                  <a:lnTo>
                    <a:pt x="5" y="103"/>
                  </a:lnTo>
                  <a:lnTo>
                    <a:pt x="0" y="117"/>
                  </a:lnTo>
                  <a:lnTo>
                    <a:pt x="0" y="117"/>
                  </a:lnTo>
                  <a:lnTo>
                    <a:pt x="0" y="119"/>
                  </a:lnTo>
                  <a:lnTo>
                    <a:pt x="0" y="120"/>
                  </a:lnTo>
                  <a:lnTo>
                    <a:pt x="1" y="121"/>
                  </a:lnTo>
                  <a:lnTo>
                    <a:pt x="3" y="122"/>
                  </a:lnTo>
                  <a:lnTo>
                    <a:pt x="6" y="122"/>
                  </a:lnTo>
                  <a:lnTo>
                    <a:pt x="8" y="121"/>
                  </a:lnTo>
                  <a:lnTo>
                    <a:pt x="9" y="119"/>
                  </a:lnTo>
                  <a:lnTo>
                    <a:pt x="9" y="119"/>
                  </a:lnTo>
                  <a:lnTo>
                    <a:pt x="16" y="102"/>
                  </a:lnTo>
                  <a:lnTo>
                    <a:pt x="23" y="86"/>
                  </a:lnTo>
                  <a:lnTo>
                    <a:pt x="23" y="86"/>
                  </a:lnTo>
                  <a:lnTo>
                    <a:pt x="30" y="76"/>
                  </a:lnTo>
                  <a:lnTo>
                    <a:pt x="37" y="67"/>
                  </a:lnTo>
                  <a:lnTo>
                    <a:pt x="52" y="51"/>
                  </a:lnTo>
                  <a:lnTo>
                    <a:pt x="52" y="51"/>
                  </a:lnTo>
                  <a:lnTo>
                    <a:pt x="63" y="40"/>
                  </a:lnTo>
                  <a:lnTo>
                    <a:pt x="72" y="29"/>
                  </a:lnTo>
                  <a:lnTo>
                    <a:pt x="77" y="24"/>
                  </a:lnTo>
                  <a:lnTo>
                    <a:pt x="80" y="18"/>
                  </a:lnTo>
                  <a:lnTo>
                    <a:pt x="83" y="11"/>
                  </a:lnTo>
                  <a:lnTo>
                    <a:pt x="85" y="4"/>
                  </a:lnTo>
                  <a:lnTo>
                    <a:pt x="85" y="4"/>
                  </a:lnTo>
                  <a:lnTo>
                    <a:pt x="84" y="2"/>
                  </a:lnTo>
                  <a:lnTo>
                    <a:pt x="84" y="1"/>
                  </a:lnTo>
                  <a:lnTo>
                    <a:pt x="82" y="0"/>
                  </a:lnTo>
                  <a:lnTo>
                    <a:pt x="81" y="0"/>
                  </a:lnTo>
                  <a:lnTo>
                    <a:pt x="77" y="1"/>
                  </a:lnTo>
                  <a:lnTo>
                    <a:pt x="76" y="2"/>
                  </a:lnTo>
                  <a:lnTo>
                    <a:pt x="75" y="4"/>
                  </a:lnTo>
                  <a:lnTo>
                    <a:pt x="75"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 name="Freeform 502">
              <a:extLst>
                <a:ext uri="{FF2B5EF4-FFF2-40B4-BE49-F238E27FC236}">
                  <a16:creationId xmlns:a16="http://schemas.microsoft.com/office/drawing/2014/main" id="{BF6A4EC8-6BA2-CEA6-BD3E-9FDD37101180}"/>
                </a:ext>
              </a:extLst>
            </p:cNvPr>
            <p:cNvSpPr/>
            <p:nvPr/>
          </p:nvSpPr>
          <p:spPr bwMode="auto">
            <a:xfrm>
              <a:off x="2459038" y="3713163"/>
              <a:ext cx="55563" cy="69850"/>
            </a:xfrm>
            <a:custGeom>
              <a:avLst/>
              <a:gdLst/>
              <a:ahLst/>
              <a:cxnLst>
                <a:cxn ang="0">
                  <a:pos x="95" y="3"/>
                </a:cxn>
                <a:cxn ang="0">
                  <a:pos x="95" y="3"/>
                </a:cxn>
                <a:cxn ang="0">
                  <a:pos x="91" y="13"/>
                </a:cxn>
                <a:cxn ang="0">
                  <a:pos x="85" y="23"/>
                </a:cxn>
                <a:cxn ang="0">
                  <a:pos x="79" y="31"/>
                </a:cxn>
                <a:cxn ang="0">
                  <a:pos x="71" y="39"/>
                </a:cxn>
                <a:cxn ang="0">
                  <a:pos x="55" y="53"/>
                </a:cxn>
                <a:cxn ang="0">
                  <a:pos x="46" y="62"/>
                </a:cxn>
                <a:cxn ang="0">
                  <a:pos x="39" y="69"/>
                </a:cxn>
                <a:cxn ang="0">
                  <a:pos x="39" y="69"/>
                </a:cxn>
                <a:cxn ang="0">
                  <a:pos x="27" y="82"/>
                </a:cxn>
                <a:cxn ang="0">
                  <a:pos x="15" y="95"/>
                </a:cxn>
                <a:cxn ang="0">
                  <a:pos x="10" y="102"/>
                </a:cxn>
                <a:cxn ang="0">
                  <a:pos x="6" y="109"/>
                </a:cxn>
                <a:cxn ang="0">
                  <a:pos x="2" y="118"/>
                </a:cxn>
                <a:cxn ang="0">
                  <a:pos x="0" y="126"/>
                </a:cxn>
                <a:cxn ang="0">
                  <a:pos x="0" y="126"/>
                </a:cxn>
                <a:cxn ang="0">
                  <a:pos x="0" y="128"/>
                </a:cxn>
                <a:cxn ang="0">
                  <a:pos x="1" y="130"/>
                </a:cxn>
                <a:cxn ang="0">
                  <a:pos x="2" y="131"/>
                </a:cxn>
                <a:cxn ang="0">
                  <a:pos x="3" y="132"/>
                </a:cxn>
                <a:cxn ang="0">
                  <a:pos x="5" y="132"/>
                </a:cxn>
                <a:cxn ang="0">
                  <a:pos x="7" y="132"/>
                </a:cxn>
                <a:cxn ang="0">
                  <a:pos x="8" y="131"/>
                </a:cxn>
                <a:cxn ang="0">
                  <a:pos x="9" y="129"/>
                </a:cxn>
                <a:cxn ang="0">
                  <a:pos x="9" y="129"/>
                </a:cxn>
                <a:cxn ang="0">
                  <a:pos x="12" y="119"/>
                </a:cxn>
                <a:cxn ang="0">
                  <a:pos x="17" y="108"/>
                </a:cxn>
                <a:cxn ang="0">
                  <a:pos x="24" y="98"/>
                </a:cxn>
                <a:cxn ang="0">
                  <a:pos x="31" y="89"/>
                </a:cxn>
                <a:cxn ang="0">
                  <a:pos x="39" y="79"/>
                </a:cxn>
                <a:cxn ang="0">
                  <a:pos x="48" y="71"/>
                </a:cxn>
                <a:cxn ang="0">
                  <a:pos x="65" y="56"/>
                </a:cxn>
                <a:cxn ang="0">
                  <a:pos x="65" y="56"/>
                </a:cxn>
                <a:cxn ang="0">
                  <a:pos x="77" y="45"/>
                </a:cxn>
                <a:cxn ang="0">
                  <a:pos x="89" y="34"/>
                </a:cxn>
                <a:cxn ang="0">
                  <a:pos x="94" y="28"/>
                </a:cxn>
                <a:cxn ang="0">
                  <a:pos x="98" y="21"/>
                </a:cxn>
                <a:cxn ang="0">
                  <a:pos x="101" y="14"/>
                </a:cxn>
                <a:cxn ang="0">
                  <a:pos x="104" y="6"/>
                </a:cxn>
                <a:cxn ang="0">
                  <a:pos x="104" y="6"/>
                </a:cxn>
                <a:cxn ang="0">
                  <a:pos x="104" y="4"/>
                </a:cxn>
                <a:cxn ang="0">
                  <a:pos x="103" y="2"/>
                </a:cxn>
                <a:cxn ang="0">
                  <a:pos x="102" y="1"/>
                </a:cxn>
                <a:cxn ang="0">
                  <a:pos x="100" y="0"/>
                </a:cxn>
                <a:cxn ang="0">
                  <a:pos x="98" y="0"/>
                </a:cxn>
                <a:cxn ang="0">
                  <a:pos x="97" y="0"/>
                </a:cxn>
                <a:cxn ang="0">
                  <a:pos x="96" y="1"/>
                </a:cxn>
                <a:cxn ang="0">
                  <a:pos x="95" y="3"/>
                </a:cxn>
                <a:cxn ang="0">
                  <a:pos x="95" y="3"/>
                </a:cxn>
              </a:cxnLst>
              <a:rect l="0" t="0" r="r" b="b"/>
              <a:pathLst>
                <a:path w="104" h="132">
                  <a:moveTo>
                    <a:pt x="95" y="3"/>
                  </a:moveTo>
                  <a:lnTo>
                    <a:pt x="95" y="3"/>
                  </a:lnTo>
                  <a:lnTo>
                    <a:pt x="91" y="13"/>
                  </a:lnTo>
                  <a:lnTo>
                    <a:pt x="85" y="23"/>
                  </a:lnTo>
                  <a:lnTo>
                    <a:pt x="79" y="31"/>
                  </a:lnTo>
                  <a:lnTo>
                    <a:pt x="71" y="39"/>
                  </a:lnTo>
                  <a:lnTo>
                    <a:pt x="55" y="53"/>
                  </a:lnTo>
                  <a:lnTo>
                    <a:pt x="46" y="62"/>
                  </a:lnTo>
                  <a:lnTo>
                    <a:pt x="39" y="69"/>
                  </a:lnTo>
                  <a:lnTo>
                    <a:pt x="39" y="69"/>
                  </a:lnTo>
                  <a:lnTo>
                    <a:pt x="27" y="82"/>
                  </a:lnTo>
                  <a:lnTo>
                    <a:pt x="15" y="95"/>
                  </a:lnTo>
                  <a:lnTo>
                    <a:pt x="10" y="102"/>
                  </a:lnTo>
                  <a:lnTo>
                    <a:pt x="6" y="109"/>
                  </a:lnTo>
                  <a:lnTo>
                    <a:pt x="2" y="118"/>
                  </a:lnTo>
                  <a:lnTo>
                    <a:pt x="0" y="126"/>
                  </a:lnTo>
                  <a:lnTo>
                    <a:pt x="0" y="126"/>
                  </a:lnTo>
                  <a:lnTo>
                    <a:pt x="0" y="128"/>
                  </a:lnTo>
                  <a:lnTo>
                    <a:pt x="1" y="130"/>
                  </a:lnTo>
                  <a:lnTo>
                    <a:pt x="2" y="131"/>
                  </a:lnTo>
                  <a:lnTo>
                    <a:pt x="3" y="132"/>
                  </a:lnTo>
                  <a:lnTo>
                    <a:pt x="5" y="132"/>
                  </a:lnTo>
                  <a:lnTo>
                    <a:pt x="7" y="132"/>
                  </a:lnTo>
                  <a:lnTo>
                    <a:pt x="8" y="131"/>
                  </a:lnTo>
                  <a:lnTo>
                    <a:pt x="9" y="129"/>
                  </a:lnTo>
                  <a:lnTo>
                    <a:pt x="9" y="129"/>
                  </a:lnTo>
                  <a:lnTo>
                    <a:pt x="12" y="119"/>
                  </a:lnTo>
                  <a:lnTo>
                    <a:pt x="17" y="108"/>
                  </a:lnTo>
                  <a:lnTo>
                    <a:pt x="24" y="98"/>
                  </a:lnTo>
                  <a:lnTo>
                    <a:pt x="31" y="89"/>
                  </a:lnTo>
                  <a:lnTo>
                    <a:pt x="39" y="79"/>
                  </a:lnTo>
                  <a:lnTo>
                    <a:pt x="48" y="71"/>
                  </a:lnTo>
                  <a:lnTo>
                    <a:pt x="65" y="56"/>
                  </a:lnTo>
                  <a:lnTo>
                    <a:pt x="65" y="56"/>
                  </a:lnTo>
                  <a:lnTo>
                    <a:pt x="77" y="45"/>
                  </a:lnTo>
                  <a:lnTo>
                    <a:pt x="89" y="34"/>
                  </a:lnTo>
                  <a:lnTo>
                    <a:pt x="94" y="28"/>
                  </a:lnTo>
                  <a:lnTo>
                    <a:pt x="98" y="21"/>
                  </a:lnTo>
                  <a:lnTo>
                    <a:pt x="101" y="14"/>
                  </a:lnTo>
                  <a:lnTo>
                    <a:pt x="104" y="6"/>
                  </a:lnTo>
                  <a:lnTo>
                    <a:pt x="104" y="6"/>
                  </a:lnTo>
                  <a:lnTo>
                    <a:pt x="104" y="4"/>
                  </a:lnTo>
                  <a:lnTo>
                    <a:pt x="103" y="2"/>
                  </a:lnTo>
                  <a:lnTo>
                    <a:pt x="102" y="1"/>
                  </a:lnTo>
                  <a:lnTo>
                    <a:pt x="100" y="0"/>
                  </a:lnTo>
                  <a:lnTo>
                    <a:pt x="98" y="0"/>
                  </a:lnTo>
                  <a:lnTo>
                    <a:pt x="97" y="0"/>
                  </a:lnTo>
                  <a:lnTo>
                    <a:pt x="96" y="1"/>
                  </a:lnTo>
                  <a:lnTo>
                    <a:pt x="95" y="3"/>
                  </a:lnTo>
                  <a:lnTo>
                    <a:pt x="95"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 name="Freeform 503">
              <a:extLst>
                <a:ext uri="{FF2B5EF4-FFF2-40B4-BE49-F238E27FC236}">
                  <a16:creationId xmlns:a16="http://schemas.microsoft.com/office/drawing/2014/main" id="{B67ECADD-404D-AD66-D8F7-28E73244696F}"/>
                </a:ext>
              </a:extLst>
            </p:cNvPr>
            <p:cNvSpPr/>
            <p:nvPr/>
          </p:nvSpPr>
          <p:spPr bwMode="auto">
            <a:xfrm>
              <a:off x="2528888" y="3719513"/>
              <a:ext cx="39688" cy="58738"/>
            </a:xfrm>
            <a:custGeom>
              <a:avLst/>
              <a:gdLst/>
              <a:ahLst/>
              <a:cxnLst>
                <a:cxn ang="0">
                  <a:pos x="67" y="3"/>
                </a:cxn>
                <a:cxn ang="0">
                  <a:pos x="67" y="3"/>
                </a:cxn>
                <a:cxn ang="0">
                  <a:pos x="60" y="16"/>
                </a:cxn>
                <a:cxn ang="0">
                  <a:pos x="52" y="28"/>
                </a:cxn>
                <a:cxn ang="0">
                  <a:pos x="42" y="38"/>
                </a:cxn>
                <a:cxn ang="0">
                  <a:pos x="33" y="50"/>
                </a:cxn>
                <a:cxn ang="0">
                  <a:pos x="33" y="50"/>
                </a:cxn>
                <a:cxn ang="0">
                  <a:pos x="28" y="56"/>
                </a:cxn>
                <a:cxn ang="0">
                  <a:pos x="24" y="62"/>
                </a:cxn>
                <a:cxn ang="0">
                  <a:pos x="15" y="76"/>
                </a:cxn>
                <a:cxn ang="0">
                  <a:pos x="8" y="89"/>
                </a:cxn>
                <a:cxn ang="0">
                  <a:pos x="1" y="102"/>
                </a:cxn>
                <a:cxn ang="0">
                  <a:pos x="1" y="102"/>
                </a:cxn>
                <a:cxn ang="0">
                  <a:pos x="0" y="105"/>
                </a:cxn>
                <a:cxn ang="0">
                  <a:pos x="0" y="107"/>
                </a:cxn>
                <a:cxn ang="0">
                  <a:pos x="1" y="108"/>
                </a:cxn>
                <a:cxn ang="0">
                  <a:pos x="3" y="109"/>
                </a:cxn>
                <a:cxn ang="0">
                  <a:pos x="4" y="110"/>
                </a:cxn>
                <a:cxn ang="0">
                  <a:pos x="6" y="110"/>
                </a:cxn>
                <a:cxn ang="0">
                  <a:pos x="7" y="109"/>
                </a:cxn>
                <a:cxn ang="0">
                  <a:pos x="9" y="108"/>
                </a:cxn>
                <a:cxn ang="0">
                  <a:pos x="9" y="108"/>
                </a:cxn>
                <a:cxn ang="0">
                  <a:pos x="18" y="93"/>
                </a:cxn>
                <a:cxn ang="0">
                  <a:pos x="25" y="79"/>
                </a:cxn>
                <a:cxn ang="0">
                  <a:pos x="33" y="65"/>
                </a:cxn>
                <a:cxn ang="0">
                  <a:pos x="43" y="52"/>
                </a:cxn>
                <a:cxn ang="0">
                  <a:pos x="43" y="52"/>
                </a:cxn>
                <a:cxn ang="0">
                  <a:pos x="53" y="42"/>
                </a:cxn>
                <a:cxn ang="0">
                  <a:pos x="61" y="31"/>
                </a:cxn>
                <a:cxn ang="0">
                  <a:pos x="69" y="20"/>
                </a:cxn>
                <a:cxn ang="0">
                  <a:pos x="75" y="7"/>
                </a:cxn>
                <a:cxn ang="0">
                  <a:pos x="75" y="7"/>
                </a:cxn>
                <a:cxn ang="0">
                  <a:pos x="76" y="5"/>
                </a:cxn>
                <a:cxn ang="0">
                  <a:pos x="75" y="4"/>
                </a:cxn>
                <a:cxn ang="0">
                  <a:pos x="73" y="1"/>
                </a:cxn>
                <a:cxn ang="0">
                  <a:pos x="71" y="0"/>
                </a:cxn>
                <a:cxn ang="0">
                  <a:pos x="70" y="0"/>
                </a:cxn>
                <a:cxn ang="0">
                  <a:pos x="68" y="1"/>
                </a:cxn>
                <a:cxn ang="0">
                  <a:pos x="67" y="3"/>
                </a:cxn>
                <a:cxn ang="0">
                  <a:pos x="67" y="3"/>
                </a:cxn>
              </a:cxnLst>
              <a:rect l="0" t="0" r="r" b="b"/>
              <a:pathLst>
                <a:path w="76" h="110">
                  <a:moveTo>
                    <a:pt x="67" y="3"/>
                  </a:moveTo>
                  <a:lnTo>
                    <a:pt x="67" y="3"/>
                  </a:lnTo>
                  <a:lnTo>
                    <a:pt x="60" y="16"/>
                  </a:lnTo>
                  <a:lnTo>
                    <a:pt x="52" y="28"/>
                  </a:lnTo>
                  <a:lnTo>
                    <a:pt x="42" y="38"/>
                  </a:lnTo>
                  <a:lnTo>
                    <a:pt x="33" y="50"/>
                  </a:lnTo>
                  <a:lnTo>
                    <a:pt x="33" y="50"/>
                  </a:lnTo>
                  <a:lnTo>
                    <a:pt x="28" y="56"/>
                  </a:lnTo>
                  <a:lnTo>
                    <a:pt x="24" y="62"/>
                  </a:lnTo>
                  <a:lnTo>
                    <a:pt x="15" y="76"/>
                  </a:lnTo>
                  <a:lnTo>
                    <a:pt x="8" y="89"/>
                  </a:lnTo>
                  <a:lnTo>
                    <a:pt x="1" y="102"/>
                  </a:lnTo>
                  <a:lnTo>
                    <a:pt x="1" y="102"/>
                  </a:lnTo>
                  <a:lnTo>
                    <a:pt x="0" y="105"/>
                  </a:lnTo>
                  <a:lnTo>
                    <a:pt x="0" y="107"/>
                  </a:lnTo>
                  <a:lnTo>
                    <a:pt x="1" y="108"/>
                  </a:lnTo>
                  <a:lnTo>
                    <a:pt x="3" y="109"/>
                  </a:lnTo>
                  <a:lnTo>
                    <a:pt x="4" y="110"/>
                  </a:lnTo>
                  <a:lnTo>
                    <a:pt x="6" y="110"/>
                  </a:lnTo>
                  <a:lnTo>
                    <a:pt x="7" y="109"/>
                  </a:lnTo>
                  <a:lnTo>
                    <a:pt x="9" y="108"/>
                  </a:lnTo>
                  <a:lnTo>
                    <a:pt x="9" y="108"/>
                  </a:lnTo>
                  <a:lnTo>
                    <a:pt x="18" y="93"/>
                  </a:lnTo>
                  <a:lnTo>
                    <a:pt x="25" y="79"/>
                  </a:lnTo>
                  <a:lnTo>
                    <a:pt x="33" y="65"/>
                  </a:lnTo>
                  <a:lnTo>
                    <a:pt x="43" y="52"/>
                  </a:lnTo>
                  <a:lnTo>
                    <a:pt x="43" y="52"/>
                  </a:lnTo>
                  <a:lnTo>
                    <a:pt x="53" y="42"/>
                  </a:lnTo>
                  <a:lnTo>
                    <a:pt x="61" y="31"/>
                  </a:lnTo>
                  <a:lnTo>
                    <a:pt x="69" y="20"/>
                  </a:lnTo>
                  <a:lnTo>
                    <a:pt x="75" y="7"/>
                  </a:lnTo>
                  <a:lnTo>
                    <a:pt x="75" y="7"/>
                  </a:lnTo>
                  <a:lnTo>
                    <a:pt x="76" y="5"/>
                  </a:lnTo>
                  <a:lnTo>
                    <a:pt x="75" y="4"/>
                  </a:lnTo>
                  <a:lnTo>
                    <a:pt x="73" y="1"/>
                  </a:lnTo>
                  <a:lnTo>
                    <a:pt x="71" y="0"/>
                  </a:lnTo>
                  <a:lnTo>
                    <a:pt x="70" y="0"/>
                  </a:lnTo>
                  <a:lnTo>
                    <a:pt x="68" y="1"/>
                  </a:lnTo>
                  <a:lnTo>
                    <a:pt x="67" y="3"/>
                  </a:lnTo>
                  <a:lnTo>
                    <a:pt x="67"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 name="Freeform 504">
              <a:extLst>
                <a:ext uri="{FF2B5EF4-FFF2-40B4-BE49-F238E27FC236}">
                  <a16:creationId xmlns:a16="http://schemas.microsoft.com/office/drawing/2014/main" id="{262C216D-B07B-5380-5F9A-BC76210ECB91}"/>
                </a:ext>
              </a:extLst>
            </p:cNvPr>
            <p:cNvSpPr/>
            <p:nvPr/>
          </p:nvSpPr>
          <p:spPr bwMode="auto">
            <a:xfrm>
              <a:off x="2584451" y="3717925"/>
              <a:ext cx="44450" cy="61913"/>
            </a:xfrm>
            <a:custGeom>
              <a:avLst/>
              <a:gdLst/>
              <a:ahLst/>
              <a:cxnLst>
                <a:cxn ang="0">
                  <a:pos x="77" y="5"/>
                </a:cxn>
                <a:cxn ang="0">
                  <a:pos x="77" y="5"/>
                </a:cxn>
                <a:cxn ang="0">
                  <a:pos x="77" y="9"/>
                </a:cxn>
                <a:cxn ang="0">
                  <a:pos x="76" y="15"/>
                </a:cxn>
                <a:cxn ang="0">
                  <a:pos x="73" y="23"/>
                </a:cxn>
                <a:cxn ang="0">
                  <a:pos x="68" y="31"/>
                </a:cxn>
                <a:cxn ang="0">
                  <a:pos x="62" y="39"/>
                </a:cxn>
                <a:cxn ang="0">
                  <a:pos x="48" y="54"/>
                </a:cxn>
                <a:cxn ang="0">
                  <a:pos x="42" y="61"/>
                </a:cxn>
                <a:cxn ang="0">
                  <a:pos x="35" y="68"/>
                </a:cxn>
                <a:cxn ang="0">
                  <a:pos x="35" y="68"/>
                </a:cxn>
                <a:cxn ang="0">
                  <a:pos x="26" y="79"/>
                </a:cxn>
                <a:cxn ang="0">
                  <a:pos x="16" y="89"/>
                </a:cxn>
                <a:cxn ang="0">
                  <a:pos x="8" y="100"/>
                </a:cxn>
                <a:cxn ang="0">
                  <a:pos x="4" y="105"/>
                </a:cxn>
                <a:cxn ang="0">
                  <a:pos x="0" y="113"/>
                </a:cxn>
                <a:cxn ang="0">
                  <a:pos x="0" y="113"/>
                </a:cxn>
                <a:cxn ang="0">
                  <a:pos x="0" y="115"/>
                </a:cxn>
                <a:cxn ang="0">
                  <a:pos x="1" y="116"/>
                </a:cxn>
                <a:cxn ang="0">
                  <a:pos x="2" y="117"/>
                </a:cxn>
                <a:cxn ang="0">
                  <a:pos x="3" y="118"/>
                </a:cxn>
                <a:cxn ang="0">
                  <a:pos x="8" y="118"/>
                </a:cxn>
                <a:cxn ang="0">
                  <a:pos x="9" y="117"/>
                </a:cxn>
                <a:cxn ang="0">
                  <a:pos x="10" y="115"/>
                </a:cxn>
                <a:cxn ang="0">
                  <a:pos x="10" y="115"/>
                </a:cxn>
                <a:cxn ang="0">
                  <a:pos x="14" y="106"/>
                </a:cxn>
                <a:cxn ang="0">
                  <a:pos x="19" y="98"/>
                </a:cxn>
                <a:cxn ang="0">
                  <a:pos x="25" y="90"/>
                </a:cxn>
                <a:cxn ang="0">
                  <a:pos x="32" y="83"/>
                </a:cxn>
                <a:cxn ang="0">
                  <a:pos x="47" y="68"/>
                </a:cxn>
                <a:cxn ang="0">
                  <a:pos x="60" y="54"/>
                </a:cxn>
                <a:cxn ang="0">
                  <a:pos x="60" y="54"/>
                </a:cxn>
                <a:cxn ang="0">
                  <a:pos x="71" y="43"/>
                </a:cxn>
                <a:cxn ang="0">
                  <a:pos x="75" y="38"/>
                </a:cxn>
                <a:cxn ang="0">
                  <a:pos x="79" y="32"/>
                </a:cxn>
                <a:cxn ang="0">
                  <a:pos x="82" y="26"/>
                </a:cxn>
                <a:cxn ang="0">
                  <a:pos x="85" y="19"/>
                </a:cxn>
                <a:cxn ang="0">
                  <a:pos x="86" y="12"/>
                </a:cxn>
                <a:cxn ang="0">
                  <a:pos x="86" y="5"/>
                </a:cxn>
                <a:cxn ang="0">
                  <a:pos x="86" y="5"/>
                </a:cxn>
                <a:cxn ang="0">
                  <a:pos x="85" y="3"/>
                </a:cxn>
                <a:cxn ang="0">
                  <a:pos x="84" y="1"/>
                </a:cxn>
                <a:cxn ang="0">
                  <a:pos x="81" y="0"/>
                </a:cxn>
                <a:cxn ang="0">
                  <a:pos x="79" y="0"/>
                </a:cxn>
                <a:cxn ang="0">
                  <a:pos x="78" y="1"/>
                </a:cxn>
                <a:cxn ang="0">
                  <a:pos x="77" y="3"/>
                </a:cxn>
                <a:cxn ang="0">
                  <a:pos x="77" y="5"/>
                </a:cxn>
                <a:cxn ang="0">
                  <a:pos x="77" y="5"/>
                </a:cxn>
              </a:cxnLst>
              <a:rect l="0" t="0" r="r" b="b"/>
              <a:pathLst>
                <a:path w="86" h="118">
                  <a:moveTo>
                    <a:pt x="77" y="5"/>
                  </a:moveTo>
                  <a:lnTo>
                    <a:pt x="77" y="5"/>
                  </a:lnTo>
                  <a:lnTo>
                    <a:pt x="77" y="9"/>
                  </a:lnTo>
                  <a:lnTo>
                    <a:pt x="76" y="15"/>
                  </a:lnTo>
                  <a:lnTo>
                    <a:pt x="73" y="23"/>
                  </a:lnTo>
                  <a:lnTo>
                    <a:pt x="68" y="31"/>
                  </a:lnTo>
                  <a:lnTo>
                    <a:pt x="62" y="39"/>
                  </a:lnTo>
                  <a:lnTo>
                    <a:pt x="48" y="54"/>
                  </a:lnTo>
                  <a:lnTo>
                    <a:pt x="42" y="61"/>
                  </a:lnTo>
                  <a:lnTo>
                    <a:pt x="35" y="68"/>
                  </a:lnTo>
                  <a:lnTo>
                    <a:pt x="35" y="68"/>
                  </a:lnTo>
                  <a:lnTo>
                    <a:pt x="26" y="79"/>
                  </a:lnTo>
                  <a:lnTo>
                    <a:pt x="16" y="89"/>
                  </a:lnTo>
                  <a:lnTo>
                    <a:pt x="8" y="100"/>
                  </a:lnTo>
                  <a:lnTo>
                    <a:pt x="4" y="105"/>
                  </a:lnTo>
                  <a:lnTo>
                    <a:pt x="0" y="113"/>
                  </a:lnTo>
                  <a:lnTo>
                    <a:pt x="0" y="113"/>
                  </a:lnTo>
                  <a:lnTo>
                    <a:pt x="0" y="115"/>
                  </a:lnTo>
                  <a:lnTo>
                    <a:pt x="1" y="116"/>
                  </a:lnTo>
                  <a:lnTo>
                    <a:pt x="2" y="117"/>
                  </a:lnTo>
                  <a:lnTo>
                    <a:pt x="3" y="118"/>
                  </a:lnTo>
                  <a:lnTo>
                    <a:pt x="8" y="118"/>
                  </a:lnTo>
                  <a:lnTo>
                    <a:pt x="9" y="117"/>
                  </a:lnTo>
                  <a:lnTo>
                    <a:pt x="10" y="115"/>
                  </a:lnTo>
                  <a:lnTo>
                    <a:pt x="10" y="115"/>
                  </a:lnTo>
                  <a:lnTo>
                    <a:pt x="14" y="106"/>
                  </a:lnTo>
                  <a:lnTo>
                    <a:pt x="19" y="98"/>
                  </a:lnTo>
                  <a:lnTo>
                    <a:pt x="25" y="90"/>
                  </a:lnTo>
                  <a:lnTo>
                    <a:pt x="32" y="83"/>
                  </a:lnTo>
                  <a:lnTo>
                    <a:pt x="47" y="68"/>
                  </a:lnTo>
                  <a:lnTo>
                    <a:pt x="60" y="54"/>
                  </a:lnTo>
                  <a:lnTo>
                    <a:pt x="60" y="54"/>
                  </a:lnTo>
                  <a:lnTo>
                    <a:pt x="71" y="43"/>
                  </a:lnTo>
                  <a:lnTo>
                    <a:pt x="75" y="38"/>
                  </a:lnTo>
                  <a:lnTo>
                    <a:pt x="79" y="32"/>
                  </a:lnTo>
                  <a:lnTo>
                    <a:pt x="82" y="26"/>
                  </a:lnTo>
                  <a:lnTo>
                    <a:pt x="85" y="19"/>
                  </a:lnTo>
                  <a:lnTo>
                    <a:pt x="86" y="12"/>
                  </a:lnTo>
                  <a:lnTo>
                    <a:pt x="86" y="5"/>
                  </a:lnTo>
                  <a:lnTo>
                    <a:pt x="86" y="5"/>
                  </a:lnTo>
                  <a:lnTo>
                    <a:pt x="85" y="3"/>
                  </a:lnTo>
                  <a:lnTo>
                    <a:pt x="84" y="1"/>
                  </a:lnTo>
                  <a:lnTo>
                    <a:pt x="81" y="0"/>
                  </a:lnTo>
                  <a:lnTo>
                    <a:pt x="79" y="0"/>
                  </a:lnTo>
                  <a:lnTo>
                    <a:pt x="78" y="1"/>
                  </a:lnTo>
                  <a:lnTo>
                    <a:pt x="77" y="3"/>
                  </a:lnTo>
                  <a:lnTo>
                    <a:pt x="77" y="5"/>
                  </a:lnTo>
                  <a:lnTo>
                    <a:pt x="77"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 name="Freeform 505">
              <a:extLst>
                <a:ext uri="{FF2B5EF4-FFF2-40B4-BE49-F238E27FC236}">
                  <a16:creationId xmlns:a16="http://schemas.microsoft.com/office/drawing/2014/main" id="{926237C4-A012-9D19-C2C7-5092EE3D7D35}"/>
                </a:ext>
              </a:extLst>
            </p:cNvPr>
            <p:cNvSpPr/>
            <p:nvPr/>
          </p:nvSpPr>
          <p:spPr bwMode="auto">
            <a:xfrm>
              <a:off x="2632076" y="3725863"/>
              <a:ext cx="49213" cy="57150"/>
            </a:xfrm>
            <a:custGeom>
              <a:avLst/>
              <a:gdLst/>
              <a:ahLst/>
              <a:cxnLst>
                <a:cxn ang="0">
                  <a:pos x="85" y="3"/>
                </a:cxn>
                <a:cxn ang="0">
                  <a:pos x="85" y="3"/>
                </a:cxn>
                <a:cxn ang="0">
                  <a:pos x="83" y="7"/>
                </a:cxn>
                <a:cxn ang="0">
                  <a:pos x="81" y="10"/>
                </a:cxn>
                <a:cxn ang="0">
                  <a:pos x="74" y="15"/>
                </a:cxn>
                <a:cxn ang="0">
                  <a:pos x="74" y="15"/>
                </a:cxn>
                <a:cxn ang="0">
                  <a:pos x="67" y="21"/>
                </a:cxn>
                <a:cxn ang="0">
                  <a:pos x="62" y="27"/>
                </a:cxn>
                <a:cxn ang="0">
                  <a:pos x="58" y="34"/>
                </a:cxn>
                <a:cxn ang="0">
                  <a:pos x="52" y="40"/>
                </a:cxn>
                <a:cxn ang="0">
                  <a:pos x="52" y="40"/>
                </a:cxn>
                <a:cxn ang="0">
                  <a:pos x="38" y="54"/>
                </a:cxn>
                <a:cxn ang="0">
                  <a:pos x="26" y="70"/>
                </a:cxn>
                <a:cxn ang="0">
                  <a:pos x="14" y="85"/>
                </a:cxn>
                <a:cxn ang="0">
                  <a:pos x="1" y="100"/>
                </a:cxn>
                <a:cxn ang="0">
                  <a:pos x="1" y="100"/>
                </a:cxn>
                <a:cxn ang="0">
                  <a:pos x="0" y="102"/>
                </a:cxn>
                <a:cxn ang="0">
                  <a:pos x="0" y="104"/>
                </a:cxn>
                <a:cxn ang="0">
                  <a:pos x="0" y="106"/>
                </a:cxn>
                <a:cxn ang="0">
                  <a:pos x="1" y="107"/>
                </a:cxn>
                <a:cxn ang="0">
                  <a:pos x="2" y="108"/>
                </a:cxn>
                <a:cxn ang="0">
                  <a:pos x="4" y="108"/>
                </a:cxn>
                <a:cxn ang="0">
                  <a:pos x="6" y="108"/>
                </a:cxn>
                <a:cxn ang="0">
                  <a:pos x="7" y="107"/>
                </a:cxn>
                <a:cxn ang="0">
                  <a:pos x="7" y="107"/>
                </a:cxn>
                <a:cxn ang="0">
                  <a:pos x="22" y="90"/>
                </a:cxn>
                <a:cxn ang="0">
                  <a:pos x="35" y="74"/>
                </a:cxn>
                <a:cxn ang="0">
                  <a:pos x="50" y="57"/>
                </a:cxn>
                <a:cxn ang="0">
                  <a:pos x="64" y="41"/>
                </a:cxn>
                <a:cxn ang="0">
                  <a:pos x="64" y="41"/>
                </a:cxn>
                <a:cxn ang="0">
                  <a:pos x="69" y="35"/>
                </a:cxn>
                <a:cxn ang="0">
                  <a:pos x="75" y="28"/>
                </a:cxn>
                <a:cxn ang="0">
                  <a:pos x="81" y="22"/>
                </a:cxn>
                <a:cxn ang="0">
                  <a:pos x="87" y="17"/>
                </a:cxn>
                <a:cxn ang="0">
                  <a:pos x="87" y="17"/>
                </a:cxn>
                <a:cxn ang="0">
                  <a:pos x="90" y="15"/>
                </a:cxn>
                <a:cxn ang="0">
                  <a:pos x="92" y="12"/>
                </a:cxn>
                <a:cxn ang="0">
                  <a:pos x="94" y="6"/>
                </a:cxn>
                <a:cxn ang="0">
                  <a:pos x="94" y="6"/>
                </a:cxn>
                <a:cxn ang="0">
                  <a:pos x="94" y="4"/>
                </a:cxn>
                <a:cxn ang="0">
                  <a:pos x="94" y="2"/>
                </a:cxn>
                <a:cxn ang="0">
                  <a:pos x="93" y="1"/>
                </a:cxn>
                <a:cxn ang="0">
                  <a:pos x="91" y="0"/>
                </a:cxn>
                <a:cxn ang="0">
                  <a:pos x="89" y="0"/>
                </a:cxn>
                <a:cxn ang="0">
                  <a:pos x="88" y="0"/>
                </a:cxn>
                <a:cxn ang="0">
                  <a:pos x="86" y="1"/>
                </a:cxn>
                <a:cxn ang="0">
                  <a:pos x="85" y="3"/>
                </a:cxn>
                <a:cxn ang="0">
                  <a:pos x="85" y="3"/>
                </a:cxn>
              </a:cxnLst>
              <a:rect l="0" t="0" r="r" b="b"/>
              <a:pathLst>
                <a:path w="94" h="108">
                  <a:moveTo>
                    <a:pt x="85" y="3"/>
                  </a:moveTo>
                  <a:lnTo>
                    <a:pt x="85" y="3"/>
                  </a:lnTo>
                  <a:lnTo>
                    <a:pt x="83" y="7"/>
                  </a:lnTo>
                  <a:lnTo>
                    <a:pt x="81" y="10"/>
                  </a:lnTo>
                  <a:lnTo>
                    <a:pt x="74" y="15"/>
                  </a:lnTo>
                  <a:lnTo>
                    <a:pt x="74" y="15"/>
                  </a:lnTo>
                  <a:lnTo>
                    <a:pt x="67" y="21"/>
                  </a:lnTo>
                  <a:lnTo>
                    <a:pt x="62" y="27"/>
                  </a:lnTo>
                  <a:lnTo>
                    <a:pt x="58" y="34"/>
                  </a:lnTo>
                  <a:lnTo>
                    <a:pt x="52" y="40"/>
                  </a:lnTo>
                  <a:lnTo>
                    <a:pt x="52" y="40"/>
                  </a:lnTo>
                  <a:lnTo>
                    <a:pt x="38" y="54"/>
                  </a:lnTo>
                  <a:lnTo>
                    <a:pt x="26" y="70"/>
                  </a:lnTo>
                  <a:lnTo>
                    <a:pt x="14" y="85"/>
                  </a:lnTo>
                  <a:lnTo>
                    <a:pt x="1" y="100"/>
                  </a:lnTo>
                  <a:lnTo>
                    <a:pt x="1" y="100"/>
                  </a:lnTo>
                  <a:lnTo>
                    <a:pt x="0" y="102"/>
                  </a:lnTo>
                  <a:lnTo>
                    <a:pt x="0" y="104"/>
                  </a:lnTo>
                  <a:lnTo>
                    <a:pt x="0" y="106"/>
                  </a:lnTo>
                  <a:lnTo>
                    <a:pt x="1" y="107"/>
                  </a:lnTo>
                  <a:lnTo>
                    <a:pt x="2" y="108"/>
                  </a:lnTo>
                  <a:lnTo>
                    <a:pt x="4" y="108"/>
                  </a:lnTo>
                  <a:lnTo>
                    <a:pt x="6" y="108"/>
                  </a:lnTo>
                  <a:lnTo>
                    <a:pt x="7" y="107"/>
                  </a:lnTo>
                  <a:lnTo>
                    <a:pt x="7" y="107"/>
                  </a:lnTo>
                  <a:lnTo>
                    <a:pt x="22" y="90"/>
                  </a:lnTo>
                  <a:lnTo>
                    <a:pt x="35" y="74"/>
                  </a:lnTo>
                  <a:lnTo>
                    <a:pt x="50" y="57"/>
                  </a:lnTo>
                  <a:lnTo>
                    <a:pt x="64" y="41"/>
                  </a:lnTo>
                  <a:lnTo>
                    <a:pt x="64" y="41"/>
                  </a:lnTo>
                  <a:lnTo>
                    <a:pt x="69" y="35"/>
                  </a:lnTo>
                  <a:lnTo>
                    <a:pt x="75" y="28"/>
                  </a:lnTo>
                  <a:lnTo>
                    <a:pt x="81" y="22"/>
                  </a:lnTo>
                  <a:lnTo>
                    <a:pt x="87" y="17"/>
                  </a:lnTo>
                  <a:lnTo>
                    <a:pt x="87" y="17"/>
                  </a:lnTo>
                  <a:lnTo>
                    <a:pt x="90" y="15"/>
                  </a:lnTo>
                  <a:lnTo>
                    <a:pt x="92" y="12"/>
                  </a:lnTo>
                  <a:lnTo>
                    <a:pt x="94" y="6"/>
                  </a:lnTo>
                  <a:lnTo>
                    <a:pt x="94" y="6"/>
                  </a:lnTo>
                  <a:lnTo>
                    <a:pt x="94" y="4"/>
                  </a:lnTo>
                  <a:lnTo>
                    <a:pt x="94" y="2"/>
                  </a:lnTo>
                  <a:lnTo>
                    <a:pt x="93" y="1"/>
                  </a:lnTo>
                  <a:lnTo>
                    <a:pt x="91" y="0"/>
                  </a:lnTo>
                  <a:lnTo>
                    <a:pt x="89" y="0"/>
                  </a:lnTo>
                  <a:lnTo>
                    <a:pt x="88" y="0"/>
                  </a:lnTo>
                  <a:lnTo>
                    <a:pt x="86" y="1"/>
                  </a:lnTo>
                  <a:lnTo>
                    <a:pt x="85" y="3"/>
                  </a:lnTo>
                  <a:lnTo>
                    <a:pt x="85"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 name="Freeform 506">
              <a:extLst>
                <a:ext uri="{FF2B5EF4-FFF2-40B4-BE49-F238E27FC236}">
                  <a16:creationId xmlns:a16="http://schemas.microsoft.com/office/drawing/2014/main" id="{7EB974C3-ACCB-CAA2-9793-E8AE888D36C2}"/>
                </a:ext>
              </a:extLst>
            </p:cNvPr>
            <p:cNvSpPr/>
            <p:nvPr/>
          </p:nvSpPr>
          <p:spPr bwMode="auto">
            <a:xfrm>
              <a:off x="2674938" y="3722688"/>
              <a:ext cx="49213" cy="58738"/>
            </a:xfrm>
            <a:custGeom>
              <a:avLst/>
              <a:gdLst/>
              <a:ahLst/>
              <a:cxnLst>
                <a:cxn ang="0">
                  <a:pos x="84" y="3"/>
                </a:cxn>
                <a:cxn ang="0">
                  <a:pos x="84" y="3"/>
                </a:cxn>
                <a:cxn ang="0">
                  <a:pos x="82" y="12"/>
                </a:cxn>
                <a:cxn ang="0">
                  <a:pos x="78" y="19"/>
                </a:cxn>
                <a:cxn ang="0">
                  <a:pos x="74" y="25"/>
                </a:cxn>
                <a:cxn ang="0">
                  <a:pos x="70" y="31"/>
                </a:cxn>
                <a:cxn ang="0">
                  <a:pos x="59" y="44"/>
                </a:cxn>
                <a:cxn ang="0">
                  <a:pos x="47" y="55"/>
                </a:cxn>
                <a:cxn ang="0">
                  <a:pos x="47" y="55"/>
                </a:cxn>
                <a:cxn ang="0">
                  <a:pos x="1" y="102"/>
                </a:cxn>
                <a:cxn ang="0">
                  <a:pos x="1" y="102"/>
                </a:cxn>
                <a:cxn ang="0">
                  <a:pos x="0" y="103"/>
                </a:cxn>
                <a:cxn ang="0">
                  <a:pos x="0" y="105"/>
                </a:cxn>
                <a:cxn ang="0">
                  <a:pos x="0" y="107"/>
                </a:cxn>
                <a:cxn ang="0">
                  <a:pos x="1" y="108"/>
                </a:cxn>
                <a:cxn ang="0">
                  <a:pos x="2" y="109"/>
                </a:cxn>
                <a:cxn ang="0">
                  <a:pos x="4" y="110"/>
                </a:cxn>
                <a:cxn ang="0">
                  <a:pos x="6" y="109"/>
                </a:cxn>
                <a:cxn ang="0">
                  <a:pos x="7" y="108"/>
                </a:cxn>
                <a:cxn ang="0">
                  <a:pos x="7" y="108"/>
                </a:cxn>
                <a:cxn ang="0">
                  <a:pos x="59" y="57"/>
                </a:cxn>
                <a:cxn ang="0">
                  <a:pos x="59" y="57"/>
                </a:cxn>
                <a:cxn ang="0">
                  <a:pos x="70" y="46"/>
                </a:cxn>
                <a:cxn ang="0">
                  <a:pos x="80" y="34"/>
                </a:cxn>
                <a:cxn ang="0">
                  <a:pos x="84" y="28"/>
                </a:cxn>
                <a:cxn ang="0">
                  <a:pos x="89" y="21"/>
                </a:cxn>
                <a:cxn ang="0">
                  <a:pos x="92" y="14"/>
                </a:cxn>
                <a:cxn ang="0">
                  <a:pos x="94" y="7"/>
                </a:cxn>
                <a:cxn ang="0">
                  <a:pos x="94" y="7"/>
                </a:cxn>
                <a:cxn ang="0">
                  <a:pos x="94" y="5"/>
                </a:cxn>
                <a:cxn ang="0">
                  <a:pos x="94" y="2"/>
                </a:cxn>
                <a:cxn ang="0">
                  <a:pos x="92" y="1"/>
                </a:cxn>
                <a:cxn ang="0">
                  <a:pos x="91" y="0"/>
                </a:cxn>
                <a:cxn ang="0">
                  <a:pos x="89" y="0"/>
                </a:cxn>
                <a:cxn ang="0">
                  <a:pos x="88" y="1"/>
                </a:cxn>
                <a:cxn ang="0">
                  <a:pos x="85" y="2"/>
                </a:cxn>
                <a:cxn ang="0">
                  <a:pos x="84" y="3"/>
                </a:cxn>
                <a:cxn ang="0">
                  <a:pos x="84" y="3"/>
                </a:cxn>
              </a:cxnLst>
              <a:rect l="0" t="0" r="r" b="b"/>
              <a:pathLst>
                <a:path w="94" h="110">
                  <a:moveTo>
                    <a:pt x="84" y="3"/>
                  </a:moveTo>
                  <a:lnTo>
                    <a:pt x="84" y="3"/>
                  </a:lnTo>
                  <a:lnTo>
                    <a:pt x="82" y="12"/>
                  </a:lnTo>
                  <a:lnTo>
                    <a:pt x="78" y="19"/>
                  </a:lnTo>
                  <a:lnTo>
                    <a:pt x="74" y="25"/>
                  </a:lnTo>
                  <a:lnTo>
                    <a:pt x="70" y="31"/>
                  </a:lnTo>
                  <a:lnTo>
                    <a:pt x="59" y="44"/>
                  </a:lnTo>
                  <a:lnTo>
                    <a:pt x="47" y="55"/>
                  </a:lnTo>
                  <a:lnTo>
                    <a:pt x="47" y="55"/>
                  </a:lnTo>
                  <a:lnTo>
                    <a:pt x="1" y="102"/>
                  </a:lnTo>
                  <a:lnTo>
                    <a:pt x="1" y="102"/>
                  </a:lnTo>
                  <a:lnTo>
                    <a:pt x="0" y="103"/>
                  </a:lnTo>
                  <a:lnTo>
                    <a:pt x="0" y="105"/>
                  </a:lnTo>
                  <a:lnTo>
                    <a:pt x="0" y="107"/>
                  </a:lnTo>
                  <a:lnTo>
                    <a:pt x="1" y="108"/>
                  </a:lnTo>
                  <a:lnTo>
                    <a:pt x="2" y="109"/>
                  </a:lnTo>
                  <a:lnTo>
                    <a:pt x="4" y="110"/>
                  </a:lnTo>
                  <a:lnTo>
                    <a:pt x="6" y="109"/>
                  </a:lnTo>
                  <a:lnTo>
                    <a:pt x="7" y="108"/>
                  </a:lnTo>
                  <a:lnTo>
                    <a:pt x="7" y="108"/>
                  </a:lnTo>
                  <a:lnTo>
                    <a:pt x="59" y="57"/>
                  </a:lnTo>
                  <a:lnTo>
                    <a:pt x="59" y="57"/>
                  </a:lnTo>
                  <a:lnTo>
                    <a:pt x="70" y="46"/>
                  </a:lnTo>
                  <a:lnTo>
                    <a:pt x="80" y="34"/>
                  </a:lnTo>
                  <a:lnTo>
                    <a:pt x="84" y="28"/>
                  </a:lnTo>
                  <a:lnTo>
                    <a:pt x="89" y="21"/>
                  </a:lnTo>
                  <a:lnTo>
                    <a:pt x="92" y="14"/>
                  </a:lnTo>
                  <a:lnTo>
                    <a:pt x="94" y="7"/>
                  </a:lnTo>
                  <a:lnTo>
                    <a:pt x="94" y="7"/>
                  </a:lnTo>
                  <a:lnTo>
                    <a:pt x="94" y="5"/>
                  </a:lnTo>
                  <a:lnTo>
                    <a:pt x="94" y="2"/>
                  </a:lnTo>
                  <a:lnTo>
                    <a:pt x="92" y="1"/>
                  </a:lnTo>
                  <a:lnTo>
                    <a:pt x="91" y="0"/>
                  </a:lnTo>
                  <a:lnTo>
                    <a:pt x="89" y="0"/>
                  </a:lnTo>
                  <a:lnTo>
                    <a:pt x="88" y="1"/>
                  </a:lnTo>
                  <a:lnTo>
                    <a:pt x="85" y="2"/>
                  </a:lnTo>
                  <a:lnTo>
                    <a:pt x="84" y="3"/>
                  </a:lnTo>
                  <a:lnTo>
                    <a:pt x="84"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 name="Freeform 507">
              <a:extLst>
                <a:ext uri="{FF2B5EF4-FFF2-40B4-BE49-F238E27FC236}">
                  <a16:creationId xmlns:a16="http://schemas.microsoft.com/office/drawing/2014/main" id="{8F4E70DA-7E2E-855B-79B4-20B322B844B4}"/>
                </a:ext>
              </a:extLst>
            </p:cNvPr>
            <p:cNvSpPr/>
            <p:nvPr/>
          </p:nvSpPr>
          <p:spPr bwMode="auto">
            <a:xfrm>
              <a:off x="2801938" y="3652838"/>
              <a:ext cx="107950" cy="117475"/>
            </a:xfrm>
            <a:custGeom>
              <a:avLst/>
              <a:gdLst/>
              <a:ahLst/>
              <a:cxnLst>
                <a:cxn ang="0">
                  <a:pos x="196" y="1"/>
                </a:cxn>
                <a:cxn ang="0">
                  <a:pos x="196" y="1"/>
                </a:cxn>
                <a:cxn ang="0">
                  <a:pos x="171" y="24"/>
                </a:cxn>
                <a:cxn ang="0">
                  <a:pos x="157" y="35"/>
                </a:cxn>
                <a:cxn ang="0">
                  <a:pos x="145" y="47"/>
                </a:cxn>
                <a:cxn ang="0">
                  <a:pos x="145" y="47"/>
                </a:cxn>
                <a:cxn ang="0">
                  <a:pos x="133" y="61"/>
                </a:cxn>
                <a:cxn ang="0">
                  <a:pos x="119" y="76"/>
                </a:cxn>
                <a:cxn ang="0">
                  <a:pos x="93" y="106"/>
                </a:cxn>
                <a:cxn ang="0">
                  <a:pos x="93" y="106"/>
                </a:cxn>
                <a:cxn ang="0">
                  <a:pos x="68" y="134"/>
                </a:cxn>
                <a:cxn ang="0">
                  <a:pos x="41" y="164"/>
                </a:cxn>
                <a:cxn ang="0">
                  <a:pos x="41" y="164"/>
                </a:cxn>
                <a:cxn ang="0">
                  <a:pos x="19" y="189"/>
                </a:cxn>
                <a:cxn ang="0">
                  <a:pos x="10" y="202"/>
                </a:cxn>
                <a:cxn ang="0">
                  <a:pos x="0" y="215"/>
                </a:cxn>
                <a:cxn ang="0">
                  <a:pos x="0" y="215"/>
                </a:cxn>
                <a:cxn ang="0">
                  <a:pos x="0" y="217"/>
                </a:cxn>
                <a:cxn ang="0">
                  <a:pos x="0" y="219"/>
                </a:cxn>
                <a:cxn ang="0">
                  <a:pos x="1" y="221"/>
                </a:cxn>
                <a:cxn ang="0">
                  <a:pos x="3" y="222"/>
                </a:cxn>
                <a:cxn ang="0">
                  <a:pos x="5" y="222"/>
                </a:cxn>
                <a:cxn ang="0">
                  <a:pos x="6" y="222"/>
                </a:cxn>
                <a:cxn ang="0">
                  <a:pos x="8" y="222"/>
                </a:cxn>
                <a:cxn ang="0">
                  <a:pos x="9" y="220"/>
                </a:cxn>
                <a:cxn ang="0">
                  <a:pos x="9" y="220"/>
                </a:cxn>
                <a:cxn ang="0">
                  <a:pos x="17" y="207"/>
                </a:cxn>
                <a:cxn ang="0">
                  <a:pos x="26" y="194"/>
                </a:cxn>
                <a:cxn ang="0">
                  <a:pos x="47" y="172"/>
                </a:cxn>
                <a:cxn ang="0">
                  <a:pos x="47" y="172"/>
                </a:cxn>
                <a:cxn ang="0">
                  <a:pos x="74" y="142"/>
                </a:cxn>
                <a:cxn ang="0">
                  <a:pos x="101" y="112"/>
                </a:cxn>
                <a:cxn ang="0">
                  <a:pos x="101" y="112"/>
                </a:cxn>
                <a:cxn ang="0">
                  <a:pos x="126" y="83"/>
                </a:cxn>
                <a:cxn ang="0">
                  <a:pos x="139" y="67"/>
                </a:cxn>
                <a:cxn ang="0">
                  <a:pos x="152" y="54"/>
                </a:cxn>
                <a:cxn ang="0">
                  <a:pos x="152" y="54"/>
                </a:cxn>
                <a:cxn ang="0">
                  <a:pos x="165" y="41"/>
                </a:cxn>
                <a:cxn ang="0">
                  <a:pos x="177" y="30"/>
                </a:cxn>
                <a:cxn ang="0">
                  <a:pos x="203" y="7"/>
                </a:cxn>
                <a:cxn ang="0">
                  <a:pos x="203" y="7"/>
                </a:cxn>
                <a:cxn ang="0">
                  <a:pos x="204" y="6"/>
                </a:cxn>
                <a:cxn ang="0">
                  <a:pos x="204" y="4"/>
                </a:cxn>
                <a:cxn ang="0">
                  <a:pos x="204" y="3"/>
                </a:cxn>
                <a:cxn ang="0">
                  <a:pos x="203" y="1"/>
                </a:cxn>
                <a:cxn ang="0">
                  <a:pos x="201" y="0"/>
                </a:cxn>
                <a:cxn ang="0">
                  <a:pos x="200" y="0"/>
                </a:cxn>
                <a:cxn ang="0">
                  <a:pos x="198" y="0"/>
                </a:cxn>
                <a:cxn ang="0">
                  <a:pos x="196" y="1"/>
                </a:cxn>
                <a:cxn ang="0">
                  <a:pos x="196" y="1"/>
                </a:cxn>
              </a:cxnLst>
              <a:rect l="0" t="0" r="r" b="b"/>
              <a:pathLst>
                <a:path w="204" h="222">
                  <a:moveTo>
                    <a:pt x="196" y="1"/>
                  </a:moveTo>
                  <a:lnTo>
                    <a:pt x="196" y="1"/>
                  </a:lnTo>
                  <a:lnTo>
                    <a:pt x="171" y="24"/>
                  </a:lnTo>
                  <a:lnTo>
                    <a:pt x="157" y="35"/>
                  </a:lnTo>
                  <a:lnTo>
                    <a:pt x="145" y="47"/>
                  </a:lnTo>
                  <a:lnTo>
                    <a:pt x="145" y="47"/>
                  </a:lnTo>
                  <a:lnTo>
                    <a:pt x="133" y="61"/>
                  </a:lnTo>
                  <a:lnTo>
                    <a:pt x="119" y="76"/>
                  </a:lnTo>
                  <a:lnTo>
                    <a:pt x="93" y="106"/>
                  </a:lnTo>
                  <a:lnTo>
                    <a:pt x="93" y="106"/>
                  </a:lnTo>
                  <a:lnTo>
                    <a:pt x="68" y="134"/>
                  </a:lnTo>
                  <a:lnTo>
                    <a:pt x="41" y="164"/>
                  </a:lnTo>
                  <a:lnTo>
                    <a:pt x="41" y="164"/>
                  </a:lnTo>
                  <a:lnTo>
                    <a:pt x="19" y="189"/>
                  </a:lnTo>
                  <a:lnTo>
                    <a:pt x="10" y="202"/>
                  </a:lnTo>
                  <a:lnTo>
                    <a:pt x="0" y="215"/>
                  </a:lnTo>
                  <a:lnTo>
                    <a:pt x="0" y="215"/>
                  </a:lnTo>
                  <a:lnTo>
                    <a:pt x="0" y="217"/>
                  </a:lnTo>
                  <a:lnTo>
                    <a:pt x="0" y="219"/>
                  </a:lnTo>
                  <a:lnTo>
                    <a:pt x="1" y="221"/>
                  </a:lnTo>
                  <a:lnTo>
                    <a:pt x="3" y="222"/>
                  </a:lnTo>
                  <a:lnTo>
                    <a:pt x="5" y="222"/>
                  </a:lnTo>
                  <a:lnTo>
                    <a:pt x="6" y="222"/>
                  </a:lnTo>
                  <a:lnTo>
                    <a:pt x="8" y="222"/>
                  </a:lnTo>
                  <a:lnTo>
                    <a:pt x="9" y="220"/>
                  </a:lnTo>
                  <a:lnTo>
                    <a:pt x="9" y="220"/>
                  </a:lnTo>
                  <a:lnTo>
                    <a:pt x="17" y="207"/>
                  </a:lnTo>
                  <a:lnTo>
                    <a:pt x="26" y="194"/>
                  </a:lnTo>
                  <a:lnTo>
                    <a:pt x="47" y="172"/>
                  </a:lnTo>
                  <a:lnTo>
                    <a:pt x="47" y="172"/>
                  </a:lnTo>
                  <a:lnTo>
                    <a:pt x="74" y="142"/>
                  </a:lnTo>
                  <a:lnTo>
                    <a:pt x="101" y="112"/>
                  </a:lnTo>
                  <a:lnTo>
                    <a:pt x="101" y="112"/>
                  </a:lnTo>
                  <a:lnTo>
                    <a:pt x="126" y="83"/>
                  </a:lnTo>
                  <a:lnTo>
                    <a:pt x="139" y="67"/>
                  </a:lnTo>
                  <a:lnTo>
                    <a:pt x="152" y="54"/>
                  </a:lnTo>
                  <a:lnTo>
                    <a:pt x="152" y="54"/>
                  </a:lnTo>
                  <a:lnTo>
                    <a:pt x="165" y="41"/>
                  </a:lnTo>
                  <a:lnTo>
                    <a:pt x="177" y="30"/>
                  </a:lnTo>
                  <a:lnTo>
                    <a:pt x="203" y="7"/>
                  </a:lnTo>
                  <a:lnTo>
                    <a:pt x="203" y="7"/>
                  </a:lnTo>
                  <a:lnTo>
                    <a:pt x="204" y="6"/>
                  </a:lnTo>
                  <a:lnTo>
                    <a:pt x="204" y="4"/>
                  </a:lnTo>
                  <a:lnTo>
                    <a:pt x="204" y="3"/>
                  </a:lnTo>
                  <a:lnTo>
                    <a:pt x="203" y="1"/>
                  </a:lnTo>
                  <a:lnTo>
                    <a:pt x="201" y="0"/>
                  </a:lnTo>
                  <a:lnTo>
                    <a:pt x="200" y="0"/>
                  </a:lnTo>
                  <a:lnTo>
                    <a:pt x="198" y="0"/>
                  </a:lnTo>
                  <a:lnTo>
                    <a:pt x="196" y="1"/>
                  </a:lnTo>
                  <a:lnTo>
                    <a:pt x="196"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 name="Freeform 508">
              <a:extLst>
                <a:ext uri="{FF2B5EF4-FFF2-40B4-BE49-F238E27FC236}">
                  <a16:creationId xmlns:a16="http://schemas.microsoft.com/office/drawing/2014/main" id="{EF071097-80E4-7C4B-6E2C-5B8AC445FEDA}"/>
                </a:ext>
              </a:extLst>
            </p:cNvPr>
            <p:cNvSpPr/>
            <p:nvPr/>
          </p:nvSpPr>
          <p:spPr bwMode="auto">
            <a:xfrm>
              <a:off x="2835276" y="3698875"/>
              <a:ext cx="74613" cy="74613"/>
            </a:xfrm>
            <a:custGeom>
              <a:avLst/>
              <a:gdLst/>
              <a:ahLst/>
              <a:cxnLst>
                <a:cxn ang="0">
                  <a:pos x="134" y="1"/>
                </a:cxn>
                <a:cxn ang="0">
                  <a:pos x="134" y="1"/>
                </a:cxn>
                <a:cxn ang="0">
                  <a:pos x="115" y="15"/>
                </a:cxn>
                <a:cxn ang="0">
                  <a:pos x="98" y="31"/>
                </a:cxn>
                <a:cxn ang="0">
                  <a:pos x="80" y="46"/>
                </a:cxn>
                <a:cxn ang="0">
                  <a:pos x="63" y="63"/>
                </a:cxn>
                <a:cxn ang="0">
                  <a:pos x="48" y="79"/>
                </a:cxn>
                <a:cxn ang="0">
                  <a:pos x="31" y="97"/>
                </a:cxn>
                <a:cxn ang="0">
                  <a:pos x="16" y="115"/>
                </a:cxn>
                <a:cxn ang="0">
                  <a:pos x="1" y="133"/>
                </a:cxn>
                <a:cxn ang="0">
                  <a:pos x="1" y="133"/>
                </a:cxn>
                <a:cxn ang="0">
                  <a:pos x="0" y="135"/>
                </a:cxn>
                <a:cxn ang="0">
                  <a:pos x="0" y="137"/>
                </a:cxn>
                <a:cxn ang="0">
                  <a:pos x="1" y="140"/>
                </a:cxn>
                <a:cxn ang="0">
                  <a:pos x="3" y="141"/>
                </a:cxn>
                <a:cxn ang="0">
                  <a:pos x="5" y="141"/>
                </a:cxn>
                <a:cxn ang="0">
                  <a:pos x="7" y="141"/>
                </a:cxn>
                <a:cxn ang="0">
                  <a:pos x="8" y="140"/>
                </a:cxn>
                <a:cxn ang="0">
                  <a:pos x="8" y="140"/>
                </a:cxn>
                <a:cxn ang="0">
                  <a:pos x="23" y="122"/>
                </a:cxn>
                <a:cxn ang="0">
                  <a:pos x="39" y="104"/>
                </a:cxn>
                <a:cxn ang="0">
                  <a:pos x="54" y="87"/>
                </a:cxn>
                <a:cxn ang="0">
                  <a:pos x="71" y="70"/>
                </a:cxn>
                <a:cxn ang="0">
                  <a:pos x="87" y="54"/>
                </a:cxn>
                <a:cxn ang="0">
                  <a:pos x="105" y="38"/>
                </a:cxn>
                <a:cxn ang="0">
                  <a:pos x="122" y="23"/>
                </a:cxn>
                <a:cxn ang="0">
                  <a:pos x="141" y="7"/>
                </a:cxn>
                <a:cxn ang="0">
                  <a:pos x="141" y="7"/>
                </a:cxn>
                <a:cxn ang="0">
                  <a:pos x="142" y="6"/>
                </a:cxn>
                <a:cxn ang="0">
                  <a:pos x="142" y="4"/>
                </a:cxn>
                <a:cxn ang="0">
                  <a:pos x="142" y="2"/>
                </a:cxn>
                <a:cxn ang="0">
                  <a:pos x="141" y="1"/>
                </a:cxn>
                <a:cxn ang="0">
                  <a:pos x="138" y="0"/>
                </a:cxn>
                <a:cxn ang="0">
                  <a:pos x="136" y="0"/>
                </a:cxn>
                <a:cxn ang="0">
                  <a:pos x="134" y="1"/>
                </a:cxn>
                <a:cxn ang="0">
                  <a:pos x="134" y="1"/>
                </a:cxn>
              </a:cxnLst>
              <a:rect l="0" t="0" r="r" b="b"/>
              <a:pathLst>
                <a:path w="142" h="141">
                  <a:moveTo>
                    <a:pt x="134" y="1"/>
                  </a:moveTo>
                  <a:lnTo>
                    <a:pt x="134" y="1"/>
                  </a:lnTo>
                  <a:lnTo>
                    <a:pt x="115" y="15"/>
                  </a:lnTo>
                  <a:lnTo>
                    <a:pt x="98" y="31"/>
                  </a:lnTo>
                  <a:lnTo>
                    <a:pt x="80" y="46"/>
                  </a:lnTo>
                  <a:lnTo>
                    <a:pt x="63" y="63"/>
                  </a:lnTo>
                  <a:lnTo>
                    <a:pt x="48" y="79"/>
                  </a:lnTo>
                  <a:lnTo>
                    <a:pt x="31" y="97"/>
                  </a:lnTo>
                  <a:lnTo>
                    <a:pt x="16" y="115"/>
                  </a:lnTo>
                  <a:lnTo>
                    <a:pt x="1" y="133"/>
                  </a:lnTo>
                  <a:lnTo>
                    <a:pt x="1" y="133"/>
                  </a:lnTo>
                  <a:lnTo>
                    <a:pt x="0" y="135"/>
                  </a:lnTo>
                  <a:lnTo>
                    <a:pt x="0" y="137"/>
                  </a:lnTo>
                  <a:lnTo>
                    <a:pt x="1" y="140"/>
                  </a:lnTo>
                  <a:lnTo>
                    <a:pt x="3" y="141"/>
                  </a:lnTo>
                  <a:lnTo>
                    <a:pt x="5" y="141"/>
                  </a:lnTo>
                  <a:lnTo>
                    <a:pt x="7" y="141"/>
                  </a:lnTo>
                  <a:lnTo>
                    <a:pt x="8" y="140"/>
                  </a:lnTo>
                  <a:lnTo>
                    <a:pt x="8" y="140"/>
                  </a:lnTo>
                  <a:lnTo>
                    <a:pt x="23" y="122"/>
                  </a:lnTo>
                  <a:lnTo>
                    <a:pt x="39" y="104"/>
                  </a:lnTo>
                  <a:lnTo>
                    <a:pt x="54" y="87"/>
                  </a:lnTo>
                  <a:lnTo>
                    <a:pt x="71" y="70"/>
                  </a:lnTo>
                  <a:lnTo>
                    <a:pt x="87" y="54"/>
                  </a:lnTo>
                  <a:lnTo>
                    <a:pt x="105" y="38"/>
                  </a:lnTo>
                  <a:lnTo>
                    <a:pt x="122" y="23"/>
                  </a:lnTo>
                  <a:lnTo>
                    <a:pt x="141" y="7"/>
                  </a:lnTo>
                  <a:lnTo>
                    <a:pt x="141" y="7"/>
                  </a:lnTo>
                  <a:lnTo>
                    <a:pt x="142" y="6"/>
                  </a:lnTo>
                  <a:lnTo>
                    <a:pt x="142" y="4"/>
                  </a:lnTo>
                  <a:lnTo>
                    <a:pt x="142" y="2"/>
                  </a:lnTo>
                  <a:lnTo>
                    <a:pt x="141" y="1"/>
                  </a:lnTo>
                  <a:lnTo>
                    <a:pt x="138" y="0"/>
                  </a:lnTo>
                  <a:lnTo>
                    <a:pt x="136" y="0"/>
                  </a:lnTo>
                  <a:lnTo>
                    <a:pt x="134" y="1"/>
                  </a:lnTo>
                  <a:lnTo>
                    <a:pt x="134"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 name="Freeform 509">
              <a:extLst>
                <a:ext uri="{FF2B5EF4-FFF2-40B4-BE49-F238E27FC236}">
                  <a16:creationId xmlns:a16="http://schemas.microsoft.com/office/drawing/2014/main" id="{A7F15224-E1CE-5A03-EE82-FE0C44615E10}"/>
                </a:ext>
              </a:extLst>
            </p:cNvPr>
            <p:cNvSpPr/>
            <p:nvPr/>
          </p:nvSpPr>
          <p:spPr bwMode="auto">
            <a:xfrm>
              <a:off x="2347913" y="3414713"/>
              <a:ext cx="63500" cy="57150"/>
            </a:xfrm>
            <a:custGeom>
              <a:avLst/>
              <a:gdLst/>
              <a:ahLst/>
              <a:cxnLst>
                <a:cxn ang="0">
                  <a:pos x="111" y="1"/>
                </a:cxn>
                <a:cxn ang="0">
                  <a:pos x="111" y="1"/>
                </a:cxn>
                <a:cxn ang="0">
                  <a:pos x="96" y="12"/>
                </a:cxn>
                <a:cxn ang="0">
                  <a:pos x="82" y="24"/>
                </a:cxn>
                <a:cxn ang="0">
                  <a:pos x="51" y="46"/>
                </a:cxn>
                <a:cxn ang="0">
                  <a:pos x="35" y="59"/>
                </a:cxn>
                <a:cxn ang="0">
                  <a:pos x="22" y="71"/>
                </a:cxn>
                <a:cxn ang="0">
                  <a:pos x="16" y="78"/>
                </a:cxn>
                <a:cxn ang="0">
                  <a:pos x="9" y="86"/>
                </a:cxn>
                <a:cxn ang="0">
                  <a:pos x="5" y="93"/>
                </a:cxn>
                <a:cxn ang="0">
                  <a:pos x="0" y="101"/>
                </a:cxn>
                <a:cxn ang="0">
                  <a:pos x="0" y="101"/>
                </a:cxn>
                <a:cxn ang="0">
                  <a:pos x="0" y="103"/>
                </a:cxn>
                <a:cxn ang="0">
                  <a:pos x="0" y="105"/>
                </a:cxn>
                <a:cxn ang="0">
                  <a:pos x="3" y="108"/>
                </a:cxn>
                <a:cxn ang="0">
                  <a:pos x="4" y="108"/>
                </a:cxn>
                <a:cxn ang="0">
                  <a:pos x="6" y="108"/>
                </a:cxn>
                <a:cxn ang="0">
                  <a:pos x="7" y="107"/>
                </a:cxn>
                <a:cxn ang="0">
                  <a:pos x="8" y="106"/>
                </a:cxn>
                <a:cxn ang="0">
                  <a:pos x="8" y="106"/>
                </a:cxn>
                <a:cxn ang="0">
                  <a:pos x="13" y="98"/>
                </a:cxn>
                <a:cxn ang="0">
                  <a:pos x="18" y="91"/>
                </a:cxn>
                <a:cxn ang="0">
                  <a:pos x="24" y="83"/>
                </a:cxn>
                <a:cxn ang="0">
                  <a:pos x="29" y="76"/>
                </a:cxn>
                <a:cxn ang="0">
                  <a:pos x="43" y="64"/>
                </a:cxn>
                <a:cxn ang="0">
                  <a:pos x="58" y="52"/>
                </a:cxn>
                <a:cxn ang="0">
                  <a:pos x="89" y="30"/>
                </a:cxn>
                <a:cxn ang="0">
                  <a:pos x="103" y="19"/>
                </a:cxn>
                <a:cxn ang="0">
                  <a:pos x="117" y="7"/>
                </a:cxn>
                <a:cxn ang="0">
                  <a:pos x="117" y="7"/>
                </a:cxn>
                <a:cxn ang="0">
                  <a:pos x="118" y="6"/>
                </a:cxn>
                <a:cxn ang="0">
                  <a:pos x="119" y="4"/>
                </a:cxn>
                <a:cxn ang="0">
                  <a:pos x="118" y="2"/>
                </a:cxn>
                <a:cxn ang="0">
                  <a:pos x="117" y="1"/>
                </a:cxn>
                <a:cxn ang="0">
                  <a:pos x="116" y="0"/>
                </a:cxn>
                <a:cxn ang="0">
                  <a:pos x="114" y="0"/>
                </a:cxn>
                <a:cxn ang="0">
                  <a:pos x="112" y="0"/>
                </a:cxn>
                <a:cxn ang="0">
                  <a:pos x="111" y="1"/>
                </a:cxn>
                <a:cxn ang="0">
                  <a:pos x="111" y="1"/>
                </a:cxn>
              </a:cxnLst>
              <a:rect l="0" t="0" r="r" b="b"/>
              <a:pathLst>
                <a:path w="119" h="108">
                  <a:moveTo>
                    <a:pt x="111" y="1"/>
                  </a:moveTo>
                  <a:lnTo>
                    <a:pt x="111" y="1"/>
                  </a:lnTo>
                  <a:lnTo>
                    <a:pt x="96" y="12"/>
                  </a:lnTo>
                  <a:lnTo>
                    <a:pt x="82" y="24"/>
                  </a:lnTo>
                  <a:lnTo>
                    <a:pt x="51" y="46"/>
                  </a:lnTo>
                  <a:lnTo>
                    <a:pt x="35" y="59"/>
                  </a:lnTo>
                  <a:lnTo>
                    <a:pt x="22" y="71"/>
                  </a:lnTo>
                  <a:lnTo>
                    <a:pt x="16" y="78"/>
                  </a:lnTo>
                  <a:lnTo>
                    <a:pt x="9" y="86"/>
                  </a:lnTo>
                  <a:lnTo>
                    <a:pt x="5" y="93"/>
                  </a:lnTo>
                  <a:lnTo>
                    <a:pt x="0" y="101"/>
                  </a:lnTo>
                  <a:lnTo>
                    <a:pt x="0" y="101"/>
                  </a:lnTo>
                  <a:lnTo>
                    <a:pt x="0" y="103"/>
                  </a:lnTo>
                  <a:lnTo>
                    <a:pt x="0" y="105"/>
                  </a:lnTo>
                  <a:lnTo>
                    <a:pt x="3" y="108"/>
                  </a:lnTo>
                  <a:lnTo>
                    <a:pt x="4" y="108"/>
                  </a:lnTo>
                  <a:lnTo>
                    <a:pt x="6" y="108"/>
                  </a:lnTo>
                  <a:lnTo>
                    <a:pt x="7" y="107"/>
                  </a:lnTo>
                  <a:lnTo>
                    <a:pt x="8" y="106"/>
                  </a:lnTo>
                  <a:lnTo>
                    <a:pt x="8" y="106"/>
                  </a:lnTo>
                  <a:lnTo>
                    <a:pt x="13" y="98"/>
                  </a:lnTo>
                  <a:lnTo>
                    <a:pt x="18" y="91"/>
                  </a:lnTo>
                  <a:lnTo>
                    <a:pt x="24" y="83"/>
                  </a:lnTo>
                  <a:lnTo>
                    <a:pt x="29" y="76"/>
                  </a:lnTo>
                  <a:lnTo>
                    <a:pt x="43" y="64"/>
                  </a:lnTo>
                  <a:lnTo>
                    <a:pt x="58" y="52"/>
                  </a:lnTo>
                  <a:lnTo>
                    <a:pt x="89" y="30"/>
                  </a:lnTo>
                  <a:lnTo>
                    <a:pt x="103" y="19"/>
                  </a:lnTo>
                  <a:lnTo>
                    <a:pt x="117" y="7"/>
                  </a:lnTo>
                  <a:lnTo>
                    <a:pt x="117" y="7"/>
                  </a:lnTo>
                  <a:lnTo>
                    <a:pt x="118" y="6"/>
                  </a:lnTo>
                  <a:lnTo>
                    <a:pt x="119" y="4"/>
                  </a:lnTo>
                  <a:lnTo>
                    <a:pt x="118" y="2"/>
                  </a:lnTo>
                  <a:lnTo>
                    <a:pt x="117" y="1"/>
                  </a:lnTo>
                  <a:lnTo>
                    <a:pt x="116" y="0"/>
                  </a:lnTo>
                  <a:lnTo>
                    <a:pt x="114" y="0"/>
                  </a:lnTo>
                  <a:lnTo>
                    <a:pt x="112" y="0"/>
                  </a:lnTo>
                  <a:lnTo>
                    <a:pt x="111" y="1"/>
                  </a:lnTo>
                  <a:lnTo>
                    <a:pt x="111"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 name="Freeform 510">
              <a:extLst>
                <a:ext uri="{FF2B5EF4-FFF2-40B4-BE49-F238E27FC236}">
                  <a16:creationId xmlns:a16="http://schemas.microsoft.com/office/drawing/2014/main" id="{129566F2-A20F-ADBD-49E1-BC27F6960D6D}"/>
                </a:ext>
              </a:extLst>
            </p:cNvPr>
            <p:cNvSpPr/>
            <p:nvPr/>
          </p:nvSpPr>
          <p:spPr bwMode="auto">
            <a:xfrm>
              <a:off x="2393951" y="3408363"/>
              <a:ext cx="69850" cy="68263"/>
            </a:xfrm>
            <a:custGeom>
              <a:avLst/>
              <a:gdLst/>
              <a:ahLst/>
              <a:cxnLst>
                <a:cxn ang="0">
                  <a:pos x="124" y="3"/>
                </a:cxn>
                <a:cxn ang="0">
                  <a:pos x="124" y="3"/>
                </a:cxn>
                <a:cxn ang="0">
                  <a:pos x="104" y="20"/>
                </a:cxn>
                <a:cxn ang="0">
                  <a:pos x="84" y="38"/>
                </a:cxn>
                <a:cxn ang="0">
                  <a:pos x="63" y="55"/>
                </a:cxn>
                <a:cxn ang="0">
                  <a:pos x="54" y="66"/>
                </a:cxn>
                <a:cxn ang="0">
                  <a:pos x="43" y="75"/>
                </a:cxn>
                <a:cxn ang="0">
                  <a:pos x="43" y="75"/>
                </a:cxn>
                <a:cxn ang="0">
                  <a:pos x="38" y="80"/>
                </a:cxn>
                <a:cxn ang="0">
                  <a:pos x="32" y="86"/>
                </a:cxn>
                <a:cxn ang="0">
                  <a:pos x="18" y="97"/>
                </a:cxn>
                <a:cxn ang="0">
                  <a:pos x="12" y="103"/>
                </a:cxn>
                <a:cxn ang="0">
                  <a:pos x="6" y="109"/>
                </a:cxn>
                <a:cxn ang="0">
                  <a:pos x="2" y="115"/>
                </a:cxn>
                <a:cxn ang="0">
                  <a:pos x="0" y="122"/>
                </a:cxn>
                <a:cxn ang="0">
                  <a:pos x="0" y="122"/>
                </a:cxn>
                <a:cxn ang="0">
                  <a:pos x="0" y="125"/>
                </a:cxn>
                <a:cxn ang="0">
                  <a:pos x="0" y="126"/>
                </a:cxn>
                <a:cxn ang="0">
                  <a:pos x="2" y="129"/>
                </a:cxn>
                <a:cxn ang="0">
                  <a:pos x="4" y="129"/>
                </a:cxn>
                <a:cxn ang="0">
                  <a:pos x="9" y="129"/>
                </a:cxn>
                <a:cxn ang="0">
                  <a:pos x="9" y="129"/>
                </a:cxn>
                <a:cxn ang="0">
                  <a:pos x="10" y="129"/>
                </a:cxn>
                <a:cxn ang="0">
                  <a:pos x="12" y="128"/>
                </a:cxn>
                <a:cxn ang="0">
                  <a:pos x="13" y="125"/>
                </a:cxn>
                <a:cxn ang="0">
                  <a:pos x="13" y="122"/>
                </a:cxn>
                <a:cxn ang="0">
                  <a:pos x="10" y="119"/>
                </a:cxn>
                <a:cxn ang="0">
                  <a:pos x="10" y="119"/>
                </a:cxn>
                <a:cxn ang="0">
                  <a:pos x="14" y="113"/>
                </a:cxn>
                <a:cxn ang="0">
                  <a:pos x="19" y="108"/>
                </a:cxn>
                <a:cxn ang="0">
                  <a:pos x="33" y="97"/>
                </a:cxn>
                <a:cxn ang="0">
                  <a:pos x="45" y="86"/>
                </a:cxn>
                <a:cxn ang="0">
                  <a:pos x="51" y="81"/>
                </a:cxn>
                <a:cxn ang="0">
                  <a:pos x="56" y="76"/>
                </a:cxn>
                <a:cxn ang="0">
                  <a:pos x="56" y="76"/>
                </a:cxn>
                <a:cxn ang="0">
                  <a:pos x="64" y="66"/>
                </a:cxn>
                <a:cxn ang="0">
                  <a:pos x="72" y="57"/>
                </a:cxn>
                <a:cxn ang="0">
                  <a:pos x="92" y="41"/>
                </a:cxn>
                <a:cxn ang="0">
                  <a:pos x="111" y="25"/>
                </a:cxn>
                <a:cxn ang="0">
                  <a:pos x="122" y="17"/>
                </a:cxn>
                <a:cxn ang="0">
                  <a:pos x="131" y="9"/>
                </a:cxn>
                <a:cxn ang="0">
                  <a:pos x="131" y="9"/>
                </a:cxn>
                <a:cxn ang="0">
                  <a:pos x="132" y="8"/>
                </a:cxn>
                <a:cxn ang="0">
                  <a:pos x="132" y="6"/>
                </a:cxn>
                <a:cxn ang="0">
                  <a:pos x="132" y="4"/>
                </a:cxn>
                <a:cxn ang="0">
                  <a:pos x="131" y="3"/>
                </a:cxn>
                <a:cxn ang="0">
                  <a:pos x="129" y="2"/>
                </a:cxn>
                <a:cxn ang="0">
                  <a:pos x="128" y="0"/>
                </a:cxn>
                <a:cxn ang="0">
                  <a:pos x="126" y="2"/>
                </a:cxn>
                <a:cxn ang="0">
                  <a:pos x="124" y="3"/>
                </a:cxn>
                <a:cxn ang="0">
                  <a:pos x="124" y="3"/>
                </a:cxn>
              </a:cxnLst>
              <a:rect l="0" t="0" r="r" b="b"/>
              <a:pathLst>
                <a:path w="132" h="129">
                  <a:moveTo>
                    <a:pt x="124" y="3"/>
                  </a:moveTo>
                  <a:lnTo>
                    <a:pt x="124" y="3"/>
                  </a:lnTo>
                  <a:lnTo>
                    <a:pt x="104" y="20"/>
                  </a:lnTo>
                  <a:lnTo>
                    <a:pt x="84" y="38"/>
                  </a:lnTo>
                  <a:lnTo>
                    <a:pt x="63" y="55"/>
                  </a:lnTo>
                  <a:lnTo>
                    <a:pt x="54" y="66"/>
                  </a:lnTo>
                  <a:lnTo>
                    <a:pt x="43" y="75"/>
                  </a:lnTo>
                  <a:lnTo>
                    <a:pt x="43" y="75"/>
                  </a:lnTo>
                  <a:lnTo>
                    <a:pt x="38" y="80"/>
                  </a:lnTo>
                  <a:lnTo>
                    <a:pt x="32" y="86"/>
                  </a:lnTo>
                  <a:lnTo>
                    <a:pt x="18" y="97"/>
                  </a:lnTo>
                  <a:lnTo>
                    <a:pt x="12" y="103"/>
                  </a:lnTo>
                  <a:lnTo>
                    <a:pt x="6" y="109"/>
                  </a:lnTo>
                  <a:lnTo>
                    <a:pt x="2" y="115"/>
                  </a:lnTo>
                  <a:lnTo>
                    <a:pt x="0" y="122"/>
                  </a:lnTo>
                  <a:lnTo>
                    <a:pt x="0" y="122"/>
                  </a:lnTo>
                  <a:lnTo>
                    <a:pt x="0" y="125"/>
                  </a:lnTo>
                  <a:lnTo>
                    <a:pt x="0" y="126"/>
                  </a:lnTo>
                  <a:lnTo>
                    <a:pt x="2" y="129"/>
                  </a:lnTo>
                  <a:lnTo>
                    <a:pt x="4" y="129"/>
                  </a:lnTo>
                  <a:lnTo>
                    <a:pt x="9" y="129"/>
                  </a:lnTo>
                  <a:lnTo>
                    <a:pt x="9" y="129"/>
                  </a:lnTo>
                  <a:lnTo>
                    <a:pt x="10" y="129"/>
                  </a:lnTo>
                  <a:lnTo>
                    <a:pt x="12" y="128"/>
                  </a:lnTo>
                  <a:lnTo>
                    <a:pt x="13" y="125"/>
                  </a:lnTo>
                  <a:lnTo>
                    <a:pt x="13" y="122"/>
                  </a:lnTo>
                  <a:lnTo>
                    <a:pt x="10" y="119"/>
                  </a:lnTo>
                  <a:lnTo>
                    <a:pt x="10" y="119"/>
                  </a:lnTo>
                  <a:lnTo>
                    <a:pt x="14" y="113"/>
                  </a:lnTo>
                  <a:lnTo>
                    <a:pt x="19" y="108"/>
                  </a:lnTo>
                  <a:lnTo>
                    <a:pt x="33" y="97"/>
                  </a:lnTo>
                  <a:lnTo>
                    <a:pt x="45" y="86"/>
                  </a:lnTo>
                  <a:lnTo>
                    <a:pt x="51" y="81"/>
                  </a:lnTo>
                  <a:lnTo>
                    <a:pt x="56" y="76"/>
                  </a:lnTo>
                  <a:lnTo>
                    <a:pt x="56" y="76"/>
                  </a:lnTo>
                  <a:lnTo>
                    <a:pt x="64" y="66"/>
                  </a:lnTo>
                  <a:lnTo>
                    <a:pt x="72" y="57"/>
                  </a:lnTo>
                  <a:lnTo>
                    <a:pt x="92" y="41"/>
                  </a:lnTo>
                  <a:lnTo>
                    <a:pt x="111" y="25"/>
                  </a:lnTo>
                  <a:lnTo>
                    <a:pt x="122" y="17"/>
                  </a:lnTo>
                  <a:lnTo>
                    <a:pt x="131" y="9"/>
                  </a:lnTo>
                  <a:lnTo>
                    <a:pt x="131" y="9"/>
                  </a:lnTo>
                  <a:lnTo>
                    <a:pt x="132" y="8"/>
                  </a:lnTo>
                  <a:lnTo>
                    <a:pt x="132" y="6"/>
                  </a:lnTo>
                  <a:lnTo>
                    <a:pt x="132" y="4"/>
                  </a:lnTo>
                  <a:lnTo>
                    <a:pt x="131" y="3"/>
                  </a:lnTo>
                  <a:lnTo>
                    <a:pt x="129" y="2"/>
                  </a:lnTo>
                  <a:lnTo>
                    <a:pt x="128" y="0"/>
                  </a:lnTo>
                  <a:lnTo>
                    <a:pt x="126" y="2"/>
                  </a:lnTo>
                  <a:lnTo>
                    <a:pt x="124" y="3"/>
                  </a:lnTo>
                  <a:lnTo>
                    <a:pt x="124"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 name="Freeform 511">
              <a:extLst>
                <a:ext uri="{FF2B5EF4-FFF2-40B4-BE49-F238E27FC236}">
                  <a16:creationId xmlns:a16="http://schemas.microsoft.com/office/drawing/2014/main" id="{90961233-6DB8-E8B6-4036-2A430CE5279A}"/>
                </a:ext>
              </a:extLst>
            </p:cNvPr>
            <p:cNvSpPr/>
            <p:nvPr/>
          </p:nvSpPr>
          <p:spPr bwMode="auto">
            <a:xfrm>
              <a:off x="2430463" y="3419475"/>
              <a:ext cx="80963" cy="66675"/>
            </a:xfrm>
            <a:custGeom>
              <a:avLst/>
              <a:gdLst/>
              <a:ahLst/>
              <a:cxnLst>
                <a:cxn ang="0">
                  <a:pos x="144" y="1"/>
                </a:cxn>
                <a:cxn ang="0">
                  <a:pos x="144" y="1"/>
                </a:cxn>
                <a:cxn ang="0">
                  <a:pos x="125" y="16"/>
                </a:cxn>
                <a:cxn ang="0">
                  <a:pos x="106" y="29"/>
                </a:cxn>
                <a:cxn ang="0">
                  <a:pos x="68" y="56"/>
                </a:cxn>
                <a:cxn ang="0">
                  <a:pos x="50" y="70"/>
                </a:cxn>
                <a:cxn ang="0">
                  <a:pos x="33" y="86"/>
                </a:cxn>
                <a:cxn ang="0">
                  <a:pos x="17" y="102"/>
                </a:cxn>
                <a:cxn ang="0">
                  <a:pos x="1" y="121"/>
                </a:cxn>
                <a:cxn ang="0">
                  <a:pos x="1" y="121"/>
                </a:cxn>
                <a:cxn ang="0">
                  <a:pos x="0" y="122"/>
                </a:cxn>
                <a:cxn ang="0">
                  <a:pos x="0" y="124"/>
                </a:cxn>
                <a:cxn ang="0">
                  <a:pos x="1" y="126"/>
                </a:cxn>
                <a:cxn ang="0">
                  <a:pos x="2" y="127"/>
                </a:cxn>
                <a:cxn ang="0">
                  <a:pos x="6" y="127"/>
                </a:cxn>
                <a:cxn ang="0">
                  <a:pos x="7" y="127"/>
                </a:cxn>
                <a:cxn ang="0">
                  <a:pos x="9" y="125"/>
                </a:cxn>
                <a:cxn ang="0">
                  <a:pos x="9" y="125"/>
                </a:cxn>
                <a:cxn ang="0">
                  <a:pos x="24" y="108"/>
                </a:cxn>
                <a:cxn ang="0">
                  <a:pos x="40" y="91"/>
                </a:cxn>
                <a:cxn ang="0">
                  <a:pos x="58" y="77"/>
                </a:cxn>
                <a:cxn ang="0">
                  <a:pos x="75" y="62"/>
                </a:cxn>
                <a:cxn ang="0">
                  <a:pos x="114" y="35"/>
                </a:cxn>
                <a:cxn ang="0">
                  <a:pos x="132" y="22"/>
                </a:cxn>
                <a:cxn ang="0">
                  <a:pos x="151" y="8"/>
                </a:cxn>
                <a:cxn ang="0">
                  <a:pos x="151" y="8"/>
                </a:cxn>
                <a:cxn ang="0">
                  <a:pos x="152" y="6"/>
                </a:cxn>
                <a:cxn ang="0">
                  <a:pos x="152" y="4"/>
                </a:cxn>
                <a:cxn ang="0">
                  <a:pos x="152" y="3"/>
                </a:cxn>
                <a:cxn ang="0">
                  <a:pos x="151" y="2"/>
                </a:cxn>
                <a:cxn ang="0">
                  <a:pos x="148" y="0"/>
                </a:cxn>
                <a:cxn ang="0">
                  <a:pos x="146" y="0"/>
                </a:cxn>
                <a:cxn ang="0">
                  <a:pos x="144" y="1"/>
                </a:cxn>
                <a:cxn ang="0">
                  <a:pos x="144" y="1"/>
                </a:cxn>
              </a:cxnLst>
              <a:rect l="0" t="0" r="r" b="b"/>
              <a:pathLst>
                <a:path w="152" h="127">
                  <a:moveTo>
                    <a:pt x="144" y="1"/>
                  </a:moveTo>
                  <a:lnTo>
                    <a:pt x="144" y="1"/>
                  </a:lnTo>
                  <a:lnTo>
                    <a:pt x="125" y="16"/>
                  </a:lnTo>
                  <a:lnTo>
                    <a:pt x="106" y="29"/>
                  </a:lnTo>
                  <a:lnTo>
                    <a:pt x="68" y="56"/>
                  </a:lnTo>
                  <a:lnTo>
                    <a:pt x="50" y="70"/>
                  </a:lnTo>
                  <a:lnTo>
                    <a:pt x="33" y="86"/>
                  </a:lnTo>
                  <a:lnTo>
                    <a:pt x="17" y="102"/>
                  </a:lnTo>
                  <a:lnTo>
                    <a:pt x="1" y="121"/>
                  </a:lnTo>
                  <a:lnTo>
                    <a:pt x="1" y="121"/>
                  </a:lnTo>
                  <a:lnTo>
                    <a:pt x="0" y="122"/>
                  </a:lnTo>
                  <a:lnTo>
                    <a:pt x="0" y="124"/>
                  </a:lnTo>
                  <a:lnTo>
                    <a:pt x="1" y="126"/>
                  </a:lnTo>
                  <a:lnTo>
                    <a:pt x="2" y="127"/>
                  </a:lnTo>
                  <a:lnTo>
                    <a:pt x="6" y="127"/>
                  </a:lnTo>
                  <a:lnTo>
                    <a:pt x="7" y="127"/>
                  </a:lnTo>
                  <a:lnTo>
                    <a:pt x="9" y="125"/>
                  </a:lnTo>
                  <a:lnTo>
                    <a:pt x="9" y="125"/>
                  </a:lnTo>
                  <a:lnTo>
                    <a:pt x="24" y="108"/>
                  </a:lnTo>
                  <a:lnTo>
                    <a:pt x="40" y="91"/>
                  </a:lnTo>
                  <a:lnTo>
                    <a:pt x="58" y="77"/>
                  </a:lnTo>
                  <a:lnTo>
                    <a:pt x="75" y="62"/>
                  </a:lnTo>
                  <a:lnTo>
                    <a:pt x="114" y="35"/>
                  </a:lnTo>
                  <a:lnTo>
                    <a:pt x="132" y="22"/>
                  </a:lnTo>
                  <a:lnTo>
                    <a:pt x="151" y="8"/>
                  </a:lnTo>
                  <a:lnTo>
                    <a:pt x="151" y="8"/>
                  </a:lnTo>
                  <a:lnTo>
                    <a:pt x="152" y="6"/>
                  </a:lnTo>
                  <a:lnTo>
                    <a:pt x="152" y="4"/>
                  </a:lnTo>
                  <a:lnTo>
                    <a:pt x="152" y="3"/>
                  </a:lnTo>
                  <a:lnTo>
                    <a:pt x="151" y="2"/>
                  </a:lnTo>
                  <a:lnTo>
                    <a:pt x="148" y="0"/>
                  </a:lnTo>
                  <a:lnTo>
                    <a:pt x="146" y="0"/>
                  </a:lnTo>
                  <a:lnTo>
                    <a:pt x="144" y="1"/>
                  </a:lnTo>
                  <a:lnTo>
                    <a:pt x="144"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 name="Freeform 512">
              <a:extLst>
                <a:ext uri="{FF2B5EF4-FFF2-40B4-BE49-F238E27FC236}">
                  <a16:creationId xmlns:a16="http://schemas.microsoft.com/office/drawing/2014/main" id="{0E40EBD3-14E9-EA95-2889-2FC3E3F560EF}"/>
                </a:ext>
              </a:extLst>
            </p:cNvPr>
            <p:cNvSpPr/>
            <p:nvPr/>
          </p:nvSpPr>
          <p:spPr bwMode="auto">
            <a:xfrm>
              <a:off x="2490788" y="3421063"/>
              <a:ext cx="73025" cy="60325"/>
            </a:xfrm>
            <a:custGeom>
              <a:avLst/>
              <a:gdLst/>
              <a:ahLst/>
              <a:cxnLst>
                <a:cxn ang="0">
                  <a:pos x="131" y="1"/>
                </a:cxn>
                <a:cxn ang="0">
                  <a:pos x="131" y="1"/>
                </a:cxn>
                <a:cxn ang="0">
                  <a:pos x="115" y="12"/>
                </a:cxn>
                <a:cxn ang="0">
                  <a:pos x="100" y="22"/>
                </a:cxn>
                <a:cxn ang="0">
                  <a:pos x="84" y="32"/>
                </a:cxn>
                <a:cxn ang="0">
                  <a:pos x="69" y="44"/>
                </a:cxn>
                <a:cxn ang="0">
                  <a:pos x="69" y="44"/>
                </a:cxn>
                <a:cxn ang="0">
                  <a:pos x="51" y="59"/>
                </a:cxn>
                <a:cxn ang="0">
                  <a:pos x="35" y="75"/>
                </a:cxn>
                <a:cxn ang="0">
                  <a:pos x="2" y="107"/>
                </a:cxn>
                <a:cxn ang="0">
                  <a:pos x="2" y="107"/>
                </a:cxn>
                <a:cxn ang="0">
                  <a:pos x="1" y="108"/>
                </a:cxn>
                <a:cxn ang="0">
                  <a:pos x="0" y="110"/>
                </a:cxn>
                <a:cxn ang="0">
                  <a:pos x="1" y="112"/>
                </a:cxn>
                <a:cxn ang="0">
                  <a:pos x="2" y="113"/>
                </a:cxn>
                <a:cxn ang="0">
                  <a:pos x="3" y="114"/>
                </a:cxn>
                <a:cxn ang="0">
                  <a:pos x="5" y="114"/>
                </a:cxn>
                <a:cxn ang="0">
                  <a:pos x="7" y="114"/>
                </a:cxn>
                <a:cxn ang="0">
                  <a:pos x="8" y="113"/>
                </a:cxn>
                <a:cxn ang="0">
                  <a:pos x="8" y="113"/>
                </a:cxn>
                <a:cxn ang="0">
                  <a:pos x="35" y="87"/>
                </a:cxn>
                <a:cxn ang="0">
                  <a:pos x="63" y="62"/>
                </a:cxn>
                <a:cxn ang="0">
                  <a:pos x="63" y="62"/>
                </a:cxn>
                <a:cxn ang="0">
                  <a:pos x="80" y="48"/>
                </a:cxn>
                <a:cxn ang="0">
                  <a:pos x="99" y="35"/>
                </a:cxn>
                <a:cxn ang="0">
                  <a:pos x="117" y="23"/>
                </a:cxn>
                <a:cxn ang="0">
                  <a:pos x="135" y="10"/>
                </a:cxn>
                <a:cxn ang="0">
                  <a:pos x="135" y="10"/>
                </a:cxn>
                <a:cxn ang="0">
                  <a:pos x="137" y="7"/>
                </a:cxn>
                <a:cxn ang="0">
                  <a:pos x="137" y="6"/>
                </a:cxn>
                <a:cxn ang="0">
                  <a:pos x="136" y="2"/>
                </a:cxn>
                <a:cxn ang="0">
                  <a:pos x="135" y="1"/>
                </a:cxn>
                <a:cxn ang="0">
                  <a:pos x="134" y="0"/>
                </a:cxn>
                <a:cxn ang="0">
                  <a:pos x="132" y="0"/>
                </a:cxn>
                <a:cxn ang="0">
                  <a:pos x="131" y="1"/>
                </a:cxn>
                <a:cxn ang="0">
                  <a:pos x="131" y="1"/>
                </a:cxn>
              </a:cxnLst>
              <a:rect l="0" t="0" r="r" b="b"/>
              <a:pathLst>
                <a:path w="137" h="114">
                  <a:moveTo>
                    <a:pt x="131" y="1"/>
                  </a:moveTo>
                  <a:lnTo>
                    <a:pt x="131" y="1"/>
                  </a:lnTo>
                  <a:lnTo>
                    <a:pt x="115" y="12"/>
                  </a:lnTo>
                  <a:lnTo>
                    <a:pt x="100" y="22"/>
                  </a:lnTo>
                  <a:lnTo>
                    <a:pt x="84" y="32"/>
                  </a:lnTo>
                  <a:lnTo>
                    <a:pt x="69" y="44"/>
                  </a:lnTo>
                  <a:lnTo>
                    <a:pt x="69" y="44"/>
                  </a:lnTo>
                  <a:lnTo>
                    <a:pt x="51" y="59"/>
                  </a:lnTo>
                  <a:lnTo>
                    <a:pt x="35" y="75"/>
                  </a:lnTo>
                  <a:lnTo>
                    <a:pt x="2" y="107"/>
                  </a:lnTo>
                  <a:lnTo>
                    <a:pt x="2" y="107"/>
                  </a:lnTo>
                  <a:lnTo>
                    <a:pt x="1" y="108"/>
                  </a:lnTo>
                  <a:lnTo>
                    <a:pt x="0" y="110"/>
                  </a:lnTo>
                  <a:lnTo>
                    <a:pt x="1" y="112"/>
                  </a:lnTo>
                  <a:lnTo>
                    <a:pt x="2" y="113"/>
                  </a:lnTo>
                  <a:lnTo>
                    <a:pt x="3" y="114"/>
                  </a:lnTo>
                  <a:lnTo>
                    <a:pt x="5" y="114"/>
                  </a:lnTo>
                  <a:lnTo>
                    <a:pt x="7" y="114"/>
                  </a:lnTo>
                  <a:lnTo>
                    <a:pt x="8" y="113"/>
                  </a:lnTo>
                  <a:lnTo>
                    <a:pt x="8" y="113"/>
                  </a:lnTo>
                  <a:lnTo>
                    <a:pt x="35" y="87"/>
                  </a:lnTo>
                  <a:lnTo>
                    <a:pt x="63" y="62"/>
                  </a:lnTo>
                  <a:lnTo>
                    <a:pt x="63" y="62"/>
                  </a:lnTo>
                  <a:lnTo>
                    <a:pt x="80" y="48"/>
                  </a:lnTo>
                  <a:lnTo>
                    <a:pt x="99" y="35"/>
                  </a:lnTo>
                  <a:lnTo>
                    <a:pt x="117" y="23"/>
                  </a:lnTo>
                  <a:lnTo>
                    <a:pt x="135" y="10"/>
                  </a:lnTo>
                  <a:lnTo>
                    <a:pt x="135" y="10"/>
                  </a:lnTo>
                  <a:lnTo>
                    <a:pt x="137" y="7"/>
                  </a:lnTo>
                  <a:lnTo>
                    <a:pt x="137" y="6"/>
                  </a:lnTo>
                  <a:lnTo>
                    <a:pt x="136" y="2"/>
                  </a:lnTo>
                  <a:lnTo>
                    <a:pt x="135" y="1"/>
                  </a:lnTo>
                  <a:lnTo>
                    <a:pt x="134" y="0"/>
                  </a:lnTo>
                  <a:lnTo>
                    <a:pt x="132" y="0"/>
                  </a:lnTo>
                  <a:lnTo>
                    <a:pt x="131" y="1"/>
                  </a:lnTo>
                  <a:lnTo>
                    <a:pt x="131"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0" name="Freeform 513">
              <a:extLst>
                <a:ext uri="{FF2B5EF4-FFF2-40B4-BE49-F238E27FC236}">
                  <a16:creationId xmlns:a16="http://schemas.microsoft.com/office/drawing/2014/main" id="{198E05A9-3B89-B924-DC60-A24CE3522493}"/>
                </a:ext>
              </a:extLst>
            </p:cNvPr>
            <p:cNvSpPr/>
            <p:nvPr/>
          </p:nvSpPr>
          <p:spPr bwMode="auto">
            <a:xfrm>
              <a:off x="2557463" y="3416300"/>
              <a:ext cx="58738" cy="60325"/>
            </a:xfrm>
            <a:custGeom>
              <a:avLst/>
              <a:gdLst/>
              <a:ahLst/>
              <a:cxnLst>
                <a:cxn ang="0">
                  <a:pos x="104" y="2"/>
                </a:cxn>
                <a:cxn ang="0">
                  <a:pos x="104" y="2"/>
                </a:cxn>
                <a:cxn ang="0">
                  <a:pos x="100" y="9"/>
                </a:cxn>
                <a:cxn ang="0">
                  <a:pos x="94" y="16"/>
                </a:cxn>
                <a:cxn ang="0">
                  <a:pos x="80" y="29"/>
                </a:cxn>
                <a:cxn ang="0">
                  <a:pos x="67" y="41"/>
                </a:cxn>
                <a:cxn ang="0">
                  <a:pos x="53" y="54"/>
                </a:cxn>
                <a:cxn ang="0">
                  <a:pos x="1" y="105"/>
                </a:cxn>
                <a:cxn ang="0">
                  <a:pos x="1" y="105"/>
                </a:cxn>
                <a:cxn ang="0">
                  <a:pos x="0" y="107"/>
                </a:cxn>
                <a:cxn ang="0">
                  <a:pos x="0" y="109"/>
                </a:cxn>
                <a:cxn ang="0">
                  <a:pos x="0" y="110"/>
                </a:cxn>
                <a:cxn ang="0">
                  <a:pos x="1" y="113"/>
                </a:cxn>
                <a:cxn ang="0">
                  <a:pos x="3" y="114"/>
                </a:cxn>
                <a:cxn ang="0">
                  <a:pos x="4" y="114"/>
                </a:cxn>
                <a:cxn ang="0">
                  <a:pos x="6" y="114"/>
                </a:cxn>
                <a:cxn ang="0">
                  <a:pos x="8" y="113"/>
                </a:cxn>
                <a:cxn ang="0">
                  <a:pos x="65" y="55"/>
                </a:cxn>
                <a:cxn ang="0">
                  <a:pos x="65" y="55"/>
                </a:cxn>
                <a:cxn ang="0">
                  <a:pos x="77" y="43"/>
                </a:cxn>
                <a:cxn ang="0">
                  <a:pos x="91" y="32"/>
                </a:cxn>
                <a:cxn ang="0">
                  <a:pos x="102" y="21"/>
                </a:cxn>
                <a:cxn ang="0">
                  <a:pos x="108" y="13"/>
                </a:cxn>
                <a:cxn ang="0">
                  <a:pos x="112" y="7"/>
                </a:cxn>
                <a:cxn ang="0">
                  <a:pos x="112" y="7"/>
                </a:cxn>
                <a:cxn ang="0">
                  <a:pos x="113" y="5"/>
                </a:cxn>
                <a:cxn ang="0">
                  <a:pos x="113" y="4"/>
                </a:cxn>
                <a:cxn ang="0">
                  <a:pos x="112" y="2"/>
                </a:cxn>
                <a:cxn ang="0">
                  <a:pos x="111" y="1"/>
                </a:cxn>
                <a:cxn ang="0">
                  <a:pos x="109" y="0"/>
                </a:cxn>
                <a:cxn ang="0">
                  <a:pos x="107" y="0"/>
                </a:cxn>
                <a:cxn ang="0">
                  <a:pos x="106" y="1"/>
                </a:cxn>
                <a:cxn ang="0">
                  <a:pos x="104" y="2"/>
                </a:cxn>
                <a:cxn ang="0">
                  <a:pos x="104" y="2"/>
                </a:cxn>
              </a:cxnLst>
              <a:rect l="0" t="0" r="r" b="b"/>
              <a:pathLst>
                <a:path w="113" h="114">
                  <a:moveTo>
                    <a:pt x="104" y="2"/>
                  </a:moveTo>
                  <a:lnTo>
                    <a:pt x="104" y="2"/>
                  </a:lnTo>
                  <a:lnTo>
                    <a:pt x="100" y="9"/>
                  </a:lnTo>
                  <a:lnTo>
                    <a:pt x="94" y="16"/>
                  </a:lnTo>
                  <a:lnTo>
                    <a:pt x="80" y="29"/>
                  </a:lnTo>
                  <a:lnTo>
                    <a:pt x="67" y="41"/>
                  </a:lnTo>
                  <a:lnTo>
                    <a:pt x="53" y="54"/>
                  </a:lnTo>
                  <a:lnTo>
                    <a:pt x="1" y="105"/>
                  </a:lnTo>
                  <a:lnTo>
                    <a:pt x="1" y="105"/>
                  </a:lnTo>
                  <a:lnTo>
                    <a:pt x="0" y="107"/>
                  </a:lnTo>
                  <a:lnTo>
                    <a:pt x="0" y="109"/>
                  </a:lnTo>
                  <a:lnTo>
                    <a:pt x="0" y="110"/>
                  </a:lnTo>
                  <a:lnTo>
                    <a:pt x="1" y="113"/>
                  </a:lnTo>
                  <a:lnTo>
                    <a:pt x="3" y="114"/>
                  </a:lnTo>
                  <a:lnTo>
                    <a:pt x="4" y="114"/>
                  </a:lnTo>
                  <a:lnTo>
                    <a:pt x="6" y="114"/>
                  </a:lnTo>
                  <a:lnTo>
                    <a:pt x="8" y="113"/>
                  </a:lnTo>
                  <a:lnTo>
                    <a:pt x="65" y="55"/>
                  </a:lnTo>
                  <a:lnTo>
                    <a:pt x="65" y="55"/>
                  </a:lnTo>
                  <a:lnTo>
                    <a:pt x="77" y="43"/>
                  </a:lnTo>
                  <a:lnTo>
                    <a:pt x="91" y="32"/>
                  </a:lnTo>
                  <a:lnTo>
                    <a:pt x="102" y="21"/>
                  </a:lnTo>
                  <a:lnTo>
                    <a:pt x="108" y="13"/>
                  </a:lnTo>
                  <a:lnTo>
                    <a:pt x="112" y="7"/>
                  </a:lnTo>
                  <a:lnTo>
                    <a:pt x="112" y="7"/>
                  </a:lnTo>
                  <a:lnTo>
                    <a:pt x="113" y="5"/>
                  </a:lnTo>
                  <a:lnTo>
                    <a:pt x="113" y="4"/>
                  </a:lnTo>
                  <a:lnTo>
                    <a:pt x="112" y="2"/>
                  </a:lnTo>
                  <a:lnTo>
                    <a:pt x="111" y="1"/>
                  </a:lnTo>
                  <a:lnTo>
                    <a:pt x="109" y="0"/>
                  </a:lnTo>
                  <a:lnTo>
                    <a:pt x="107" y="0"/>
                  </a:lnTo>
                  <a:lnTo>
                    <a:pt x="106" y="1"/>
                  </a:lnTo>
                  <a:lnTo>
                    <a:pt x="104" y="2"/>
                  </a:lnTo>
                  <a:lnTo>
                    <a:pt x="10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1" name="Freeform 514">
              <a:extLst>
                <a:ext uri="{FF2B5EF4-FFF2-40B4-BE49-F238E27FC236}">
                  <a16:creationId xmlns:a16="http://schemas.microsoft.com/office/drawing/2014/main" id="{898CFBDD-C10D-CE6B-0934-D2F775556712}"/>
                </a:ext>
              </a:extLst>
            </p:cNvPr>
            <p:cNvSpPr/>
            <p:nvPr/>
          </p:nvSpPr>
          <p:spPr bwMode="auto">
            <a:xfrm>
              <a:off x="2611438" y="3403600"/>
              <a:ext cx="55563" cy="68263"/>
            </a:xfrm>
            <a:custGeom>
              <a:avLst/>
              <a:gdLst/>
              <a:ahLst/>
              <a:cxnLst>
                <a:cxn ang="0">
                  <a:pos x="95" y="4"/>
                </a:cxn>
                <a:cxn ang="0">
                  <a:pos x="95" y="4"/>
                </a:cxn>
                <a:cxn ang="0">
                  <a:pos x="92" y="9"/>
                </a:cxn>
                <a:cxn ang="0">
                  <a:pos x="87" y="16"/>
                </a:cxn>
                <a:cxn ang="0">
                  <a:pos x="78" y="29"/>
                </a:cxn>
                <a:cxn ang="0">
                  <a:pos x="78" y="29"/>
                </a:cxn>
                <a:cxn ang="0">
                  <a:pos x="72" y="37"/>
                </a:cxn>
                <a:cxn ang="0">
                  <a:pos x="65" y="46"/>
                </a:cxn>
                <a:cxn ang="0">
                  <a:pos x="50" y="61"/>
                </a:cxn>
                <a:cxn ang="0">
                  <a:pos x="50" y="61"/>
                </a:cxn>
                <a:cxn ang="0">
                  <a:pos x="36" y="75"/>
                </a:cxn>
                <a:cxn ang="0">
                  <a:pos x="23" y="89"/>
                </a:cxn>
                <a:cxn ang="0">
                  <a:pos x="10" y="105"/>
                </a:cxn>
                <a:cxn ang="0">
                  <a:pos x="5" y="113"/>
                </a:cxn>
                <a:cxn ang="0">
                  <a:pos x="0" y="121"/>
                </a:cxn>
                <a:cxn ang="0">
                  <a:pos x="0" y="121"/>
                </a:cxn>
                <a:cxn ang="0">
                  <a:pos x="0" y="124"/>
                </a:cxn>
                <a:cxn ang="0">
                  <a:pos x="1" y="126"/>
                </a:cxn>
                <a:cxn ang="0">
                  <a:pos x="3" y="128"/>
                </a:cxn>
                <a:cxn ang="0">
                  <a:pos x="6" y="128"/>
                </a:cxn>
                <a:cxn ang="0">
                  <a:pos x="6" y="128"/>
                </a:cxn>
                <a:cxn ang="0">
                  <a:pos x="9" y="127"/>
                </a:cxn>
                <a:cxn ang="0">
                  <a:pos x="11" y="125"/>
                </a:cxn>
                <a:cxn ang="0">
                  <a:pos x="12" y="123"/>
                </a:cxn>
                <a:cxn ang="0">
                  <a:pos x="13" y="120"/>
                </a:cxn>
                <a:cxn ang="0">
                  <a:pos x="13" y="120"/>
                </a:cxn>
                <a:cxn ang="0">
                  <a:pos x="14" y="118"/>
                </a:cxn>
                <a:cxn ang="0">
                  <a:pos x="13" y="117"/>
                </a:cxn>
                <a:cxn ang="0">
                  <a:pos x="13" y="117"/>
                </a:cxn>
                <a:cxn ang="0">
                  <a:pos x="20" y="108"/>
                </a:cxn>
                <a:cxn ang="0">
                  <a:pos x="26" y="99"/>
                </a:cxn>
                <a:cxn ang="0">
                  <a:pos x="41" y="84"/>
                </a:cxn>
                <a:cxn ang="0">
                  <a:pos x="56" y="68"/>
                </a:cxn>
                <a:cxn ang="0">
                  <a:pos x="70" y="52"/>
                </a:cxn>
                <a:cxn ang="0">
                  <a:pos x="70" y="52"/>
                </a:cxn>
                <a:cxn ang="0">
                  <a:pos x="80" y="41"/>
                </a:cxn>
                <a:cxn ang="0">
                  <a:pos x="89" y="30"/>
                </a:cxn>
                <a:cxn ang="0">
                  <a:pos x="98" y="19"/>
                </a:cxn>
                <a:cxn ang="0">
                  <a:pos x="101" y="13"/>
                </a:cxn>
                <a:cxn ang="0">
                  <a:pos x="104" y="6"/>
                </a:cxn>
                <a:cxn ang="0">
                  <a:pos x="104" y="6"/>
                </a:cxn>
                <a:cxn ang="0">
                  <a:pos x="104" y="4"/>
                </a:cxn>
                <a:cxn ang="0">
                  <a:pos x="103" y="2"/>
                </a:cxn>
                <a:cxn ang="0">
                  <a:pos x="102" y="1"/>
                </a:cxn>
                <a:cxn ang="0">
                  <a:pos x="100" y="1"/>
                </a:cxn>
                <a:cxn ang="0">
                  <a:pos x="99" y="0"/>
                </a:cxn>
                <a:cxn ang="0">
                  <a:pos x="97" y="1"/>
                </a:cxn>
                <a:cxn ang="0">
                  <a:pos x="96" y="2"/>
                </a:cxn>
                <a:cxn ang="0">
                  <a:pos x="95" y="4"/>
                </a:cxn>
                <a:cxn ang="0">
                  <a:pos x="95" y="4"/>
                </a:cxn>
              </a:cxnLst>
              <a:rect l="0" t="0" r="r" b="b"/>
              <a:pathLst>
                <a:path w="104" h="128">
                  <a:moveTo>
                    <a:pt x="95" y="4"/>
                  </a:moveTo>
                  <a:lnTo>
                    <a:pt x="95" y="4"/>
                  </a:lnTo>
                  <a:lnTo>
                    <a:pt x="92" y="9"/>
                  </a:lnTo>
                  <a:lnTo>
                    <a:pt x="87" y="16"/>
                  </a:lnTo>
                  <a:lnTo>
                    <a:pt x="78" y="29"/>
                  </a:lnTo>
                  <a:lnTo>
                    <a:pt x="78" y="29"/>
                  </a:lnTo>
                  <a:lnTo>
                    <a:pt x="72" y="37"/>
                  </a:lnTo>
                  <a:lnTo>
                    <a:pt x="65" y="46"/>
                  </a:lnTo>
                  <a:lnTo>
                    <a:pt x="50" y="61"/>
                  </a:lnTo>
                  <a:lnTo>
                    <a:pt x="50" y="61"/>
                  </a:lnTo>
                  <a:lnTo>
                    <a:pt x="36" y="75"/>
                  </a:lnTo>
                  <a:lnTo>
                    <a:pt x="23" y="89"/>
                  </a:lnTo>
                  <a:lnTo>
                    <a:pt x="10" y="105"/>
                  </a:lnTo>
                  <a:lnTo>
                    <a:pt x="5" y="113"/>
                  </a:lnTo>
                  <a:lnTo>
                    <a:pt x="0" y="121"/>
                  </a:lnTo>
                  <a:lnTo>
                    <a:pt x="0" y="121"/>
                  </a:lnTo>
                  <a:lnTo>
                    <a:pt x="0" y="124"/>
                  </a:lnTo>
                  <a:lnTo>
                    <a:pt x="1" y="126"/>
                  </a:lnTo>
                  <a:lnTo>
                    <a:pt x="3" y="128"/>
                  </a:lnTo>
                  <a:lnTo>
                    <a:pt x="6" y="128"/>
                  </a:lnTo>
                  <a:lnTo>
                    <a:pt x="6" y="128"/>
                  </a:lnTo>
                  <a:lnTo>
                    <a:pt x="9" y="127"/>
                  </a:lnTo>
                  <a:lnTo>
                    <a:pt x="11" y="125"/>
                  </a:lnTo>
                  <a:lnTo>
                    <a:pt x="12" y="123"/>
                  </a:lnTo>
                  <a:lnTo>
                    <a:pt x="13" y="120"/>
                  </a:lnTo>
                  <a:lnTo>
                    <a:pt x="13" y="120"/>
                  </a:lnTo>
                  <a:lnTo>
                    <a:pt x="14" y="118"/>
                  </a:lnTo>
                  <a:lnTo>
                    <a:pt x="13" y="117"/>
                  </a:lnTo>
                  <a:lnTo>
                    <a:pt x="13" y="117"/>
                  </a:lnTo>
                  <a:lnTo>
                    <a:pt x="20" y="108"/>
                  </a:lnTo>
                  <a:lnTo>
                    <a:pt x="26" y="99"/>
                  </a:lnTo>
                  <a:lnTo>
                    <a:pt x="41" y="84"/>
                  </a:lnTo>
                  <a:lnTo>
                    <a:pt x="56" y="68"/>
                  </a:lnTo>
                  <a:lnTo>
                    <a:pt x="70" y="52"/>
                  </a:lnTo>
                  <a:lnTo>
                    <a:pt x="70" y="52"/>
                  </a:lnTo>
                  <a:lnTo>
                    <a:pt x="80" y="41"/>
                  </a:lnTo>
                  <a:lnTo>
                    <a:pt x="89" y="30"/>
                  </a:lnTo>
                  <a:lnTo>
                    <a:pt x="98" y="19"/>
                  </a:lnTo>
                  <a:lnTo>
                    <a:pt x="101" y="13"/>
                  </a:lnTo>
                  <a:lnTo>
                    <a:pt x="104" y="6"/>
                  </a:lnTo>
                  <a:lnTo>
                    <a:pt x="104" y="6"/>
                  </a:lnTo>
                  <a:lnTo>
                    <a:pt x="104" y="4"/>
                  </a:lnTo>
                  <a:lnTo>
                    <a:pt x="103" y="2"/>
                  </a:lnTo>
                  <a:lnTo>
                    <a:pt x="102" y="1"/>
                  </a:lnTo>
                  <a:lnTo>
                    <a:pt x="100" y="1"/>
                  </a:lnTo>
                  <a:lnTo>
                    <a:pt x="99" y="0"/>
                  </a:lnTo>
                  <a:lnTo>
                    <a:pt x="97" y="1"/>
                  </a:lnTo>
                  <a:lnTo>
                    <a:pt x="96" y="2"/>
                  </a:lnTo>
                  <a:lnTo>
                    <a:pt x="95" y="4"/>
                  </a:lnTo>
                  <a:lnTo>
                    <a:pt x="95"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2" name="Freeform 515">
              <a:extLst>
                <a:ext uri="{FF2B5EF4-FFF2-40B4-BE49-F238E27FC236}">
                  <a16:creationId xmlns:a16="http://schemas.microsoft.com/office/drawing/2014/main" id="{F22A0CBE-B50D-6978-7031-C8340CA34F6C}"/>
                </a:ext>
              </a:extLst>
            </p:cNvPr>
            <p:cNvSpPr/>
            <p:nvPr/>
          </p:nvSpPr>
          <p:spPr bwMode="auto">
            <a:xfrm>
              <a:off x="2640013" y="3408363"/>
              <a:ext cx="77788" cy="76200"/>
            </a:xfrm>
            <a:custGeom>
              <a:avLst/>
              <a:gdLst/>
              <a:ahLst/>
              <a:cxnLst>
                <a:cxn ang="0">
                  <a:pos x="139" y="3"/>
                </a:cxn>
                <a:cxn ang="0">
                  <a:pos x="139" y="3"/>
                </a:cxn>
                <a:cxn ang="0">
                  <a:pos x="71" y="70"/>
                </a:cxn>
                <a:cxn ang="0">
                  <a:pos x="37" y="103"/>
                </a:cxn>
                <a:cxn ang="0">
                  <a:pos x="2" y="135"/>
                </a:cxn>
                <a:cxn ang="0">
                  <a:pos x="2" y="135"/>
                </a:cxn>
                <a:cxn ang="0">
                  <a:pos x="0" y="137"/>
                </a:cxn>
                <a:cxn ang="0">
                  <a:pos x="0" y="138"/>
                </a:cxn>
                <a:cxn ang="0">
                  <a:pos x="1" y="140"/>
                </a:cxn>
                <a:cxn ang="0">
                  <a:pos x="2" y="141"/>
                </a:cxn>
                <a:cxn ang="0">
                  <a:pos x="3" y="142"/>
                </a:cxn>
                <a:cxn ang="0">
                  <a:pos x="5" y="143"/>
                </a:cxn>
                <a:cxn ang="0">
                  <a:pos x="6" y="143"/>
                </a:cxn>
                <a:cxn ang="0">
                  <a:pos x="8" y="142"/>
                </a:cxn>
                <a:cxn ang="0">
                  <a:pos x="8" y="142"/>
                </a:cxn>
                <a:cxn ang="0">
                  <a:pos x="43" y="109"/>
                </a:cxn>
                <a:cxn ang="0">
                  <a:pos x="77" y="76"/>
                </a:cxn>
                <a:cxn ang="0">
                  <a:pos x="145" y="9"/>
                </a:cxn>
                <a:cxn ang="0">
                  <a:pos x="145" y="9"/>
                </a:cxn>
                <a:cxn ang="0">
                  <a:pos x="146" y="8"/>
                </a:cxn>
                <a:cxn ang="0">
                  <a:pos x="147" y="6"/>
                </a:cxn>
                <a:cxn ang="0">
                  <a:pos x="146" y="4"/>
                </a:cxn>
                <a:cxn ang="0">
                  <a:pos x="145" y="3"/>
                </a:cxn>
                <a:cxn ang="0">
                  <a:pos x="144" y="2"/>
                </a:cxn>
                <a:cxn ang="0">
                  <a:pos x="142" y="0"/>
                </a:cxn>
                <a:cxn ang="0">
                  <a:pos x="140" y="2"/>
                </a:cxn>
                <a:cxn ang="0">
                  <a:pos x="139" y="3"/>
                </a:cxn>
                <a:cxn ang="0">
                  <a:pos x="139" y="3"/>
                </a:cxn>
              </a:cxnLst>
              <a:rect l="0" t="0" r="r" b="b"/>
              <a:pathLst>
                <a:path w="147" h="143">
                  <a:moveTo>
                    <a:pt x="139" y="3"/>
                  </a:moveTo>
                  <a:lnTo>
                    <a:pt x="139" y="3"/>
                  </a:lnTo>
                  <a:lnTo>
                    <a:pt x="71" y="70"/>
                  </a:lnTo>
                  <a:lnTo>
                    <a:pt x="37" y="103"/>
                  </a:lnTo>
                  <a:lnTo>
                    <a:pt x="2" y="135"/>
                  </a:lnTo>
                  <a:lnTo>
                    <a:pt x="2" y="135"/>
                  </a:lnTo>
                  <a:lnTo>
                    <a:pt x="0" y="137"/>
                  </a:lnTo>
                  <a:lnTo>
                    <a:pt x="0" y="138"/>
                  </a:lnTo>
                  <a:lnTo>
                    <a:pt x="1" y="140"/>
                  </a:lnTo>
                  <a:lnTo>
                    <a:pt x="2" y="141"/>
                  </a:lnTo>
                  <a:lnTo>
                    <a:pt x="3" y="142"/>
                  </a:lnTo>
                  <a:lnTo>
                    <a:pt x="5" y="143"/>
                  </a:lnTo>
                  <a:lnTo>
                    <a:pt x="6" y="143"/>
                  </a:lnTo>
                  <a:lnTo>
                    <a:pt x="8" y="142"/>
                  </a:lnTo>
                  <a:lnTo>
                    <a:pt x="8" y="142"/>
                  </a:lnTo>
                  <a:lnTo>
                    <a:pt x="43" y="109"/>
                  </a:lnTo>
                  <a:lnTo>
                    <a:pt x="77" y="76"/>
                  </a:lnTo>
                  <a:lnTo>
                    <a:pt x="145" y="9"/>
                  </a:lnTo>
                  <a:lnTo>
                    <a:pt x="145" y="9"/>
                  </a:lnTo>
                  <a:lnTo>
                    <a:pt x="146" y="8"/>
                  </a:lnTo>
                  <a:lnTo>
                    <a:pt x="147" y="6"/>
                  </a:lnTo>
                  <a:lnTo>
                    <a:pt x="146" y="4"/>
                  </a:lnTo>
                  <a:lnTo>
                    <a:pt x="145" y="3"/>
                  </a:lnTo>
                  <a:lnTo>
                    <a:pt x="144" y="2"/>
                  </a:lnTo>
                  <a:lnTo>
                    <a:pt x="142" y="0"/>
                  </a:lnTo>
                  <a:lnTo>
                    <a:pt x="140" y="2"/>
                  </a:lnTo>
                  <a:lnTo>
                    <a:pt x="139" y="3"/>
                  </a:lnTo>
                  <a:lnTo>
                    <a:pt x="13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3" name="Freeform 516">
              <a:extLst>
                <a:ext uri="{FF2B5EF4-FFF2-40B4-BE49-F238E27FC236}">
                  <a16:creationId xmlns:a16="http://schemas.microsoft.com/office/drawing/2014/main" id="{7552EECC-0F69-E42F-F309-8D4647393FCE}"/>
                </a:ext>
              </a:extLst>
            </p:cNvPr>
            <p:cNvSpPr/>
            <p:nvPr/>
          </p:nvSpPr>
          <p:spPr bwMode="auto">
            <a:xfrm>
              <a:off x="2730501" y="3216275"/>
              <a:ext cx="61913" cy="65088"/>
            </a:xfrm>
            <a:custGeom>
              <a:avLst/>
              <a:gdLst/>
              <a:ahLst/>
              <a:cxnLst>
                <a:cxn ang="0">
                  <a:pos x="112" y="0"/>
                </a:cxn>
                <a:cxn ang="0">
                  <a:pos x="112" y="0"/>
                </a:cxn>
                <a:cxn ang="0">
                  <a:pos x="103" y="3"/>
                </a:cxn>
                <a:cxn ang="0">
                  <a:pos x="96" y="8"/>
                </a:cxn>
                <a:cxn ang="0">
                  <a:pos x="89" y="13"/>
                </a:cxn>
                <a:cxn ang="0">
                  <a:pos x="82" y="18"/>
                </a:cxn>
                <a:cxn ang="0">
                  <a:pos x="69" y="32"/>
                </a:cxn>
                <a:cxn ang="0">
                  <a:pos x="57" y="44"/>
                </a:cxn>
                <a:cxn ang="0">
                  <a:pos x="57" y="44"/>
                </a:cxn>
                <a:cxn ang="0">
                  <a:pos x="50" y="53"/>
                </a:cxn>
                <a:cxn ang="0">
                  <a:pos x="42" y="62"/>
                </a:cxn>
                <a:cxn ang="0">
                  <a:pos x="29" y="79"/>
                </a:cxn>
                <a:cxn ang="0">
                  <a:pos x="16" y="98"/>
                </a:cxn>
                <a:cxn ang="0">
                  <a:pos x="8" y="106"/>
                </a:cxn>
                <a:cxn ang="0">
                  <a:pos x="1" y="114"/>
                </a:cxn>
                <a:cxn ang="0">
                  <a:pos x="1" y="114"/>
                </a:cxn>
                <a:cxn ang="0">
                  <a:pos x="0" y="117"/>
                </a:cxn>
                <a:cxn ang="0">
                  <a:pos x="0" y="119"/>
                </a:cxn>
                <a:cxn ang="0">
                  <a:pos x="0" y="120"/>
                </a:cxn>
                <a:cxn ang="0">
                  <a:pos x="1" y="122"/>
                </a:cxn>
                <a:cxn ang="0">
                  <a:pos x="2" y="123"/>
                </a:cxn>
                <a:cxn ang="0">
                  <a:pos x="4" y="123"/>
                </a:cxn>
                <a:cxn ang="0">
                  <a:pos x="6" y="123"/>
                </a:cxn>
                <a:cxn ang="0">
                  <a:pos x="7" y="122"/>
                </a:cxn>
                <a:cxn ang="0">
                  <a:pos x="7" y="122"/>
                </a:cxn>
                <a:cxn ang="0">
                  <a:pos x="20" y="107"/>
                </a:cxn>
                <a:cxn ang="0">
                  <a:pos x="32" y="93"/>
                </a:cxn>
                <a:cxn ang="0">
                  <a:pos x="54" y="63"/>
                </a:cxn>
                <a:cxn ang="0">
                  <a:pos x="54" y="63"/>
                </a:cxn>
                <a:cxn ang="0">
                  <a:pos x="66" y="47"/>
                </a:cxn>
                <a:cxn ang="0">
                  <a:pos x="81" y="32"/>
                </a:cxn>
                <a:cxn ang="0">
                  <a:pos x="89" y="25"/>
                </a:cxn>
                <a:cxn ang="0">
                  <a:pos x="97" y="18"/>
                </a:cxn>
                <a:cxn ang="0">
                  <a:pos x="105" y="13"/>
                </a:cxn>
                <a:cxn ang="0">
                  <a:pos x="115" y="9"/>
                </a:cxn>
                <a:cxn ang="0">
                  <a:pos x="115" y="9"/>
                </a:cxn>
                <a:cxn ang="0">
                  <a:pos x="117" y="8"/>
                </a:cxn>
                <a:cxn ang="0">
                  <a:pos x="118" y="6"/>
                </a:cxn>
                <a:cxn ang="0">
                  <a:pos x="118" y="5"/>
                </a:cxn>
                <a:cxn ang="0">
                  <a:pos x="118" y="3"/>
                </a:cxn>
                <a:cxn ang="0">
                  <a:pos x="117" y="2"/>
                </a:cxn>
                <a:cxn ang="0">
                  <a:pos x="116" y="0"/>
                </a:cxn>
                <a:cxn ang="0">
                  <a:pos x="114" y="0"/>
                </a:cxn>
                <a:cxn ang="0">
                  <a:pos x="112" y="0"/>
                </a:cxn>
                <a:cxn ang="0">
                  <a:pos x="112" y="0"/>
                </a:cxn>
              </a:cxnLst>
              <a:rect l="0" t="0" r="r" b="b"/>
              <a:pathLst>
                <a:path w="118" h="123">
                  <a:moveTo>
                    <a:pt x="112" y="0"/>
                  </a:moveTo>
                  <a:lnTo>
                    <a:pt x="112" y="0"/>
                  </a:lnTo>
                  <a:lnTo>
                    <a:pt x="103" y="3"/>
                  </a:lnTo>
                  <a:lnTo>
                    <a:pt x="96" y="8"/>
                  </a:lnTo>
                  <a:lnTo>
                    <a:pt x="89" y="13"/>
                  </a:lnTo>
                  <a:lnTo>
                    <a:pt x="82" y="18"/>
                  </a:lnTo>
                  <a:lnTo>
                    <a:pt x="69" y="32"/>
                  </a:lnTo>
                  <a:lnTo>
                    <a:pt x="57" y="44"/>
                  </a:lnTo>
                  <a:lnTo>
                    <a:pt x="57" y="44"/>
                  </a:lnTo>
                  <a:lnTo>
                    <a:pt x="50" y="53"/>
                  </a:lnTo>
                  <a:lnTo>
                    <a:pt x="42" y="62"/>
                  </a:lnTo>
                  <a:lnTo>
                    <a:pt x="29" y="79"/>
                  </a:lnTo>
                  <a:lnTo>
                    <a:pt x="16" y="98"/>
                  </a:lnTo>
                  <a:lnTo>
                    <a:pt x="8" y="106"/>
                  </a:lnTo>
                  <a:lnTo>
                    <a:pt x="1" y="114"/>
                  </a:lnTo>
                  <a:lnTo>
                    <a:pt x="1" y="114"/>
                  </a:lnTo>
                  <a:lnTo>
                    <a:pt x="0" y="117"/>
                  </a:lnTo>
                  <a:lnTo>
                    <a:pt x="0" y="119"/>
                  </a:lnTo>
                  <a:lnTo>
                    <a:pt x="0" y="120"/>
                  </a:lnTo>
                  <a:lnTo>
                    <a:pt x="1" y="122"/>
                  </a:lnTo>
                  <a:lnTo>
                    <a:pt x="2" y="123"/>
                  </a:lnTo>
                  <a:lnTo>
                    <a:pt x="4" y="123"/>
                  </a:lnTo>
                  <a:lnTo>
                    <a:pt x="6" y="123"/>
                  </a:lnTo>
                  <a:lnTo>
                    <a:pt x="7" y="122"/>
                  </a:lnTo>
                  <a:lnTo>
                    <a:pt x="7" y="122"/>
                  </a:lnTo>
                  <a:lnTo>
                    <a:pt x="20" y="107"/>
                  </a:lnTo>
                  <a:lnTo>
                    <a:pt x="32" y="93"/>
                  </a:lnTo>
                  <a:lnTo>
                    <a:pt x="54" y="63"/>
                  </a:lnTo>
                  <a:lnTo>
                    <a:pt x="54" y="63"/>
                  </a:lnTo>
                  <a:lnTo>
                    <a:pt x="66" y="47"/>
                  </a:lnTo>
                  <a:lnTo>
                    <a:pt x="81" y="32"/>
                  </a:lnTo>
                  <a:lnTo>
                    <a:pt x="89" y="25"/>
                  </a:lnTo>
                  <a:lnTo>
                    <a:pt x="97" y="18"/>
                  </a:lnTo>
                  <a:lnTo>
                    <a:pt x="105" y="13"/>
                  </a:lnTo>
                  <a:lnTo>
                    <a:pt x="115" y="9"/>
                  </a:lnTo>
                  <a:lnTo>
                    <a:pt x="115" y="9"/>
                  </a:lnTo>
                  <a:lnTo>
                    <a:pt x="117" y="8"/>
                  </a:lnTo>
                  <a:lnTo>
                    <a:pt x="118" y="6"/>
                  </a:lnTo>
                  <a:lnTo>
                    <a:pt x="118" y="5"/>
                  </a:lnTo>
                  <a:lnTo>
                    <a:pt x="118" y="3"/>
                  </a:lnTo>
                  <a:lnTo>
                    <a:pt x="117" y="2"/>
                  </a:lnTo>
                  <a:lnTo>
                    <a:pt x="116" y="0"/>
                  </a:lnTo>
                  <a:lnTo>
                    <a:pt x="114" y="0"/>
                  </a:lnTo>
                  <a:lnTo>
                    <a:pt x="112" y="0"/>
                  </a:lnTo>
                  <a:lnTo>
                    <a:pt x="11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4" name="Freeform 517">
              <a:extLst>
                <a:ext uri="{FF2B5EF4-FFF2-40B4-BE49-F238E27FC236}">
                  <a16:creationId xmlns:a16="http://schemas.microsoft.com/office/drawing/2014/main" id="{FF16635E-3892-EFD5-6A9A-A2B240CEABA2}"/>
                </a:ext>
              </a:extLst>
            </p:cNvPr>
            <p:cNvSpPr/>
            <p:nvPr/>
          </p:nvSpPr>
          <p:spPr bwMode="auto">
            <a:xfrm>
              <a:off x="2713038" y="3238500"/>
              <a:ext cx="100013" cy="103188"/>
            </a:xfrm>
            <a:custGeom>
              <a:avLst/>
              <a:gdLst/>
              <a:ahLst/>
              <a:cxnLst>
                <a:cxn ang="0">
                  <a:pos x="180" y="5"/>
                </a:cxn>
                <a:cxn ang="0">
                  <a:pos x="180" y="5"/>
                </a:cxn>
                <a:cxn ang="0">
                  <a:pos x="178" y="12"/>
                </a:cxn>
                <a:cxn ang="0">
                  <a:pos x="175" y="18"/>
                </a:cxn>
                <a:cxn ang="0">
                  <a:pos x="169" y="24"/>
                </a:cxn>
                <a:cxn ang="0">
                  <a:pos x="164" y="29"/>
                </a:cxn>
                <a:cxn ang="0">
                  <a:pos x="153" y="38"/>
                </a:cxn>
                <a:cxn ang="0">
                  <a:pos x="142" y="48"/>
                </a:cxn>
                <a:cxn ang="0">
                  <a:pos x="142" y="48"/>
                </a:cxn>
                <a:cxn ang="0">
                  <a:pos x="118" y="69"/>
                </a:cxn>
                <a:cxn ang="0">
                  <a:pos x="94" y="93"/>
                </a:cxn>
                <a:cxn ang="0">
                  <a:pos x="94" y="93"/>
                </a:cxn>
                <a:cxn ang="0">
                  <a:pos x="69" y="115"/>
                </a:cxn>
                <a:cxn ang="0">
                  <a:pos x="45" y="139"/>
                </a:cxn>
                <a:cxn ang="0">
                  <a:pos x="23" y="161"/>
                </a:cxn>
                <a:cxn ang="0">
                  <a:pos x="1" y="187"/>
                </a:cxn>
                <a:cxn ang="0">
                  <a:pos x="1" y="187"/>
                </a:cxn>
                <a:cxn ang="0">
                  <a:pos x="0" y="188"/>
                </a:cxn>
                <a:cxn ang="0">
                  <a:pos x="0" y="190"/>
                </a:cxn>
                <a:cxn ang="0">
                  <a:pos x="1" y="193"/>
                </a:cxn>
                <a:cxn ang="0">
                  <a:pos x="3" y="194"/>
                </a:cxn>
                <a:cxn ang="0">
                  <a:pos x="4" y="195"/>
                </a:cxn>
                <a:cxn ang="0">
                  <a:pos x="6" y="194"/>
                </a:cxn>
                <a:cxn ang="0">
                  <a:pos x="7" y="193"/>
                </a:cxn>
                <a:cxn ang="0">
                  <a:pos x="7" y="193"/>
                </a:cxn>
                <a:cxn ang="0">
                  <a:pos x="20" y="179"/>
                </a:cxn>
                <a:cxn ang="0">
                  <a:pos x="32" y="165"/>
                </a:cxn>
                <a:cxn ang="0">
                  <a:pos x="58" y="139"/>
                </a:cxn>
                <a:cxn ang="0">
                  <a:pos x="113" y="88"/>
                </a:cxn>
                <a:cxn ang="0">
                  <a:pos x="113" y="88"/>
                </a:cxn>
                <a:cxn ang="0">
                  <a:pos x="139" y="63"/>
                </a:cxn>
                <a:cxn ang="0">
                  <a:pos x="166" y="38"/>
                </a:cxn>
                <a:cxn ang="0">
                  <a:pos x="166" y="38"/>
                </a:cxn>
                <a:cxn ang="0">
                  <a:pos x="175" y="31"/>
                </a:cxn>
                <a:cxn ang="0">
                  <a:pos x="182" y="24"/>
                </a:cxn>
                <a:cxn ang="0">
                  <a:pos x="184" y="20"/>
                </a:cxn>
                <a:cxn ang="0">
                  <a:pos x="186" y="16"/>
                </a:cxn>
                <a:cxn ang="0">
                  <a:pos x="188" y="11"/>
                </a:cxn>
                <a:cxn ang="0">
                  <a:pos x="189" y="5"/>
                </a:cxn>
                <a:cxn ang="0">
                  <a:pos x="189" y="5"/>
                </a:cxn>
                <a:cxn ang="0">
                  <a:pos x="189" y="3"/>
                </a:cxn>
                <a:cxn ang="0">
                  <a:pos x="188" y="2"/>
                </a:cxn>
                <a:cxn ang="0">
                  <a:pos x="187" y="1"/>
                </a:cxn>
                <a:cxn ang="0">
                  <a:pos x="185" y="0"/>
                </a:cxn>
                <a:cxn ang="0">
                  <a:pos x="182" y="2"/>
                </a:cxn>
                <a:cxn ang="0">
                  <a:pos x="180" y="3"/>
                </a:cxn>
                <a:cxn ang="0">
                  <a:pos x="180" y="5"/>
                </a:cxn>
                <a:cxn ang="0">
                  <a:pos x="180" y="5"/>
                </a:cxn>
              </a:cxnLst>
              <a:rect l="0" t="0" r="r" b="b"/>
              <a:pathLst>
                <a:path w="189" h="195">
                  <a:moveTo>
                    <a:pt x="180" y="5"/>
                  </a:moveTo>
                  <a:lnTo>
                    <a:pt x="180" y="5"/>
                  </a:lnTo>
                  <a:lnTo>
                    <a:pt x="178" y="12"/>
                  </a:lnTo>
                  <a:lnTo>
                    <a:pt x="175" y="18"/>
                  </a:lnTo>
                  <a:lnTo>
                    <a:pt x="169" y="24"/>
                  </a:lnTo>
                  <a:lnTo>
                    <a:pt x="164" y="29"/>
                  </a:lnTo>
                  <a:lnTo>
                    <a:pt x="153" y="38"/>
                  </a:lnTo>
                  <a:lnTo>
                    <a:pt x="142" y="48"/>
                  </a:lnTo>
                  <a:lnTo>
                    <a:pt x="142" y="48"/>
                  </a:lnTo>
                  <a:lnTo>
                    <a:pt x="118" y="69"/>
                  </a:lnTo>
                  <a:lnTo>
                    <a:pt x="94" y="93"/>
                  </a:lnTo>
                  <a:lnTo>
                    <a:pt x="94" y="93"/>
                  </a:lnTo>
                  <a:lnTo>
                    <a:pt x="69" y="115"/>
                  </a:lnTo>
                  <a:lnTo>
                    <a:pt x="45" y="139"/>
                  </a:lnTo>
                  <a:lnTo>
                    <a:pt x="23" y="161"/>
                  </a:lnTo>
                  <a:lnTo>
                    <a:pt x="1" y="187"/>
                  </a:lnTo>
                  <a:lnTo>
                    <a:pt x="1" y="187"/>
                  </a:lnTo>
                  <a:lnTo>
                    <a:pt x="0" y="188"/>
                  </a:lnTo>
                  <a:lnTo>
                    <a:pt x="0" y="190"/>
                  </a:lnTo>
                  <a:lnTo>
                    <a:pt x="1" y="193"/>
                  </a:lnTo>
                  <a:lnTo>
                    <a:pt x="3" y="194"/>
                  </a:lnTo>
                  <a:lnTo>
                    <a:pt x="4" y="195"/>
                  </a:lnTo>
                  <a:lnTo>
                    <a:pt x="6" y="194"/>
                  </a:lnTo>
                  <a:lnTo>
                    <a:pt x="7" y="193"/>
                  </a:lnTo>
                  <a:lnTo>
                    <a:pt x="7" y="193"/>
                  </a:lnTo>
                  <a:lnTo>
                    <a:pt x="20" y="179"/>
                  </a:lnTo>
                  <a:lnTo>
                    <a:pt x="32" y="165"/>
                  </a:lnTo>
                  <a:lnTo>
                    <a:pt x="58" y="139"/>
                  </a:lnTo>
                  <a:lnTo>
                    <a:pt x="113" y="88"/>
                  </a:lnTo>
                  <a:lnTo>
                    <a:pt x="113" y="88"/>
                  </a:lnTo>
                  <a:lnTo>
                    <a:pt x="139" y="63"/>
                  </a:lnTo>
                  <a:lnTo>
                    <a:pt x="166" y="38"/>
                  </a:lnTo>
                  <a:lnTo>
                    <a:pt x="166" y="38"/>
                  </a:lnTo>
                  <a:lnTo>
                    <a:pt x="175" y="31"/>
                  </a:lnTo>
                  <a:lnTo>
                    <a:pt x="182" y="24"/>
                  </a:lnTo>
                  <a:lnTo>
                    <a:pt x="184" y="20"/>
                  </a:lnTo>
                  <a:lnTo>
                    <a:pt x="186" y="16"/>
                  </a:lnTo>
                  <a:lnTo>
                    <a:pt x="188" y="11"/>
                  </a:lnTo>
                  <a:lnTo>
                    <a:pt x="189" y="5"/>
                  </a:lnTo>
                  <a:lnTo>
                    <a:pt x="189" y="5"/>
                  </a:lnTo>
                  <a:lnTo>
                    <a:pt x="189" y="3"/>
                  </a:lnTo>
                  <a:lnTo>
                    <a:pt x="188" y="2"/>
                  </a:lnTo>
                  <a:lnTo>
                    <a:pt x="187" y="1"/>
                  </a:lnTo>
                  <a:lnTo>
                    <a:pt x="185" y="0"/>
                  </a:lnTo>
                  <a:lnTo>
                    <a:pt x="182" y="2"/>
                  </a:lnTo>
                  <a:lnTo>
                    <a:pt x="180" y="3"/>
                  </a:lnTo>
                  <a:lnTo>
                    <a:pt x="180" y="5"/>
                  </a:lnTo>
                  <a:lnTo>
                    <a:pt x="18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5" name="Freeform 518">
              <a:extLst>
                <a:ext uri="{FF2B5EF4-FFF2-40B4-BE49-F238E27FC236}">
                  <a16:creationId xmlns:a16="http://schemas.microsoft.com/office/drawing/2014/main" id="{592E7F69-5F02-441E-6BB2-4D30DA845EE7}"/>
                </a:ext>
              </a:extLst>
            </p:cNvPr>
            <p:cNvSpPr/>
            <p:nvPr/>
          </p:nvSpPr>
          <p:spPr bwMode="auto">
            <a:xfrm>
              <a:off x="2716213" y="3262313"/>
              <a:ext cx="123825" cy="117475"/>
            </a:xfrm>
            <a:custGeom>
              <a:avLst/>
              <a:gdLst/>
              <a:ahLst/>
              <a:cxnLst>
                <a:cxn ang="0">
                  <a:pos x="225" y="1"/>
                </a:cxn>
                <a:cxn ang="0">
                  <a:pos x="225" y="1"/>
                </a:cxn>
                <a:cxn ang="0">
                  <a:pos x="211" y="13"/>
                </a:cxn>
                <a:cxn ang="0">
                  <a:pos x="198" y="25"/>
                </a:cxn>
                <a:cxn ang="0">
                  <a:pos x="169" y="49"/>
                </a:cxn>
                <a:cxn ang="0">
                  <a:pos x="169" y="49"/>
                </a:cxn>
                <a:cxn ang="0">
                  <a:pos x="135" y="80"/>
                </a:cxn>
                <a:cxn ang="0">
                  <a:pos x="116" y="95"/>
                </a:cxn>
                <a:cxn ang="0">
                  <a:pos x="98" y="109"/>
                </a:cxn>
                <a:cxn ang="0">
                  <a:pos x="98" y="109"/>
                </a:cxn>
                <a:cxn ang="0">
                  <a:pos x="84" y="120"/>
                </a:cxn>
                <a:cxn ang="0">
                  <a:pos x="71" y="134"/>
                </a:cxn>
                <a:cxn ang="0">
                  <a:pos x="46" y="161"/>
                </a:cxn>
                <a:cxn ang="0">
                  <a:pos x="46" y="161"/>
                </a:cxn>
                <a:cxn ang="0">
                  <a:pos x="23" y="188"/>
                </a:cxn>
                <a:cxn ang="0">
                  <a:pos x="12" y="201"/>
                </a:cxn>
                <a:cxn ang="0">
                  <a:pos x="1" y="214"/>
                </a:cxn>
                <a:cxn ang="0">
                  <a:pos x="1" y="214"/>
                </a:cxn>
                <a:cxn ang="0">
                  <a:pos x="0" y="216"/>
                </a:cxn>
                <a:cxn ang="0">
                  <a:pos x="0" y="219"/>
                </a:cxn>
                <a:cxn ang="0">
                  <a:pos x="1" y="220"/>
                </a:cxn>
                <a:cxn ang="0">
                  <a:pos x="3" y="221"/>
                </a:cxn>
                <a:cxn ang="0">
                  <a:pos x="6" y="222"/>
                </a:cxn>
                <a:cxn ang="0">
                  <a:pos x="9" y="221"/>
                </a:cxn>
                <a:cxn ang="0">
                  <a:pos x="10" y="220"/>
                </a:cxn>
                <a:cxn ang="0">
                  <a:pos x="10" y="220"/>
                </a:cxn>
                <a:cxn ang="0">
                  <a:pos x="21" y="204"/>
                </a:cxn>
                <a:cxn ang="0">
                  <a:pos x="33" y="189"/>
                </a:cxn>
                <a:cxn ang="0">
                  <a:pos x="46" y="174"/>
                </a:cxn>
                <a:cxn ang="0">
                  <a:pos x="59" y="161"/>
                </a:cxn>
                <a:cxn ang="0">
                  <a:pos x="87" y="134"/>
                </a:cxn>
                <a:cxn ang="0">
                  <a:pos x="116" y="109"/>
                </a:cxn>
                <a:cxn ang="0">
                  <a:pos x="175" y="59"/>
                </a:cxn>
                <a:cxn ang="0">
                  <a:pos x="204" y="34"/>
                </a:cxn>
                <a:cxn ang="0">
                  <a:pos x="232" y="7"/>
                </a:cxn>
                <a:cxn ang="0">
                  <a:pos x="232" y="7"/>
                </a:cxn>
                <a:cxn ang="0">
                  <a:pos x="233" y="6"/>
                </a:cxn>
                <a:cxn ang="0">
                  <a:pos x="233" y="4"/>
                </a:cxn>
                <a:cxn ang="0">
                  <a:pos x="233" y="2"/>
                </a:cxn>
                <a:cxn ang="0">
                  <a:pos x="232" y="1"/>
                </a:cxn>
                <a:cxn ang="0">
                  <a:pos x="231" y="0"/>
                </a:cxn>
                <a:cxn ang="0">
                  <a:pos x="229" y="0"/>
                </a:cxn>
                <a:cxn ang="0">
                  <a:pos x="227" y="0"/>
                </a:cxn>
                <a:cxn ang="0">
                  <a:pos x="225" y="1"/>
                </a:cxn>
                <a:cxn ang="0">
                  <a:pos x="225" y="1"/>
                </a:cxn>
              </a:cxnLst>
              <a:rect l="0" t="0" r="r" b="b"/>
              <a:pathLst>
                <a:path w="233" h="222">
                  <a:moveTo>
                    <a:pt x="225" y="1"/>
                  </a:moveTo>
                  <a:lnTo>
                    <a:pt x="225" y="1"/>
                  </a:lnTo>
                  <a:lnTo>
                    <a:pt x="211" y="13"/>
                  </a:lnTo>
                  <a:lnTo>
                    <a:pt x="198" y="25"/>
                  </a:lnTo>
                  <a:lnTo>
                    <a:pt x="169" y="49"/>
                  </a:lnTo>
                  <a:lnTo>
                    <a:pt x="169" y="49"/>
                  </a:lnTo>
                  <a:lnTo>
                    <a:pt x="135" y="80"/>
                  </a:lnTo>
                  <a:lnTo>
                    <a:pt x="116" y="95"/>
                  </a:lnTo>
                  <a:lnTo>
                    <a:pt x="98" y="109"/>
                  </a:lnTo>
                  <a:lnTo>
                    <a:pt x="98" y="109"/>
                  </a:lnTo>
                  <a:lnTo>
                    <a:pt x="84" y="120"/>
                  </a:lnTo>
                  <a:lnTo>
                    <a:pt x="71" y="134"/>
                  </a:lnTo>
                  <a:lnTo>
                    <a:pt x="46" y="161"/>
                  </a:lnTo>
                  <a:lnTo>
                    <a:pt x="46" y="161"/>
                  </a:lnTo>
                  <a:lnTo>
                    <a:pt x="23" y="188"/>
                  </a:lnTo>
                  <a:lnTo>
                    <a:pt x="12" y="201"/>
                  </a:lnTo>
                  <a:lnTo>
                    <a:pt x="1" y="214"/>
                  </a:lnTo>
                  <a:lnTo>
                    <a:pt x="1" y="214"/>
                  </a:lnTo>
                  <a:lnTo>
                    <a:pt x="0" y="216"/>
                  </a:lnTo>
                  <a:lnTo>
                    <a:pt x="0" y="219"/>
                  </a:lnTo>
                  <a:lnTo>
                    <a:pt x="1" y="220"/>
                  </a:lnTo>
                  <a:lnTo>
                    <a:pt x="3" y="221"/>
                  </a:lnTo>
                  <a:lnTo>
                    <a:pt x="6" y="222"/>
                  </a:lnTo>
                  <a:lnTo>
                    <a:pt x="9" y="221"/>
                  </a:lnTo>
                  <a:lnTo>
                    <a:pt x="10" y="220"/>
                  </a:lnTo>
                  <a:lnTo>
                    <a:pt x="10" y="220"/>
                  </a:lnTo>
                  <a:lnTo>
                    <a:pt x="21" y="204"/>
                  </a:lnTo>
                  <a:lnTo>
                    <a:pt x="33" y="189"/>
                  </a:lnTo>
                  <a:lnTo>
                    <a:pt x="46" y="174"/>
                  </a:lnTo>
                  <a:lnTo>
                    <a:pt x="59" y="161"/>
                  </a:lnTo>
                  <a:lnTo>
                    <a:pt x="87" y="134"/>
                  </a:lnTo>
                  <a:lnTo>
                    <a:pt x="116" y="109"/>
                  </a:lnTo>
                  <a:lnTo>
                    <a:pt x="175" y="59"/>
                  </a:lnTo>
                  <a:lnTo>
                    <a:pt x="204" y="34"/>
                  </a:lnTo>
                  <a:lnTo>
                    <a:pt x="232" y="7"/>
                  </a:lnTo>
                  <a:lnTo>
                    <a:pt x="232" y="7"/>
                  </a:lnTo>
                  <a:lnTo>
                    <a:pt x="233" y="6"/>
                  </a:lnTo>
                  <a:lnTo>
                    <a:pt x="233" y="4"/>
                  </a:lnTo>
                  <a:lnTo>
                    <a:pt x="233" y="2"/>
                  </a:lnTo>
                  <a:lnTo>
                    <a:pt x="232" y="1"/>
                  </a:lnTo>
                  <a:lnTo>
                    <a:pt x="231" y="0"/>
                  </a:lnTo>
                  <a:lnTo>
                    <a:pt x="229" y="0"/>
                  </a:lnTo>
                  <a:lnTo>
                    <a:pt x="227" y="0"/>
                  </a:lnTo>
                  <a:lnTo>
                    <a:pt x="225" y="1"/>
                  </a:lnTo>
                  <a:lnTo>
                    <a:pt x="22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6" name="Freeform 519">
              <a:extLst>
                <a:ext uri="{FF2B5EF4-FFF2-40B4-BE49-F238E27FC236}">
                  <a16:creationId xmlns:a16="http://schemas.microsoft.com/office/drawing/2014/main" id="{F8F5279B-60DE-DDF8-36D9-57D9FD5E7306}"/>
                </a:ext>
              </a:extLst>
            </p:cNvPr>
            <p:cNvSpPr/>
            <p:nvPr/>
          </p:nvSpPr>
          <p:spPr bwMode="auto">
            <a:xfrm>
              <a:off x="2722563" y="3286125"/>
              <a:ext cx="157163" cy="141288"/>
            </a:xfrm>
            <a:custGeom>
              <a:avLst/>
              <a:gdLst/>
              <a:ahLst/>
              <a:cxnLst>
                <a:cxn ang="0">
                  <a:pos x="290" y="2"/>
                </a:cxn>
                <a:cxn ang="0">
                  <a:pos x="290" y="2"/>
                </a:cxn>
                <a:cxn ang="0">
                  <a:pos x="275" y="15"/>
                </a:cxn>
                <a:cxn ang="0">
                  <a:pos x="260" y="27"/>
                </a:cxn>
                <a:cxn ang="0">
                  <a:pos x="243" y="39"/>
                </a:cxn>
                <a:cxn ang="0">
                  <a:pos x="229" y="52"/>
                </a:cxn>
                <a:cxn ang="0">
                  <a:pos x="229" y="52"/>
                </a:cxn>
                <a:cxn ang="0">
                  <a:pos x="147" y="122"/>
                </a:cxn>
                <a:cxn ang="0">
                  <a:pos x="147" y="122"/>
                </a:cxn>
                <a:cxn ang="0">
                  <a:pos x="110" y="155"/>
                </a:cxn>
                <a:cxn ang="0">
                  <a:pos x="73" y="189"/>
                </a:cxn>
                <a:cxn ang="0">
                  <a:pos x="37" y="223"/>
                </a:cxn>
                <a:cxn ang="0">
                  <a:pos x="1" y="258"/>
                </a:cxn>
                <a:cxn ang="0">
                  <a:pos x="1" y="258"/>
                </a:cxn>
                <a:cxn ang="0">
                  <a:pos x="0" y="259"/>
                </a:cxn>
                <a:cxn ang="0">
                  <a:pos x="0" y="261"/>
                </a:cxn>
                <a:cxn ang="0">
                  <a:pos x="0" y="263"/>
                </a:cxn>
                <a:cxn ang="0">
                  <a:pos x="1" y="264"/>
                </a:cxn>
                <a:cxn ang="0">
                  <a:pos x="3" y="266"/>
                </a:cxn>
                <a:cxn ang="0">
                  <a:pos x="4" y="266"/>
                </a:cxn>
                <a:cxn ang="0">
                  <a:pos x="6" y="266"/>
                </a:cxn>
                <a:cxn ang="0">
                  <a:pos x="8" y="264"/>
                </a:cxn>
                <a:cxn ang="0">
                  <a:pos x="8" y="264"/>
                </a:cxn>
                <a:cxn ang="0">
                  <a:pos x="43" y="229"/>
                </a:cxn>
                <a:cxn ang="0">
                  <a:pos x="79" y="195"/>
                </a:cxn>
                <a:cxn ang="0">
                  <a:pos x="116" y="162"/>
                </a:cxn>
                <a:cxn ang="0">
                  <a:pos x="155" y="129"/>
                </a:cxn>
                <a:cxn ang="0">
                  <a:pos x="155" y="129"/>
                </a:cxn>
                <a:cxn ang="0">
                  <a:pos x="228" y="65"/>
                </a:cxn>
                <a:cxn ang="0">
                  <a:pos x="228" y="65"/>
                </a:cxn>
                <a:cxn ang="0">
                  <a:pos x="245" y="51"/>
                </a:cxn>
                <a:cxn ang="0">
                  <a:pos x="263" y="37"/>
                </a:cxn>
                <a:cxn ang="0">
                  <a:pos x="281" y="23"/>
                </a:cxn>
                <a:cxn ang="0">
                  <a:pos x="297" y="8"/>
                </a:cxn>
                <a:cxn ang="0">
                  <a:pos x="297" y="8"/>
                </a:cxn>
                <a:cxn ang="0">
                  <a:pos x="298" y="7"/>
                </a:cxn>
                <a:cxn ang="0">
                  <a:pos x="298" y="5"/>
                </a:cxn>
                <a:cxn ang="0">
                  <a:pos x="297" y="3"/>
                </a:cxn>
                <a:cxn ang="0">
                  <a:pos x="296" y="2"/>
                </a:cxn>
                <a:cxn ang="0">
                  <a:pos x="295" y="1"/>
                </a:cxn>
                <a:cxn ang="0">
                  <a:pos x="293" y="0"/>
                </a:cxn>
                <a:cxn ang="0">
                  <a:pos x="292" y="1"/>
                </a:cxn>
                <a:cxn ang="0">
                  <a:pos x="290" y="2"/>
                </a:cxn>
                <a:cxn ang="0">
                  <a:pos x="290" y="2"/>
                </a:cxn>
              </a:cxnLst>
              <a:rect l="0" t="0" r="r" b="b"/>
              <a:pathLst>
                <a:path w="298" h="266">
                  <a:moveTo>
                    <a:pt x="290" y="2"/>
                  </a:moveTo>
                  <a:lnTo>
                    <a:pt x="290" y="2"/>
                  </a:lnTo>
                  <a:lnTo>
                    <a:pt x="275" y="15"/>
                  </a:lnTo>
                  <a:lnTo>
                    <a:pt x="260" y="27"/>
                  </a:lnTo>
                  <a:lnTo>
                    <a:pt x="243" y="39"/>
                  </a:lnTo>
                  <a:lnTo>
                    <a:pt x="229" y="52"/>
                  </a:lnTo>
                  <a:lnTo>
                    <a:pt x="229" y="52"/>
                  </a:lnTo>
                  <a:lnTo>
                    <a:pt x="147" y="122"/>
                  </a:lnTo>
                  <a:lnTo>
                    <a:pt x="147" y="122"/>
                  </a:lnTo>
                  <a:lnTo>
                    <a:pt x="110" y="155"/>
                  </a:lnTo>
                  <a:lnTo>
                    <a:pt x="73" y="189"/>
                  </a:lnTo>
                  <a:lnTo>
                    <a:pt x="37" y="223"/>
                  </a:lnTo>
                  <a:lnTo>
                    <a:pt x="1" y="258"/>
                  </a:lnTo>
                  <a:lnTo>
                    <a:pt x="1" y="258"/>
                  </a:lnTo>
                  <a:lnTo>
                    <a:pt x="0" y="259"/>
                  </a:lnTo>
                  <a:lnTo>
                    <a:pt x="0" y="261"/>
                  </a:lnTo>
                  <a:lnTo>
                    <a:pt x="0" y="263"/>
                  </a:lnTo>
                  <a:lnTo>
                    <a:pt x="1" y="264"/>
                  </a:lnTo>
                  <a:lnTo>
                    <a:pt x="3" y="266"/>
                  </a:lnTo>
                  <a:lnTo>
                    <a:pt x="4" y="266"/>
                  </a:lnTo>
                  <a:lnTo>
                    <a:pt x="6" y="266"/>
                  </a:lnTo>
                  <a:lnTo>
                    <a:pt x="8" y="264"/>
                  </a:lnTo>
                  <a:lnTo>
                    <a:pt x="8" y="264"/>
                  </a:lnTo>
                  <a:lnTo>
                    <a:pt x="43" y="229"/>
                  </a:lnTo>
                  <a:lnTo>
                    <a:pt x="79" y="195"/>
                  </a:lnTo>
                  <a:lnTo>
                    <a:pt x="116" y="162"/>
                  </a:lnTo>
                  <a:lnTo>
                    <a:pt x="155" y="129"/>
                  </a:lnTo>
                  <a:lnTo>
                    <a:pt x="155" y="129"/>
                  </a:lnTo>
                  <a:lnTo>
                    <a:pt x="228" y="65"/>
                  </a:lnTo>
                  <a:lnTo>
                    <a:pt x="228" y="65"/>
                  </a:lnTo>
                  <a:lnTo>
                    <a:pt x="245" y="51"/>
                  </a:lnTo>
                  <a:lnTo>
                    <a:pt x="263" y="37"/>
                  </a:lnTo>
                  <a:lnTo>
                    <a:pt x="281" y="23"/>
                  </a:lnTo>
                  <a:lnTo>
                    <a:pt x="297" y="8"/>
                  </a:lnTo>
                  <a:lnTo>
                    <a:pt x="297" y="8"/>
                  </a:lnTo>
                  <a:lnTo>
                    <a:pt x="298" y="7"/>
                  </a:lnTo>
                  <a:lnTo>
                    <a:pt x="298" y="5"/>
                  </a:lnTo>
                  <a:lnTo>
                    <a:pt x="297" y="3"/>
                  </a:lnTo>
                  <a:lnTo>
                    <a:pt x="296" y="2"/>
                  </a:lnTo>
                  <a:lnTo>
                    <a:pt x="295" y="1"/>
                  </a:lnTo>
                  <a:lnTo>
                    <a:pt x="293" y="0"/>
                  </a:lnTo>
                  <a:lnTo>
                    <a:pt x="292" y="1"/>
                  </a:lnTo>
                  <a:lnTo>
                    <a:pt x="290" y="2"/>
                  </a:lnTo>
                  <a:lnTo>
                    <a:pt x="29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7" name="Freeform 520">
              <a:extLst>
                <a:ext uri="{FF2B5EF4-FFF2-40B4-BE49-F238E27FC236}">
                  <a16:creationId xmlns:a16="http://schemas.microsoft.com/office/drawing/2014/main" id="{D45029EB-78B7-3A85-40D8-DF5E8B8DDF34}"/>
                </a:ext>
              </a:extLst>
            </p:cNvPr>
            <p:cNvSpPr/>
            <p:nvPr/>
          </p:nvSpPr>
          <p:spPr bwMode="auto">
            <a:xfrm>
              <a:off x="2711451" y="3314700"/>
              <a:ext cx="196850" cy="166688"/>
            </a:xfrm>
            <a:custGeom>
              <a:avLst/>
              <a:gdLst/>
              <a:ahLst/>
              <a:cxnLst>
                <a:cxn ang="0">
                  <a:pos x="363" y="1"/>
                </a:cxn>
                <a:cxn ang="0">
                  <a:pos x="363" y="1"/>
                </a:cxn>
                <a:cxn ang="0">
                  <a:pos x="341" y="21"/>
                </a:cxn>
                <a:cxn ang="0">
                  <a:pos x="319" y="41"/>
                </a:cxn>
                <a:cxn ang="0">
                  <a:pos x="274" y="79"/>
                </a:cxn>
                <a:cxn ang="0">
                  <a:pos x="228" y="116"/>
                </a:cxn>
                <a:cxn ang="0">
                  <a:pos x="183" y="155"/>
                </a:cxn>
                <a:cxn ang="0">
                  <a:pos x="183" y="155"/>
                </a:cxn>
                <a:cxn ang="0">
                  <a:pos x="138" y="194"/>
                </a:cxn>
                <a:cxn ang="0">
                  <a:pos x="94" y="234"/>
                </a:cxn>
                <a:cxn ang="0">
                  <a:pos x="94" y="234"/>
                </a:cxn>
                <a:cxn ang="0">
                  <a:pos x="71" y="253"/>
                </a:cxn>
                <a:cxn ang="0">
                  <a:pos x="48" y="271"/>
                </a:cxn>
                <a:cxn ang="0">
                  <a:pos x="25" y="290"/>
                </a:cxn>
                <a:cxn ang="0">
                  <a:pos x="2" y="310"/>
                </a:cxn>
                <a:cxn ang="0">
                  <a:pos x="2" y="310"/>
                </a:cxn>
                <a:cxn ang="0">
                  <a:pos x="1" y="311"/>
                </a:cxn>
                <a:cxn ang="0">
                  <a:pos x="0" y="313"/>
                </a:cxn>
                <a:cxn ang="0">
                  <a:pos x="1" y="314"/>
                </a:cxn>
                <a:cxn ang="0">
                  <a:pos x="2" y="316"/>
                </a:cxn>
                <a:cxn ang="0">
                  <a:pos x="3" y="317"/>
                </a:cxn>
                <a:cxn ang="0">
                  <a:pos x="5" y="317"/>
                </a:cxn>
                <a:cxn ang="0">
                  <a:pos x="6" y="317"/>
                </a:cxn>
                <a:cxn ang="0">
                  <a:pos x="8" y="316"/>
                </a:cxn>
                <a:cxn ang="0">
                  <a:pos x="8" y="316"/>
                </a:cxn>
                <a:cxn ang="0">
                  <a:pos x="30" y="298"/>
                </a:cxn>
                <a:cxn ang="0">
                  <a:pos x="52" y="281"/>
                </a:cxn>
                <a:cxn ang="0">
                  <a:pos x="73" y="264"/>
                </a:cxn>
                <a:cxn ang="0">
                  <a:pos x="95" y="247"/>
                </a:cxn>
                <a:cxn ang="0">
                  <a:pos x="95" y="247"/>
                </a:cxn>
                <a:cxn ang="0">
                  <a:pos x="183" y="167"/>
                </a:cxn>
                <a:cxn ang="0">
                  <a:pos x="183" y="167"/>
                </a:cxn>
                <a:cxn ang="0">
                  <a:pos x="207" y="146"/>
                </a:cxn>
                <a:cxn ang="0">
                  <a:pos x="229" y="127"/>
                </a:cxn>
                <a:cxn ang="0">
                  <a:pos x="277" y="89"/>
                </a:cxn>
                <a:cxn ang="0">
                  <a:pos x="324" y="49"/>
                </a:cxn>
                <a:cxn ang="0">
                  <a:pos x="347" y="29"/>
                </a:cxn>
                <a:cxn ang="0">
                  <a:pos x="369" y="8"/>
                </a:cxn>
                <a:cxn ang="0">
                  <a:pos x="369" y="8"/>
                </a:cxn>
                <a:cxn ang="0">
                  <a:pos x="370" y="6"/>
                </a:cxn>
                <a:cxn ang="0">
                  <a:pos x="370" y="4"/>
                </a:cxn>
                <a:cxn ang="0">
                  <a:pos x="370" y="3"/>
                </a:cxn>
                <a:cxn ang="0">
                  <a:pos x="369" y="1"/>
                </a:cxn>
                <a:cxn ang="0">
                  <a:pos x="368" y="0"/>
                </a:cxn>
                <a:cxn ang="0">
                  <a:pos x="366" y="0"/>
                </a:cxn>
                <a:cxn ang="0">
                  <a:pos x="364" y="0"/>
                </a:cxn>
                <a:cxn ang="0">
                  <a:pos x="363" y="1"/>
                </a:cxn>
                <a:cxn ang="0">
                  <a:pos x="363" y="1"/>
                </a:cxn>
              </a:cxnLst>
              <a:rect l="0" t="0" r="r" b="b"/>
              <a:pathLst>
                <a:path w="370" h="317">
                  <a:moveTo>
                    <a:pt x="363" y="1"/>
                  </a:moveTo>
                  <a:lnTo>
                    <a:pt x="363" y="1"/>
                  </a:lnTo>
                  <a:lnTo>
                    <a:pt x="341" y="21"/>
                  </a:lnTo>
                  <a:lnTo>
                    <a:pt x="319" y="41"/>
                  </a:lnTo>
                  <a:lnTo>
                    <a:pt x="274" y="79"/>
                  </a:lnTo>
                  <a:lnTo>
                    <a:pt x="228" y="116"/>
                  </a:lnTo>
                  <a:lnTo>
                    <a:pt x="183" y="155"/>
                  </a:lnTo>
                  <a:lnTo>
                    <a:pt x="183" y="155"/>
                  </a:lnTo>
                  <a:lnTo>
                    <a:pt x="138" y="194"/>
                  </a:lnTo>
                  <a:lnTo>
                    <a:pt x="94" y="234"/>
                  </a:lnTo>
                  <a:lnTo>
                    <a:pt x="94" y="234"/>
                  </a:lnTo>
                  <a:lnTo>
                    <a:pt x="71" y="253"/>
                  </a:lnTo>
                  <a:lnTo>
                    <a:pt x="48" y="271"/>
                  </a:lnTo>
                  <a:lnTo>
                    <a:pt x="25" y="290"/>
                  </a:lnTo>
                  <a:lnTo>
                    <a:pt x="2" y="310"/>
                  </a:lnTo>
                  <a:lnTo>
                    <a:pt x="2" y="310"/>
                  </a:lnTo>
                  <a:lnTo>
                    <a:pt x="1" y="311"/>
                  </a:lnTo>
                  <a:lnTo>
                    <a:pt x="0" y="313"/>
                  </a:lnTo>
                  <a:lnTo>
                    <a:pt x="1" y="314"/>
                  </a:lnTo>
                  <a:lnTo>
                    <a:pt x="2" y="316"/>
                  </a:lnTo>
                  <a:lnTo>
                    <a:pt x="3" y="317"/>
                  </a:lnTo>
                  <a:lnTo>
                    <a:pt x="5" y="317"/>
                  </a:lnTo>
                  <a:lnTo>
                    <a:pt x="6" y="317"/>
                  </a:lnTo>
                  <a:lnTo>
                    <a:pt x="8" y="316"/>
                  </a:lnTo>
                  <a:lnTo>
                    <a:pt x="8" y="316"/>
                  </a:lnTo>
                  <a:lnTo>
                    <a:pt x="30" y="298"/>
                  </a:lnTo>
                  <a:lnTo>
                    <a:pt x="52" y="281"/>
                  </a:lnTo>
                  <a:lnTo>
                    <a:pt x="73" y="264"/>
                  </a:lnTo>
                  <a:lnTo>
                    <a:pt x="95" y="247"/>
                  </a:lnTo>
                  <a:lnTo>
                    <a:pt x="95" y="247"/>
                  </a:lnTo>
                  <a:lnTo>
                    <a:pt x="183" y="167"/>
                  </a:lnTo>
                  <a:lnTo>
                    <a:pt x="183" y="167"/>
                  </a:lnTo>
                  <a:lnTo>
                    <a:pt x="207" y="146"/>
                  </a:lnTo>
                  <a:lnTo>
                    <a:pt x="229" y="127"/>
                  </a:lnTo>
                  <a:lnTo>
                    <a:pt x="277" y="89"/>
                  </a:lnTo>
                  <a:lnTo>
                    <a:pt x="324" y="49"/>
                  </a:lnTo>
                  <a:lnTo>
                    <a:pt x="347" y="29"/>
                  </a:lnTo>
                  <a:lnTo>
                    <a:pt x="369" y="8"/>
                  </a:lnTo>
                  <a:lnTo>
                    <a:pt x="369" y="8"/>
                  </a:lnTo>
                  <a:lnTo>
                    <a:pt x="370" y="6"/>
                  </a:lnTo>
                  <a:lnTo>
                    <a:pt x="370" y="4"/>
                  </a:lnTo>
                  <a:lnTo>
                    <a:pt x="370" y="3"/>
                  </a:lnTo>
                  <a:lnTo>
                    <a:pt x="369" y="1"/>
                  </a:lnTo>
                  <a:lnTo>
                    <a:pt x="368" y="0"/>
                  </a:lnTo>
                  <a:lnTo>
                    <a:pt x="366" y="0"/>
                  </a:lnTo>
                  <a:lnTo>
                    <a:pt x="364" y="0"/>
                  </a:lnTo>
                  <a:lnTo>
                    <a:pt x="363" y="1"/>
                  </a:lnTo>
                  <a:lnTo>
                    <a:pt x="363"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8" name="Freeform 521">
              <a:extLst>
                <a:ext uri="{FF2B5EF4-FFF2-40B4-BE49-F238E27FC236}">
                  <a16:creationId xmlns:a16="http://schemas.microsoft.com/office/drawing/2014/main" id="{904A239F-8644-A989-A3CF-8157FF647026}"/>
                </a:ext>
              </a:extLst>
            </p:cNvPr>
            <p:cNvSpPr/>
            <p:nvPr/>
          </p:nvSpPr>
          <p:spPr bwMode="auto">
            <a:xfrm>
              <a:off x="2752726" y="3368675"/>
              <a:ext cx="144463" cy="133350"/>
            </a:xfrm>
            <a:custGeom>
              <a:avLst/>
              <a:gdLst/>
              <a:ahLst/>
              <a:cxnLst>
                <a:cxn ang="0">
                  <a:pos x="268" y="1"/>
                </a:cxn>
                <a:cxn ang="0">
                  <a:pos x="268" y="1"/>
                </a:cxn>
                <a:cxn ang="0">
                  <a:pos x="250" y="15"/>
                </a:cxn>
                <a:cxn ang="0">
                  <a:pos x="233" y="30"/>
                </a:cxn>
                <a:cxn ang="0">
                  <a:pos x="199" y="61"/>
                </a:cxn>
                <a:cxn ang="0">
                  <a:pos x="166" y="92"/>
                </a:cxn>
                <a:cxn ang="0">
                  <a:pos x="132" y="123"/>
                </a:cxn>
                <a:cxn ang="0">
                  <a:pos x="132" y="123"/>
                </a:cxn>
                <a:cxn ang="0">
                  <a:pos x="66" y="182"/>
                </a:cxn>
                <a:cxn ang="0">
                  <a:pos x="33" y="212"/>
                </a:cxn>
                <a:cxn ang="0">
                  <a:pos x="1" y="243"/>
                </a:cxn>
                <a:cxn ang="0">
                  <a:pos x="1" y="243"/>
                </a:cxn>
                <a:cxn ang="0">
                  <a:pos x="0" y="245"/>
                </a:cxn>
                <a:cxn ang="0">
                  <a:pos x="0" y="247"/>
                </a:cxn>
                <a:cxn ang="0">
                  <a:pos x="0" y="248"/>
                </a:cxn>
                <a:cxn ang="0">
                  <a:pos x="1" y="250"/>
                </a:cxn>
                <a:cxn ang="0">
                  <a:pos x="4" y="251"/>
                </a:cxn>
                <a:cxn ang="0">
                  <a:pos x="5" y="251"/>
                </a:cxn>
                <a:cxn ang="0">
                  <a:pos x="7" y="251"/>
                </a:cxn>
                <a:cxn ang="0">
                  <a:pos x="9" y="250"/>
                </a:cxn>
                <a:cxn ang="0">
                  <a:pos x="9" y="250"/>
                </a:cxn>
                <a:cxn ang="0">
                  <a:pos x="39" y="220"/>
                </a:cxn>
                <a:cxn ang="0">
                  <a:pos x="69" y="192"/>
                </a:cxn>
                <a:cxn ang="0">
                  <a:pos x="100" y="163"/>
                </a:cxn>
                <a:cxn ang="0">
                  <a:pos x="132" y="136"/>
                </a:cxn>
                <a:cxn ang="0">
                  <a:pos x="132" y="136"/>
                </a:cxn>
                <a:cxn ang="0">
                  <a:pos x="167" y="104"/>
                </a:cxn>
                <a:cxn ang="0">
                  <a:pos x="202" y="71"/>
                </a:cxn>
                <a:cxn ang="0">
                  <a:pos x="236" y="39"/>
                </a:cxn>
                <a:cxn ang="0">
                  <a:pos x="255" y="24"/>
                </a:cxn>
                <a:cxn ang="0">
                  <a:pos x="273" y="8"/>
                </a:cxn>
                <a:cxn ang="0">
                  <a:pos x="273" y="8"/>
                </a:cxn>
                <a:cxn ang="0">
                  <a:pos x="274" y="7"/>
                </a:cxn>
                <a:cxn ang="0">
                  <a:pos x="275" y="5"/>
                </a:cxn>
                <a:cxn ang="0">
                  <a:pos x="274" y="2"/>
                </a:cxn>
                <a:cxn ang="0">
                  <a:pos x="273" y="1"/>
                </a:cxn>
                <a:cxn ang="0">
                  <a:pos x="271" y="0"/>
                </a:cxn>
                <a:cxn ang="0">
                  <a:pos x="270" y="0"/>
                </a:cxn>
                <a:cxn ang="0">
                  <a:pos x="268" y="1"/>
                </a:cxn>
                <a:cxn ang="0">
                  <a:pos x="268" y="1"/>
                </a:cxn>
              </a:cxnLst>
              <a:rect l="0" t="0" r="r" b="b"/>
              <a:pathLst>
                <a:path w="275" h="251">
                  <a:moveTo>
                    <a:pt x="268" y="1"/>
                  </a:moveTo>
                  <a:lnTo>
                    <a:pt x="268" y="1"/>
                  </a:lnTo>
                  <a:lnTo>
                    <a:pt x="250" y="15"/>
                  </a:lnTo>
                  <a:lnTo>
                    <a:pt x="233" y="30"/>
                  </a:lnTo>
                  <a:lnTo>
                    <a:pt x="199" y="61"/>
                  </a:lnTo>
                  <a:lnTo>
                    <a:pt x="166" y="92"/>
                  </a:lnTo>
                  <a:lnTo>
                    <a:pt x="132" y="123"/>
                  </a:lnTo>
                  <a:lnTo>
                    <a:pt x="132" y="123"/>
                  </a:lnTo>
                  <a:lnTo>
                    <a:pt x="66" y="182"/>
                  </a:lnTo>
                  <a:lnTo>
                    <a:pt x="33" y="212"/>
                  </a:lnTo>
                  <a:lnTo>
                    <a:pt x="1" y="243"/>
                  </a:lnTo>
                  <a:lnTo>
                    <a:pt x="1" y="243"/>
                  </a:lnTo>
                  <a:lnTo>
                    <a:pt x="0" y="245"/>
                  </a:lnTo>
                  <a:lnTo>
                    <a:pt x="0" y="247"/>
                  </a:lnTo>
                  <a:lnTo>
                    <a:pt x="0" y="248"/>
                  </a:lnTo>
                  <a:lnTo>
                    <a:pt x="1" y="250"/>
                  </a:lnTo>
                  <a:lnTo>
                    <a:pt x="4" y="251"/>
                  </a:lnTo>
                  <a:lnTo>
                    <a:pt x="5" y="251"/>
                  </a:lnTo>
                  <a:lnTo>
                    <a:pt x="7" y="251"/>
                  </a:lnTo>
                  <a:lnTo>
                    <a:pt x="9" y="250"/>
                  </a:lnTo>
                  <a:lnTo>
                    <a:pt x="9" y="250"/>
                  </a:lnTo>
                  <a:lnTo>
                    <a:pt x="39" y="220"/>
                  </a:lnTo>
                  <a:lnTo>
                    <a:pt x="69" y="192"/>
                  </a:lnTo>
                  <a:lnTo>
                    <a:pt x="100" y="163"/>
                  </a:lnTo>
                  <a:lnTo>
                    <a:pt x="132" y="136"/>
                  </a:lnTo>
                  <a:lnTo>
                    <a:pt x="132" y="136"/>
                  </a:lnTo>
                  <a:lnTo>
                    <a:pt x="167" y="104"/>
                  </a:lnTo>
                  <a:lnTo>
                    <a:pt x="202" y="71"/>
                  </a:lnTo>
                  <a:lnTo>
                    <a:pt x="236" y="39"/>
                  </a:lnTo>
                  <a:lnTo>
                    <a:pt x="255" y="24"/>
                  </a:lnTo>
                  <a:lnTo>
                    <a:pt x="273" y="8"/>
                  </a:lnTo>
                  <a:lnTo>
                    <a:pt x="273" y="8"/>
                  </a:lnTo>
                  <a:lnTo>
                    <a:pt x="274" y="7"/>
                  </a:lnTo>
                  <a:lnTo>
                    <a:pt x="275" y="5"/>
                  </a:lnTo>
                  <a:lnTo>
                    <a:pt x="274" y="2"/>
                  </a:lnTo>
                  <a:lnTo>
                    <a:pt x="273" y="1"/>
                  </a:lnTo>
                  <a:lnTo>
                    <a:pt x="271" y="0"/>
                  </a:lnTo>
                  <a:lnTo>
                    <a:pt x="270" y="0"/>
                  </a:lnTo>
                  <a:lnTo>
                    <a:pt x="268" y="1"/>
                  </a:lnTo>
                  <a:lnTo>
                    <a:pt x="268"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9" name="Freeform 522">
              <a:extLst>
                <a:ext uri="{FF2B5EF4-FFF2-40B4-BE49-F238E27FC236}">
                  <a16:creationId xmlns:a16="http://schemas.microsoft.com/office/drawing/2014/main" id="{48C586A9-C037-DA5D-C644-E5FD017C35B1}"/>
                </a:ext>
              </a:extLst>
            </p:cNvPr>
            <p:cNvSpPr/>
            <p:nvPr/>
          </p:nvSpPr>
          <p:spPr bwMode="auto">
            <a:xfrm>
              <a:off x="2774951" y="3416300"/>
              <a:ext cx="127000" cy="128588"/>
            </a:xfrm>
            <a:custGeom>
              <a:avLst/>
              <a:gdLst/>
              <a:ahLst/>
              <a:cxnLst>
                <a:cxn ang="0">
                  <a:pos x="241" y="3"/>
                </a:cxn>
                <a:cxn ang="0">
                  <a:pos x="241" y="3"/>
                </a:cxn>
                <a:cxn ang="0">
                  <a:pos x="240" y="2"/>
                </a:cxn>
                <a:cxn ang="0">
                  <a:pos x="239" y="1"/>
                </a:cxn>
                <a:cxn ang="0">
                  <a:pos x="238" y="0"/>
                </a:cxn>
                <a:cxn ang="0">
                  <a:pos x="236" y="0"/>
                </a:cxn>
                <a:cxn ang="0">
                  <a:pos x="233" y="2"/>
                </a:cxn>
                <a:cxn ang="0">
                  <a:pos x="232" y="4"/>
                </a:cxn>
                <a:cxn ang="0">
                  <a:pos x="232" y="6"/>
                </a:cxn>
                <a:cxn ang="0">
                  <a:pos x="232" y="6"/>
                </a:cxn>
                <a:cxn ang="0">
                  <a:pos x="232" y="9"/>
                </a:cxn>
                <a:cxn ang="0">
                  <a:pos x="230" y="13"/>
                </a:cxn>
                <a:cxn ang="0">
                  <a:pos x="227" y="16"/>
                </a:cxn>
                <a:cxn ang="0">
                  <a:pos x="223" y="21"/>
                </a:cxn>
                <a:cxn ang="0">
                  <a:pos x="208" y="31"/>
                </a:cxn>
                <a:cxn ang="0">
                  <a:pos x="208" y="31"/>
                </a:cxn>
                <a:cxn ang="0">
                  <a:pos x="193" y="45"/>
                </a:cxn>
                <a:cxn ang="0">
                  <a:pos x="176" y="60"/>
                </a:cxn>
                <a:cxn ang="0">
                  <a:pos x="176" y="60"/>
                </a:cxn>
                <a:cxn ang="0">
                  <a:pos x="141" y="92"/>
                </a:cxn>
                <a:cxn ang="0">
                  <a:pos x="105" y="124"/>
                </a:cxn>
                <a:cxn ang="0">
                  <a:pos x="105" y="124"/>
                </a:cxn>
                <a:cxn ang="0">
                  <a:pos x="76" y="149"/>
                </a:cxn>
                <a:cxn ang="0">
                  <a:pos x="62" y="162"/>
                </a:cxn>
                <a:cxn ang="0">
                  <a:pos x="47" y="174"/>
                </a:cxn>
                <a:cxn ang="0">
                  <a:pos x="34" y="188"/>
                </a:cxn>
                <a:cxn ang="0">
                  <a:pos x="21" y="202"/>
                </a:cxn>
                <a:cxn ang="0">
                  <a:pos x="10" y="218"/>
                </a:cxn>
                <a:cxn ang="0">
                  <a:pos x="1" y="234"/>
                </a:cxn>
                <a:cxn ang="0">
                  <a:pos x="1" y="234"/>
                </a:cxn>
                <a:cxn ang="0">
                  <a:pos x="0" y="236"/>
                </a:cxn>
                <a:cxn ang="0">
                  <a:pos x="1" y="239"/>
                </a:cxn>
                <a:cxn ang="0">
                  <a:pos x="1" y="241"/>
                </a:cxn>
                <a:cxn ang="0">
                  <a:pos x="3" y="242"/>
                </a:cxn>
                <a:cxn ang="0">
                  <a:pos x="4" y="242"/>
                </a:cxn>
                <a:cxn ang="0">
                  <a:pos x="6" y="242"/>
                </a:cxn>
                <a:cxn ang="0">
                  <a:pos x="7" y="241"/>
                </a:cxn>
                <a:cxn ang="0">
                  <a:pos x="9" y="240"/>
                </a:cxn>
                <a:cxn ang="0">
                  <a:pos x="9" y="240"/>
                </a:cxn>
                <a:cxn ang="0">
                  <a:pos x="14" y="229"/>
                </a:cxn>
                <a:cxn ang="0">
                  <a:pos x="20" y="220"/>
                </a:cxn>
                <a:cxn ang="0">
                  <a:pos x="27" y="211"/>
                </a:cxn>
                <a:cxn ang="0">
                  <a:pos x="34" y="202"/>
                </a:cxn>
                <a:cxn ang="0">
                  <a:pos x="48" y="186"/>
                </a:cxn>
                <a:cxn ang="0">
                  <a:pos x="65" y="170"/>
                </a:cxn>
                <a:cxn ang="0">
                  <a:pos x="99" y="141"/>
                </a:cxn>
                <a:cxn ang="0">
                  <a:pos x="117" y="126"/>
                </a:cxn>
                <a:cxn ang="0">
                  <a:pos x="133" y="111"/>
                </a:cxn>
                <a:cxn ang="0">
                  <a:pos x="133" y="111"/>
                </a:cxn>
                <a:cxn ang="0">
                  <a:pos x="153" y="93"/>
                </a:cxn>
                <a:cxn ang="0">
                  <a:pos x="172" y="76"/>
                </a:cxn>
                <a:cxn ang="0">
                  <a:pos x="192" y="59"/>
                </a:cxn>
                <a:cxn ang="0">
                  <a:pos x="212" y="41"/>
                </a:cxn>
                <a:cxn ang="0">
                  <a:pos x="212" y="41"/>
                </a:cxn>
                <a:cxn ang="0">
                  <a:pos x="222" y="34"/>
                </a:cxn>
                <a:cxn ang="0">
                  <a:pos x="232" y="25"/>
                </a:cxn>
                <a:cxn ang="0">
                  <a:pos x="236" y="21"/>
                </a:cxn>
                <a:cxn ang="0">
                  <a:pos x="239" y="15"/>
                </a:cxn>
                <a:cxn ang="0">
                  <a:pos x="241" y="9"/>
                </a:cxn>
                <a:cxn ang="0">
                  <a:pos x="241" y="3"/>
                </a:cxn>
                <a:cxn ang="0">
                  <a:pos x="241" y="3"/>
                </a:cxn>
              </a:cxnLst>
              <a:rect l="0" t="0" r="r" b="b"/>
              <a:pathLst>
                <a:path w="241" h="242">
                  <a:moveTo>
                    <a:pt x="241" y="3"/>
                  </a:moveTo>
                  <a:lnTo>
                    <a:pt x="241" y="3"/>
                  </a:lnTo>
                  <a:lnTo>
                    <a:pt x="240" y="2"/>
                  </a:lnTo>
                  <a:lnTo>
                    <a:pt x="239" y="1"/>
                  </a:lnTo>
                  <a:lnTo>
                    <a:pt x="238" y="0"/>
                  </a:lnTo>
                  <a:lnTo>
                    <a:pt x="236" y="0"/>
                  </a:lnTo>
                  <a:lnTo>
                    <a:pt x="233" y="2"/>
                  </a:lnTo>
                  <a:lnTo>
                    <a:pt x="232" y="4"/>
                  </a:lnTo>
                  <a:lnTo>
                    <a:pt x="232" y="6"/>
                  </a:lnTo>
                  <a:lnTo>
                    <a:pt x="232" y="6"/>
                  </a:lnTo>
                  <a:lnTo>
                    <a:pt x="232" y="9"/>
                  </a:lnTo>
                  <a:lnTo>
                    <a:pt x="230" y="13"/>
                  </a:lnTo>
                  <a:lnTo>
                    <a:pt x="227" y="16"/>
                  </a:lnTo>
                  <a:lnTo>
                    <a:pt x="223" y="21"/>
                  </a:lnTo>
                  <a:lnTo>
                    <a:pt x="208" y="31"/>
                  </a:lnTo>
                  <a:lnTo>
                    <a:pt x="208" y="31"/>
                  </a:lnTo>
                  <a:lnTo>
                    <a:pt x="193" y="45"/>
                  </a:lnTo>
                  <a:lnTo>
                    <a:pt x="176" y="60"/>
                  </a:lnTo>
                  <a:lnTo>
                    <a:pt x="176" y="60"/>
                  </a:lnTo>
                  <a:lnTo>
                    <a:pt x="141" y="92"/>
                  </a:lnTo>
                  <a:lnTo>
                    <a:pt x="105" y="124"/>
                  </a:lnTo>
                  <a:lnTo>
                    <a:pt x="105" y="124"/>
                  </a:lnTo>
                  <a:lnTo>
                    <a:pt x="76" y="149"/>
                  </a:lnTo>
                  <a:lnTo>
                    <a:pt x="62" y="162"/>
                  </a:lnTo>
                  <a:lnTo>
                    <a:pt x="47" y="174"/>
                  </a:lnTo>
                  <a:lnTo>
                    <a:pt x="34" y="188"/>
                  </a:lnTo>
                  <a:lnTo>
                    <a:pt x="21" y="202"/>
                  </a:lnTo>
                  <a:lnTo>
                    <a:pt x="10" y="218"/>
                  </a:lnTo>
                  <a:lnTo>
                    <a:pt x="1" y="234"/>
                  </a:lnTo>
                  <a:lnTo>
                    <a:pt x="1" y="234"/>
                  </a:lnTo>
                  <a:lnTo>
                    <a:pt x="0" y="236"/>
                  </a:lnTo>
                  <a:lnTo>
                    <a:pt x="1" y="239"/>
                  </a:lnTo>
                  <a:lnTo>
                    <a:pt x="1" y="241"/>
                  </a:lnTo>
                  <a:lnTo>
                    <a:pt x="3" y="242"/>
                  </a:lnTo>
                  <a:lnTo>
                    <a:pt x="4" y="242"/>
                  </a:lnTo>
                  <a:lnTo>
                    <a:pt x="6" y="242"/>
                  </a:lnTo>
                  <a:lnTo>
                    <a:pt x="7" y="241"/>
                  </a:lnTo>
                  <a:lnTo>
                    <a:pt x="9" y="240"/>
                  </a:lnTo>
                  <a:lnTo>
                    <a:pt x="9" y="240"/>
                  </a:lnTo>
                  <a:lnTo>
                    <a:pt x="14" y="229"/>
                  </a:lnTo>
                  <a:lnTo>
                    <a:pt x="20" y="220"/>
                  </a:lnTo>
                  <a:lnTo>
                    <a:pt x="27" y="211"/>
                  </a:lnTo>
                  <a:lnTo>
                    <a:pt x="34" y="202"/>
                  </a:lnTo>
                  <a:lnTo>
                    <a:pt x="48" y="186"/>
                  </a:lnTo>
                  <a:lnTo>
                    <a:pt x="65" y="170"/>
                  </a:lnTo>
                  <a:lnTo>
                    <a:pt x="99" y="141"/>
                  </a:lnTo>
                  <a:lnTo>
                    <a:pt x="117" y="126"/>
                  </a:lnTo>
                  <a:lnTo>
                    <a:pt x="133" y="111"/>
                  </a:lnTo>
                  <a:lnTo>
                    <a:pt x="133" y="111"/>
                  </a:lnTo>
                  <a:lnTo>
                    <a:pt x="153" y="93"/>
                  </a:lnTo>
                  <a:lnTo>
                    <a:pt x="172" y="76"/>
                  </a:lnTo>
                  <a:lnTo>
                    <a:pt x="192" y="59"/>
                  </a:lnTo>
                  <a:lnTo>
                    <a:pt x="212" y="41"/>
                  </a:lnTo>
                  <a:lnTo>
                    <a:pt x="212" y="41"/>
                  </a:lnTo>
                  <a:lnTo>
                    <a:pt x="222" y="34"/>
                  </a:lnTo>
                  <a:lnTo>
                    <a:pt x="232" y="25"/>
                  </a:lnTo>
                  <a:lnTo>
                    <a:pt x="236" y="21"/>
                  </a:lnTo>
                  <a:lnTo>
                    <a:pt x="239" y="15"/>
                  </a:lnTo>
                  <a:lnTo>
                    <a:pt x="241" y="9"/>
                  </a:lnTo>
                  <a:lnTo>
                    <a:pt x="241" y="3"/>
                  </a:lnTo>
                  <a:lnTo>
                    <a:pt x="241"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0" name="Freeform 523">
              <a:extLst>
                <a:ext uri="{FF2B5EF4-FFF2-40B4-BE49-F238E27FC236}">
                  <a16:creationId xmlns:a16="http://schemas.microsoft.com/office/drawing/2014/main" id="{53C71778-08C2-8317-0CD7-72F2AD066CB6}"/>
                </a:ext>
              </a:extLst>
            </p:cNvPr>
            <p:cNvSpPr/>
            <p:nvPr/>
          </p:nvSpPr>
          <p:spPr bwMode="auto">
            <a:xfrm>
              <a:off x="2779713" y="3467100"/>
              <a:ext cx="134938" cy="130175"/>
            </a:xfrm>
            <a:custGeom>
              <a:avLst/>
              <a:gdLst/>
              <a:ahLst/>
              <a:cxnLst>
                <a:cxn ang="0">
                  <a:pos x="249" y="1"/>
                </a:cxn>
                <a:cxn ang="0">
                  <a:pos x="249" y="1"/>
                </a:cxn>
                <a:cxn ang="0">
                  <a:pos x="232" y="12"/>
                </a:cxn>
                <a:cxn ang="0">
                  <a:pos x="217" y="25"/>
                </a:cxn>
                <a:cxn ang="0">
                  <a:pos x="202" y="39"/>
                </a:cxn>
                <a:cxn ang="0">
                  <a:pos x="187" y="54"/>
                </a:cxn>
                <a:cxn ang="0">
                  <a:pos x="187" y="54"/>
                </a:cxn>
                <a:cxn ang="0">
                  <a:pos x="151" y="90"/>
                </a:cxn>
                <a:cxn ang="0">
                  <a:pos x="117" y="128"/>
                </a:cxn>
                <a:cxn ang="0">
                  <a:pos x="117" y="128"/>
                </a:cxn>
                <a:cxn ang="0">
                  <a:pos x="83" y="164"/>
                </a:cxn>
                <a:cxn ang="0">
                  <a:pos x="66" y="182"/>
                </a:cxn>
                <a:cxn ang="0">
                  <a:pos x="48" y="199"/>
                </a:cxn>
                <a:cxn ang="0">
                  <a:pos x="48" y="199"/>
                </a:cxn>
                <a:cxn ang="0">
                  <a:pos x="25" y="219"/>
                </a:cxn>
                <a:cxn ang="0">
                  <a:pos x="12" y="231"/>
                </a:cxn>
                <a:cxn ang="0">
                  <a:pos x="9" y="235"/>
                </a:cxn>
                <a:cxn ang="0">
                  <a:pos x="8" y="238"/>
                </a:cxn>
                <a:cxn ang="0">
                  <a:pos x="8" y="239"/>
                </a:cxn>
                <a:cxn ang="0">
                  <a:pos x="8" y="239"/>
                </a:cxn>
                <a:cxn ang="0">
                  <a:pos x="7" y="238"/>
                </a:cxn>
                <a:cxn ang="0">
                  <a:pos x="5" y="237"/>
                </a:cxn>
                <a:cxn ang="0">
                  <a:pos x="3" y="238"/>
                </a:cxn>
                <a:cxn ang="0">
                  <a:pos x="2" y="239"/>
                </a:cxn>
                <a:cxn ang="0">
                  <a:pos x="1" y="240"/>
                </a:cxn>
                <a:cxn ang="0">
                  <a:pos x="0" y="242"/>
                </a:cxn>
                <a:cxn ang="0">
                  <a:pos x="1" y="244"/>
                </a:cxn>
                <a:cxn ang="0">
                  <a:pos x="2" y="245"/>
                </a:cxn>
                <a:cxn ang="0">
                  <a:pos x="2" y="245"/>
                </a:cxn>
                <a:cxn ang="0">
                  <a:pos x="2" y="246"/>
                </a:cxn>
                <a:cxn ang="0">
                  <a:pos x="2" y="246"/>
                </a:cxn>
                <a:cxn ang="0">
                  <a:pos x="4" y="247"/>
                </a:cxn>
                <a:cxn ang="0">
                  <a:pos x="7" y="247"/>
                </a:cxn>
                <a:cxn ang="0">
                  <a:pos x="7" y="247"/>
                </a:cxn>
                <a:cxn ang="0">
                  <a:pos x="11" y="245"/>
                </a:cxn>
                <a:cxn ang="0">
                  <a:pos x="16" y="242"/>
                </a:cxn>
                <a:cxn ang="0">
                  <a:pos x="24" y="235"/>
                </a:cxn>
                <a:cxn ang="0">
                  <a:pos x="38" y="220"/>
                </a:cxn>
                <a:cxn ang="0">
                  <a:pos x="38" y="220"/>
                </a:cxn>
                <a:cxn ang="0">
                  <a:pos x="70" y="190"/>
                </a:cxn>
                <a:cxn ang="0">
                  <a:pos x="86" y="176"/>
                </a:cxn>
                <a:cxn ang="0">
                  <a:pos x="101" y="160"/>
                </a:cxn>
                <a:cxn ang="0">
                  <a:pos x="101" y="160"/>
                </a:cxn>
                <a:cxn ang="0">
                  <a:pos x="135" y="122"/>
                </a:cxn>
                <a:cxn ang="0">
                  <a:pos x="171" y="86"/>
                </a:cxn>
                <a:cxn ang="0">
                  <a:pos x="171" y="86"/>
                </a:cxn>
                <a:cxn ang="0">
                  <a:pos x="190" y="65"/>
                </a:cxn>
                <a:cxn ang="0">
                  <a:pos x="210" y="44"/>
                </a:cxn>
                <a:cxn ang="0">
                  <a:pos x="220" y="35"/>
                </a:cxn>
                <a:cxn ang="0">
                  <a:pos x="230" y="26"/>
                </a:cxn>
                <a:cxn ang="0">
                  <a:pos x="242" y="16"/>
                </a:cxn>
                <a:cxn ang="0">
                  <a:pos x="254" y="8"/>
                </a:cxn>
                <a:cxn ang="0">
                  <a:pos x="254" y="8"/>
                </a:cxn>
                <a:cxn ang="0">
                  <a:pos x="255" y="7"/>
                </a:cxn>
                <a:cxn ang="0">
                  <a:pos x="256" y="5"/>
                </a:cxn>
                <a:cxn ang="0">
                  <a:pos x="256" y="4"/>
                </a:cxn>
                <a:cxn ang="0">
                  <a:pos x="255" y="2"/>
                </a:cxn>
                <a:cxn ang="0">
                  <a:pos x="254" y="1"/>
                </a:cxn>
                <a:cxn ang="0">
                  <a:pos x="253" y="0"/>
                </a:cxn>
                <a:cxn ang="0">
                  <a:pos x="251" y="0"/>
                </a:cxn>
                <a:cxn ang="0">
                  <a:pos x="249" y="1"/>
                </a:cxn>
                <a:cxn ang="0">
                  <a:pos x="249" y="1"/>
                </a:cxn>
              </a:cxnLst>
              <a:rect l="0" t="0" r="r" b="b"/>
              <a:pathLst>
                <a:path w="256" h="247">
                  <a:moveTo>
                    <a:pt x="249" y="1"/>
                  </a:moveTo>
                  <a:lnTo>
                    <a:pt x="249" y="1"/>
                  </a:lnTo>
                  <a:lnTo>
                    <a:pt x="232" y="12"/>
                  </a:lnTo>
                  <a:lnTo>
                    <a:pt x="217" y="25"/>
                  </a:lnTo>
                  <a:lnTo>
                    <a:pt x="202" y="39"/>
                  </a:lnTo>
                  <a:lnTo>
                    <a:pt x="187" y="54"/>
                  </a:lnTo>
                  <a:lnTo>
                    <a:pt x="187" y="54"/>
                  </a:lnTo>
                  <a:lnTo>
                    <a:pt x="151" y="90"/>
                  </a:lnTo>
                  <a:lnTo>
                    <a:pt x="117" y="128"/>
                  </a:lnTo>
                  <a:lnTo>
                    <a:pt x="117" y="128"/>
                  </a:lnTo>
                  <a:lnTo>
                    <a:pt x="83" y="164"/>
                  </a:lnTo>
                  <a:lnTo>
                    <a:pt x="66" y="182"/>
                  </a:lnTo>
                  <a:lnTo>
                    <a:pt x="48" y="199"/>
                  </a:lnTo>
                  <a:lnTo>
                    <a:pt x="48" y="199"/>
                  </a:lnTo>
                  <a:lnTo>
                    <a:pt x="25" y="219"/>
                  </a:lnTo>
                  <a:lnTo>
                    <a:pt x="12" y="231"/>
                  </a:lnTo>
                  <a:lnTo>
                    <a:pt x="9" y="235"/>
                  </a:lnTo>
                  <a:lnTo>
                    <a:pt x="8" y="238"/>
                  </a:lnTo>
                  <a:lnTo>
                    <a:pt x="8" y="239"/>
                  </a:lnTo>
                  <a:lnTo>
                    <a:pt x="8" y="239"/>
                  </a:lnTo>
                  <a:lnTo>
                    <a:pt x="7" y="238"/>
                  </a:lnTo>
                  <a:lnTo>
                    <a:pt x="5" y="237"/>
                  </a:lnTo>
                  <a:lnTo>
                    <a:pt x="3" y="238"/>
                  </a:lnTo>
                  <a:lnTo>
                    <a:pt x="2" y="239"/>
                  </a:lnTo>
                  <a:lnTo>
                    <a:pt x="1" y="240"/>
                  </a:lnTo>
                  <a:lnTo>
                    <a:pt x="0" y="242"/>
                  </a:lnTo>
                  <a:lnTo>
                    <a:pt x="1" y="244"/>
                  </a:lnTo>
                  <a:lnTo>
                    <a:pt x="2" y="245"/>
                  </a:lnTo>
                  <a:lnTo>
                    <a:pt x="2" y="245"/>
                  </a:lnTo>
                  <a:lnTo>
                    <a:pt x="2" y="246"/>
                  </a:lnTo>
                  <a:lnTo>
                    <a:pt x="2" y="246"/>
                  </a:lnTo>
                  <a:lnTo>
                    <a:pt x="4" y="247"/>
                  </a:lnTo>
                  <a:lnTo>
                    <a:pt x="7" y="247"/>
                  </a:lnTo>
                  <a:lnTo>
                    <a:pt x="7" y="247"/>
                  </a:lnTo>
                  <a:lnTo>
                    <a:pt x="11" y="245"/>
                  </a:lnTo>
                  <a:lnTo>
                    <a:pt x="16" y="242"/>
                  </a:lnTo>
                  <a:lnTo>
                    <a:pt x="24" y="235"/>
                  </a:lnTo>
                  <a:lnTo>
                    <a:pt x="38" y="220"/>
                  </a:lnTo>
                  <a:lnTo>
                    <a:pt x="38" y="220"/>
                  </a:lnTo>
                  <a:lnTo>
                    <a:pt x="70" y="190"/>
                  </a:lnTo>
                  <a:lnTo>
                    <a:pt x="86" y="176"/>
                  </a:lnTo>
                  <a:lnTo>
                    <a:pt x="101" y="160"/>
                  </a:lnTo>
                  <a:lnTo>
                    <a:pt x="101" y="160"/>
                  </a:lnTo>
                  <a:lnTo>
                    <a:pt x="135" y="122"/>
                  </a:lnTo>
                  <a:lnTo>
                    <a:pt x="171" y="86"/>
                  </a:lnTo>
                  <a:lnTo>
                    <a:pt x="171" y="86"/>
                  </a:lnTo>
                  <a:lnTo>
                    <a:pt x="190" y="65"/>
                  </a:lnTo>
                  <a:lnTo>
                    <a:pt x="210" y="44"/>
                  </a:lnTo>
                  <a:lnTo>
                    <a:pt x="220" y="35"/>
                  </a:lnTo>
                  <a:lnTo>
                    <a:pt x="230" y="26"/>
                  </a:lnTo>
                  <a:lnTo>
                    <a:pt x="242" y="16"/>
                  </a:lnTo>
                  <a:lnTo>
                    <a:pt x="254" y="8"/>
                  </a:lnTo>
                  <a:lnTo>
                    <a:pt x="254" y="8"/>
                  </a:lnTo>
                  <a:lnTo>
                    <a:pt x="255" y="7"/>
                  </a:lnTo>
                  <a:lnTo>
                    <a:pt x="256" y="5"/>
                  </a:lnTo>
                  <a:lnTo>
                    <a:pt x="256" y="4"/>
                  </a:lnTo>
                  <a:lnTo>
                    <a:pt x="255" y="2"/>
                  </a:lnTo>
                  <a:lnTo>
                    <a:pt x="254" y="1"/>
                  </a:lnTo>
                  <a:lnTo>
                    <a:pt x="253" y="0"/>
                  </a:lnTo>
                  <a:lnTo>
                    <a:pt x="251" y="0"/>
                  </a:lnTo>
                  <a:lnTo>
                    <a:pt x="249" y="1"/>
                  </a:lnTo>
                  <a:lnTo>
                    <a:pt x="24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1" name="Freeform 524">
              <a:extLst>
                <a:ext uri="{FF2B5EF4-FFF2-40B4-BE49-F238E27FC236}">
                  <a16:creationId xmlns:a16="http://schemas.microsoft.com/office/drawing/2014/main" id="{EA41213A-920C-C0C9-4E61-F44578C45557}"/>
                </a:ext>
              </a:extLst>
            </p:cNvPr>
            <p:cNvSpPr/>
            <p:nvPr/>
          </p:nvSpPr>
          <p:spPr bwMode="auto">
            <a:xfrm>
              <a:off x="2817813" y="3517900"/>
              <a:ext cx="87313" cy="96838"/>
            </a:xfrm>
            <a:custGeom>
              <a:avLst/>
              <a:gdLst/>
              <a:ahLst/>
              <a:cxnLst>
                <a:cxn ang="0">
                  <a:pos x="157" y="3"/>
                </a:cxn>
                <a:cxn ang="0">
                  <a:pos x="157" y="3"/>
                </a:cxn>
                <a:cxn ang="0">
                  <a:pos x="155" y="7"/>
                </a:cxn>
                <a:cxn ang="0">
                  <a:pos x="152" y="11"/>
                </a:cxn>
                <a:cxn ang="0">
                  <a:pos x="144" y="19"/>
                </a:cxn>
                <a:cxn ang="0">
                  <a:pos x="135" y="26"/>
                </a:cxn>
                <a:cxn ang="0">
                  <a:pos x="127" y="32"/>
                </a:cxn>
                <a:cxn ang="0">
                  <a:pos x="127" y="32"/>
                </a:cxn>
                <a:cxn ang="0">
                  <a:pos x="109" y="55"/>
                </a:cxn>
                <a:cxn ang="0">
                  <a:pos x="90" y="77"/>
                </a:cxn>
                <a:cxn ang="0">
                  <a:pos x="90" y="77"/>
                </a:cxn>
                <a:cxn ang="0">
                  <a:pos x="47" y="128"/>
                </a:cxn>
                <a:cxn ang="0">
                  <a:pos x="25" y="153"/>
                </a:cxn>
                <a:cxn ang="0">
                  <a:pos x="1" y="177"/>
                </a:cxn>
                <a:cxn ang="0">
                  <a:pos x="1" y="177"/>
                </a:cxn>
                <a:cxn ang="0">
                  <a:pos x="0" y="179"/>
                </a:cxn>
                <a:cxn ang="0">
                  <a:pos x="0" y="180"/>
                </a:cxn>
                <a:cxn ang="0">
                  <a:pos x="1" y="182"/>
                </a:cxn>
                <a:cxn ang="0">
                  <a:pos x="2" y="183"/>
                </a:cxn>
                <a:cxn ang="0">
                  <a:pos x="3" y="184"/>
                </a:cxn>
                <a:cxn ang="0">
                  <a:pos x="6" y="185"/>
                </a:cxn>
                <a:cxn ang="0">
                  <a:pos x="7" y="184"/>
                </a:cxn>
                <a:cxn ang="0">
                  <a:pos x="9" y="183"/>
                </a:cxn>
                <a:cxn ang="0">
                  <a:pos x="9" y="183"/>
                </a:cxn>
                <a:cxn ang="0">
                  <a:pos x="32" y="158"/>
                </a:cxn>
                <a:cxn ang="0">
                  <a:pos x="56" y="131"/>
                </a:cxn>
                <a:cxn ang="0">
                  <a:pos x="103" y="77"/>
                </a:cxn>
                <a:cxn ang="0">
                  <a:pos x="103" y="77"/>
                </a:cxn>
                <a:cxn ang="0">
                  <a:pos x="123" y="52"/>
                </a:cxn>
                <a:cxn ang="0">
                  <a:pos x="135" y="39"/>
                </a:cxn>
                <a:cxn ang="0">
                  <a:pos x="146" y="27"/>
                </a:cxn>
                <a:cxn ang="0">
                  <a:pos x="146" y="27"/>
                </a:cxn>
                <a:cxn ang="0">
                  <a:pos x="151" y="22"/>
                </a:cxn>
                <a:cxn ang="0">
                  <a:pos x="157" y="18"/>
                </a:cxn>
                <a:cxn ang="0">
                  <a:pos x="163" y="12"/>
                </a:cxn>
                <a:cxn ang="0">
                  <a:pos x="165" y="9"/>
                </a:cxn>
                <a:cxn ang="0">
                  <a:pos x="167" y="6"/>
                </a:cxn>
                <a:cxn ang="0">
                  <a:pos x="167" y="6"/>
                </a:cxn>
                <a:cxn ang="0">
                  <a:pos x="167" y="4"/>
                </a:cxn>
                <a:cxn ang="0">
                  <a:pos x="166" y="2"/>
                </a:cxn>
                <a:cxn ang="0">
                  <a:pos x="165" y="1"/>
                </a:cxn>
                <a:cxn ang="0">
                  <a:pos x="164" y="0"/>
                </a:cxn>
                <a:cxn ang="0">
                  <a:pos x="159" y="0"/>
                </a:cxn>
                <a:cxn ang="0">
                  <a:pos x="158" y="1"/>
                </a:cxn>
                <a:cxn ang="0">
                  <a:pos x="157" y="3"/>
                </a:cxn>
                <a:cxn ang="0">
                  <a:pos x="157" y="3"/>
                </a:cxn>
              </a:cxnLst>
              <a:rect l="0" t="0" r="r" b="b"/>
              <a:pathLst>
                <a:path w="167" h="185">
                  <a:moveTo>
                    <a:pt x="157" y="3"/>
                  </a:moveTo>
                  <a:lnTo>
                    <a:pt x="157" y="3"/>
                  </a:lnTo>
                  <a:lnTo>
                    <a:pt x="155" y="7"/>
                  </a:lnTo>
                  <a:lnTo>
                    <a:pt x="152" y="11"/>
                  </a:lnTo>
                  <a:lnTo>
                    <a:pt x="144" y="19"/>
                  </a:lnTo>
                  <a:lnTo>
                    <a:pt x="135" y="26"/>
                  </a:lnTo>
                  <a:lnTo>
                    <a:pt x="127" y="32"/>
                  </a:lnTo>
                  <a:lnTo>
                    <a:pt x="127" y="32"/>
                  </a:lnTo>
                  <a:lnTo>
                    <a:pt x="109" y="55"/>
                  </a:lnTo>
                  <a:lnTo>
                    <a:pt x="90" y="77"/>
                  </a:lnTo>
                  <a:lnTo>
                    <a:pt x="90" y="77"/>
                  </a:lnTo>
                  <a:lnTo>
                    <a:pt x="47" y="128"/>
                  </a:lnTo>
                  <a:lnTo>
                    <a:pt x="25" y="153"/>
                  </a:lnTo>
                  <a:lnTo>
                    <a:pt x="1" y="177"/>
                  </a:lnTo>
                  <a:lnTo>
                    <a:pt x="1" y="177"/>
                  </a:lnTo>
                  <a:lnTo>
                    <a:pt x="0" y="179"/>
                  </a:lnTo>
                  <a:lnTo>
                    <a:pt x="0" y="180"/>
                  </a:lnTo>
                  <a:lnTo>
                    <a:pt x="1" y="182"/>
                  </a:lnTo>
                  <a:lnTo>
                    <a:pt x="2" y="183"/>
                  </a:lnTo>
                  <a:lnTo>
                    <a:pt x="3" y="184"/>
                  </a:lnTo>
                  <a:lnTo>
                    <a:pt x="6" y="185"/>
                  </a:lnTo>
                  <a:lnTo>
                    <a:pt x="7" y="184"/>
                  </a:lnTo>
                  <a:lnTo>
                    <a:pt x="9" y="183"/>
                  </a:lnTo>
                  <a:lnTo>
                    <a:pt x="9" y="183"/>
                  </a:lnTo>
                  <a:lnTo>
                    <a:pt x="32" y="158"/>
                  </a:lnTo>
                  <a:lnTo>
                    <a:pt x="56" y="131"/>
                  </a:lnTo>
                  <a:lnTo>
                    <a:pt x="103" y="77"/>
                  </a:lnTo>
                  <a:lnTo>
                    <a:pt x="103" y="77"/>
                  </a:lnTo>
                  <a:lnTo>
                    <a:pt x="123" y="52"/>
                  </a:lnTo>
                  <a:lnTo>
                    <a:pt x="135" y="39"/>
                  </a:lnTo>
                  <a:lnTo>
                    <a:pt x="146" y="27"/>
                  </a:lnTo>
                  <a:lnTo>
                    <a:pt x="146" y="27"/>
                  </a:lnTo>
                  <a:lnTo>
                    <a:pt x="151" y="22"/>
                  </a:lnTo>
                  <a:lnTo>
                    <a:pt x="157" y="18"/>
                  </a:lnTo>
                  <a:lnTo>
                    <a:pt x="163" y="12"/>
                  </a:lnTo>
                  <a:lnTo>
                    <a:pt x="165" y="9"/>
                  </a:lnTo>
                  <a:lnTo>
                    <a:pt x="167" y="6"/>
                  </a:lnTo>
                  <a:lnTo>
                    <a:pt x="167" y="6"/>
                  </a:lnTo>
                  <a:lnTo>
                    <a:pt x="167" y="4"/>
                  </a:lnTo>
                  <a:lnTo>
                    <a:pt x="166" y="2"/>
                  </a:lnTo>
                  <a:lnTo>
                    <a:pt x="165" y="1"/>
                  </a:lnTo>
                  <a:lnTo>
                    <a:pt x="164" y="0"/>
                  </a:lnTo>
                  <a:lnTo>
                    <a:pt x="159" y="0"/>
                  </a:lnTo>
                  <a:lnTo>
                    <a:pt x="158" y="1"/>
                  </a:lnTo>
                  <a:lnTo>
                    <a:pt x="157" y="3"/>
                  </a:lnTo>
                  <a:lnTo>
                    <a:pt x="157"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2" name="Freeform 525">
              <a:extLst>
                <a:ext uri="{FF2B5EF4-FFF2-40B4-BE49-F238E27FC236}">
                  <a16:creationId xmlns:a16="http://schemas.microsoft.com/office/drawing/2014/main" id="{F15687BC-2753-2253-C893-7BAF25F36B81}"/>
                </a:ext>
              </a:extLst>
            </p:cNvPr>
            <p:cNvSpPr/>
            <p:nvPr/>
          </p:nvSpPr>
          <p:spPr bwMode="auto">
            <a:xfrm>
              <a:off x="2782888" y="3571875"/>
              <a:ext cx="109538" cy="106363"/>
            </a:xfrm>
            <a:custGeom>
              <a:avLst/>
              <a:gdLst/>
              <a:ahLst/>
              <a:cxnLst>
                <a:cxn ang="0">
                  <a:pos x="201" y="1"/>
                </a:cxn>
                <a:cxn ang="0">
                  <a:pos x="201" y="1"/>
                </a:cxn>
                <a:cxn ang="0">
                  <a:pos x="172" y="28"/>
                </a:cxn>
                <a:cxn ang="0">
                  <a:pos x="143" y="55"/>
                </a:cxn>
                <a:cxn ang="0">
                  <a:pos x="87" y="110"/>
                </a:cxn>
                <a:cxn ang="0">
                  <a:pos x="87" y="110"/>
                </a:cxn>
                <a:cxn ang="0">
                  <a:pos x="63" y="135"/>
                </a:cxn>
                <a:cxn ang="0">
                  <a:pos x="50" y="146"/>
                </a:cxn>
                <a:cxn ang="0">
                  <a:pos x="35" y="156"/>
                </a:cxn>
                <a:cxn ang="0">
                  <a:pos x="35" y="156"/>
                </a:cxn>
                <a:cxn ang="0">
                  <a:pos x="25" y="164"/>
                </a:cxn>
                <a:cxn ang="0">
                  <a:pos x="16" y="172"/>
                </a:cxn>
                <a:cxn ang="0">
                  <a:pos x="7" y="181"/>
                </a:cxn>
                <a:cxn ang="0">
                  <a:pos x="1" y="192"/>
                </a:cxn>
                <a:cxn ang="0">
                  <a:pos x="1" y="192"/>
                </a:cxn>
                <a:cxn ang="0">
                  <a:pos x="0" y="193"/>
                </a:cxn>
                <a:cxn ang="0">
                  <a:pos x="0" y="196"/>
                </a:cxn>
                <a:cxn ang="0">
                  <a:pos x="1" y="198"/>
                </a:cxn>
                <a:cxn ang="0">
                  <a:pos x="2" y="199"/>
                </a:cxn>
                <a:cxn ang="0">
                  <a:pos x="4" y="199"/>
                </a:cxn>
                <a:cxn ang="0">
                  <a:pos x="6" y="199"/>
                </a:cxn>
                <a:cxn ang="0">
                  <a:pos x="7" y="199"/>
                </a:cxn>
                <a:cxn ang="0">
                  <a:pos x="9" y="197"/>
                </a:cxn>
                <a:cxn ang="0">
                  <a:pos x="9" y="197"/>
                </a:cxn>
                <a:cxn ang="0">
                  <a:pos x="13" y="190"/>
                </a:cxn>
                <a:cxn ang="0">
                  <a:pos x="18" y="184"/>
                </a:cxn>
                <a:cxn ang="0">
                  <a:pos x="28" y="174"/>
                </a:cxn>
                <a:cxn ang="0">
                  <a:pos x="39" y="166"/>
                </a:cxn>
                <a:cxn ang="0">
                  <a:pos x="52" y="156"/>
                </a:cxn>
                <a:cxn ang="0">
                  <a:pos x="52" y="156"/>
                </a:cxn>
                <a:cxn ang="0">
                  <a:pos x="63" y="148"/>
                </a:cxn>
                <a:cxn ang="0">
                  <a:pos x="74" y="138"/>
                </a:cxn>
                <a:cxn ang="0">
                  <a:pos x="94" y="117"/>
                </a:cxn>
                <a:cxn ang="0">
                  <a:pos x="94" y="117"/>
                </a:cxn>
                <a:cxn ang="0">
                  <a:pos x="150" y="61"/>
                </a:cxn>
                <a:cxn ang="0">
                  <a:pos x="178" y="34"/>
                </a:cxn>
                <a:cxn ang="0">
                  <a:pos x="208" y="9"/>
                </a:cxn>
                <a:cxn ang="0">
                  <a:pos x="208" y="9"/>
                </a:cxn>
                <a:cxn ang="0">
                  <a:pos x="209" y="7"/>
                </a:cxn>
                <a:cxn ang="0">
                  <a:pos x="209" y="4"/>
                </a:cxn>
                <a:cxn ang="0">
                  <a:pos x="209" y="3"/>
                </a:cxn>
                <a:cxn ang="0">
                  <a:pos x="208" y="1"/>
                </a:cxn>
                <a:cxn ang="0">
                  <a:pos x="206" y="0"/>
                </a:cxn>
                <a:cxn ang="0">
                  <a:pos x="205" y="0"/>
                </a:cxn>
                <a:cxn ang="0">
                  <a:pos x="203" y="0"/>
                </a:cxn>
                <a:cxn ang="0">
                  <a:pos x="201" y="1"/>
                </a:cxn>
                <a:cxn ang="0">
                  <a:pos x="201" y="1"/>
                </a:cxn>
              </a:cxnLst>
              <a:rect l="0" t="0" r="r" b="b"/>
              <a:pathLst>
                <a:path w="209" h="199">
                  <a:moveTo>
                    <a:pt x="201" y="1"/>
                  </a:moveTo>
                  <a:lnTo>
                    <a:pt x="201" y="1"/>
                  </a:lnTo>
                  <a:lnTo>
                    <a:pt x="172" y="28"/>
                  </a:lnTo>
                  <a:lnTo>
                    <a:pt x="143" y="55"/>
                  </a:lnTo>
                  <a:lnTo>
                    <a:pt x="87" y="110"/>
                  </a:lnTo>
                  <a:lnTo>
                    <a:pt x="87" y="110"/>
                  </a:lnTo>
                  <a:lnTo>
                    <a:pt x="63" y="135"/>
                  </a:lnTo>
                  <a:lnTo>
                    <a:pt x="50" y="146"/>
                  </a:lnTo>
                  <a:lnTo>
                    <a:pt x="35" y="156"/>
                  </a:lnTo>
                  <a:lnTo>
                    <a:pt x="35" y="156"/>
                  </a:lnTo>
                  <a:lnTo>
                    <a:pt x="25" y="164"/>
                  </a:lnTo>
                  <a:lnTo>
                    <a:pt x="16" y="172"/>
                  </a:lnTo>
                  <a:lnTo>
                    <a:pt x="7" y="181"/>
                  </a:lnTo>
                  <a:lnTo>
                    <a:pt x="1" y="192"/>
                  </a:lnTo>
                  <a:lnTo>
                    <a:pt x="1" y="192"/>
                  </a:lnTo>
                  <a:lnTo>
                    <a:pt x="0" y="193"/>
                  </a:lnTo>
                  <a:lnTo>
                    <a:pt x="0" y="196"/>
                  </a:lnTo>
                  <a:lnTo>
                    <a:pt x="1" y="198"/>
                  </a:lnTo>
                  <a:lnTo>
                    <a:pt x="2" y="199"/>
                  </a:lnTo>
                  <a:lnTo>
                    <a:pt x="4" y="199"/>
                  </a:lnTo>
                  <a:lnTo>
                    <a:pt x="6" y="199"/>
                  </a:lnTo>
                  <a:lnTo>
                    <a:pt x="7" y="199"/>
                  </a:lnTo>
                  <a:lnTo>
                    <a:pt x="9" y="197"/>
                  </a:lnTo>
                  <a:lnTo>
                    <a:pt x="9" y="197"/>
                  </a:lnTo>
                  <a:lnTo>
                    <a:pt x="13" y="190"/>
                  </a:lnTo>
                  <a:lnTo>
                    <a:pt x="18" y="184"/>
                  </a:lnTo>
                  <a:lnTo>
                    <a:pt x="28" y="174"/>
                  </a:lnTo>
                  <a:lnTo>
                    <a:pt x="39" y="166"/>
                  </a:lnTo>
                  <a:lnTo>
                    <a:pt x="52" y="156"/>
                  </a:lnTo>
                  <a:lnTo>
                    <a:pt x="52" y="156"/>
                  </a:lnTo>
                  <a:lnTo>
                    <a:pt x="63" y="148"/>
                  </a:lnTo>
                  <a:lnTo>
                    <a:pt x="74" y="138"/>
                  </a:lnTo>
                  <a:lnTo>
                    <a:pt x="94" y="117"/>
                  </a:lnTo>
                  <a:lnTo>
                    <a:pt x="94" y="117"/>
                  </a:lnTo>
                  <a:lnTo>
                    <a:pt x="150" y="61"/>
                  </a:lnTo>
                  <a:lnTo>
                    <a:pt x="178" y="34"/>
                  </a:lnTo>
                  <a:lnTo>
                    <a:pt x="208" y="9"/>
                  </a:lnTo>
                  <a:lnTo>
                    <a:pt x="208" y="9"/>
                  </a:lnTo>
                  <a:lnTo>
                    <a:pt x="209" y="7"/>
                  </a:lnTo>
                  <a:lnTo>
                    <a:pt x="209" y="4"/>
                  </a:lnTo>
                  <a:lnTo>
                    <a:pt x="209" y="3"/>
                  </a:lnTo>
                  <a:lnTo>
                    <a:pt x="208" y="1"/>
                  </a:lnTo>
                  <a:lnTo>
                    <a:pt x="206" y="0"/>
                  </a:lnTo>
                  <a:lnTo>
                    <a:pt x="205" y="0"/>
                  </a:lnTo>
                  <a:lnTo>
                    <a:pt x="203" y="0"/>
                  </a:lnTo>
                  <a:lnTo>
                    <a:pt x="201" y="1"/>
                  </a:lnTo>
                  <a:lnTo>
                    <a:pt x="201"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3" name="Freeform 526">
              <a:extLst>
                <a:ext uri="{FF2B5EF4-FFF2-40B4-BE49-F238E27FC236}">
                  <a16:creationId xmlns:a16="http://schemas.microsoft.com/office/drawing/2014/main" id="{E9BE024F-9D81-6038-D0A0-535E8ECD4487}"/>
                </a:ext>
              </a:extLst>
            </p:cNvPr>
            <p:cNvSpPr/>
            <p:nvPr/>
          </p:nvSpPr>
          <p:spPr bwMode="auto">
            <a:xfrm>
              <a:off x="2747963" y="3602038"/>
              <a:ext cx="160338" cy="166688"/>
            </a:xfrm>
            <a:custGeom>
              <a:avLst/>
              <a:gdLst/>
              <a:ahLst/>
              <a:cxnLst>
                <a:cxn ang="0">
                  <a:pos x="293" y="3"/>
                </a:cxn>
                <a:cxn ang="0">
                  <a:pos x="289" y="9"/>
                </a:cxn>
                <a:cxn ang="0">
                  <a:pos x="276" y="21"/>
                </a:cxn>
                <a:cxn ang="0">
                  <a:pos x="271" y="26"/>
                </a:cxn>
                <a:cxn ang="0">
                  <a:pos x="229" y="63"/>
                </a:cxn>
                <a:cxn ang="0">
                  <a:pos x="208" y="83"/>
                </a:cxn>
                <a:cxn ang="0">
                  <a:pos x="147" y="145"/>
                </a:cxn>
                <a:cxn ang="0">
                  <a:pos x="110" y="182"/>
                </a:cxn>
                <a:cxn ang="0">
                  <a:pos x="84" y="211"/>
                </a:cxn>
                <a:cxn ang="0">
                  <a:pos x="77" y="221"/>
                </a:cxn>
                <a:cxn ang="0">
                  <a:pos x="51" y="255"/>
                </a:cxn>
                <a:cxn ang="0">
                  <a:pos x="41" y="267"/>
                </a:cxn>
                <a:cxn ang="0">
                  <a:pos x="24" y="288"/>
                </a:cxn>
                <a:cxn ang="0">
                  <a:pos x="15" y="298"/>
                </a:cxn>
                <a:cxn ang="0">
                  <a:pos x="3" y="304"/>
                </a:cxn>
                <a:cxn ang="0">
                  <a:pos x="1" y="304"/>
                </a:cxn>
                <a:cxn ang="0">
                  <a:pos x="0" y="307"/>
                </a:cxn>
                <a:cxn ang="0">
                  <a:pos x="1" y="311"/>
                </a:cxn>
                <a:cxn ang="0">
                  <a:pos x="3" y="313"/>
                </a:cxn>
                <a:cxn ang="0">
                  <a:pos x="5" y="313"/>
                </a:cxn>
                <a:cxn ang="0">
                  <a:pos x="14" y="310"/>
                </a:cxn>
                <a:cxn ang="0">
                  <a:pos x="26" y="299"/>
                </a:cxn>
                <a:cxn ang="0">
                  <a:pos x="31" y="292"/>
                </a:cxn>
                <a:cxn ang="0">
                  <a:pos x="56" y="266"/>
                </a:cxn>
                <a:cxn ang="0">
                  <a:pos x="63" y="256"/>
                </a:cxn>
                <a:cxn ang="0">
                  <a:pos x="102" y="206"/>
                </a:cxn>
                <a:cxn ang="0">
                  <a:pos x="147" y="158"/>
                </a:cxn>
                <a:cxn ang="0">
                  <a:pos x="191" y="114"/>
                </a:cxn>
                <a:cxn ang="0">
                  <a:pos x="236" y="70"/>
                </a:cxn>
                <a:cxn ang="0">
                  <a:pos x="259" y="49"/>
                </a:cxn>
                <a:cxn ang="0">
                  <a:pos x="283" y="27"/>
                </a:cxn>
                <a:cxn ang="0">
                  <a:pos x="300" y="13"/>
                </a:cxn>
                <a:cxn ang="0">
                  <a:pos x="303" y="6"/>
                </a:cxn>
                <a:cxn ang="0">
                  <a:pos x="303" y="2"/>
                </a:cxn>
                <a:cxn ang="0">
                  <a:pos x="300" y="0"/>
                </a:cxn>
                <a:cxn ang="0">
                  <a:pos x="295" y="1"/>
                </a:cxn>
                <a:cxn ang="0">
                  <a:pos x="293" y="3"/>
                </a:cxn>
              </a:cxnLst>
              <a:rect l="0" t="0" r="r" b="b"/>
              <a:pathLst>
                <a:path w="304" h="313">
                  <a:moveTo>
                    <a:pt x="293" y="3"/>
                  </a:moveTo>
                  <a:lnTo>
                    <a:pt x="293" y="3"/>
                  </a:lnTo>
                  <a:lnTo>
                    <a:pt x="292" y="6"/>
                  </a:lnTo>
                  <a:lnTo>
                    <a:pt x="289" y="9"/>
                  </a:lnTo>
                  <a:lnTo>
                    <a:pt x="283" y="16"/>
                  </a:lnTo>
                  <a:lnTo>
                    <a:pt x="276" y="21"/>
                  </a:lnTo>
                  <a:lnTo>
                    <a:pt x="271" y="26"/>
                  </a:lnTo>
                  <a:lnTo>
                    <a:pt x="271" y="26"/>
                  </a:lnTo>
                  <a:lnTo>
                    <a:pt x="250" y="45"/>
                  </a:lnTo>
                  <a:lnTo>
                    <a:pt x="229" y="63"/>
                  </a:lnTo>
                  <a:lnTo>
                    <a:pt x="229" y="63"/>
                  </a:lnTo>
                  <a:lnTo>
                    <a:pt x="208" y="83"/>
                  </a:lnTo>
                  <a:lnTo>
                    <a:pt x="187" y="103"/>
                  </a:lnTo>
                  <a:lnTo>
                    <a:pt x="147" y="145"/>
                  </a:lnTo>
                  <a:lnTo>
                    <a:pt x="147" y="145"/>
                  </a:lnTo>
                  <a:lnTo>
                    <a:pt x="110" y="182"/>
                  </a:lnTo>
                  <a:lnTo>
                    <a:pt x="92" y="201"/>
                  </a:lnTo>
                  <a:lnTo>
                    <a:pt x="84" y="211"/>
                  </a:lnTo>
                  <a:lnTo>
                    <a:pt x="77" y="221"/>
                  </a:lnTo>
                  <a:lnTo>
                    <a:pt x="77" y="221"/>
                  </a:lnTo>
                  <a:lnTo>
                    <a:pt x="60" y="244"/>
                  </a:lnTo>
                  <a:lnTo>
                    <a:pt x="51" y="255"/>
                  </a:lnTo>
                  <a:lnTo>
                    <a:pt x="41" y="267"/>
                  </a:lnTo>
                  <a:lnTo>
                    <a:pt x="41" y="267"/>
                  </a:lnTo>
                  <a:lnTo>
                    <a:pt x="33" y="276"/>
                  </a:lnTo>
                  <a:lnTo>
                    <a:pt x="24" y="288"/>
                  </a:lnTo>
                  <a:lnTo>
                    <a:pt x="20" y="293"/>
                  </a:lnTo>
                  <a:lnTo>
                    <a:pt x="15" y="298"/>
                  </a:lnTo>
                  <a:lnTo>
                    <a:pt x="8" y="302"/>
                  </a:lnTo>
                  <a:lnTo>
                    <a:pt x="3" y="304"/>
                  </a:lnTo>
                  <a:lnTo>
                    <a:pt x="3" y="304"/>
                  </a:lnTo>
                  <a:lnTo>
                    <a:pt x="1" y="304"/>
                  </a:lnTo>
                  <a:lnTo>
                    <a:pt x="0" y="306"/>
                  </a:lnTo>
                  <a:lnTo>
                    <a:pt x="0" y="307"/>
                  </a:lnTo>
                  <a:lnTo>
                    <a:pt x="0" y="309"/>
                  </a:lnTo>
                  <a:lnTo>
                    <a:pt x="1" y="311"/>
                  </a:lnTo>
                  <a:lnTo>
                    <a:pt x="2" y="312"/>
                  </a:lnTo>
                  <a:lnTo>
                    <a:pt x="3" y="313"/>
                  </a:lnTo>
                  <a:lnTo>
                    <a:pt x="5" y="313"/>
                  </a:lnTo>
                  <a:lnTo>
                    <a:pt x="5" y="313"/>
                  </a:lnTo>
                  <a:lnTo>
                    <a:pt x="10" y="311"/>
                  </a:lnTo>
                  <a:lnTo>
                    <a:pt x="14" y="310"/>
                  </a:lnTo>
                  <a:lnTo>
                    <a:pt x="20" y="305"/>
                  </a:lnTo>
                  <a:lnTo>
                    <a:pt x="26" y="299"/>
                  </a:lnTo>
                  <a:lnTo>
                    <a:pt x="31" y="292"/>
                  </a:lnTo>
                  <a:lnTo>
                    <a:pt x="31" y="292"/>
                  </a:lnTo>
                  <a:lnTo>
                    <a:pt x="48" y="275"/>
                  </a:lnTo>
                  <a:lnTo>
                    <a:pt x="56" y="266"/>
                  </a:lnTo>
                  <a:lnTo>
                    <a:pt x="63" y="256"/>
                  </a:lnTo>
                  <a:lnTo>
                    <a:pt x="63" y="256"/>
                  </a:lnTo>
                  <a:lnTo>
                    <a:pt x="82" y="229"/>
                  </a:lnTo>
                  <a:lnTo>
                    <a:pt x="102" y="206"/>
                  </a:lnTo>
                  <a:lnTo>
                    <a:pt x="124" y="182"/>
                  </a:lnTo>
                  <a:lnTo>
                    <a:pt x="147" y="158"/>
                  </a:lnTo>
                  <a:lnTo>
                    <a:pt x="147" y="158"/>
                  </a:lnTo>
                  <a:lnTo>
                    <a:pt x="191" y="114"/>
                  </a:lnTo>
                  <a:lnTo>
                    <a:pt x="213" y="91"/>
                  </a:lnTo>
                  <a:lnTo>
                    <a:pt x="236" y="70"/>
                  </a:lnTo>
                  <a:lnTo>
                    <a:pt x="236" y="70"/>
                  </a:lnTo>
                  <a:lnTo>
                    <a:pt x="259" y="49"/>
                  </a:lnTo>
                  <a:lnTo>
                    <a:pt x="283" y="27"/>
                  </a:lnTo>
                  <a:lnTo>
                    <a:pt x="283" y="27"/>
                  </a:lnTo>
                  <a:lnTo>
                    <a:pt x="295" y="18"/>
                  </a:lnTo>
                  <a:lnTo>
                    <a:pt x="300" y="13"/>
                  </a:lnTo>
                  <a:lnTo>
                    <a:pt x="303" y="6"/>
                  </a:lnTo>
                  <a:lnTo>
                    <a:pt x="303" y="6"/>
                  </a:lnTo>
                  <a:lnTo>
                    <a:pt x="304" y="4"/>
                  </a:lnTo>
                  <a:lnTo>
                    <a:pt x="303" y="2"/>
                  </a:lnTo>
                  <a:lnTo>
                    <a:pt x="302" y="1"/>
                  </a:lnTo>
                  <a:lnTo>
                    <a:pt x="300" y="0"/>
                  </a:lnTo>
                  <a:lnTo>
                    <a:pt x="297" y="0"/>
                  </a:lnTo>
                  <a:lnTo>
                    <a:pt x="295" y="1"/>
                  </a:lnTo>
                  <a:lnTo>
                    <a:pt x="293" y="3"/>
                  </a:lnTo>
                  <a:lnTo>
                    <a:pt x="293"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4" name="Freeform 527">
              <a:extLst>
                <a:ext uri="{FF2B5EF4-FFF2-40B4-BE49-F238E27FC236}">
                  <a16:creationId xmlns:a16="http://schemas.microsoft.com/office/drawing/2014/main" id="{070B1815-A7F8-7D61-0BEB-FE5A9EB26808}"/>
                </a:ext>
              </a:extLst>
            </p:cNvPr>
            <p:cNvSpPr/>
            <p:nvPr/>
          </p:nvSpPr>
          <p:spPr bwMode="auto">
            <a:xfrm>
              <a:off x="2405063" y="3481388"/>
              <a:ext cx="68263" cy="88900"/>
            </a:xfrm>
            <a:custGeom>
              <a:avLst/>
              <a:gdLst/>
              <a:ahLst/>
              <a:cxnLst>
                <a:cxn ang="0">
                  <a:pos x="120" y="2"/>
                </a:cxn>
                <a:cxn ang="0">
                  <a:pos x="120" y="2"/>
                </a:cxn>
                <a:cxn ang="0">
                  <a:pos x="108" y="16"/>
                </a:cxn>
                <a:cxn ang="0">
                  <a:pos x="97" y="31"/>
                </a:cxn>
                <a:cxn ang="0">
                  <a:pos x="97" y="31"/>
                </a:cxn>
                <a:cxn ang="0">
                  <a:pos x="88" y="41"/>
                </a:cxn>
                <a:cxn ang="0">
                  <a:pos x="79" y="51"/>
                </a:cxn>
                <a:cxn ang="0">
                  <a:pos x="71" y="62"/>
                </a:cxn>
                <a:cxn ang="0">
                  <a:pos x="64" y="72"/>
                </a:cxn>
                <a:cxn ang="0">
                  <a:pos x="64" y="72"/>
                </a:cxn>
                <a:cxn ang="0">
                  <a:pos x="48" y="95"/>
                </a:cxn>
                <a:cxn ang="0">
                  <a:pos x="32" y="117"/>
                </a:cxn>
                <a:cxn ang="0">
                  <a:pos x="15" y="138"/>
                </a:cxn>
                <a:cxn ang="0">
                  <a:pos x="0" y="161"/>
                </a:cxn>
                <a:cxn ang="0">
                  <a:pos x="0" y="161"/>
                </a:cxn>
                <a:cxn ang="0">
                  <a:pos x="0" y="163"/>
                </a:cxn>
                <a:cxn ang="0">
                  <a:pos x="0" y="164"/>
                </a:cxn>
                <a:cxn ang="0">
                  <a:pos x="1" y="166"/>
                </a:cxn>
                <a:cxn ang="0">
                  <a:pos x="2" y="167"/>
                </a:cxn>
                <a:cxn ang="0">
                  <a:pos x="4" y="167"/>
                </a:cxn>
                <a:cxn ang="0">
                  <a:pos x="5" y="167"/>
                </a:cxn>
                <a:cxn ang="0">
                  <a:pos x="7" y="167"/>
                </a:cxn>
                <a:cxn ang="0">
                  <a:pos x="8" y="165"/>
                </a:cxn>
                <a:cxn ang="0">
                  <a:pos x="8" y="165"/>
                </a:cxn>
                <a:cxn ang="0">
                  <a:pos x="22" y="144"/>
                </a:cxn>
                <a:cxn ang="0">
                  <a:pos x="37" y="125"/>
                </a:cxn>
                <a:cxn ang="0">
                  <a:pos x="52" y="104"/>
                </a:cxn>
                <a:cxn ang="0">
                  <a:pos x="67" y="85"/>
                </a:cxn>
                <a:cxn ang="0">
                  <a:pos x="67" y="85"/>
                </a:cxn>
                <a:cxn ang="0">
                  <a:pos x="81" y="65"/>
                </a:cxn>
                <a:cxn ang="0">
                  <a:pos x="96" y="45"/>
                </a:cxn>
                <a:cxn ang="0">
                  <a:pos x="111" y="26"/>
                </a:cxn>
                <a:cxn ang="0">
                  <a:pos x="128" y="8"/>
                </a:cxn>
                <a:cxn ang="0">
                  <a:pos x="128" y="8"/>
                </a:cxn>
                <a:cxn ang="0">
                  <a:pos x="129" y="7"/>
                </a:cxn>
                <a:cxn ang="0">
                  <a:pos x="129" y="5"/>
                </a:cxn>
                <a:cxn ang="0">
                  <a:pos x="129" y="3"/>
                </a:cxn>
                <a:cxn ang="0">
                  <a:pos x="128" y="2"/>
                </a:cxn>
                <a:cxn ang="0">
                  <a:pos x="126" y="1"/>
                </a:cxn>
                <a:cxn ang="0">
                  <a:pos x="125" y="0"/>
                </a:cxn>
                <a:cxn ang="0">
                  <a:pos x="122" y="1"/>
                </a:cxn>
                <a:cxn ang="0">
                  <a:pos x="120" y="2"/>
                </a:cxn>
                <a:cxn ang="0">
                  <a:pos x="120" y="2"/>
                </a:cxn>
              </a:cxnLst>
              <a:rect l="0" t="0" r="r" b="b"/>
              <a:pathLst>
                <a:path w="129" h="167">
                  <a:moveTo>
                    <a:pt x="120" y="2"/>
                  </a:moveTo>
                  <a:lnTo>
                    <a:pt x="120" y="2"/>
                  </a:lnTo>
                  <a:lnTo>
                    <a:pt x="108" y="16"/>
                  </a:lnTo>
                  <a:lnTo>
                    <a:pt x="97" y="31"/>
                  </a:lnTo>
                  <a:lnTo>
                    <a:pt x="97" y="31"/>
                  </a:lnTo>
                  <a:lnTo>
                    <a:pt x="88" y="41"/>
                  </a:lnTo>
                  <a:lnTo>
                    <a:pt x="79" y="51"/>
                  </a:lnTo>
                  <a:lnTo>
                    <a:pt x="71" y="62"/>
                  </a:lnTo>
                  <a:lnTo>
                    <a:pt x="64" y="72"/>
                  </a:lnTo>
                  <a:lnTo>
                    <a:pt x="64" y="72"/>
                  </a:lnTo>
                  <a:lnTo>
                    <a:pt x="48" y="95"/>
                  </a:lnTo>
                  <a:lnTo>
                    <a:pt x="32" y="117"/>
                  </a:lnTo>
                  <a:lnTo>
                    <a:pt x="15" y="138"/>
                  </a:lnTo>
                  <a:lnTo>
                    <a:pt x="0" y="161"/>
                  </a:lnTo>
                  <a:lnTo>
                    <a:pt x="0" y="161"/>
                  </a:lnTo>
                  <a:lnTo>
                    <a:pt x="0" y="163"/>
                  </a:lnTo>
                  <a:lnTo>
                    <a:pt x="0" y="164"/>
                  </a:lnTo>
                  <a:lnTo>
                    <a:pt x="1" y="166"/>
                  </a:lnTo>
                  <a:lnTo>
                    <a:pt x="2" y="167"/>
                  </a:lnTo>
                  <a:lnTo>
                    <a:pt x="4" y="167"/>
                  </a:lnTo>
                  <a:lnTo>
                    <a:pt x="5" y="167"/>
                  </a:lnTo>
                  <a:lnTo>
                    <a:pt x="7" y="167"/>
                  </a:lnTo>
                  <a:lnTo>
                    <a:pt x="8" y="165"/>
                  </a:lnTo>
                  <a:lnTo>
                    <a:pt x="8" y="165"/>
                  </a:lnTo>
                  <a:lnTo>
                    <a:pt x="22" y="144"/>
                  </a:lnTo>
                  <a:lnTo>
                    <a:pt x="37" y="125"/>
                  </a:lnTo>
                  <a:lnTo>
                    <a:pt x="52" y="104"/>
                  </a:lnTo>
                  <a:lnTo>
                    <a:pt x="67" y="85"/>
                  </a:lnTo>
                  <a:lnTo>
                    <a:pt x="67" y="85"/>
                  </a:lnTo>
                  <a:lnTo>
                    <a:pt x="81" y="65"/>
                  </a:lnTo>
                  <a:lnTo>
                    <a:pt x="96" y="45"/>
                  </a:lnTo>
                  <a:lnTo>
                    <a:pt x="111" y="26"/>
                  </a:lnTo>
                  <a:lnTo>
                    <a:pt x="128" y="8"/>
                  </a:lnTo>
                  <a:lnTo>
                    <a:pt x="128" y="8"/>
                  </a:lnTo>
                  <a:lnTo>
                    <a:pt x="129" y="7"/>
                  </a:lnTo>
                  <a:lnTo>
                    <a:pt x="129" y="5"/>
                  </a:lnTo>
                  <a:lnTo>
                    <a:pt x="129" y="3"/>
                  </a:lnTo>
                  <a:lnTo>
                    <a:pt x="128" y="2"/>
                  </a:lnTo>
                  <a:lnTo>
                    <a:pt x="126" y="1"/>
                  </a:lnTo>
                  <a:lnTo>
                    <a:pt x="125" y="0"/>
                  </a:lnTo>
                  <a:lnTo>
                    <a:pt x="122" y="1"/>
                  </a:lnTo>
                  <a:lnTo>
                    <a:pt x="120" y="2"/>
                  </a:lnTo>
                  <a:lnTo>
                    <a:pt x="12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5" name="Freeform 528">
              <a:extLst>
                <a:ext uri="{FF2B5EF4-FFF2-40B4-BE49-F238E27FC236}">
                  <a16:creationId xmlns:a16="http://schemas.microsoft.com/office/drawing/2014/main" id="{05E808ED-38E6-02A6-20B2-2694C0E72FBD}"/>
                </a:ext>
              </a:extLst>
            </p:cNvPr>
            <p:cNvSpPr/>
            <p:nvPr/>
          </p:nvSpPr>
          <p:spPr bwMode="auto">
            <a:xfrm>
              <a:off x="2468563" y="3505200"/>
              <a:ext cx="55563" cy="65088"/>
            </a:xfrm>
            <a:custGeom>
              <a:avLst/>
              <a:gdLst/>
              <a:ahLst/>
              <a:cxnLst>
                <a:cxn ang="0">
                  <a:pos x="96" y="2"/>
                </a:cxn>
                <a:cxn ang="0">
                  <a:pos x="96" y="2"/>
                </a:cxn>
                <a:cxn ang="0">
                  <a:pos x="71" y="29"/>
                </a:cxn>
                <a:cxn ang="0">
                  <a:pos x="46" y="57"/>
                </a:cxn>
                <a:cxn ang="0">
                  <a:pos x="23" y="86"/>
                </a:cxn>
                <a:cxn ang="0">
                  <a:pos x="1" y="117"/>
                </a:cxn>
                <a:cxn ang="0">
                  <a:pos x="1" y="117"/>
                </a:cxn>
                <a:cxn ang="0">
                  <a:pos x="0" y="119"/>
                </a:cxn>
                <a:cxn ang="0">
                  <a:pos x="0" y="120"/>
                </a:cxn>
                <a:cxn ang="0">
                  <a:pos x="1" y="122"/>
                </a:cxn>
                <a:cxn ang="0">
                  <a:pos x="2" y="123"/>
                </a:cxn>
                <a:cxn ang="0">
                  <a:pos x="4" y="123"/>
                </a:cxn>
                <a:cxn ang="0">
                  <a:pos x="7" y="123"/>
                </a:cxn>
                <a:cxn ang="0">
                  <a:pos x="8" y="123"/>
                </a:cxn>
                <a:cxn ang="0">
                  <a:pos x="10" y="121"/>
                </a:cxn>
                <a:cxn ang="0">
                  <a:pos x="10" y="121"/>
                </a:cxn>
                <a:cxn ang="0">
                  <a:pos x="30" y="91"/>
                </a:cxn>
                <a:cxn ang="0">
                  <a:pos x="54" y="63"/>
                </a:cxn>
                <a:cxn ang="0">
                  <a:pos x="78" y="35"/>
                </a:cxn>
                <a:cxn ang="0">
                  <a:pos x="104" y="9"/>
                </a:cxn>
                <a:cxn ang="0">
                  <a:pos x="104" y="9"/>
                </a:cxn>
                <a:cxn ang="0">
                  <a:pos x="105" y="6"/>
                </a:cxn>
                <a:cxn ang="0">
                  <a:pos x="105" y="5"/>
                </a:cxn>
                <a:cxn ang="0">
                  <a:pos x="105" y="3"/>
                </a:cxn>
                <a:cxn ang="0">
                  <a:pos x="104" y="2"/>
                </a:cxn>
                <a:cxn ang="0">
                  <a:pos x="102" y="1"/>
                </a:cxn>
                <a:cxn ang="0">
                  <a:pos x="101" y="0"/>
                </a:cxn>
                <a:cxn ang="0">
                  <a:pos x="98" y="1"/>
                </a:cxn>
                <a:cxn ang="0">
                  <a:pos x="96" y="2"/>
                </a:cxn>
                <a:cxn ang="0">
                  <a:pos x="96" y="2"/>
                </a:cxn>
              </a:cxnLst>
              <a:rect l="0" t="0" r="r" b="b"/>
              <a:pathLst>
                <a:path w="105" h="123">
                  <a:moveTo>
                    <a:pt x="96" y="2"/>
                  </a:moveTo>
                  <a:lnTo>
                    <a:pt x="96" y="2"/>
                  </a:lnTo>
                  <a:lnTo>
                    <a:pt x="71" y="29"/>
                  </a:lnTo>
                  <a:lnTo>
                    <a:pt x="46" y="57"/>
                  </a:lnTo>
                  <a:lnTo>
                    <a:pt x="23" y="86"/>
                  </a:lnTo>
                  <a:lnTo>
                    <a:pt x="1" y="117"/>
                  </a:lnTo>
                  <a:lnTo>
                    <a:pt x="1" y="117"/>
                  </a:lnTo>
                  <a:lnTo>
                    <a:pt x="0" y="119"/>
                  </a:lnTo>
                  <a:lnTo>
                    <a:pt x="0" y="120"/>
                  </a:lnTo>
                  <a:lnTo>
                    <a:pt x="1" y="122"/>
                  </a:lnTo>
                  <a:lnTo>
                    <a:pt x="2" y="123"/>
                  </a:lnTo>
                  <a:lnTo>
                    <a:pt x="4" y="123"/>
                  </a:lnTo>
                  <a:lnTo>
                    <a:pt x="7" y="123"/>
                  </a:lnTo>
                  <a:lnTo>
                    <a:pt x="8" y="123"/>
                  </a:lnTo>
                  <a:lnTo>
                    <a:pt x="10" y="121"/>
                  </a:lnTo>
                  <a:lnTo>
                    <a:pt x="10" y="121"/>
                  </a:lnTo>
                  <a:lnTo>
                    <a:pt x="30" y="91"/>
                  </a:lnTo>
                  <a:lnTo>
                    <a:pt x="54" y="63"/>
                  </a:lnTo>
                  <a:lnTo>
                    <a:pt x="78" y="35"/>
                  </a:lnTo>
                  <a:lnTo>
                    <a:pt x="104" y="9"/>
                  </a:lnTo>
                  <a:lnTo>
                    <a:pt x="104" y="9"/>
                  </a:lnTo>
                  <a:lnTo>
                    <a:pt x="105" y="6"/>
                  </a:lnTo>
                  <a:lnTo>
                    <a:pt x="105" y="5"/>
                  </a:lnTo>
                  <a:lnTo>
                    <a:pt x="105" y="3"/>
                  </a:lnTo>
                  <a:lnTo>
                    <a:pt x="104" y="2"/>
                  </a:lnTo>
                  <a:lnTo>
                    <a:pt x="102" y="1"/>
                  </a:lnTo>
                  <a:lnTo>
                    <a:pt x="101" y="0"/>
                  </a:lnTo>
                  <a:lnTo>
                    <a:pt x="98" y="1"/>
                  </a:lnTo>
                  <a:lnTo>
                    <a:pt x="96" y="2"/>
                  </a:lnTo>
                  <a:lnTo>
                    <a:pt x="96"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6" name="Freeform 529">
              <a:extLst>
                <a:ext uri="{FF2B5EF4-FFF2-40B4-BE49-F238E27FC236}">
                  <a16:creationId xmlns:a16="http://schemas.microsoft.com/office/drawing/2014/main" id="{905D2956-7D8A-2C49-A025-D7B1DB163D1F}"/>
                </a:ext>
              </a:extLst>
            </p:cNvPr>
            <p:cNvSpPr/>
            <p:nvPr/>
          </p:nvSpPr>
          <p:spPr bwMode="auto">
            <a:xfrm>
              <a:off x="2498726" y="3582988"/>
              <a:ext cx="82550" cy="95250"/>
            </a:xfrm>
            <a:custGeom>
              <a:avLst/>
              <a:gdLst/>
              <a:ahLst/>
              <a:cxnLst>
                <a:cxn ang="0">
                  <a:pos x="147" y="1"/>
                </a:cxn>
                <a:cxn ang="0">
                  <a:pos x="147" y="1"/>
                </a:cxn>
                <a:cxn ang="0">
                  <a:pos x="107" y="41"/>
                </a:cxn>
                <a:cxn ang="0">
                  <a:pos x="87" y="61"/>
                </a:cxn>
                <a:cxn ang="0">
                  <a:pos x="67" y="82"/>
                </a:cxn>
                <a:cxn ang="0">
                  <a:pos x="49" y="103"/>
                </a:cxn>
                <a:cxn ang="0">
                  <a:pos x="31" y="125"/>
                </a:cxn>
                <a:cxn ang="0">
                  <a:pos x="16" y="149"/>
                </a:cxn>
                <a:cxn ang="0">
                  <a:pos x="1" y="173"/>
                </a:cxn>
                <a:cxn ang="0">
                  <a:pos x="1" y="173"/>
                </a:cxn>
                <a:cxn ang="0">
                  <a:pos x="0" y="176"/>
                </a:cxn>
                <a:cxn ang="0">
                  <a:pos x="0" y="177"/>
                </a:cxn>
                <a:cxn ang="0">
                  <a:pos x="1" y="179"/>
                </a:cxn>
                <a:cxn ang="0">
                  <a:pos x="3" y="180"/>
                </a:cxn>
                <a:cxn ang="0">
                  <a:pos x="4" y="180"/>
                </a:cxn>
                <a:cxn ang="0">
                  <a:pos x="6" y="180"/>
                </a:cxn>
                <a:cxn ang="0">
                  <a:pos x="7" y="180"/>
                </a:cxn>
                <a:cxn ang="0">
                  <a:pos x="9" y="178"/>
                </a:cxn>
                <a:cxn ang="0">
                  <a:pos x="9" y="178"/>
                </a:cxn>
                <a:cxn ang="0">
                  <a:pos x="23" y="154"/>
                </a:cxn>
                <a:cxn ang="0">
                  <a:pos x="39" y="130"/>
                </a:cxn>
                <a:cxn ang="0">
                  <a:pos x="57" y="108"/>
                </a:cxn>
                <a:cxn ang="0">
                  <a:pos x="75" y="88"/>
                </a:cxn>
                <a:cxn ang="0">
                  <a:pos x="94" y="67"/>
                </a:cxn>
                <a:cxn ang="0">
                  <a:pos x="114" y="47"/>
                </a:cxn>
                <a:cxn ang="0">
                  <a:pos x="154" y="8"/>
                </a:cxn>
                <a:cxn ang="0">
                  <a:pos x="154" y="8"/>
                </a:cxn>
                <a:cxn ang="0">
                  <a:pos x="155" y="6"/>
                </a:cxn>
                <a:cxn ang="0">
                  <a:pos x="155" y="5"/>
                </a:cxn>
                <a:cxn ang="0">
                  <a:pos x="155" y="3"/>
                </a:cxn>
                <a:cxn ang="0">
                  <a:pos x="154" y="2"/>
                </a:cxn>
                <a:cxn ang="0">
                  <a:pos x="152" y="1"/>
                </a:cxn>
                <a:cxn ang="0">
                  <a:pos x="151" y="0"/>
                </a:cxn>
                <a:cxn ang="0">
                  <a:pos x="149" y="0"/>
                </a:cxn>
                <a:cxn ang="0">
                  <a:pos x="147" y="1"/>
                </a:cxn>
                <a:cxn ang="0">
                  <a:pos x="147" y="1"/>
                </a:cxn>
              </a:cxnLst>
              <a:rect l="0" t="0" r="r" b="b"/>
              <a:pathLst>
                <a:path w="155" h="180">
                  <a:moveTo>
                    <a:pt x="147" y="1"/>
                  </a:moveTo>
                  <a:lnTo>
                    <a:pt x="147" y="1"/>
                  </a:lnTo>
                  <a:lnTo>
                    <a:pt x="107" y="41"/>
                  </a:lnTo>
                  <a:lnTo>
                    <a:pt x="87" y="61"/>
                  </a:lnTo>
                  <a:lnTo>
                    <a:pt x="67" y="82"/>
                  </a:lnTo>
                  <a:lnTo>
                    <a:pt x="49" y="103"/>
                  </a:lnTo>
                  <a:lnTo>
                    <a:pt x="31" y="125"/>
                  </a:lnTo>
                  <a:lnTo>
                    <a:pt x="16" y="149"/>
                  </a:lnTo>
                  <a:lnTo>
                    <a:pt x="1" y="173"/>
                  </a:lnTo>
                  <a:lnTo>
                    <a:pt x="1" y="173"/>
                  </a:lnTo>
                  <a:lnTo>
                    <a:pt x="0" y="176"/>
                  </a:lnTo>
                  <a:lnTo>
                    <a:pt x="0" y="177"/>
                  </a:lnTo>
                  <a:lnTo>
                    <a:pt x="1" y="179"/>
                  </a:lnTo>
                  <a:lnTo>
                    <a:pt x="3" y="180"/>
                  </a:lnTo>
                  <a:lnTo>
                    <a:pt x="4" y="180"/>
                  </a:lnTo>
                  <a:lnTo>
                    <a:pt x="6" y="180"/>
                  </a:lnTo>
                  <a:lnTo>
                    <a:pt x="7" y="180"/>
                  </a:lnTo>
                  <a:lnTo>
                    <a:pt x="9" y="178"/>
                  </a:lnTo>
                  <a:lnTo>
                    <a:pt x="9" y="178"/>
                  </a:lnTo>
                  <a:lnTo>
                    <a:pt x="23" y="154"/>
                  </a:lnTo>
                  <a:lnTo>
                    <a:pt x="39" y="130"/>
                  </a:lnTo>
                  <a:lnTo>
                    <a:pt x="57" y="108"/>
                  </a:lnTo>
                  <a:lnTo>
                    <a:pt x="75" y="88"/>
                  </a:lnTo>
                  <a:lnTo>
                    <a:pt x="94" y="67"/>
                  </a:lnTo>
                  <a:lnTo>
                    <a:pt x="114" y="47"/>
                  </a:lnTo>
                  <a:lnTo>
                    <a:pt x="154" y="8"/>
                  </a:lnTo>
                  <a:lnTo>
                    <a:pt x="154" y="8"/>
                  </a:lnTo>
                  <a:lnTo>
                    <a:pt x="155" y="6"/>
                  </a:lnTo>
                  <a:lnTo>
                    <a:pt x="155" y="5"/>
                  </a:lnTo>
                  <a:lnTo>
                    <a:pt x="155" y="3"/>
                  </a:lnTo>
                  <a:lnTo>
                    <a:pt x="154" y="2"/>
                  </a:lnTo>
                  <a:lnTo>
                    <a:pt x="152" y="1"/>
                  </a:lnTo>
                  <a:lnTo>
                    <a:pt x="151" y="0"/>
                  </a:lnTo>
                  <a:lnTo>
                    <a:pt x="149" y="0"/>
                  </a:lnTo>
                  <a:lnTo>
                    <a:pt x="147" y="1"/>
                  </a:lnTo>
                  <a:lnTo>
                    <a:pt x="147"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7" name="Freeform 530">
              <a:extLst>
                <a:ext uri="{FF2B5EF4-FFF2-40B4-BE49-F238E27FC236}">
                  <a16:creationId xmlns:a16="http://schemas.microsoft.com/office/drawing/2014/main" id="{2D6FA03C-64C6-F627-303C-96061934A712}"/>
                </a:ext>
              </a:extLst>
            </p:cNvPr>
            <p:cNvSpPr/>
            <p:nvPr/>
          </p:nvSpPr>
          <p:spPr bwMode="auto">
            <a:xfrm>
              <a:off x="2598738" y="3586163"/>
              <a:ext cx="39688" cy="50800"/>
            </a:xfrm>
            <a:custGeom>
              <a:avLst/>
              <a:gdLst/>
              <a:ahLst/>
              <a:cxnLst>
                <a:cxn ang="0">
                  <a:pos x="64" y="2"/>
                </a:cxn>
                <a:cxn ang="0">
                  <a:pos x="64" y="2"/>
                </a:cxn>
                <a:cxn ang="0">
                  <a:pos x="48" y="25"/>
                </a:cxn>
                <a:cxn ang="0">
                  <a:pos x="31" y="47"/>
                </a:cxn>
                <a:cxn ang="0">
                  <a:pos x="15" y="68"/>
                </a:cxn>
                <a:cxn ang="0">
                  <a:pos x="7" y="80"/>
                </a:cxn>
                <a:cxn ang="0">
                  <a:pos x="0" y="91"/>
                </a:cxn>
                <a:cxn ang="0">
                  <a:pos x="0" y="91"/>
                </a:cxn>
                <a:cxn ang="0">
                  <a:pos x="0" y="93"/>
                </a:cxn>
                <a:cxn ang="0">
                  <a:pos x="0" y="95"/>
                </a:cxn>
                <a:cxn ang="0">
                  <a:pos x="1" y="96"/>
                </a:cxn>
                <a:cxn ang="0">
                  <a:pos x="2" y="97"/>
                </a:cxn>
                <a:cxn ang="0">
                  <a:pos x="4" y="98"/>
                </a:cxn>
                <a:cxn ang="0">
                  <a:pos x="5" y="98"/>
                </a:cxn>
                <a:cxn ang="0">
                  <a:pos x="7" y="97"/>
                </a:cxn>
                <a:cxn ang="0">
                  <a:pos x="8" y="96"/>
                </a:cxn>
                <a:cxn ang="0">
                  <a:pos x="8" y="96"/>
                </a:cxn>
                <a:cxn ang="0">
                  <a:pos x="16" y="84"/>
                </a:cxn>
                <a:cxn ang="0">
                  <a:pos x="23" y="73"/>
                </a:cxn>
                <a:cxn ang="0">
                  <a:pos x="39" y="51"/>
                </a:cxn>
                <a:cxn ang="0">
                  <a:pos x="56" y="29"/>
                </a:cxn>
                <a:cxn ang="0">
                  <a:pos x="73" y="7"/>
                </a:cxn>
                <a:cxn ang="0">
                  <a:pos x="73" y="7"/>
                </a:cxn>
                <a:cxn ang="0">
                  <a:pos x="73" y="5"/>
                </a:cxn>
                <a:cxn ang="0">
                  <a:pos x="73" y="4"/>
                </a:cxn>
                <a:cxn ang="0">
                  <a:pos x="71" y="2"/>
                </a:cxn>
                <a:cxn ang="0">
                  <a:pos x="70" y="1"/>
                </a:cxn>
                <a:cxn ang="0">
                  <a:pos x="67" y="0"/>
                </a:cxn>
                <a:cxn ang="0">
                  <a:pos x="65" y="1"/>
                </a:cxn>
                <a:cxn ang="0">
                  <a:pos x="64" y="2"/>
                </a:cxn>
                <a:cxn ang="0">
                  <a:pos x="64" y="2"/>
                </a:cxn>
              </a:cxnLst>
              <a:rect l="0" t="0" r="r" b="b"/>
              <a:pathLst>
                <a:path w="73" h="98">
                  <a:moveTo>
                    <a:pt x="64" y="2"/>
                  </a:moveTo>
                  <a:lnTo>
                    <a:pt x="64" y="2"/>
                  </a:lnTo>
                  <a:lnTo>
                    <a:pt x="48" y="25"/>
                  </a:lnTo>
                  <a:lnTo>
                    <a:pt x="31" y="47"/>
                  </a:lnTo>
                  <a:lnTo>
                    <a:pt x="15" y="68"/>
                  </a:lnTo>
                  <a:lnTo>
                    <a:pt x="7" y="80"/>
                  </a:lnTo>
                  <a:lnTo>
                    <a:pt x="0" y="91"/>
                  </a:lnTo>
                  <a:lnTo>
                    <a:pt x="0" y="91"/>
                  </a:lnTo>
                  <a:lnTo>
                    <a:pt x="0" y="93"/>
                  </a:lnTo>
                  <a:lnTo>
                    <a:pt x="0" y="95"/>
                  </a:lnTo>
                  <a:lnTo>
                    <a:pt x="1" y="96"/>
                  </a:lnTo>
                  <a:lnTo>
                    <a:pt x="2" y="97"/>
                  </a:lnTo>
                  <a:lnTo>
                    <a:pt x="4" y="98"/>
                  </a:lnTo>
                  <a:lnTo>
                    <a:pt x="5" y="98"/>
                  </a:lnTo>
                  <a:lnTo>
                    <a:pt x="7" y="97"/>
                  </a:lnTo>
                  <a:lnTo>
                    <a:pt x="8" y="96"/>
                  </a:lnTo>
                  <a:lnTo>
                    <a:pt x="8" y="96"/>
                  </a:lnTo>
                  <a:lnTo>
                    <a:pt x="16" y="84"/>
                  </a:lnTo>
                  <a:lnTo>
                    <a:pt x="23" y="73"/>
                  </a:lnTo>
                  <a:lnTo>
                    <a:pt x="39" y="51"/>
                  </a:lnTo>
                  <a:lnTo>
                    <a:pt x="56" y="29"/>
                  </a:lnTo>
                  <a:lnTo>
                    <a:pt x="73" y="7"/>
                  </a:lnTo>
                  <a:lnTo>
                    <a:pt x="73" y="7"/>
                  </a:lnTo>
                  <a:lnTo>
                    <a:pt x="73" y="5"/>
                  </a:lnTo>
                  <a:lnTo>
                    <a:pt x="73" y="4"/>
                  </a:lnTo>
                  <a:lnTo>
                    <a:pt x="71" y="2"/>
                  </a:lnTo>
                  <a:lnTo>
                    <a:pt x="70" y="1"/>
                  </a:lnTo>
                  <a:lnTo>
                    <a:pt x="67" y="0"/>
                  </a:lnTo>
                  <a:lnTo>
                    <a:pt x="65" y="1"/>
                  </a:lnTo>
                  <a:lnTo>
                    <a:pt x="64" y="2"/>
                  </a:lnTo>
                  <a:lnTo>
                    <a:pt x="6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8" name="Freeform 531">
              <a:extLst>
                <a:ext uri="{FF2B5EF4-FFF2-40B4-BE49-F238E27FC236}">
                  <a16:creationId xmlns:a16="http://schemas.microsoft.com/office/drawing/2014/main" id="{A5983A92-2E87-0D8F-B26B-6D275EA3BF4F}"/>
                </a:ext>
              </a:extLst>
            </p:cNvPr>
            <p:cNvSpPr/>
            <p:nvPr/>
          </p:nvSpPr>
          <p:spPr bwMode="auto">
            <a:xfrm>
              <a:off x="2665413" y="3605213"/>
              <a:ext cx="28575" cy="46038"/>
            </a:xfrm>
            <a:custGeom>
              <a:avLst/>
              <a:gdLst/>
              <a:ahLst/>
              <a:cxnLst>
                <a:cxn ang="0">
                  <a:pos x="45" y="3"/>
                </a:cxn>
                <a:cxn ang="0">
                  <a:pos x="45" y="3"/>
                </a:cxn>
                <a:cxn ang="0">
                  <a:pos x="42" y="15"/>
                </a:cxn>
                <a:cxn ang="0">
                  <a:pos x="37" y="24"/>
                </a:cxn>
                <a:cxn ang="0">
                  <a:pos x="31" y="33"/>
                </a:cxn>
                <a:cxn ang="0">
                  <a:pos x="25" y="43"/>
                </a:cxn>
                <a:cxn ang="0">
                  <a:pos x="13" y="60"/>
                </a:cxn>
                <a:cxn ang="0">
                  <a:pos x="6" y="69"/>
                </a:cxn>
                <a:cxn ang="0">
                  <a:pos x="1" y="79"/>
                </a:cxn>
                <a:cxn ang="0">
                  <a:pos x="1" y="79"/>
                </a:cxn>
                <a:cxn ang="0">
                  <a:pos x="0" y="81"/>
                </a:cxn>
                <a:cxn ang="0">
                  <a:pos x="0" y="82"/>
                </a:cxn>
                <a:cxn ang="0">
                  <a:pos x="1" y="84"/>
                </a:cxn>
                <a:cxn ang="0">
                  <a:pos x="3" y="85"/>
                </a:cxn>
                <a:cxn ang="0">
                  <a:pos x="4" y="85"/>
                </a:cxn>
                <a:cxn ang="0">
                  <a:pos x="6" y="85"/>
                </a:cxn>
                <a:cxn ang="0">
                  <a:pos x="7" y="85"/>
                </a:cxn>
                <a:cxn ang="0">
                  <a:pos x="10" y="83"/>
                </a:cxn>
                <a:cxn ang="0">
                  <a:pos x="10" y="83"/>
                </a:cxn>
                <a:cxn ang="0">
                  <a:pos x="15" y="74"/>
                </a:cxn>
                <a:cxn ang="0">
                  <a:pos x="21" y="64"/>
                </a:cxn>
                <a:cxn ang="0">
                  <a:pos x="34" y="46"/>
                </a:cxn>
                <a:cxn ang="0">
                  <a:pos x="41" y="36"/>
                </a:cxn>
                <a:cxn ang="0">
                  <a:pos x="46" y="27"/>
                </a:cxn>
                <a:cxn ang="0">
                  <a:pos x="51" y="17"/>
                </a:cxn>
                <a:cxn ang="0">
                  <a:pos x="54" y="7"/>
                </a:cxn>
                <a:cxn ang="0">
                  <a:pos x="54" y="7"/>
                </a:cxn>
                <a:cxn ang="0">
                  <a:pos x="54" y="4"/>
                </a:cxn>
                <a:cxn ang="0">
                  <a:pos x="53" y="2"/>
                </a:cxn>
                <a:cxn ang="0">
                  <a:pos x="52" y="1"/>
                </a:cxn>
                <a:cxn ang="0">
                  <a:pos x="51" y="0"/>
                </a:cxn>
                <a:cxn ang="0">
                  <a:pos x="49" y="0"/>
                </a:cxn>
                <a:cxn ang="0">
                  <a:pos x="47" y="0"/>
                </a:cxn>
                <a:cxn ang="0">
                  <a:pos x="46" y="1"/>
                </a:cxn>
                <a:cxn ang="0">
                  <a:pos x="45" y="3"/>
                </a:cxn>
                <a:cxn ang="0">
                  <a:pos x="45" y="3"/>
                </a:cxn>
              </a:cxnLst>
              <a:rect l="0" t="0" r="r" b="b"/>
              <a:pathLst>
                <a:path w="54" h="85">
                  <a:moveTo>
                    <a:pt x="45" y="3"/>
                  </a:moveTo>
                  <a:lnTo>
                    <a:pt x="45" y="3"/>
                  </a:lnTo>
                  <a:lnTo>
                    <a:pt x="42" y="15"/>
                  </a:lnTo>
                  <a:lnTo>
                    <a:pt x="37" y="24"/>
                  </a:lnTo>
                  <a:lnTo>
                    <a:pt x="31" y="33"/>
                  </a:lnTo>
                  <a:lnTo>
                    <a:pt x="25" y="43"/>
                  </a:lnTo>
                  <a:lnTo>
                    <a:pt x="13" y="60"/>
                  </a:lnTo>
                  <a:lnTo>
                    <a:pt x="6" y="69"/>
                  </a:lnTo>
                  <a:lnTo>
                    <a:pt x="1" y="79"/>
                  </a:lnTo>
                  <a:lnTo>
                    <a:pt x="1" y="79"/>
                  </a:lnTo>
                  <a:lnTo>
                    <a:pt x="0" y="81"/>
                  </a:lnTo>
                  <a:lnTo>
                    <a:pt x="0" y="82"/>
                  </a:lnTo>
                  <a:lnTo>
                    <a:pt x="1" y="84"/>
                  </a:lnTo>
                  <a:lnTo>
                    <a:pt x="3" y="85"/>
                  </a:lnTo>
                  <a:lnTo>
                    <a:pt x="4" y="85"/>
                  </a:lnTo>
                  <a:lnTo>
                    <a:pt x="6" y="85"/>
                  </a:lnTo>
                  <a:lnTo>
                    <a:pt x="7" y="85"/>
                  </a:lnTo>
                  <a:lnTo>
                    <a:pt x="10" y="83"/>
                  </a:lnTo>
                  <a:lnTo>
                    <a:pt x="10" y="83"/>
                  </a:lnTo>
                  <a:lnTo>
                    <a:pt x="15" y="74"/>
                  </a:lnTo>
                  <a:lnTo>
                    <a:pt x="21" y="64"/>
                  </a:lnTo>
                  <a:lnTo>
                    <a:pt x="34" y="46"/>
                  </a:lnTo>
                  <a:lnTo>
                    <a:pt x="41" y="36"/>
                  </a:lnTo>
                  <a:lnTo>
                    <a:pt x="46" y="27"/>
                  </a:lnTo>
                  <a:lnTo>
                    <a:pt x="51" y="17"/>
                  </a:lnTo>
                  <a:lnTo>
                    <a:pt x="54" y="7"/>
                  </a:lnTo>
                  <a:lnTo>
                    <a:pt x="54" y="7"/>
                  </a:lnTo>
                  <a:lnTo>
                    <a:pt x="54" y="4"/>
                  </a:lnTo>
                  <a:lnTo>
                    <a:pt x="53" y="2"/>
                  </a:lnTo>
                  <a:lnTo>
                    <a:pt x="52" y="1"/>
                  </a:lnTo>
                  <a:lnTo>
                    <a:pt x="51" y="0"/>
                  </a:lnTo>
                  <a:lnTo>
                    <a:pt x="49" y="0"/>
                  </a:lnTo>
                  <a:lnTo>
                    <a:pt x="47" y="0"/>
                  </a:lnTo>
                  <a:lnTo>
                    <a:pt x="46" y="1"/>
                  </a:lnTo>
                  <a:lnTo>
                    <a:pt x="45" y="3"/>
                  </a:lnTo>
                  <a:lnTo>
                    <a:pt x="45"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9" name="Freeform 532">
              <a:extLst>
                <a:ext uri="{FF2B5EF4-FFF2-40B4-BE49-F238E27FC236}">
                  <a16:creationId xmlns:a16="http://schemas.microsoft.com/office/drawing/2014/main" id="{CF9768C1-56BC-2915-897D-91A708442B2D}"/>
                </a:ext>
              </a:extLst>
            </p:cNvPr>
            <p:cNvSpPr/>
            <p:nvPr/>
          </p:nvSpPr>
          <p:spPr bwMode="auto">
            <a:xfrm>
              <a:off x="2389188" y="3224213"/>
              <a:ext cx="34925" cy="49213"/>
            </a:xfrm>
            <a:custGeom>
              <a:avLst/>
              <a:gdLst/>
              <a:ahLst/>
              <a:cxnLst>
                <a:cxn ang="0">
                  <a:pos x="59" y="1"/>
                </a:cxn>
                <a:cxn ang="0">
                  <a:pos x="59" y="1"/>
                </a:cxn>
                <a:cxn ang="0">
                  <a:pos x="48" y="9"/>
                </a:cxn>
                <a:cxn ang="0">
                  <a:pos x="39" y="17"/>
                </a:cxn>
                <a:cxn ang="0">
                  <a:pos x="29" y="27"/>
                </a:cxn>
                <a:cxn ang="0">
                  <a:pos x="21" y="38"/>
                </a:cxn>
                <a:cxn ang="0">
                  <a:pos x="15" y="50"/>
                </a:cxn>
                <a:cxn ang="0">
                  <a:pos x="9" y="62"/>
                </a:cxn>
                <a:cxn ang="0">
                  <a:pos x="4" y="74"/>
                </a:cxn>
                <a:cxn ang="0">
                  <a:pos x="0" y="86"/>
                </a:cxn>
                <a:cxn ang="0">
                  <a:pos x="0" y="86"/>
                </a:cxn>
                <a:cxn ang="0">
                  <a:pos x="0" y="88"/>
                </a:cxn>
                <a:cxn ang="0">
                  <a:pos x="1" y="90"/>
                </a:cxn>
                <a:cxn ang="0">
                  <a:pos x="2" y="91"/>
                </a:cxn>
                <a:cxn ang="0">
                  <a:pos x="4" y="92"/>
                </a:cxn>
                <a:cxn ang="0">
                  <a:pos x="5" y="92"/>
                </a:cxn>
                <a:cxn ang="0">
                  <a:pos x="7" y="91"/>
                </a:cxn>
                <a:cxn ang="0">
                  <a:pos x="8" y="90"/>
                </a:cxn>
                <a:cxn ang="0">
                  <a:pos x="9" y="89"/>
                </a:cxn>
                <a:cxn ang="0">
                  <a:pos x="9" y="89"/>
                </a:cxn>
                <a:cxn ang="0">
                  <a:pos x="13" y="78"/>
                </a:cxn>
                <a:cxn ang="0">
                  <a:pos x="17" y="66"/>
                </a:cxn>
                <a:cxn ang="0">
                  <a:pos x="22" y="55"/>
                </a:cxn>
                <a:cxn ang="0">
                  <a:pos x="29" y="44"/>
                </a:cxn>
                <a:cxn ang="0">
                  <a:pos x="37" y="33"/>
                </a:cxn>
                <a:cxn ang="0">
                  <a:pos x="45" y="24"/>
                </a:cxn>
                <a:cxn ang="0">
                  <a:pos x="54" y="16"/>
                </a:cxn>
                <a:cxn ang="0">
                  <a:pos x="64" y="10"/>
                </a:cxn>
                <a:cxn ang="0">
                  <a:pos x="64" y="10"/>
                </a:cxn>
                <a:cxn ang="0">
                  <a:pos x="66" y="9"/>
                </a:cxn>
                <a:cxn ang="0">
                  <a:pos x="66" y="7"/>
                </a:cxn>
                <a:cxn ang="0">
                  <a:pos x="66" y="4"/>
                </a:cxn>
                <a:cxn ang="0">
                  <a:pos x="66" y="3"/>
                </a:cxn>
                <a:cxn ang="0">
                  <a:pos x="65" y="1"/>
                </a:cxn>
                <a:cxn ang="0">
                  <a:pos x="63" y="0"/>
                </a:cxn>
                <a:cxn ang="0">
                  <a:pos x="60" y="0"/>
                </a:cxn>
                <a:cxn ang="0">
                  <a:pos x="59" y="1"/>
                </a:cxn>
                <a:cxn ang="0">
                  <a:pos x="59" y="1"/>
                </a:cxn>
              </a:cxnLst>
              <a:rect l="0" t="0" r="r" b="b"/>
              <a:pathLst>
                <a:path w="66" h="92">
                  <a:moveTo>
                    <a:pt x="59" y="1"/>
                  </a:moveTo>
                  <a:lnTo>
                    <a:pt x="59" y="1"/>
                  </a:lnTo>
                  <a:lnTo>
                    <a:pt x="48" y="9"/>
                  </a:lnTo>
                  <a:lnTo>
                    <a:pt x="39" y="17"/>
                  </a:lnTo>
                  <a:lnTo>
                    <a:pt x="29" y="27"/>
                  </a:lnTo>
                  <a:lnTo>
                    <a:pt x="21" y="38"/>
                  </a:lnTo>
                  <a:lnTo>
                    <a:pt x="15" y="50"/>
                  </a:lnTo>
                  <a:lnTo>
                    <a:pt x="9" y="62"/>
                  </a:lnTo>
                  <a:lnTo>
                    <a:pt x="4" y="74"/>
                  </a:lnTo>
                  <a:lnTo>
                    <a:pt x="0" y="86"/>
                  </a:lnTo>
                  <a:lnTo>
                    <a:pt x="0" y="86"/>
                  </a:lnTo>
                  <a:lnTo>
                    <a:pt x="0" y="88"/>
                  </a:lnTo>
                  <a:lnTo>
                    <a:pt x="1" y="90"/>
                  </a:lnTo>
                  <a:lnTo>
                    <a:pt x="2" y="91"/>
                  </a:lnTo>
                  <a:lnTo>
                    <a:pt x="4" y="92"/>
                  </a:lnTo>
                  <a:lnTo>
                    <a:pt x="5" y="92"/>
                  </a:lnTo>
                  <a:lnTo>
                    <a:pt x="7" y="91"/>
                  </a:lnTo>
                  <a:lnTo>
                    <a:pt x="8" y="90"/>
                  </a:lnTo>
                  <a:lnTo>
                    <a:pt x="9" y="89"/>
                  </a:lnTo>
                  <a:lnTo>
                    <a:pt x="9" y="89"/>
                  </a:lnTo>
                  <a:lnTo>
                    <a:pt x="13" y="78"/>
                  </a:lnTo>
                  <a:lnTo>
                    <a:pt x="17" y="66"/>
                  </a:lnTo>
                  <a:lnTo>
                    <a:pt x="22" y="55"/>
                  </a:lnTo>
                  <a:lnTo>
                    <a:pt x="29" y="44"/>
                  </a:lnTo>
                  <a:lnTo>
                    <a:pt x="37" y="33"/>
                  </a:lnTo>
                  <a:lnTo>
                    <a:pt x="45" y="24"/>
                  </a:lnTo>
                  <a:lnTo>
                    <a:pt x="54" y="16"/>
                  </a:lnTo>
                  <a:lnTo>
                    <a:pt x="64" y="10"/>
                  </a:lnTo>
                  <a:lnTo>
                    <a:pt x="64" y="10"/>
                  </a:lnTo>
                  <a:lnTo>
                    <a:pt x="66" y="9"/>
                  </a:lnTo>
                  <a:lnTo>
                    <a:pt x="66" y="7"/>
                  </a:lnTo>
                  <a:lnTo>
                    <a:pt x="66" y="4"/>
                  </a:lnTo>
                  <a:lnTo>
                    <a:pt x="66" y="3"/>
                  </a:lnTo>
                  <a:lnTo>
                    <a:pt x="65" y="1"/>
                  </a:lnTo>
                  <a:lnTo>
                    <a:pt x="63" y="0"/>
                  </a:lnTo>
                  <a:lnTo>
                    <a:pt x="60" y="0"/>
                  </a:lnTo>
                  <a:lnTo>
                    <a:pt x="59" y="1"/>
                  </a:lnTo>
                  <a:lnTo>
                    <a:pt x="5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0" name="Freeform 533">
              <a:extLst>
                <a:ext uri="{FF2B5EF4-FFF2-40B4-BE49-F238E27FC236}">
                  <a16:creationId xmlns:a16="http://schemas.microsoft.com/office/drawing/2014/main" id="{AA39BD50-7B4A-992F-2672-DAE27A698D3D}"/>
                </a:ext>
              </a:extLst>
            </p:cNvPr>
            <p:cNvSpPr/>
            <p:nvPr/>
          </p:nvSpPr>
          <p:spPr bwMode="auto">
            <a:xfrm>
              <a:off x="2425701" y="3241675"/>
              <a:ext cx="31750" cy="44450"/>
            </a:xfrm>
            <a:custGeom>
              <a:avLst/>
              <a:gdLst/>
              <a:ahLst/>
              <a:cxnLst>
                <a:cxn ang="0">
                  <a:pos x="50" y="2"/>
                </a:cxn>
                <a:cxn ang="0">
                  <a:pos x="50" y="2"/>
                </a:cxn>
                <a:cxn ang="0">
                  <a:pos x="45" y="13"/>
                </a:cxn>
                <a:cxn ang="0">
                  <a:pos x="39" y="22"/>
                </a:cxn>
                <a:cxn ang="0">
                  <a:pos x="26" y="41"/>
                </a:cxn>
                <a:cxn ang="0">
                  <a:pos x="12" y="59"/>
                </a:cxn>
                <a:cxn ang="0">
                  <a:pos x="6" y="69"/>
                </a:cxn>
                <a:cxn ang="0">
                  <a:pos x="0" y="79"/>
                </a:cxn>
                <a:cxn ang="0">
                  <a:pos x="0" y="79"/>
                </a:cxn>
                <a:cxn ang="0">
                  <a:pos x="0" y="80"/>
                </a:cxn>
                <a:cxn ang="0">
                  <a:pos x="0" y="82"/>
                </a:cxn>
                <a:cxn ang="0">
                  <a:pos x="1" y="84"/>
                </a:cxn>
                <a:cxn ang="0">
                  <a:pos x="2" y="85"/>
                </a:cxn>
                <a:cxn ang="0">
                  <a:pos x="4" y="85"/>
                </a:cxn>
                <a:cxn ang="0">
                  <a:pos x="5" y="85"/>
                </a:cxn>
                <a:cxn ang="0">
                  <a:pos x="7" y="85"/>
                </a:cxn>
                <a:cxn ang="0">
                  <a:pos x="8" y="83"/>
                </a:cxn>
                <a:cxn ang="0">
                  <a:pos x="8" y="83"/>
                </a:cxn>
                <a:cxn ang="0">
                  <a:pos x="14" y="74"/>
                </a:cxn>
                <a:cxn ang="0">
                  <a:pos x="20" y="63"/>
                </a:cxn>
                <a:cxn ang="0">
                  <a:pos x="34" y="45"/>
                </a:cxn>
                <a:cxn ang="0">
                  <a:pos x="47" y="27"/>
                </a:cxn>
                <a:cxn ang="0">
                  <a:pos x="53" y="17"/>
                </a:cxn>
                <a:cxn ang="0">
                  <a:pos x="59" y="8"/>
                </a:cxn>
                <a:cxn ang="0">
                  <a:pos x="59" y="8"/>
                </a:cxn>
                <a:cxn ang="0">
                  <a:pos x="60" y="6"/>
                </a:cxn>
                <a:cxn ang="0">
                  <a:pos x="59" y="3"/>
                </a:cxn>
                <a:cxn ang="0">
                  <a:pos x="58" y="2"/>
                </a:cxn>
                <a:cxn ang="0">
                  <a:pos x="57" y="0"/>
                </a:cxn>
                <a:cxn ang="0">
                  <a:pos x="56" y="0"/>
                </a:cxn>
                <a:cxn ang="0">
                  <a:pos x="53" y="0"/>
                </a:cxn>
                <a:cxn ang="0">
                  <a:pos x="51" y="1"/>
                </a:cxn>
                <a:cxn ang="0">
                  <a:pos x="50" y="2"/>
                </a:cxn>
                <a:cxn ang="0">
                  <a:pos x="50" y="2"/>
                </a:cxn>
              </a:cxnLst>
              <a:rect l="0" t="0" r="r" b="b"/>
              <a:pathLst>
                <a:path w="60" h="85">
                  <a:moveTo>
                    <a:pt x="50" y="2"/>
                  </a:moveTo>
                  <a:lnTo>
                    <a:pt x="50" y="2"/>
                  </a:lnTo>
                  <a:lnTo>
                    <a:pt x="45" y="13"/>
                  </a:lnTo>
                  <a:lnTo>
                    <a:pt x="39" y="22"/>
                  </a:lnTo>
                  <a:lnTo>
                    <a:pt x="26" y="41"/>
                  </a:lnTo>
                  <a:lnTo>
                    <a:pt x="12" y="59"/>
                  </a:lnTo>
                  <a:lnTo>
                    <a:pt x="6" y="69"/>
                  </a:lnTo>
                  <a:lnTo>
                    <a:pt x="0" y="79"/>
                  </a:lnTo>
                  <a:lnTo>
                    <a:pt x="0" y="79"/>
                  </a:lnTo>
                  <a:lnTo>
                    <a:pt x="0" y="80"/>
                  </a:lnTo>
                  <a:lnTo>
                    <a:pt x="0" y="82"/>
                  </a:lnTo>
                  <a:lnTo>
                    <a:pt x="1" y="84"/>
                  </a:lnTo>
                  <a:lnTo>
                    <a:pt x="2" y="85"/>
                  </a:lnTo>
                  <a:lnTo>
                    <a:pt x="4" y="85"/>
                  </a:lnTo>
                  <a:lnTo>
                    <a:pt x="5" y="85"/>
                  </a:lnTo>
                  <a:lnTo>
                    <a:pt x="7" y="85"/>
                  </a:lnTo>
                  <a:lnTo>
                    <a:pt x="8" y="83"/>
                  </a:lnTo>
                  <a:lnTo>
                    <a:pt x="8" y="83"/>
                  </a:lnTo>
                  <a:lnTo>
                    <a:pt x="14" y="74"/>
                  </a:lnTo>
                  <a:lnTo>
                    <a:pt x="20" y="63"/>
                  </a:lnTo>
                  <a:lnTo>
                    <a:pt x="34" y="45"/>
                  </a:lnTo>
                  <a:lnTo>
                    <a:pt x="47" y="27"/>
                  </a:lnTo>
                  <a:lnTo>
                    <a:pt x="53" y="17"/>
                  </a:lnTo>
                  <a:lnTo>
                    <a:pt x="59" y="8"/>
                  </a:lnTo>
                  <a:lnTo>
                    <a:pt x="59" y="8"/>
                  </a:lnTo>
                  <a:lnTo>
                    <a:pt x="60" y="6"/>
                  </a:lnTo>
                  <a:lnTo>
                    <a:pt x="59" y="3"/>
                  </a:lnTo>
                  <a:lnTo>
                    <a:pt x="58" y="2"/>
                  </a:lnTo>
                  <a:lnTo>
                    <a:pt x="57" y="0"/>
                  </a:lnTo>
                  <a:lnTo>
                    <a:pt x="56" y="0"/>
                  </a:lnTo>
                  <a:lnTo>
                    <a:pt x="53" y="0"/>
                  </a:lnTo>
                  <a:lnTo>
                    <a:pt x="51" y="1"/>
                  </a:lnTo>
                  <a:lnTo>
                    <a:pt x="50" y="2"/>
                  </a:lnTo>
                  <a:lnTo>
                    <a:pt x="5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1" name="Freeform 534">
              <a:extLst>
                <a:ext uri="{FF2B5EF4-FFF2-40B4-BE49-F238E27FC236}">
                  <a16:creationId xmlns:a16="http://schemas.microsoft.com/office/drawing/2014/main" id="{0624FBC7-FB2F-55EE-616D-569EC4AB240E}"/>
                </a:ext>
              </a:extLst>
            </p:cNvPr>
            <p:cNvSpPr/>
            <p:nvPr/>
          </p:nvSpPr>
          <p:spPr bwMode="auto">
            <a:xfrm>
              <a:off x="2455863" y="3324225"/>
              <a:ext cx="23813" cy="39688"/>
            </a:xfrm>
            <a:custGeom>
              <a:avLst/>
              <a:gdLst/>
              <a:ahLst/>
              <a:cxnLst>
                <a:cxn ang="0">
                  <a:pos x="38" y="2"/>
                </a:cxn>
                <a:cxn ang="0">
                  <a:pos x="38" y="2"/>
                </a:cxn>
                <a:cxn ang="0">
                  <a:pos x="33" y="11"/>
                </a:cxn>
                <a:cxn ang="0">
                  <a:pos x="27" y="18"/>
                </a:cxn>
                <a:cxn ang="0">
                  <a:pos x="16" y="33"/>
                </a:cxn>
                <a:cxn ang="0">
                  <a:pos x="16" y="33"/>
                </a:cxn>
                <a:cxn ang="0">
                  <a:pos x="12" y="42"/>
                </a:cxn>
                <a:cxn ang="0">
                  <a:pos x="9" y="50"/>
                </a:cxn>
                <a:cxn ang="0">
                  <a:pos x="6" y="57"/>
                </a:cxn>
                <a:cxn ang="0">
                  <a:pos x="1" y="64"/>
                </a:cxn>
                <a:cxn ang="0">
                  <a:pos x="1" y="64"/>
                </a:cxn>
                <a:cxn ang="0">
                  <a:pos x="0" y="67"/>
                </a:cxn>
                <a:cxn ang="0">
                  <a:pos x="0" y="69"/>
                </a:cxn>
                <a:cxn ang="0">
                  <a:pos x="0" y="71"/>
                </a:cxn>
                <a:cxn ang="0">
                  <a:pos x="1" y="72"/>
                </a:cxn>
                <a:cxn ang="0">
                  <a:pos x="3" y="73"/>
                </a:cxn>
                <a:cxn ang="0">
                  <a:pos x="4" y="73"/>
                </a:cxn>
                <a:cxn ang="0">
                  <a:pos x="6" y="73"/>
                </a:cxn>
                <a:cxn ang="0">
                  <a:pos x="7" y="72"/>
                </a:cxn>
                <a:cxn ang="0">
                  <a:pos x="7" y="72"/>
                </a:cxn>
                <a:cxn ang="0">
                  <a:pos x="12" y="65"/>
                </a:cxn>
                <a:cxn ang="0">
                  <a:pos x="15" y="59"/>
                </a:cxn>
                <a:cxn ang="0">
                  <a:pos x="20" y="45"/>
                </a:cxn>
                <a:cxn ang="0">
                  <a:pos x="20" y="45"/>
                </a:cxn>
                <a:cxn ang="0">
                  <a:pos x="26" y="36"/>
                </a:cxn>
                <a:cxn ang="0">
                  <a:pos x="33" y="26"/>
                </a:cxn>
                <a:cxn ang="0">
                  <a:pos x="40" y="17"/>
                </a:cxn>
                <a:cxn ang="0">
                  <a:pos x="46" y="8"/>
                </a:cxn>
                <a:cxn ang="0">
                  <a:pos x="46" y="8"/>
                </a:cxn>
                <a:cxn ang="0">
                  <a:pos x="46" y="6"/>
                </a:cxn>
                <a:cxn ang="0">
                  <a:pos x="46" y="3"/>
                </a:cxn>
                <a:cxn ang="0">
                  <a:pos x="45" y="2"/>
                </a:cxn>
                <a:cxn ang="0">
                  <a:pos x="44" y="1"/>
                </a:cxn>
                <a:cxn ang="0">
                  <a:pos x="42" y="0"/>
                </a:cxn>
                <a:cxn ang="0">
                  <a:pos x="41" y="0"/>
                </a:cxn>
                <a:cxn ang="0">
                  <a:pos x="39" y="1"/>
                </a:cxn>
                <a:cxn ang="0">
                  <a:pos x="38" y="2"/>
                </a:cxn>
                <a:cxn ang="0">
                  <a:pos x="38" y="2"/>
                </a:cxn>
              </a:cxnLst>
              <a:rect l="0" t="0" r="r" b="b"/>
              <a:pathLst>
                <a:path w="46" h="73">
                  <a:moveTo>
                    <a:pt x="38" y="2"/>
                  </a:moveTo>
                  <a:lnTo>
                    <a:pt x="38" y="2"/>
                  </a:lnTo>
                  <a:lnTo>
                    <a:pt x="33" y="11"/>
                  </a:lnTo>
                  <a:lnTo>
                    <a:pt x="27" y="18"/>
                  </a:lnTo>
                  <a:lnTo>
                    <a:pt x="16" y="33"/>
                  </a:lnTo>
                  <a:lnTo>
                    <a:pt x="16" y="33"/>
                  </a:lnTo>
                  <a:lnTo>
                    <a:pt x="12" y="42"/>
                  </a:lnTo>
                  <a:lnTo>
                    <a:pt x="9" y="50"/>
                  </a:lnTo>
                  <a:lnTo>
                    <a:pt x="6" y="57"/>
                  </a:lnTo>
                  <a:lnTo>
                    <a:pt x="1" y="64"/>
                  </a:lnTo>
                  <a:lnTo>
                    <a:pt x="1" y="64"/>
                  </a:lnTo>
                  <a:lnTo>
                    <a:pt x="0" y="67"/>
                  </a:lnTo>
                  <a:lnTo>
                    <a:pt x="0" y="69"/>
                  </a:lnTo>
                  <a:lnTo>
                    <a:pt x="0" y="71"/>
                  </a:lnTo>
                  <a:lnTo>
                    <a:pt x="1" y="72"/>
                  </a:lnTo>
                  <a:lnTo>
                    <a:pt x="3" y="73"/>
                  </a:lnTo>
                  <a:lnTo>
                    <a:pt x="4" y="73"/>
                  </a:lnTo>
                  <a:lnTo>
                    <a:pt x="6" y="73"/>
                  </a:lnTo>
                  <a:lnTo>
                    <a:pt x="7" y="72"/>
                  </a:lnTo>
                  <a:lnTo>
                    <a:pt x="7" y="72"/>
                  </a:lnTo>
                  <a:lnTo>
                    <a:pt x="12" y="65"/>
                  </a:lnTo>
                  <a:lnTo>
                    <a:pt x="15" y="59"/>
                  </a:lnTo>
                  <a:lnTo>
                    <a:pt x="20" y="45"/>
                  </a:lnTo>
                  <a:lnTo>
                    <a:pt x="20" y="45"/>
                  </a:lnTo>
                  <a:lnTo>
                    <a:pt x="26" y="36"/>
                  </a:lnTo>
                  <a:lnTo>
                    <a:pt x="33" y="26"/>
                  </a:lnTo>
                  <a:lnTo>
                    <a:pt x="40" y="17"/>
                  </a:lnTo>
                  <a:lnTo>
                    <a:pt x="46" y="8"/>
                  </a:lnTo>
                  <a:lnTo>
                    <a:pt x="46" y="8"/>
                  </a:lnTo>
                  <a:lnTo>
                    <a:pt x="46" y="6"/>
                  </a:lnTo>
                  <a:lnTo>
                    <a:pt x="46" y="3"/>
                  </a:lnTo>
                  <a:lnTo>
                    <a:pt x="45" y="2"/>
                  </a:lnTo>
                  <a:lnTo>
                    <a:pt x="44" y="1"/>
                  </a:lnTo>
                  <a:lnTo>
                    <a:pt x="42" y="0"/>
                  </a:lnTo>
                  <a:lnTo>
                    <a:pt x="41" y="0"/>
                  </a:lnTo>
                  <a:lnTo>
                    <a:pt x="39" y="1"/>
                  </a:lnTo>
                  <a:lnTo>
                    <a:pt x="38" y="2"/>
                  </a:lnTo>
                  <a:lnTo>
                    <a:pt x="38"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2" name="Freeform 535">
              <a:extLst>
                <a:ext uri="{FF2B5EF4-FFF2-40B4-BE49-F238E27FC236}">
                  <a16:creationId xmlns:a16="http://schemas.microsoft.com/office/drawing/2014/main" id="{55FE0932-3A89-F8DE-62F1-891A549619EA}"/>
                </a:ext>
              </a:extLst>
            </p:cNvPr>
            <p:cNvSpPr/>
            <p:nvPr/>
          </p:nvSpPr>
          <p:spPr bwMode="auto">
            <a:xfrm>
              <a:off x="2482851" y="3341688"/>
              <a:ext cx="34925" cy="34925"/>
            </a:xfrm>
            <a:custGeom>
              <a:avLst/>
              <a:gdLst/>
              <a:ahLst/>
              <a:cxnLst>
                <a:cxn ang="0">
                  <a:pos x="57" y="2"/>
                </a:cxn>
                <a:cxn ang="0">
                  <a:pos x="57" y="2"/>
                </a:cxn>
                <a:cxn ang="0">
                  <a:pos x="53" y="9"/>
                </a:cxn>
                <a:cxn ang="0">
                  <a:pos x="48" y="14"/>
                </a:cxn>
                <a:cxn ang="0">
                  <a:pos x="41" y="18"/>
                </a:cxn>
                <a:cxn ang="0">
                  <a:pos x="36" y="23"/>
                </a:cxn>
                <a:cxn ang="0">
                  <a:pos x="36" y="23"/>
                </a:cxn>
                <a:cxn ang="0">
                  <a:pos x="1" y="58"/>
                </a:cxn>
                <a:cxn ang="0">
                  <a:pos x="1" y="58"/>
                </a:cxn>
                <a:cxn ang="0">
                  <a:pos x="0" y="60"/>
                </a:cxn>
                <a:cxn ang="0">
                  <a:pos x="0" y="61"/>
                </a:cxn>
                <a:cxn ang="0">
                  <a:pos x="0" y="63"/>
                </a:cxn>
                <a:cxn ang="0">
                  <a:pos x="1" y="64"/>
                </a:cxn>
                <a:cxn ang="0">
                  <a:pos x="2" y="65"/>
                </a:cxn>
                <a:cxn ang="0">
                  <a:pos x="4" y="67"/>
                </a:cxn>
                <a:cxn ang="0">
                  <a:pos x="6" y="65"/>
                </a:cxn>
                <a:cxn ang="0">
                  <a:pos x="7" y="64"/>
                </a:cxn>
                <a:cxn ang="0">
                  <a:pos x="43" y="30"/>
                </a:cxn>
                <a:cxn ang="0">
                  <a:pos x="43" y="30"/>
                </a:cxn>
                <a:cxn ang="0">
                  <a:pos x="55" y="19"/>
                </a:cxn>
                <a:cxn ang="0">
                  <a:pos x="60" y="14"/>
                </a:cxn>
                <a:cxn ang="0">
                  <a:pos x="65" y="7"/>
                </a:cxn>
                <a:cxn ang="0">
                  <a:pos x="65" y="7"/>
                </a:cxn>
                <a:cxn ang="0">
                  <a:pos x="66" y="5"/>
                </a:cxn>
                <a:cxn ang="0">
                  <a:pos x="66" y="4"/>
                </a:cxn>
                <a:cxn ang="0">
                  <a:pos x="65" y="1"/>
                </a:cxn>
                <a:cxn ang="0">
                  <a:pos x="63" y="0"/>
                </a:cxn>
                <a:cxn ang="0">
                  <a:pos x="62" y="0"/>
                </a:cxn>
                <a:cxn ang="0">
                  <a:pos x="60" y="0"/>
                </a:cxn>
                <a:cxn ang="0">
                  <a:pos x="59" y="0"/>
                </a:cxn>
                <a:cxn ang="0">
                  <a:pos x="57" y="2"/>
                </a:cxn>
                <a:cxn ang="0">
                  <a:pos x="57" y="2"/>
                </a:cxn>
              </a:cxnLst>
              <a:rect l="0" t="0" r="r" b="b"/>
              <a:pathLst>
                <a:path w="66" h="67">
                  <a:moveTo>
                    <a:pt x="57" y="2"/>
                  </a:moveTo>
                  <a:lnTo>
                    <a:pt x="57" y="2"/>
                  </a:lnTo>
                  <a:lnTo>
                    <a:pt x="53" y="9"/>
                  </a:lnTo>
                  <a:lnTo>
                    <a:pt x="48" y="14"/>
                  </a:lnTo>
                  <a:lnTo>
                    <a:pt x="41" y="18"/>
                  </a:lnTo>
                  <a:lnTo>
                    <a:pt x="36" y="23"/>
                  </a:lnTo>
                  <a:lnTo>
                    <a:pt x="36" y="23"/>
                  </a:lnTo>
                  <a:lnTo>
                    <a:pt x="1" y="58"/>
                  </a:lnTo>
                  <a:lnTo>
                    <a:pt x="1" y="58"/>
                  </a:lnTo>
                  <a:lnTo>
                    <a:pt x="0" y="60"/>
                  </a:lnTo>
                  <a:lnTo>
                    <a:pt x="0" y="61"/>
                  </a:lnTo>
                  <a:lnTo>
                    <a:pt x="0" y="63"/>
                  </a:lnTo>
                  <a:lnTo>
                    <a:pt x="1" y="64"/>
                  </a:lnTo>
                  <a:lnTo>
                    <a:pt x="2" y="65"/>
                  </a:lnTo>
                  <a:lnTo>
                    <a:pt x="4" y="67"/>
                  </a:lnTo>
                  <a:lnTo>
                    <a:pt x="6" y="65"/>
                  </a:lnTo>
                  <a:lnTo>
                    <a:pt x="7" y="64"/>
                  </a:lnTo>
                  <a:lnTo>
                    <a:pt x="43" y="30"/>
                  </a:lnTo>
                  <a:lnTo>
                    <a:pt x="43" y="30"/>
                  </a:lnTo>
                  <a:lnTo>
                    <a:pt x="55" y="19"/>
                  </a:lnTo>
                  <a:lnTo>
                    <a:pt x="60" y="14"/>
                  </a:lnTo>
                  <a:lnTo>
                    <a:pt x="65" y="7"/>
                  </a:lnTo>
                  <a:lnTo>
                    <a:pt x="65" y="7"/>
                  </a:lnTo>
                  <a:lnTo>
                    <a:pt x="66" y="5"/>
                  </a:lnTo>
                  <a:lnTo>
                    <a:pt x="66" y="4"/>
                  </a:lnTo>
                  <a:lnTo>
                    <a:pt x="65" y="1"/>
                  </a:lnTo>
                  <a:lnTo>
                    <a:pt x="63" y="0"/>
                  </a:lnTo>
                  <a:lnTo>
                    <a:pt x="62" y="0"/>
                  </a:lnTo>
                  <a:lnTo>
                    <a:pt x="60" y="0"/>
                  </a:lnTo>
                  <a:lnTo>
                    <a:pt x="59" y="0"/>
                  </a:lnTo>
                  <a:lnTo>
                    <a:pt x="57" y="2"/>
                  </a:lnTo>
                  <a:lnTo>
                    <a:pt x="57"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3" name="Freeform 536">
              <a:extLst>
                <a:ext uri="{FF2B5EF4-FFF2-40B4-BE49-F238E27FC236}">
                  <a16:creationId xmlns:a16="http://schemas.microsoft.com/office/drawing/2014/main" id="{3157F87D-A221-7A77-D444-36B62D48E69F}"/>
                </a:ext>
              </a:extLst>
            </p:cNvPr>
            <p:cNvSpPr>
              <a:spLocks noEditPoints="1"/>
            </p:cNvSpPr>
            <p:nvPr/>
          </p:nvSpPr>
          <p:spPr bwMode="auto">
            <a:xfrm>
              <a:off x="2182813" y="3186113"/>
              <a:ext cx="739775" cy="620713"/>
            </a:xfrm>
            <a:custGeom>
              <a:avLst/>
              <a:gdLst/>
              <a:ahLst/>
              <a:cxnLst>
                <a:cxn ang="0">
                  <a:pos x="431" y="1168"/>
                </a:cxn>
                <a:cxn ang="0">
                  <a:pos x="198" y="1161"/>
                </a:cxn>
                <a:cxn ang="0">
                  <a:pos x="114" y="1134"/>
                </a:cxn>
                <a:cxn ang="0">
                  <a:pos x="43" y="1094"/>
                </a:cxn>
                <a:cxn ang="0">
                  <a:pos x="11" y="1044"/>
                </a:cxn>
                <a:cxn ang="0">
                  <a:pos x="0" y="938"/>
                </a:cxn>
                <a:cxn ang="0">
                  <a:pos x="5" y="899"/>
                </a:cxn>
                <a:cxn ang="0">
                  <a:pos x="19" y="682"/>
                </a:cxn>
                <a:cxn ang="0">
                  <a:pos x="21" y="296"/>
                </a:cxn>
                <a:cxn ang="0">
                  <a:pos x="20" y="136"/>
                </a:cxn>
                <a:cxn ang="0">
                  <a:pos x="59" y="36"/>
                </a:cxn>
                <a:cxn ang="0">
                  <a:pos x="123" y="2"/>
                </a:cxn>
                <a:cxn ang="0">
                  <a:pos x="162" y="3"/>
                </a:cxn>
                <a:cxn ang="0">
                  <a:pos x="529" y="3"/>
                </a:cxn>
                <a:cxn ang="0">
                  <a:pos x="692" y="12"/>
                </a:cxn>
                <a:cxn ang="0">
                  <a:pos x="793" y="4"/>
                </a:cxn>
                <a:cxn ang="0">
                  <a:pos x="946" y="5"/>
                </a:cxn>
                <a:cxn ang="0">
                  <a:pos x="1075" y="4"/>
                </a:cxn>
                <a:cxn ang="0">
                  <a:pos x="1149" y="27"/>
                </a:cxn>
                <a:cxn ang="0">
                  <a:pos x="1264" y="114"/>
                </a:cxn>
                <a:cxn ang="0">
                  <a:pos x="1373" y="221"/>
                </a:cxn>
                <a:cxn ang="0">
                  <a:pos x="1385" y="262"/>
                </a:cxn>
                <a:cxn ang="0">
                  <a:pos x="1387" y="528"/>
                </a:cxn>
                <a:cxn ang="0">
                  <a:pos x="1392" y="754"/>
                </a:cxn>
                <a:cxn ang="0">
                  <a:pos x="1389" y="905"/>
                </a:cxn>
                <a:cxn ang="0">
                  <a:pos x="1398" y="935"/>
                </a:cxn>
                <a:cxn ang="0">
                  <a:pos x="1392" y="951"/>
                </a:cxn>
                <a:cxn ang="0">
                  <a:pos x="1372" y="1065"/>
                </a:cxn>
                <a:cxn ang="0">
                  <a:pos x="1333" y="1111"/>
                </a:cxn>
                <a:cxn ang="0">
                  <a:pos x="1230" y="1151"/>
                </a:cxn>
                <a:cxn ang="0">
                  <a:pos x="926" y="1171"/>
                </a:cxn>
                <a:cxn ang="0">
                  <a:pos x="351" y="1128"/>
                </a:cxn>
                <a:cxn ang="0">
                  <a:pos x="678" y="1137"/>
                </a:cxn>
                <a:cxn ang="0">
                  <a:pos x="1085" y="1127"/>
                </a:cxn>
                <a:cxn ang="0">
                  <a:pos x="1210" y="1119"/>
                </a:cxn>
                <a:cxn ang="0">
                  <a:pos x="1307" y="1087"/>
                </a:cxn>
                <a:cxn ang="0">
                  <a:pos x="1347" y="1018"/>
                </a:cxn>
                <a:cxn ang="0">
                  <a:pos x="1356" y="934"/>
                </a:cxn>
                <a:cxn ang="0">
                  <a:pos x="1356" y="895"/>
                </a:cxn>
                <a:cxn ang="0">
                  <a:pos x="1352" y="598"/>
                </a:cxn>
                <a:cxn ang="0">
                  <a:pos x="1351" y="312"/>
                </a:cxn>
                <a:cxn ang="0">
                  <a:pos x="1336" y="236"/>
                </a:cxn>
                <a:cxn ang="0">
                  <a:pos x="1326" y="218"/>
                </a:cxn>
                <a:cxn ang="0">
                  <a:pos x="1212" y="118"/>
                </a:cxn>
                <a:cxn ang="0">
                  <a:pos x="1141" y="68"/>
                </a:cxn>
                <a:cxn ang="0">
                  <a:pos x="1073" y="40"/>
                </a:cxn>
                <a:cxn ang="0">
                  <a:pos x="905" y="40"/>
                </a:cxn>
                <a:cxn ang="0">
                  <a:pos x="773" y="43"/>
                </a:cxn>
                <a:cxn ang="0">
                  <a:pos x="686" y="46"/>
                </a:cxn>
                <a:cxn ang="0">
                  <a:pos x="436" y="37"/>
                </a:cxn>
                <a:cxn ang="0">
                  <a:pos x="132" y="40"/>
                </a:cxn>
                <a:cxn ang="0">
                  <a:pos x="89" y="59"/>
                </a:cxn>
                <a:cxn ang="0">
                  <a:pos x="56" y="145"/>
                </a:cxn>
                <a:cxn ang="0">
                  <a:pos x="58" y="358"/>
                </a:cxn>
                <a:cxn ang="0">
                  <a:pos x="57" y="617"/>
                </a:cxn>
                <a:cxn ang="0">
                  <a:pos x="52" y="787"/>
                </a:cxn>
                <a:cxn ang="0">
                  <a:pos x="41" y="914"/>
                </a:cxn>
                <a:cxn ang="0">
                  <a:pos x="36" y="942"/>
                </a:cxn>
                <a:cxn ang="0">
                  <a:pos x="52" y="1040"/>
                </a:cxn>
                <a:cxn ang="0">
                  <a:pos x="111" y="1092"/>
                </a:cxn>
                <a:cxn ang="0">
                  <a:pos x="198" y="1125"/>
                </a:cxn>
              </a:cxnLst>
              <a:rect l="0" t="0" r="r" b="b"/>
              <a:pathLst>
                <a:path w="1399" h="1173">
                  <a:moveTo>
                    <a:pt x="678" y="1173"/>
                  </a:moveTo>
                  <a:lnTo>
                    <a:pt x="678" y="1173"/>
                  </a:lnTo>
                  <a:lnTo>
                    <a:pt x="616" y="1172"/>
                  </a:lnTo>
                  <a:lnTo>
                    <a:pt x="554" y="1171"/>
                  </a:lnTo>
                  <a:lnTo>
                    <a:pt x="554" y="1171"/>
                  </a:lnTo>
                  <a:lnTo>
                    <a:pt x="493" y="1169"/>
                  </a:lnTo>
                  <a:lnTo>
                    <a:pt x="431" y="1168"/>
                  </a:lnTo>
                  <a:lnTo>
                    <a:pt x="431" y="1168"/>
                  </a:lnTo>
                  <a:lnTo>
                    <a:pt x="375" y="1168"/>
                  </a:lnTo>
                  <a:lnTo>
                    <a:pt x="319" y="1168"/>
                  </a:lnTo>
                  <a:lnTo>
                    <a:pt x="266" y="1166"/>
                  </a:lnTo>
                  <a:lnTo>
                    <a:pt x="213" y="1163"/>
                  </a:lnTo>
                  <a:lnTo>
                    <a:pt x="213" y="1163"/>
                  </a:lnTo>
                  <a:lnTo>
                    <a:pt x="198" y="1161"/>
                  </a:lnTo>
                  <a:lnTo>
                    <a:pt x="186" y="1159"/>
                  </a:lnTo>
                  <a:lnTo>
                    <a:pt x="173" y="1157"/>
                  </a:lnTo>
                  <a:lnTo>
                    <a:pt x="160" y="1154"/>
                  </a:lnTo>
                  <a:lnTo>
                    <a:pt x="149" y="1150"/>
                  </a:lnTo>
                  <a:lnTo>
                    <a:pt x="136" y="1146"/>
                  </a:lnTo>
                  <a:lnTo>
                    <a:pt x="125" y="1140"/>
                  </a:lnTo>
                  <a:lnTo>
                    <a:pt x="114" y="1134"/>
                  </a:lnTo>
                  <a:lnTo>
                    <a:pt x="114" y="1134"/>
                  </a:lnTo>
                  <a:lnTo>
                    <a:pt x="93" y="1124"/>
                  </a:lnTo>
                  <a:lnTo>
                    <a:pt x="93" y="1124"/>
                  </a:lnTo>
                  <a:lnTo>
                    <a:pt x="78" y="1117"/>
                  </a:lnTo>
                  <a:lnTo>
                    <a:pt x="63" y="1108"/>
                  </a:lnTo>
                  <a:lnTo>
                    <a:pt x="50" y="1099"/>
                  </a:lnTo>
                  <a:lnTo>
                    <a:pt x="43" y="1094"/>
                  </a:lnTo>
                  <a:lnTo>
                    <a:pt x="38" y="1088"/>
                  </a:lnTo>
                  <a:lnTo>
                    <a:pt x="38" y="1088"/>
                  </a:lnTo>
                  <a:lnTo>
                    <a:pt x="31" y="1079"/>
                  </a:lnTo>
                  <a:lnTo>
                    <a:pt x="25" y="1070"/>
                  </a:lnTo>
                  <a:lnTo>
                    <a:pt x="20" y="1062"/>
                  </a:lnTo>
                  <a:lnTo>
                    <a:pt x="16" y="1053"/>
                  </a:lnTo>
                  <a:lnTo>
                    <a:pt x="11" y="1044"/>
                  </a:lnTo>
                  <a:lnTo>
                    <a:pt x="8" y="1035"/>
                  </a:lnTo>
                  <a:lnTo>
                    <a:pt x="4" y="1017"/>
                  </a:lnTo>
                  <a:lnTo>
                    <a:pt x="1" y="999"/>
                  </a:lnTo>
                  <a:lnTo>
                    <a:pt x="0" y="979"/>
                  </a:lnTo>
                  <a:lnTo>
                    <a:pt x="0" y="960"/>
                  </a:lnTo>
                  <a:lnTo>
                    <a:pt x="0" y="938"/>
                  </a:lnTo>
                  <a:lnTo>
                    <a:pt x="0" y="938"/>
                  </a:lnTo>
                  <a:lnTo>
                    <a:pt x="0" y="914"/>
                  </a:lnTo>
                  <a:lnTo>
                    <a:pt x="0" y="914"/>
                  </a:lnTo>
                  <a:lnTo>
                    <a:pt x="1" y="908"/>
                  </a:lnTo>
                  <a:lnTo>
                    <a:pt x="4" y="903"/>
                  </a:lnTo>
                  <a:lnTo>
                    <a:pt x="5" y="901"/>
                  </a:lnTo>
                  <a:lnTo>
                    <a:pt x="5" y="899"/>
                  </a:lnTo>
                  <a:lnTo>
                    <a:pt x="5" y="899"/>
                  </a:lnTo>
                  <a:lnTo>
                    <a:pt x="8" y="852"/>
                  </a:lnTo>
                  <a:lnTo>
                    <a:pt x="13" y="806"/>
                  </a:lnTo>
                  <a:lnTo>
                    <a:pt x="13" y="806"/>
                  </a:lnTo>
                  <a:lnTo>
                    <a:pt x="17" y="744"/>
                  </a:lnTo>
                  <a:lnTo>
                    <a:pt x="19" y="713"/>
                  </a:lnTo>
                  <a:lnTo>
                    <a:pt x="19" y="682"/>
                  </a:lnTo>
                  <a:lnTo>
                    <a:pt x="19" y="682"/>
                  </a:lnTo>
                  <a:lnTo>
                    <a:pt x="20" y="592"/>
                  </a:lnTo>
                  <a:lnTo>
                    <a:pt x="22" y="503"/>
                  </a:lnTo>
                  <a:lnTo>
                    <a:pt x="22" y="503"/>
                  </a:lnTo>
                  <a:lnTo>
                    <a:pt x="24" y="372"/>
                  </a:lnTo>
                  <a:lnTo>
                    <a:pt x="24" y="372"/>
                  </a:lnTo>
                  <a:lnTo>
                    <a:pt x="23" y="336"/>
                  </a:lnTo>
                  <a:lnTo>
                    <a:pt x="21" y="296"/>
                  </a:lnTo>
                  <a:lnTo>
                    <a:pt x="21" y="296"/>
                  </a:lnTo>
                  <a:lnTo>
                    <a:pt x="19" y="261"/>
                  </a:lnTo>
                  <a:lnTo>
                    <a:pt x="17" y="225"/>
                  </a:lnTo>
                  <a:lnTo>
                    <a:pt x="17" y="189"/>
                  </a:lnTo>
                  <a:lnTo>
                    <a:pt x="17" y="171"/>
                  </a:lnTo>
                  <a:lnTo>
                    <a:pt x="19" y="154"/>
                  </a:lnTo>
                  <a:lnTo>
                    <a:pt x="20" y="136"/>
                  </a:lnTo>
                  <a:lnTo>
                    <a:pt x="23" y="120"/>
                  </a:lnTo>
                  <a:lnTo>
                    <a:pt x="26" y="103"/>
                  </a:lnTo>
                  <a:lnTo>
                    <a:pt x="30" y="88"/>
                  </a:lnTo>
                  <a:lnTo>
                    <a:pt x="36" y="73"/>
                  </a:lnTo>
                  <a:lnTo>
                    <a:pt x="42" y="60"/>
                  </a:lnTo>
                  <a:lnTo>
                    <a:pt x="51" y="48"/>
                  </a:lnTo>
                  <a:lnTo>
                    <a:pt x="59" y="36"/>
                  </a:lnTo>
                  <a:lnTo>
                    <a:pt x="59" y="36"/>
                  </a:lnTo>
                  <a:lnTo>
                    <a:pt x="68" y="28"/>
                  </a:lnTo>
                  <a:lnTo>
                    <a:pt x="78" y="21"/>
                  </a:lnTo>
                  <a:lnTo>
                    <a:pt x="88" y="14"/>
                  </a:lnTo>
                  <a:lnTo>
                    <a:pt x="98" y="9"/>
                  </a:lnTo>
                  <a:lnTo>
                    <a:pt x="111" y="5"/>
                  </a:lnTo>
                  <a:lnTo>
                    <a:pt x="123" y="2"/>
                  </a:lnTo>
                  <a:lnTo>
                    <a:pt x="136" y="0"/>
                  </a:lnTo>
                  <a:lnTo>
                    <a:pt x="151" y="0"/>
                  </a:lnTo>
                  <a:lnTo>
                    <a:pt x="151" y="0"/>
                  </a:lnTo>
                  <a:lnTo>
                    <a:pt x="151" y="0"/>
                  </a:lnTo>
                  <a:lnTo>
                    <a:pt x="151" y="0"/>
                  </a:lnTo>
                  <a:lnTo>
                    <a:pt x="157" y="0"/>
                  </a:lnTo>
                  <a:lnTo>
                    <a:pt x="162" y="3"/>
                  </a:lnTo>
                  <a:lnTo>
                    <a:pt x="163" y="4"/>
                  </a:lnTo>
                  <a:lnTo>
                    <a:pt x="388" y="4"/>
                  </a:lnTo>
                  <a:lnTo>
                    <a:pt x="388" y="4"/>
                  </a:lnTo>
                  <a:lnTo>
                    <a:pt x="458" y="3"/>
                  </a:lnTo>
                  <a:lnTo>
                    <a:pt x="458" y="3"/>
                  </a:lnTo>
                  <a:lnTo>
                    <a:pt x="529" y="3"/>
                  </a:lnTo>
                  <a:lnTo>
                    <a:pt x="529" y="3"/>
                  </a:lnTo>
                  <a:lnTo>
                    <a:pt x="580" y="3"/>
                  </a:lnTo>
                  <a:lnTo>
                    <a:pt x="624" y="6"/>
                  </a:lnTo>
                  <a:lnTo>
                    <a:pt x="624" y="6"/>
                  </a:lnTo>
                  <a:lnTo>
                    <a:pt x="648" y="8"/>
                  </a:lnTo>
                  <a:lnTo>
                    <a:pt x="648" y="8"/>
                  </a:lnTo>
                  <a:lnTo>
                    <a:pt x="678" y="11"/>
                  </a:lnTo>
                  <a:lnTo>
                    <a:pt x="692" y="12"/>
                  </a:lnTo>
                  <a:lnTo>
                    <a:pt x="708" y="12"/>
                  </a:lnTo>
                  <a:lnTo>
                    <a:pt x="708" y="12"/>
                  </a:lnTo>
                  <a:lnTo>
                    <a:pt x="731" y="11"/>
                  </a:lnTo>
                  <a:lnTo>
                    <a:pt x="731" y="11"/>
                  </a:lnTo>
                  <a:lnTo>
                    <a:pt x="762" y="7"/>
                  </a:lnTo>
                  <a:lnTo>
                    <a:pt x="762" y="7"/>
                  </a:lnTo>
                  <a:lnTo>
                    <a:pt x="793" y="4"/>
                  </a:lnTo>
                  <a:lnTo>
                    <a:pt x="809" y="3"/>
                  </a:lnTo>
                  <a:lnTo>
                    <a:pt x="825" y="2"/>
                  </a:lnTo>
                  <a:lnTo>
                    <a:pt x="825" y="2"/>
                  </a:lnTo>
                  <a:lnTo>
                    <a:pt x="837" y="3"/>
                  </a:lnTo>
                  <a:lnTo>
                    <a:pt x="837" y="3"/>
                  </a:lnTo>
                  <a:lnTo>
                    <a:pt x="887" y="4"/>
                  </a:lnTo>
                  <a:lnTo>
                    <a:pt x="946" y="5"/>
                  </a:lnTo>
                  <a:lnTo>
                    <a:pt x="946" y="5"/>
                  </a:lnTo>
                  <a:lnTo>
                    <a:pt x="1009" y="4"/>
                  </a:lnTo>
                  <a:lnTo>
                    <a:pt x="1009" y="4"/>
                  </a:lnTo>
                  <a:lnTo>
                    <a:pt x="1071" y="4"/>
                  </a:lnTo>
                  <a:lnTo>
                    <a:pt x="1072" y="4"/>
                  </a:lnTo>
                  <a:lnTo>
                    <a:pt x="1072" y="4"/>
                  </a:lnTo>
                  <a:lnTo>
                    <a:pt x="1075" y="4"/>
                  </a:lnTo>
                  <a:lnTo>
                    <a:pt x="1075" y="4"/>
                  </a:lnTo>
                  <a:lnTo>
                    <a:pt x="1085" y="5"/>
                  </a:lnTo>
                  <a:lnTo>
                    <a:pt x="1094" y="6"/>
                  </a:lnTo>
                  <a:lnTo>
                    <a:pt x="1103" y="8"/>
                  </a:lnTo>
                  <a:lnTo>
                    <a:pt x="1113" y="10"/>
                  </a:lnTo>
                  <a:lnTo>
                    <a:pt x="1130" y="18"/>
                  </a:lnTo>
                  <a:lnTo>
                    <a:pt x="1149" y="27"/>
                  </a:lnTo>
                  <a:lnTo>
                    <a:pt x="1165" y="38"/>
                  </a:lnTo>
                  <a:lnTo>
                    <a:pt x="1183" y="50"/>
                  </a:lnTo>
                  <a:lnTo>
                    <a:pt x="1215" y="74"/>
                  </a:lnTo>
                  <a:lnTo>
                    <a:pt x="1215" y="74"/>
                  </a:lnTo>
                  <a:lnTo>
                    <a:pt x="1230" y="87"/>
                  </a:lnTo>
                  <a:lnTo>
                    <a:pt x="1230" y="87"/>
                  </a:lnTo>
                  <a:lnTo>
                    <a:pt x="1264" y="114"/>
                  </a:lnTo>
                  <a:lnTo>
                    <a:pt x="1298" y="144"/>
                  </a:lnTo>
                  <a:lnTo>
                    <a:pt x="1333" y="175"/>
                  </a:lnTo>
                  <a:lnTo>
                    <a:pt x="1368" y="209"/>
                  </a:lnTo>
                  <a:lnTo>
                    <a:pt x="1368" y="209"/>
                  </a:lnTo>
                  <a:lnTo>
                    <a:pt x="1371" y="213"/>
                  </a:lnTo>
                  <a:lnTo>
                    <a:pt x="1373" y="217"/>
                  </a:lnTo>
                  <a:lnTo>
                    <a:pt x="1373" y="221"/>
                  </a:lnTo>
                  <a:lnTo>
                    <a:pt x="1373" y="224"/>
                  </a:lnTo>
                  <a:lnTo>
                    <a:pt x="1373" y="226"/>
                  </a:lnTo>
                  <a:lnTo>
                    <a:pt x="1374" y="227"/>
                  </a:lnTo>
                  <a:lnTo>
                    <a:pt x="1374" y="227"/>
                  </a:lnTo>
                  <a:lnTo>
                    <a:pt x="1378" y="239"/>
                  </a:lnTo>
                  <a:lnTo>
                    <a:pt x="1382" y="251"/>
                  </a:lnTo>
                  <a:lnTo>
                    <a:pt x="1385" y="262"/>
                  </a:lnTo>
                  <a:lnTo>
                    <a:pt x="1387" y="275"/>
                  </a:lnTo>
                  <a:lnTo>
                    <a:pt x="1389" y="296"/>
                  </a:lnTo>
                  <a:lnTo>
                    <a:pt x="1389" y="312"/>
                  </a:lnTo>
                  <a:lnTo>
                    <a:pt x="1389" y="312"/>
                  </a:lnTo>
                  <a:lnTo>
                    <a:pt x="1388" y="406"/>
                  </a:lnTo>
                  <a:lnTo>
                    <a:pt x="1388" y="406"/>
                  </a:lnTo>
                  <a:lnTo>
                    <a:pt x="1387" y="528"/>
                  </a:lnTo>
                  <a:lnTo>
                    <a:pt x="1387" y="528"/>
                  </a:lnTo>
                  <a:lnTo>
                    <a:pt x="1388" y="588"/>
                  </a:lnTo>
                  <a:lnTo>
                    <a:pt x="1389" y="647"/>
                  </a:lnTo>
                  <a:lnTo>
                    <a:pt x="1389" y="647"/>
                  </a:lnTo>
                  <a:lnTo>
                    <a:pt x="1391" y="700"/>
                  </a:lnTo>
                  <a:lnTo>
                    <a:pt x="1392" y="754"/>
                  </a:lnTo>
                  <a:lnTo>
                    <a:pt x="1392" y="754"/>
                  </a:lnTo>
                  <a:lnTo>
                    <a:pt x="1392" y="827"/>
                  </a:lnTo>
                  <a:lnTo>
                    <a:pt x="1392" y="850"/>
                  </a:lnTo>
                  <a:lnTo>
                    <a:pt x="1392" y="850"/>
                  </a:lnTo>
                  <a:lnTo>
                    <a:pt x="1391" y="868"/>
                  </a:lnTo>
                  <a:lnTo>
                    <a:pt x="1391" y="868"/>
                  </a:lnTo>
                  <a:lnTo>
                    <a:pt x="1389" y="888"/>
                  </a:lnTo>
                  <a:lnTo>
                    <a:pt x="1389" y="905"/>
                  </a:lnTo>
                  <a:lnTo>
                    <a:pt x="1389" y="912"/>
                  </a:lnTo>
                  <a:lnTo>
                    <a:pt x="1390" y="918"/>
                  </a:lnTo>
                  <a:lnTo>
                    <a:pt x="1392" y="924"/>
                  </a:lnTo>
                  <a:lnTo>
                    <a:pt x="1395" y="929"/>
                  </a:lnTo>
                  <a:lnTo>
                    <a:pt x="1395" y="929"/>
                  </a:lnTo>
                  <a:lnTo>
                    <a:pt x="1397" y="932"/>
                  </a:lnTo>
                  <a:lnTo>
                    <a:pt x="1398" y="935"/>
                  </a:lnTo>
                  <a:lnTo>
                    <a:pt x="1399" y="938"/>
                  </a:lnTo>
                  <a:lnTo>
                    <a:pt x="1398" y="940"/>
                  </a:lnTo>
                  <a:lnTo>
                    <a:pt x="1397" y="944"/>
                  </a:lnTo>
                  <a:lnTo>
                    <a:pt x="1394" y="947"/>
                  </a:lnTo>
                  <a:lnTo>
                    <a:pt x="1392" y="949"/>
                  </a:lnTo>
                  <a:lnTo>
                    <a:pt x="1392" y="951"/>
                  </a:lnTo>
                  <a:lnTo>
                    <a:pt x="1392" y="951"/>
                  </a:lnTo>
                  <a:lnTo>
                    <a:pt x="1391" y="970"/>
                  </a:lnTo>
                  <a:lnTo>
                    <a:pt x="1390" y="990"/>
                  </a:lnTo>
                  <a:lnTo>
                    <a:pt x="1388" y="1009"/>
                  </a:lnTo>
                  <a:lnTo>
                    <a:pt x="1384" y="1028"/>
                  </a:lnTo>
                  <a:lnTo>
                    <a:pt x="1379" y="1046"/>
                  </a:lnTo>
                  <a:lnTo>
                    <a:pt x="1376" y="1056"/>
                  </a:lnTo>
                  <a:lnTo>
                    <a:pt x="1372" y="1065"/>
                  </a:lnTo>
                  <a:lnTo>
                    <a:pt x="1367" y="1073"/>
                  </a:lnTo>
                  <a:lnTo>
                    <a:pt x="1361" y="1081"/>
                  </a:lnTo>
                  <a:lnTo>
                    <a:pt x="1355" y="1090"/>
                  </a:lnTo>
                  <a:lnTo>
                    <a:pt x="1349" y="1097"/>
                  </a:lnTo>
                  <a:lnTo>
                    <a:pt x="1349" y="1097"/>
                  </a:lnTo>
                  <a:lnTo>
                    <a:pt x="1341" y="1105"/>
                  </a:lnTo>
                  <a:lnTo>
                    <a:pt x="1333" y="1111"/>
                  </a:lnTo>
                  <a:lnTo>
                    <a:pt x="1323" y="1119"/>
                  </a:lnTo>
                  <a:lnTo>
                    <a:pt x="1315" y="1124"/>
                  </a:lnTo>
                  <a:lnTo>
                    <a:pt x="1305" y="1129"/>
                  </a:lnTo>
                  <a:lnTo>
                    <a:pt x="1295" y="1133"/>
                  </a:lnTo>
                  <a:lnTo>
                    <a:pt x="1275" y="1140"/>
                  </a:lnTo>
                  <a:lnTo>
                    <a:pt x="1253" y="1147"/>
                  </a:lnTo>
                  <a:lnTo>
                    <a:pt x="1230" y="1151"/>
                  </a:lnTo>
                  <a:lnTo>
                    <a:pt x="1208" y="1154"/>
                  </a:lnTo>
                  <a:lnTo>
                    <a:pt x="1184" y="1156"/>
                  </a:lnTo>
                  <a:lnTo>
                    <a:pt x="1184" y="1156"/>
                  </a:lnTo>
                  <a:lnTo>
                    <a:pt x="1120" y="1162"/>
                  </a:lnTo>
                  <a:lnTo>
                    <a:pt x="1055" y="1166"/>
                  </a:lnTo>
                  <a:lnTo>
                    <a:pt x="991" y="1169"/>
                  </a:lnTo>
                  <a:lnTo>
                    <a:pt x="926" y="1171"/>
                  </a:lnTo>
                  <a:lnTo>
                    <a:pt x="862" y="1172"/>
                  </a:lnTo>
                  <a:lnTo>
                    <a:pt x="800" y="1173"/>
                  </a:lnTo>
                  <a:lnTo>
                    <a:pt x="678" y="1173"/>
                  </a:lnTo>
                  <a:lnTo>
                    <a:pt x="678" y="1173"/>
                  </a:lnTo>
                  <a:close/>
                  <a:moveTo>
                    <a:pt x="305" y="1128"/>
                  </a:moveTo>
                  <a:lnTo>
                    <a:pt x="305" y="1128"/>
                  </a:lnTo>
                  <a:lnTo>
                    <a:pt x="351" y="1128"/>
                  </a:lnTo>
                  <a:lnTo>
                    <a:pt x="398" y="1129"/>
                  </a:lnTo>
                  <a:lnTo>
                    <a:pt x="491" y="1133"/>
                  </a:lnTo>
                  <a:lnTo>
                    <a:pt x="491" y="1133"/>
                  </a:lnTo>
                  <a:lnTo>
                    <a:pt x="584" y="1136"/>
                  </a:lnTo>
                  <a:lnTo>
                    <a:pt x="630" y="1137"/>
                  </a:lnTo>
                  <a:lnTo>
                    <a:pt x="678" y="1137"/>
                  </a:lnTo>
                  <a:lnTo>
                    <a:pt x="678" y="1137"/>
                  </a:lnTo>
                  <a:lnTo>
                    <a:pt x="780" y="1137"/>
                  </a:lnTo>
                  <a:lnTo>
                    <a:pt x="780" y="1137"/>
                  </a:lnTo>
                  <a:lnTo>
                    <a:pt x="851" y="1137"/>
                  </a:lnTo>
                  <a:lnTo>
                    <a:pt x="928" y="1136"/>
                  </a:lnTo>
                  <a:lnTo>
                    <a:pt x="1006" y="1133"/>
                  </a:lnTo>
                  <a:lnTo>
                    <a:pt x="1045" y="1130"/>
                  </a:lnTo>
                  <a:lnTo>
                    <a:pt x="1085" y="1127"/>
                  </a:lnTo>
                  <a:lnTo>
                    <a:pt x="1085" y="1127"/>
                  </a:lnTo>
                  <a:lnTo>
                    <a:pt x="1110" y="1126"/>
                  </a:lnTo>
                  <a:lnTo>
                    <a:pt x="1137" y="1124"/>
                  </a:lnTo>
                  <a:lnTo>
                    <a:pt x="1137" y="1124"/>
                  </a:lnTo>
                  <a:lnTo>
                    <a:pt x="1173" y="1123"/>
                  </a:lnTo>
                  <a:lnTo>
                    <a:pt x="1192" y="1121"/>
                  </a:lnTo>
                  <a:lnTo>
                    <a:pt x="1210" y="1119"/>
                  </a:lnTo>
                  <a:lnTo>
                    <a:pt x="1227" y="1117"/>
                  </a:lnTo>
                  <a:lnTo>
                    <a:pt x="1245" y="1112"/>
                  </a:lnTo>
                  <a:lnTo>
                    <a:pt x="1262" y="1108"/>
                  </a:lnTo>
                  <a:lnTo>
                    <a:pt x="1279" y="1102"/>
                  </a:lnTo>
                  <a:lnTo>
                    <a:pt x="1279" y="1102"/>
                  </a:lnTo>
                  <a:lnTo>
                    <a:pt x="1293" y="1095"/>
                  </a:lnTo>
                  <a:lnTo>
                    <a:pt x="1307" y="1087"/>
                  </a:lnTo>
                  <a:lnTo>
                    <a:pt x="1318" y="1078"/>
                  </a:lnTo>
                  <a:lnTo>
                    <a:pt x="1327" y="1068"/>
                  </a:lnTo>
                  <a:lnTo>
                    <a:pt x="1335" y="1058"/>
                  </a:lnTo>
                  <a:lnTo>
                    <a:pt x="1341" y="1045"/>
                  </a:lnTo>
                  <a:lnTo>
                    <a:pt x="1345" y="1033"/>
                  </a:lnTo>
                  <a:lnTo>
                    <a:pt x="1347" y="1018"/>
                  </a:lnTo>
                  <a:lnTo>
                    <a:pt x="1347" y="1018"/>
                  </a:lnTo>
                  <a:lnTo>
                    <a:pt x="1351" y="993"/>
                  </a:lnTo>
                  <a:lnTo>
                    <a:pt x="1351" y="993"/>
                  </a:lnTo>
                  <a:lnTo>
                    <a:pt x="1354" y="966"/>
                  </a:lnTo>
                  <a:lnTo>
                    <a:pt x="1355" y="951"/>
                  </a:lnTo>
                  <a:lnTo>
                    <a:pt x="1356" y="938"/>
                  </a:lnTo>
                  <a:lnTo>
                    <a:pt x="1356" y="938"/>
                  </a:lnTo>
                  <a:lnTo>
                    <a:pt x="1356" y="934"/>
                  </a:lnTo>
                  <a:lnTo>
                    <a:pt x="1356" y="933"/>
                  </a:lnTo>
                  <a:lnTo>
                    <a:pt x="1356" y="932"/>
                  </a:lnTo>
                  <a:lnTo>
                    <a:pt x="1356" y="932"/>
                  </a:lnTo>
                  <a:lnTo>
                    <a:pt x="1355" y="919"/>
                  </a:lnTo>
                  <a:lnTo>
                    <a:pt x="1356" y="907"/>
                  </a:lnTo>
                  <a:lnTo>
                    <a:pt x="1356" y="907"/>
                  </a:lnTo>
                  <a:lnTo>
                    <a:pt x="1356" y="895"/>
                  </a:lnTo>
                  <a:lnTo>
                    <a:pt x="1356" y="804"/>
                  </a:lnTo>
                  <a:lnTo>
                    <a:pt x="1356" y="804"/>
                  </a:lnTo>
                  <a:lnTo>
                    <a:pt x="1355" y="743"/>
                  </a:lnTo>
                  <a:lnTo>
                    <a:pt x="1354" y="683"/>
                  </a:lnTo>
                  <a:lnTo>
                    <a:pt x="1354" y="683"/>
                  </a:lnTo>
                  <a:lnTo>
                    <a:pt x="1352" y="598"/>
                  </a:lnTo>
                  <a:lnTo>
                    <a:pt x="1352" y="598"/>
                  </a:lnTo>
                  <a:lnTo>
                    <a:pt x="1351" y="492"/>
                  </a:lnTo>
                  <a:lnTo>
                    <a:pt x="1351" y="437"/>
                  </a:lnTo>
                  <a:lnTo>
                    <a:pt x="1351" y="383"/>
                  </a:lnTo>
                  <a:lnTo>
                    <a:pt x="1351" y="383"/>
                  </a:lnTo>
                  <a:lnTo>
                    <a:pt x="1352" y="348"/>
                  </a:lnTo>
                  <a:lnTo>
                    <a:pt x="1351" y="330"/>
                  </a:lnTo>
                  <a:lnTo>
                    <a:pt x="1351" y="312"/>
                  </a:lnTo>
                  <a:lnTo>
                    <a:pt x="1349" y="294"/>
                  </a:lnTo>
                  <a:lnTo>
                    <a:pt x="1347" y="276"/>
                  </a:lnTo>
                  <a:lnTo>
                    <a:pt x="1343" y="257"/>
                  </a:lnTo>
                  <a:lnTo>
                    <a:pt x="1338" y="239"/>
                  </a:lnTo>
                  <a:lnTo>
                    <a:pt x="1338" y="238"/>
                  </a:lnTo>
                  <a:lnTo>
                    <a:pt x="1336" y="236"/>
                  </a:lnTo>
                  <a:lnTo>
                    <a:pt x="1336" y="236"/>
                  </a:lnTo>
                  <a:lnTo>
                    <a:pt x="1333" y="233"/>
                  </a:lnTo>
                  <a:lnTo>
                    <a:pt x="1331" y="230"/>
                  </a:lnTo>
                  <a:lnTo>
                    <a:pt x="1328" y="226"/>
                  </a:lnTo>
                  <a:lnTo>
                    <a:pt x="1327" y="222"/>
                  </a:lnTo>
                  <a:lnTo>
                    <a:pt x="1327" y="220"/>
                  </a:lnTo>
                  <a:lnTo>
                    <a:pt x="1326" y="218"/>
                  </a:lnTo>
                  <a:lnTo>
                    <a:pt x="1326" y="218"/>
                  </a:lnTo>
                  <a:lnTo>
                    <a:pt x="1302" y="196"/>
                  </a:lnTo>
                  <a:lnTo>
                    <a:pt x="1277" y="176"/>
                  </a:lnTo>
                  <a:lnTo>
                    <a:pt x="1277" y="176"/>
                  </a:lnTo>
                  <a:lnTo>
                    <a:pt x="1248" y="151"/>
                  </a:lnTo>
                  <a:lnTo>
                    <a:pt x="1219" y="125"/>
                  </a:lnTo>
                  <a:lnTo>
                    <a:pt x="1219" y="125"/>
                  </a:lnTo>
                  <a:lnTo>
                    <a:pt x="1212" y="118"/>
                  </a:lnTo>
                  <a:lnTo>
                    <a:pt x="1202" y="112"/>
                  </a:lnTo>
                  <a:lnTo>
                    <a:pt x="1186" y="101"/>
                  </a:lnTo>
                  <a:lnTo>
                    <a:pt x="1186" y="101"/>
                  </a:lnTo>
                  <a:lnTo>
                    <a:pt x="1170" y="92"/>
                  </a:lnTo>
                  <a:lnTo>
                    <a:pt x="1157" y="83"/>
                  </a:lnTo>
                  <a:lnTo>
                    <a:pt x="1157" y="83"/>
                  </a:lnTo>
                  <a:lnTo>
                    <a:pt x="1141" y="68"/>
                  </a:lnTo>
                  <a:lnTo>
                    <a:pt x="1132" y="62"/>
                  </a:lnTo>
                  <a:lnTo>
                    <a:pt x="1122" y="55"/>
                  </a:lnTo>
                  <a:lnTo>
                    <a:pt x="1110" y="50"/>
                  </a:lnTo>
                  <a:lnTo>
                    <a:pt x="1100" y="44"/>
                  </a:lnTo>
                  <a:lnTo>
                    <a:pt x="1088" y="41"/>
                  </a:lnTo>
                  <a:lnTo>
                    <a:pt x="1075" y="40"/>
                  </a:lnTo>
                  <a:lnTo>
                    <a:pt x="1073" y="40"/>
                  </a:lnTo>
                  <a:lnTo>
                    <a:pt x="1071" y="40"/>
                  </a:lnTo>
                  <a:lnTo>
                    <a:pt x="1071" y="40"/>
                  </a:lnTo>
                  <a:lnTo>
                    <a:pt x="1018" y="40"/>
                  </a:lnTo>
                  <a:lnTo>
                    <a:pt x="1018" y="40"/>
                  </a:lnTo>
                  <a:lnTo>
                    <a:pt x="965" y="40"/>
                  </a:lnTo>
                  <a:lnTo>
                    <a:pt x="965" y="40"/>
                  </a:lnTo>
                  <a:lnTo>
                    <a:pt x="905" y="40"/>
                  </a:lnTo>
                  <a:lnTo>
                    <a:pt x="837" y="39"/>
                  </a:lnTo>
                  <a:lnTo>
                    <a:pt x="837" y="39"/>
                  </a:lnTo>
                  <a:lnTo>
                    <a:pt x="830" y="38"/>
                  </a:lnTo>
                  <a:lnTo>
                    <a:pt x="830" y="38"/>
                  </a:lnTo>
                  <a:lnTo>
                    <a:pt x="815" y="39"/>
                  </a:lnTo>
                  <a:lnTo>
                    <a:pt x="801" y="40"/>
                  </a:lnTo>
                  <a:lnTo>
                    <a:pt x="773" y="43"/>
                  </a:lnTo>
                  <a:lnTo>
                    <a:pt x="773" y="43"/>
                  </a:lnTo>
                  <a:lnTo>
                    <a:pt x="752" y="45"/>
                  </a:lnTo>
                  <a:lnTo>
                    <a:pt x="730" y="48"/>
                  </a:lnTo>
                  <a:lnTo>
                    <a:pt x="730" y="48"/>
                  </a:lnTo>
                  <a:lnTo>
                    <a:pt x="715" y="48"/>
                  </a:lnTo>
                  <a:lnTo>
                    <a:pt x="715" y="48"/>
                  </a:lnTo>
                  <a:lnTo>
                    <a:pt x="686" y="46"/>
                  </a:lnTo>
                  <a:lnTo>
                    <a:pt x="658" y="44"/>
                  </a:lnTo>
                  <a:lnTo>
                    <a:pt x="658" y="44"/>
                  </a:lnTo>
                  <a:lnTo>
                    <a:pt x="624" y="42"/>
                  </a:lnTo>
                  <a:lnTo>
                    <a:pt x="624" y="42"/>
                  </a:lnTo>
                  <a:lnTo>
                    <a:pt x="582" y="40"/>
                  </a:lnTo>
                  <a:lnTo>
                    <a:pt x="536" y="38"/>
                  </a:lnTo>
                  <a:lnTo>
                    <a:pt x="436" y="37"/>
                  </a:lnTo>
                  <a:lnTo>
                    <a:pt x="436" y="37"/>
                  </a:lnTo>
                  <a:lnTo>
                    <a:pt x="360" y="38"/>
                  </a:lnTo>
                  <a:lnTo>
                    <a:pt x="283" y="39"/>
                  </a:lnTo>
                  <a:lnTo>
                    <a:pt x="283" y="39"/>
                  </a:lnTo>
                  <a:lnTo>
                    <a:pt x="208" y="40"/>
                  </a:lnTo>
                  <a:lnTo>
                    <a:pt x="132" y="40"/>
                  </a:lnTo>
                  <a:lnTo>
                    <a:pt x="132" y="40"/>
                  </a:lnTo>
                  <a:lnTo>
                    <a:pt x="127" y="39"/>
                  </a:lnTo>
                  <a:lnTo>
                    <a:pt x="125" y="39"/>
                  </a:lnTo>
                  <a:lnTo>
                    <a:pt x="124" y="39"/>
                  </a:lnTo>
                  <a:lnTo>
                    <a:pt x="124" y="39"/>
                  </a:lnTo>
                  <a:lnTo>
                    <a:pt x="111" y="44"/>
                  </a:lnTo>
                  <a:lnTo>
                    <a:pt x="99" y="51"/>
                  </a:lnTo>
                  <a:lnTo>
                    <a:pt x="89" y="59"/>
                  </a:lnTo>
                  <a:lnTo>
                    <a:pt x="81" y="68"/>
                  </a:lnTo>
                  <a:lnTo>
                    <a:pt x="73" y="80"/>
                  </a:lnTo>
                  <a:lnTo>
                    <a:pt x="68" y="91"/>
                  </a:lnTo>
                  <a:lnTo>
                    <a:pt x="64" y="103"/>
                  </a:lnTo>
                  <a:lnTo>
                    <a:pt x="60" y="117"/>
                  </a:lnTo>
                  <a:lnTo>
                    <a:pt x="58" y="131"/>
                  </a:lnTo>
                  <a:lnTo>
                    <a:pt x="56" y="145"/>
                  </a:lnTo>
                  <a:lnTo>
                    <a:pt x="55" y="174"/>
                  </a:lnTo>
                  <a:lnTo>
                    <a:pt x="55" y="201"/>
                  </a:lnTo>
                  <a:lnTo>
                    <a:pt x="56" y="228"/>
                  </a:lnTo>
                  <a:lnTo>
                    <a:pt x="56" y="241"/>
                  </a:lnTo>
                  <a:lnTo>
                    <a:pt x="56" y="241"/>
                  </a:lnTo>
                  <a:lnTo>
                    <a:pt x="58" y="300"/>
                  </a:lnTo>
                  <a:lnTo>
                    <a:pt x="58" y="358"/>
                  </a:lnTo>
                  <a:lnTo>
                    <a:pt x="57" y="416"/>
                  </a:lnTo>
                  <a:lnTo>
                    <a:pt x="56" y="476"/>
                  </a:lnTo>
                  <a:lnTo>
                    <a:pt x="56" y="476"/>
                  </a:lnTo>
                  <a:lnTo>
                    <a:pt x="56" y="527"/>
                  </a:lnTo>
                  <a:lnTo>
                    <a:pt x="56" y="577"/>
                  </a:lnTo>
                  <a:lnTo>
                    <a:pt x="56" y="577"/>
                  </a:lnTo>
                  <a:lnTo>
                    <a:pt x="57" y="617"/>
                  </a:lnTo>
                  <a:lnTo>
                    <a:pt x="57" y="655"/>
                  </a:lnTo>
                  <a:lnTo>
                    <a:pt x="56" y="694"/>
                  </a:lnTo>
                  <a:lnTo>
                    <a:pt x="54" y="733"/>
                  </a:lnTo>
                  <a:lnTo>
                    <a:pt x="54" y="733"/>
                  </a:lnTo>
                  <a:lnTo>
                    <a:pt x="53" y="760"/>
                  </a:lnTo>
                  <a:lnTo>
                    <a:pt x="52" y="787"/>
                  </a:lnTo>
                  <a:lnTo>
                    <a:pt x="52" y="787"/>
                  </a:lnTo>
                  <a:lnTo>
                    <a:pt x="51" y="814"/>
                  </a:lnTo>
                  <a:lnTo>
                    <a:pt x="50" y="840"/>
                  </a:lnTo>
                  <a:lnTo>
                    <a:pt x="50" y="840"/>
                  </a:lnTo>
                  <a:lnTo>
                    <a:pt x="46" y="873"/>
                  </a:lnTo>
                  <a:lnTo>
                    <a:pt x="46" y="873"/>
                  </a:lnTo>
                  <a:lnTo>
                    <a:pt x="42" y="900"/>
                  </a:lnTo>
                  <a:lnTo>
                    <a:pt x="41" y="914"/>
                  </a:lnTo>
                  <a:lnTo>
                    <a:pt x="41" y="928"/>
                  </a:lnTo>
                  <a:lnTo>
                    <a:pt x="41" y="928"/>
                  </a:lnTo>
                  <a:lnTo>
                    <a:pt x="40" y="934"/>
                  </a:lnTo>
                  <a:lnTo>
                    <a:pt x="37" y="939"/>
                  </a:lnTo>
                  <a:lnTo>
                    <a:pt x="36" y="940"/>
                  </a:lnTo>
                  <a:lnTo>
                    <a:pt x="36" y="942"/>
                  </a:lnTo>
                  <a:lnTo>
                    <a:pt x="36" y="942"/>
                  </a:lnTo>
                  <a:lnTo>
                    <a:pt x="36" y="963"/>
                  </a:lnTo>
                  <a:lnTo>
                    <a:pt x="36" y="983"/>
                  </a:lnTo>
                  <a:lnTo>
                    <a:pt x="39" y="1003"/>
                  </a:lnTo>
                  <a:lnTo>
                    <a:pt x="41" y="1012"/>
                  </a:lnTo>
                  <a:lnTo>
                    <a:pt x="43" y="1022"/>
                  </a:lnTo>
                  <a:lnTo>
                    <a:pt x="48" y="1031"/>
                  </a:lnTo>
                  <a:lnTo>
                    <a:pt x="52" y="1040"/>
                  </a:lnTo>
                  <a:lnTo>
                    <a:pt x="57" y="1049"/>
                  </a:lnTo>
                  <a:lnTo>
                    <a:pt x="64" y="1058"/>
                  </a:lnTo>
                  <a:lnTo>
                    <a:pt x="71" y="1066"/>
                  </a:lnTo>
                  <a:lnTo>
                    <a:pt x="81" y="1073"/>
                  </a:lnTo>
                  <a:lnTo>
                    <a:pt x="91" y="1080"/>
                  </a:lnTo>
                  <a:lnTo>
                    <a:pt x="103" y="1088"/>
                  </a:lnTo>
                  <a:lnTo>
                    <a:pt x="111" y="1092"/>
                  </a:lnTo>
                  <a:lnTo>
                    <a:pt x="111" y="1092"/>
                  </a:lnTo>
                  <a:lnTo>
                    <a:pt x="135" y="1104"/>
                  </a:lnTo>
                  <a:lnTo>
                    <a:pt x="147" y="1109"/>
                  </a:lnTo>
                  <a:lnTo>
                    <a:pt x="159" y="1115"/>
                  </a:lnTo>
                  <a:lnTo>
                    <a:pt x="172" y="1119"/>
                  </a:lnTo>
                  <a:lnTo>
                    <a:pt x="185" y="1123"/>
                  </a:lnTo>
                  <a:lnTo>
                    <a:pt x="198" y="1125"/>
                  </a:lnTo>
                  <a:lnTo>
                    <a:pt x="212" y="1127"/>
                  </a:lnTo>
                  <a:lnTo>
                    <a:pt x="212" y="1127"/>
                  </a:lnTo>
                  <a:lnTo>
                    <a:pt x="251" y="1128"/>
                  </a:lnTo>
                  <a:lnTo>
                    <a:pt x="291" y="1128"/>
                  </a:lnTo>
                  <a:lnTo>
                    <a:pt x="305" y="112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4" name="Freeform 537">
              <a:extLst>
                <a:ext uri="{FF2B5EF4-FFF2-40B4-BE49-F238E27FC236}">
                  <a16:creationId xmlns:a16="http://schemas.microsoft.com/office/drawing/2014/main" id="{17054FF9-37E0-EC69-90CB-0F58364AF28A}"/>
                </a:ext>
              </a:extLst>
            </p:cNvPr>
            <p:cNvSpPr/>
            <p:nvPr/>
          </p:nvSpPr>
          <p:spPr bwMode="auto">
            <a:xfrm>
              <a:off x="2292351" y="3190875"/>
              <a:ext cx="436563" cy="241300"/>
            </a:xfrm>
            <a:custGeom>
              <a:avLst/>
              <a:gdLst/>
              <a:ahLst/>
              <a:cxnLst>
                <a:cxn ang="0">
                  <a:pos x="718" y="456"/>
                </a:cxn>
                <a:cxn ang="0">
                  <a:pos x="677" y="453"/>
                </a:cxn>
                <a:cxn ang="0">
                  <a:pos x="599" y="450"/>
                </a:cxn>
                <a:cxn ang="0">
                  <a:pos x="445" y="443"/>
                </a:cxn>
                <a:cxn ang="0">
                  <a:pos x="334" y="441"/>
                </a:cxn>
                <a:cxn ang="0">
                  <a:pos x="225" y="439"/>
                </a:cxn>
                <a:cxn ang="0">
                  <a:pos x="195" y="439"/>
                </a:cxn>
                <a:cxn ang="0">
                  <a:pos x="133" y="439"/>
                </a:cxn>
                <a:cxn ang="0">
                  <a:pos x="84" y="434"/>
                </a:cxn>
                <a:cxn ang="0">
                  <a:pos x="36" y="422"/>
                </a:cxn>
                <a:cxn ang="0">
                  <a:pos x="25" y="416"/>
                </a:cxn>
                <a:cxn ang="0">
                  <a:pos x="12" y="403"/>
                </a:cxn>
                <a:cxn ang="0">
                  <a:pos x="4" y="376"/>
                </a:cxn>
                <a:cxn ang="0">
                  <a:pos x="4" y="338"/>
                </a:cxn>
                <a:cxn ang="0">
                  <a:pos x="0" y="23"/>
                </a:cxn>
                <a:cxn ang="0">
                  <a:pos x="3" y="13"/>
                </a:cxn>
                <a:cxn ang="0">
                  <a:pos x="11" y="6"/>
                </a:cxn>
                <a:cxn ang="0">
                  <a:pos x="22" y="4"/>
                </a:cxn>
                <a:cxn ang="0">
                  <a:pos x="33" y="8"/>
                </a:cxn>
                <a:cxn ang="0">
                  <a:pos x="37" y="13"/>
                </a:cxn>
                <a:cxn ang="0">
                  <a:pos x="39" y="28"/>
                </a:cxn>
                <a:cxn ang="0">
                  <a:pos x="41" y="363"/>
                </a:cxn>
                <a:cxn ang="0">
                  <a:pos x="43" y="379"/>
                </a:cxn>
                <a:cxn ang="0">
                  <a:pos x="58" y="392"/>
                </a:cxn>
                <a:cxn ang="0">
                  <a:pos x="82" y="398"/>
                </a:cxn>
                <a:cxn ang="0">
                  <a:pos x="112" y="401"/>
                </a:cxn>
                <a:cxn ang="0">
                  <a:pos x="146" y="402"/>
                </a:cxn>
                <a:cxn ang="0">
                  <a:pos x="221" y="401"/>
                </a:cxn>
                <a:cxn ang="0">
                  <a:pos x="267" y="404"/>
                </a:cxn>
                <a:cxn ang="0">
                  <a:pos x="314" y="407"/>
                </a:cxn>
                <a:cxn ang="0">
                  <a:pos x="391" y="408"/>
                </a:cxn>
                <a:cxn ang="0">
                  <a:pos x="427" y="407"/>
                </a:cxn>
                <a:cxn ang="0">
                  <a:pos x="576" y="411"/>
                </a:cxn>
                <a:cxn ang="0">
                  <a:pos x="645" y="417"/>
                </a:cxn>
                <a:cxn ang="0">
                  <a:pos x="691" y="421"/>
                </a:cxn>
                <a:cxn ang="0">
                  <a:pos x="726" y="421"/>
                </a:cxn>
                <a:cxn ang="0">
                  <a:pos x="761" y="411"/>
                </a:cxn>
                <a:cxn ang="0">
                  <a:pos x="775" y="401"/>
                </a:cxn>
                <a:cxn ang="0">
                  <a:pos x="784" y="387"/>
                </a:cxn>
                <a:cxn ang="0">
                  <a:pos x="787" y="369"/>
                </a:cxn>
                <a:cxn ang="0">
                  <a:pos x="785" y="269"/>
                </a:cxn>
                <a:cxn ang="0">
                  <a:pos x="783" y="152"/>
                </a:cxn>
                <a:cxn ang="0">
                  <a:pos x="783" y="114"/>
                </a:cxn>
                <a:cxn ang="0">
                  <a:pos x="782" y="68"/>
                </a:cxn>
                <a:cxn ang="0">
                  <a:pos x="771" y="43"/>
                </a:cxn>
                <a:cxn ang="0">
                  <a:pos x="768" y="31"/>
                </a:cxn>
                <a:cxn ang="0">
                  <a:pos x="768" y="14"/>
                </a:cxn>
                <a:cxn ang="0">
                  <a:pos x="773" y="5"/>
                </a:cxn>
                <a:cxn ang="0">
                  <a:pos x="786" y="0"/>
                </a:cxn>
                <a:cxn ang="0">
                  <a:pos x="795" y="3"/>
                </a:cxn>
                <a:cxn ang="0">
                  <a:pos x="802" y="11"/>
                </a:cxn>
                <a:cxn ang="0">
                  <a:pos x="804" y="18"/>
                </a:cxn>
                <a:cxn ang="0">
                  <a:pos x="812" y="49"/>
                </a:cxn>
                <a:cxn ang="0">
                  <a:pos x="818" y="69"/>
                </a:cxn>
                <a:cxn ang="0">
                  <a:pos x="819" y="111"/>
                </a:cxn>
                <a:cxn ang="0">
                  <a:pos x="818" y="183"/>
                </a:cxn>
                <a:cxn ang="0">
                  <a:pos x="821" y="238"/>
                </a:cxn>
                <a:cxn ang="0">
                  <a:pos x="825" y="313"/>
                </a:cxn>
                <a:cxn ang="0">
                  <a:pos x="823" y="386"/>
                </a:cxn>
                <a:cxn ang="0">
                  <a:pos x="814" y="419"/>
                </a:cxn>
                <a:cxn ang="0">
                  <a:pos x="801" y="435"/>
                </a:cxn>
                <a:cxn ang="0">
                  <a:pos x="774" y="451"/>
                </a:cxn>
                <a:cxn ang="0">
                  <a:pos x="735" y="456"/>
                </a:cxn>
              </a:cxnLst>
              <a:rect l="0" t="0" r="r" b="b"/>
              <a:pathLst>
                <a:path w="825" h="456">
                  <a:moveTo>
                    <a:pt x="735" y="456"/>
                  </a:moveTo>
                  <a:lnTo>
                    <a:pt x="735" y="456"/>
                  </a:lnTo>
                  <a:lnTo>
                    <a:pt x="718" y="456"/>
                  </a:lnTo>
                  <a:lnTo>
                    <a:pt x="700" y="455"/>
                  </a:lnTo>
                  <a:lnTo>
                    <a:pt x="700" y="455"/>
                  </a:lnTo>
                  <a:lnTo>
                    <a:pt x="677" y="453"/>
                  </a:lnTo>
                  <a:lnTo>
                    <a:pt x="677" y="453"/>
                  </a:lnTo>
                  <a:lnTo>
                    <a:pt x="599" y="450"/>
                  </a:lnTo>
                  <a:lnTo>
                    <a:pt x="599" y="450"/>
                  </a:lnTo>
                  <a:lnTo>
                    <a:pt x="522" y="445"/>
                  </a:lnTo>
                  <a:lnTo>
                    <a:pt x="483" y="444"/>
                  </a:lnTo>
                  <a:lnTo>
                    <a:pt x="445" y="443"/>
                  </a:lnTo>
                  <a:lnTo>
                    <a:pt x="445" y="443"/>
                  </a:lnTo>
                  <a:lnTo>
                    <a:pt x="389" y="443"/>
                  </a:lnTo>
                  <a:lnTo>
                    <a:pt x="334" y="441"/>
                  </a:lnTo>
                  <a:lnTo>
                    <a:pt x="334" y="441"/>
                  </a:lnTo>
                  <a:lnTo>
                    <a:pt x="281" y="440"/>
                  </a:lnTo>
                  <a:lnTo>
                    <a:pt x="225" y="439"/>
                  </a:lnTo>
                  <a:lnTo>
                    <a:pt x="225" y="439"/>
                  </a:lnTo>
                  <a:lnTo>
                    <a:pt x="195" y="439"/>
                  </a:lnTo>
                  <a:lnTo>
                    <a:pt x="195" y="439"/>
                  </a:lnTo>
                  <a:lnTo>
                    <a:pt x="166" y="439"/>
                  </a:lnTo>
                  <a:lnTo>
                    <a:pt x="166" y="439"/>
                  </a:lnTo>
                  <a:lnTo>
                    <a:pt x="133" y="439"/>
                  </a:lnTo>
                  <a:lnTo>
                    <a:pt x="118" y="438"/>
                  </a:lnTo>
                  <a:lnTo>
                    <a:pt x="101" y="436"/>
                  </a:lnTo>
                  <a:lnTo>
                    <a:pt x="84" y="434"/>
                  </a:lnTo>
                  <a:lnTo>
                    <a:pt x="68" y="431"/>
                  </a:lnTo>
                  <a:lnTo>
                    <a:pt x="52" y="427"/>
                  </a:lnTo>
                  <a:lnTo>
                    <a:pt x="36" y="422"/>
                  </a:lnTo>
                  <a:lnTo>
                    <a:pt x="36" y="422"/>
                  </a:lnTo>
                  <a:lnTo>
                    <a:pt x="30" y="419"/>
                  </a:lnTo>
                  <a:lnTo>
                    <a:pt x="25" y="416"/>
                  </a:lnTo>
                  <a:lnTo>
                    <a:pt x="20" y="411"/>
                  </a:lnTo>
                  <a:lnTo>
                    <a:pt x="16" y="407"/>
                  </a:lnTo>
                  <a:lnTo>
                    <a:pt x="12" y="403"/>
                  </a:lnTo>
                  <a:lnTo>
                    <a:pt x="10" y="398"/>
                  </a:lnTo>
                  <a:lnTo>
                    <a:pt x="6" y="388"/>
                  </a:lnTo>
                  <a:lnTo>
                    <a:pt x="4" y="376"/>
                  </a:lnTo>
                  <a:lnTo>
                    <a:pt x="3" y="364"/>
                  </a:lnTo>
                  <a:lnTo>
                    <a:pt x="4" y="338"/>
                  </a:lnTo>
                  <a:lnTo>
                    <a:pt x="4" y="338"/>
                  </a:lnTo>
                  <a:lnTo>
                    <a:pt x="5" y="315"/>
                  </a:lnTo>
                  <a:lnTo>
                    <a:pt x="0" y="23"/>
                  </a:lnTo>
                  <a:lnTo>
                    <a:pt x="0" y="23"/>
                  </a:lnTo>
                  <a:lnTo>
                    <a:pt x="0" y="19"/>
                  </a:lnTo>
                  <a:lnTo>
                    <a:pt x="1" y="16"/>
                  </a:lnTo>
                  <a:lnTo>
                    <a:pt x="3" y="13"/>
                  </a:lnTo>
                  <a:lnTo>
                    <a:pt x="5" y="10"/>
                  </a:lnTo>
                  <a:lnTo>
                    <a:pt x="8" y="8"/>
                  </a:lnTo>
                  <a:lnTo>
                    <a:pt x="11" y="6"/>
                  </a:lnTo>
                  <a:lnTo>
                    <a:pt x="14" y="5"/>
                  </a:lnTo>
                  <a:lnTo>
                    <a:pt x="18" y="4"/>
                  </a:lnTo>
                  <a:lnTo>
                    <a:pt x="22" y="4"/>
                  </a:lnTo>
                  <a:lnTo>
                    <a:pt x="22" y="4"/>
                  </a:lnTo>
                  <a:lnTo>
                    <a:pt x="29" y="5"/>
                  </a:lnTo>
                  <a:lnTo>
                    <a:pt x="33" y="8"/>
                  </a:lnTo>
                  <a:lnTo>
                    <a:pt x="36" y="11"/>
                  </a:lnTo>
                  <a:lnTo>
                    <a:pt x="37" y="13"/>
                  </a:lnTo>
                  <a:lnTo>
                    <a:pt x="37" y="13"/>
                  </a:lnTo>
                  <a:lnTo>
                    <a:pt x="39" y="18"/>
                  </a:lnTo>
                  <a:lnTo>
                    <a:pt x="40" y="23"/>
                  </a:lnTo>
                  <a:lnTo>
                    <a:pt x="39" y="28"/>
                  </a:lnTo>
                  <a:lnTo>
                    <a:pt x="37" y="33"/>
                  </a:lnTo>
                  <a:lnTo>
                    <a:pt x="36" y="35"/>
                  </a:lnTo>
                  <a:lnTo>
                    <a:pt x="41" y="363"/>
                  </a:lnTo>
                  <a:lnTo>
                    <a:pt x="41" y="363"/>
                  </a:lnTo>
                  <a:lnTo>
                    <a:pt x="41" y="372"/>
                  </a:lnTo>
                  <a:lnTo>
                    <a:pt x="43" y="379"/>
                  </a:lnTo>
                  <a:lnTo>
                    <a:pt x="47" y="385"/>
                  </a:lnTo>
                  <a:lnTo>
                    <a:pt x="51" y="389"/>
                  </a:lnTo>
                  <a:lnTo>
                    <a:pt x="58" y="392"/>
                  </a:lnTo>
                  <a:lnTo>
                    <a:pt x="64" y="394"/>
                  </a:lnTo>
                  <a:lnTo>
                    <a:pt x="78" y="397"/>
                  </a:lnTo>
                  <a:lnTo>
                    <a:pt x="82" y="398"/>
                  </a:lnTo>
                  <a:lnTo>
                    <a:pt x="82" y="398"/>
                  </a:lnTo>
                  <a:lnTo>
                    <a:pt x="97" y="400"/>
                  </a:lnTo>
                  <a:lnTo>
                    <a:pt x="112" y="401"/>
                  </a:lnTo>
                  <a:lnTo>
                    <a:pt x="129" y="402"/>
                  </a:lnTo>
                  <a:lnTo>
                    <a:pt x="146" y="402"/>
                  </a:lnTo>
                  <a:lnTo>
                    <a:pt x="146" y="402"/>
                  </a:lnTo>
                  <a:lnTo>
                    <a:pt x="184" y="402"/>
                  </a:lnTo>
                  <a:lnTo>
                    <a:pt x="184" y="402"/>
                  </a:lnTo>
                  <a:lnTo>
                    <a:pt x="221" y="401"/>
                  </a:lnTo>
                  <a:lnTo>
                    <a:pt x="221" y="401"/>
                  </a:lnTo>
                  <a:lnTo>
                    <a:pt x="246" y="402"/>
                  </a:lnTo>
                  <a:lnTo>
                    <a:pt x="267" y="404"/>
                  </a:lnTo>
                  <a:lnTo>
                    <a:pt x="267" y="404"/>
                  </a:lnTo>
                  <a:lnTo>
                    <a:pt x="291" y="406"/>
                  </a:lnTo>
                  <a:lnTo>
                    <a:pt x="314" y="407"/>
                  </a:lnTo>
                  <a:lnTo>
                    <a:pt x="355" y="408"/>
                  </a:lnTo>
                  <a:lnTo>
                    <a:pt x="355" y="408"/>
                  </a:lnTo>
                  <a:lnTo>
                    <a:pt x="391" y="408"/>
                  </a:lnTo>
                  <a:lnTo>
                    <a:pt x="391" y="408"/>
                  </a:lnTo>
                  <a:lnTo>
                    <a:pt x="427" y="407"/>
                  </a:lnTo>
                  <a:lnTo>
                    <a:pt x="427" y="407"/>
                  </a:lnTo>
                  <a:lnTo>
                    <a:pt x="480" y="408"/>
                  </a:lnTo>
                  <a:lnTo>
                    <a:pt x="530" y="409"/>
                  </a:lnTo>
                  <a:lnTo>
                    <a:pt x="576" y="411"/>
                  </a:lnTo>
                  <a:lnTo>
                    <a:pt x="622" y="413"/>
                  </a:lnTo>
                  <a:lnTo>
                    <a:pt x="622" y="413"/>
                  </a:lnTo>
                  <a:lnTo>
                    <a:pt x="645" y="417"/>
                  </a:lnTo>
                  <a:lnTo>
                    <a:pt x="645" y="417"/>
                  </a:lnTo>
                  <a:lnTo>
                    <a:pt x="675" y="420"/>
                  </a:lnTo>
                  <a:lnTo>
                    <a:pt x="691" y="421"/>
                  </a:lnTo>
                  <a:lnTo>
                    <a:pt x="707" y="421"/>
                  </a:lnTo>
                  <a:lnTo>
                    <a:pt x="707" y="421"/>
                  </a:lnTo>
                  <a:lnTo>
                    <a:pt x="726" y="421"/>
                  </a:lnTo>
                  <a:lnTo>
                    <a:pt x="741" y="418"/>
                  </a:lnTo>
                  <a:lnTo>
                    <a:pt x="756" y="413"/>
                  </a:lnTo>
                  <a:lnTo>
                    <a:pt x="761" y="411"/>
                  </a:lnTo>
                  <a:lnTo>
                    <a:pt x="767" y="408"/>
                  </a:lnTo>
                  <a:lnTo>
                    <a:pt x="771" y="404"/>
                  </a:lnTo>
                  <a:lnTo>
                    <a:pt x="775" y="401"/>
                  </a:lnTo>
                  <a:lnTo>
                    <a:pt x="779" y="396"/>
                  </a:lnTo>
                  <a:lnTo>
                    <a:pt x="782" y="392"/>
                  </a:lnTo>
                  <a:lnTo>
                    <a:pt x="784" y="387"/>
                  </a:lnTo>
                  <a:lnTo>
                    <a:pt x="786" y="381"/>
                  </a:lnTo>
                  <a:lnTo>
                    <a:pt x="787" y="375"/>
                  </a:lnTo>
                  <a:lnTo>
                    <a:pt x="787" y="369"/>
                  </a:lnTo>
                  <a:lnTo>
                    <a:pt x="787" y="369"/>
                  </a:lnTo>
                  <a:lnTo>
                    <a:pt x="786" y="324"/>
                  </a:lnTo>
                  <a:lnTo>
                    <a:pt x="785" y="269"/>
                  </a:lnTo>
                  <a:lnTo>
                    <a:pt x="785" y="269"/>
                  </a:lnTo>
                  <a:lnTo>
                    <a:pt x="783" y="188"/>
                  </a:lnTo>
                  <a:lnTo>
                    <a:pt x="783" y="152"/>
                  </a:lnTo>
                  <a:lnTo>
                    <a:pt x="783" y="121"/>
                  </a:lnTo>
                  <a:lnTo>
                    <a:pt x="783" y="114"/>
                  </a:lnTo>
                  <a:lnTo>
                    <a:pt x="783" y="114"/>
                  </a:lnTo>
                  <a:lnTo>
                    <a:pt x="784" y="96"/>
                  </a:lnTo>
                  <a:lnTo>
                    <a:pt x="783" y="78"/>
                  </a:lnTo>
                  <a:lnTo>
                    <a:pt x="782" y="68"/>
                  </a:lnTo>
                  <a:lnTo>
                    <a:pt x="779" y="59"/>
                  </a:lnTo>
                  <a:lnTo>
                    <a:pt x="777" y="51"/>
                  </a:lnTo>
                  <a:lnTo>
                    <a:pt x="771" y="43"/>
                  </a:lnTo>
                  <a:lnTo>
                    <a:pt x="771" y="43"/>
                  </a:lnTo>
                  <a:lnTo>
                    <a:pt x="769" y="37"/>
                  </a:lnTo>
                  <a:lnTo>
                    <a:pt x="768" y="31"/>
                  </a:lnTo>
                  <a:lnTo>
                    <a:pt x="768" y="18"/>
                  </a:lnTo>
                  <a:lnTo>
                    <a:pt x="768" y="18"/>
                  </a:lnTo>
                  <a:lnTo>
                    <a:pt x="768" y="14"/>
                  </a:lnTo>
                  <a:lnTo>
                    <a:pt x="769" y="11"/>
                  </a:lnTo>
                  <a:lnTo>
                    <a:pt x="771" y="8"/>
                  </a:lnTo>
                  <a:lnTo>
                    <a:pt x="773" y="5"/>
                  </a:lnTo>
                  <a:lnTo>
                    <a:pt x="777" y="3"/>
                  </a:lnTo>
                  <a:lnTo>
                    <a:pt x="780" y="1"/>
                  </a:lnTo>
                  <a:lnTo>
                    <a:pt x="786" y="0"/>
                  </a:lnTo>
                  <a:lnTo>
                    <a:pt x="786" y="0"/>
                  </a:lnTo>
                  <a:lnTo>
                    <a:pt x="792" y="1"/>
                  </a:lnTo>
                  <a:lnTo>
                    <a:pt x="795" y="3"/>
                  </a:lnTo>
                  <a:lnTo>
                    <a:pt x="798" y="5"/>
                  </a:lnTo>
                  <a:lnTo>
                    <a:pt x="800" y="8"/>
                  </a:lnTo>
                  <a:lnTo>
                    <a:pt x="802" y="11"/>
                  </a:lnTo>
                  <a:lnTo>
                    <a:pt x="803" y="14"/>
                  </a:lnTo>
                  <a:lnTo>
                    <a:pt x="804" y="18"/>
                  </a:lnTo>
                  <a:lnTo>
                    <a:pt x="804" y="18"/>
                  </a:lnTo>
                  <a:lnTo>
                    <a:pt x="804" y="26"/>
                  </a:lnTo>
                  <a:lnTo>
                    <a:pt x="806" y="33"/>
                  </a:lnTo>
                  <a:lnTo>
                    <a:pt x="812" y="49"/>
                  </a:lnTo>
                  <a:lnTo>
                    <a:pt x="812" y="49"/>
                  </a:lnTo>
                  <a:lnTo>
                    <a:pt x="816" y="62"/>
                  </a:lnTo>
                  <a:lnTo>
                    <a:pt x="818" y="69"/>
                  </a:lnTo>
                  <a:lnTo>
                    <a:pt x="819" y="76"/>
                  </a:lnTo>
                  <a:lnTo>
                    <a:pt x="819" y="76"/>
                  </a:lnTo>
                  <a:lnTo>
                    <a:pt x="819" y="111"/>
                  </a:lnTo>
                  <a:lnTo>
                    <a:pt x="819" y="145"/>
                  </a:lnTo>
                  <a:lnTo>
                    <a:pt x="819" y="145"/>
                  </a:lnTo>
                  <a:lnTo>
                    <a:pt x="818" y="183"/>
                  </a:lnTo>
                  <a:lnTo>
                    <a:pt x="818" y="183"/>
                  </a:lnTo>
                  <a:lnTo>
                    <a:pt x="819" y="207"/>
                  </a:lnTo>
                  <a:lnTo>
                    <a:pt x="821" y="238"/>
                  </a:lnTo>
                  <a:lnTo>
                    <a:pt x="821" y="238"/>
                  </a:lnTo>
                  <a:lnTo>
                    <a:pt x="824" y="287"/>
                  </a:lnTo>
                  <a:lnTo>
                    <a:pt x="825" y="313"/>
                  </a:lnTo>
                  <a:lnTo>
                    <a:pt x="825" y="339"/>
                  </a:lnTo>
                  <a:lnTo>
                    <a:pt x="825" y="363"/>
                  </a:lnTo>
                  <a:lnTo>
                    <a:pt x="823" y="386"/>
                  </a:lnTo>
                  <a:lnTo>
                    <a:pt x="819" y="404"/>
                  </a:lnTo>
                  <a:lnTo>
                    <a:pt x="817" y="411"/>
                  </a:lnTo>
                  <a:lnTo>
                    <a:pt x="814" y="419"/>
                  </a:lnTo>
                  <a:lnTo>
                    <a:pt x="814" y="419"/>
                  </a:lnTo>
                  <a:lnTo>
                    <a:pt x="809" y="428"/>
                  </a:lnTo>
                  <a:lnTo>
                    <a:pt x="801" y="435"/>
                  </a:lnTo>
                  <a:lnTo>
                    <a:pt x="794" y="442"/>
                  </a:lnTo>
                  <a:lnTo>
                    <a:pt x="785" y="448"/>
                  </a:lnTo>
                  <a:lnTo>
                    <a:pt x="774" y="451"/>
                  </a:lnTo>
                  <a:lnTo>
                    <a:pt x="763" y="454"/>
                  </a:lnTo>
                  <a:lnTo>
                    <a:pt x="750" y="456"/>
                  </a:lnTo>
                  <a:lnTo>
                    <a:pt x="735" y="456"/>
                  </a:lnTo>
                  <a:lnTo>
                    <a:pt x="735" y="45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5" name="Freeform 538">
              <a:extLst>
                <a:ext uri="{FF2B5EF4-FFF2-40B4-BE49-F238E27FC236}">
                  <a16:creationId xmlns:a16="http://schemas.microsoft.com/office/drawing/2014/main" id="{D5F76141-E2B5-FA04-3ABC-3B8AC3D42390}"/>
                </a:ext>
              </a:extLst>
            </p:cNvPr>
            <p:cNvSpPr>
              <a:spLocks noEditPoints="1"/>
            </p:cNvSpPr>
            <p:nvPr/>
          </p:nvSpPr>
          <p:spPr bwMode="auto">
            <a:xfrm>
              <a:off x="2570163" y="3225800"/>
              <a:ext cx="103188" cy="158750"/>
            </a:xfrm>
            <a:custGeom>
              <a:avLst/>
              <a:gdLst/>
              <a:ahLst/>
              <a:cxnLst>
                <a:cxn ang="0">
                  <a:pos x="72" y="299"/>
                </a:cxn>
                <a:cxn ang="0">
                  <a:pos x="40" y="295"/>
                </a:cxn>
                <a:cxn ang="0">
                  <a:pos x="18" y="284"/>
                </a:cxn>
                <a:cxn ang="0">
                  <a:pos x="8" y="274"/>
                </a:cxn>
                <a:cxn ang="0">
                  <a:pos x="2" y="250"/>
                </a:cxn>
                <a:cxn ang="0">
                  <a:pos x="3" y="124"/>
                </a:cxn>
                <a:cxn ang="0">
                  <a:pos x="2" y="92"/>
                </a:cxn>
                <a:cxn ang="0">
                  <a:pos x="2" y="58"/>
                </a:cxn>
                <a:cxn ang="0">
                  <a:pos x="6" y="38"/>
                </a:cxn>
                <a:cxn ang="0">
                  <a:pos x="8" y="23"/>
                </a:cxn>
                <a:cxn ang="0">
                  <a:pos x="8" y="22"/>
                </a:cxn>
                <a:cxn ang="0">
                  <a:pos x="12" y="10"/>
                </a:cxn>
                <a:cxn ang="0">
                  <a:pos x="21" y="5"/>
                </a:cxn>
                <a:cxn ang="0">
                  <a:pos x="55" y="2"/>
                </a:cxn>
                <a:cxn ang="0">
                  <a:pos x="101" y="0"/>
                </a:cxn>
                <a:cxn ang="0">
                  <a:pos x="136" y="4"/>
                </a:cxn>
                <a:cxn ang="0">
                  <a:pos x="172" y="17"/>
                </a:cxn>
                <a:cxn ang="0">
                  <a:pos x="184" y="32"/>
                </a:cxn>
                <a:cxn ang="0">
                  <a:pos x="192" y="60"/>
                </a:cxn>
                <a:cxn ang="0">
                  <a:pos x="195" y="117"/>
                </a:cxn>
                <a:cxn ang="0">
                  <a:pos x="193" y="193"/>
                </a:cxn>
                <a:cxn ang="0">
                  <a:pos x="190" y="273"/>
                </a:cxn>
                <a:cxn ang="0">
                  <a:pos x="187" y="283"/>
                </a:cxn>
                <a:cxn ang="0">
                  <a:pos x="183" y="288"/>
                </a:cxn>
                <a:cxn ang="0">
                  <a:pos x="172" y="291"/>
                </a:cxn>
                <a:cxn ang="0">
                  <a:pos x="169" y="291"/>
                </a:cxn>
                <a:cxn ang="0">
                  <a:pos x="165" y="292"/>
                </a:cxn>
                <a:cxn ang="0">
                  <a:pos x="153" y="296"/>
                </a:cxn>
                <a:cxn ang="0">
                  <a:pos x="107" y="299"/>
                </a:cxn>
                <a:cxn ang="0">
                  <a:pos x="82" y="39"/>
                </a:cxn>
                <a:cxn ang="0">
                  <a:pos x="42" y="40"/>
                </a:cxn>
                <a:cxn ang="0">
                  <a:pos x="39" y="70"/>
                </a:cxn>
                <a:cxn ang="0">
                  <a:pos x="38" y="177"/>
                </a:cxn>
                <a:cxn ang="0">
                  <a:pos x="37" y="209"/>
                </a:cxn>
                <a:cxn ang="0">
                  <a:pos x="40" y="240"/>
                </a:cxn>
                <a:cxn ang="0">
                  <a:pos x="46" y="252"/>
                </a:cxn>
                <a:cxn ang="0">
                  <a:pos x="61" y="261"/>
                </a:cxn>
                <a:cxn ang="0">
                  <a:pos x="71" y="261"/>
                </a:cxn>
                <a:cxn ang="0">
                  <a:pos x="109" y="260"/>
                </a:cxn>
                <a:cxn ang="0">
                  <a:pos x="153" y="255"/>
                </a:cxn>
                <a:cxn ang="0">
                  <a:pos x="156" y="180"/>
                </a:cxn>
                <a:cxn ang="0">
                  <a:pos x="159" y="100"/>
                </a:cxn>
                <a:cxn ang="0">
                  <a:pos x="159" y="74"/>
                </a:cxn>
                <a:cxn ang="0">
                  <a:pos x="150" y="53"/>
                </a:cxn>
                <a:cxn ang="0">
                  <a:pos x="123" y="42"/>
                </a:cxn>
                <a:cxn ang="0">
                  <a:pos x="82" y="39"/>
                </a:cxn>
              </a:cxnLst>
              <a:rect l="0" t="0" r="r" b="b"/>
              <a:pathLst>
                <a:path w="195" h="299">
                  <a:moveTo>
                    <a:pt x="85" y="299"/>
                  </a:moveTo>
                  <a:lnTo>
                    <a:pt x="85" y="299"/>
                  </a:lnTo>
                  <a:lnTo>
                    <a:pt x="72" y="299"/>
                  </a:lnTo>
                  <a:lnTo>
                    <a:pt x="60" y="298"/>
                  </a:lnTo>
                  <a:lnTo>
                    <a:pt x="49" y="297"/>
                  </a:lnTo>
                  <a:lnTo>
                    <a:pt x="40" y="295"/>
                  </a:lnTo>
                  <a:lnTo>
                    <a:pt x="31" y="292"/>
                  </a:lnTo>
                  <a:lnTo>
                    <a:pt x="24" y="289"/>
                  </a:lnTo>
                  <a:lnTo>
                    <a:pt x="18" y="284"/>
                  </a:lnTo>
                  <a:lnTo>
                    <a:pt x="13" y="280"/>
                  </a:lnTo>
                  <a:lnTo>
                    <a:pt x="13" y="280"/>
                  </a:lnTo>
                  <a:lnTo>
                    <a:pt x="8" y="274"/>
                  </a:lnTo>
                  <a:lnTo>
                    <a:pt x="5" y="268"/>
                  </a:lnTo>
                  <a:lnTo>
                    <a:pt x="3" y="260"/>
                  </a:lnTo>
                  <a:lnTo>
                    <a:pt x="2" y="250"/>
                  </a:lnTo>
                  <a:lnTo>
                    <a:pt x="2" y="250"/>
                  </a:lnTo>
                  <a:lnTo>
                    <a:pt x="3" y="126"/>
                  </a:lnTo>
                  <a:lnTo>
                    <a:pt x="3" y="124"/>
                  </a:lnTo>
                  <a:lnTo>
                    <a:pt x="3" y="124"/>
                  </a:lnTo>
                  <a:lnTo>
                    <a:pt x="2" y="92"/>
                  </a:lnTo>
                  <a:lnTo>
                    <a:pt x="2" y="92"/>
                  </a:lnTo>
                  <a:lnTo>
                    <a:pt x="0" y="70"/>
                  </a:lnTo>
                  <a:lnTo>
                    <a:pt x="0" y="70"/>
                  </a:lnTo>
                  <a:lnTo>
                    <a:pt x="2" y="58"/>
                  </a:lnTo>
                  <a:lnTo>
                    <a:pt x="4" y="48"/>
                  </a:lnTo>
                  <a:lnTo>
                    <a:pt x="4" y="48"/>
                  </a:lnTo>
                  <a:lnTo>
                    <a:pt x="6" y="38"/>
                  </a:lnTo>
                  <a:lnTo>
                    <a:pt x="7" y="27"/>
                  </a:lnTo>
                  <a:lnTo>
                    <a:pt x="7" y="27"/>
                  </a:lnTo>
                  <a:lnTo>
                    <a:pt x="8" y="23"/>
                  </a:lnTo>
                  <a:lnTo>
                    <a:pt x="8" y="22"/>
                  </a:lnTo>
                  <a:lnTo>
                    <a:pt x="8" y="22"/>
                  </a:lnTo>
                  <a:lnTo>
                    <a:pt x="8" y="22"/>
                  </a:lnTo>
                  <a:lnTo>
                    <a:pt x="9" y="15"/>
                  </a:lnTo>
                  <a:lnTo>
                    <a:pt x="10" y="12"/>
                  </a:lnTo>
                  <a:lnTo>
                    <a:pt x="12" y="10"/>
                  </a:lnTo>
                  <a:lnTo>
                    <a:pt x="14" y="8"/>
                  </a:lnTo>
                  <a:lnTo>
                    <a:pt x="17" y="6"/>
                  </a:lnTo>
                  <a:lnTo>
                    <a:pt x="21" y="5"/>
                  </a:lnTo>
                  <a:lnTo>
                    <a:pt x="25" y="5"/>
                  </a:lnTo>
                  <a:lnTo>
                    <a:pt x="25" y="5"/>
                  </a:lnTo>
                  <a:lnTo>
                    <a:pt x="55" y="2"/>
                  </a:lnTo>
                  <a:lnTo>
                    <a:pt x="55" y="2"/>
                  </a:lnTo>
                  <a:lnTo>
                    <a:pt x="78" y="1"/>
                  </a:lnTo>
                  <a:lnTo>
                    <a:pt x="101" y="0"/>
                  </a:lnTo>
                  <a:lnTo>
                    <a:pt x="101" y="0"/>
                  </a:lnTo>
                  <a:lnTo>
                    <a:pt x="119" y="1"/>
                  </a:lnTo>
                  <a:lnTo>
                    <a:pt x="136" y="4"/>
                  </a:lnTo>
                  <a:lnTo>
                    <a:pt x="150" y="7"/>
                  </a:lnTo>
                  <a:lnTo>
                    <a:pt x="163" y="11"/>
                  </a:lnTo>
                  <a:lnTo>
                    <a:pt x="172" y="17"/>
                  </a:lnTo>
                  <a:lnTo>
                    <a:pt x="179" y="23"/>
                  </a:lnTo>
                  <a:lnTo>
                    <a:pt x="182" y="27"/>
                  </a:lnTo>
                  <a:lnTo>
                    <a:pt x="184" y="32"/>
                  </a:lnTo>
                  <a:lnTo>
                    <a:pt x="187" y="42"/>
                  </a:lnTo>
                  <a:lnTo>
                    <a:pt x="187" y="42"/>
                  </a:lnTo>
                  <a:lnTo>
                    <a:pt x="192" y="60"/>
                  </a:lnTo>
                  <a:lnTo>
                    <a:pt x="194" y="80"/>
                  </a:lnTo>
                  <a:lnTo>
                    <a:pt x="195" y="99"/>
                  </a:lnTo>
                  <a:lnTo>
                    <a:pt x="195" y="117"/>
                  </a:lnTo>
                  <a:lnTo>
                    <a:pt x="195" y="155"/>
                  </a:lnTo>
                  <a:lnTo>
                    <a:pt x="193" y="193"/>
                  </a:lnTo>
                  <a:lnTo>
                    <a:pt x="193" y="193"/>
                  </a:lnTo>
                  <a:lnTo>
                    <a:pt x="191" y="233"/>
                  </a:lnTo>
                  <a:lnTo>
                    <a:pt x="190" y="254"/>
                  </a:lnTo>
                  <a:lnTo>
                    <a:pt x="190" y="273"/>
                  </a:lnTo>
                  <a:lnTo>
                    <a:pt x="190" y="273"/>
                  </a:lnTo>
                  <a:lnTo>
                    <a:pt x="188" y="280"/>
                  </a:lnTo>
                  <a:lnTo>
                    <a:pt x="187" y="283"/>
                  </a:lnTo>
                  <a:lnTo>
                    <a:pt x="185" y="286"/>
                  </a:lnTo>
                  <a:lnTo>
                    <a:pt x="185" y="286"/>
                  </a:lnTo>
                  <a:lnTo>
                    <a:pt x="183" y="288"/>
                  </a:lnTo>
                  <a:lnTo>
                    <a:pt x="179" y="290"/>
                  </a:lnTo>
                  <a:lnTo>
                    <a:pt x="176" y="291"/>
                  </a:lnTo>
                  <a:lnTo>
                    <a:pt x="172" y="291"/>
                  </a:lnTo>
                  <a:lnTo>
                    <a:pt x="172" y="291"/>
                  </a:lnTo>
                  <a:lnTo>
                    <a:pt x="172" y="291"/>
                  </a:lnTo>
                  <a:lnTo>
                    <a:pt x="169" y="291"/>
                  </a:lnTo>
                  <a:lnTo>
                    <a:pt x="167" y="290"/>
                  </a:lnTo>
                  <a:lnTo>
                    <a:pt x="165" y="292"/>
                  </a:lnTo>
                  <a:lnTo>
                    <a:pt x="165" y="292"/>
                  </a:lnTo>
                  <a:lnTo>
                    <a:pt x="160" y="295"/>
                  </a:lnTo>
                  <a:lnTo>
                    <a:pt x="153" y="296"/>
                  </a:lnTo>
                  <a:lnTo>
                    <a:pt x="153" y="296"/>
                  </a:lnTo>
                  <a:lnTo>
                    <a:pt x="126" y="298"/>
                  </a:lnTo>
                  <a:lnTo>
                    <a:pt x="126" y="298"/>
                  </a:lnTo>
                  <a:lnTo>
                    <a:pt x="107" y="299"/>
                  </a:lnTo>
                  <a:lnTo>
                    <a:pt x="85" y="299"/>
                  </a:lnTo>
                  <a:lnTo>
                    <a:pt x="85" y="299"/>
                  </a:lnTo>
                  <a:close/>
                  <a:moveTo>
                    <a:pt x="82" y="39"/>
                  </a:moveTo>
                  <a:lnTo>
                    <a:pt x="82" y="39"/>
                  </a:lnTo>
                  <a:lnTo>
                    <a:pt x="53" y="40"/>
                  </a:lnTo>
                  <a:lnTo>
                    <a:pt x="42" y="40"/>
                  </a:lnTo>
                  <a:lnTo>
                    <a:pt x="41" y="52"/>
                  </a:lnTo>
                  <a:lnTo>
                    <a:pt x="41" y="52"/>
                  </a:lnTo>
                  <a:lnTo>
                    <a:pt x="39" y="70"/>
                  </a:lnTo>
                  <a:lnTo>
                    <a:pt x="38" y="88"/>
                  </a:lnTo>
                  <a:lnTo>
                    <a:pt x="38" y="177"/>
                  </a:lnTo>
                  <a:lnTo>
                    <a:pt x="38" y="177"/>
                  </a:lnTo>
                  <a:lnTo>
                    <a:pt x="38" y="194"/>
                  </a:lnTo>
                  <a:lnTo>
                    <a:pt x="38" y="194"/>
                  </a:lnTo>
                  <a:lnTo>
                    <a:pt x="37" y="209"/>
                  </a:lnTo>
                  <a:lnTo>
                    <a:pt x="37" y="226"/>
                  </a:lnTo>
                  <a:lnTo>
                    <a:pt x="38" y="233"/>
                  </a:lnTo>
                  <a:lnTo>
                    <a:pt x="40" y="240"/>
                  </a:lnTo>
                  <a:lnTo>
                    <a:pt x="42" y="246"/>
                  </a:lnTo>
                  <a:lnTo>
                    <a:pt x="46" y="252"/>
                  </a:lnTo>
                  <a:lnTo>
                    <a:pt x="46" y="252"/>
                  </a:lnTo>
                  <a:lnTo>
                    <a:pt x="51" y="256"/>
                  </a:lnTo>
                  <a:lnTo>
                    <a:pt x="56" y="259"/>
                  </a:lnTo>
                  <a:lnTo>
                    <a:pt x="61" y="261"/>
                  </a:lnTo>
                  <a:lnTo>
                    <a:pt x="69" y="261"/>
                  </a:lnTo>
                  <a:lnTo>
                    <a:pt x="69" y="261"/>
                  </a:lnTo>
                  <a:lnTo>
                    <a:pt x="71" y="261"/>
                  </a:lnTo>
                  <a:lnTo>
                    <a:pt x="71" y="261"/>
                  </a:lnTo>
                  <a:lnTo>
                    <a:pt x="109" y="260"/>
                  </a:lnTo>
                  <a:lnTo>
                    <a:pt x="109" y="260"/>
                  </a:lnTo>
                  <a:lnTo>
                    <a:pt x="131" y="260"/>
                  </a:lnTo>
                  <a:lnTo>
                    <a:pt x="153" y="260"/>
                  </a:lnTo>
                  <a:lnTo>
                    <a:pt x="153" y="255"/>
                  </a:lnTo>
                  <a:lnTo>
                    <a:pt x="153" y="255"/>
                  </a:lnTo>
                  <a:lnTo>
                    <a:pt x="154" y="217"/>
                  </a:lnTo>
                  <a:lnTo>
                    <a:pt x="156" y="180"/>
                  </a:lnTo>
                  <a:lnTo>
                    <a:pt x="156" y="180"/>
                  </a:lnTo>
                  <a:lnTo>
                    <a:pt x="157" y="140"/>
                  </a:lnTo>
                  <a:lnTo>
                    <a:pt x="159" y="100"/>
                  </a:lnTo>
                  <a:lnTo>
                    <a:pt x="159" y="93"/>
                  </a:lnTo>
                  <a:lnTo>
                    <a:pt x="159" y="93"/>
                  </a:lnTo>
                  <a:lnTo>
                    <a:pt x="159" y="74"/>
                  </a:lnTo>
                  <a:lnTo>
                    <a:pt x="156" y="67"/>
                  </a:lnTo>
                  <a:lnTo>
                    <a:pt x="154" y="59"/>
                  </a:lnTo>
                  <a:lnTo>
                    <a:pt x="150" y="53"/>
                  </a:lnTo>
                  <a:lnTo>
                    <a:pt x="144" y="48"/>
                  </a:lnTo>
                  <a:lnTo>
                    <a:pt x="136" y="45"/>
                  </a:lnTo>
                  <a:lnTo>
                    <a:pt x="123" y="42"/>
                  </a:lnTo>
                  <a:lnTo>
                    <a:pt x="123" y="42"/>
                  </a:lnTo>
                  <a:lnTo>
                    <a:pt x="105" y="40"/>
                  </a:lnTo>
                  <a:lnTo>
                    <a:pt x="82" y="39"/>
                  </a:lnTo>
                  <a:lnTo>
                    <a:pt x="82" y="39"/>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6" name="Freeform 539">
              <a:extLst>
                <a:ext uri="{FF2B5EF4-FFF2-40B4-BE49-F238E27FC236}">
                  <a16:creationId xmlns:a16="http://schemas.microsoft.com/office/drawing/2014/main" id="{6D6B4335-70A9-1264-A166-0F1D50BEC1DD}"/>
                </a:ext>
              </a:extLst>
            </p:cNvPr>
            <p:cNvSpPr>
              <a:spLocks noEditPoints="1"/>
            </p:cNvSpPr>
            <p:nvPr/>
          </p:nvSpPr>
          <p:spPr bwMode="auto">
            <a:xfrm>
              <a:off x="2292351" y="3478213"/>
              <a:ext cx="504825" cy="250825"/>
            </a:xfrm>
            <a:custGeom>
              <a:avLst/>
              <a:gdLst/>
              <a:ahLst/>
              <a:cxnLst>
                <a:cxn ang="0">
                  <a:pos x="761" y="472"/>
                </a:cxn>
                <a:cxn ang="0">
                  <a:pos x="506" y="468"/>
                </a:cxn>
                <a:cxn ang="0">
                  <a:pos x="259" y="459"/>
                </a:cxn>
                <a:cxn ang="0">
                  <a:pos x="116" y="455"/>
                </a:cxn>
                <a:cxn ang="0">
                  <a:pos x="53" y="437"/>
                </a:cxn>
                <a:cxn ang="0">
                  <a:pos x="13" y="392"/>
                </a:cxn>
                <a:cxn ang="0">
                  <a:pos x="2" y="316"/>
                </a:cxn>
                <a:cxn ang="0">
                  <a:pos x="5" y="219"/>
                </a:cxn>
                <a:cxn ang="0">
                  <a:pos x="1" y="114"/>
                </a:cxn>
                <a:cxn ang="0">
                  <a:pos x="5" y="67"/>
                </a:cxn>
                <a:cxn ang="0">
                  <a:pos x="11" y="38"/>
                </a:cxn>
                <a:cxn ang="0">
                  <a:pos x="31" y="13"/>
                </a:cxn>
                <a:cxn ang="0">
                  <a:pos x="69" y="2"/>
                </a:cxn>
                <a:cxn ang="0">
                  <a:pos x="132" y="0"/>
                </a:cxn>
                <a:cxn ang="0">
                  <a:pos x="565" y="3"/>
                </a:cxn>
                <a:cxn ang="0">
                  <a:pos x="777" y="14"/>
                </a:cxn>
                <a:cxn ang="0">
                  <a:pos x="810" y="13"/>
                </a:cxn>
                <a:cxn ang="0">
                  <a:pos x="868" y="16"/>
                </a:cxn>
                <a:cxn ang="0">
                  <a:pos x="899" y="30"/>
                </a:cxn>
                <a:cxn ang="0">
                  <a:pos x="934" y="75"/>
                </a:cxn>
                <a:cxn ang="0">
                  <a:pos x="941" y="96"/>
                </a:cxn>
                <a:cxn ang="0">
                  <a:pos x="946" y="107"/>
                </a:cxn>
                <a:cxn ang="0">
                  <a:pos x="947" y="117"/>
                </a:cxn>
                <a:cxn ang="0">
                  <a:pos x="950" y="207"/>
                </a:cxn>
                <a:cxn ang="0">
                  <a:pos x="953" y="353"/>
                </a:cxn>
                <a:cxn ang="0">
                  <a:pos x="945" y="401"/>
                </a:cxn>
                <a:cxn ang="0">
                  <a:pos x="924" y="440"/>
                </a:cxn>
                <a:cxn ang="0">
                  <a:pos x="890" y="463"/>
                </a:cxn>
                <a:cxn ang="0">
                  <a:pos x="864" y="471"/>
                </a:cxn>
                <a:cxn ang="0">
                  <a:pos x="41" y="90"/>
                </a:cxn>
                <a:cxn ang="0">
                  <a:pos x="36" y="103"/>
                </a:cxn>
                <a:cxn ang="0">
                  <a:pos x="41" y="219"/>
                </a:cxn>
                <a:cxn ang="0">
                  <a:pos x="38" y="333"/>
                </a:cxn>
                <a:cxn ang="0">
                  <a:pos x="48" y="377"/>
                </a:cxn>
                <a:cxn ang="0">
                  <a:pos x="82" y="410"/>
                </a:cxn>
                <a:cxn ang="0">
                  <a:pos x="144" y="422"/>
                </a:cxn>
                <a:cxn ang="0">
                  <a:pos x="233" y="425"/>
                </a:cxn>
                <a:cxn ang="0">
                  <a:pos x="564" y="435"/>
                </a:cxn>
                <a:cxn ang="0">
                  <a:pos x="868" y="433"/>
                </a:cxn>
                <a:cxn ang="0">
                  <a:pos x="894" y="418"/>
                </a:cxn>
                <a:cxn ang="0">
                  <a:pos x="909" y="392"/>
                </a:cxn>
                <a:cxn ang="0">
                  <a:pos x="916" y="292"/>
                </a:cxn>
                <a:cxn ang="0">
                  <a:pos x="913" y="186"/>
                </a:cxn>
                <a:cxn ang="0">
                  <a:pos x="910" y="117"/>
                </a:cxn>
                <a:cxn ang="0">
                  <a:pos x="899" y="94"/>
                </a:cxn>
                <a:cxn ang="0">
                  <a:pos x="871" y="55"/>
                </a:cxn>
                <a:cxn ang="0">
                  <a:pos x="828" y="50"/>
                </a:cxn>
                <a:cxn ang="0">
                  <a:pos x="749" y="51"/>
                </a:cxn>
                <a:cxn ang="0">
                  <a:pos x="567" y="38"/>
                </a:cxn>
                <a:cxn ang="0">
                  <a:pos x="102" y="37"/>
                </a:cxn>
                <a:cxn ang="0">
                  <a:pos x="52" y="46"/>
                </a:cxn>
                <a:cxn ang="0">
                  <a:pos x="41" y="82"/>
                </a:cxn>
              </a:cxnLst>
              <a:rect l="0" t="0" r="r" b="b"/>
              <a:pathLst>
                <a:path w="954" h="473">
                  <a:moveTo>
                    <a:pt x="849" y="473"/>
                  </a:moveTo>
                  <a:lnTo>
                    <a:pt x="848" y="473"/>
                  </a:lnTo>
                  <a:lnTo>
                    <a:pt x="847" y="473"/>
                  </a:lnTo>
                  <a:lnTo>
                    <a:pt x="847" y="473"/>
                  </a:lnTo>
                  <a:lnTo>
                    <a:pt x="761" y="472"/>
                  </a:lnTo>
                  <a:lnTo>
                    <a:pt x="675" y="470"/>
                  </a:lnTo>
                  <a:lnTo>
                    <a:pt x="675" y="470"/>
                  </a:lnTo>
                  <a:lnTo>
                    <a:pt x="591" y="469"/>
                  </a:lnTo>
                  <a:lnTo>
                    <a:pt x="506" y="468"/>
                  </a:lnTo>
                  <a:lnTo>
                    <a:pt x="506" y="468"/>
                  </a:lnTo>
                  <a:lnTo>
                    <a:pt x="465" y="468"/>
                  </a:lnTo>
                  <a:lnTo>
                    <a:pt x="423" y="467"/>
                  </a:lnTo>
                  <a:lnTo>
                    <a:pt x="343" y="463"/>
                  </a:lnTo>
                  <a:lnTo>
                    <a:pt x="343" y="463"/>
                  </a:lnTo>
                  <a:lnTo>
                    <a:pt x="259" y="459"/>
                  </a:lnTo>
                  <a:lnTo>
                    <a:pt x="217" y="458"/>
                  </a:lnTo>
                  <a:lnTo>
                    <a:pt x="174" y="458"/>
                  </a:lnTo>
                  <a:lnTo>
                    <a:pt x="174" y="458"/>
                  </a:lnTo>
                  <a:lnTo>
                    <a:pt x="144" y="457"/>
                  </a:lnTo>
                  <a:lnTo>
                    <a:pt x="116" y="455"/>
                  </a:lnTo>
                  <a:lnTo>
                    <a:pt x="102" y="453"/>
                  </a:lnTo>
                  <a:lnTo>
                    <a:pt x="90" y="450"/>
                  </a:lnTo>
                  <a:lnTo>
                    <a:pt x="77" y="447"/>
                  </a:lnTo>
                  <a:lnTo>
                    <a:pt x="65" y="443"/>
                  </a:lnTo>
                  <a:lnTo>
                    <a:pt x="53" y="437"/>
                  </a:lnTo>
                  <a:lnTo>
                    <a:pt x="44" y="430"/>
                  </a:lnTo>
                  <a:lnTo>
                    <a:pt x="35" y="423"/>
                  </a:lnTo>
                  <a:lnTo>
                    <a:pt x="27" y="414"/>
                  </a:lnTo>
                  <a:lnTo>
                    <a:pt x="19" y="405"/>
                  </a:lnTo>
                  <a:lnTo>
                    <a:pt x="13" y="392"/>
                  </a:lnTo>
                  <a:lnTo>
                    <a:pt x="9" y="380"/>
                  </a:lnTo>
                  <a:lnTo>
                    <a:pt x="5" y="365"/>
                  </a:lnTo>
                  <a:lnTo>
                    <a:pt x="5" y="365"/>
                  </a:lnTo>
                  <a:lnTo>
                    <a:pt x="3" y="341"/>
                  </a:lnTo>
                  <a:lnTo>
                    <a:pt x="2" y="316"/>
                  </a:lnTo>
                  <a:lnTo>
                    <a:pt x="2" y="291"/>
                  </a:lnTo>
                  <a:lnTo>
                    <a:pt x="3" y="265"/>
                  </a:lnTo>
                  <a:lnTo>
                    <a:pt x="3" y="265"/>
                  </a:lnTo>
                  <a:lnTo>
                    <a:pt x="4" y="242"/>
                  </a:lnTo>
                  <a:lnTo>
                    <a:pt x="5" y="219"/>
                  </a:lnTo>
                  <a:lnTo>
                    <a:pt x="5" y="219"/>
                  </a:lnTo>
                  <a:lnTo>
                    <a:pt x="4" y="184"/>
                  </a:lnTo>
                  <a:lnTo>
                    <a:pt x="2" y="148"/>
                  </a:lnTo>
                  <a:lnTo>
                    <a:pt x="2" y="148"/>
                  </a:lnTo>
                  <a:lnTo>
                    <a:pt x="1" y="114"/>
                  </a:lnTo>
                  <a:lnTo>
                    <a:pt x="0" y="80"/>
                  </a:lnTo>
                  <a:lnTo>
                    <a:pt x="0" y="80"/>
                  </a:lnTo>
                  <a:lnTo>
                    <a:pt x="1" y="74"/>
                  </a:lnTo>
                  <a:lnTo>
                    <a:pt x="4" y="69"/>
                  </a:lnTo>
                  <a:lnTo>
                    <a:pt x="5" y="67"/>
                  </a:lnTo>
                  <a:lnTo>
                    <a:pt x="6" y="65"/>
                  </a:lnTo>
                  <a:lnTo>
                    <a:pt x="6" y="65"/>
                  </a:lnTo>
                  <a:lnTo>
                    <a:pt x="7" y="55"/>
                  </a:lnTo>
                  <a:lnTo>
                    <a:pt x="8" y="46"/>
                  </a:lnTo>
                  <a:lnTo>
                    <a:pt x="11" y="38"/>
                  </a:lnTo>
                  <a:lnTo>
                    <a:pt x="13" y="31"/>
                  </a:lnTo>
                  <a:lnTo>
                    <a:pt x="17" y="25"/>
                  </a:lnTo>
                  <a:lnTo>
                    <a:pt x="21" y="20"/>
                  </a:lnTo>
                  <a:lnTo>
                    <a:pt x="26" y="16"/>
                  </a:lnTo>
                  <a:lnTo>
                    <a:pt x="31" y="13"/>
                  </a:lnTo>
                  <a:lnTo>
                    <a:pt x="31" y="13"/>
                  </a:lnTo>
                  <a:lnTo>
                    <a:pt x="40" y="9"/>
                  </a:lnTo>
                  <a:lnTo>
                    <a:pt x="49" y="6"/>
                  </a:lnTo>
                  <a:lnTo>
                    <a:pt x="60" y="4"/>
                  </a:lnTo>
                  <a:lnTo>
                    <a:pt x="69" y="2"/>
                  </a:lnTo>
                  <a:lnTo>
                    <a:pt x="89" y="0"/>
                  </a:lnTo>
                  <a:lnTo>
                    <a:pt x="108" y="0"/>
                  </a:lnTo>
                  <a:lnTo>
                    <a:pt x="108" y="0"/>
                  </a:lnTo>
                  <a:lnTo>
                    <a:pt x="132" y="0"/>
                  </a:lnTo>
                  <a:lnTo>
                    <a:pt x="132" y="0"/>
                  </a:lnTo>
                  <a:lnTo>
                    <a:pt x="154" y="1"/>
                  </a:lnTo>
                  <a:lnTo>
                    <a:pt x="493" y="1"/>
                  </a:lnTo>
                  <a:lnTo>
                    <a:pt x="493" y="1"/>
                  </a:lnTo>
                  <a:lnTo>
                    <a:pt x="529" y="1"/>
                  </a:lnTo>
                  <a:lnTo>
                    <a:pt x="565" y="3"/>
                  </a:lnTo>
                  <a:lnTo>
                    <a:pt x="635" y="7"/>
                  </a:lnTo>
                  <a:lnTo>
                    <a:pt x="635" y="7"/>
                  </a:lnTo>
                  <a:lnTo>
                    <a:pt x="705" y="12"/>
                  </a:lnTo>
                  <a:lnTo>
                    <a:pt x="741" y="13"/>
                  </a:lnTo>
                  <a:lnTo>
                    <a:pt x="777" y="14"/>
                  </a:lnTo>
                  <a:lnTo>
                    <a:pt x="777" y="14"/>
                  </a:lnTo>
                  <a:lnTo>
                    <a:pt x="799" y="14"/>
                  </a:lnTo>
                  <a:lnTo>
                    <a:pt x="799" y="14"/>
                  </a:lnTo>
                  <a:lnTo>
                    <a:pt x="810" y="13"/>
                  </a:lnTo>
                  <a:lnTo>
                    <a:pt x="810" y="13"/>
                  </a:lnTo>
                  <a:lnTo>
                    <a:pt x="832" y="13"/>
                  </a:lnTo>
                  <a:lnTo>
                    <a:pt x="832" y="13"/>
                  </a:lnTo>
                  <a:lnTo>
                    <a:pt x="850" y="13"/>
                  </a:lnTo>
                  <a:lnTo>
                    <a:pt x="859" y="14"/>
                  </a:lnTo>
                  <a:lnTo>
                    <a:pt x="868" y="16"/>
                  </a:lnTo>
                  <a:lnTo>
                    <a:pt x="877" y="18"/>
                  </a:lnTo>
                  <a:lnTo>
                    <a:pt x="885" y="20"/>
                  </a:lnTo>
                  <a:lnTo>
                    <a:pt x="893" y="24"/>
                  </a:lnTo>
                  <a:lnTo>
                    <a:pt x="899" y="30"/>
                  </a:lnTo>
                  <a:lnTo>
                    <a:pt x="899" y="30"/>
                  </a:lnTo>
                  <a:lnTo>
                    <a:pt x="911" y="40"/>
                  </a:lnTo>
                  <a:lnTo>
                    <a:pt x="920" y="51"/>
                  </a:lnTo>
                  <a:lnTo>
                    <a:pt x="927" y="63"/>
                  </a:lnTo>
                  <a:lnTo>
                    <a:pt x="934" y="75"/>
                  </a:lnTo>
                  <a:lnTo>
                    <a:pt x="934" y="75"/>
                  </a:lnTo>
                  <a:lnTo>
                    <a:pt x="937" y="85"/>
                  </a:lnTo>
                  <a:lnTo>
                    <a:pt x="937" y="85"/>
                  </a:lnTo>
                  <a:lnTo>
                    <a:pt x="939" y="93"/>
                  </a:lnTo>
                  <a:lnTo>
                    <a:pt x="940" y="95"/>
                  </a:lnTo>
                  <a:lnTo>
                    <a:pt x="941" y="96"/>
                  </a:lnTo>
                  <a:lnTo>
                    <a:pt x="941" y="96"/>
                  </a:lnTo>
                  <a:lnTo>
                    <a:pt x="943" y="98"/>
                  </a:lnTo>
                  <a:lnTo>
                    <a:pt x="945" y="101"/>
                  </a:lnTo>
                  <a:lnTo>
                    <a:pt x="946" y="104"/>
                  </a:lnTo>
                  <a:lnTo>
                    <a:pt x="946" y="107"/>
                  </a:lnTo>
                  <a:lnTo>
                    <a:pt x="946" y="108"/>
                  </a:lnTo>
                  <a:lnTo>
                    <a:pt x="946" y="109"/>
                  </a:lnTo>
                  <a:lnTo>
                    <a:pt x="946" y="109"/>
                  </a:lnTo>
                  <a:lnTo>
                    <a:pt x="947" y="113"/>
                  </a:lnTo>
                  <a:lnTo>
                    <a:pt x="947" y="117"/>
                  </a:lnTo>
                  <a:lnTo>
                    <a:pt x="946" y="118"/>
                  </a:lnTo>
                  <a:lnTo>
                    <a:pt x="946" y="119"/>
                  </a:lnTo>
                  <a:lnTo>
                    <a:pt x="946" y="119"/>
                  </a:lnTo>
                  <a:lnTo>
                    <a:pt x="948" y="164"/>
                  </a:lnTo>
                  <a:lnTo>
                    <a:pt x="950" y="207"/>
                  </a:lnTo>
                  <a:lnTo>
                    <a:pt x="950" y="207"/>
                  </a:lnTo>
                  <a:lnTo>
                    <a:pt x="952" y="249"/>
                  </a:lnTo>
                  <a:lnTo>
                    <a:pt x="954" y="291"/>
                  </a:lnTo>
                  <a:lnTo>
                    <a:pt x="954" y="332"/>
                  </a:lnTo>
                  <a:lnTo>
                    <a:pt x="953" y="353"/>
                  </a:lnTo>
                  <a:lnTo>
                    <a:pt x="951" y="374"/>
                  </a:lnTo>
                  <a:lnTo>
                    <a:pt x="951" y="374"/>
                  </a:lnTo>
                  <a:lnTo>
                    <a:pt x="950" y="383"/>
                  </a:lnTo>
                  <a:lnTo>
                    <a:pt x="948" y="392"/>
                  </a:lnTo>
                  <a:lnTo>
                    <a:pt x="945" y="401"/>
                  </a:lnTo>
                  <a:lnTo>
                    <a:pt x="942" y="410"/>
                  </a:lnTo>
                  <a:lnTo>
                    <a:pt x="938" y="418"/>
                  </a:lnTo>
                  <a:lnTo>
                    <a:pt x="934" y="425"/>
                  </a:lnTo>
                  <a:lnTo>
                    <a:pt x="929" y="432"/>
                  </a:lnTo>
                  <a:lnTo>
                    <a:pt x="924" y="440"/>
                  </a:lnTo>
                  <a:lnTo>
                    <a:pt x="918" y="445"/>
                  </a:lnTo>
                  <a:lnTo>
                    <a:pt x="912" y="451"/>
                  </a:lnTo>
                  <a:lnTo>
                    <a:pt x="905" y="455"/>
                  </a:lnTo>
                  <a:lnTo>
                    <a:pt x="898" y="460"/>
                  </a:lnTo>
                  <a:lnTo>
                    <a:pt x="890" y="463"/>
                  </a:lnTo>
                  <a:lnTo>
                    <a:pt x="882" y="467"/>
                  </a:lnTo>
                  <a:lnTo>
                    <a:pt x="874" y="469"/>
                  </a:lnTo>
                  <a:lnTo>
                    <a:pt x="865" y="471"/>
                  </a:lnTo>
                  <a:lnTo>
                    <a:pt x="864" y="471"/>
                  </a:lnTo>
                  <a:lnTo>
                    <a:pt x="864" y="471"/>
                  </a:lnTo>
                  <a:lnTo>
                    <a:pt x="864" y="471"/>
                  </a:lnTo>
                  <a:lnTo>
                    <a:pt x="860" y="472"/>
                  </a:lnTo>
                  <a:lnTo>
                    <a:pt x="857" y="473"/>
                  </a:lnTo>
                  <a:lnTo>
                    <a:pt x="849" y="473"/>
                  </a:lnTo>
                  <a:close/>
                  <a:moveTo>
                    <a:pt x="41" y="90"/>
                  </a:moveTo>
                  <a:lnTo>
                    <a:pt x="41" y="90"/>
                  </a:lnTo>
                  <a:lnTo>
                    <a:pt x="40" y="95"/>
                  </a:lnTo>
                  <a:lnTo>
                    <a:pt x="38" y="100"/>
                  </a:lnTo>
                  <a:lnTo>
                    <a:pt x="36" y="101"/>
                  </a:lnTo>
                  <a:lnTo>
                    <a:pt x="36" y="103"/>
                  </a:lnTo>
                  <a:lnTo>
                    <a:pt x="36" y="103"/>
                  </a:lnTo>
                  <a:lnTo>
                    <a:pt x="38" y="148"/>
                  </a:lnTo>
                  <a:lnTo>
                    <a:pt x="38" y="148"/>
                  </a:lnTo>
                  <a:lnTo>
                    <a:pt x="40" y="184"/>
                  </a:lnTo>
                  <a:lnTo>
                    <a:pt x="41" y="219"/>
                  </a:lnTo>
                  <a:lnTo>
                    <a:pt x="41" y="290"/>
                  </a:lnTo>
                  <a:lnTo>
                    <a:pt x="41" y="290"/>
                  </a:lnTo>
                  <a:lnTo>
                    <a:pt x="39" y="311"/>
                  </a:lnTo>
                  <a:lnTo>
                    <a:pt x="39" y="311"/>
                  </a:lnTo>
                  <a:lnTo>
                    <a:pt x="38" y="333"/>
                  </a:lnTo>
                  <a:lnTo>
                    <a:pt x="38" y="345"/>
                  </a:lnTo>
                  <a:lnTo>
                    <a:pt x="40" y="355"/>
                  </a:lnTo>
                  <a:lnTo>
                    <a:pt x="40" y="355"/>
                  </a:lnTo>
                  <a:lnTo>
                    <a:pt x="44" y="366"/>
                  </a:lnTo>
                  <a:lnTo>
                    <a:pt x="48" y="377"/>
                  </a:lnTo>
                  <a:lnTo>
                    <a:pt x="55" y="386"/>
                  </a:lnTo>
                  <a:lnTo>
                    <a:pt x="61" y="394"/>
                  </a:lnTo>
                  <a:lnTo>
                    <a:pt x="67" y="400"/>
                  </a:lnTo>
                  <a:lnTo>
                    <a:pt x="74" y="406"/>
                  </a:lnTo>
                  <a:lnTo>
                    <a:pt x="82" y="410"/>
                  </a:lnTo>
                  <a:lnTo>
                    <a:pt x="91" y="414"/>
                  </a:lnTo>
                  <a:lnTo>
                    <a:pt x="99" y="417"/>
                  </a:lnTo>
                  <a:lnTo>
                    <a:pt x="108" y="419"/>
                  </a:lnTo>
                  <a:lnTo>
                    <a:pt x="126" y="421"/>
                  </a:lnTo>
                  <a:lnTo>
                    <a:pt x="144" y="422"/>
                  </a:lnTo>
                  <a:lnTo>
                    <a:pt x="163" y="422"/>
                  </a:lnTo>
                  <a:lnTo>
                    <a:pt x="163" y="422"/>
                  </a:lnTo>
                  <a:lnTo>
                    <a:pt x="199" y="423"/>
                  </a:lnTo>
                  <a:lnTo>
                    <a:pt x="233" y="425"/>
                  </a:lnTo>
                  <a:lnTo>
                    <a:pt x="233" y="425"/>
                  </a:lnTo>
                  <a:lnTo>
                    <a:pt x="261" y="427"/>
                  </a:lnTo>
                  <a:lnTo>
                    <a:pt x="290" y="429"/>
                  </a:lnTo>
                  <a:lnTo>
                    <a:pt x="290" y="429"/>
                  </a:lnTo>
                  <a:lnTo>
                    <a:pt x="424" y="432"/>
                  </a:lnTo>
                  <a:lnTo>
                    <a:pt x="564" y="435"/>
                  </a:lnTo>
                  <a:lnTo>
                    <a:pt x="704" y="436"/>
                  </a:lnTo>
                  <a:lnTo>
                    <a:pt x="848" y="437"/>
                  </a:lnTo>
                  <a:lnTo>
                    <a:pt x="848" y="437"/>
                  </a:lnTo>
                  <a:lnTo>
                    <a:pt x="862" y="435"/>
                  </a:lnTo>
                  <a:lnTo>
                    <a:pt x="868" y="433"/>
                  </a:lnTo>
                  <a:lnTo>
                    <a:pt x="875" y="431"/>
                  </a:lnTo>
                  <a:lnTo>
                    <a:pt x="880" y="428"/>
                  </a:lnTo>
                  <a:lnTo>
                    <a:pt x="885" y="425"/>
                  </a:lnTo>
                  <a:lnTo>
                    <a:pt x="890" y="422"/>
                  </a:lnTo>
                  <a:lnTo>
                    <a:pt x="894" y="418"/>
                  </a:lnTo>
                  <a:lnTo>
                    <a:pt x="894" y="418"/>
                  </a:lnTo>
                  <a:lnTo>
                    <a:pt x="898" y="412"/>
                  </a:lnTo>
                  <a:lnTo>
                    <a:pt x="903" y="406"/>
                  </a:lnTo>
                  <a:lnTo>
                    <a:pt x="906" y="399"/>
                  </a:lnTo>
                  <a:lnTo>
                    <a:pt x="909" y="392"/>
                  </a:lnTo>
                  <a:lnTo>
                    <a:pt x="913" y="377"/>
                  </a:lnTo>
                  <a:lnTo>
                    <a:pt x="916" y="360"/>
                  </a:lnTo>
                  <a:lnTo>
                    <a:pt x="917" y="344"/>
                  </a:lnTo>
                  <a:lnTo>
                    <a:pt x="917" y="326"/>
                  </a:lnTo>
                  <a:lnTo>
                    <a:pt x="916" y="292"/>
                  </a:lnTo>
                  <a:lnTo>
                    <a:pt x="916" y="292"/>
                  </a:lnTo>
                  <a:lnTo>
                    <a:pt x="915" y="264"/>
                  </a:lnTo>
                  <a:lnTo>
                    <a:pt x="915" y="264"/>
                  </a:lnTo>
                  <a:lnTo>
                    <a:pt x="914" y="225"/>
                  </a:lnTo>
                  <a:lnTo>
                    <a:pt x="913" y="186"/>
                  </a:lnTo>
                  <a:lnTo>
                    <a:pt x="913" y="186"/>
                  </a:lnTo>
                  <a:lnTo>
                    <a:pt x="911" y="154"/>
                  </a:lnTo>
                  <a:lnTo>
                    <a:pt x="911" y="121"/>
                  </a:lnTo>
                  <a:lnTo>
                    <a:pt x="911" y="118"/>
                  </a:lnTo>
                  <a:lnTo>
                    <a:pt x="910" y="117"/>
                  </a:lnTo>
                  <a:lnTo>
                    <a:pt x="910" y="117"/>
                  </a:lnTo>
                  <a:lnTo>
                    <a:pt x="907" y="112"/>
                  </a:lnTo>
                  <a:lnTo>
                    <a:pt x="904" y="106"/>
                  </a:lnTo>
                  <a:lnTo>
                    <a:pt x="899" y="94"/>
                  </a:lnTo>
                  <a:lnTo>
                    <a:pt x="899" y="94"/>
                  </a:lnTo>
                  <a:lnTo>
                    <a:pt x="894" y="79"/>
                  </a:lnTo>
                  <a:lnTo>
                    <a:pt x="890" y="72"/>
                  </a:lnTo>
                  <a:lnTo>
                    <a:pt x="886" y="65"/>
                  </a:lnTo>
                  <a:lnTo>
                    <a:pt x="879" y="60"/>
                  </a:lnTo>
                  <a:lnTo>
                    <a:pt x="871" y="55"/>
                  </a:lnTo>
                  <a:lnTo>
                    <a:pt x="860" y="51"/>
                  </a:lnTo>
                  <a:lnTo>
                    <a:pt x="847" y="50"/>
                  </a:lnTo>
                  <a:lnTo>
                    <a:pt x="847" y="50"/>
                  </a:lnTo>
                  <a:lnTo>
                    <a:pt x="828" y="50"/>
                  </a:lnTo>
                  <a:lnTo>
                    <a:pt x="828" y="50"/>
                  </a:lnTo>
                  <a:lnTo>
                    <a:pt x="796" y="50"/>
                  </a:lnTo>
                  <a:lnTo>
                    <a:pt x="796" y="50"/>
                  </a:lnTo>
                  <a:lnTo>
                    <a:pt x="764" y="51"/>
                  </a:lnTo>
                  <a:lnTo>
                    <a:pt x="764" y="51"/>
                  </a:lnTo>
                  <a:lnTo>
                    <a:pt x="749" y="51"/>
                  </a:lnTo>
                  <a:lnTo>
                    <a:pt x="735" y="50"/>
                  </a:lnTo>
                  <a:lnTo>
                    <a:pt x="735" y="50"/>
                  </a:lnTo>
                  <a:lnTo>
                    <a:pt x="678" y="45"/>
                  </a:lnTo>
                  <a:lnTo>
                    <a:pt x="623" y="40"/>
                  </a:lnTo>
                  <a:lnTo>
                    <a:pt x="567" y="38"/>
                  </a:lnTo>
                  <a:lnTo>
                    <a:pt x="511" y="36"/>
                  </a:lnTo>
                  <a:lnTo>
                    <a:pt x="178" y="36"/>
                  </a:lnTo>
                  <a:lnTo>
                    <a:pt x="119" y="36"/>
                  </a:lnTo>
                  <a:lnTo>
                    <a:pt x="119" y="36"/>
                  </a:lnTo>
                  <a:lnTo>
                    <a:pt x="102" y="37"/>
                  </a:lnTo>
                  <a:lnTo>
                    <a:pt x="84" y="37"/>
                  </a:lnTo>
                  <a:lnTo>
                    <a:pt x="84" y="37"/>
                  </a:lnTo>
                  <a:lnTo>
                    <a:pt x="71" y="39"/>
                  </a:lnTo>
                  <a:lnTo>
                    <a:pt x="60" y="42"/>
                  </a:lnTo>
                  <a:lnTo>
                    <a:pt x="52" y="46"/>
                  </a:lnTo>
                  <a:lnTo>
                    <a:pt x="46" y="51"/>
                  </a:lnTo>
                  <a:lnTo>
                    <a:pt x="43" y="57"/>
                  </a:lnTo>
                  <a:lnTo>
                    <a:pt x="41" y="65"/>
                  </a:lnTo>
                  <a:lnTo>
                    <a:pt x="41" y="73"/>
                  </a:lnTo>
                  <a:lnTo>
                    <a:pt x="41" y="82"/>
                  </a:lnTo>
                  <a:lnTo>
                    <a:pt x="41" y="85"/>
                  </a:lnTo>
                  <a:lnTo>
                    <a:pt x="41" y="90"/>
                  </a:lnTo>
                  <a:close/>
                </a:path>
              </a:pathLst>
            </a:custGeom>
            <a:grpFill/>
            <a:ln w="9525">
              <a:noFill/>
              <a:round/>
            </a:ln>
          </p:spPr>
          <p:txBody>
            <a:bodyPr vert="horz" wrap="square" lIns="121920" tIns="60960" rIns="121920" bIns="60960" numCol="1" anchor="t" anchorCtr="0" compatLnSpc="1"/>
            <a:lstStyle/>
            <a:p>
              <a:endParaRPr lang="zh-CN" altLang="en-US" sz="2400"/>
            </a:p>
          </p:txBody>
        </p:sp>
      </p:grpSp>
      <p:grpSp>
        <p:nvGrpSpPr>
          <p:cNvPr id="67" name="组合 66">
            <a:extLst>
              <a:ext uri="{FF2B5EF4-FFF2-40B4-BE49-F238E27FC236}">
                <a16:creationId xmlns:a16="http://schemas.microsoft.com/office/drawing/2014/main" id="{BA1371BC-6A28-EBB0-49D9-549BF1D7812D}"/>
              </a:ext>
            </a:extLst>
          </p:cNvPr>
          <p:cNvGrpSpPr/>
          <p:nvPr/>
        </p:nvGrpSpPr>
        <p:grpSpPr>
          <a:xfrm>
            <a:off x="6384032" y="429005"/>
            <a:ext cx="988484" cy="950384"/>
            <a:chOff x="6207126" y="3098800"/>
            <a:chExt cx="741363" cy="712788"/>
          </a:xfrm>
          <a:solidFill>
            <a:schemeClr val="tx1"/>
          </a:solidFill>
        </p:grpSpPr>
        <p:sp>
          <p:nvSpPr>
            <p:cNvPr id="68" name="Freeform 416">
              <a:extLst>
                <a:ext uri="{FF2B5EF4-FFF2-40B4-BE49-F238E27FC236}">
                  <a16:creationId xmlns:a16="http://schemas.microsoft.com/office/drawing/2014/main" id="{49C2F939-87D6-BB4C-6AE4-F49FBC811931}"/>
                </a:ext>
              </a:extLst>
            </p:cNvPr>
            <p:cNvSpPr/>
            <p:nvPr/>
          </p:nvSpPr>
          <p:spPr bwMode="auto">
            <a:xfrm>
              <a:off x="6251576" y="3155950"/>
              <a:ext cx="122238" cy="168275"/>
            </a:xfrm>
            <a:custGeom>
              <a:avLst/>
              <a:gdLst/>
              <a:ahLst/>
              <a:cxnLst>
                <a:cxn ang="0">
                  <a:pos x="226" y="0"/>
                </a:cxn>
                <a:cxn ang="0">
                  <a:pos x="226" y="0"/>
                </a:cxn>
                <a:cxn ang="0">
                  <a:pos x="220" y="2"/>
                </a:cxn>
                <a:cxn ang="0">
                  <a:pos x="214" y="5"/>
                </a:cxn>
                <a:cxn ang="0">
                  <a:pos x="208" y="11"/>
                </a:cxn>
                <a:cxn ang="0">
                  <a:pos x="203" y="16"/>
                </a:cxn>
                <a:cxn ang="0">
                  <a:pos x="193" y="27"/>
                </a:cxn>
                <a:cxn ang="0">
                  <a:pos x="185" y="37"/>
                </a:cxn>
                <a:cxn ang="0">
                  <a:pos x="185" y="37"/>
                </a:cxn>
                <a:cxn ang="0">
                  <a:pos x="153" y="80"/>
                </a:cxn>
                <a:cxn ang="0">
                  <a:pos x="121" y="121"/>
                </a:cxn>
                <a:cxn ang="0">
                  <a:pos x="121" y="121"/>
                </a:cxn>
                <a:cxn ang="0">
                  <a:pos x="88" y="167"/>
                </a:cxn>
                <a:cxn ang="0">
                  <a:pos x="56" y="213"/>
                </a:cxn>
                <a:cxn ang="0">
                  <a:pos x="41" y="237"/>
                </a:cxn>
                <a:cxn ang="0">
                  <a:pos x="27" y="261"/>
                </a:cxn>
                <a:cxn ang="0">
                  <a:pos x="14" y="285"/>
                </a:cxn>
                <a:cxn ang="0">
                  <a:pos x="0" y="310"/>
                </a:cxn>
                <a:cxn ang="0">
                  <a:pos x="0" y="310"/>
                </a:cxn>
                <a:cxn ang="0">
                  <a:pos x="0" y="312"/>
                </a:cxn>
                <a:cxn ang="0">
                  <a:pos x="0" y="314"/>
                </a:cxn>
                <a:cxn ang="0">
                  <a:pos x="2" y="317"/>
                </a:cxn>
                <a:cxn ang="0">
                  <a:pos x="4" y="317"/>
                </a:cxn>
                <a:cxn ang="0">
                  <a:pos x="6" y="317"/>
                </a:cxn>
                <a:cxn ang="0">
                  <a:pos x="7" y="316"/>
                </a:cxn>
                <a:cxn ang="0">
                  <a:pos x="8" y="315"/>
                </a:cxn>
                <a:cxn ang="0">
                  <a:pos x="8" y="315"/>
                </a:cxn>
                <a:cxn ang="0">
                  <a:pos x="20" y="294"/>
                </a:cxn>
                <a:cxn ang="0">
                  <a:pos x="31" y="273"/>
                </a:cxn>
                <a:cxn ang="0">
                  <a:pos x="42" y="252"/>
                </a:cxn>
                <a:cxn ang="0">
                  <a:pos x="55" y="233"/>
                </a:cxn>
                <a:cxn ang="0">
                  <a:pos x="82" y="193"/>
                </a:cxn>
                <a:cxn ang="0">
                  <a:pos x="109" y="154"/>
                </a:cxn>
                <a:cxn ang="0">
                  <a:pos x="109" y="154"/>
                </a:cxn>
                <a:cxn ang="0">
                  <a:pos x="140" y="112"/>
                </a:cxn>
                <a:cxn ang="0">
                  <a:pos x="172" y="71"/>
                </a:cxn>
                <a:cxn ang="0">
                  <a:pos x="172" y="71"/>
                </a:cxn>
                <a:cxn ang="0">
                  <a:pos x="183" y="55"/>
                </a:cxn>
                <a:cxn ang="0">
                  <a:pos x="196" y="36"/>
                </a:cxn>
                <a:cxn ang="0">
                  <a:pos x="204" y="27"/>
                </a:cxn>
                <a:cxn ang="0">
                  <a:pos x="212" y="19"/>
                </a:cxn>
                <a:cxn ang="0">
                  <a:pos x="220" y="13"/>
                </a:cxn>
                <a:cxn ang="0">
                  <a:pos x="224" y="11"/>
                </a:cxn>
                <a:cxn ang="0">
                  <a:pos x="228" y="10"/>
                </a:cxn>
                <a:cxn ang="0">
                  <a:pos x="228" y="10"/>
                </a:cxn>
                <a:cxn ang="0">
                  <a:pos x="230" y="8"/>
                </a:cxn>
                <a:cxn ang="0">
                  <a:pos x="231" y="7"/>
                </a:cxn>
                <a:cxn ang="0">
                  <a:pos x="231" y="5"/>
                </a:cxn>
                <a:cxn ang="0">
                  <a:pos x="231" y="3"/>
                </a:cxn>
                <a:cxn ang="0">
                  <a:pos x="231" y="2"/>
                </a:cxn>
                <a:cxn ang="0">
                  <a:pos x="229" y="0"/>
                </a:cxn>
                <a:cxn ang="0">
                  <a:pos x="228" y="0"/>
                </a:cxn>
                <a:cxn ang="0">
                  <a:pos x="226" y="0"/>
                </a:cxn>
                <a:cxn ang="0">
                  <a:pos x="226" y="0"/>
                </a:cxn>
              </a:cxnLst>
              <a:rect l="0" t="0" r="r" b="b"/>
              <a:pathLst>
                <a:path w="231" h="317">
                  <a:moveTo>
                    <a:pt x="226" y="0"/>
                  </a:moveTo>
                  <a:lnTo>
                    <a:pt x="226" y="0"/>
                  </a:lnTo>
                  <a:lnTo>
                    <a:pt x="220" y="2"/>
                  </a:lnTo>
                  <a:lnTo>
                    <a:pt x="214" y="5"/>
                  </a:lnTo>
                  <a:lnTo>
                    <a:pt x="208" y="11"/>
                  </a:lnTo>
                  <a:lnTo>
                    <a:pt x="203" y="16"/>
                  </a:lnTo>
                  <a:lnTo>
                    <a:pt x="193" y="27"/>
                  </a:lnTo>
                  <a:lnTo>
                    <a:pt x="185" y="37"/>
                  </a:lnTo>
                  <a:lnTo>
                    <a:pt x="185" y="37"/>
                  </a:lnTo>
                  <a:lnTo>
                    <a:pt x="153" y="80"/>
                  </a:lnTo>
                  <a:lnTo>
                    <a:pt x="121" y="121"/>
                  </a:lnTo>
                  <a:lnTo>
                    <a:pt x="121" y="121"/>
                  </a:lnTo>
                  <a:lnTo>
                    <a:pt x="88" y="167"/>
                  </a:lnTo>
                  <a:lnTo>
                    <a:pt x="56" y="213"/>
                  </a:lnTo>
                  <a:lnTo>
                    <a:pt x="41" y="237"/>
                  </a:lnTo>
                  <a:lnTo>
                    <a:pt x="27" y="261"/>
                  </a:lnTo>
                  <a:lnTo>
                    <a:pt x="14" y="285"/>
                  </a:lnTo>
                  <a:lnTo>
                    <a:pt x="0" y="310"/>
                  </a:lnTo>
                  <a:lnTo>
                    <a:pt x="0" y="310"/>
                  </a:lnTo>
                  <a:lnTo>
                    <a:pt x="0" y="312"/>
                  </a:lnTo>
                  <a:lnTo>
                    <a:pt x="0" y="314"/>
                  </a:lnTo>
                  <a:lnTo>
                    <a:pt x="2" y="317"/>
                  </a:lnTo>
                  <a:lnTo>
                    <a:pt x="4" y="317"/>
                  </a:lnTo>
                  <a:lnTo>
                    <a:pt x="6" y="317"/>
                  </a:lnTo>
                  <a:lnTo>
                    <a:pt x="7" y="316"/>
                  </a:lnTo>
                  <a:lnTo>
                    <a:pt x="8" y="315"/>
                  </a:lnTo>
                  <a:lnTo>
                    <a:pt x="8" y="315"/>
                  </a:lnTo>
                  <a:lnTo>
                    <a:pt x="20" y="294"/>
                  </a:lnTo>
                  <a:lnTo>
                    <a:pt x="31" y="273"/>
                  </a:lnTo>
                  <a:lnTo>
                    <a:pt x="42" y="252"/>
                  </a:lnTo>
                  <a:lnTo>
                    <a:pt x="55" y="233"/>
                  </a:lnTo>
                  <a:lnTo>
                    <a:pt x="82" y="193"/>
                  </a:lnTo>
                  <a:lnTo>
                    <a:pt x="109" y="154"/>
                  </a:lnTo>
                  <a:lnTo>
                    <a:pt x="109" y="154"/>
                  </a:lnTo>
                  <a:lnTo>
                    <a:pt x="140" y="112"/>
                  </a:lnTo>
                  <a:lnTo>
                    <a:pt x="172" y="71"/>
                  </a:lnTo>
                  <a:lnTo>
                    <a:pt x="172" y="71"/>
                  </a:lnTo>
                  <a:lnTo>
                    <a:pt x="183" y="55"/>
                  </a:lnTo>
                  <a:lnTo>
                    <a:pt x="196" y="36"/>
                  </a:lnTo>
                  <a:lnTo>
                    <a:pt x="204" y="27"/>
                  </a:lnTo>
                  <a:lnTo>
                    <a:pt x="212" y="19"/>
                  </a:lnTo>
                  <a:lnTo>
                    <a:pt x="220" y="13"/>
                  </a:lnTo>
                  <a:lnTo>
                    <a:pt x="224" y="11"/>
                  </a:lnTo>
                  <a:lnTo>
                    <a:pt x="228" y="10"/>
                  </a:lnTo>
                  <a:lnTo>
                    <a:pt x="228" y="10"/>
                  </a:lnTo>
                  <a:lnTo>
                    <a:pt x="230" y="8"/>
                  </a:lnTo>
                  <a:lnTo>
                    <a:pt x="231" y="7"/>
                  </a:lnTo>
                  <a:lnTo>
                    <a:pt x="231" y="5"/>
                  </a:lnTo>
                  <a:lnTo>
                    <a:pt x="231" y="3"/>
                  </a:lnTo>
                  <a:lnTo>
                    <a:pt x="231" y="2"/>
                  </a:lnTo>
                  <a:lnTo>
                    <a:pt x="229" y="0"/>
                  </a:lnTo>
                  <a:lnTo>
                    <a:pt x="228" y="0"/>
                  </a:lnTo>
                  <a:lnTo>
                    <a:pt x="226" y="0"/>
                  </a:lnTo>
                  <a:lnTo>
                    <a:pt x="226"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9" name="Freeform 417">
              <a:extLst>
                <a:ext uri="{FF2B5EF4-FFF2-40B4-BE49-F238E27FC236}">
                  <a16:creationId xmlns:a16="http://schemas.microsoft.com/office/drawing/2014/main" id="{6AD284DD-84A2-CD37-75FD-626BD785A22C}"/>
                </a:ext>
              </a:extLst>
            </p:cNvPr>
            <p:cNvSpPr/>
            <p:nvPr/>
          </p:nvSpPr>
          <p:spPr bwMode="auto">
            <a:xfrm>
              <a:off x="6240463" y="3148013"/>
              <a:ext cx="165100" cy="241300"/>
            </a:xfrm>
            <a:custGeom>
              <a:avLst/>
              <a:gdLst/>
              <a:ahLst/>
              <a:cxnLst>
                <a:cxn ang="0">
                  <a:pos x="306" y="1"/>
                </a:cxn>
                <a:cxn ang="0">
                  <a:pos x="283" y="20"/>
                </a:cxn>
                <a:cxn ang="0">
                  <a:pos x="264" y="43"/>
                </a:cxn>
                <a:cxn ang="0">
                  <a:pos x="229" y="92"/>
                </a:cxn>
                <a:cxn ang="0">
                  <a:pos x="218" y="107"/>
                </a:cxn>
                <a:cxn ang="0">
                  <a:pos x="183" y="151"/>
                </a:cxn>
                <a:cxn ang="0">
                  <a:pos x="178" y="158"/>
                </a:cxn>
                <a:cxn ang="0">
                  <a:pos x="165" y="181"/>
                </a:cxn>
                <a:cxn ang="0">
                  <a:pos x="148" y="212"/>
                </a:cxn>
                <a:cxn ang="0">
                  <a:pos x="130" y="241"/>
                </a:cxn>
                <a:cxn ang="0">
                  <a:pos x="68" y="328"/>
                </a:cxn>
                <a:cxn ang="0">
                  <a:pos x="47" y="356"/>
                </a:cxn>
                <a:cxn ang="0">
                  <a:pos x="28" y="385"/>
                </a:cxn>
                <a:cxn ang="0">
                  <a:pos x="12" y="416"/>
                </a:cxn>
                <a:cxn ang="0">
                  <a:pos x="0" y="449"/>
                </a:cxn>
                <a:cxn ang="0">
                  <a:pos x="0" y="451"/>
                </a:cxn>
                <a:cxn ang="0">
                  <a:pos x="3" y="454"/>
                </a:cxn>
                <a:cxn ang="0">
                  <a:pos x="7" y="454"/>
                </a:cxn>
                <a:cxn ang="0">
                  <a:pos x="9" y="453"/>
                </a:cxn>
                <a:cxn ang="0">
                  <a:pos x="10" y="451"/>
                </a:cxn>
                <a:cxn ang="0">
                  <a:pos x="21" y="419"/>
                </a:cxn>
                <a:cxn ang="0">
                  <a:pos x="37" y="389"/>
                </a:cxn>
                <a:cxn ang="0">
                  <a:pos x="56" y="360"/>
                </a:cxn>
                <a:cxn ang="0">
                  <a:pos x="75" y="333"/>
                </a:cxn>
                <a:cxn ang="0">
                  <a:pos x="152" y="224"/>
                </a:cxn>
                <a:cxn ang="0">
                  <a:pos x="161" y="210"/>
                </a:cxn>
                <a:cxn ang="0">
                  <a:pos x="181" y="171"/>
                </a:cxn>
                <a:cxn ang="0">
                  <a:pos x="185" y="163"/>
                </a:cxn>
                <a:cxn ang="0">
                  <a:pos x="203" y="139"/>
                </a:cxn>
                <a:cxn ang="0">
                  <a:pos x="228" y="109"/>
                </a:cxn>
                <a:cxn ang="0">
                  <a:pos x="247" y="83"/>
                </a:cxn>
                <a:cxn ang="0">
                  <a:pos x="276" y="43"/>
                </a:cxn>
                <a:cxn ang="0">
                  <a:pos x="299" y="19"/>
                </a:cxn>
                <a:cxn ang="0">
                  <a:pos x="311" y="8"/>
                </a:cxn>
                <a:cxn ang="0">
                  <a:pos x="313" y="5"/>
                </a:cxn>
                <a:cxn ang="0">
                  <a:pos x="311" y="1"/>
                </a:cxn>
                <a:cxn ang="0">
                  <a:pos x="308" y="0"/>
                </a:cxn>
                <a:cxn ang="0">
                  <a:pos x="306" y="1"/>
                </a:cxn>
              </a:cxnLst>
              <a:rect l="0" t="0" r="r" b="b"/>
              <a:pathLst>
                <a:path w="313" h="454">
                  <a:moveTo>
                    <a:pt x="306" y="1"/>
                  </a:moveTo>
                  <a:lnTo>
                    <a:pt x="306" y="1"/>
                  </a:lnTo>
                  <a:lnTo>
                    <a:pt x="295" y="10"/>
                  </a:lnTo>
                  <a:lnTo>
                    <a:pt x="283" y="20"/>
                  </a:lnTo>
                  <a:lnTo>
                    <a:pt x="274" y="32"/>
                  </a:lnTo>
                  <a:lnTo>
                    <a:pt x="264" y="43"/>
                  </a:lnTo>
                  <a:lnTo>
                    <a:pt x="246" y="67"/>
                  </a:lnTo>
                  <a:lnTo>
                    <a:pt x="229" y="92"/>
                  </a:lnTo>
                  <a:lnTo>
                    <a:pt x="229" y="92"/>
                  </a:lnTo>
                  <a:lnTo>
                    <a:pt x="218" y="107"/>
                  </a:lnTo>
                  <a:lnTo>
                    <a:pt x="207" y="122"/>
                  </a:lnTo>
                  <a:lnTo>
                    <a:pt x="183" y="151"/>
                  </a:lnTo>
                  <a:lnTo>
                    <a:pt x="183" y="151"/>
                  </a:lnTo>
                  <a:lnTo>
                    <a:pt x="178" y="158"/>
                  </a:lnTo>
                  <a:lnTo>
                    <a:pt x="173" y="165"/>
                  </a:lnTo>
                  <a:lnTo>
                    <a:pt x="165" y="181"/>
                  </a:lnTo>
                  <a:lnTo>
                    <a:pt x="156" y="196"/>
                  </a:lnTo>
                  <a:lnTo>
                    <a:pt x="148" y="212"/>
                  </a:lnTo>
                  <a:lnTo>
                    <a:pt x="148" y="212"/>
                  </a:lnTo>
                  <a:lnTo>
                    <a:pt x="130" y="241"/>
                  </a:lnTo>
                  <a:lnTo>
                    <a:pt x="109" y="270"/>
                  </a:lnTo>
                  <a:lnTo>
                    <a:pt x="68" y="328"/>
                  </a:lnTo>
                  <a:lnTo>
                    <a:pt x="68" y="328"/>
                  </a:lnTo>
                  <a:lnTo>
                    <a:pt x="47" y="356"/>
                  </a:lnTo>
                  <a:lnTo>
                    <a:pt x="38" y="371"/>
                  </a:lnTo>
                  <a:lnTo>
                    <a:pt x="28" y="385"/>
                  </a:lnTo>
                  <a:lnTo>
                    <a:pt x="20" y="401"/>
                  </a:lnTo>
                  <a:lnTo>
                    <a:pt x="12" y="416"/>
                  </a:lnTo>
                  <a:lnTo>
                    <a:pt x="6" y="433"/>
                  </a:lnTo>
                  <a:lnTo>
                    <a:pt x="0" y="449"/>
                  </a:lnTo>
                  <a:lnTo>
                    <a:pt x="0" y="449"/>
                  </a:lnTo>
                  <a:lnTo>
                    <a:pt x="0" y="451"/>
                  </a:lnTo>
                  <a:lnTo>
                    <a:pt x="2" y="452"/>
                  </a:lnTo>
                  <a:lnTo>
                    <a:pt x="3" y="454"/>
                  </a:lnTo>
                  <a:lnTo>
                    <a:pt x="5" y="454"/>
                  </a:lnTo>
                  <a:lnTo>
                    <a:pt x="7" y="454"/>
                  </a:lnTo>
                  <a:lnTo>
                    <a:pt x="8" y="454"/>
                  </a:lnTo>
                  <a:lnTo>
                    <a:pt x="9" y="453"/>
                  </a:lnTo>
                  <a:lnTo>
                    <a:pt x="10" y="451"/>
                  </a:lnTo>
                  <a:lnTo>
                    <a:pt x="10" y="451"/>
                  </a:lnTo>
                  <a:lnTo>
                    <a:pt x="15" y="436"/>
                  </a:lnTo>
                  <a:lnTo>
                    <a:pt x="21" y="419"/>
                  </a:lnTo>
                  <a:lnTo>
                    <a:pt x="28" y="405"/>
                  </a:lnTo>
                  <a:lnTo>
                    <a:pt x="37" y="389"/>
                  </a:lnTo>
                  <a:lnTo>
                    <a:pt x="46" y="375"/>
                  </a:lnTo>
                  <a:lnTo>
                    <a:pt x="56" y="360"/>
                  </a:lnTo>
                  <a:lnTo>
                    <a:pt x="75" y="333"/>
                  </a:lnTo>
                  <a:lnTo>
                    <a:pt x="75" y="333"/>
                  </a:lnTo>
                  <a:lnTo>
                    <a:pt x="114" y="279"/>
                  </a:lnTo>
                  <a:lnTo>
                    <a:pt x="152" y="224"/>
                  </a:lnTo>
                  <a:lnTo>
                    <a:pt x="152" y="224"/>
                  </a:lnTo>
                  <a:lnTo>
                    <a:pt x="161" y="210"/>
                  </a:lnTo>
                  <a:lnTo>
                    <a:pt x="168" y="198"/>
                  </a:lnTo>
                  <a:lnTo>
                    <a:pt x="181" y="171"/>
                  </a:lnTo>
                  <a:lnTo>
                    <a:pt x="181" y="171"/>
                  </a:lnTo>
                  <a:lnTo>
                    <a:pt x="185" y="163"/>
                  </a:lnTo>
                  <a:lnTo>
                    <a:pt x="191" y="155"/>
                  </a:lnTo>
                  <a:lnTo>
                    <a:pt x="203" y="139"/>
                  </a:lnTo>
                  <a:lnTo>
                    <a:pt x="215" y="125"/>
                  </a:lnTo>
                  <a:lnTo>
                    <a:pt x="228" y="109"/>
                  </a:lnTo>
                  <a:lnTo>
                    <a:pt x="228" y="109"/>
                  </a:lnTo>
                  <a:lnTo>
                    <a:pt x="247" y="83"/>
                  </a:lnTo>
                  <a:lnTo>
                    <a:pt x="266" y="57"/>
                  </a:lnTo>
                  <a:lnTo>
                    <a:pt x="276" y="43"/>
                  </a:lnTo>
                  <a:lnTo>
                    <a:pt x="287" y="31"/>
                  </a:lnTo>
                  <a:lnTo>
                    <a:pt x="299" y="19"/>
                  </a:lnTo>
                  <a:lnTo>
                    <a:pt x="311" y="8"/>
                  </a:lnTo>
                  <a:lnTo>
                    <a:pt x="311" y="8"/>
                  </a:lnTo>
                  <a:lnTo>
                    <a:pt x="312" y="7"/>
                  </a:lnTo>
                  <a:lnTo>
                    <a:pt x="313" y="5"/>
                  </a:lnTo>
                  <a:lnTo>
                    <a:pt x="312" y="2"/>
                  </a:lnTo>
                  <a:lnTo>
                    <a:pt x="311" y="1"/>
                  </a:lnTo>
                  <a:lnTo>
                    <a:pt x="310" y="0"/>
                  </a:lnTo>
                  <a:lnTo>
                    <a:pt x="308" y="0"/>
                  </a:lnTo>
                  <a:lnTo>
                    <a:pt x="306" y="1"/>
                  </a:lnTo>
                  <a:lnTo>
                    <a:pt x="306"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0" name="Freeform 418">
              <a:extLst>
                <a:ext uri="{FF2B5EF4-FFF2-40B4-BE49-F238E27FC236}">
                  <a16:creationId xmlns:a16="http://schemas.microsoft.com/office/drawing/2014/main" id="{20AF6364-DB18-C741-8BD9-F4D88581F4AF}"/>
                </a:ext>
              </a:extLst>
            </p:cNvPr>
            <p:cNvSpPr/>
            <p:nvPr/>
          </p:nvSpPr>
          <p:spPr bwMode="auto">
            <a:xfrm>
              <a:off x="6234113" y="3133725"/>
              <a:ext cx="217488" cy="295275"/>
            </a:xfrm>
            <a:custGeom>
              <a:avLst/>
              <a:gdLst/>
              <a:ahLst/>
              <a:cxnLst>
                <a:cxn ang="0">
                  <a:pos x="405" y="1"/>
                </a:cxn>
                <a:cxn ang="0">
                  <a:pos x="379" y="25"/>
                </a:cxn>
                <a:cxn ang="0">
                  <a:pos x="357" y="51"/>
                </a:cxn>
                <a:cxn ang="0">
                  <a:pos x="317" y="109"/>
                </a:cxn>
                <a:cxn ang="0">
                  <a:pos x="256" y="191"/>
                </a:cxn>
                <a:cxn ang="0">
                  <a:pos x="194" y="271"/>
                </a:cxn>
                <a:cxn ang="0">
                  <a:pos x="134" y="347"/>
                </a:cxn>
                <a:cxn ang="0">
                  <a:pos x="73" y="420"/>
                </a:cxn>
                <a:cxn ang="0">
                  <a:pos x="49" y="451"/>
                </a:cxn>
                <a:cxn ang="0">
                  <a:pos x="28" y="483"/>
                </a:cxn>
                <a:cxn ang="0">
                  <a:pos x="11" y="516"/>
                </a:cxn>
                <a:cxn ang="0">
                  <a:pos x="0" y="553"/>
                </a:cxn>
                <a:cxn ang="0">
                  <a:pos x="0" y="556"/>
                </a:cxn>
                <a:cxn ang="0">
                  <a:pos x="2" y="559"/>
                </a:cxn>
                <a:cxn ang="0">
                  <a:pos x="5" y="560"/>
                </a:cxn>
                <a:cxn ang="0">
                  <a:pos x="8" y="558"/>
                </a:cxn>
                <a:cxn ang="0">
                  <a:pos x="9" y="557"/>
                </a:cxn>
                <a:cxn ang="0">
                  <a:pos x="22" y="516"/>
                </a:cxn>
                <a:cxn ang="0">
                  <a:pos x="40" y="480"/>
                </a:cxn>
                <a:cxn ang="0">
                  <a:pos x="64" y="447"/>
                </a:cxn>
                <a:cxn ang="0">
                  <a:pos x="90" y="415"/>
                </a:cxn>
                <a:cxn ang="0">
                  <a:pos x="167" y="322"/>
                </a:cxn>
                <a:cxn ang="0">
                  <a:pos x="191" y="291"/>
                </a:cxn>
                <a:cxn ang="0">
                  <a:pos x="304" y="143"/>
                </a:cxn>
                <a:cxn ang="0">
                  <a:pos x="329" y="111"/>
                </a:cxn>
                <a:cxn ang="0">
                  <a:pos x="353" y="77"/>
                </a:cxn>
                <a:cxn ang="0">
                  <a:pos x="378" y="41"/>
                </a:cxn>
                <a:cxn ang="0">
                  <a:pos x="393" y="24"/>
                </a:cxn>
                <a:cxn ang="0">
                  <a:pos x="410" y="9"/>
                </a:cxn>
                <a:cxn ang="0">
                  <a:pos x="411" y="7"/>
                </a:cxn>
                <a:cxn ang="0">
                  <a:pos x="411" y="2"/>
                </a:cxn>
                <a:cxn ang="0">
                  <a:pos x="408" y="0"/>
                </a:cxn>
                <a:cxn ang="0">
                  <a:pos x="405" y="1"/>
                </a:cxn>
              </a:cxnLst>
              <a:rect l="0" t="0" r="r" b="b"/>
              <a:pathLst>
                <a:path w="411" h="560">
                  <a:moveTo>
                    <a:pt x="405" y="1"/>
                  </a:moveTo>
                  <a:lnTo>
                    <a:pt x="405" y="1"/>
                  </a:lnTo>
                  <a:lnTo>
                    <a:pt x="392" y="12"/>
                  </a:lnTo>
                  <a:lnTo>
                    <a:pt x="379" y="25"/>
                  </a:lnTo>
                  <a:lnTo>
                    <a:pt x="368" y="38"/>
                  </a:lnTo>
                  <a:lnTo>
                    <a:pt x="357" y="51"/>
                  </a:lnTo>
                  <a:lnTo>
                    <a:pt x="337" y="81"/>
                  </a:lnTo>
                  <a:lnTo>
                    <a:pt x="317" y="109"/>
                  </a:lnTo>
                  <a:lnTo>
                    <a:pt x="317" y="109"/>
                  </a:lnTo>
                  <a:lnTo>
                    <a:pt x="256" y="191"/>
                  </a:lnTo>
                  <a:lnTo>
                    <a:pt x="194" y="271"/>
                  </a:lnTo>
                  <a:lnTo>
                    <a:pt x="194" y="271"/>
                  </a:lnTo>
                  <a:lnTo>
                    <a:pt x="164" y="310"/>
                  </a:lnTo>
                  <a:lnTo>
                    <a:pt x="134" y="347"/>
                  </a:lnTo>
                  <a:lnTo>
                    <a:pt x="73" y="420"/>
                  </a:lnTo>
                  <a:lnTo>
                    <a:pt x="73" y="420"/>
                  </a:lnTo>
                  <a:lnTo>
                    <a:pt x="61" y="436"/>
                  </a:lnTo>
                  <a:lnTo>
                    <a:pt x="49" y="451"/>
                  </a:lnTo>
                  <a:lnTo>
                    <a:pt x="38" y="467"/>
                  </a:lnTo>
                  <a:lnTo>
                    <a:pt x="28" y="483"/>
                  </a:lnTo>
                  <a:lnTo>
                    <a:pt x="19" y="500"/>
                  </a:lnTo>
                  <a:lnTo>
                    <a:pt x="11" y="516"/>
                  </a:lnTo>
                  <a:lnTo>
                    <a:pt x="4" y="535"/>
                  </a:lnTo>
                  <a:lnTo>
                    <a:pt x="0" y="553"/>
                  </a:lnTo>
                  <a:lnTo>
                    <a:pt x="0" y="553"/>
                  </a:lnTo>
                  <a:lnTo>
                    <a:pt x="0" y="556"/>
                  </a:lnTo>
                  <a:lnTo>
                    <a:pt x="0" y="558"/>
                  </a:lnTo>
                  <a:lnTo>
                    <a:pt x="2" y="559"/>
                  </a:lnTo>
                  <a:lnTo>
                    <a:pt x="3" y="560"/>
                  </a:lnTo>
                  <a:lnTo>
                    <a:pt x="5" y="560"/>
                  </a:lnTo>
                  <a:lnTo>
                    <a:pt x="6" y="559"/>
                  </a:lnTo>
                  <a:lnTo>
                    <a:pt x="8" y="558"/>
                  </a:lnTo>
                  <a:lnTo>
                    <a:pt x="9" y="557"/>
                  </a:lnTo>
                  <a:lnTo>
                    <a:pt x="9" y="557"/>
                  </a:lnTo>
                  <a:lnTo>
                    <a:pt x="15" y="536"/>
                  </a:lnTo>
                  <a:lnTo>
                    <a:pt x="22" y="516"/>
                  </a:lnTo>
                  <a:lnTo>
                    <a:pt x="30" y="499"/>
                  </a:lnTo>
                  <a:lnTo>
                    <a:pt x="40" y="480"/>
                  </a:lnTo>
                  <a:lnTo>
                    <a:pt x="52" y="464"/>
                  </a:lnTo>
                  <a:lnTo>
                    <a:pt x="64" y="447"/>
                  </a:lnTo>
                  <a:lnTo>
                    <a:pt x="90" y="415"/>
                  </a:lnTo>
                  <a:lnTo>
                    <a:pt x="90" y="415"/>
                  </a:lnTo>
                  <a:lnTo>
                    <a:pt x="142" y="353"/>
                  </a:lnTo>
                  <a:lnTo>
                    <a:pt x="167" y="322"/>
                  </a:lnTo>
                  <a:lnTo>
                    <a:pt x="191" y="291"/>
                  </a:lnTo>
                  <a:lnTo>
                    <a:pt x="191" y="291"/>
                  </a:lnTo>
                  <a:lnTo>
                    <a:pt x="247" y="217"/>
                  </a:lnTo>
                  <a:lnTo>
                    <a:pt x="304" y="143"/>
                  </a:lnTo>
                  <a:lnTo>
                    <a:pt x="304" y="143"/>
                  </a:lnTo>
                  <a:lnTo>
                    <a:pt x="329" y="111"/>
                  </a:lnTo>
                  <a:lnTo>
                    <a:pt x="353" y="77"/>
                  </a:lnTo>
                  <a:lnTo>
                    <a:pt x="353" y="77"/>
                  </a:lnTo>
                  <a:lnTo>
                    <a:pt x="366" y="59"/>
                  </a:lnTo>
                  <a:lnTo>
                    <a:pt x="378" y="41"/>
                  </a:lnTo>
                  <a:lnTo>
                    <a:pt x="385" y="32"/>
                  </a:lnTo>
                  <a:lnTo>
                    <a:pt x="393" y="24"/>
                  </a:lnTo>
                  <a:lnTo>
                    <a:pt x="401" y="16"/>
                  </a:lnTo>
                  <a:lnTo>
                    <a:pt x="410" y="9"/>
                  </a:lnTo>
                  <a:lnTo>
                    <a:pt x="410" y="9"/>
                  </a:lnTo>
                  <a:lnTo>
                    <a:pt x="411" y="7"/>
                  </a:lnTo>
                  <a:lnTo>
                    <a:pt x="411" y="6"/>
                  </a:lnTo>
                  <a:lnTo>
                    <a:pt x="411" y="2"/>
                  </a:lnTo>
                  <a:lnTo>
                    <a:pt x="410" y="1"/>
                  </a:lnTo>
                  <a:lnTo>
                    <a:pt x="408" y="0"/>
                  </a:lnTo>
                  <a:lnTo>
                    <a:pt x="407" y="0"/>
                  </a:lnTo>
                  <a:lnTo>
                    <a:pt x="405" y="1"/>
                  </a:lnTo>
                  <a:lnTo>
                    <a:pt x="40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9" name="Freeform 419">
              <a:extLst>
                <a:ext uri="{FF2B5EF4-FFF2-40B4-BE49-F238E27FC236}">
                  <a16:creationId xmlns:a16="http://schemas.microsoft.com/office/drawing/2014/main" id="{DC2A0A27-2BB1-F428-3654-9E472DBB1DA2}"/>
                </a:ext>
              </a:extLst>
            </p:cNvPr>
            <p:cNvSpPr/>
            <p:nvPr/>
          </p:nvSpPr>
          <p:spPr bwMode="auto">
            <a:xfrm>
              <a:off x="6213476" y="3122613"/>
              <a:ext cx="284163" cy="357188"/>
            </a:xfrm>
            <a:custGeom>
              <a:avLst/>
              <a:gdLst/>
              <a:ahLst/>
              <a:cxnLst>
                <a:cxn ang="0">
                  <a:pos x="528" y="1"/>
                </a:cxn>
                <a:cxn ang="0">
                  <a:pos x="491" y="35"/>
                </a:cxn>
                <a:cxn ang="0">
                  <a:pos x="458" y="73"/>
                </a:cxn>
                <a:cxn ang="0">
                  <a:pos x="427" y="112"/>
                </a:cxn>
                <a:cxn ang="0">
                  <a:pos x="399" y="153"/>
                </a:cxn>
                <a:cxn ang="0">
                  <a:pos x="349" y="223"/>
                </a:cxn>
                <a:cxn ang="0">
                  <a:pos x="330" y="245"/>
                </a:cxn>
                <a:cxn ang="0">
                  <a:pos x="294" y="286"/>
                </a:cxn>
                <a:cxn ang="0">
                  <a:pos x="258" y="328"/>
                </a:cxn>
                <a:cxn ang="0">
                  <a:pos x="225" y="367"/>
                </a:cxn>
                <a:cxn ang="0">
                  <a:pos x="195" y="408"/>
                </a:cxn>
                <a:cxn ang="0">
                  <a:pos x="176" y="432"/>
                </a:cxn>
                <a:cxn ang="0">
                  <a:pos x="137" y="478"/>
                </a:cxn>
                <a:cxn ang="0">
                  <a:pos x="118" y="501"/>
                </a:cxn>
                <a:cxn ang="0">
                  <a:pos x="87" y="543"/>
                </a:cxn>
                <a:cxn ang="0">
                  <a:pos x="57" y="586"/>
                </a:cxn>
                <a:cxn ang="0">
                  <a:pos x="43" y="606"/>
                </a:cxn>
                <a:cxn ang="0">
                  <a:pos x="13" y="646"/>
                </a:cxn>
                <a:cxn ang="0">
                  <a:pos x="0" y="666"/>
                </a:cxn>
                <a:cxn ang="0">
                  <a:pos x="0" y="669"/>
                </a:cxn>
                <a:cxn ang="0">
                  <a:pos x="1" y="672"/>
                </a:cxn>
                <a:cxn ang="0">
                  <a:pos x="4" y="674"/>
                </a:cxn>
                <a:cxn ang="0">
                  <a:pos x="7" y="673"/>
                </a:cxn>
                <a:cxn ang="0">
                  <a:pos x="8" y="672"/>
                </a:cxn>
                <a:cxn ang="0">
                  <a:pos x="20" y="652"/>
                </a:cxn>
                <a:cxn ang="0">
                  <a:pos x="48" y="616"/>
                </a:cxn>
                <a:cxn ang="0">
                  <a:pos x="62" y="597"/>
                </a:cxn>
                <a:cxn ang="0">
                  <a:pos x="95" y="548"/>
                </a:cxn>
                <a:cxn ang="0">
                  <a:pos x="130" y="501"/>
                </a:cxn>
                <a:cxn ang="0">
                  <a:pos x="164" y="461"/>
                </a:cxn>
                <a:cxn ang="0">
                  <a:pos x="197" y="421"/>
                </a:cxn>
                <a:cxn ang="0">
                  <a:pos x="231" y="377"/>
                </a:cxn>
                <a:cxn ang="0">
                  <a:pos x="264" y="334"/>
                </a:cxn>
                <a:cxn ang="0">
                  <a:pos x="330" y="257"/>
                </a:cxn>
                <a:cxn ang="0">
                  <a:pos x="378" y="199"/>
                </a:cxn>
                <a:cxn ang="0">
                  <a:pos x="392" y="178"/>
                </a:cxn>
                <a:cxn ang="0">
                  <a:pos x="441" y="110"/>
                </a:cxn>
                <a:cxn ang="0">
                  <a:pos x="475" y="67"/>
                </a:cxn>
                <a:cxn ang="0">
                  <a:pos x="513" y="27"/>
                </a:cxn>
                <a:cxn ang="0">
                  <a:pos x="534" y="9"/>
                </a:cxn>
                <a:cxn ang="0">
                  <a:pos x="536" y="5"/>
                </a:cxn>
                <a:cxn ang="0">
                  <a:pos x="534" y="2"/>
                </a:cxn>
                <a:cxn ang="0">
                  <a:pos x="529" y="0"/>
                </a:cxn>
                <a:cxn ang="0">
                  <a:pos x="528" y="1"/>
                </a:cxn>
              </a:cxnLst>
              <a:rect l="0" t="0" r="r" b="b"/>
              <a:pathLst>
                <a:path w="536" h="674">
                  <a:moveTo>
                    <a:pt x="528" y="1"/>
                  </a:moveTo>
                  <a:lnTo>
                    <a:pt x="528" y="1"/>
                  </a:lnTo>
                  <a:lnTo>
                    <a:pt x="509" y="18"/>
                  </a:lnTo>
                  <a:lnTo>
                    <a:pt x="491" y="35"/>
                  </a:lnTo>
                  <a:lnTo>
                    <a:pt x="474" y="54"/>
                  </a:lnTo>
                  <a:lnTo>
                    <a:pt x="458" y="73"/>
                  </a:lnTo>
                  <a:lnTo>
                    <a:pt x="443" y="92"/>
                  </a:lnTo>
                  <a:lnTo>
                    <a:pt x="427" y="112"/>
                  </a:lnTo>
                  <a:lnTo>
                    <a:pt x="399" y="153"/>
                  </a:lnTo>
                  <a:lnTo>
                    <a:pt x="399" y="153"/>
                  </a:lnTo>
                  <a:lnTo>
                    <a:pt x="365" y="200"/>
                  </a:lnTo>
                  <a:lnTo>
                    <a:pt x="349" y="223"/>
                  </a:lnTo>
                  <a:lnTo>
                    <a:pt x="330" y="245"/>
                  </a:lnTo>
                  <a:lnTo>
                    <a:pt x="330" y="245"/>
                  </a:lnTo>
                  <a:lnTo>
                    <a:pt x="313" y="267"/>
                  </a:lnTo>
                  <a:lnTo>
                    <a:pt x="294" y="286"/>
                  </a:lnTo>
                  <a:lnTo>
                    <a:pt x="276" y="307"/>
                  </a:lnTo>
                  <a:lnTo>
                    <a:pt x="258" y="328"/>
                  </a:lnTo>
                  <a:lnTo>
                    <a:pt x="258" y="328"/>
                  </a:lnTo>
                  <a:lnTo>
                    <a:pt x="225" y="367"/>
                  </a:lnTo>
                  <a:lnTo>
                    <a:pt x="210" y="388"/>
                  </a:lnTo>
                  <a:lnTo>
                    <a:pt x="195" y="408"/>
                  </a:lnTo>
                  <a:lnTo>
                    <a:pt x="195" y="408"/>
                  </a:lnTo>
                  <a:lnTo>
                    <a:pt x="176" y="432"/>
                  </a:lnTo>
                  <a:lnTo>
                    <a:pt x="157" y="455"/>
                  </a:lnTo>
                  <a:lnTo>
                    <a:pt x="137" y="478"/>
                  </a:lnTo>
                  <a:lnTo>
                    <a:pt x="118" y="501"/>
                  </a:lnTo>
                  <a:lnTo>
                    <a:pt x="118" y="501"/>
                  </a:lnTo>
                  <a:lnTo>
                    <a:pt x="102" y="522"/>
                  </a:lnTo>
                  <a:lnTo>
                    <a:pt x="87" y="543"/>
                  </a:lnTo>
                  <a:lnTo>
                    <a:pt x="71" y="564"/>
                  </a:lnTo>
                  <a:lnTo>
                    <a:pt x="57" y="586"/>
                  </a:lnTo>
                  <a:lnTo>
                    <a:pt x="57" y="586"/>
                  </a:lnTo>
                  <a:lnTo>
                    <a:pt x="43" y="606"/>
                  </a:lnTo>
                  <a:lnTo>
                    <a:pt x="28" y="625"/>
                  </a:lnTo>
                  <a:lnTo>
                    <a:pt x="13" y="646"/>
                  </a:lnTo>
                  <a:lnTo>
                    <a:pt x="6" y="656"/>
                  </a:lnTo>
                  <a:lnTo>
                    <a:pt x="0" y="666"/>
                  </a:lnTo>
                  <a:lnTo>
                    <a:pt x="0" y="666"/>
                  </a:lnTo>
                  <a:lnTo>
                    <a:pt x="0" y="669"/>
                  </a:lnTo>
                  <a:lnTo>
                    <a:pt x="0" y="671"/>
                  </a:lnTo>
                  <a:lnTo>
                    <a:pt x="1" y="672"/>
                  </a:lnTo>
                  <a:lnTo>
                    <a:pt x="2" y="673"/>
                  </a:lnTo>
                  <a:lnTo>
                    <a:pt x="4" y="674"/>
                  </a:lnTo>
                  <a:lnTo>
                    <a:pt x="6" y="674"/>
                  </a:lnTo>
                  <a:lnTo>
                    <a:pt x="7" y="673"/>
                  </a:lnTo>
                  <a:lnTo>
                    <a:pt x="8" y="672"/>
                  </a:lnTo>
                  <a:lnTo>
                    <a:pt x="8" y="672"/>
                  </a:lnTo>
                  <a:lnTo>
                    <a:pt x="14" y="661"/>
                  </a:lnTo>
                  <a:lnTo>
                    <a:pt x="20" y="652"/>
                  </a:lnTo>
                  <a:lnTo>
                    <a:pt x="35" y="633"/>
                  </a:lnTo>
                  <a:lnTo>
                    <a:pt x="48" y="616"/>
                  </a:lnTo>
                  <a:lnTo>
                    <a:pt x="62" y="597"/>
                  </a:lnTo>
                  <a:lnTo>
                    <a:pt x="62" y="597"/>
                  </a:lnTo>
                  <a:lnTo>
                    <a:pt x="77" y="572"/>
                  </a:lnTo>
                  <a:lnTo>
                    <a:pt x="95" y="548"/>
                  </a:lnTo>
                  <a:lnTo>
                    <a:pt x="111" y="524"/>
                  </a:lnTo>
                  <a:lnTo>
                    <a:pt x="130" y="501"/>
                  </a:lnTo>
                  <a:lnTo>
                    <a:pt x="130" y="501"/>
                  </a:lnTo>
                  <a:lnTo>
                    <a:pt x="164" y="461"/>
                  </a:lnTo>
                  <a:lnTo>
                    <a:pt x="197" y="421"/>
                  </a:lnTo>
                  <a:lnTo>
                    <a:pt x="197" y="421"/>
                  </a:lnTo>
                  <a:lnTo>
                    <a:pt x="215" y="399"/>
                  </a:lnTo>
                  <a:lnTo>
                    <a:pt x="231" y="377"/>
                  </a:lnTo>
                  <a:lnTo>
                    <a:pt x="248" y="356"/>
                  </a:lnTo>
                  <a:lnTo>
                    <a:pt x="264" y="334"/>
                  </a:lnTo>
                  <a:lnTo>
                    <a:pt x="264" y="334"/>
                  </a:lnTo>
                  <a:lnTo>
                    <a:pt x="330" y="257"/>
                  </a:lnTo>
                  <a:lnTo>
                    <a:pt x="362" y="219"/>
                  </a:lnTo>
                  <a:lnTo>
                    <a:pt x="378" y="199"/>
                  </a:lnTo>
                  <a:lnTo>
                    <a:pt x="392" y="178"/>
                  </a:lnTo>
                  <a:lnTo>
                    <a:pt x="392" y="178"/>
                  </a:lnTo>
                  <a:lnTo>
                    <a:pt x="424" y="132"/>
                  </a:lnTo>
                  <a:lnTo>
                    <a:pt x="441" y="110"/>
                  </a:lnTo>
                  <a:lnTo>
                    <a:pt x="457" y="88"/>
                  </a:lnTo>
                  <a:lnTo>
                    <a:pt x="475" y="67"/>
                  </a:lnTo>
                  <a:lnTo>
                    <a:pt x="494" y="47"/>
                  </a:lnTo>
                  <a:lnTo>
                    <a:pt x="513" y="27"/>
                  </a:lnTo>
                  <a:lnTo>
                    <a:pt x="534" y="9"/>
                  </a:lnTo>
                  <a:lnTo>
                    <a:pt x="534" y="9"/>
                  </a:lnTo>
                  <a:lnTo>
                    <a:pt x="535" y="6"/>
                  </a:lnTo>
                  <a:lnTo>
                    <a:pt x="536" y="5"/>
                  </a:lnTo>
                  <a:lnTo>
                    <a:pt x="535" y="3"/>
                  </a:lnTo>
                  <a:lnTo>
                    <a:pt x="534" y="2"/>
                  </a:lnTo>
                  <a:lnTo>
                    <a:pt x="531" y="0"/>
                  </a:lnTo>
                  <a:lnTo>
                    <a:pt x="529" y="0"/>
                  </a:lnTo>
                  <a:lnTo>
                    <a:pt x="528" y="1"/>
                  </a:lnTo>
                  <a:lnTo>
                    <a:pt x="528"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0" name="Freeform 420">
              <a:extLst>
                <a:ext uri="{FF2B5EF4-FFF2-40B4-BE49-F238E27FC236}">
                  <a16:creationId xmlns:a16="http://schemas.microsoft.com/office/drawing/2014/main" id="{6A62C2A7-CEFA-0DB5-7FB2-19D183D523BE}"/>
                </a:ext>
              </a:extLst>
            </p:cNvPr>
            <p:cNvSpPr/>
            <p:nvPr/>
          </p:nvSpPr>
          <p:spPr bwMode="auto">
            <a:xfrm>
              <a:off x="6230938" y="3341688"/>
              <a:ext cx="122238" cy="155575"/>
            </a:xfrm>
            <a:custGeom>
              <a:avLst/>
              <a:gdLst/>
              <a:ahLst/>
              <a:cxnLst>
                <a:cxn ang="0">
                  <a:pos x="224" y="2"/>
                </a:cxn>
                <a:cxn ang="0">
                  <a:pos x="224" y="2"/>
                </a:cxn>
                <a:cxn ang="0">
                  <a:pos x="196" y="29"/>
                </a:cxn>
                <a:cxn ang="0">
                  <a:pos x="183" y="43"/>
                </a:cxn>
                <a:cxn ang="0">
                  <a:pos x="170" y="58"/>
                </a:cxn>
                <a:cxn ang="0">
                  <a:pos x="170" y="58"/>
                </a:cxn>
                <a:cxn ang="0">
                  <a:pos x="155" y="82"/>
                </a:cxn>
                <a:cxn ang="0">
                  <a:pos x="139" y="106"/>
                </a:cxn>
                <a:cxn ang="0">
                  <a:pos x="123" y="128"/>
                </a:cxn>
                <a:cxn ang="0">
                  <a:pos x="115" y="140"/>
                </a:cxn>
                <a:cxn ang="0">
                  <a:pos x="104" y="150"/>
                </a:cxn>
                <a:cxn ang="0">
                  <a:pos x="104" y="150"/>
                </a:cxn>
                <a:cxn ang="0">
                  <a:pos x="91" y="166"/>
                </a:cxn>
                <a:cxn ang="0">
                  <a:pos x="77" y="182"/>
                </a:cxn>
                <a:cxn ang="0">
                  <a:pos x="53" y="215"/>
                </a:cxn>
                <a:cxn ang="0">
                  <a:pos x="53" y="215"/>
                </a:cxn>
                <a:cxn ang="0">
                  <a:pos x="26" y="250"/>
                </a:cxn>
                <a:cxn ang="0">
                  <a:pos x="12" y="269"/>
                </a:cxn>
                <a:cxn ang="0">
                  <a:pos x="1" y="288"/>
                </a:cxn>
                <a:cxn ang="0">
                  <a:pos x="1" y="288"/>
                </a:cxn>
                <a:cxn ang="0">
                  <a:pos x="0" y="290"/>
                </a:cxn>
                <a:cxn ang="0">
                  <a:pos x="0" y="292"/>
                </a:cxn>
                <a:cxn ang="0">
                  <a:pos x="1" y="293"/>
                </a:cxn>
                <a:cxn ang="0">
                  <a:pos x="2" y="294"/>
                </a:cxn>
                <a:cxn ang="0">
                  <a:pos x="4" y="295"/>
                </a:cxn>
                <a:cxn ang="0">
                  <a:pos x="6" y="295"/>
                </a:cxn>
                <a:cxn ang="0">
                  <a:pos x="7" y="294"/>
                </a:cxn>
                <a:cxn ang="0">
                  <a:pos x="8" y="293"/>
                </a:cxn>
                <a:cxn ang="0">
                  <a:pos x="8" y="293"/>
                </a:cxn>
                <a:cxn ang="0">
                  <a:pos x="20" y="275"/>
                </a:cxn>
                <a:cxn ang="0">
                  <a:pos x="31" y="259"/>
                </a:cxn>
                <a:cxn ang="0">
                  <a:pos x="56" y="227"/>
                </a:cxn>
                <a:cxn ang="0">
                  <a:pos x="56" y="227"/>
                </a:cxn>
                <a:cxn ang="0">
                  <a:pos x="86" y="188"/>
                </a:cxn>
                <a:cxn ang="0">
                  <a:pos x="101" y="169"/>
                </a:cxn>
                <a:cxn ang="0">
                  <a:pos x="117" y="151"/>
                </a:cxn>
                <a:cxn ang="0">
                  <a:pos x="117" y="151"/>
                </a:cxn>
                <a:cxn ang="0">
                  <a:pos x="124" y="143"/>
                </a:cxn>
                <a:cxn ang="0">
                  <a:pos x="131" y="135"/>
                </a:cxn>
                <a:cxn ang="0">
                  <a:pos x="144" y="116"/>
                </a:cxn>
                <a:cxn ang="0">
                  <a:pos x="168" y="78"/>
                </a:cxn>
                <a:cxn ang="0">
                  <a:pos x="168" y="78"/>
                </a:cxn>
                <a:cxn ang="0">
                  <a:pos x="175" y="69"/>
                </a:cxn>
                <a:cxn ang="0">
                  <a:pos x="183" y="59"/>
                </a:cxn>
                <a:cxn ang="0">
                  <a:pos x="198" y="42"/>
                </a:cxn>
                <a:cxn ang="0">
                  <a:pos x="230" y="9"/>
                </a:cxn>
                <a:cxn ang="0">
                  <a:pos x="230" y="9"/>
                </a:cxn>
                <a:cxn ang="0">
                  <a:pos x="232" y="8"/>
                </a:cxn>
                <a:cxn ang="0">
                  <a:pos x="232" y="6"/>
                </a:cxn>
                <a:cxn ang="0">
                  <a:pos x="231" y="3"/>
                </a:cxn>
                <a:cxn ang="0">
                  <a:pos x="230" y="2"/>
                </a:cxn>
                <a:cxn ang="0">
                  <a:pos x="229" y="1"/>
                </a:cxn>
                <a:cxn ang="0">
                  <a:pos x="227" y="0"/>
                </a:cxn>
                <a:cxn ang="0">
                  <a:pos x="226" y="1"/>
                </a:cxn>
                <a:cxn ang="0">
                  <a:pos x="224" y="2"/>
                </a:cxn>
                <a:cxn ang="0">
                  <a:pos x="224" y="2"/>
                </a:cxn>
              </a:cxnLst>
              <a:rect l="0" t="0" r="r" b="b"/>
              <a:pathLst>
                <a:path w="232" h="295">
                  <a:moveTo>
                    <a:pt x="224" y="2"/>
                  </a:moveTo>
                  <a:lnTo>
                    <a:pt x="224" y="2"/>
                  </a:lnTo>
                  <a:lnTo>
                    <a:pt x="196" y="29"/>
                  </a:lnTo>
                  <a:lnTo>
                    <a:pt x="183" y="43"/>
                  </a:lnTo>
                  <a:lnTo>
                    <a:pt x="170" y="58"/>
                  </a:lnTo>
                  <a:lnTo>
                    <a:pt x="170" y="58"/>
                  </a:lnTo>
                  <a:lnTo>
                    <a:pt x="155" y="82"/>
                  </a:lnTo>
                  <a:lnTo>
                    <a:pt x="139" y="106"/>
                  </a:lnTo>
                  <a:lnTo>
                    <a:pt x="123" y="128"/>
                  </a:lnTo>
                  <a:lnTo>
                    <a:pt x="115" y="140"/>
                  </a:lnTo>
                  <a:lnTo>
                    <a:pt x="104" y="150"/>
                  </a:lnTo>
                  <a:lnTo>
                    <a:pt x="104" y="150"/>
                  </a:lnTo>
                  <a:lnTo>
                    <a:pt x="91" y="166"/>
                  </a:lnTo>
                  <a:lnTo>
                    <a:pt x="77" y="182"/>
                  </a:lnTo>
                  <a:lnTo>
                    <a:pt x="53" y="215"/>
                  </a:lnTo>
                  <a:lnTo>
                    <a:pt x="53" y="215"/>
                  </a:lnTo>
                  <a:lnTo>
                    <a:pt x="26" y="250"/>
                  </a:lnTo>
                  <a:lnTo>
                    <a:pt x="12" y="269"/>
                  </a:lnTo>
                  <a:lnTo>
                    <a:pt x="1" y="288"/>
                  </a:lnTo>
                  <a:lnTo>
                    <a:pt x="1" y="288"/>
                  </a:lnTo>
                  <a:lnTo>
                    <a:pt x="0" y="290"/>
                  </a:lnTo>
                  <a:lnTo>
                    <a:pt x="0" y="292"/>
                  </a:lnTo>
                  <a:lnTo>
                    <a:pt x="1" y="293"/>
                  </a:lnTo>
                  <a:lnTo>
                    <a:pt x="2" y="294"/>
                  </a:lnTo>
                  <a:lnTo>
                    <a:pt x="4" y="295"/>
                  </a:lnTo>
                  <a:lnTo>
                    <a:pt x="6" y="295"/>
                  </a:lnTo>
                  <a:lnTo>
                    <a:pt x="7" y="294"/>
                  </a:lnTo>
                  <a:lnTo>
                    <a:pt x="8" y="293"/>
                  </a:lnTo>
                  <a:lnTo>
                    <a:pt x="8" y="293"/>
                  </a:lnTo>
                  <a:lnTo>
                    <a:pt x="20" y="275"/>
                  </a:lnTo>
                  <a:lnTo>
                    <a:pt x="31" y="259"/>
                  </a:lnTo>
                  <a:lnTo>
                    <a:pt x="56" y="227"/>
                  </a:lnTo>
                  <a:lnTo>
                    <a:pt x="56" y="227"/>
                  </a:lnTo>
                  <a:lnTo>
                    <a:pt x="86" y="188"/>
                  </a:lnTo>
                  <a:lnTo>
                    <a:pt x="101" y="169"/>
                  </a:lnTo>
                  <a:lnTo>
                    <a:pt x="117" y="151"/>
                  </a:lnTo>
                  <a:lnTo>
                    <a:pt x="117" y="151"/>
                  </a:lnTo>
                  <a:lnTo>
                    <a:pt x="124" y="143"/>
                  </a:lnTo>
                  <a:lnTo>
                    <a:pt x="131" y="135"/>
                  </a:lnTo>
                  <a:lnTo>
                    <a:pt x="144" y="116"/>
                  </a:lnTo>
                  <a:lnTo>
                    <a:pt x="168" y="78"/>
                  </a:lnTo>
                  <a:lnTo>
                    <a:pt x="168" y="78"/>
                  </a:lnTo>
                  <a:lnTo>
                    <a:pt x="175" y="69"/>
                  </a:lnTo>
                  <a:lnTo>
                    <a:pt x="183" y="59"/>
                  </a:lnTo>
                  <a:lnTo>
                    <a:pt x="198" y="42"/>
                  </a:lnTo>
                  <a:lnTo>
                    <a:pt x="230" y="9"/>
                  </a:lnTo>
                  <a:lnTo>
                    <a:pt x="230" y="9"/>
                  </a:lnTo>
                  <a:lnTo>
                    <a:pt x="232" y="8"/>
                  </a:lnTo>
                  <a:lnTo>
                    <a:pt x="232" y="6"/>
                  </a:lnTo>
                  <a:lnTo>
                    <a:pt x="231" y="3"/>
                  </a:lnTo>
                  <a:lnTo>
                    <a:pt x="230" y="2"/>
                  </a:lnTo>
                  <a:lnTo>
                    <a:pt x="229" y="1"/>
                  </a:lnTo>
                  <a:lnTo>
                    <a:pt x="227" y="0"/>
                  </a:lnTo>
                  <a:lnTo>
                    <a:pt x="226" y="1"/>
                  </a:lnTo>
                  <a:lnTo>
                    <a:pt x="224" y="2"/>
                  </a:lnTo>
                  <a:lnTo>
                    <a:pt x="22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1" name="Freeform 421">
              <a:extLst>
                <a:ext uri="{FF2B5EF4-FFF2-40B4-BE49-F238E27FC236}">
                  <a16:creationId xmlns:a16="http://schemas.microsoft.com/office/drawing/2014/main" id="{D4FF687D-88F0-80D8-A347-723785CBF032}"/>
                </a:ext>
              </a:extLst>
            </p:cNvPr>
            <p:cNvSpPr/>
            <p:nvPr/>
          </p:nvSpPr>
          <p:spPr bwMode="auto">
            <a:xfrm>
              <a:off x="6240463" y="3398838"/>
              <a:ext cx="98425" cy="134938"/>
            </a:xfrm>
            <a:custGeom>
              <a:avLst/>
              <a:gdLst/>
              <a:ahLst/>
              <a:cxnLst>
                <a:cxn ang="0">
                  <a:pos x="177" y="2"/>
                </a:cxn>
                <a:cxn ang="0">
                  <a:pos x="177" y="2"/>
                </a:cxn>
                <a:cxn ang="0">
                  <a:pos x="153" y="36"/>
                </a:cxn>
                <a:cxn ang="0">
                  <a:pos x="129" y="70"/>
                </a:cxn>
                <a:cxn ang="0">
                  <a:pos x="104" y="103"/>
                </a:cxn>
                <a:cxn ang="0">
                  <a:pos x="77" y="135"/>
                </a:cxn>
                <a:cxn ang="0">
                  <a:pos x="77" y="135"/>
                </a:cxn>
                <a:cxn ang="0">
                  <a:pos x="56" y="162"/>
                </a:cxn>
                <a:cxn ang="0">
                  <a:pos x="35" y="190"/>
                </a:cxn>
                <a:cxn ang="0">
                  <a:pos x="25" y="204"/>
                </a:cxn>
                <a:cxn ang="0">
                  <a:pos x="16" y="219"/>
                </a:cxn>
                <a:cxn ang="0">
                  <a:pos x="8" y="234"/>
                </a:cxn>
                <a:cxn ang="0">
                  <a:pos x="0" y="250"/>
                </a:cxn>
                <a:cxn ang="0">
                  <a:pos x="0" y="250"/>
                </a:cxn>
                <a:cxn ang="0">
                  <a:pos x="0" y="252"/>
                </a:cxn>
                <a:cxn ang="0">
                  <a:pos x="2" y="253"/>
                </a:cxn>
                <a:cxn ang="0">
                  <a:pos x="3" y="255"/>
                </a:cxn>
                <a:cxn ang="0">
                  <a:pos x="4" y="255"/>
                </a:cxn>
                <a:cxn ang="0">
                  <a:pos x="8" y="255"/>
                </a:cxn>
                <a:cxn ang="0">
                  <a:pos x="9" y="254"/>
                </a:cxn>
                <a:cxn ang="0">
                  <a:pos x="10" y="252"/>
                </a:cxn>
                <a:cxn ang="0">
                  <a:pos x="10" y="252"/>
                </a:cxn>
                <a:cxn ang="0">
                  <a:pos x="18" y="236"/>
                </a:cxn>
                <a:cxn ang="0">
                  <a:pos x="26" y="221"/>
                </a:cxn>
                <a:cxn ang="0">
                  <a:pos x="37" y="205"/>
                </a:cxn>
                <a:cxn ang="0">
                  <a:pos x="47" y="192"/>
                </a:cxn>
                <a:cxn ang="0">
                  <a:pos x="69" y="163"/>
                </a:cxn>
                <a:cxn ang="0">
                  <a:pos x="80" y="150"/>
                </a:cxn>
                <a:cxn ang="0">
                  <a:pos x="90" y="135"/>
                </a:cxn>
                <a:cxn ang="0">
                  <a:pos x="90" y="135"/>
                </a:cxn>
                <a:cxn ang="0">
                  <a:pos x="113" y="102"/>
                </a:cxn>
                <a:cxn ang="0">
                  <a:pos x="138" y="71"/>
                </a:cxn>
                <a:cxn ang="0">
                  <a:pos x="162" y="39"/>
                </a:cxn>
                <a:cxn ang="0">
                  <a:pos x="185" y="7"/>
                </a:cxn>
                <a:cxn ang="0">
                  <a:pos x="185" y="7"/>
                </a:cxn>
                <a:cxn ang="0">
                  <a:pos x="185" y="5"/>
                </a:cxn>
                <a:cxn ang="0">
                  <a:pos x="185" y="3"/>
                </a:cxn>
                <a:cxn ang="0">
                  <a:pos x="184" y="2"/>
                </a:cxn>
                <a:cxn ang="0">
                  <a:pos x="183" y="1"/>
                </a:cxn>
                <a:cxn ang="0">
                  <a:pos x="182" y="0"/>
                </a:cxn>
                <a:cxn ang="0">
                  <a:pos x="180" y="0"/>
                </a:cxn>
                <a:cxn ang="0">
                  <a:pos x="178" y="1"/>
                </a:cxn>
                <a:cxn ang="0">
                  <a:pos x="177" y="2"/>
                </a:cxn>
                <a:cxn ang="0">
                  <a:pos x="177" y="2"/>
                </a:cxn>
              </a:cxnLst>
              <a:rect l="0" t="0" r="r" b="b"/>
              <a:pathLst>
                <a:path w="185" h="255">
                  <a:moveTo>
                    <a:pt x="177" y="2"/>
                  </a:moveTo>
                  <a:lnTo>
                    <a:pt x="177" y="2"/>
                  </a:lnTo>
                  <a:lnTo>
                    <a:pt x="153" y="36"/>
                  </a:lnTo>
                  <a:lnTo>
                    <a:pt x="129" y="70"/>
                  </a:lnTo>
                  <a:lnTo>
                    <a:pt x="104" y="103"/>
                  </a:lnTo>
                  <a:lnTo>
                    <a:pt x="77" y="135"/>
                  </a:lnTo>
                  <a:lnTo>
                    <a:pt x="77" y="135"/>
                  </a:lnTo>
                  <a:lnTo>
                    <a:pt x="56" y="162"/>
                  </a:lnTo>
                  <a:lnTo>
                    <a:pt x="35" y="190"/>
                  </a:lnTo>
                  <a:lnTo>
                    <a:pt x="25" y="204"/>
                  </a:lnTo>
                  <a:lnTo>
                    <a:pt x="16" y="219"/>
                  </a:lnTo>
                  <a:lnTo>
                    <a:pt x="8" y="234"/>
                  </a:lnTo>
                  <a:lnTo>
                    <a:pt x="0" y="250"/>
                  </a:lnTo>
                  <a:lnTo>
                    <a:pt x="0" y="250"/>
                  </a:lnTo>
                  <a:lnTo>
                    <a:pt x="0" y="252"/>
                  </a:lnTo>
                  <a:lnTo>
                    <a:pt x="2" y="253"/>
                  </a:lnTo>
                  <a:lnTo>
                    <a:pt x="3" y="255"/>
                  </a:lnTo>
                  <a:lnTo>
                    <a:pt x="4" y="255"/>
                  </a:lnTo>
                  <a:lnTo>
                    <a:pt x="8" y="255"/>
                  </a:lnTo>
                  <a:lnTo>
                    <a:pt x="9" y="254"/>
                  </a:lnTo>
                  <a:lnTo>
                    <a:pt x="10" y="252"/>
                  </a:lnTo>
                  <a:lnTo>
                    <a:pt x="10" y="252"/>
                  </a:lnTo>
                  <a:lnTo>
                    <a:pt x="18" y="236"/>
                  </a:lnTo>
                  <a:lnTo>
                    <a:pt x="26" y="221"/>
                  </a:lnTo>
                  <a:lnTo>
                    <a:pt x="37" y="205"/>
                  </a:lnTo>
                  <a:lnTo>
                    <a:pt x="47" y="192"/>
                  </a:lnTo>
                  <a:lnTo>
                    <a:pt x="69" y="163"/>
                  </a:lnTo>
                  <a:lnTo>
                    <a:pt x="80" y="150"/>
                  </a:lnTo>
                  <a:lnTo>
                    <a:pt x="90" y="135"/>
                  </a:lnTo>
                  <a:lnTo>
                    <a:pt x="90" y="135"/>
                  </a:lnTo>
                  <a:lnTo>
                    <a:pt x="113" y="102"/>
                  </a:lnTo>
                  <a:lnTo>
                    <a:pt x="138" y="71"/>
                  </a:lnTo>
                  <a:lnTo>
                    <a:pt x="162" y="39"/>
                  </a:lnTo>
                  <a:lnTo>
                    <a:pt x="185" y="7"/>
                  </a:lnTo>
                  <a:lnTo>
                    <a:pt x="185" y="7"/>
                  </a:lnTo>
                  <a:lnTo>
                    <a:pt x="185" y="5"/>
                  </a:lnTo>
                  <a:lnTo>
                    <a:pt x="185" y="3"/>
                  </a:lnTo>
                  <a:lnTo>
                    <a:pt x="184" y="2"/>
                  </a:lnTo>
                  <a:lnTo>
                    <a:pt x="183" y="1"/>
                  </a:lnTo>
                  <a:lnTo>
                    <a:pt x="182" y="0"/>
                  </a:lnTo>
                  <a:lnTo>
                    <a:pt x="180" y="0"/>
                  </a:lnTo>
                  <a:lnTo>
                    <a:pt x="178" y="1"/>
                  </a:lnTo>
                  <a:lnTo>
                    <a:pt x="177" y="2"/>
                  </a:lnTo>
                  <a:lnTo>
                    <a:pt x="177"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2" name="Freeform 422">
              <a:extLst>
                <a:ext uri="{FF2B5EF4-FFF2-40B4-BE49-F238E27FC236}">
                  <a16:creationId xmlns:a16="http://schemas.microsoft.com/office/drawing/2014/main" id="{418F430A-C619-2B95-C4F5-5204F01D8286}"/>
                </a:ext>
              </a:extLst>
            </p:cNvPr>
            <p:cNvSpPr/>
            <p:nvPr/>
          </p:nvSpPr>
          <p:spPr bwMode="auto">
            <a:xfrm>
              <a:off x="6251576" y="3451225"/>
              <a:ext cx="77788" cy="106363"/>
            </a:xfrm>
            <a:custGeom>
              <a:avLst/>
              <a:gdLst/>
              <a:ahLst/>
              <a:cxnLst>
                <a:cxn ang="0">
                  <a:pos x="139" y="2"/>
                </a:cxn>
                <a:cxn ang="0">
                  <a:pos x="139" y="2"/>
                </a:cxn>
                <a:cxn ang="0">
                  <a:pos x="121" y="19"/>
                </a:cxn>
                <a:cxn ang="0">
                  <a:pos x="113" y="28"/>
                </a:cxn>
                <a:cxn ang="0">
                  <a:pos x="104" y="37"/>
                </a:cxn>
                <a:cxn ang="0">
                  <a:pos x="104" y="37"/>
                </a:cxn>
                <a:cxn ang="0">
                  <a:pos x="94" y="54"/>
                </a:cxn>
                <a:cxn ang="0">
                  <a:pos x="84" y="71"/>
                </a:cxn>
                <a:cxn ang="0">
                  <a:pos x="73" y="88"/>
                </a:cxn>
                <a:cxn ang="0">
                  <a:pos x="62" y="103"/>
                </a:cxn>
                <a:cxn ang="0">
                  <a:pos x="62" y="103"/>
                </a:cxn>
                <a:cxn ang="0">
                  <a:pos x="17" y="160"/>
                </a:cxn>
                <a:cxn ang="0">
                  <a:pos x="17" y="160"/>
                </a:cxn>
                <a:cxn ang="0">
                  <a:pos x="10" y="168"/>
                </a:cxn>
                <a:cxn ang="0">
                  <a:pos x="5" y="177"/>
                </a:cxn>
                <a:cxn ang="0">
                  <a:pos x="2" y="185"/>
                </a:cxn>
                <a:cxn ang="0">
                  <a:pos x="0" y="194"/>
                </a:cxn>
                <a:cxn ang="0">
                  <a:pos x="0" y="194"/>
                </a:cxn>
                <a:cxn ang="0">
                  <a:pos x="0" y="196"/>
                </a:cxn>
                <a:cxn ang="0">
                  <a:pos x="1" y="198"/>
                </a:cxn>
                <a:cxn ang="0">
                  <a:pos x="2" y="199"/>
                </a:cxn>
                <a:cxn ang="0">
                  <a:pos x="4" y="199"/>
                </a:cxn>
                <a:cxn ang="0">
                  <a:pos x="7" y="198"/>
                </a:cxn>
                <a:cxn ang="0">
                  <a:pos x="8" y="196"/>
                </a:cxn>
                <a:cxn ang="0">
                  <a:pos x="9" y="194"/>
                </a:cxn>
                <a:cxn ang="0">
                  <a:pos x="9" y="194"/>
                </a:cxn>
                <a:cxn ang="0">
                  <a:pos x="11" y="187"/>
                </a:cxn>
                <a:cxn ang="0">
                  <a:pos x="15" y="180"/>
                </a:cxn>
                <a:cxn ang="0">
                  <a:pos x="19" y="173"/>
                </a:cxn>
                <a:cxn ang="0">
                  <a:pos x="24" y="165"/>
                </a:cxn>
                <a:cxn ang="0">
                  <a:pos x="35" y="151"/>
                </a:cxn>
                <a:cxn ang="0">
                  <a:pos x="46" y="138"/>
                </a:cxn>
                <a:cxn ang="0">
                  <a:pos x="46" y="138"/>
                </a:cxn>
                <a:cxn ang="0">
                  <a:pos x="61" y="121"/>
                </a:cxn>
                <a:cxn ang="0">
                  <a:pos x="68" y="112"/>
                </a:cxn>
                <a:cxn ang="0">
                  <a:pos x="74" y="102"/>
                </a:cxn>
                <a:cxn ang="0">
                  <a:pos x="74" y="102"/>
                </a:cxn>
                <a:cxn ang="0">
                  <a:pos x="91" y="78"/>
                </a:cxn>
                <a:cxn ang="0">
                  <a:pos x="108" y="53"/>
                </a:cxn>
                <a:cxn ang="0">
                  <a:pos x="125" y="30"/>
                </a:cxn>
                <a:cxn ang="0">
                  <a:pos x="135" y="20"/>
                </a:cxn>
                <a:cxn ang="0">
                  <a:pos x="146" y="8"/>
                </a:cxn>
                <a:cxn ang="0">
                  <a:pos x="146" y="8"/>
                </a:cxn>
                <a:cxn ang="0">
                  <a:pos x="147" y="6"/>
                </a:cxn>
                <a:cxn ang="0">
                  <a:pos x="147" y="5"/>
                </a:cxn>
                <a:cxn ang="0">
                  <a:pos x="146" y="3"/>
                </a:cxn>
                <a:cxn ang="0">
                  <a:pos x="145" y="2"/>
                </a:cxn>
                <a:cxn ang="0">
                  <a:pos x="144" y="1"/>
                </a:cxn>
                <a:cxn ang="0">
                  <a:pos x="142" y="0"/>
                </a:cxn>
                <a:cxn ang="0">
                  <a:pos x="141" y="1"/>
                </a:cxn>
                <a:cxn ang="0">
                  <a:pos x="139" y="2"/>
                </a:cxn>
                <a:cxn ang="0">
                  <a:pos x="139" y="2"/>
                </a:cxn>
              </a:cxnLst>
              <a:rect l="0" t="0" r="r" b="b"/>
              <a:pathLst>
                <a:path w="147" h="199">
                  <a:moveTo>
                    <a:pt x="139" y="2"/>
                  </a:moveTo>
                  <a:lnTo>
                    <a:pt x="139" y="2"/>
                  </a:lnTo>
                  <a:lnTo>
                    <a:pt x="121" y="19"/>
                  </a:lnTo>
                  <a:lnTo>
                    <a:pt x="113" y="28"/>
                  </a:lnTo>
                  <a:lnTo>
                    <a:pt x="104" y="37"/>
                  </a:lnTo>
                  <a:lnTo>
                    <a:pt x="104" y="37"/>
                  </a:lnTo>
                  <a:lnTo>
                    <a:pt x="94" y="54"/>
                  </a:lnTo>
                  <a:lnTo>
                    <a:pt x="84" y="71"/>
                  </a:lnTo>
                  <a:lnTo>
                    <a:pt x="73" y="88"/>
                  </a:lnTo>
                  <a:lnTo>
                    <a:pt x="62" y="103"/>
                  </a:lnTo>
                  <a:lnTo>
                    <a:pt x="62" y="103"/>
                  </a:lnTo>
                  <a:lnTo>
                    <a:pt x="17" y="160"/>
                  </a:lnTo>
                  <a:lnTo>
                    <a:pt x="17" y="160"/>
                  </a:lnTo>
                  <a:lnTo>
                    <a:pt x="10" y="168"/>
                  </a:lnTo>
                  <a:lnTo>
                    <a:pt x="5" y="177"/>
                  </a:lnTo>
                  <a:lnTo>
                    <a:pt x="2" y="185"/>
                  </a:lnTo>
                  <a:lnTo>
                    <a:pt x="0" y="194"/>
                  </a:lnTo>
                  <a:lnTo>
                    <a:pt x="0" y="194"/>
                  </a:lnTo>
                  <a:lnTo>
                    <a:pt x="0" y="196"/>
                  </a:lnTo>
                  <a:lnTo>
                    <a:pt x="1" y="198"/>
                  </a:lnTo>
                  <a:lnTo>
                    <a:pt x="2" y="199"/>
                  </a:lnTo>
                  <a:lnTo>
                    <a:pt x="4" y="199"/>
                  </a:lnTo>
                  <a:lnTo>
                    <a:pt x="7" y="198"/>
                  </a:lnTo>
                  <a:lnTo>
                    <a:pt x="8" y="196"/>
                  </a:lnTo>
                  <a:lnTo>
                    <a:pt x="9" y="194"/>
                  </a:lnTo>
                  <a:lnTo>
                    <a:pt x="9" y="194"/>
                  </a:lnTo>
                  <a:lnTo>
                    <a:pt x="11" y="187"/>
                  </a:lnTo>
                  <a:lnTo>
                    <a:pt x="15" y="180"/>
                  </a:lnTo>
                  <a:lnTo>
                    <a:pt x="19" y="173"/>
                  </a:lnTo>
                  <a:lnTo>
                    <a:pt x="24" y="165"/>
                  </a:lnTo>
                  <a:lnTo>
                    <a:pt x="35" y="151"/>
                  </a:lnTo>
                  <a:lnTo>
                    <a:pt x="46" y="138"/>
                  </a:lnTo>
                  <a:lnTo>
                    <a:pt x="46" y="138"/>
                  </a:lnTo>
                  <a:lnTo>
                    <a:pt x="61" y="121"/>
                  </a:lnTo>
                  <a:lnTo>
                    <a:pt x="68" y="112"/>
                  </a:lnTo>
                  <a:lnTo>
                    <a:pt x="74" y="102"/>
                  </a:lnTo>
                  <a:lnTo>
                    <a:pt x="74" y="102"/>
                  </a:lnTo>
                  <a:lnTo>
                    <a:pt x="91" y="78"/>
                  </a:lnTo>
                  <a:lnTo>
                    <a:pt x="108" y="53"/>
                  </a:lnTo>
                  <a:lnTo>
                    <a:pt x="125" y="30"/>
                  </a:lnTo>
                  <a:lnTo>
                    <a:pt x="135" y="20"/>
                  </a:lnTo>
                  <a:lnTo>
                    <a:pt x="146" y="8"/>
                  </a:lnTo>
                  <a:lnTo>
                    <a:pt x="146" y="8"/>
                  </a:lnTo>
                  <a:lnTo>
                    <a:pt x="147" y="6"/>
                  </a:lnTo>
                  <a:lnTo>
                    <a:pt x="147" y="5"/>
                  </a:lnTo>
                  <a:lnTo>
                    <a:pt x="146" y="3"/>
                  </a:lnTo>
                  <a:lnTo>
                    <a:pt x="145" y="2"/>
                  </a:lnTo>
                  <a:lnTo>
                    <a:pt x="144" y="1"/>
                  </a:lnTo>
                  <a:lnTo>
                    <a:pt x="142" y="0"/>
                  </a:lnTo>
                  <a:lnTo>
                    <a:pt x="141" y="1"/>
                  </a:lnTo>
                  <a:lnTo>
                    <a:pt x="139" y="2"/>
                  </a:lnTo>
                  <a:lnTo>
                    <a:pt x="139"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3" name="Freeform 423">
              <a:extLst>
                <a:ext uri="{FF2B5EF4-FFF2-40B4-BE49-F238E27FC236}">
                  <a16:creationId xmlns:a16="http://schemas.microsoft.com/office/drawing/2014/main" id="{F3D11071-153E-B047-0733-4C0E91BFD08E}"/>
                </a:ext>
              </a:extLst>
            </p:cNvPr>
            <p:cNvSpPr/>
            <p:nvPr/>
          </p:nvSpPr>
          <p:spPr bwMode="auto">
            <a:xfrm>
              <a:off x="6264276" y="3497263"/>
              <a:ext cx="65088" cy="103188"/>
            </a:xfrm>
            <a:custGeom>
              <a:avLst/>
              <a:gdLst/>
              <a:ahLst/>
              <a:cxnLst>
                <a:cxn ang="0">
                  <a:pos x="113" y="3"/>
                </a:cxn>
                <a:cxn ang="0">
                  <a:pos x="113" y="3"/>
                </a:cxn>
                <a:cxn ang="0">
                  <a:pos x="110" y="9"/>
                </a:cxn>
                <a:cxn ang="0">
                  <a:pos x="107" y="14"/>
                </a:cxn>
                <a:cxn ang="0">
                  <a:pos x="100" y="24"/>
                </a:cxn>
                <a:cxn ang="0">
                  <a:pos x="93" y="33"/>
                </a:cxn>
                <a:cxn ang="0">
                  <a:pos x="87" y="42"/>
                </a:cxn>
                <a:cxn ang="0">
                  <a:pos x="87" y="42"/>
                </a:cxn>
                <a:cxn ang="0">
                  <a:pos x="78" y="56"/>
                </a:cxn>
                <a:cxn ang="0">
                  <a:pos x="70" y="68"/>
                </a:cxn>
                <a:cxn ang="0">
                  <a:pos x="53" y="92"/>
                </a:cxn>
                <a:cxn ang="0">
                  <a:pos x="53" y="92"/>
                </a:cxn>
                <a:cxn ang="0">
                  <a:pos x="44" y="103"/>
                </a:cxn>
                <a:cxn ang="0">
                  <a:pos x="37" y="114"/>
                </a:cxn>
                <a:cxn ang="0">
                  <a:pos x="24" y="138"/>
                </a:cxn>
                <a:cxn ang="0">
                  <a:pos x="0" y="187"/>
                </a:cxn>
                <a:cxn ang="0">
                  <a:pos x="0" y="187"/>
                </a:cxn>
                <a:cxn ang="0">
                  <a:pos x="0" y="189"/>
                </a:cxn>
                <a:cxn ang="0">
                  <a:pos x="0" y="191"/>
                </a:cxn>
                <a:cxn ang="0">
                  <a:pos x="1" y="192"/>
                </a:cxn>
                <a:cxn ang="0">
                  <a:pos x="2" y="193"/>
                </a:cxn>
                <a:cxn ang="0">
                  <a:pos x="4" y="194"/>
                </a:cxn>
                <a:cxn ang="0">
                  <a:pos x="5" y="194"/>
                </a:cxn>
                <a:cxn ang="0">
                  <a:pos x="7" y="193"/>
                </a:cxn>
                <a:cxn ang="0">
                  <a:pos x="8" y="192"/>
                </a:cxn>
                <a:cxn ang="0">
                  <a:pos x="8" y="192"/>
                </a:cxn>
                <a:cxn ang="0">
                  <a:pos x="22" y="165"/>
                </a:cxn>
                <a:cxn ang="0">
                  <a:pos x="35" y="139"/>
                </a:cxn>
                <a:cxn ang="0">
                  <a:pos x="49" y="114"/>
                </a:cxn>
                <a:cxn ang="0">
                  <a:pos x="58" y="102"/>
                </a:cxn>
                <a:cxn ang="0">
                  <a:pos x="66" y="90"/>
                </a:cxn>
                <a:cxn ang="0">
                  <a:pos x="66" y="90"/>
                </a:cxn>
                <a:cxn ang="0">
                  <a:pos x="74" y="76"/>
                </a:cxn>
                <a:cxn ang="0">
                  <a:pos x="84" y="62"/>
                </a:cxn>
                <a:cxn ang="0">
                  <a:pos x="92" y="48"/>
                </a:cxn>
                <a:cxn ang="0">
                  <a:pos x="97" y="42"/>
                </a:cxn>
                <a:cxn ang="0">
                  <a:pos x="102" y="36"/>
                </a:cxn>
                <a:cxn ang="0">
                  <a:pos x="102" y="36"/>
                </a:cxn>
                <a:cxn ang="0">
                  <a:pos x="108" y="30"/>
                </a:cxn>
                <a:cxn ang="0">
                  <a:pos x="115" y="21"/>
                </a:cxn>
                <a:cxn ang="0">
                  <a:pos x="119" y="14"/>
                </a:cxn>
                <a:cxn ang="0">
                  <a:pos x="123" y="6"/>
                </a:cxn>
                <a:cxn ang="0">
                  <a:pos x="123" y="6"/>
                </a:cxn>
                <a:cxn ang="0">
                  <a:pos x="123" y="4"/>
                </a:cxn>
                <a:cxn ang="0">
                  <a:pos x="123" y="2"/>
                </a:cxn>
                <a:cxn ang="0">
                  <a:pos x="122" y="1"/>
                </a:cxn>
                <a:cxn ang="0">
                  <a:pos x="120" y="0"/>
                </a:cxn>
                <a:cxn ang="0">
                  <a:pos x="117" y="1"/>
                </a:cxn>
                <a:cxn ang="0">
                  <a:pos x="115" y="2"/>
                </a:cxn>
                <a:cxn ang="0">
                  <a:pos x="113" y="3"/>
                </a:cxn>
                <a:cxn ang="0">
                  <a:pos x="113" y="3"/>
                </a:cxn>
              </a:cxnLst>
              <a:rect l="0" t="0" r="r" b="b"/>
              <a:pathLst>
                <a:path w="123" h="194">
                  <a:moveTo>
                    <a:pt x="113" y="3"/>
                  </a:moveTo>
                  <a:lnTo>
                    <a:pt x="113" y="3"/>
                  </a:lnTo>
                  <a:lnTo>
                    <a:pt x="110" y="9"/>
                  </a:lnTo>
                  <a:lnTo>
                    <a:pt x="107" y="14"/>
                  </a:lnTo>
                  <a:lnTo>
                    <a:pt x="100" y="24"/>
                  </a:lnTo>
                  <a:lnTo>
                    <a:pt x="93" y="33"/>
                  </a:lnTo>
                  <a:lnTo>
                    <a:pt x="87" y="42"/>
                  </a:lnTo>
                  <a:lnTo>
                    <a:pt x="87" y="42"/>
                  </a:lnTo>
                  <a:lnTo>
                    <a:pt x="78" y="56"/>
                  </a:lnTo>
                  <a:lnTo>
                    <a:pt x="70" y="68"/>
                  </a:lnTo>
                  <a:lnTo>
                    <a:pt x="53" y="92"/>
                  </a:lnTo>
                  <a:lnTo>
                    <a:pt x="53" y="92"/>
                  </a:lnTo>
                  <a:lnTo>
                    <a:pt x="44" y="103"/>
                  </a:lnTo>
                  <a:lnTo>
                    <a:pt x="37" y="114"/>
                  </a:lnTo>
                  <a:lnTo>
                    <a:pt x="24" y="138"/>
                  </a:lnTo>
                  <a:lnTo>
                    <a:pt x="0" y="187"/>
                  </a:lnTo>
                  <a:lnTo>
                    <a:pt x="0" y="187"/>
                  </a:lnTo>
                  <a:lnTo>
                    <a:pt x="0" y="189"/>
                  </a:lnTo>
                  <a:lnTo>
                    <a:pt x="0" y="191"/>
                  </a:lnTo>
                  <a:lnTo>
                    <a:pt x="1" y="192"/>
                  </a:lnTo>
                  <a:lnTo>
                    <a:pt x="2" y="193"/>
                  </a:lnTo>
                  <a:lnTo>
                    <a:pt x="4" y="194"/>
                  </a:lnTo>
                  <a:lnTo>
                    <a:pt x="5" y="194"/>
                  </a:lnTo>
                  <a:lnTo>
                    <a:pt x="7" y="193"/>
                  </a:lnTo>
                  <a:lnTo>
                    <a:pt x="8" y="192"/>
                  </a:lnTo>
                  <a:lnTo>
                    <a:pt x="8" y="192"/>
                  </a:lnTo>
                  <a:lnTo>
                    <a:pt x="22" y="165"/>
                  </a:lnTo>
                  <a:lnTo>
                    <a:pt x="35" y="139"/>
                  </a:lnTo>
                  <a:lnTo>
                    <a:pt x="49" y="114"/>
                  </a:lnTo>
                  <a:lnTo>
                    <a:pt x="58" y="102"/>
                  </a:lnTo>
                  <a:lnTo>
                    <a:pt x="66" y="90"/>
                  </a:lnTo>
                  <a:lnTo>
                    <a:pt x="66" y="90"/>
                  </a:lnTo>
                  <a:lnTo>
                    <a:pt x="74" y="76"/>
                  </a:lnTo>
                  <a:lnTo>
                    <a:pt x="84" y="62"/>
                  </a:lnTo>
                  <a:lnTo>
                    <a:pt x="92" y="48"/>
                  </a:lnTo>
                  <a:lnTo>
                    <a:pt x="97" y="42"/>
                  </a:lnTo>
                  <a:lnTo>
                    <a:pt x="102" y="36"/>
                  </a:lnTo>
                  <a:lnTo>
                    <a:pt x="102" y="36"/>
                  </a:lnTo>
                  <a:lnTo>
                    <a:pt x="108" y="30"/>
                  </a:lnTo>
                  <a:lnTo>
                    <a:pt x="115" y="21"/>
                  </a:lnTo>
                  <a:lnTo>
                    <a:pt x="119" y="14"/>
                  </a:lnTo>
                  <a:lnTo>
                    <a:pt x="123" y="6"/>
                  </a:lnTo>
                  <a:lnTo>
                    <a:pt x="123" y="6"/>
                  </a:lnTo>
                  <a:lnTo>
                    <a:pt x="123" y="4"/>
                  </a:lnTo>
                  <a:lnTo>
                    <a:pt x="123" y="2"/>
                  </a:lnTo>
                  <a:lnTo>
                    <a:pt x="122" y="1"/>
                  </a:lnTo>
                  <a:lnTo>
                    <a:pt x="120" y="0"/>
                  </a:lnTo>
                  <a:lnTo>
                    <a:pt x="117" y="1"/>
                  </a:lnTo>
                  <a:lnTo>
                    <a:pt x="115" y="2"/>
                  </a:lnTo>
                  <a:lnTo>
                    <a:pt x="113" y="3"/>
                  </a:lnTo>
                  <a:lnTo>
                    <a:pt x="113"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4" name="Freeform 424">
              <a:extLst>
                <a:ext uri="{FF2B5EF4-FFF2-40B4-BE49-F238E27FC236}">
                  <a16:creationId xmlns:a16="http://schemas.microsoft.com/office/drawing/2014/main" id="{9B7022FD-D35F-9156-1492-104F1D49B378}"/>
                </a:ext>
              </a:extLst>
            </p:cNvPr>
            <p:cNvSpPr/>
            <p:nvPr/>
          </p:nvSpPr>
          <p:spPr bwMode="auto">
            <a:xfrm>
              <a:off x="6288088" y="3535363"/>
              <a:ext cx="55563" cy="92075"/>
            </a:xfrm>
            <a:custGeom>
              <a:avLst/>
              <a:gdLst/>
              <a:ahLst/>
              <a:cxnLst>
                <a:cxn ang="0">
                  <a:pos x="96" y="1"/>
                </a:cxn>
                <a:cxn ang="0">
                  <a:pos x="96" y="1"/>
                </a:cxn>
                <a:cxn ang="0">
                  <a:pos x="80" y="23"/>
                </a:cxn>
                <a:cxn ang="0">
                  <a:pos x="64" y="44"/>
                </a:cxn>
                <a:cxn ang="0">
                  <a:pos x="34" y="89"/>
                </a:cxn>
                <a:cxn ang="0">
                  <a:pos x="34" y="89"/>
                </a:cxn>
                <a:cxn ang="0">
                  <a:pos x="22" y="109"/>
                </a:cxn>
                <a:cxn ang="0">
                  <a:pos x="13" y="127"/>
                </a:cxn>
                <a:cxn ang="0">
                  <a:pos x="9" y="137"/>
                </a:cxn>
                <a:cxn ang="0">
                  <a:pos x="6" y="148"/>
                </a:cxn>
                <a:cxn ang="0">
                  <a:pos x="2" y="158"/>
                </a:cxn>
                <a:cxn ang="0">
                  <a:pos x="0" y="169"/>
                </a:cxn>
                <a:cxn ang="0">
                  <a:pos x="0" y="169"/>
                </a:cxn>
                <a:cxn ang="0">
                  <a:pos x="0" y="172"/>
                </a:cxn>
                <a:cxn ang="0">
                  <a:pos x="0" y="173"/>
                </a:cxn>
                <a:cxn ang="0">
                  <a:pos x="3" y="175"/>
                </a:cxn>
                <a:cxn ang="0">
                  <a:pos x="6" y="176"/>
                </a:cxn>
                <a:cxn ang="0">
                  <a:pos x="8" y="175"/>
                </a:cxn>
                <a:cxn ang="0">
                  <a:pos x="9" y="174"/>
                </a:cxn>
                <a:cxn ang="0">
                  <a:pos x="10" y="172"/>
                </a:cxn>
                <a:cxn ang="0">
                  <a:pos x="10" y="172"/>
                </a:cxn>
                <a:cxn ang="0">
                  <a:pos x="14" y="151"/>
                </a:cxn>
                <a:cxn ang="0">
                  <a:pos x="21" y="131"/>
                </a:cxn>
                <a:cxn ang="0">
                  <a:pos x="31" y="113"/>
                </a:cxn>
                <a:cxn ang="0">
                  <a:pos x="43" y="94"/>
                </a:cxn>
                <a:cxn ang="0">
                  <a:pos x="43" y="94"/>
                </a:cxn>
                <a:cxn ang="0">
                  <a:pos x="72" y="51"/>
                </a:cxn>
                <a:cxn ang="0">
                  <a:pos x="87" y="29"/>
                </a:cxn>
                <a:cxn ang="0">
                  <a:pos x="103" y="8"/>
                </a:cxn>
                <a:cxn ang="0">
                  <a:pos x="103" y="8"/>
                </a:cxn>
                <a:cxn ang="0">
                  <a:pos x="104" y="6"/>
                </a:cxn>
                <a:cxn ang="0">
                  <a:pos x="104" y="4"/>
                </a:cxn>
                <a:cxn ang="0">
                  <a:pos x="103" y="1"/>
                </a:cxn>
                <a:cxn ang="0">
                  <a:pos x="101" y="0"/>
                </a:cxn>
                <a:cxn ang="0">
                  <a:pos x="100" y="0"/>
                </a:cxn>
                <a:cxn ang="0">
                  <a:pos x="97" y="0"/>
                </a:cxn>
                <a:cxn ang="0">
                  <a:pos x="96" y="1"/>
                </a:cxn>
                <a:cxn ang="0">
                  <a:pos x="96" y="1"/>
                </a:cxn>
              </a:cxnLst>
              <a:rect l="0" t="0" r="r" b="b"/>
              <a:pathLst>
                <a:path w="104" h="176">
                  <a:moveTo>
                    <a:pt x="96" y="1"/>
                  </a:moveTo>
                  <a:lnTo>
                    <a:pt x="96" y="1"/>
                  </a:lnTo>
                  <a:lnTo>
                    <a:pt x="80" y="23"/>
                  </a:lnTo>
                  <a:lnTo>
                    <a:pt x="64" y="44"/>
                  </a:lnTo>
                  <a:lnTo>
                    <a:pt x="34" y="89"/>
                  </a:lnTo>
                  <a:lnTo>
                    <a:pt x="34" y="89"/>
                  </a:lnTo>
                  <a:lnTo>
                    <a:pt x="22" y="109"/>
                  </a:lnTo>
                  <a:lnTo>
                    <a:pt x="13" y="127"/>
                  </a:lnTo>
                  <a:lnTo>
                    <a:pt x="9" y="137"/>
                  </a:lnTo>
                  <a:lnTo>
                    <a:pt x="6" y="148"/>
                  </a:lnTo>
                  <a:lnTo>
                    <a:pt x="2" y="158"/>
                  </a:lnTo>
                  <a:lnTo>
                    <a:pt x="0" y="169"/>
                  </a:lnTo>
                  <a:lnTo>
                    <a:pt x="0" y="169"/>
                  </a:lnTo>
                  <a:lnTo>
                    <a:pt x="0" y="172"/>
                  </a:lnTo>
                  <a:lnTo>
                    <a:pt x="0" y="173"/>
                  </a:lnTo>
                  <a:lnTo>
                    <a:pt x="3" y="175"/>
                  </a:lnTo>
                  <a:lnTo>
                    <a:pt x="6" y="176"/>
                  </a:lnTo>
                  <a:lnTo>
                    <a:pt x="8" y="175"/>
                  </a:lnTo>
                  <a:lnTo>
                    <a:pt x="9" y="174"/>
                  </a:lnTo>
                  <a:lnTo>
                    <a:pt x="10" y="172"/>
                  </a:lnTo>
                  <a:lnTo>
                    <a:pt x="10" y="172"/>
                  </a:lnTo>
                  <a:lnTo>
                    <a:pt x="14" y="151"/>
                  </a:lnTo>
                  <a:lnTo>
                    <a:pt x="21" y="131"/>
                  </a:lnTo>
                  <a:lnTo>
                    <a:pt x="31" y="113"/>
                  </a:lnTo>
                  <a:lnTo>
                    <a:pt x="43" y="94"/>
                  </a:lnTo>
                  <a:lnTo>
                    <a:pt x="43" y="94"/>
                  </a:lnTo>
                  <a:lnTo>
                    <a:pt x="72" y="51"/>
                  </a:lnTo>
                  <a:lnTo>
                    <a:pt x="87" y="29"/>
                  </a:lnTo>
                  <a:lnTo>
                    <a:pt x="103" y="8"/>
                  </a:lnTo>
                  <a:lnTo>
                    <a:pt x="103" y="8"/>
                  </a:lnTo>
                  <a:lnTo>
                    <a:pt x="104" y="6"/>
                  </a:lnTo>
                  <a:lnTo>
                    <a:pt x="104" y="4"/>
                  </a:lnTo>
                  <a:lnTo>
                    <a:pt x="103" y="1"/>
                  </a:lnTo>
                  <a:lnTo>
                    <a:pt x="101" y="0"/>
                  </a:lnTo>
                  <a:lnTo>
                    <a:pt x="100" y="0"/>
                  </a:lnTo>
                  <a:lnTo>
                    <a:pt x="97" y="0"/>
                  </a:lnTo>
                  <a:lnTo>
                    <a:pt x="96" y="1"/>
                  </a:lnTo>
                  <a:lnTo>
                    <a:pt x="96"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5" name="Freeform 425">
              <a:extLst>
                <a:ext uri="{FF2B5EF4-FFF2-40B4-BE49-F238E27FC236}">
                  <a16:creationId xmlns:a16="http://schemas.microsoft.com/office/drawing/2014/main" id="{6B8CC8D4-B0C9-CC03-80C5-1C1D2F7FD559}"/>
                </a:ext>
              </a:extLst>
            </p:cNvPr>
            <p:cNvSpPr/>
            <p:nvPr/>
          </p:nvSpPr>
          <p:spPr bwMode="auto">
            <a:xfrm>
              <a:off x="6303963" y="3573463"/>
              <a:ext cx="60325" cy="92075"/>
            </a:xfrm>
            <a:custGeom>
              <a:avLst/>
              <a:gdLst/>
              <a:ahLst/>
              <a:cxnLst>
                <a:cxn ang="0">
                  <a:pos x="106" y="2"/>
                </a:cxn>
                <a:cxn ang="0">
                  <a:pos x="106" y="2"/>
                </a:cxn>
                <a:cxn ang="0">
                  <a:pos x="99" y="14"/>
                </a:cxn>
                <a:cxn ang="0">
                  <a:pos x="92" y="24"/>
                </a:cxn>
                <a:cxn ang="0">
                  <a:pos x="84" y="33"/>
                </a:cxn>
                <a:cxn ang="0">
                  <a:pos x="76" y="43"/>
                </a:cxn>
                <a:cxn ang="0">
                  <a:pos x="58" y="61"/>
                </a:cxn>
                <a:cxn ang="0">
                  <a:pos x="50" y="71"/>
                </a:cxn>
                <a:cxn ang="0">
                  <a:pos x="43" y="81"/>
                </a:cxn>
                <a:cxn ang="0">
                  <a:pos x="43" y="81"/>
                </a:cxn>
                <a:cxn ang="0">
                  <a:pos x="30" y="103"/>
                </a:cxn>
                <a:cxn ang="0">
                  <a:pos x="19" y="124"/>
                </a:cxn>
                <a:cxn ang="0">
                  <a:pos x="10" y="147"/>
                </a:cxn>
                <a:cxn ang="0">
                  <a:pos x="0" y="170"/>
                </a:cxn>
                <a:cxn ang="0">
                  <a:pos x="0" y="170"/>
                </a:cxn>
                <a:cxn ang="0">
                  <a:pos x="0" y="172"/>
                </a:cxn>
                <a:cxn ang="0">
                  <a:pos x="0" y="173"/>
                </a:cxn>
                <a:cxn ang="0">
                  <a:pos x="2" y="175"/>
                </a:cxn>
                <a:cxn ang="0">
                  <a:pos x="3" y="175"/>
                </a:cxn>
                <a:cxn ang="0">
                  <a:pos x="7" y="175"/>
                </a:cxn>
                <a:cxn ang="0">
                  <a:pos x="9" y="174"/>
                </a:cxn>
                <a:cxn ang="0">
                  <a:pos x="10" y="172"/>
                </a:cxn>
                <a:cxn ang="0">
                  <a:pos x="10" y="172"/>
                </a:cxn>
                <a:cxn ang="0">
                  <a:pos x="24" y="136"/>
                </a:cxn>
                <a:cxn ang="0">
                  <a:pos x="24" y="136"/>
                </a:cxn>
                <a:cxn ang="0">
                  <a:pos x="29" y="122"/>
                </a:cxn>
                <a:cxn ang="0">
                  <a:pos x="36" y="110"/>
                </a:cxn>
                <a:cxn ang="0">
                  <a:pos x="51" y="86"/>
                </a:cxn>
                <a:cxn ang="0">
                  <a:pos x="51" y="86"/>
                </a:cxn>
                <a:cxn ang="0">
                  <a:pos x="58" y="76"/>
                </a:cxn>
                <a:cxn ang="0">
                  <a:pos x="65" y="65"/>
                </a:cxn>
                <a:cxn ang="0">
                  <a:pos x="83" y="47"/>
                </a:cxn>
                <a:cxn ang="0">
                  <a:pos x="92" y="38"/>
                </a:cxn>
                <a:cxn ang="0">
                  <a:pos x="100" y="28"/>
                </a:cxn>
                <a:cxn ang="0">
                  <a:pos x="108" y="18"/>
                </a:cxn>
                <a:cxn ang="0">
                  <a:pos x="114" y="8"/>
                </a:cxn>
                <a:cxn ang="0">
                  <a:pos x="114" y="8"/>
                </a:cxn>
                <a:cxn ang="0">
                  <a:pos x="114" y="6"/>
                </a:cxn>
                <a:cxn ang="0">
                  <a:pos x="114" y="3"/>
                </a:cxn>
                <a:cxn ang="0">
                  <a:pos x="111" y="0"/>
                </a:cxn>
                <a:cxn ang="0">
                  <a:pos x="110" y="0"/>
                </a:cxn>
                <a:cxn ang="0">
                  <a:pos x="108" y="0"/>
                </a:cxn>
                <a:cxn ang="0">
                  <a:pos x="107" y="1"/>
                </a:cxn>
                <a:cxn ang="0">
                  <a:pos x="106" y="2"/>
                </a:cxn>
                <a:cxn ang="0">
                  <a:pos x="106" y="2"/>
                </a:cxn>
              </a:cxnLst>
              <a:rect l="0" t="0" r="r" b="b"/>
              <a:pathLst>
                <a:path w="114" h="175">
                  <a:moveTo>
                    <a:pt x="106" y="2"/>
                  </a:moveTo>
                  <a:lnTo>
                    <a:pt x="106" y="2"/>
                  </a:lnTo>
                  <a:lnTo>
                    <a:pt x="99" y="14"/>
                  </a:lnTo>
                  <a:lnTo>
                    <a:pt x="92" y="24"/>
                  </a:lnTo>
                  <a:lnTo>
                    <a:pt x="84" y="33"/>
                  </a:lnTo>
                  <a:lnTo>
                    <a:pt x="76" y="43"/>
                  </a:lnTo>
                  <a:lnTo>
                    <a:pt x="58" y="61"/>
                  </a:lnTo>
                  <a:lnTo>
                    <a:pt x="50" y="71"/>
                  </a:lnTo>
                  <a:lnTo>
                    <a:pt x="43" y="81"/>
                  </a:lnTo>
                  <a:lnTo>
                    <a:pt x="43" y="81"/>
                  </a:lnTo>
                  <a:lnTo>
                    <a:pt x="30" y="103"/>
                  </a:lnTo>
                  <a:lnTo>
                    <a:pt x="19" y="124"/>
                  </a:lnTo>
                  <a:lnTo>
                    <a:pt x="10" y="147"/>
                  </a:lnTo>
                  <a:lnTo>
                    <a:pt x="0" y="170"/>
                  </a:lnTo>
                  <a:lnTo>
                    <a:pt x="0" y="170"/>
                  </a:lnTo>
                  <a:lnTo>
                    <a:pt x="0" y="172"/>
                  </a:lnTo>
                  <a:lnTo>
                    <a:pt x="0" y="173"/>
                  </a:lnTo>
                  <a:lnTo>
                    <a:pt x="2" y="175"/>
                  </a:lnTo>
                  <a:lnTo>
                    <a:pt x="3" y="175"/>
                  </a:lnTo>
                  <a:lnTo>
                    <a:pt x="7" y="175"/>
                  </a:lnTo>
                  <a:lnTo>
                    <a:pt x="9" y="174"/>
                  </a:lnTo>
                  <a:lnTo>
                    <a:pt x="10" y="172"/>
                  </a:lnTo>
                  <a:lnTo>
                    <a:pt x="10" y="172"/>
                  </a:lnTo>
                  <a:lnTo>
                    <a:pt x="24" y="136"/>
                  </a:lnTo>
                  <a:lnTo>
                    <a:pt x="24" y="136"/>
                  </a:lnTo>
                  <a:lnTo>
                    <a:pt x="29" y="122"/>
                  </a:lnTo>
                  <a:lnTo>
                    <a:pt x="36" y="110"/>
                  </a:lnTo>
                  <a:lnTo>
                    <a:pt x="51" y="86"/>
                  </a:lnTo>
                  <a:lnTo>
                    <a:pt x="51" y="86"/>
                  </a:lnTo>
                  <a:lnTo>
                    <a:pt x="58" y="76"/>
                  </a:lnTo>
                  <a:lnTo>
                    <a:pt x="65" y="65"/>
                  </a:lnTo>
                  <a:lnTo>
                    <a:pt x="83" y="47"/>
                  </a:lnTo>
                  <a:lnTo>
                    <a:pt x="92" y="38"/>
                  </a:lnTo>
                  <a:lnTo>
                    <a:pt x="100" y="28"/>
                  </a:lnTo>
                  <a:lnTo>
                    <a:pt x="108" y="18"/>
                  </a:lnTo>
                  <a:lnTo>
                    <a:pt x="114" y="8"/>
                  </a:lnTo>
                  <a:lnTo>
                    <a:pt x="114" y="8"/>
                  </a:lnTo>
                  <a:lnTo>
                    <a:pt x="114" y="6"/>
                  </a:lnTo>
                  <a:lnTo>
                    <a:pt x="114" y="3"/>
                  </a:lnTo>
                  <a:lnTo>
                    <a:pt x="111" y="0"/>
                  </a:lnTo>
                  <a:lnTo>
                    <a:pt x="110" y="0"/>
                  </a:lnTo>
                  <a:lnTo>
                    <a:pt x="108" y="0"/>
                  </a:lnTo>
                  <a:lnTo>
                    <a:pt x="107" y="1"/>
                  </a:lnTo>
                  <a:lnTo>
                    <a:pt x="106" y="2"/>
                  </a:lnTo>
                  <a:lnTo>
                    <a:pt x="106"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6" name="Freeform 426">
              <a:extLst>
                <a:ext uri="{FF2B5EF4-FFF2-40B4-BE49-F238E27FC236}">
                  <a16:creationId xmlns:a16="http://schemas.microsoft.com/office/drawing/2014/main" id="{E0AFC5A2-738F-AB9F-B50C-3608403836F4}"/>
                </a:ext>
              </a:extLst>
            </p:cNvPr>
            <p:cNvSpPr/>
            <p:nvPr/>
          </p:nvSpPr>
          <p:spPr bwMode="auto">
            <a:xfrm>
              <a:off x="6329363" y="3595688"/>
              <a:ext cx="57150" cy="93663"/>
            </a:xfrm>
            <a:custGeom>
              <a:avLst/>
              <a:gdLst/>
              <a:ahLst/>
              <a:cxnLst>
                <a:cxn ang="0">
                  <a:pos x="100" y="2"/>
                </a:cxn>
                <a:cxn ang="0">
                  <a:pos x="100" y="2"/>
                </a:cxn>
                <a:cxn ang="0">
                  <a:pos x="73" y="44"/>
                </a:cxn>
                <a:cxn ang="0">
                  <a:pos x="47" y="86"/>
                </a:cxn>
                <a:cxn ang="0">
                  <a:pos x="34" y="107"/>
                </a:cxn>
                <a:cxn ang="0">
                  <a:pos x="21" y="129"/>
                </a:cxn>
                <a:cxn ang="0">
                  <a:pos x="10" y="150"/>
                </a:cxn>
                <a:cxn ang="0">
                  <a:pos x="0" y="174"/>
                </a:cxn>
                <a:cxn ang="0">
                  <a:pos x="0" y="174"/>
                </a:cxn>
                <a:cxn ang="0">
                  <a:pos x="0" y="175"/>
                </a:cxn>
                <a:cxn ang="0">
                  <a:pos x="0" y="177"/>
                </a:cxn>
                <a:cxn ang="0">
                  <a:pos x="1" y="178"/>
                </a:cxn>
                <a:cxn ang="0">
                  <a:pos x="3" y="179"/>
                </a:cxn>
                <a:cxn ang="0">
                  <a:pos x="6" y="179"/>
                </a:cxn>
                <a:cxn ang="0">
                  <a:pos x="8" y="178"/>
                </a:cxn>
                <a:cxn ang="0">
                  <a:pos x="9" y="176"/>
                </a:cxn>
                <a:cxn ang="0">
                  <a:pos x="9" y="176"/>
                </a:cxn>
                <a:cxn ang="0">
                  <a:pos x="19" y="154"/>
                </a:cxn>
                <a:cxn ang="0">
                  <a:pos x="31" y="132"/>
                </a:cxn>
                <a:cxn ang="0">
                  <a:pos x="43" y="110"/>
                </a:cxn>
                <a:cxn ang="0">
                  <a:pos x="56" y="90"/>
                </a:cxn>
                <a:cxn ang="0">
                  <a:pos x="82" y="48"/>
                </a:cxn>
                <a:cxn ang="0">
                  <a:pos x="95" y="28"/>
                </a:cxn>
                <a:cxn ang="0">
                  <a:pos x="108" y="7"/>
                </a:cxn>
                <a:cxn ang="0">
                  <a:pos x="108" y="7"/>
                </a:cxn>
                <a:cxn ang="0">
                  <a:pos x="109" y="5"/>
                </a:cxn>
                <a:cxn ang="0">
                  <a:pos x="108" y="3"/>
                </a:cxn>
                <a:cxn ang="0">
                  <a:pos x="107" y="2"/>
                </a:cxn>
                <a:cxn ang="0">
                  <a:pos x="106" y="1"/>
                </a:cxn>
                <a:cxn ang="0">
                  <a:pos x="105" y="0"/>
                </a:cxn>
                <a:cxn ang="0">
                  <a:pos x="103" y="0"/>
                </a:cxn>
                <a:cxn ang="0">
                  <a:pos x="101" y="1"/>
                </a:cxn>
                <a:cxn ang="0">
                  <a:pos x="100" y="2"/>
                </a:cxn>
                <a:cxn ang="0">
                  <a:pos x="100" y="2"/>
                </a:cxn>
              </a:cxnLst>
              <a:rect l="0" t="0" r="r" b="b"/>
              <a:pathLst>
                <a:path w="109" h="179">
                  <a:moveTo>
                    <a:pt x="100" y="2"/>
                  </a:moveTo>
                  <a:lnTo>
                    <a:pt x="100" y="2"/>
                  </a:lnTo>
                  <a:lnTo>
                    <a:pt x="73" y="44"/>
                  </a:lnTo>
                  <a:lnTo>
                    <a:pt x="47" y="86"/>
                  </a:lnTo>
                  <a:lnTo>
                    <a:pt x="34" y="107"/>
                  </a:lnTo>
                  <a:lnTo>
                    <a:pt x="21" y="129"/>
                  </a:lnTo>
                  <a:lnTo>
                    <a:pt x="10" y="150"/>
                  </a:lnTo>
                  <a:lnTo>
                    <a:pt x="0" y="174"/>
                  </a:lnTo>
                  <a:lnTo>
                    <a:pt x="0" y="174"/>
                  </a:lnTo>
                  <a:lnTo>
                    <a:pt x="0" y="175"/>
                  </a:lnTo>
                  <a:lnTo>
                    <a:pt x="0" y="177"/>
                  </a:lnTo>
                  <a:lnTo>
                    <a:pt x="1" y="178"/>
                  </a:lnTo>
                  <a:lnTo>
                    <a:pt x="3" y="179"/>
                  </a:lnTo>
                  <a:lnTo>
                    <a:pt x="6" y="179"/>
                  </a:lnTo>
                  <a:lnTo>
                    <a:pt x="8" y="178"/>
                  </a:lnTo>
                  <a:lnTo>
                    <a:pt x="9" y="176"/>
                  </a:lnTo>
                  <a:lnTo>
                    <a:pt x="9" y="176"/>
                  </a:lnTo>
                  <a:lnTo>
                    <a:pt x="19" y="154"/>
                  </a:lnTo>
                  <a:lnTo>
                    <a:pt x="31" y="132"/>
                  </a:lnTo>
                  <a:lnTo>
                    <a:pt x="43" y="110"/>
                  </a:lnTo>
                  <a:lnTo>
                    <a:pt x="56" y="90"/>
                  </a:lnTo>
                  <a:lnTo>
                    <a:pt x="82" y="48"/>
                  </a:lnTo>
                  <a:lnTo>
                    <a:pt x="95" y="28"/>
                  </a:lnTo>
                  <a:lnTo>
                    <a:pt x="108" y="7"/>
                  </a:lnTo>
                  <a:lnTo>
                    <a:pt x="108" y="7"/>
                  </a:lnTo>
                  <a:lnTo>
                    <a:pt x="109" y="5"/>
                  </a:lnTo>
                  <a:lnTo>
                    <a:pt x="108" y="3"/>
                  </a:lnTo>
                  <a:lnTo>
                    <a:pt x="107" y="2"/>
                  </a:lnTo>
                  <a:lnTo>
                    <a:pt x="106" y="1"/>
                  </a:lnTo>
                  <a:lnTo>
                    <a:pt x="105" y="0"/>
                  </a:lnTo>
                  <a:lnTo>
                    <a:pt x="103" y="0"/>
                  </a:lnTo>
                  <a:lnTo>
                    <a:pt x="101" y="1"/>
                  </a:lnTo>
                  <a:lnTo>
                    <a:pt x="100" y="2"/>
                  </a:lnTo>
                  <a:lnTo>
                    <a:pt x="10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7" name="Freeform 427">
              <a:extLst>
                <a:ext uri="{FF2B5EF4-FFF2-40B4-BE49-F238E27FC236}">
                  <a16:creationId xmlns:a16="http://schemas.microsoft.com/office/drawing/2014/main" id="{5DF06AEA-94DC-1158-36E9-2EFF9C9EE719}"/>
                </a:ext>
              </a:extLst>
            </p:cNvPr>
            <p:cNvSpPr/>
            <p:nvPr/>
          </p:nvSpPr>
          <p:spPr bwMode="auto">
            <a:xfrm>
              <a:off x="6356351" y="3630613"/>
              <a:ext cx="52388" cy="71438"/>
            </a:xfrm>
            <a:custGeom>
              <a:avLst/>
              <a:gdLst/>
              <a:ahLst/>
              <a:cxnLst>
                <a:cxn ang="0">
                  <a:pos x="90" y="2"/>
                </a:cxn>
                <a:cxn ang="0">
                  <a:pos x="90" y="2"/>
                </a:cxn>
                <a:cxn ang="0">
                  <a:pos x="79" y="18"/>
                </a:cxn>
                <a:cxn ang="0">
                  <a:pos x="67" y="33"/>
                </a:cxn>
                <a:cxn ang="0">
                  <a:pos x="54" y="47"/>
                </a:cxn>
                <a:cxn ang="0">
                  <a:pos x="43" y="63"/>
                </a:cxn>
                <a:cxn ang="0">
                  <a:pos x="43" y="63"/>
                </a:cxn>
                <a:cxn ang="0">
                  <a:pos x="31" y="78"/>
                </a:cxn>
                <a:cxn ang="0">
                  <a:pos x="20" y="96"/>
                </a:cxn>
                <a:cxn ang="0">
                  <a:pos x="10" y="112"/>
                </a:cxn>
                <a:cxn ang="0">
                  <a:pos x="0" y="130"/>
                </a:cxn>
                <a:cxn ang="0">
                  <a:pos x="0" y="130"/>
                </a:cxn>
                <a:cxn ang="0">
                  <a:pos x="0" y="132"/>
                </a:cxn>
                <a:cxn ang="0">
                  <a:pos x="0" y="134"/>
                </a:cxn>
                <a:cxn ang="0">
                  <a:pos x="1" y="136"/>
                </a:cxn>
                <a:cxn ang="0">
                  <a:pos x="3" y="137"/>
                </a:cxn>
                <a:cxn ang="0">
                  <a:pos x="5" y="137"/>
                </a:cxn>
                <a:cxn ang="0">
                  <a:pos x="6" y="137"/>
                </a:cxn>
                <a:cxn ang="0">
                  <a:pos x="8" y="137"/>
                </a:cxn>
                <a:cxn ang="0">
                  <a:pos x="9" y="135"/>
                </a:cxn>
                <a:cxn ang="0">
                  <a:pos x="9" y="135"/>
                </a:cxn>
                <a:cxn ang="0">
                  <a:pos x="18" y="118"/>
                </a:cxn>
                <a:cxn ang="0">
                  <a:pos x="29" y="101"/>
                </a:cxn>
                <a:cxn ang="0">
                  <a:pos x="51" y="67"/>
                </a:cxn>
                <a:cxn ang="0">
                  <a:pos x="51" y="67"/>
                </a:cxn>
                <a:cxn ang="0">
                  <a:pos x="62" y="51"/>
                </a:cxn>
                <a:cxn ang="0">
                  <a:pos x="75" y="37"/>
                </a:cxn>
                <a:cxn ang="0">
                  <a:pos x="87" y="23"/>
                </a:cxn>
                <a:cxn ang="0">
                  <a:pos x="99" y="7"/>
                </a:cxn>
                <a:cxn ang="0">
                  <a:pos x="99" y="7"/>
                </a:cxn>
                <a:cxn ang="0">
                  <a:pos x="100" y="5"/>
                </a:cxn>
                <a:cxn ang="0">
                  <a:pos x="100" y="4"/>
                </a:cxn>
                <a:cxn ang="0">
                  <a:pos x="99" y="2"/>
                </a:cxn>
                <a:cxn ang="0">
                  <a:pos x="98" y="1"/>
                </a:cxn>
                <a:cxn ang="0">
                  <a:pos x="95" y="0"/>
                </a:cxn>
                <a:cxn ang="0">
                  <a:pos x="93" y="0"/>
                </a:cxn>
                <a:cxn ang="0">
                  <a:pos x="92" y="1"/>
                </a:cxn>
                <a:cxn ang="0">
                  <a:pos x="90" y="2"/>
                </a:cxn>
                <a:cxn ang="0">
                  <a:pos x="90" y="2"/>
                </a:cxn>
              </a:cxnLst>
              <a:rect l="0" t="0" r="r" b="b"/>
              <a:pathLst>
                <a:path w="100" h="137">
                  <a:moveTo>
                    <a:pt x="90" y="2"/>
                  </a:moveTo>
                  <a:lnTo>
                    <a:pt x="90" y="2"/>
                  </a:lnTo>
                  <a:lnTo>
                    <a:pt x="79" y="18"/>
                  </a:lnTo>
                  <a:lnTo>
                    <a:pt x="67" y="33"/>
                  </a:lnTo>
                  <a:lnTo>
                    <a:pt x="54" y="47"/>
                  </a:lnTo>
                  <a:lnTo>
                    <a:pt x="43" y="63"/>
                  </a:lnTo>
                  <a:lnTo>
                    <a:pt x="43" y="63"/>
                  </a:lnTo>
                  <a:lnTo>
                    <a:pt x="31" y="78"/>
                  </a:lnTo>
                  <a:lnTo>
                    <a:pt x="20" y="96"/>
                  </a:lnTo>
                  <a:lnTo>
                    <a:pt x="10" y="112"/>
                  </a:lnTo>
                  <a:lnTo>
                    <a:pt x="0" y="130"/>
                  </a:lnTo>
                  <a:lnTo>
                    <a:pt x="0" y="130"/>
                  </a:lnTo>
                  <a:lnTo>
                    <a:pt x="0" y="132"/>
                  </a:lnTo>
                  <a:lnTo>
                    <a:pt x="0" y="134"/>
                  </a:lnTo>
                  <a:lnTo>
                    <a:pt x="1" y="136"/>
                  </a:lnTo>
                  <a:lnTo>
                    <a:pt x="3" y="137"/>
                  </a:lnTo>
                  <a:lnTo>
                    <a:pt x="5" y="137"/>
                  </a:lnTo>
                  <a:lnTo>
                    <a:pt x="6" y="137"/>
                  </a:lnTo>
                  <a:lnTo>
                    <a:pt x="8" y="137"/>
                  </a:lnTo>
                  <a:lnTo>
                    <a:pt x="9" y="135"/>
                  </a:lnTo>
                  <a:lnTo>
                    <a:pt x="9" y="135"/>
                  </a:lnTo>
                  <a:lnTo>
                    <a:pt x="18" y="118"/>
                  </a:lnTo>
                  <a:lnTo>
                    <a:pt x="29" y="101"/>
                  </a:lnTo>
                  <a:lnTo>
                    <a:pt x="51" y="67"/>
                  </a:lnTo>
                  <a:lnTo>
                    <a:pt x="51" y="67"/>
                  </a:lnTo>
                  <a:lnTo>
                    <a:pt x="62" y="51"/>
                  </a:lnTo>
                  <a:lnTo>
                    <a:pt x="75" y="37"/>
                  </a:lnTo>
                  <a:lnTo>
                    <a:pt x="87" y="23"/>
                  </a:lnTo>
                  <a:lnTo>
                    <a:pt x="99" y="7"/>
                  </a:lnTo>
                  <a:lnTo>
                    <a:pt x="99" y="7"/>
                  </a:lnTo>
                  <a:lnTo>
                    <a:pt x="100" y="5"/>
                  </a:lnTo>
                  <a:lnTo>
                    <a:pt x="100" y="4"/>
                  </a:lnTo>
                  <a:lnTo>
                    <a:pt x="99" y="2"/>
                  </a:lnTo>
                  <a:lnTo>
                    <a:pt x="98" y="1"/>
                  </a:lnTo>
                  <a:lnTo>
                    <a:pt x="95" y="0"/>
                  </a:lnTo>
                  <a:lnTo>
                    <a:pt x="93" y="0"/>
                  </a:lnTo>
                  <a:lnTo>
                    <a:pt x="92" y="1"/>
                  </a:lnTo>
                  <a:lnTo>
                    <a:pt x="90" y="2"/>
                  </a:lnTo>
                  <a:lnTo>
                    <a:pt x="9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8" name="Freeform 428">
              <a:extLst>
                <a:ext uri="{FF2B5EF4-FFF2-40B4-BE49-F238E27FC236}">
                  <a16:creationId xmlns:a16="http://schemas.microsoft.com/office/drawing/2014/main" id="{9DFEC541-30DB-23E4-7F02-A3F15BE47C40}"/>
                </a:ext>
              </a:extLst>
            </p:cNvPr>
            <p:cNvSpPr/>
            <p:nvPr/>
          </p:nvSpPr>
          <p:spPr bwMode="auto">
            <a:xfrm>
              <a:off x="6384926" y="3644900"/>
              <a:ext cx="50800" cy="76200"/>
            </a:xfrm>
            <a:custGeom>
              <a:avLst/>
              <a:gdLst/>
              <a:ahLst/>
              <a:cxnLst>
                <a:cxn ang="0">
                  <a:pos x="87" y="3"/>
                </a:cxn>
                <a:cxn ang="0">
                  <a:pos x="87" y="3"/>
                </a:cxn>
                <a:cxn ang="0">
                  <a:pos x="86" y="8"/>
                </a:cxn>
                <a:cxn ang="0">
                  <a:pos x="84" y="13"/>
                </a:cxn>
                <a:cxn ang="0">
                  <a:pos x="78" y="21"/>
                </a:cxn>
                <a:cxn ang="0">
                  <a:pos x="70" y="29"/>
                </a:cxn>
                <a:cxn ang="0">
                  <a:pos x="64" y="37"/>
                </a:cxn>
                <a:cxn ang="0">
                  <a:pos x="64" y="37"/>
                </a:cxn>
                <a:cxn ang="0">
                  <a:pos x="36" y="78"/>
                </a:cxn>
                <a:cxn ang="0">
                  <a:pos x="36" y="78"/>
                </a:cxn>
                <a:cxn ang="0">
                  <a:pos x="17" y="105"/>
                </a:cxn>
                <a:cxn ang="0">
                  <a:pos x="7" y="120"/>
                </a:cxn>
                <a:cxn ang="0">
                  <a:pos x="4" y="127"/>
                </a:cxn>
                <a:cxn ang="0">
                  <a:pos x="0" y="135"/>
                </a:cxn>
                <a:cxn ang="0">
                  <a:pos x="0" y="135"/>
                </a:cxn>
                <a:cxn ang="0">
                  <a:pos x="0" y="136"/>
                </a:cxn>
                <a:cxn ang="0">
                  <a:pos x="1" y="138"/>
                </a:cxn>
                <a:cxn ang="0">
                  <a:pos x="2" y="140"/>
                </a:cxn>
                <a:cxn ang="0">
                  <a:pos x="2" y="140"/>
                </a:cxn>
                <a:cxn ang="0">
                  <a:pos x="4" y="141"/>
                </a:cxn>
                <a:cxn ang="0">
                  <a:pos x="4" y="141"/>
                </a:cxn>
                <a:cxn ang="0">
                  <a:pos x="6" y="142"/>
                </a:cxn>
                <a:cxn ang="0">
                  <a:pos x="7" y="142"/>
                </a:cxn>
                <a:cxn ang="0">
                  <a:pos x="9" y="141"/>
                </a:cxn>
                <a:cxn ang="0">
                  <a:pos x="11" y="140"/>
                </a:cxn>
                <a:cxn ang="0">
                  <a:pos x="11" y="136"/>
                </a:cxn>
                <a:cxn ang="0">
                  <a:pos x="11" y="134"/>
                </a:cxn>
                <a:cxn ang="0">
                  <a:pos x="8" y="133"/>
                </a:cxn>
                <a:cxn ang="0">
                  <a:pos x="8" y="133"/>
                </a:cxn>
                <a:cxn ang="0">
                  <a:pos x="11" y="133"/>
                </a:cxn>
                <a:cxn ang="0">
                  <a:pos x="13" y="131"/>
                </a:cxn>
                <a:cxn ang="0">
                  <a:pos x="17" y="124"/>
                </a:cxn>
                <a:cxn ang="0">
                  <a:pos x="23" y="111"/>
                </a:cxn>
                <a:cxn ang="0">
                  <a:pos x="23" y="111"/>
                </a:cxn>
                <a:cxn ang="0">
                  <a:pos x="29" y="103"/>
                </a:cxn>
                <a:cxn ang="0">
                  <a:pos x="35" y="95"/>
                </a:cxn>
                <a:cxn ang="0">
                  <a:pos x="49" y="77"/>
                </a:cxn>
                <a:cxn ang="0">
                  <a:pos x="49" y="77"/>
                </a:cxn>
                <a:cxn ang="0">
                  <a:pos x="64" y="53"/>
                </a:cxn>
                <a:cxn ang="0">
                  <a:pos x="73" y="41"/>
                </a:cxn>
                <a:cxn ang="0">
                  <a:pos x="82" y="31"/>
                </a:cxn>
                <a:cxn ang="0">
                  <a:pos x="82" y="31"/>
                </a:cxn>
                <a:cxn ang="0">
                  <a:pos x="87" y="24"/>
                </a:cxn>
                <a:cxn ang="0">
                  <a:pos x="91" y="19"/>
                </a:cxn>
                <a:cxn ang="0">
                  <a:pos x="94" y="12"/>
                </a:cxn>
                <a:cxn ang="0">
                  <a:pos x="96" y="6"/>
                </a:cxn>
                <a:cxn ang="0">
                  <a:pos x="96" y="6"/>
                </a:cxn>
                <a:cxn ang="0">
                  <a:pos x="96" y="4"/>
                </a:cxn>
                <a:cxn ang="0">
                  <a:pos x="95" y="2"/>
                </a:cxn>
                <a:cxn ang="0">
                  <a:pos x="93" y="0"/>
                </a:cxn>
                <a:cxn ang="0">
                  <a:pos x="91" y="0"/>
                </a:cxn>
                <a:cxn ang="0">
                  <a:pos x="89" y="0"/>
                </a:cxn>
                <a:cxn ang="0">
                  <a:pos x="88" y="1"/>
                </a:cxn>
                <a:cxn ang="0">
                  <a:pos x="87" y="3"/>
                </a:cxn>
                <a:cxn ang="0">
                  <a:pos x="87" y="3"/>
                </a:cxn>
              </a:cxnLst>
              <a:rect l="0" t="0" r="r" b="b"/>
              <a:pathLst>
                <a:path w="96" h="142">
                  <a:moveTo>
                    <a:pt x="87" y="3"/>
                  </a:moveTo>
                  <a:lnTo>
                    <a:pt x="87" y="3"/>
                  </a:lnTo>
                  <a:lnTo>
                    <a:pt x="86" y="8"/>
                  </a:lnTo>
                  <a:lnTo>
                    <a:pt x="84" y="13"/>
                  </a:lnTo>
                  <a:lnTo>
                    <a:pt x="78" y="21"/>
                  </a:lnTo>
                  <a:lnTo>
                    <a:pt x="70" y="29"/>
                  </a:lnTo>
                  <a:lnTo>
                    <a:pt x="64" y="37"/>
                  </a:lnTo>
                  <a:lnTo>
                    <a:pt x="64" y="37"/>
                  </a:lnTo>
                  <a:lnTo>
                    <a:pt x="36" y="78"/>
                  </a:lnTo>
                  <a:lnTo>
                    <a:pt x="36" y="78"/>
                  </a:lnTo>
                  <a:lnTo>
                    <a:pt x="17" y="105"/>
                  </a:lnTo>
                  <a:lnTo>
                    <a:pt x="7" y="120"/>
                  </a:lnTo>
                  <a:lnTo>
                    <a:pt x="4" y="127"/>
                  </a:lnTo>
                  <a:lnTo>
                    <a:pt x="0" y="135"/>
                  </a:lnTo>
                  <a:lnTo>
                    <a:pt x="0" y="135"/>
                  </a:lnTo>
                  <a:lnTo>
                    <a:pt x="0" y="136"/>
                  </a:lnTo>
                  <a:lnTo>
                    <a:pt x="1" y="138"/>
                  </a:lnTo>
                  <a:lnTo>
                    <a:pt x="2" y="140"/>
                  </a:lnTo>
                  <a:lnTo>
                    <a:pt x="2" y="140"/>
                  </a:lnTo>
                  <a:lnTo>
                    <a:pt x="4" y="141"/>
                  </a:lnTo>
                  <a:lnTo>
                    <a:pt x="4" y="141"/>
                  </a:lnTo>
                  <a:lnTo>
                    <a:pt x="6" y="142"/>
                  </a:lnTo>
                  <a:lnTo>
                    <a:pt x="7" y="142"/>
                  </a:lnTo>
                  <a:lnTo>
                    <a:pt x="9" y="141"/>
                  </a:lnTo>
                  <a:lnTo>
                    <a:pt x="11" y="140"/>
                  </a:lnTo>
                  <a:lnTo>
                    <a:pt x="11" y="136"/>
                  </a:lnTo>
                  <a:lnTo>
                    <a:pt x="11" y="134"/>
                  </a:lnTo>
                  <a:lnTo>
                    <a:pt x="8" y="133"/>
                  </a:lnTo>
                  <a:lnTo>
                    <a:pt x="8" y="133"/>
                  </a:lnTo>
                  <a:lnTo>
                    <a:pt x="11" y="133"/>
                  </a:lnTo>
                  <a:lnTo>
                    <a:pt x="13" y="131"/>
                  </a:lnTo>
                  <a:lnTo>
                    <a:pt x="17" y="124"/>
                  </a:lnTo>
                  <a:lnTo>
                    <a:pt x="23" y="111"/>
                  </a:lnTo>
                  <a:lnTo>
                    <a:pt x="23" y="111"/>
                  </a:lnTo>
                  <a:lnTo>
                    <a:pt x="29" y="103"/>
                  </a:lnTo>
                  <a:lnTo>
                    <a:pt x="35" y="95"/>
                  </a:lnTo>
                  <a:lnTo>
                    <a:pt x="49" y="77"/>
                  </a:lnTo>
                  <a:lnTo>
                    <a:pt x="49" y="77"/>
                  </a:lnTo>
                  <a:lnTo>
                    <a:pt x="64" y="53"/>
                  </a:lnTo>
                  <a:lnTo>
                    <a:pt x="73" y="41"/>
                  </a:lnTo>
                  <a:lnTo>
                    <a:pt x="82" y="31"/>
                  </a:lnTo>
                  <a:lnTo>
                    <a:pt x="82" y="31"/>
                  </a:lnTo>
                  <a:lnTo>
                    <a:pt x="87" y="24"/>
                  </a:lnTo>
                  <a:lnTo>
                    <a:pt x="91" y="19"/>
                  </a:lnTo>
                  <a:lnTo>
                    <a:pt x="94" y="12"/>
                  </a:lnTo>
                  <a:lnTo>
                    <a:pt x="96" y="6"/>
                  </a:lnTo>
                  <a:lnTo>
                    <a:pt x="96" y="6"/>
                  </a:lnTo>
                  <a:lnTo>
                    <a:pt x="96" y="4"/>
                  </a:lnTo>
                  <a:lnTo>
                    <a:pt x="95" y="2"/>
                  </a:lnTo>
                  <a:lnTo>
                    <a:pt x="93" y="0"/>
                  </a:lnTo>
                  <a:lnTo>
                    <a:pt x="91" y="0"/>
                  </a:lnTo>
                  <a:lnTo>
                    <a:pt x="89" y="0"/>
                  </a:lnTo>
                  <a:lnTo>
                    <a:pt x="88" y="1"/>
                  </a:lnTo>
                  <a:lnTo>
                    <a:pt x="87" y="3"/>
                  </a:lnTo>
                  <a:lnTo>
                    <a:pt x="87"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9" name="Freeform 429">
              <a:extLst>
                <a:ext uri="{FF2B5EF4-FFF2-40B4-BE49-F238E27FC236}">
                  <a16:creationId xmlns:a16="http://schemas.microsoft.com/office/drawing/2014/main" id="{D7B2DF5E-D7B8-035B-ED40-01C967433D3D}"/>
                </a:ext>
              </a:extLst>
            </p:cNvPr>
            <p:cNvSpPr/>
            <p:nvPr/>
          </p:nvSpPr>
          <p:spPr bwMode="auto">
            <a:xfrm>
              <a:off x="6399213" y="3665538"/>
              <a:ext cx="57150" cy="65088"/>
            </a:xfrm>
            <a:custGeom>
              <a:avLst/>
              <a:gdLst/>
              <a:ahLst/>
              <a:cxnLst>
                <a:cxn ang="0">
                  <a:pos x="101" y="1"/>
                </a:cxn>
                <a:cxn ang="0">
                  <a:pos x="101" y="1"/>
                </a:cxn>
                <a:cxn ang="0">
                  <a:pos x="85" y="12"/>
                </a:cxn>
                <a:cxn ang="0">
                  <a:pos x="69" y="25"/>
                </a:cxn>
                <a:cxn ang="0">
                  <a:pos x="55" y="38"/>
                </a:cxn>
                <a:cxn ang="0">
                  <a:pos x="41" y="54"/>
                </a:cxn>
                <a:cxn ang="0">
                  <a:pos x="41" y="54"/>
                </a:cxn>
                <a:cxn ang="0">
                  <a:pos x="30" y="69"/>
                </a:cxn>
                <a:cxn ang="0">
                  <a:pos x="18" y="84"/>
                </a:cxn>
                <a:cxn ang="0">
                  <a:pos x="11" y="91"/>
                </a:cxn>
                <a:cxn ang="0">
                  <a:pos x="7" y="99"/>
                </a:cxn>
                <a:cxn ang="0">
                  <a:pos x="3" y="108"/>
                </a:cxn>
                <a:cxn ang="0">
                  <a:pos x="0" y="118"/>
                </a:cxn>
                <a:cxn ang="0">
                  <a:pos x="0" y="118"/>
                </a:cxn>
                <a:cxn ang="0">
                  <a:pos x="0" y="120"/>
                </a:cxn>
                <a:cxn ang="0">
                  <a:pos x="0" y="122"/>
                </a:cxn>
                <a:cxn ang="0">
                  <a:pos x="1" y="123"/>
                </a:cxn>
                <a:cxn ang="0">
                  <a:pos x="3" y="123"/>
                </a:cxn>
                <a:cxn ang="0">
                  <a:pos x="5" y="124"/>
                </a:cxn>
                <a:cxn ang="0">
                  <a:pos x="6" y="123"/>
                </a:cxn>
                <a:cxn ang="0">
                  <a:pos x="8" y="122"/>
                </a:cxn>
                <a:cxn ang="0">
                  <a:pos x="8" y="120"/>
                </a:cxn>
                <a:cxn ang="0">
                  <a:pos x="8" y="120"/>
                </a:cxn>
                <a:cxn ang="0">
                  <a:pos x="11" y="111"/>
                </a:cxn>
                <a:cxn ang="0">
                  <a:pos x="16" y="104"/>
                </a:cxn>
                <a:cxn ang="0">
                  <a:pos x="20" y="97"/>
                </a:cxn>
                <a:cxn ang="0">
                  <a:pos x="25" y="91"/>
                </a:cxn>
                <a:cxn ang="0">
                  <a:pos x="36" y="78"/>
                </a:cxn>
                <a:cxn ang="0">
                  <a:pos x="41" y="71"/>
                </a:cxn>
                <a:cxn ang="0">
                  <a:pos x="47" y="64"/>
                </a:cxn>
                <a:cxn ang="0">
                  <a:pos x="47" y="64"/>
                </a:cxn>
                <a:cxn ang="0">
                  <a:pos x="52" y="56"/>
                </a:cxn>
                <a:cxn ang="0">
                  <a:pos x="59" y="47"/>
                </a:cxn>
                <a:cxn ang="0">
                  <a:pos x="65" y="40"/>
                </a:cxn>
                <a:cxn ang="0">
                  <a:pos x="73" y="33"/>
                </a:cxn>
                <a:cxn ang="0">
                  <a:pos x="89" y="21"/>
                </a:cxn>
                <a:cxn ang="0">
                  <a:pos x="106" y="9"/>
                </a:cxn>
                <a:cxn ang="0">
                  <a:pos x="106" y="9"/>
                </a:cxn>
                <a:cxn ang="0">
                  <a:pos x="107" y="8"/>
                </a:cxn>
                <a:cxn ang="0">
                  <a:pos x="108" y="6"/>
                </a:cxn>
                <a:cxn ang="0">
                  <a:pos x="108" y="4"/>
                </a:cxn>
                <a:cxn ang="0">
                  <a:pos x="107" y="3"/>
                </a:cxn>
                <a:cxn ang="0">
                  <a:pos x="106" y="1"/>
                </a:cxn>
                <a:cxn ang="0">
                  <a:pos x="105" y="1"/>
                </a:cxn>
                <a:cxn ang="0">
                  <a:pos x="103" y="0"/>
                </a:cxn>
                <a:cxn ang="0">
                  <a:pos x="101" y="1"/>
                </a:cxn>
                <a:cxn ang="0">
                  <a:pos x="101" y="1"/>
                </a:cxn>
              </a:cxnLst>
              <a:rect l="0" t="0" r="r" b="b"/>
              <a:pathLst>
                <a:path w="108" h="124">
                  <a:moveTo>
                    <a:pt x="101" y="1"/>
                  </a:moveTo>
                  <a:lnTo>
                    <a:pt x="101" y="1"/>
                  </a:lnTo>
                  <a:lnTo>
                    <a:pt x="85" y="12"/>
                  </a:lnTo>
                  <a:lnTo>
                    <a:pt x="69" y="25"/>
                  </a:lnTo>
                  <a:lnTo>
                    <a:pt x="55" y="38"/>
                  </a:lnTo>
                  <a:lnTo>
                    <a:pt x="41" y="54"/>
                  </a:lnTo>
                  <a:lnTo>
                    <a:pt x="41" y="54"/>
                  </a:lnTo>
                  <a:lnTo>
                    <a:pt x="30" y="69"/>
                  </a:lnTo>
                  <a:lnTo>
                    <a:pt x="18" y="84"/>
                  </a:lnTo>
                  <a:lnTo>
                    <a:pt x="11" y="91"/>
                  </a:lnTo>
                  <a:lnTo>
                    <a:pt x="7" y="99"/>
                  </a:lnTo>
                  <a:lnTo>
                    <a:pt x="3" y="108"/>
                  </a:lnTo>
                  <a:lnTo>
                    <a:pt x="0" y="118"/>
                  </a:lnTo>
                  <a:lnTo>
                    <a:pt x="0" y="118"/>
                  </a:lnTo>
                  <a:lnTo>
                    <a:pt x="0" y="120"/>
                  </a:lnTo>
                  <a:lnTo>
                    <a:pt x="0" y="122"/>
                  </a:lnTo>
                  <a:lnTo>
                    <a:pt x="1" y="123"/>
                  </a:lnTo>
                  <a:lnTo>
                    <a:pt x="3" y="123"/>
                  </a:lnTo>
                  <a:lnTo>
                    <a:pt x="5" y="124"/>
                  </a:lnTo>
                  <a:lnTo>
                    <a:pt x="6" y="123"/>
                  </a:lnTo>
                  <a:lnTo>
                    <a:pt x="8" y="122"/>
                  </a:lnTo>
                  <a:lnTo>
                    <a:pt x="8" y="120"/>
                  </a:lnTo>
                  <a:lnTo>
                    <a:pt x="8" y="120"/>
                  </a:lnTo>
                  <a:lnTo>
                    <a:pt x="11" y="111"/>
                  </a:lnTo>
                  <a:lnTo>
                    <a:pt x="16" y="104"/>
                  </a:lnTo>
                  <a:lnTo>
                    <a:pt x="20" y="97"/>
                  </a:lnTo>
                  <a:lnTo>
                    <a:pt x="25" y="91"/>
                  </a:lnTo>
                  <a:lnTo>
                    <a:pt x="36" y="78"/>
                  </a:lnTo>
                  <a:lnTo>
                    <a:pt x="41" y="71"/>
                  </a:lnTo>
                  <a:lnTo>
                    <a:pt x="47" y="64"/>
                  </a:lnTo>
                  <a:lnTo>
                    <a:pt x="47" y="64"/>
                  </a:lnTo>
                  <a:lnTo>
                    <a:pt x="52" y="56"/>
                  </a:lnTo>
                  <a:lnTo>
                    <a:pt x="59" y="47"/>
                  </a:lnTo>
                  <a:lnTo>
                    <a:pt x="65" y="40"/>
                  </a:lnTo>
                  <a:lnTo>
                    <a:pt x="73" y="33"/>
                  </a:lnTo>
                  <a:lnTo>
                    <a:pt x="89" y="21"/>
                  </a:lnTo>
                  <a:lnTo>
                    <a:pt x="106" y="9"/>
                  </a:lnTo>
                  <a:lnTo>
                    <a:pt x="106" y="9"/>
                  </a:lnTo>
                  <a:lnTo>
                    <a:pt x="107" y="8"/>
                  </a:lnTo>
                  <a:lnTo>
                    <a:pt x="108" y="6"/>
                  </a:lnTo>
                  <a:lnTo>
                    <a:pt x="108" y="4"/>
                  </a:lnTo>
                  <a:lnTo>
                    <a:pt x="107" y="3"/>
                  </a:lnTo>
                  <a:lnTo>
                    <a:pt x="106" y="1"/>
                  </a:lnTo>
                  <a:lnTo>
                    <a:pt x="105" y="1"/>
                  </a:lnTo>
                  <a:lnTo>
                    <a:pt x="103" y="0"/>
                  </a:lnTo>
                  <a:lnTo>
                    <a:pt x="101" y="1"/>
                  </a:lnTo>
                  <a:lnTo>
                    <a:pt x="101"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0" name="Freeform 430">
              <a:extLst>
                <a:ext uri="{FF2B5EF4-FFF2-40B4-BE49-F238E27FC236}">
                  <a16:creationId xmlns:a16="http://schemas.microsoft.com/office/drawing/2014/main" id="{EED7045C-5321-C7B0-C2E3-CE979701C75A}"/>
                </a:ext>
              </a:extLst>
            </p:cNvPr>
            <p:cNvSpPr/>
            <p:nvPr/>
          </p:nvSpPr>
          <p:spPr bwMode="auto">
            <a:xfrm>
              <a:off x="6424613" y="3671888"/>
              <a:ext cx="61913" cy="76200"/>
            </a:xfrm>
            <a:custGeom>
              <a:avLst/>
              <a:gdLst/>
              <a:ahLst/>
              <a:cxnLst>
                <a:cxn ang="0">
                  <a:pos x="110" y="2"/>
                </a:cxn>
                <a:cxn ang="0">
                  <a:pos x="110" y="2"/>
                </a:cxn>
                <a:cxn ang="0">
                  <a:pos x="78" y="32"/>
                </a:cxn>
                <a:cxn ang="0">
                  <a:pos x="63" y="48"/>
                </a:cxn>
                <a:cxn ang="0">
                  <a:pos x="47" y="63"/>
                </a:cxn>
                <a:cxn ang="0">
                  <a:pos x="33" y="80"/>
                </a:cxn>
                <a:cxn ang="0">
                  <a:pos x="20" y="97"/>
                </a:cxn>
                <a:cxn ang="0">
                  <a:pos x="14" y="107"/>
                </a:cxn>
                <a:cxn ang="0">
                  <a:pos x="9" y="116"/>
                </a:cxn>
                <a:cxn ang="0">
                  <a:pos x="5" y="126"/>
                </a:cxn>
                <a:cxn ang="0">
                  <a:pos x="1" y="137"/>
                </a:cxn>
                <a:cxn ang="0">
                  <a:pos x="1" y="137"/>
                </a:cxn>
                <a:cxn ang="0">
                  <a:pos x="0" y="139"/>
                </a:cxn>
                <a:cxn ang="0">
                  <a:pos x="1" y="140"/>
                </a:cxn>
                <a:cxn ang="0">
                  <a:pos x="3" y="142"/>
                </a:cxn>
                <a:cxn ang="0">
                  <a:pos x="5" y="143"/>
                </a:cxn>
                <a:cxn ang="0">
                  <a:pos x="8" y="142"/>
                </a:cxn>
                <a:cxn ang="0">
                  <a:pos x="13" y="137"/>
                </a:cxn>
                <a:cxn ang="0">
                  <a:pos x="13" y="137"/>
                </a:cxn>
                <a:cxn ang="0">
                  <a:pos x="14" y="135"/>
                </a:cxn>
                <a:cxn ang="0">
                  <a:pos x="14" y="134"/>
                </a:cxn>
                <a:cxn ang="0">
                  <a:pos x="13" y="130"/>
                </a:cxn>
                <a:cxn ang="0">
                  <a:pos x="13" y="130"/>
                </a:cxn>
                <a:cxn ang="0">
                  <a:pos x="22" y="112"/>
                </a:cxn>
                <a:cxn ang="0">
                  <a:pos x="33" y="95"/>
                </a:cxn>
                <a:cxn ang="0">
                  <a:pos x="45" y="80"/>
                </a:cxn>
                <a:cxn ang="0">
                  <a:pos x="58" y="64"/>
                </a:cxn>
                <a:cxn ang="0">
                  <a:pos x="73" y="51"/>
                </a:cxn>
                <a:cxn ang="0">
                  <a:pos x="87" y="37"/>
                </a:cxn>
                <a:cxn ang="0">
                  <a:pos x="117" y="9"/>
                </a:cxn>
                <a:cxn ang="0">
                  <a:pos x="117" y="9"/>
                </a:cxn>
                <a:cxn ang="0">
                  <a:pos x="118" y="7"/>
                </a:cxn>
                <a:cxn ang="0">
                  <a:pos x="118" y="6"/>
                </a:cxn>
                <a:cxn ang="0">
                  <a:pos x="118" y="3"/>
                </a:cxn>
                <a:cxn ang="0">
                  <a:pos x="117" y="2"/>
                </a:cxn>
                <a:cxn ang="0">
                  <a:pos x="115" y="1"/>
                </a:cxn>
                <a:cxn ang="0">
                  <a:pos x="114" y="0"/>
                </a:cxn>
                <a:cxn ang="0">
                  <a:pos x="112" y="0"/>
                </a:cxn>
                <a:cxn ang="0">
                  <a:pos x="110" y="2"/>
                </a:cxn>
                <a:cxn ang="0">
                  <a:pos x="110" y="2"/>
                </a:cxn>
              </a:cxnLst>
              <a:rect l="0" t="0" r="r" b="b"/>
              <a:pathLst>
                <a:path w="118" h="143">
                  <a:moveTo>
                    <a:pt x="110" y="2"/>
                  </a:moveTo>
                  <a:lnTo>
                    <a:pt x="110" y="2"/>
                  </a:lnTo>
                  <a:lnTo>
                    <a:pt x="78" y="32"/>
                  </a:lnTo>
                  <a:lnTo>
                    <a:pt x="63" y="48"/>
                  </a:lnTo>
                  <a:lnTo>
                    <a:pt x="47" y="63"/>
                  </a:lnTo>
                  <a:lnTo>
                    <a:pt x="33" y="80"/>
                  </a:lnTo>
                  <a:lnTo>
                    <a:pt x="20" y="97"/>
                  </a:lnTo>
                  <a:lnTo>
                    <a:pt x="14" y="107"/>
                  </a:lnTo>
                  <a:lnTo>
                    <a:pt x="9" y="116"/>
                  </a:lnTo>
                  <a:lnTo>
                    <a:pt x="5" y="126"/>
                  </a:lnTo>
                  <a:lnTo>
                    <a:pt x="1" y="137"/>
                  </a:lnTo>
                  <a:lnTo>
                    <a:pt x="1" y="137"/>
                  </a:lnTo>
                  <a:lnTo>
                    <a:pt x="0" y="139"/>
                  </a:lnTo>
                  <a:lnTo>
                    <a:pt x="1" y="140"/>
                  </a:lnTo>
                  <a:lnTo>
                    <a:pt x="3" y="142"/>
                  </a:lnTo>
                  <a:lnTo>
                    <a:pt x="5" y="143"/>
                  </a:lnTo>
                  <a:lnTo>
                    <a:pt x="8" y="142"/>
                  </a:lnTo>
                  <a:lnTo>
                    <a:pt x="13" y="137"/>
                  </a:lnTo>
                  <a:lnTo>
                    <a:pt x="13" y="137"/>
                  </a:lnTo>
                  <a:lnTo>
                    <a:pt x="14" y="135"/>
                  </a:lnTo>
                  <a:lnTo>
                    <a:pt x="14" y="134"/>
                  </a:lnTo>
                  <a:lnTo>
                    <a:pt x="13" y="130"/>
                  </a:lnTo>
                  <a:lnTo>
                    <a:pt x="13" y="130"/>
                  </a:lnTo>
                  <a:lnTo>
                    <a:pt x="22" y="112"/>
                  </a:lnTo>
                  <a:lnTo>
                    <a:pt x="33" y="95"/>
                  </a:lnTo>
                  <a:lnTo>
                    <a:pt x="45" y="80"/>
                  </a:lnTo>
                  <a:lnTo>
                    <a:pt x="58" y="64"/>
                  </a:lnTo>
                  <a:lnTo>
                    <a:pt x="73" y="51"/>
                  </a:lnTo>
                  <a:lnTo>
                    <a:pt x="87" y="37"/>
                  </a:lnTo>
                  <a:lnTo>
                    <a:pt x="117" y="9"/>
                  </a:lnTo>
                  <a:lnTo>
                    <a:pt x="117" y="9"/>
                  </a:lnTo>
                  <a:lnTo>
                    <a:pt x="118" y="7"/>
                  </a:lnTo>
                  <a:lnTo>
                    <a:pt x="118" y="6"/>
                  </a:lnTo>
                  <a:lnTo>
                    <a:pt x="118" y="3"/>
                  </a:lnTo>
                  <a:lnTo>
                    <a:pt x="117" y="2"/>
                  </a:lnTo>
                  <a:lnTo>
                    <a:pt x="115" y="1"/>
                  </a:lnTo>
                  <a:lnTo>
                    <a:pt x="114" y="0"/>
                  </a:lnTo>
                  <a:lnTo>
                    <a:pt x="112" y="0"/>
                  </a:lnTo>
                  <a:lnTo>
                    <a:pt x="110" y="2"/>
                  </a:lnTo>
                  <a:lnTo>
                    <a:pt x="11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1" name="Freeform 431">
              <a:extLst>
                <a:ext uri="{FF2B5EF4-FFF2-40B4-BE49-F238E27FC236}">
                  <a16:creationId xmlns:a16="http://schemas.microsoft.com/office/drawing/2014/main" id="{8AB9F5B0-C217-32B0-BC34-005EEFB2C56B}"/>
                </a:ext>
              </a:extLst>
            </p:cNvPr>
            <p:cNvSpPr/>
            <p:nvPr/>
          </p:nvSpPr>
          <p:spPr bwMode="auto">
            <a:xfrm>
              <a:off x="6456363" y="3679825"/>
              <a:ext cx="60325" cy="74613"/>
            </a:xfrm>
            <a:custGeom>
              <a:avLst/>
              <a:gdLst/>
              <a:ahLst/>
              <a:cxnLst>
                <a:cxn ang="0">
                  <a:pos x="106" y="1"/>
                </a:cxn>
                <a:cxn ang="0">
                  <a:pos x="106" y="1"/>
                </a:cxn>
                <a:cxn ang="0">
                  <a:pos x="91" y="16"/>
                </a:cxn>
                <a:cxn ang="0">
                  <a:pos x="78" y="33"/>
                </a:cxn>
                <a:cxn ang="0">
                  <a:pos x="52" y="67"/>
                </a:cxn>
                <a:cxn ang="0">
                  <a:pos x="26" y="101"/>
                </a:cxn>
                <a:cxn ang="0">
                  <a:pos x="2" y="135"/>
                </a:cxn>
                <a:cxn ang="0">
                  <a:pos x="2" y="135"/>
                </a:cxn>
                <a:cxn ang="0">
                  <a:pos x="0" y="137"/>
                </a:cxn>
                <a:cxn ang="0">
                  <a:pos x="0" y="138"/>
                </a:cxn>
                <a:cxn ang="0">
                  <a:pos x="2" y="140"/>
                </a:cxn>
                <a:cxn ang="0">
                  <a:pos x="3" y="141"/>
                </a:cxn>
                <a:cxn ang="0">
                  <a:pos x="6" y="141"/>
                </a:cxn>
                <a:cxn ang="0">
                  <a:pos x="8" y="141"/>
                </a:cxn>
                <a:cxn ang="0">
                  <a:pos x="10" y="139"/>
                </a:cxn>
                <a:cxn ang="0">
                  <a:pos x="10" y="139"/>
                </a:cxn>
                <a:cxn ang="0">
                  <a:pos x="35" y="106"/>
                </a:cxn>
                <a:cxn ang="0">
                  <a:pos x="59" y="72"/>
                </a:cxn>
                <a:cxn ang="0">
                  <a:pos x="85" y="39"/>
                </a:cxn>
                <a:cxn ang="0">
                  <a:pos x="99" y="24"/>
                </a:cxn>
                <a:cxn ang="0">
                  <a:pos x="113" y="8"/>
                </a:cxn>
                <a:cxn ang="0">
                  <a:pos x="113" y="8"/>
                </a:cxn>
                <a:cxn ang="0">
                  <a:pos x="114" y="6"/>
                </a:cxn>
                <a:cxn ang="0">
                  <a:pos x="114" y="4"/>
                </a:cxn>
                <a:cxn ang="0">
                  <a:pos x="114" y="3"/>
                </a:cxn>
                <a:cxn ang="0">
                  <a:pos x="113" y="1"/>
                </a:cxn>
                <a:cxn ang="0">
                  <a:pos x="111" y="0"/>
                </a:cxn>
                <a:cxn ang="0">
                  <a:pos x="110" y="0"/>
                </a:cxn>
                <a:cxn ang="0">
                  <a:pos x="108" y="0"/>
                </a:cxn>
                <a:cxn ang="0">
                  <a:pos x="106" y="1"/>
                </a:cxn>
                <a:cxn ang="0">
                  <a:pos x="106" y="1"/>
                </a:cxn>
              </a:cxnLst>
              <a:rect l="0" t="0" r="r" b="b"/>
              <a:pathLst>
                <a:path w="114" h="141">
                  <a:moveTo>
                    <a:pt x="106" y="1"/>
                  </a:moveTo>
                  <a:lnTo>
                    <a:pt x="106" y="1"/>
                  </a:lnTo>
                  <a:lnTo>
                    <a:pt x="91" y="16"/>
                  </a:lnTo>
                  <a:lnTo>
                    <a:pt x="78" y="33"/>
                  </a:lnTo>
                  <a:lnTo>
                    <a:pt x="52" y="67"/>
                  </a:lnTo>
                  <a:lnTo>
                    <a:pt x="26" y="101"/>
                  </a:lnTo>
                  <a:lnTo>
                    <a:pt x="2" y="135"/>
                  </a:lnTo>
                  <a:lnTo>
                    <a:pt x="2" y="135"/>
                  </a:lnTo>
                  <a:lnTo>
                    <a:pt x="0" y="137"/>
                  </a:lnTo>
                  <a:lnTo>
                    <a:pt x="0" y="138"/>
                  </a:lnTo>
                  <a:lnTo>
                    <a:pt x="2" y="140"/>
                  </a:lnTo>
                  <a:lnTo>
                    <a:pt x="3" y="141"/>
                  </a:lnTo>
                  <a:lnTo>
                    <a:pt x="6" y="141"/>
                  </a:lnTo>
                  <a:lnTo>
                    <a:pt x="8" y="141"/>
                  </a:lnTo>
                  <a:lnTo>
                    <a:pt x="10" y="139"/>
                  </a:lnTo>
                  <a:lnTo>
                    <a:pt x="10" y="139"/>
                  </a:lnTo>
                  <a:lnTo>
                    <a:pt x="35" y="106"/>
                  </a:lnTo>
                  <a:lnTo>
                    <a:pt x="59" y="72"/>
                  </a:lnTo>
                  <a:lnTo>
                    <a:pt x="85" y="39"/>
                  </a:lnTo>
                  <a:lnTo>
                    <a:pt x="99" y="24"/>
                  </a:lnTo>
                  <a:lnTo>
                    <a:pt x="113" y="8"/>
                  </a:lnTo>
                  <a:lnTo>
                    <a:pt x="113" y="8"/>
                  </a:lnTo>
                  <a:lnTo>
                    <a:pt x="114" y="6"/>
                  </a:lnTo>
                  <a:lnTo>
                    <a:pt x="114" y="4"/>
                  </a:lnTo>
                  <a:lnTo>
                    <a:pt x="114" y="3"/>
                  </a:lnTo>
                  <a:lnTo>
                    <a:pt x="113" y="1"/>
                  </a:lnTo>
                  <a:lnTo>
                    <a:pt x="111" y="0"/>
                  </a:lnTo>
                  <a:lnTo>
                    <a:pt x="110" y="0"/>
                  </a:lnTo>
                  <a:lnTo>
                    <a:pt x="108" y="0"/>
                  </a:lnTo>
                  <a:lnTo>
                    <a:pt x="106" y="1"/>
                  </a:lnTo>
                  <a:lnTo>
                    <a:pt x="106"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2" name="Freeform 432">
              <a:extLst>
                <a:ext uri="{FF2B5EF4-FFF2-40B4-BE49-F238E27FC236}">
                  <a16:creationId xmlns:a16="http://schemas.microsoft.com/office/drawing/2014/main" id="{53C94BCF-A4C2-DA8F-9B24-3B566F27491F}"/>
                </a:ext>
              </a:extLst>
            </p:cNvPr>
            <p:cNvSpPr/>
            <p:nvPr/>
          </p:nvSpPr>
          <p:spPr bwMode="auto">
            <a:xfrm>
              <a:off x="6483351" y="3683000"/>
              <a:ext cx="68263" cy="84138"/>
            </a:xfrm>
            <a:custGeom>
              <a:avLst/>
              <a:gdLst/>
              <a:ahLst/>
              <a:cxnLst>
                <a:cxn ang="0">
                  <a:pos x="120" y="1"/>
                </a:cxn>
                <a:cxn ang="0">
                  <a:pos x="120" y="1"/>
                </a:cxn>
                <a:cxn ang="0">
                  <a:pos x="113" y="9"/>
                </a:cxn>
                <a:cxn ang="0">
                  <a:pos x="105" y="18"/>
                </a:cxn>
                <a:cxn ang="0">
                  <a:pos x="99" y="26"/>
                </a:cxn>
                <a:cxn ang="0">
                  <a:pos x="92" y="34"/>
                </a:cxn>
                <a:cxn ang="0">
                  <a:pos x="92" y="34"/>
                </a:cxn>
                <a:cxn ang="0">
                  <a:pos x="77" y="50"/>
                </a:cxn>
                <a:cxn ang="0">
                  <a:pos x="68" y="58"/>
                </a:cxn>
                <a:cxn ang="0">
                  <a:pos x="61" y="66"/>
                </a:cxn>
                <a:cxn ang="0">
                  <a:pos x="61" y="66"/>
                </a:cxn>
                <a:cxn ang="0">
                  <a:pos x="28" y="108"/>
                </a:cxn>
                <a:cxn ang="0">
                  <a:pos x="20" y="120"/>
                </a:cxn>
                <a:cxn ang="0">
                  <a:pos x="12" y="131"/>
                </a:cxn>
                <a:cxn ang="0">
                  <a:pos x="5" y="143"/>
                </a:cxn>
                <a:cxn ang="0">
                  <a:pos x="0" y="155"/>
                </a:cxn>
                <a:cxn ang="0">
                  <a:pos x="0" y="155"/>
                </a:cxn>
                <a:cxn ang="0">
                  <a:pos x="0" y="157"/>
                </a:cxn>
                <a:cxn ang="0">
                  <a:pos x="0" y="158"/>
                </a:cxn>
                <a:cxn ang="0">
                  <a:pos x="1" y="159"/>
                </a:cxn>
                <a:cxn ang="0">
                  <a:pos x="3" y="160"/>
                </a:cxn>
                <a:cxn ang="0">
                  <a:pos x="6" y="160"/>
                </a:cxn>
                <a:cxn ang="0">
                  <a:pos x="8" y="159"/>
                </a:cxn>
                <a:cxn ang="0">
                  <a:pos x="9" y="157"/>
                </a:cxn>
                <a:cxn ang="0">
                  <a:pos x="9" y="157"/>
                </a:cxn>
                <a:cxn ang="0">
                  <a:pos x="15" y="147"/>
                </a:cxn>
                <a:cxn ang="0">
                  <a:pos x="21" y="136"/>
                </a:cxn>
                <a:cxn ang="0">
                  <a:pos x="34" y="116"/>
                </a:cxn>
                <a:cxn ang="0">
                  <a:pos x="64" y="77"/>
                </a:cxn>
                <a:cxn ang="0">
                  <a:pos x="64" y="77"/>
                </a:cxn>
                <a:cxn ang="0">
                  <a:pos x="72" y="68"/>
                </a:cxn>
                <a:cxn ang="0">
                  <a:pos x="81" y="59"/>
                </a:cxn>
                <a:cxn ang="0">
                  <a:pos x="98" y="40"/>
                </a:cxn>
                <a:cxn ang="0">
                  <a:pos x="98" y="40"/>
                </a:cxn>
                <a:cxn ang="0">
                  <a:pos x="105" y="32"/>
                </a:cxn>
                <a:cxn ang="0">
                  <a:pos x="113" y="24"/>
                </a:cxn>
                <a:cxn ang="0">
                  <a:pos x="119" y="15"/>
                </a:cxn>
                <a:cxn ang="0">
                  <a:pos x="126" y="7"/>
                </a:cxn>
                <a:cxn ang="0">
                  <a:pos x="126" y="7"/>
                </a:cxn>
                <a:cxn ang="0">
                  <a:pos x="127" y="6"/>
                </a:cxn>
                <a:cxn ang="0">
                  <a:pos x="128" y="4"/>
                </a:cxn>
                <a:cxn ang="0">
                  <a:pos x="127" y="2"/>
                </a:cxn>
                <a:cxn ang="0">
                  <a:pos x="126" y="1"/>
                </a:cxn>
                <a:cxn ang="0">
                  <a:pos x="125" y="0"/>
                </a:cxn>
                <a:cxn ang="0">
                  <a:pos x="123" y="0"/>
                </a:cxn>
                <a:cxn ang="0">
                  <a:pos x="121" y="0"/>
                </a:cxn>
                <a:cxn ang="0">
                  <a:pos x="120" y="1"/>
                </a:cxn>
                <a:cxn ang="0">
                  <a:pos x="120" y="1"/>
                </a:cxn>
              </a:cxnLst>
              <a:rect l="0" t="0" r="r" b="b"/>
              <a:pathLst>
                <a:path w="128" h="160">
                  <a:moveTo>
                    <a:pt x="120" y="1"/>
                  </a:moveTo>
                  <a:lnTo>
                    <a:pt x="120" y="1"/>
                  </a:lnTo>
                  <a:lnTo>
                    <a:pt x="113" y="9"/>
                  </a:lnTo>
                  <a:lnTo>
                    <a:pt x="105" y="18"/>
                  </a:lnTo>
                  <a:lnTo>
                    <a:pt x="99" y="26"/>
                  </a:lnTo>
                  <a:lnTo>
                    <a:pt x="92" y="34"/>
                  </a:lnTo>
                  <a:lnTo>
                    <a:pt x="92" y="34"/>
                  </a:lnTo>
                  <a:lnTo>
                    <a:pt x="77" y="50"/>
                  </a:lnTo>
                  <a:lnTo>
                    <a:pt x="68" y="58"/>
                  </a:lnTo>
                  <a:lnTo>
                    <a:pt x="61" y="66"/>
                  </a:lnTo>
                  <a:lnTo>
                    <a:pt x="61" y="66"/>
                  </a:lnTo>
                  <a:lnTo>
                    <a:pt x="28" y="108"/>
                  </a:lnTo>
                  <a:lnTo>
                    <a:pt x="20" y="120"/>
                  </a:lnTo>
                  <a:lnTo>
                    <a:pt x="12" y="131"/>
                  </a:lnTo>
                  <a:lnTo>
                    <a:pt x="5" y="143"/>
                  </a:lnTo>
                  <a:lnTo>
                    <a:pt x="0" y="155"/>
                  </a:lnTo>
                  <a:lnTo>
                    <a:pt x="0" y="155"/>
                  </a:lnTo>
                  <a:lnTo>
                    <a:pt x="0" y="157"/>
                  </a:lnTo>
                  <a:lnTo>
                    <a:pt x="0" y="158"/>
                  </a:lnTo>
                  <a:lnTo>
                    <a:pt x="1" y="159"/>
                  </a:lnTo>
                  <a:lnTo>
                    <a:pt x="3" y="160"/>
                  </a:lnTo>
                  <a:lnTo>
                    <a:pt x="6" y="160"/>
                  </a:lnTo>
                  <a:lnTo>
                    <a:pt x="8" y="159"/>
                  </a:lnTo>
                  <a:lnTo>
                    <a:pt x="9" y="157"/>
                  </a:lnTo>
                  <a:lnTo>
                    <a:pt x="9" y="157"/>
                  </a:lnTo>
                  <a:lnTo>
                    <a:pt x="15" y="147"/>
                  </a:lnTo>
                  <a:lnTo>
                    <a:pt x="21" y="136"/>
                  </a:lnTo>
                  <a:lnTo>
                    <a:pt x="34" y="116"/>
                  </a:lnTo>
                  <a:lnTo>
                    <a:pt x="64" y="77"/>
                  </a:lnTo>
                  <a:lnTo>
                    <a:pt x="64" y="77"/>
                  </a:lnTo>
                  <a:lnTo>
                    <a:pt x="72" y="68"/>
                  </a:lnTo>
                  <a:lnTo>
                    <a:pt x="81" y="59"/>
                  </a:lnTo>
                  <a:lnTo>
                    <a:pt x="98" y="40"/>
                  </a:lnTo>
                  <a:lnTo>
                    <a:pt x="98" y="40"/>
                  </a:lnTo>
                  <a:lnTo>
                    <a:pt x="105" y="32"/>
                  </a:lnTo>
                  <a:lnTo>
                    <a:pt x="113" y="24"/>
                  </a:lnTo>
                  <a:lnTo>
                    <a:pt x="119" y="15"/>
                  </a:lnTo>
                  <a:lnTo>
                    <a:pt x="126" y="7"/>
                  </a:lnTo>
                  <a:lnTo>
                    <a:pt x="126" y="7"/>
                  </a:lnTo>
                  <a:lnTo>
                    <a:pt x="127" y="6"/>
                  </a:lnTo>
                  <a:lnTo>
                    <a:pt x="128" y="4"/>
                  </a:lnTo>
                  <a:lnTo>
                    <a:pt x="127" y="2"/>
                  </a:lnTo>
                  <a:lnTo>
                    <a:pt x="126" y="1"/>
                  </a:lnTo>
                  <a:lnTo>
                    <a:pt x="125" y="0"/>
                  </a:lnTo>
                  <a:lnTo>
                    <a:pt x="123" y="0"/>
                  </a:lnTo>
                  <a:lnTo>
                    <a:pt x="121" y="0"/>
                  </a:lnTo>
                  <a:lnTo>
                    <a:pt x="120" y="1"/>
                  </a:lnTo>
                  <a:lnTo>
                    <a:pt x="120"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3" name="Freeform 433">
              <a:extLst>
                <a:ext uri="{FF2B5EF4-FFF2-40B4-BE49-F238E27FC236}">
                  <a16:creationId xmlns:a16="http://schemas.microsoft.com/office/drawing/2014/main" id="{E3DDA1CC-F1BC-ECDB-B93A-84462C5072AF}"/>
                </a:ext>
              </a:extLst>
            </p:cNvPr>
            <p:cNvSpPr/>
            <p:nvPr/>
          </p:nvSpPr>
          <p:spPr bwMode="auto">
            <a:xfrm>
              <a:off x="6513513" y="3700463"/>
              <a:ext cx="55563" cy="79375"/>
            </a:xfrm>
            <a:custGeom>
              <a:avLst/>
              <a:gdLst/>
              <a:ahLst/>
              <a:cxnLst>
                <a:cxn ang="0">
                  <a:pos x="95" y="3"/>
                </a:cxn>
                <a:cxn ang="0">
                  <a:pos x="95" y="3"/>
                </a:cxn>
                <a:cxn ang="0">
                  <a:pos x="94" y="7"/>
                </a:cxn>
                <a:cxn ang="0">
                  <a:pos x="91" y="11"/>
                </a:cxn>
                <a:cxn ang="0">
                  <a:pos x="86" y="22"/>
                </a:cxn>
                <a:cxn ang="0">
                  <a:pos x="73" y="38"/>
                </a:cxn>
                <a:cxn ang="0">
                  <a:pos x="73" y="38"/>
                </a:cxn>
                <a:cxn ang="0">
                  <a:pos x="66" y="48"/>
                </a:cxn>
                <a:cxn ang="0">
                  <a:pos x="58" y="57"/>
                </a:cxn>
                <a:cxn ang="0">
                  <a:pos x="42" y="75"/>
                </a:cxn>
                <a:cxn ang="0">
                  <a:pos x="42" y="75"/>
                </a:cxn>
                <a:cxn ang="0">
                  <a:pos x="30" y="92"/>
                </a:cxn>
                <a:cxn ang="0">
                  <a:pos x="16" y="108"/>
                </a:cxn>
                <a:cxn ang="0">
                  <a:pos x="10" y="118"/>
                </a:cxn>
                <a:cxn ang="0">
                  <a:pos x="6" y="127"/>
                </a:cxn>
                <a:cxn ang="0">
                  <a:pos x="2" y="136"/>
                </a:cxn>
                <a:cxn ang="0">
                  <a:pos x="0" y="147"/>
                </a:cxn>
                <a:cxn ang="0">
                  <a:pos x="0" y="147"/>
                </a:cxn>
                <a:cxn ang="0">
                  <a:pos x="0" y="149"/>
                </a:cxn>
                <a:cxn ang="0">
                  <a:pos x="1" y="150"/>
                </a:cxn>
                <a:cxn ang="0">
                  <a:pos x="2" y="151"/>
                </a:cxn>
                <a:cxn ang="0">
                  <a:pos x="4" y="151"/>
                </a:cxn>
                <a:cxn ang="0">
                  <a:pos x="7" y="150"/>
                </a:cxn>
                <a:cxn ang="0">
                  <a:pos x="8" y="149"/>
                </a:cxn>
                <a:cxn ang="0">
                  <a:pos x="9" y="147"/>
                </a:cxn>
                <a:cxn ang="0">
                  <a:pos x="9" y="147"/>
                </a:cxn>
                <a:cxn ang="0">
                  <a:pos x="10" y="141"/>
                </a:cxn>
                <a:cxn ang="0">
                  <a:pos x="12" y="135"/>
                </a:cxn>
                <a:cxn ang="0">
                  <a:pos x="18" y="125"/>
                </a:cxn>
                <a:cxn ang="0">
                  <a:pos x="26" y="115"/>
                </a:cxn>
                <a:cxn ang="0">
                  <a:pos x="33" y="105"/>
                </a:cxn>
                <a:cxn ang="0">
                  <a:pos x="33" y="105"/>
                </a:cxn>
                <a:cxn ang="0">
                  <a:pos x="48" y="84"/>
                </a:cxn>
                <a:cxn ang="0">
                  <a:pos x="66" y="62"/>
                </a:cxn>
                <a:cxn ang="0">
                  <a:pos x="66" y="62"/>
                </a:cxn>
                <a:cxn ang="0">
                  <a:pos x="78" y="47"/>
                </a:cxn>
                <a:cxn ang="0">
                  <a:pos x="89" y="31"/>
                </a:cxn>
                <a:cxn ang="0">
                  <a:pos x="89" y="31"/>
                </a:cxn>
                <a:cxn ang="0">
                  <a:pos x="98" y="19"/>
                </a:cxn>
                <a:cxn ang="0">
                  <a:pos x="101" y="12"/>
                </a:cxn>
                <a:cxn ang="0">
                  <a:pos x="104" y="6"/>
                </a:cxn>
                <a:cxn ang="0">
                  <a:pos x="104" y="6"/>
                </a:cxn>
                <a:cxn ang="0">
                  <a:pos x="104" y="4"/>
                </a:cxn>
                <a:cxn ang="0">
                  <a:pos x="103" y="2"/>
                </a:cxn>
                <a:cxn ang="0">
                  <a:pos x="102" y="1"/>
                </a:cxn>
                <a:cxn ang="0">
                  <a:pos x="100" y="0"/>
                </a:cxn>
                <a:cxn ang="0">
                  <a:pos x="98" y="0"/>
                </a:cxn>
                <a:cxn ang="0">
                  <a:pos x="97" y="0"/>
                </a:cxn>
                <a:cxn ang="0">
                  <a:pos x="96" y="1"/>
                </a:cxn>
                <a:cxn ang="0">
                  <a:pos x="95" y="3"/>
                </a:cxn>
                <a:cxn ang="0">
                  <a:pos x="95" y="3"/>
                </a:cxn>
              </a:cxnLst>
              <a:rect l="0" t="0" r="r" b="b"/>
              <a:pathLst>
                <a:path w="104" h="151">
                  <a:moveTo>
                    <a:pt x="95" y="3"/>
                  </a:moveTo>
                  <a:lnTo>
                    <a:pt x="95" y="3"/>
                  </a:lnTo>
                  <a:lnTo>
                    <a:pt x="94" y="7"/>
                  </a:lnTo>
                  <a:lnTo>
                    <a:pt x="91" y="11"/>
                  </a:lnTo>
                  <a:lnTo>
                    <a:pt x="86" y="22"/>
                  </a:lnTo>
                  <a:lnTo>
                    <a:pt x="73" y="38"/>
                  </a:lnTo>
                  <a:lnTo>
                    <a:pt x="73" y="38"/>
                  </a:lnTo>
                  <a:lnTo>
                    <a:pt x="66" y="48"/>
                  </a:lnTo>
                  <a:lnTo>
                    <a:pt x="58" y="57"/>
                  </a:lnTo>
                  <a:lnTo>
                    <a:pt x="42" y="75"/>
                  </a:lnTo>
                  <a:lnTo>
                    <a:pt x="42" y="75"/>
                  </a:lnTo>
                  <a:lnTo>
                    <a:pt x="30" y="92"/>
                  </a:lnTo>
                  <a:lnTo>
                    <a:pt x="16" y="108"/>
                  </a:lnTo>
                  <a:lnTo>
                    <a:pt x="10" y="118"/>
                  </a:lnTo>
                  <a:lnTo>
                    <a:pt x="6" y="127"/>
                  </a:lnTo>
                  <a:lnTo>
                    <a:pt x="2" y="136"/>
                  </a:lnTo>
                  <a:lnTo>
                    <a:pt x="0" y="147"/>
                  </a:lnTo>
                  <a:lnTo>
                    <a:pt x="0" y="147"/>
                  </a:lnTo>
                  <a:lnTo>
                    <a:pt x="0" y="149"/>
                  </a:lnTo>
                  <a:lnTo>
                    <a:pt x="1" y="150"/>
                  </a:lnTo>
                  <a:lnTo>
                    <a:pt x="2" y="151"/>
                  </a:lnTo>
                  <a:lnTo>
                    <a:pt x="4" y="151"/>
                  </a:lnTo>
                  <a:lnTo>
                    <a:pt x="7" y="150"/>
                  </a:lnTo>
                  <a:lnTo>
                    <a:pt x="8" y="149"/>
                  </a:lnTo>
                  <a:lnTo>
                    <a:pt x="9" y="147"/>
                  </a:lnTo>
                  <a:lnTo>
                    <a:pt x="9" y="147"/>
                  </a:lnTo>
                  <a:lnTo>
                    <a:pt x="10" y="141"/>
                  </a:lnTo>
                  <a:lnTo>
                    <a:pt x="12" y="135"/>
                  </a:lnTo>
                  <a:lnTo>
                    <a:pt x="18" y="125"/>
                  </a:lnTo>
                  <a:lnTo>
                    <a:pt x="26" y="115"/>
                  </a:lnTo>
                  <a:lnTo>
                    <a:pt x="33" y="105"/>
                  </a:lnTo>
                  <a:lnTo>
                    <a:pt x="33" y="105"/>
                  </a:lnTo>
                  <a:lnTo>
                    <a:pt x="48" y="84"/>
                  </a:lnTo>
                  <a:lnTo>
                    <a:pt x="66" y="62"/>
                  </a:lnTo>
                  <a:lnTo>
                    <a:pt x="66" y="62"/>
                  </a:lnTo>
                  <a:lnTo>
                    <a:pt x="78" y="47"/>
                  </a:lnTo>
                  <a:lnTo>
                    <a:pt x="89" y="31"/>
                  </a:lnTo>
                  <a:lnTo>
                    <a:pt x="89" y="31"/>
                  </a:lnTo>
                  <a:lnTo>
                    <a:pt x="98" y="19"/>
                  </a:lnTo>
                  <a:lnTo>
                    <a:pt x="101" y="12"/>
                  </a:lnTo>
                  <a:lnTo>
                    <a:pt x="104" y="6"/>
                  </a:lnTo>
                  <a:lnTo>
                    <a:pt x="104" y="6"/>
                  </a:lnTo>
                  <a:lnTo>
                    <a:pt x="104" y="4"/>
                  </a:lnTo>
                  <a:lnTo>
                    <a:pt x="103" y="2"/>
                  </a:lnTo>
                  <a:lnTo>
                    <a:pt x="102" y="1"/>
                  </a:lnTo>
                  <a:lnTo>
                    <a:pt x="100" y="0"/>
                  </a:lnTo>
                  <a:lnTo>
                    <a:pt x="98" y="0"/>
                  </a:lnTo>
                  <a:lnTo>
                    <a:pt x="97" y="0"/>
                  </a:lnTo>
                  <a:lnTo>
                    <a:pt x="96" y="1"/>
                  </a:lnTo>
                  <a:lnTo>
                    <a:pt x="95" y="3"/>
                  </a:lnTo>
                  <a:lnTo>
                    <a:pt x="95"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4" name="Freeform 434">
              <a:extLst>
                <a:ext uri="{FF2B5EF4-FFF2-40B4-BE49-F238E27FC236}">
                  <a16:creationId xmlns:a16="http://schemas.microsoft.com/office/drawing/2014/main" id="{850CA551-E501-68D7-C784-114582BF1FF8}"/>
                </a:ext>
              </a:extLst>
            </p:cNvPr>
            <p:cNvSpPr/>
            <p:nvPr/>
          </p:nvSpPr>
          <p:spPr bwMode="auto">
            <a:xfrm>
              <a:off x="6535738" y="3706813"/>
              <a:ext cx="65088" cy="80963"/>
            </a:xfrm>
            <a:custGeom>
              <a:avLst/>
              <a:gdLst/>
              <a:ahLst/>
              <a:cxnLst>
                <a:cxn ang="0">
                  <a:pos x="117" y="1"/>
                </a:cxn>
                <a:cxn ang="0">
                  <a:pos x="117" y="1"/>
                </a:cxn>
                <a:cxn ang="0">
                  <a:pos x="108" y="9"/>
                </a:cxn>
                <a:cxn ang="0">
                  <a:pos x="98" y="16"/>
                </a:cxn>
                <a:cxn ang="0">
                  <a:pos x="82" y="31"/>
                </a:cxn>
                <a:cxn ang="0">
                  <a:pos x="66" y="49"/>
                </a:cxn>
                <a:cxn ang="0">
                  <a:pos x="52" y="68"/>
                </a:cxn>
                <a:cxn ang="0">
                  <a:pos x="38" y="87"/>
                </a:cxn>
                <a:cxn ang="0">
                  <a:pos x="25" y="107"/>
                </a:cxn>
                <a:cxn ang="0">
                  <a:pos x="1" y="145"/>
                </a:cxn>
                <a:cxn ang="0">
                  <a:pos x="1" y="145"/>
                </a:cxn>
                <a:cxn ang="0">
                  <a:pos x="0" y="147"/>
                </a:cxn>
                <a:cxn ang="0">
                  <a:pos x="0" y="149"/>
                </a:cxn>
                <a:cxn ang="0">
                  <a:pos x="1" y="150"/>
                </a:cxn>
                <a:cxn ang="0">
                  <a:pos x="2" y="152"/>
                </a:cxn>
                <a:cxn ang="0">
                  <a:pos x="4" y="152"/>
                </a:cxn>
                <a:cxn ang="0">
                  <a:pos x="6" y="152"/>
                </a:cxn>
                <a:cxn ang="0">
                  <a:pos x="7" y="152"/>
                </a:cxn>
                <a:cxn ang="0">
                  <a:pos x="10" y="150"/>
                </a:cxn>
                <a:cxn ang="0">
                  <a:pos x="10" y="150"/>
                </a:cxn>
                <a:cxn ang="0">
                  <a:pos x="33" y="112"/>
                </a:cxn>
                <a:cxn ang="0">
                  <a:pos x="46" y="93"/>
                </a:cxn>
                <a:cxn ang="0">
                  <a:pos x="58" y="74"/>
                </a:cxn>
                <a:cxn ang="0">
                  <a:pos x="73" y="56"/>
                </a:cxn>
                <a:cxn ang="0">
                  <a:pos x="88" y="39"/>
                </a:cxn>
                <a:cxn ang="0">
                  <a:pos x="104" y="23"/>
                </a:cxn>
                <a:cxn ang="0">
                  <a:pos x="113" y="16"/>
                </a:cxn>
                <a:cxn ang="0">
                  <a:pos x="121" y="10"/>
                </a:cxn>
                <a:cxn ang="0">
                  <a:pos x="121" y="10"/>
                </a:cxn>
                <a:cxn ang="0">
                  <a:pos x="123" y="9"/>
                </a:cxn>
                <a:cxn ang="0">
                  <a:pos x="123" y="7"/>
                </a:cxn>
                <a:cxn ang="0">
                  <a:pos x="123" y="4"/>
                </a:cxn>
                <a:cxn ang="0">
                  <a:pos x="121" y="1"/>
                </a:cxn>
                <a:cxn ang="0">
                  <a:pos x="120" y="0"/>
                </a:cxn>
                <a:cxn ang="0">
                  <a:pos x="118" y="0"/>
                </a:cxn>
                <a:cxn ang="0">
                  <a:pos x="117" y="1"/>
                </a:cxn>
                <a:cxn ang="0">
                  <a:pos x="117" y="1"/>
                </a:cxn>
              </a:cxnLst>
              <a:rect l="0" t="0" r="r" b="b"/>
              <a:pathLst>
                <a:path w="123" h="152">
                  <a:moveTo>
                    <a:pt x="117" y="1"/>
                  </a:moveTo>
                  <a:lnTo>
                    <a:pt x="117" y="1"/>
                  </a:lnTo>
                  <a:lnTo>
                    <a:pt x="108" y="9"/>
                  </a:lnTo>
                  <a:lnTo>
                    <a:pt x="98" y="16"/>
                  </a:lnTo>
                  <a:lnTo>
                    <a:pt x="82" y="31"/>
                  </a:lnTo>
                  <a:lnTo>
                    <a:pt x="66" y="49"/>
                  </a:lnTo>
                  <a:lnTo>
                    <a:pt x="52" y="68"/>
                  </a:lnTo>
                  <a:lnTo>
                    <a:pt x="38" y="87"/>
                  </a:lnTo>
                  <a:lnTo>
                    <a:pt x="25" y="107"/>
                  </a:lnTo>
                  <a:lnTo>
                    <a:pt x="1" y="145"/>
                  </a:lnTo>
                  <a:lnTo>
                    <a:pt x="1" y="145"/>
                  </a:lnTo>
                  <a:lnTo>
                    <a:pt x="0" y="147"/>
                  </a:lnTo>
                  <a:lnTo>
                    <a:pt x="0" y="149"/>
                  </a:lnTo>
                  <a:lnTo>
                    <a:pt x="1" y="150"/>
                  </a:lnTo>
                  <a:lnTo>
                    <a:pt x="2" y="152"/>
                  </a:lnTo>
                  <a:lnTo>
                    <a:pt x="4" y="152"/>
                  </a:lnTo>
                  <a:lnTo>
                    <a:pt x="6" y="152"/>
                  </a:lnTo>
                  <a:lnTo>
                    <a:pt x="7" y="152"/>
                  </a:lnTo>
                  <a:lnTo>
                    <a:pt x="10" y="150"/>
                  </a:lnTo>
                  <a:lnTo>
                    <a:pt x="10" y="150"/>
                  </a:lnTo>
                  <a:lnTo>
                    <a:pt x="33" y="112"/>
                  </a:lnTo>
                  <a:lnTo>
                    <a:pt x="46" y="93"/>
                  </a:lnTo>
                  <a:lnTo>
                    <a:pt x="58" y="74"/>
                  </a:lnTo>
                  <a:lnTo>
                    <a:pt x="73" y="56"/>
                  </a:lnTo>
                  <a:lnTo>
                    <a:pt x="88" y="39"/>
                  </a:lnTo>
                  <a:lnTo>
                    <a:pt x="104" y="23"/>
                  </a:lnTo>
                  <a:lnTo>
                    <a:pt x="113" y="16"/>
                  </a:lnTo>
                  <a:lnTo>
                    <a:pt x="121" y="10"/>
                  </a:lnTo>
                  <a:lnTo>
                    <a:pt x="121" y="10"/>
                  </a:lnTo>
                  <a:lnTo>
                    <a:pt x="123" y="9"/>
                  </a:lnTo>
                  <a:lnTo>
                    <a:pt x="123" y="7"/>
                  </a:lnTo>
                  <a:lnTo>
                    <a:pt x="123" y="4"/>
                  </a:lnTo>
                  <a:lnTo>
                    <a:pt x="121" y="1"/>
                  </a:lnTo>
                  <a:lnTo>
                    <a:pt x="120" y="0"/>
                  </a:lnTo>
                  <a:lnTo>
                    <a:pt x="118" y="0"/>
                  </a:lnTo>
                  <a:lnTo>
                    <a:pt x="117" y="1"/>
                  </a:lnTo>
                  <a:lnTo>
                    <a:pt x="117"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5" name="Freeform 435">
              <a:extLst>
                <a:ext uri="{FF2B5EF4-FFF2-40B4-BE49-F238E27FC236}">
                  <a16:creationId xmlns:a16="http://schemas.microsoft.com/office/drawing/2014/main" id="{8B71E13F-90C0-D493-57D8-E6AB52146B16}"/>
                </a:ext>
              </a:extLst>
            </p:cNvPr>
            <p:cNvSpPr/>
            <p:nvPr/>
          </p:nvSpPr>
          <p:spPr bwMode="auto">
            <a:xfrm>
              <a:off x="6569076" y="3690938"/>
              <a:ext cx="77788" cy="101600"/>
            </a:xfrm>
            <a:custGeom>
              <a:avLst/>
              <a:gdLst/>
              <a:ahLst/>
              <a:cxnLst>
                <a:cxn ang="0">
                  <a:pos x="141" y="0"/>
                </a:cxn>
                <a:cxn ang="0">
                  <a:pos x="141" y="0"/>
                </a:cxn>
                <a:cxn ang="0">
                  <a:pos x="138" y="0"/>
                </a:cxn>
                <a:cxn ang="0">
                  <a:pos x="136" y="3"/>
                </a:cxn>
                <a:cxn ang="0">
                  <a:pos x="135" y="5"/>
                </a:cxn>
                <a:cxn ang="0">
                  <a:pos x="133" y="8"/>
                </a:cxn>
                <a:cxn ang="0">
                  <a:pos x="133" y="8"/>
                </a:cxn>
                <a:cxn ang="0">
                  <a:pos x="114" y="28"/>
                </a:cxn>
                <a:cxn ang="0">
                  <a:pos x="96" y="51"/>
                </a:cxn>
                <a:cxn ang="0">
                  <a:pos x="60" y="96"/>
                </a:cxn>
                <a:cxn ang="0">
                  <a:pos x="60" y="96"/>
                </a:cxn>
                <a:cxn ang="0">
                  <a:pos x="44" y="117"/>
                </a:cxn>
                <a:cxn ang="0">
                  <a:pos x="27" y="140"/>
                </a:cxn>
                <a:cxn ang="0">
                  <a:pos x="20" y="152"/>
                </a:cxn>
                <a:cxn ang="0">
                  <a:pos x="13" y="164"/>
                </a:cxn>
                <a:cxn ang="0">
                  <a:pos x="5" y="176"/>
                </a:cxn>
                <a:cxn ang="0">
                  <a:pos x="0" y="188"/>
                </a:cxn>
                <a:cxn ang="0">
                  <a:pos x="0" y="188"/>
                </a:cxn>
                <a:cxn ang="0">
                  <a:pos x="0" y="190"/>
                </a:cxn>
                <a:cxn ang="0">
                  <a:pos x="0" y="192"/>
                </a:cxn>
                <a:cxn ang="0">
                  <a:pos x="1" y="193"/>
                </a:cxn>
                <a:cxn ang="0">
                  <a:pos x="3" y="194"/>
                </a:cxn>
                <a:cxn ang="0">
                  <a:pos x="6" y="194"/>
                </a:cxn>
                <a:cxn ang="0">
                  <a:pos x="8" y="193"/>
                </a:cxn>
                <a:cxn ang="0">
                  <a:pos x="10" y="190"/>
                </a:cxn>
                <a:cxn ang="0">
                  <a:pos x="10" y="190"/>
                </a:cxn>
                <a:cxn ang="0">
                  <a:pos x="15" y="178"/>
                </a:cxn>
                <a:cxn ang="0">
                  <a:pos x="22" y="166"/>
                </a:cxn>
                <a:cxn ang="0">
                  <a:pos x="29" y="153"/>
                </a:cxn>
                <a:cxn ang="0">
                  <a:pos x="37" y="141"/>
                </a:cxn>
                <a:cxn ang="0">
                  <a:pos x="55" y="117"/>
                </a:cxn>
                <a:cxn ang="0">
                  <a:pos x="74" y="95"/>
                </a:cxn>
                <a:cxn ang="0">
                  <a:pos x="74" y="95"/>
                </a:cxn>
                <a:cxn ang="0">
                  <a:pos x="109" y="51"/>
                </a:cxn>
                <a:cxn ang="0">
                  <a:pos x="126" y="29"/>
                </a:cxn>
                <a:cxn ang="0">
                  <a:pos x="146" y="8"/>
                </a:cxn>
                <a:cxn ang="0">
                  <a:pos x="146" y="8"/>
                </a:cxn>
                <a:cxn ang="0">
                  <a:pos x="147" y="5"/>
                </a:cxn>
                <a:cxn ang="0">
                  <a:pos x="146" y="3"/>
                </a:cxn>
                <a:cxn ang="0">
                  <a:pos x="144" y="0"/>
                </a:cxn>
                <a:cxn ang="0">
                  <a:pos x="141" y="0"/>
                </a:cxn>
                <a:cxn ang="0">
                  <a:pos x="141" y="0"/>
                </a:cxn>
              </a:cxnLst>
              <a:rect l="0" t="0" r="r" b="b"/>
              <a:pathLst>
                <a:path w="147" h="194">
                  <a:moveTo>
                    <a:pt x="141" y="0"/>
                  </a:moveTo>
                  <a:lnTo>
                    <a:pt x="141" y="0"/>
                  </a:lnTo>
                  <a:lnTo>
                    <a:pt x="138" y="0"/>
                  </a:lnTo>
                  <a:lnTo>
                    <a:pt x="136" y="3"/>
                  </a:lnTo>
                  <a:lnTo>
                    <a:pt x="135" y="5"/>
                  </a:lnTo>
                  <a:lnTo>
                    <a:pt x="133" y="8"/>
                  </a:lnTo>
                  <a:lnTo>
                    <a:pt x="133" y="8"/>
                  </a:lnTo>
                  <a:lnTo>
                    <a:pt x="114" y="28"/>
                  </a:lnTo>
                  <a:lnTo>
                    <a:pt x="96" y="51"/>
                  </a:lnTo>
                  <a:lnTo>
                    <a:pt x="60" y="96"/>
                  </a:lnTo>
                  <a:lnTo>
                    <a:pt x="60" y="96"/>
                  </a:lnTo>
                  <a:lnTo>
                    <a:pt x="44" y="117"/>
                  </a:lnTo>
                  <a:lnTo>
                    <a:pt x="27" y="140"/>
                  </a:lnTo>
                  <a:lnTo>
                    <a:pt x="20" y="152"/>
                  </a:lnTo>
                  <a:lnTo>
                    <a:pt x="13" y="164"/>
                  </a:lnTo>
                  <a:lnTo>
                    <a:pt x="5" y="176"/>
                  </a:lnTo>
                  <a:lnTo>
                    <a:pt x="0" y="188"/>
                  </a:lnTo>
                  <a:lnTo>
                    <a:pt x="0" y="188"/>
                  </a:lnTo>
                  <a:lnTo>
                    <a:pt x="0" y="190"/>
                  </a:lnTo>
                  <a:lnTo>
                    <a:pt x="0" y="192"/>
                  </a:lnTo>
                  <a:lnTo>
                    <a:pt x="1" y="193"/>
                  </a:lnTo>
                  <a:lnTo>
                    <a:pt x="3" y="194"/>
                  </a:lnTo>
                  <a:lnTo>
                    <a:pt x="6" y="194"/>
                  </a:lnTo>
                  <a:lnTo>
                    <a:pt x="8" y="193"/>
                  </a:lnTo>
                  <a:lnTo>
                    <a:pt x="10" y="190"/>
                  </a:lnTo>
                  <a:lnTo>
                    <a:pt x="10" y="190"/>
                  </a:lnTo>
                  <a:lnTo>
                    <a:pt x="15" y="178"/>
                  </a:lnTo>
                  <a:lnTo>
                    <a:pt x="22" y="166"/>
                  </a:lnTo>
                  <a:lnTo>
                    <a:pt x="29" y="153"/>
                  </a:lnTo>
                  <a:lnTo>
                    <a:pt x="37" y="141"/>
                  </a:lnTo>
                  <a:lnTo>
                    <a:pt x="55" y="117"/>
                  </a:lnTo>
                  <a:lnTo>
                    <a:pt x="74" y="95"/>
                  </a:lnTo>
                  <a:lnTo>
                    <a:pt x="74" y="95"/>
                  </a:lnTo>
                  <a:lnTo>
                    <a:pt x="109" y="51"/>
                  </a:lnTo>
                  <a:lnTo>
                    <a:pt x="126" y="29"/>
                  </a:lnTo>
                  <a:lnTo>
                    <a:pt x="146" y="8"/>
                  </a:lnTo>
                  <a:lnTo>
                    <a:pt x="146" y="8"/>
                  </a:lnTo>
                  <a:lnTo>
                    <a:pt x="147" y="5"/>
                  </a:lnTo>
                  <a:lnTo>
                    <a:pt x="146" y="3"/>
                  </a:lnTo>
                  <a:lnTo>
                    <a:pt x="144" y="0"/>
                  </a:lnTo>
                  <a:lnTo>
                    <a:pt x="141" y="0"/>
                  </a:lnTo>
                  <a:lnTo>
                    <a:pt x="141"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6" name="Freeform 436">
              <a:extLst>
                <a:ext uri="{FF2B5EF4-FFF2-40B4-BE49-F238E27FC236}">
                  <a16:creationId xmlns:a16="http://schemas.microsoft.com/office/drawing/2014/main" id="{6FFDE2E0-5ABB-2991-B928-DBA506C499E1}"/>
                </a:ext>
              </a:extLst>
            </p:cNvPr>
            <p:cNvSpPr/>
            <p:nvPr/>
          </p:nvSpPr>
          <p:spPr bwMode="auto">
            <a:xfrm>
              <a:off x="6599238" y="3675063"/>
              <a:ext cx="95250" cy="111125"/>
            </a:xfrm>
            <a:custGeom>
              <a:avLst/>
              <a:gdLst/>
              <a:ahLst/>
              <a:cxnLst>
                <a:cxn ang="0">
                  <a:pos x="173" y="0"/>
                </a:cxn>
                <a:cxn ang="0">
                  <a:pos x="173" y="0"/>
                </a:cxn>
                <a:cxn ang="0">
                  <a:pos x="160" y="9"/>
                </a:cxn>
                <a:cxn ang="0">
                  <a:pos x="148" y="19"/>
                </a:cxn>
                <a:cxn ang="0">
                  <a:pos x="135" y="31"/>
                </a:cxn>
                <a:cxn ang="0">
                  <a:pos x="124" y="42"/>
                </a:cxn>
                <a:cxn ang="0">
                  <a:pos x="103" y="66"/>
                </a:cxn>
                <a:cxn ang="0">
                  <a:pos x="83" y="89"/>
                </a:cxn>
                <a:cxn ang="0">
                  <a:pos x="83" y="89"/>
                </a:cxn>
                <a:cxn ang="0">
                  <a:pos x="61" y="116"/>
                </a:cxn>
                <a:cxn ang="0">
                  <a:pos x="40" y="143"/>
                </a:cxn>
                <a:cxn ang="0">
                  <a:pos x="40" y="143"/>
                </a:cxn>
                <a:cxn ang="0">
                  <a:pos x="30" y="158"/>
                </a:cxn>
                <a:cxn ang="0">
                  <a:pos x="22" y="172"/>
                </a:cxn>
                <a:cxn ang="0">
                  <a:pos x="11" y="186"/>
                </a:cxn>
                <a:cxn ang="0">
                  <a:pos x="1" y="200"/>
                </a:cxn>
                <a:cxn ang="0">
                  <a:pos x="1" y="200"/>
                </a:cxn>
                <a:cxn ang="0">
                  <a:pos x="0" y="202"/>
                </a:cxn>
                <a:cxn ang="0">
                  <a:pos x="0" y="203"/>
                </a:cxn>
                <a:cxn ang="0">
                  <a:pos x="1" y="205"/>
                </a:cxn>
                <a:cxn ang="0">
                  <a:pos x="2" y="207"/>
                </a:cxn>
                <a:cxn ang="0">
                  <a:pos x="3" y="207"/>
                </a:cxn>
                <a:cxn ang="0">
                  <a:pos x="5" y="208"/>
                </a:cxn>
                <a:cxn ang="0">
                  <a:pos x="6" y="208"/>
                </a:cxn>
                <a:cxn ang="0">
                  <a:pos x="8" y="206"/>
                </a:cxn>
                <a:cxn ang="0">
                  <a:pos x="8" y="206"/>
                </a:cxn>
                <a:cxn ang="0">
                  <a:pos x="14" y="198"/>
                </a:cxn>
                <a:cxn ang="0">
                  <a:pos x="21" y="189"/>
                </a:cxn>
                <a:cxn ang="0">
                  <a:pos x="33" y="170"/>
                </a:cxn>
                <a:cxn ang="0">
                  <a:pos x="33" y="170"/>
                </a:cxn>
                <a:cxn ang="0">
                  <a:pos x="55" y="139"/>
                </a:cxn>
                <a:cxn ang="0">
                  <a:pos x="79" y="109"/>
                </a:cxn>
                <a:cxn ang="0">
                  <a:pos x="79" y="109"/>
                </a:cxn>
                <a:cxn ang="0">
                  <a:pos x="101" y="81"/>
                </a:cxn>
                <a:cxn ang="0">
                  <a:pos x="124" y="54"/>
                </a:cxn>
                <a:cxn ang="0">
                  <a:pos x="136" y="42"/>
                </a:cxn>
                <a:cxn ang="0">
                  <a:pos x="150" y="29"/>
                </a:cxn>
                <a:cxn ang="0">
                  <a:pos x="163" y="18"/>
                </a:cxn>
                <a:cxn ang="0">
                  <a:pos x="178" y="8"/>
                </a:cxn>
                <a:cxn ang="0">
                  <a:pos x="178" y="8"/>
                </a:cxn>
                <a:cxn ang="0">
                  <a:pos x="179" y="7"/>
                </a:cxn>
                <a:cxn ang="0">
                  <a:pos x="180" y="5"/>
                </a:cxn>
                <a:cxn ang="0">
                  <a:pos x="180" y="4"/>
                </a:cxn>
                <a:cxn ang="0">
                  <a:pos x="179" y="2"/>
                </a:cxn>
                <a:cxn ang="0">
                  <a:pos x="178" y="1"/>
                </a:cxn>
                <a:cxn ang="0">
                  <a:pos x="177" y="0"/>
                </a:cxn>
                <a:cxn ang="0">
                  <a:pos x="175" y="0"/>
                </a:cxn>
                <a:cxn ang="0">
                  <a:pos x="173" y="0"/>
                </a:cxn>
                <a:cxn ang="0">
                  <a:pos x="173" y="0"/>
                </a:cxn>
              </a:cxnLst>
              <a:rect l="0" t="0" r="r" b="b"/>
              <a:pathLst>
                <a:path w="180" h="208">
                  <a:moveTo>
                    <a:pt x="173" y="0"/>
                  </a:moveTo>
                  <a:lnTo>
                    <a:pt x="173" y="0"/>
                  </a:lnTo>
                  <a:lnTo>
                    <a:pt x="160" y="9"/>
                  </a:lnTo>
                  <a:lnTo>
                    <a:pt x="148" y="19"/>
                  </a:lnTo>
                  <a:lnTo>
                    <a:pt x="135" y="31"/>
                  </a:lnTo>
                  <a:lnTo>
                    <a:pt x="124" y="42"/>
                  </a:lnTo>
                  <a:lnTo>
                    <a:pt x="103" y="66"/>
                  </a:lnTo>
                  <a:lnTo>
                    <a:pt x="83" y="89"/>
                  </a:lnTo>
                  <a:lnTo>
                    <a:pt x="83" y="89"/>
                  </a:lnTo>
                  <a:lnTo>
                    <a:pt x="61" y="116"/>
                  </a:lnTo>
                  <a:lnTo>
                    <a:pt x="40" y="143"/>
                  </a:lnTo>
                  <a:lnTo>
                    <a:pt x="40" y="143"/>
                  </a:lnTo>
                  <a:lnTo>
                    <a:pt x="30" y="158"/>
                  </a:lnTo>
                  <a:lnTo>
                    <a:pt x="22" y="172"/>
                  </a:lnTo>
                  <a:lnTo>
                    <a:pt x="11" y="186"/>
                  </a:lnTo>
                  <a:lnTo>
                    <a:pt x="1" y="200"/>
                  </a:lnTo>
                  <a:lnTo>
                    <a:pt x="1" y="200"/>
                  </a:lnTo>
                  <a:lnTo>
                    <a:pt x="0" y="202"/>
                  </a:lnTo>
                  <a:lnTo>
                    <a:pt x="0" y="203"/>
                  </a:lnTo>
                  <a:lnTo>
                    <a:pt x="1" y="205"/>
                  </a:lnTo>
                  <a:lnTo>
                    <a:pt x="2" y="207"/>
                  </a:lnTo>
                  <a:lnTo>
                    <a:pt x="3" y="207"/>
                  </a:lnTo>
                  <a:lnTo>
                    <a:pt x="5" y="208"/>
                  </a:lnTo>
                  <a:lnTo>
                    <a:pt x="6" y="208"/>
                  </a:lnTo>
                  <a:lnTo>
                    <a:pt x="8" y="206"/>
                  </a:lnTo>
                  <a:lnTo>
                    <a:pt x="8" y="206"/>
                  </a:lnTo>
                  <a:lnTo>
                    <a:pt x="14" y="198"/>
                  </a:lnTo>
                  <a:lnTo>
                    <a:pt x="21" y="189"/>
                  </a:lnTo>
                  <a:lnTo>
                    <a:pt x="33" y="170"/>
                  </a:lnTo>
                  <a:lnTo>
                    <a:pt x="33" y="170"/>
                  </a:lnTo>
                  <a:lnTo>
                    <a:pt x="55" y="139"/>
                  </a:lnTo>
                  <a:lnTo>
                    <a:pt x="79" y="109"/>
                  </a:lnTo>
                  <a:lnTo>
                    <a:pt x="79" y="109"/>
                  </a:lnTo>
                  <a:lnTo>
                    <a:pt x="101" y="81"/>
                  </a:lnTo>
                  <a:lnTo>
                    <a:pt x="124" y="54"/>
                  </a:lnTo>
                  <a:lnTo>
                    <a:pt x="136" y="42"/>
                  </a:lnTo>
                  <a:lnTo>
                    <a:pt x="150" y="29"/>
                  </a:lnTo>
                  <a:lnTo>
                    <a:pt x="163" y="18"/>
                  </a:lnTo>
                  <a:lnTo>
                    <a:pt x="178" y="8"/>
                  </a:lnTo>
                  <a:lnTo>
                    <a:pt x="178" y="8"/>
                  </a:lnTo>
                  <a:lnTo>
                    <a:pt x="179" y="7"/>
                  </a:lnTo>
                  <a:lnTo>
                    <a:pt x="180" y="5"/>
                  </a:lnTo>
                  <a:lnTo>
                    <a:pt x="180" y="4"/>
                  </a:lnTo>
                  <a:lnTo>
                    <a:pt x="179" y="2"/>
                  </a:lnTo>
                  <a:lnTo>
                    <a:pt x="178" y="1"/>
                  </a:lnTo>
                  <a:lnTo>
                    <a:pt x="177" y="0"/>
                  </a:lnTo>
                  <a:lnTo>
                    <a:pt x="175" y="0"/>
                  </a:lnTo>
                  <a:lnTo>
                    <a:pt x="173" y="0"/>
                  </a:lnTo>
                  <a:lnTo>
                    <a:pt x="173"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7" name="Freeform 437">
              <a:extLst>
                <a:ext uri="{FF2B5EF4-FFF2-40B4-BE49-F238E27FC236}">
                  <a16:creationId xmlns:a16="http://schemas.microsoft.com/office/drawing/2014/main" id="{733C5699-47F9-935C-C6B9-640166E10E16}"/>
                </a:ext>
              </a:extLst>
            </p:cNvPr>
            <p:cNvSpPr/>
            <p:nvPr/>
          </p:nvSpPr>
          <p:spPr bwMode="auto">
            <a:xfrm>
              <a:off x="6630988" y="3644900"/>
              <a:ext cx="111125" cy="133350"/>
            </a:xfrm>
            <a:custGeom>
              <a:avLst/>
              <a:gdLst/>
              <a:ahLst/>
              <a:cxnLst>
                <a:cxn ang="0">
                  <a:pos x="199" y="3"/>
                </a:cxn>
                <a:cxn ang="0">
                  <a:pos x="199" y="3"/>
                </a:cxn>
                <a:cxn ang="0">
                  <a:pos x="194" y="12"/>
                </a:cxn>
                <a:cxn ang="0">
                  <a:pos x="189" y="20"/>
                </a:cxn>
                <a:cxn ang="0">
                  <a:pos x="178" y="38"/>
                </a:cxn>
                <a:cxn ang="0">
                  <a:pos x="164" y="53"/>
                </a:cxn>
                <a:cxn ang="0">
                  <a:pos x="151" y="69"/>
                </a:cxn>
                <a:cxn ang="0">
                  <a:pos x="151" y="69"/>
                </a:cxn>
                <a:cxn ang="0">
                  <a:pos x="136" y="85"/>
                </a:cxn>
                <a:cxn ang="0">
                  <a:pos x="122" y="102"/>
                </a:cxn>
                <a:cxn ang="0">
                  <a:pos x="92" y="133"/>
                </a:cxn>
                <a:cxn ang="0">
                  <a:pos x="92" y="133"/>
                </a:cxn>
                <a:cxn ang="0">
                  <a:pos x="63" y="165"/>
                </a:cxn>
                <a:cxn ang="0">
                  <a:pos x="35" y="198"/>
                </a:cxn>
                <a:cxn ang="0">
                  <a:pos x="35" y="198"/>
                </a:cxn>
                <a:cxn ang="0">
                  <a:pos x="17" y="220"/>
                </a:cxn>
                <a:cxn ang="0">
                  <a:pos x="7" y="231"/>
                </a:cxn>
                <a:cxn ang="0">
                  <a:pos x="3" y="237"/>
                </a:cxn>
                <a:cxn ang="0">
                  <a:pos x="0" y="243"/>
                </a:cxn>
                <a:cxn ang="0">
                  <a:pos x="0" y="243"/>
                </a:cxn>
                <a:cxn ang="0">
                  <a:pos x="0" y="246"/>
                </a:cxn>
                <a:cxn ang="0">
                  <a:pos x="0" y="249"/>
                </a:cxn>
                <a:cxn ang="0">
                  <a:pos x="2" y="250"/>
                </a:cxn>
                <a:cxn ang="0">
                  <a:pos x="4" y="251"/>
                </a:cxn>
                <a:cxn ang="0">
                  <a:pos x="9" y="251"/>
                </a:cxn>
                <a:cxn ang="0">
                  <a:pos x="9" y="251"/>
                </a:cxn>
                <a:cxn ang="0">
                  <a:pos x="12" y="250"/>
                </a:cxn>
                <a:cxn ang="0">
                  <a:pos x="13" y="248"/>
                </a:cxn>
                <a:cxn ang="0">
                  <a:pos x="13" y="245"/>
                </a:cxn>
                <a:cxn ang="0">
                  <a:pos x="11" y="242"/>
                </a:cxn>
                <a:cxn ang="0">
                  <a:pos x="11" y="242"/>
                </a:cxn>
                <a:cxn ang="0">
                  <a:pos x="21" y="228"/>
                </a:cxn>
                <a:cxn ang="0">
                  <a:pos x="32" y="216"/>
                </a:cxn>
                <a:cxn ang="0">
                  <a:pos x="54" y="191"/>
                </a:cxn>
                <a:cxn ang="0">
                  <a:pos x="54" y="191"/>
                </a:cxn>
                <a:cxn ang="0">
                  <a:pos x="82" y="159"/>
                </a:cxn>
                <a:cxn ang="0">
                  <a:pos x="111" y="128"/>
                </a:cxn>
                <a:cxn ang="0">
                  <a:pos x="111" y="128"/>
                </a:cxn>
                <a:cxn ang="0">
                  <a:pos x="140" y="96"/>
                </a:cxn>
                <a:cxn ang="0">
                  <a:pos x="168" y="63"/>
                </a:cxn>
                <a:cxn ang="0">
                  <a:pos x="168" y="63"/>
                </a:cxn>
                <a:cxn ang="0">
                  <a:pos x="179" y="49"/>
                </a:cxn>
                <a:cxn ang="0">
                  <a:pos x="190" y="36"/>
                </a:cxn>
                <a:cxn ang="0">
                  <a:pos x="200" y="21"/>
                </a:cxn>
                <a:cxn ang="0">
                  <a:pos x="205" y="13"/>
                </a:cxn>
                <a:cxn ang="0">
                  <a:pos x="208" y="6"/>
                </a:cxn>
                <a:cxn ang="0">
                  <a:pos x="208" y="6"/>
                </a:cxn>
                <a:cxn ang="0">
                  <a:pos x="209" y="4"/>
                </a:cxn>
                <a:cxn ang="0">
                  <a:pos x="208" y="2"/>
                </a:cxn>
                <a:cxn ang="0">
                  <a:pos x="207" y="1"/>
                </a:cxn>
                <a:cxn ang="0">
                  <a:pos x="206" y="0"/>
                </a:cxn>
                <a:cxn ang="0">
                  <a:pos x="201" y="0"/>
                </a:cxn>
                <a:cxn ang="0">
                  <a:pos x="200" y="1"/>
                </a:cxn>
                <a:cxn ang="0">
                  <a:pos x="199" y="3"/>
                </a:cxn>
                <a:cxn ang="0">
                  <a:pos x="199" y="3"/>
                </a:cxn>
              </a:cxnLst>
              <a:rect l="0" t="0" r="r" b="b"/>
              <a:pathLst>
                <a:path w="209" h="251">
                  <a:moveTo>
                    <a:pt x="199" y="3"/>
                  </a:moveTo>
                  <a:lnTo>
                    <a:pt x="199" y="3"/>
                  </a:lnTo>
                  <a:lnTo>
                    <a:pt x="194" y="12"/>
                  </a:lnTo>
                  <a:lnTo>
                    <a:pt x="189" y="20"/>
                  </a:lnTo>
                  <a:lnTo>
                    <a:pt x="178" y="38"/>
                  </a:lnTo>
                  <a:lnTo>
                    <a:pt x="164" y="53"/>
                  </a:lnTo>
                  <a:lnTo>
                    <a:pt x="151" y="69"/>
                  </a:lnTo>
                  <a:lnTo>
                    <a:pt x="151" y="69"/>
                  </a:lnTo>
                  <a:lnTo>
                    <a:pt x="136" y="85"/>
                  </a:lnTo>
                  <a:lnTo>
                    <a:pt x="122" y="102"/>
                  </a:lnTo>
                  <a:lnTo>
                    <a:pt x="92" y="133"/>
                  </a:lnTo>
                  <a:lnTo>
                    <a:pt x="92" y="133"/>
                  </a:lnTo>
                  <a:lnTo>
                    <a:pt x="63" y="165"/>
                  </a:lnTo>
                  <a:lnTo>
                    <a:pt x="35" y="198"/>
                  </a:lnTo>
                  <a:lnTo>
                    <a:pt x="35" y="198"/>
                  </a:lnTo>
                  <a:lnTo>
                    <a:pt x="17" y="220"/>
                  </a:lnTo>
                  <a:lnTo>
                    <a:pt x="7" y="231"/>
                  </a:lnTo>
                  <a:lnTo>
                    <a:pt x="3" y="237"/>
                  </a:lnTo>
                  <a:lnTo>
                    <a:pt x="0" y="243"/>
                  </a:lnTo>
                  <a:lnTo>
                    <a:pt x="0" y="243"/>
                  </a:lnTo>
                  <a:lnTo>
                    <a:pt x="0" y="246"/>
                  </a:lnTo>
                  <a:lnTo>
                    <a:pt x="0" y="249"/>
                  </a:lnTo>
                  <a:lnTo>
                    <a:pt x="2" y="250"/>
                  </a:lnTo>
                  <a:lnTo>
                    <a:pt x="4" y="251"/>
                  </a:lnTo>
                  <a:lnTo>
                    <a:pt x="9" y="251"/>
                  </a:lnTo>
                  <a:lnTo>
                    <a:pt x="9" y="251"/>
                  </a:lnTo>
                  <a:lnTo>
                    <a:pt x="12" y="250"/>
                  </a:lnTo>
                  <a:lnTo>
                    <a:pt x="13" y="248"/>
                  </a:lnTo>
                  <a:lnTo>
                    <a:pt x="13" y="245"/>
                  </a:lnTo>
                  <a:lnTo>
                    <a:pt x="11" y="242"/>
                  </a:lnTo>
                  <a:lnTo>
                    <a:pt x="11" y="242"/>
                  </a:lnTo>
                  <a:lnTo>
                    <a:pt x="21" y="228"/>
                  </a:lnTo>
                  <a:lnTo>
                    <a:pt x="32" y="216"/>
                  </a:lnTo>
                  <a:lnTo>
                    <a:pt x="54" y="191"/>
                  </a:lnTo>
                  <a:lnTo>
                    <a:pt x="54" y="191"/>
                  </a:lnTo>
                  <a:lnTo>
                    <a:pt x="82" y="159"/>
                  </a:lnTo>
                  <a:lnTo>
                    <a:pt x="111" y="128"/>
                  </a:lnTo>
                  <a:lnTo>
                    <a:pt x="111" y="128"/>
                  </a:lnTo>
                  <a:lnTo>
                    <a:pt x="140" y="96"/>
                  </a:lnTo>
                  <a:lnTo>
                    <a:pt x="168" y="63"/>
                  </a:lnTo>
                  <a:lnTo>
                    <a:pt x="168" y="63"/>
                  </a:lnTo>
                  <a:lnTo>
                    <a:pt x="179" y="49"/>
                  </a:lnTo>
                  <a:lnTo>
                    <a:pt x="190" y="36"/>
                  </a:lnTo>
                  <a:lnTo>
                    <a:pt x="200" y="21"/>
                  </a:lnTo>
                  <a:lnTo>
                    <a:pt x="205" y="13"/>
                  </a:lnTo>
                  <a:lnTo>
                    <a:pt x="208" y="6"/>
                  </a:lnTo>
                  <a:lnTo>
                    <a:pt x="208" y="6"/>
                  </a:lnTo>
                  <a:lnTo>
                    <a:pt x="209" y="4"/>
                  </a:lnTo>
                  <a:lnTo>
                    <a:pt x="208" y="2"/>
                  </a:lnTo>
                  <a:lnTo>
                    <a:pt x="207" y="1"/>
                  </a:lnTo>
                  <a:lnTo>
                    <a:pt x="206" y="0"/>
                  </a:lnTo>
                  <a:lnTo>
                    <a:pt x="201" y="0"/>
                  </a:lnTo>
                  <a:lnTo>
                    <a:pt x="200" y="1"/>
                  </a:lnTo>
                  <a:lnTo>
                    <a:pt x="199" y="3"/>
                  </a:lnTo>
                  <a:lnTo>
                    <a:pt x="19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8" name="Freeform 438">
              <a:extLst>
                <a:ext uri="{FF2B5EF4-FFF2-40B4-BE49-F238E27FC236}">
                  <a16:creationId xmlns:a16="http://schemas.microsoft.com/office/drawing/2014/main" id="{20CEF9AC-7ACC-67A5-0241-464A58A79290}"/>
                </a:ext>
              </a:extLst>
            </p:cNvPr>
            <p:cNvSpPr/>
            <p:nvPr/>
          </p:nvSpPr>
          <p:spPr bwMode="auto">
            <a:xfrm>
              <a:off x="6669088" y="3613150"/>
              <a:ext cx="122238" cy="165100"/>
            </a:xfrm>
            <a:custGeom>
              <a:avLst/>
              <a:gdLst/>
              <a:ahLst/>
              <a:cxnLst>
                <a:cxn ang="0">
                  <a:pos x="227" y="0"/>
                </a:cxn>
                <a:cxn ang="0">
                  <a:pos x="214" y="6"/>
                </a:cxn>
                <a:cxn ang="0">
                  <a:pos x="203" y="17"/>
                </a:cxn>
                <a:cxn ang="0">
                  <a:pos x="186" y="43"/>
                </a:cxn>
                <a:cxn ang="0">
                  <a:pos x="172" y="66"/>
                </a:cxn>
                <a:cxn ang="0">
                  <a:pos x="141" y="110"/>
                </a:cxn>
                <a:cxn ang="0">
                  <a:pos x="124" y="133"/>
                </a:cxn>
                <a:cxn ang="0">
                  <a:pos x="89" y="180"/>
                </a:cxn>
                <a:cxn ang="0">
                  <a:pos x="52" y="227"/>
                </a:cxn>
                <a:cxn ang="0">
                  <a:pos x="22" y="264"/>
                </a:cxn>
                <a:cxn ang="0">
                  <a:pos x="10" y="285"/>
                </a:cxn>
                <a:cxn ang="0">
                  <a:pos x="1" y="307"/>
                </a:cxn>
                <a:cxn ang="0">
                  <a:pos x="0" y="309"/>
                </a:cxn>
                <a:cxn ang="0">
                  <a:pos x="2" y="312"/>
                </a:cxn>
                <a:cxn ang="0">
                  <a:pos x="6" y="313"/>
                </a:cxn>
                <a:cxn ang="0">
                  <a:pos x="10" y="311"/>
                </a:cxn>
                <a:cxn ang="0">
                  <a:pos x="10" y="310"/>
                </a:cxn>
                <a:cxn ang="0">
                  <a:pos x="19" y="287"/>
                </a:cxn>
                <a:cxn ang="0">
                  <a:pos x="32" y="265"/>
                </a:cxn>
                <a:cxn ang="0">
                  <a:pos x="64" y="227"/>
                </a:cxn>
                <a:cxn ang="0">
                  <a:pos x="91" y="193"/>
                </a:cxn>
                <a:cxn ang="0">
                  <a:pos x="118" y="158"/>
                </a:cxn>
                <a:cxn ang="0">
                  <a:pos x="173" y="83"/>
                </a:cxn>
                <a:cxn ang="0">
                  <a:pos x="180" y="72"/>
                </a:cxn>
                <a:cxn ang="0">
                  <a:pos x="193" y="48"/>
                </a:cxn>
                <a:cxn ang="0">
                  <a:pos x="202" y="37"/>
                </a:cxn>
                <a:cxn ang="0">
                  <a:pos x="213" y="20"/>
                </a:cxn>
                <a:cxn ang="0">
                  <a:pos x="220" y="13"/>
                </a:cxn>
                <a:cxn ang="0">
                  <a:pos x="230" y="9"/>
                </a:cxn>
                <a:cxn ang="0">
                  <a:pos x="232" y="8"/>
                </a:cxn>
                <a:cxn ang="0">
                  <a:pos x="233" y="6"/>
                </a:cxn>
                <a:cxn ang="0">
                  <a:pos x="231" y="1"/>
                </a:cxn>
                <a:cxn ang="0">
                  <a:pos x="227" y="0"/>
                </a:cxn>
              </a:cxnLst>
              <a:rect l="0" t="0" r="r" b="b"/>
              <a:pathLst>
                <a:path w="233" h="313">
                  <a:moveTo>
                    <a:pt x="227" y="0"/>
                  </a:moveTo>
                  <a:lnTo>
                    <a:pt x="227" y="0"/>
                  </a:lnTo>
                  <a:lnTo>
                    <a:pt x="220" y="2"/>
                  </a:lnTo>
                  <a:lnTo>
                    <a:pt x="214" y="6"/>
                  </a:lnTo>
                  <a:lnTo>
                    <a:pt x="208" y="11"/>
                  </a:lnTo>
                  <a:lnTo>
                    <a:pt x="203" y="17"/>
                  </a:lnTo>
                  <a:lnTo>
                    <a:pt x="194" y="31"/>
                  </a:lnTo>
                  <a:lnTo>
                    <a:pt x="186" y="43"/>
                  </a:lnTo>
                  <a:lnTo>
                    <a:pt x="186" y="43"/>
                  </a:lnTo>
                  <a:lnTo>
                    <a:pt x="172" y="66"/>
                  </a:lnTo>
                  <a:lnTo>
                    <a:pt x="156" y="89"/>
                  </a:lnTo>
                  <a:lnTo>
                    <a:pt x="141" y="110"/>
                  </a:lnTo>
                  <a:lnTo>
                    <a:pt x="124" y="133"/>
                  </a:lnTo>
                  <a:lnTo>
                    <a:pt x="124" y="133"/>
                  </a:lnTo>
                  <a:lnTo>
                    <a:pt x="108" y="157"/>
                  </a:lnTo>
                  <a:lnTo>
                    <a:pt x="89" y="180"/>
                  </a:lnTo>
                  <a:lnTo>
                    <a:pt x="52" y="227"/>
                  </a:lnTo>
                  <a:lnTo>
                    <a:pt x="52" y="227"/>
                  </a:lnTo>
                  <a:lnTo>
                    <a:pt x="36" y="246"/>
                  </a:lnTo>
                  <a:lnTo>
                    <a:pt x="22" y="264"/>
                  </a:lnTo>
                  <a:lnTo>
                    <a:pt x="16" y="274"/>
                  </a:lnTo>
                  <a:lnTo>
                    <a:pt x="10" y="285"/>
                  </a:lnTo>
                  <a:lnTo>
                    <a:pt x="4" y="295"/>
                  </a:lnTo>
                  <a:lnTo>
                    <a:pt x="1" y="307"/>
                  </a:lnTo>
                  <a:lnTo>
                    <a:pt x="1" y="307"/>
                  </a:lnTo>
                  <a:lnTo>
                    <a:pt x="0" y="309"/>
                  </a:lnTo>
                  <a:lnTo>
                    <a:pt x="1" y="311"/>
                  </a:lnTo>
                  <a:lnTo>
                    <a:pt x="2" y="312"/>
                  </a:lnTo>
                  <a:lnTo>
                    <a:pt x="4" y="313"/>
                  </a:lnTo>
                  <a:lnTo>
                    <a:pt x="6" y="313"/>
                  </a:lnTo>
                  <a:lnTo>
                    <a:pt x="7" y="312"/>
                  </a:lnTo>
                  <a:lnTo>
                    <a:pt x="10" y="311"/>
                  </a:lnTo>
                  <a:lnTo>
                    <a:pt x="10" y="310"/>
                  </a:lnTo>
                  <a:lnTo>
                    <a:pt x="10" y="310"/>
                  </a:lnTo>
                  <a:lnTo>
                    <a:pt x="14" y="297"/>
                  </a:lnTo>
                  <a:lnTo>
                    <a:pt x="19" y="287"/>
                  </a:lnTo>
                  <a:lnTo>
                    <a:pt x="25" y="276"/>
                  </a:lnTo>
                  <a:lnTo>
                    <a:pt x="32" y="265"/>
                  </a:lnTo>
                  <a:lnTo>
                    <a:pt x="48" y="246"/>
                  </a:lnTo>
                  <a:lnTo>
                    <a:pt x="64" y="227"/>
                  </a:lnTo>
                  <a:lnTo>
                    <a:pt x="64" y="227"/>
                  </a:lnTo>
                  <a:lnTo>
                    <a:pt x="91" y="193"/>
                  </a:lnTo>
                  <a:lnTo>
                    <a:pt x="118" y="158"/>
                  </a:lnTo>
                  <a:lnTo>
                    <a:pt x="118" y="158"/>
                  </a:lnTo>
                  <a:lnTo>
                    <a:pt x="146" y="121"/>
                  </a:lnTo>
                  <a:lnTo>
                    <a:pt x="173" y="83"/>
                  </a:lnTo>
                  <a:lnTo>
                    <a:pt x="173" y="83"/>
                  </a:lnTo>
                  <a:lnTo>
                    <a:pt x="180" y="72"/>
                  </a:lnTo>
                  <a:lnTo>
                    <a:pt x="186" y="60"/>
                  </a:lnTo>
                  <a:lnTo>
                    <a:pt x="193" y="48"/>
                  </a:lnTo>
                  <a:lnTo>
                    <a:pt x="202" y="37"/>
                  </a:lnTo>
                  <a:lnTo>
                    <a:pt x="202" y="37"/>
                  </a:lnTo>
                  <a:lnTo>
                    <a:pt x="208" y="30"/>
                  </a:lnTo>
                  <a:lnTo>
                    <a:pt x="213" y="20"/>
                  </a:lnTo>
                  <a:lnTo>
                    <a:pt x="216" y="16"/>
                  </a:lnTo>
                  <a:lnTo>
                    <a:pt x="220" y="13"/>
                  </a:lnTo>
                  <a:lnTo>
                    <a:pt x="224" y="11"/>
                  </a:lnTo>
                  <a:lnTo>
                    <a:pt x="230" y="9"/>
                  </a:lnTo>
                  <a:lnTo>
                    <a:pt x="230" y="9"/>
                  </a:lnTo>
                  <a:lnTo>
                    <a:pt x="232" y="8"/>
                  </a:lnTo>
                  <a:lnTo>
                    <a:pt x="233" y="7"/>
                  </a:lnTo>
                  <a:lnTo>
                    <a:pt x="233" y="6"/>
                  </a:lnTo>
                  <a:lnTo>
                    <a:pt x="233" y="4"/>
                  </a:lnTo>
                  <a:lnTo>
                    <a:pt x="231" y="1"/>
                  </a:lnTo>
                  <a:lnTo>
                    <a:pt x="230" y="0"/>
                  </a:lnTo>
                  <a:lnTo>
                    <a:pt x="227" y="0"/>
                  </a:lnTo>
                  <a:lnTo>
                    <a:pt x="227"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9" name="Freeform 439">
              <a:extLst>
                <a:ext uri="{FF2B5EF4-FFF2-40B4-BE49-F238E27FC236}">
                  <a16:creationId xmlns:a16="http://schemas.microsoft.com/office/drawing/2014/main" id="{1588E0A6-1399-4EF2-E967-9D6A2AA72441}"/>
                </a:ext>
              </a:extLst>
            </p:cNvPr>
            <p:cNvSpPr/>
            <p:nvPr/>
          </p:nvSpPr>
          <p:spPr bwMode="auto">
            <a:xfrm>
              <a:off x="6704013" y="3436938"/>
              <a:ext cx="225425" cy="333375"/>
            </a:xfrm>
            <a:custGeom>
              <a:avLst/>
              <a:gdLst/>
              <a:ahLst/>
              <a:cxnLst>
                <a:cxn ang="0">
                  <a:pos x="419" y="1"/>
                </a:cxn>
                <a:cxn ang="0">
                  <a:pos x="395" y="32"/>
                </a:cxn>
                <a:cxn ang="0">
                  <a:pos x="374" y="64"/>
                </a:cxn>
                <a:cxn ang="0">
                  <a:pos x="344" y="108"/>
                </a:cxn>
                <a:cxn ang="0">
                  <a:pos x="313" y="150"/>
                </a:cxn>
                <a:cxn ang="0">
                  <a:pos x="285" y="189"/>
                </a:cxn>
                <a:cxn ang="0">
                  <a:pos x="232" y="269"/>
                </a:cxn>
                <a:cxn ang="0">
                  <a:pos x="205" y="308"/>
                </a:cxn>
                <a:cxn ang="0">
                  <a:pos x="156" y="375"/>
                </a:cxn>
                <a:cxn ang="0">
                  <a:pos x="139" y="396"/>
                </a:cxn>
                <a:cxn ang="0">
                  <a:pos x="110" y="432"/>
                </a:cxn>
                <a:cxn ang="0">
                  <a:pos x="85" y="471"/>
                </a:cxn>
                <a:cxn ang="0">
                  <a:pos x="73" y="492"/>
                </a:cxn>
                <a:cxn ang="0">
                  <a:pos x="50" y="534"/>
                </a:cxn>
                <a:cxn ang="0">
                  <a:pos x="39" y="556"/>
                </a:cxn>
                <a:cxn ang="0">
                  <a:pos x="16" y="589"/>
                </a:cxn>
                <a:cxn ang="0">
                  <a:pos x="6" y="605"/>
                </a:cxn>
                <a:cxn ang="0">
                  <a:pos x="0" y="624"/>
                </a:cxn>
                <a:cxn ang="0">
                  <a:pos x="0" y="626"/>
                </a:cxn>
                <a:cxn ang="0">
                  <a:pos x="5" y="630"/>
                </a:cxn>
                <a:cxn ang="0">
                  <a:pos x="8" y="630"/>
                </a:cxn>
                <a:cxn ang="0">
                  <a:pos x="10" y="627"/>
                </a:cxn>
                <a:cxn ang="0">
                  <a:pos x="12" y="617"/>
                </a:cxn>
                <a:cxn ang="0">
                  <a:pos x="21" y="598"/>
                </a:cxn>
                <a:cxn ang="0">
                  <a:pos x="39" y="570"/>
                </a:cxn>
                <a:cxn ang="0">
                  <a:pos x="51" y="554"/>
                </a:cxn>
                <a:cxn ang="0">
                  <a:pos x="72" y="515"/>
                </a:cxn>
                <a:cxn ang="0">
                  <a:pos x="92" y="475"/>
                </a:cxn>
                <a:cxn ang="0">
                  <a:pos x="106" y="455"/>
                </a:cxn>
                <a:cxn ang="0">
                  <a:pos x="135" y="415"/>
                </a:cxn>
                <a:cxn ang="0">
                  <a:pos x="151" y="396"/>
                </a:cxn>
                <a:cxn ang="0">
                  <a:pos x="181" y="359"/>
                </a:cxn>
                <a:cxn ang="0">
                  <a:pos x="208" y="319"/>
                </a:cxn>
                <a:cxn ang="0">
                  <a:pos x="312" y="167"/>
                </a:cxn>
                <a:cxn ang="0">
                  <a:pos x="367" y="91"/>
                </a:cxn>
                <a:cxn ang="0">
                  <a:pos x="382" y="70"/>
                </a:cxn>
                <a:cxn ang="0">
                  <a:pos x="409" y="27"/>
                </a:cxn>
                <a:cxn ang="0">
                  <a:pos x="425" y="8"/>
                </a:cxn>
                <a:cxn ang="0">
                  <a:pos x="426" y="6"/>
                </a:cxn>
                <a:cxn ang="0">
                  <a:pos x="426" y="2"/>
                </a:cxn>
                <a:cxn ang="0">
                  <a:pos x="424" y="0"/>
                </a:cxn>
                <a:cxn ang="0">
                  <a:pos x="421" y="0"/>
                </a:cxn>
                <a:cxn ang="0">
                  <a:pos x="419" y="1"/>
                </a:cxn>
              </a:cxnLst>
              <a:rect l="0" t="0" r="r" b="b"/>
              <a:pathLst>
                <a:path w="427" h="630">
                  <a:moveTo>
                    <a:pt x="419" y="1"/>
                  </a:moveTo>
                  <a:lnTo>
                    <a:pt x="419" y="1"/>
                  </a:lnTo>
                  <a:lnTo>
                    <a:pt x="406" y="17"/>
                  </a:lnTo>
                  <a:lnTo>
                    <a:pt x="395" y="32"/>
                  </a:lnTo>
                  <a:lnTo>
                    <a:pt x="385" y="49"/>
                  </a:lnTo>
                  <a:lnTo>
                    <a:pt x="374" y="64"/>
                  </a:lnTo>
                  <a:lnTo>
                    <a:pt x="374" y="64"/>
                  </a:lnTo>
                  <a:lnTo>
                    <a:pt x="344" y="108"/>
                  </a:lnTo>
                  <a:lnTo>
                    <a:pt x="329" y="129"/>
                  </a:lnTo>
                  <a:lnTo>
                    <a:pt x="313" y="150"/>
                  </a:lnTo>
                  <a:lnTo>
                    <a:pt x="313" y="150"/>
                  </a:lnTo>
                  <a:lnTo>
                    <a:pt x="285" y="189"/>
                  </a:lnTo>
                  <a:lnTo>
                    <a:pt x="259" y="228"/>
                  </a:lnTo>
                  <a:lnTo>
                    <a:pt x="232" y="269"/>
                  </a:lnTo>
                  <a:lnTo>
                    <a:pt x="205" y="308"/>
                  </a:lnTo>
                  <a:lnTo>
                    <a:pt x="205" y="308"/>
                  </a:lnTo>
                  <a:lnTo>
                    <a:pt x="173" y="353"/>
                  </a:lnTo>
                  <a:lnTo>
                    <a:pt x="156" y="375"/>
                  </a:lnTo>
                  <a:lnTo>
                    <a:pt x="139" y="396"/>
                  </a:lnTo>
                  <a:lnTo>
                    <a:pt x="139" y="396"/>
                  </a:lnTo>
                  <a:lnTo>
                    <a:pt x="124" y="414"/>
                  </a:lnTo>
                  <a:lnTo>
                    <a:pt x="110" y="432"/>
                  </a:lnTo>
                  <a:lnTo>
                    <a:pt x="97" y="452"/>
                  </a:lnTo>
                  <a:lnTo>
                    <a:pt x="85" y="471"/>
                  </a:lnTo>
                  <a:lnTo>
                    <a:pt x="85" y="471"/>
                  </a:lnTo>
                  <a:lnTo>
                    <a:pt x="73" y="492"/>
                  </a:lnTo>
                  <a:lnTo>
                    <a:pt x="61" y="514"/>
                  </a:lnTo>
                  <a:lnTo>
                    <a:pt x="50" y="534"/>
                  </a:lnTo>
                  <a:lnTo>
                    <a:pt x="39" y="556"/>
                  </a:lnTo>
                  <a:lnTo>
                    <a:pt x="39" y="556"/>
                  </a:lnTo>
                  <a:lnTo>
                    <a:pt x="27" y="572"/>
                  </a:lnTo>
                  <a:lnTo>
                    <a:pt x="16" y="589"/>
                  </a:lnTo>
                  <a:lnTo>
                    <a:pt x="11" y="597"/>
                  </a:lnTo>
                  <a:lnTo>
                    <a:pt x="6" y="605"/>
                  </a:lnTo>
                  <a:lnTo>
                    <a:pt x="2" y="615"/>
                  </a:lnTo>
                  <a:lnTo>
                    <a:pt x="0" y="624"/>
                  </a:lnTo>
                  <a:lnTo>
                    <a:pt x="0" y="624"/>
                  </a:lnTo>
                  <a:lnTo>
                    <a:pt x="0" y="626"/>
                  </a:lnTo>
                  <a:lnTo>
                    <a:pt x="1" y="628"/>
                  </a:lnTo>
                  <a:lnTo>
                    <a:pt x="5" y="630"/>
                  </a:lnTo>
                  <a:lnTo>
                    <a:pt x="6" y="630"/>
                  </a:lnTo>
                  <a:lnTo>
                    <a:pt x="8" y="630"/>
                  </a:lnTo>
                  <a:lnTo>
                    <a:pt x="9" y="629"/>
                  </a:lnTo>
                  <a:lnTo>
                    <a:pt x="10" y="627"/>
                  </a:lnTo>
                  <a:lnTo>
                    <a:pt x="10" y="627"/>
                  </a:lnTo>
                  <a:lnTo>
                    <a:pt x="12" y="617"/>
                  </a:lnTo>
                  <a:lnTo>
                    <a:pt x="16" y="608"/>
                  </a:lnTo>
                  <a:lnTo>
                    <a:pt x="21" y="598"/>
                  </a:lnTo>
                  <a:lnTo>
                    <a:pt x="26" y="589"/>
                  </a:lnTo>
                  <a:lnTo>
                    <a:pt x="39" y="570"/>
                  </a:lnTo>
                  <a:lnTo>
                    <a:pt x="51" y="554"/>
                  </a:lnTo>
                  <a:lnTo>
                    <a:pt x="51" y="554"/>
                  </a:lnTo>
                  <a:lnTo>
                    <a:pt x="61" y="534"/>
                  </a:lnTo>
                  <a:lnTo>
                    <a:pt x="72" y="515"/>
                  </a:lnTo>
                  <a:lnTo>
                    <a:pt x="82" y="495"/>
                  </a:lnTo>
                  <a:lnTo>
                    <a:pt x="92" y="475"/>
                  </a:lnTo>
                  <a:lnTo>
                    <a:pt x="92" y="475"/>
                  </a:lnTo>
                  <a:lnTo>
                    <a:pt x="106" y="455"/>
                  </a:lnTo>
                  <a:lnTo>
                    <a:pt x="120" y="434"/>
                  </a:lnTo>
                  <a:lnTo>
                    <a:pt x="135" y="415"/>
                  </a:lnTo>
                  <a:lnTo>
                    <a:pt x="151" y="396"/>
                  </a:lnTo>
                  <a:lnTo>
                    <a:pt x="151" y="396"/>
                  </a:lnTo>
                  <a:lnTo>
                    <a:pt x="167" y="378"/>
                  </a:lnTo>
                  <a:lnTo>
                    <a:pt x="181" y="359"/>
                  </a:lnTo>
                  <a:lnTo>
                    <a:pt x="208" y="319"/>
                  </a:lnTo>
                  <a:lnTo>
                    <a:pt x="208" y="319"/>
                  </a:lnTo>
                  <a:lnTo>
                    <a:pt x="312" y="167"/>
                  </a:lnTo>
                  <a:lnTo>
                    <a:pt x="312" y="167"/>
                  </a:lnTo>
                  <a:lnTo>
                    <a:pt x="340" y="129"/>
                  </a:lnTo>
                  <a:lnTo>
                    <a:pt x="367" y="91"/>
                  </a:lnTo>
                  <a:lnTo>
                    <a:pt x="367" y="91"/>
                  </a:lnTo>
                  <a:lnTo>
                    <a:pt x="382" y="70"/>
                  </a:lnTo>
                  <a:lnTo>
                    <a:pt x="395" y="49"/>
                  </a:lnTo>
                  <a:lnTo>
                    <a:pt x="409" y="27"/>
                  </a:lnTo>
                  <a:lnTo>
                    <a:pt x="418" y="18"/>
                  </a:lnTo>
                  <a:lnTo>
                    <a:pt x="425" y="8"/>
                  </a:lnTo>
                  <a:lnTo>
                    <a:pt x="425" y="8"/>
                  </a:lnTo>
                  <a:lnTo>
                    <a:pt x="426" y="6"/>
                  </a:lnTo>
                  <a:lnTo>
                    <a:pt x="427" y="4"/>
                  </a:lnTo>
                  <a:lnTo>
                    <a:pt x="426" y="2"/>
                  </a:lnTo>
                  <a:lnTo>
                    <a:pt x="425" y="1"/>
                  </a:lnTo>
                  <a:lnTo>
                    <a:pt x="424" y="0"/>
                  </a:lnTo>
                  <a:lnTo>
                    <a:pt x="422" y="0"/>
                  </a:lnTo>
                  <a:lnTo>
                    <a:pt x="421" y="0"/>
                  </a:lnTo>
                  <a:lnTo>
                    <a:pt x="419" y="1"/>
                  </a:lnTo>
                  <a:lnTo>
                    <a:pt x="41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0" name="Freeform 440">
              <a:extLst>
                <a:ext uri="{FF2B5EF4-FFF2-40B4-BE49-F238E27FC236}">
                  <a16:creationId xmlns:a16="http://schemas.microsoft.com/office/drawing/2014/main" id="{AD72BA41-8BC4-6212-9196-8072F44D01D8}"/>
                </a:ext>
              </a:extLst>
            </p:cNvPr>
            <p:cNvSpPr/>
            <p:nvPr/>
          </p:nvSpPr>
          <p:spPr bwMode="auto">
            <a:xfrm>
              <a:off x="6738938" y="3468688"/>
              <a:ext cx="206375" cy="279400"/>
            </a:xfrm>
            <a:custGeom>
              <a:avLst/>
              <a:gdLst/>
              <a:ahLst/>
              <a:cxnLst>
                <a:cxn ang="0">
                  <a:pos x="381" y="2"/>
                </a:cxn>
                <a:cxn ang="0">
                  <a:pos x="329" y="67"/>
                </a:cxn>
                <a:cxn ang="0">
                  <a:pos x="230" y="203"/>
                </a:cxn>
                <a:cxn ang="0">
                  <a:pos x="180" y="271"/>
                </a:cxn>
                <a:cxn ang="0">
                  <a:pos x="128" y="340"/>
                </a:cxn>
                <a:cxn ang="0">
                  <a:pos x="75" y="409"/>
                </a:cxn>
                <a:cxn ang="0">
                  <a:pos x="50" y="445"/>
                </a:cxn>
                <a:cxn ang="0">
                  <a:pos x="39" y="459"/>
                </a:cxn>
                <a:cxn ang="0">
                  <a:pos x="29" y="473"/>
                </a:cxn>
                <a:cxn ang="0">
                  <a:pos x="26" y="479"/>
                </a:cxn>
                <a:cxn ang="0">
                  <a:pos x="15" y="497"/>
                </a:cxn>
                <a:cxn ang="0">
                  <a:pos x="4" y="514"/>
                </a:cxn>
                <a:cxn ang="0">
                  <a:pos x="0" y="521"/>
                </a:cxn>
                <a:cxn ang="0">
                  <a:pos x="0" y="525"/>
                </a:cxn>
                <a:cxn ang="0">
                  <a:pos x="4" y="527"/>
                </a:cxn>
                <a:cxn ang="0">
                  <a:pos x="7" y="526"/>
                </a:cxn>
                <a:cxn ang="0">
                  <a:pos x="10" y="524"/>
                </a:cxn>
                <a:cxn ang="0">
                  <a:pos x="12" y="519"/>
                </a:cxn>
                <a:cxn ang="0">
                  <a:pos x="22" y="503"/>
                </a:cxn>
                <a:cxn ang="0">
                  <a:pos x="35" y="485"/>
                </a:cxn>
                <a:cxn ang="0">
                  <a:pos x="40" y="475"/>
                </a:cxn>
                <a:cxn ang="0">
                  <a:pos x="57" y="448"/>
                </a:cxn>
                <a:cxn ang="0">
                  <a:pos x="83" y="414"/>
                </a:cxn>
                <a:cxn ang="0">
                  <a:pos x="133" y="348"/>
                </a:cxn>
                <a:cxn ang="0">
                  <a:pos x="183" y="282"/>
                </a:cxn>
                <a:cxn ang="0">
                  <a:pos x="285" y="145"/>
                </a:cxn>
                <a:cxn ang="0">
                  <a:pos x="361" y="41"/>
                </a:cxn>
                <a:cxn ang="0">
                  <a:pos x="388" y="8"/>
                </a:cxn>
                <a:cxn ang="0">
                  <a:pos x="389" y="5"/>
                </a:cxn>
                <a:cxn ang="0">
                  <a:pos x="386" y="1"/>
                </a:cxn>
                <a:cxn ang="0">
                  <a:pos x="383" y="1"/>
                </a:cxn>
                <a:cxn ang="0">
                  <a:pos x="381" y="2"/>
                </a:cxn>
              </a:cxnLst>
              <a:rect l="0" t="0" r="r" b="b"/>
              <a:pathLst>
                <a:path w="389" h="527">
                  <a:moveTo>
                    <a:pt x="381" y="2"/>
                  </a:moveTo>
                  <a:lnTo>
                    <a:pt x="381" y="2"/>
                  </a:lnTo>
                  <a:lnTo>
                    <a:pt x="355" y="34"/>
                  </a:lnTo>
                  <a:lnTo>
                    <a:pt x="329" y="67"/>
                  </a:lnTo>
                  <a:lnTo>
                    <a:pt x="279" y="135"/>
                  </a:lnTo>
                  <a:lnTo>
                    <a:pt x="230" y="203"/>
                  </a:lnTo>
                  <a:lnTo>
                    <a:pt x="180" y="271"/>
                  </a:lnTo>
                  <a:lnTo>
                    <a:pt x="180" y="271"/>
                  </a:lnTo>
                  <a:lnTo>
                    <a:pt x="153" y="305"/>
                  </a:lnTo>
                  <a:lnTo>
                    <a:pt x="128" y="340"/>
                  </a:lnTo>
                  <a:lnTo>
                    <a:pt x="101" y="374"/>
                  </a:lnTo>
                  <a:lnTo>
                    <a:pt x="75" y="409"/>
                  </a:lnTo>
                  <a:lnTo>
                    <a:pt x="75" y="409"/>
                  </a:lnTo>
                  <a:lnTo>
                    <a:pt x="50" y="445"/>
                  </a:lnTo>
                  <a:lnTo>
                    <a:pt x="50" y="445"/>
                  </a:lnTo>
                  <a:lnTo>
                    <a:pt x="39" y="459"/>
                  </a:lnTo>
                  <a:lnTo>
                    <a:pt x="33" y="466"/>
                  </a:lnTo>
                  <a:lnTo>
                    <a:pt x="29" y="473"/>
                  </a:lnTo>
                  <a:lnTo>
                    <a:pt x="29" y="473"/>
                  </a:lnTo>
                  <a:lnTo>
                    <a:pt x="26" y="479"/>
                  </a:lnTo>
                  <a:lnTo>
                    <a:pt x="22" y="486"/>
                  </a:lnTo>
                  <a:lnTo>
                    <a:pt x="15" y="497"/>
                  </a:lnTo>
                  <a:lnTo>
                    <a:pt x="7" y="508"/>
                  </a:lnTo>
                  <a:lnTo>
                    <a:pt x="4" y="514"/>
                  </a:lnTo>
                  <a:lnTo>
                    <a:pt x="0" y="521"/>
                  </a:lnTo>
                  <a:lnTo>
                    <a:pt x="0" y="521"/>
                  </a:lnTo>
                  <a:lnTo>
                    <a:pt x="0" y="523"/>
                  </a:lnTo>
                  <a:lnTo>
                    <a:pt x="0" y="525"/>
                  </a:lnTo>
                  <a:lnTo>
                    <a:pt x="3" y="526"/>
                  </a:lnTo>
                  <a:lnTo>
                    <a:pt x="4" y="527"/>
                  </a:lnTo>
                  <a:lnTo>
                    <a:pt x="6" y="527"/>
                  </a:lnTo>
                  <a:lnTo>
                    <a:pt x="7" y="526"/>
                  </a:lnTo>
                  <a:lnTo>
                    <a:pt x="9" y="525"/>
                  </a:lnTo>
                  <a:lnTo>
                    <a:pt x="10" y="524"/>
                  </a:lnTo>
                  <a:lnTo>
                    <a:pt x="10" y="524"/>
                  </a:lnTo>
                  <a:lnTo>
                    <a:pt x="12" y="519"/>
                  </a:lnTo>
                  <a:lnTo>
                    <a:pt x="15" y="513"/>
                  </a:lnTo>
                  <a:lnTo>
                    <a:pt x="22" y="503"/>
                  </a:lnTo>
                  <a:lnTo>
                    <a:pt x="29" y="494"/>
                  </a:lnTo>
                  <a:lnTo>
                    <a:pt x="35" y="485"/>
                  </a:lnTo>
                  <a:lnTo>
                    <a:pt x="35" y="485"/>
                  </a:lnTo>
                  <a:lnTo>
                    <a:pt x="40" y="475"/>
                  </a:lnTo>
                  <a:lnTo>
                    <a:pt x="45" y="466"/>
                  </a:lnTo>
                  <a:lnTo>
                    <a:pt x="57" y="448"/>
                  </a:lnTo>
                  <a:lnTo>
                    <a:pt x="83" y="414"/>
                  </a:lnTo>
                  <a:lnTo>
                    <a:pt x="83" y="414"/>
                  </a:lnTo>
                  <a:lnTo>
                    <a:pt x="107" y="380"/>
                  </a:lnTo>
                  <a:lnTo>
                    <a:pt x="133" y="348"/>
                  </a:lnTo>
                  <a:lnTo>
                    <a:pt x="183" y="282"/>
                  </a:lnTo>
                  <a:lnTo>
                    <a:pt x="183" y="282"/>
                  </a:lnTo>
                  <a:lnTo>
                    <a:pt x="234" y="214"/>
                  </a:lnTo>
                  <a:lnTo>
                    <a:pt x="285" y="145"/>
                  </a:lnTo>
                  <a:lnTo>
                    <a:pt x="335" y="75"/>
                  </a:lnTo>
                  <a:lnTo>
                    <a:pt x="361" y="41"/>
                  </a:lnTo>
                  <a:lnTo>
                    <a:pt x="388" y="8"/>
                  </a:lnTo>
                  <a:lnTo>
                    <a:pt x="388" y="8"/>
                  </a:lnTo>
                  <a:lnTo>
                    <a:pt x="389" y="6"/>
                  </a:lnTo>
                  <a:lnTo>
                    <a:pt x="389" y="5"/>
                  </a:lnTo>
                  <a:lnTo>
                    <a:pt x="388" y="2"/>
                  </a:lnTo>
                  <a:lnTo>
                    <a:pt x="386" y="1"/>
                  </a:lnTo>
                  <a:lnTo>
                    <a:pt x="385" y="0"/>
                  </a:lnTo>
                  <a:lnTo>
                    <a:pt x="383" y="1"/>
                  </a:lnTo>
                  <a:lnTo>
                    <a:pt x="381" y="2"/>
                  </a:lnTo>
                  <a:lnTo>
                    <a:pt x="381"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1" name="Freeform 441">
              <a:extLst>
                <a:ext uri="{FF2B5EF4-FFF2-40B4-BE49-F238E27FC236}">
                  <a16:creationId xmlns:a16="http://schemas.microsoft.com/office/drawing/2014/main" id="{97D29600-BD12-4BF0-D776-BEE4CB192640}"/>
                </a:ext>
              </a:extLst>
            </p:cNvPr>
            <p:cNvSpPr/>
            <p:nvPr/>
          </p:nvSpPr>
          <p:spPr bwMode="auto">
            <a:xfrm>
              <a:off x="6777038" y="3524250"/>
              <a:ext cx="163513" cy="212725"/>
            </a:xfrm>
            <a:custGeom>
              <a:avLst/>
              <a:gdLst/>
              <a:ahLst/>
              <a:cxnLst>
                <a:cxn ang="0">
                  <a:pos x="299" y="2"/>
                </a:cxn>
                <a:cxn ang="0">
                  <a:pos x="263" y="45"/>
                </a:cxn>
                <a:cxn ang="0">
                  <a:pos x="232" y="91"/>
                </a:cxn>
                <a:cxn ang="0">
                  <a:pos x="214" y="118"/>
                </a:cxn>
                <a:cxn ang="0">
                  <a:pos x="157" y="196"/>
                </a:cxn>
                <a:cxn ang="0">
                  <a:pos x="135" y="223"/>
                </a:cxn>
                <a:cxn ang="0">
                  <a:pos x="70" y="302"/>
                </a:cxn>
                <a:cxn ang="0">
                  <a:pos x="53" y="323"/>
                </a:cxn>
                <a:cxn ang="0">
                  <a:pos x="38" y="343"/>
                </a:cxn>
                <a:cxn ang="0">
                  <a:pos x="19" y="373"/>
                </a:cxn>
                <a:cxn ang="0">
                  <a:pos x="13" y="386"/>
                </a:cxn>
                <a:cxn ang="0">
                  <a:pos x="6" y="393"/>
                </a:cxn>
                <a:cxn ang="0">
                  <a:pos x="3" y="395"/>
                </a:cxn>
                <a:cxn ang="0">
                  <a:pos x="0" y="397"/>
                </a:cxn>
                <a:cxn ang="0">
                  <a:pos x="0" y="400"/>
                </a:cxn>
                <a:cxn ang="0">
                  <a:pos x="2" y="403"/>
                </a:cxn>
                <a:cxn ang="0">
                  <a:pos x="6" y="403"/>
                </a:cxn>
                <a:cxn ang="0">
                  <a:pos x="11" y="401"/>
                </a:cxn>
                <a:cxn ang="0">
                  <a:pos x="19" y="394"/>
                </a:cxn>
                <a:cxn ang="0">
                  <a:pos x="22" y="388"/>
                </a:cxn>
                <a:cxn ang="0">
                  <a:pos x="47" y="347"/>
                </a:cxn>
                <a:cxn ang="0">
                  <a:pos x="57" y="334"/>
                </a:cxn>
                <a:cxn ang="0">
                  <a:pos x="102" y="278"/>
                </a:cxn>
                <a:cxn ang="0">
                  <a:pos x="147" y="223"/>
                </a:cxn>
                <a:cxn ang="0">
                  <a:pos x="185" y="173"/>
                </a:cxn>
                <a:cxn ang="0">
                  <a:pos x="222" y="124"/>
                </a:cxn>
                <a:cxn ang="0">
                  <a:pos x="262" y="65"/>
                </a:cxn>
                <a:cxn ang="0">
                  <a:pos x="294" y="22"/>
                </a:cxn>
                <a:cxn ang="0">
                  <a:pos x="307" y="9"/>
                </a:cxn>
                <a:cxn ang="0">
                  <a:pos x="308" y="6"/>
                </a:cxn>
                <a:cxn ang="0">
                  <a:pos x="307" y="2"/>
                </a:cxn>
                <a:cxn ang="0">
                  <a:pos x="303" y="0"/>
                </a:cxn>
                <a:cxn ang="0">
                  <a:pos x="299" y="2"/>
                </a:cxn>
              </a:cxnLst>
              <a:rect l="0" t="0" r="r" b="b"/>
              <a:pathLst>
                <a:path w="308" h="403">
                  <a:moveTo>
                    <a:pt x="299" y="2"/>
                  </a:moveTo>
                  <a:lnTo>
                    <a:pt x="299" y="2"/>
                  </a:lnTo>
                  <a:lnTo>
                    <a:pt x="281" y="23"/>
                  </a:lnTo>
                  <a:lnTo>
                    <a:pt x="263" y="45"/>
                  </a:lnTo>
                  <a:lnTo>
                    <a:pt x="248" y="68"/>
                  </a:lnTo>
                  <a:lnTo>
                    <a:pt x="232" y="91"/>
                  </a:lnTo>
                  <a:lnTo>
                    <a:pt x="232" y="91"/>
                  </a:lnTo>
                  <a:lnTo>
                    <a:pt x="214" y="118"/>
                  </a:lnTo>
                  <a:lnTo>
                    <a:pt x="195" y="144"/>
                  </a:lnTo>
                  <a:lnTo>
                    <a:pt x="157" y="196"/>
                  </a:lnTo>
                  <a:lnTo>
                    <a:pt x="157" y="196"/>
                  </a:lnTo>
                  <a:lnTo>
                    <a:pt x="135" y="223"/>
                  </a:lnTo>
                  <a:lnTo>
                    <a:pt x="113" y="249"/>
                  </a:lnTo>
                  <a:lnTo>
                    <a:pt x="70" y="302"/>
                  </a:lnTo>
                  <a:lnTo>
                    <a:pt x="70" y="302"/>
                  </a:lnTo>
                  <a:lnTo>
                    <a:pt x="53" y="323"/>
                  </a:lnTo>
                  <a:lnTo>
                    <a:pt x="38" y="343"/>
                  </a:lnTo>
                  <a:lnTo>
                    <a:pt x="38" y="343"/>
                  </a:lnTo>
                  <a:lnTo>
                    <a:pt x="29" y="358"/>
                  </a:lnTo>
                  <a:lnTo>
                    <a:pt x="19" y="373"/>
                  </a:lnTo>
                  <a:lnTo>
                    <a:pt x="19" y="373"/>
                  </a:lnTo>
                  <a:lnTo>
                    <a:pt x="13" y="386"/>
                  </a:lnTo>
                  <a:lnTo>
                    <a:pt x="9" y="391"/>
                  </a:lnTo>
                  <a:lnTo>
                    <a:pt x="6" y="393"/>
                  </a:lnTo>
                  <a:lnTo>
                    <a:pt x="3" y="395"/>
                  </a:lnTo>
                  <a:lnTo>
                    <a:pt x="3" y="395"/>
                  </a:lnTo>
                  <a:lnTo>
                    <a:pt x="1" y="395"/>
                  </a:lnTo>
                  <a:lnTo>
                    <a:pt x="0" y="397"/>
                  </a:lnTo>
                  <a:lnTo>
                    <a:pt x="0" y="398"/>
                  </a:lnTo>
                  <a:lnTo>
                    <a:pt x="0" y="400"/>
                  </a:lnTo>
                  <a:lnTo>
                    <a:pt x="1" y="402"/>
                  </a:lnTo>
                  <a:lnTo>
                    <a:pt x="2" y="403"/>
                  </a:lnTo>
                  <a:lnTo>
                    <a:pt x="4" y="403"/>
                  </a:lnTo>
                  <a:lnTo>
                    <a:pt x="6" y="403"/>
                  </a:lnTo>
                  <a:lnTo>
                    <a:pt x="6" y="403"/>
                  </a:lnTo>
                  <a:lnTo>
                    <a:pt x="11" y="401"/>
                  </a:lnTo>
                  <a:lnTo>
                    <a:pt x="15" y="398"/>
                  </a:lnTo>
                  <a:lnTo>
                    <a:pt x="19" y="394"/>
                  </a:lnTo>
                  <a:lnTo>
                    <a:pt x="22" y="388"/>
                  </a:lnTo>
                  <a:lnTo>
                    <a:pt x="22" y="388"/>
                  </a:lnTo>
                  <a:lnTo>
                    <a:pt x="38" y="361"/>
                  </a:lnTo>
                  <a:lnTo>
                    <a:pt x="47" y="347"/>
                  </a:lnTo>
                  <a:lnTo>
                    <a:pt x="57" y="334"/>
                  </a:lnTo>
                  <a:lnTo>
                    <a:pt x="57" y="334"/>
                  </a:lnTo>
                  <a:lnTo>
                    <a:pt x="78" y="306"/>
                  </a:lnTo>
                  <a:lnTo>
                    <a:pt x="102" y="278"/>
                  </a:lnTo>
                  <a:lnTo>
                    <a:pt x="125" y="250"/>
                  </a:lnTo>
                  <a:lnTo>
                    <a:pt x="147" y="223"/>
                  </a:lnTo>
                  <a:lnTo>
                    <a:pt x="147" y="223"/>
                  </a:lnTo>
                  <a:lnTo>
                    <a:pt x="185" y="173"/>
                  </a:lnTo>
                  <a:lnTo>
                    <a:pt x="222" y="124"/>
                  </a:lnTo>
                  <a:lnTo>
                    <a:pt x="222" y="124"/>
                  </a:lnTo>
                  <a:lnTo>
                    <a:pt x="241" y="94"/>
                  </a:lnTo>
                  <a:lnTo>
                    <a:pt x="262" y="65"/>
                  </a:lnTo>
                  <a:lnTo>
                    <a:pt x="283" y="37"/>
                  </a:lnTo>
                  <a:lnTo>
                    <a:pt x="294" y="22"/>
                  </a:lnTo>
                  <a:lnTo>
                    <a:pt x="307" y="9"/>
                  </a:lnTo>
                  <a:lnTo>
                    <a:pt x="307" y="9"/>
                  </a:lnTo>
                  <a:lnTo>
                    <a:pt x="308" y="8"/>
                  </a:lnTo>
                  <a:lnTo>
                    <a:pt x="308" y="6"/>
                  </a:lnTo>
                  <a:lnTo>
                    <a:pt x="308" y="4"/>
                  </a:lnTo>
                  <a:lnTo>
                    <a:pt x="307" y="2"/>
                  </a:lnTo>
                  <a:lnTo>
                    <a:pt x="304" y="1"/>
                  </a:lnTo>
                  <a:lnTo>
                    <a:pt x="303" y="0"/>
                  </a:lnTo>
                  <a:lnTo>
                    <a:pt x="301" y="1"/>
                  </a:lnTo>
                  <a:lnTo>
                    <a:pt x="299" y="2"/>
                  </a:lnTo>
                  <a:lnTo>
                    <a:pt x="299"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2" name="Freeform 442">
              <a:extLst>
                <a:ext uri="{FF2B5EF4-FFF2-40B4-BE49-F238E27FC236}">
                  <a16:creationId xmlns:a16="http://schemas.microsoft.com/office/drawing/2014/main" id="{D3E43151-2A69-3A29-7672-378CE8842029}"/>
                </a:ext>
              </a:extLst>
            </p:cNvPr>
            <p:cNvSpPr/>
            <p:nvPr/>
          </p:nvSpPr>
          <p:spPr bwMode="auto">
            <a:xfrm>
              <a:off x="6821488" y="3595688"/>
              <a:ext cx="88900" cy="111125"/>
            </a:xfrm>
            <a:custGeom>
              <a:avLst/>
              <a:gdLst/>
              <a:ahLst/>
              <a:cxnLst>
                <a:cxn ang="0">
                  <a:pos x="158" y="1"/>
                </a:cxn>
                <a:cxn ang="0">
                  <a:pos x="158" y="1"/>
                </a:cxn>
                <a:cxn ang="0">
                  <a:pos x="138" y="25"/>
                </a:cxn>
                <a:cxn ang="0">
                  <a:pos x="117" y="50"/>
                </a:cxn>
                <a:cxn ang="0">
                  <a:pos x="79" y="102"/>
                </a:cxn>
                <a:cxn ang="0">
                  <a:pos x="79" y="102"/>
                </a:cxn>
                <a:cxn ang="0">
                  <a:pos x="40" y="155"/>
                </a:cxn>
                <a:cxn ang="0">
                  <a:pos x="40" y="155"/>
                </a:cxn>
                <a:cxn ang="0">
                  <a:pos x="20" y="180"/>
                </a:cxn>
                <a:cxn ang="0">
                  <a:pos x="10" y="193"/>
                </a:cxn>
                <a:cxn ang="0">
                  <a:pos x="1" y="206"/>
                </a:cxn>
                <a:cxn ang="0">
                  <a:pos x="1" y="206"/>
                </a:cxn>
                <a:cxn ang="0">
                  <a:pos x="0" y="207"/>
                </a:cxn>
                <a:cxn ang="0">
                  <a:pos x="1" y="209"/>
                </a:cxn>
                <a:cxn ang="0">
                  <a:pos x="1" y="211"/>
                </a:cxn>
                <a:cxn ang="0">
                  <a:pos x="4" y="212"/>
                </a:cxn>
                <a:cxn ang="0">
                  <a:pos x="5" y="212"/>
                </a:cxn>
                <a:cxn ang="0">
                  <a:pos x="7" y="212"/>
                </a:cxn>
                <a:cxn ang="0">
                  <a:pos x="9" y="212"/>
                </a:cxn>
                <a:cxn ang="0">
                  <a:pos x="10" y="210"/>
                </a:cxn>
                <a:cxn ang="0">
                  <a:pos x="10" y="210"/>
                </a:cxn>
                <a:cxn ang="0">
                  <a:pos x="17" y="199"/>
                </a:cxn>
                <a:cxn ang="0">
                  <a:pos x="26" y="188"/>
                </a:cxn>
                <a:cxn ang="0">
                  <a:pos x="43" y="166"/>
                </a:cxn>
                <a:cxn ang="0">
                  <a:pos x="43" y="166"/>
                </a:cxn>
                <a:cxn ang="0">
                  <a:pos x="81" y="113"/>
                </a:cxn>
                <a:cxn ang="0">
                  <a:pos x="81" y="113"/>
                </a:cxn>
                <a:cxn ang="0">
                  <a:pos x="122" y="60"/>
                </a:cxn>
                <a:cxn ang="0">
                  <a:pos x="143" y="33"/>
                </a:cxn>
                <a:cxn ang="0">
                  <a:pos x="166" y="8"/>
                </a:cxn>
                <a:cxn ang="0">
                  <a:pos x="166" y="8"/>
                </a:cxn>
                <a:cxn ang="0">
                  <a:pos x="167" y="6"/>
                </a:cxn>
                <a:cxn ang="0">
                  <a:pos x="167" y="4"/>
                </a:cxn>
                <a:cxn ang="0">
                  <a:pos x="166" y="3"/>
                </a:cxn>
                <a:cxn ang="0">
                  <a:pos x="165" y="1"/>
                </a:cxn>
                <a:cxn ang="0">
                  <a:pos x="164" y="0"/>
                </a:cxn>
                <a:cxn ang="0">
                  <a:pos x="162" y="0"/>
                </a:cxn>
                <a:cxn ang="0">
                  <a:pos x="161" y="0"/>
                </a:cxn>
                <a:cxn ang="0">
                  <a:pos x="158" y="1"/>
                </a:cxn>
                <a:cxn ang="0">
                  <a:pos x="158" y="1"/>
                </a:cxn>
              </a:cxnLst>
              <a:rect l="0" t="0" r="r" b="b"/>
              <a:pathLst>
                <a:path w="167" h="212">
                  <a:moveTo>
                    <a:pt x="158" y="1"/>
                  </a:moveTo>
                  <a:lnTo>
                    <a:pt x="158" y="1"/>
                  </a:lnTo>
                  <a:lnTo>
                    <a:pt x="138" y="25"/>
                  </a:lnTo>
                  <a:lnTo>
                    <a:pt x="117" y="50"/>
                  </a:lnTo>
                  <a:lnTo>
                    <a:pt x="79" y="102"/>
                  </a:lnTo>
                  <a:lnTo>
                    <a:pt x="79" y="102"/>
                  </a:lnTo>
                  <a:lnTo>
                    <a:pt x="40" y="155"/>
                  </a:lnTo>
                  <a:lnTo>
                    <a:pt x="40" y="155"/>
                  </a:lnTo>
                  <a:lnTo>
                    <a:pt x="20" y="180"/>
                  </a:lnTo>
                  <a:lnTo>
                    <a:pt x="10" y="193"/>
                  </a:lnTo>
                  <a:lnTo>
                    <a:pt x="1" y="206"/>
                  </a:lnTo>
                  <a:lnTo>
                    <a:pt x="1" y="206"/>
                  </a:lnTo>
                  <a:lnTo>
                    <a:pt x="0" y="207"/>
                  </a:lnTo>
                  <a:lnTo>
                    <a:pt x="1" y="209"/>
                  </a:lnTo>
                  <a:lnTo>
                    <a:pt x="1" y="211"/>
                  </a:lnTo>
                  <a:lnTo>
                    <a:pt x="4" y="212"/>
                  </a:lnTo>
                  <a:lnTo>
                    <a:pt x="5" y="212"/>
                  </a:lnTo>
                  <a:lnTo>
                    <a:pt x="7" y="212"/>
                  </a:lnTo>
                  <a:lnTo>
                    <a:pt x="9" y="212"/>
                  </a:lnTo>
                  <a:lnTo>
                    <a:pt x="10" y="210"/>
                  </a:lnTo>
                  <a:lnTo>
                    <a:pt x="10" y="210"/>
                  </a:lnTo>
                  <a:lnTo>
                    <a:pt x="17" y="199"/>
                  </a:lnTo>
                  <a:lnTo>
                    <a:pt x="26" y="188"/>
                  </a:lnTo>
                  <a:lnTo>
                    <a:pt x="43" y="166"/>
                  </a:lnTo>
                  <a:lnTo>
                    <a:pt x="43" y="166"/>
                  </a:lnTo>
                  <a:lnTo>
                    <a:pt x="81" y="113"/>
                  </a:lnTo>
                  <a:lnTo>
                    <a:pt x="81" y="113"/>
                  </a:lnTo>
                  <a:lnTo>
                    <a:pt x="122" y="60"/>
                  </a:lnTo>
                  <a:lnTo>
                    <a:pt x="143" y="33"/>
                  </a:lnTo>
                  <a:lnTo>
                    <a:pt x="166" y="8"/>
                  </a:lnTo>
                  <a:lnTo>
                    <a:pt x="166" y="8"/>
                  </a:lnTo>
                  <a:lnTo>
                    <a:pt x="167" y="6"/>
                  </a:lnTo>
                  <a:lnTo>
                    <a:pt x="167" y="4"/>
                  </a:lnTo>
                  <a:lnTo>
                    <a:pt x="166" y="3"/>
                  </a:lnTo>
                  <a:lnTo>
                    <a:pt x="165" y="1"/>
                  </a:lnTo>
                  <a:lnTo>
                    <a:pt x="164" y="0"/>
                  </a:lnTo>
                  <a:lnTo>
                    <a:pt x="162" y="0"/>
                  </a:lnTo>
                  <a:lnTo>
                    <a:pt x="161" y="0"/>
                  </a:lnTo>
                  <a:lnTo>
                    <a:pt x="158" y="1"/>
                  </a:lnTo>
                  <a:lnTo>
                    <a:pt x="158"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3" name="Freeform 443">
              <a:extLst>
                <a:ext uri="{FF2B5EF4-FFF2-40B4-BE49-F238E27FC236}">
                  <a16:creationId xmlns:a16="http://schemas.microsoft.com/office/drawing/2014/main" id="{74AF860C-E9AD-59CB-403C-CB7014FC9273}"/>
                </a:ext>
              </a:extLst>
            </p:cNvPr>
            <p:cNvSpPr/>
            <p:nvPr/>
          </p:nvSpPr>
          <p:spPr bwMode="auto">
            <a:xfrm>
              <a:off x="6443663" y="3109913"/>
              <a:ext cx="95250" cy="120650"/>
            </a:xfrm>
            <a:custGeom>
              <a:avLst/>
              <a:gdLst/>
              <a:ahLst/>
              <a:cxnLst>
                <a:cxn ang="0">
                  <a:pos x="171" y="3"/>
                </a:cxn>
                <a:cxn ang="0">
                  <a:pos x="171" y="3"/>
                </a:cxn>
                <a:cxn ang="0">
                  <a:pos x="147" y="34"/>
                </a:cxn>
                <a:cxn ang="0">
                  <a:pos x="123" y="63"/>
                </a:cxn>
                <a:cxn ang="0">
                  <a:pos x="73" y="123"/>
                </a:cxn>
                <a:cxn ang="0">
                  <a:pos x="73" y="123"/>
                </a:cxn>
                <a:cxn ang="0">
                  <a:pos x="50" y="152"/>
                </a:cxn>
                <a:cxn ang="0">
                  <a:pos x="27" y="180"/>
                </a:cxn>
                <a:cxn ang="0">
                  <a:pos x="27" y="180"/>
                </a:cxn>
                <a:cxn ang="0">
                  <a:pos x="18" y="190"/>
                </a:cxn>
                <a:cxn ang="0">
                  <a:pos x="10" y="200"/>
                </a:cxn>
                <a:cxn ang="0">
                  <a:pos x="4" y="210"/>
                </a:cxn>
                <a:cxn ang="0">
                  <a:pos x="2" y="216"/>
                </a:cxn>
                <a:cxn ang="0">
                  <a:pos x="0" y="223"/>
                </a:cxn>
                <a:cxn ang="0">
                  <a:pos x="0" y="223"/>
                </a:cxn>
                <a:cxn ang="0">
                  <a:pos x="1" y="225"/>
                </a:cxn>
                <a:cxn ang="0">
                  <a:pos x="1" y="226"/>
                </a:cxn>
                <a:cxn ang="0">
                  <a:pos x="4" y="228"/>
                </a:cxn>
                <a:cxn ang="0">
                  <a:pos x="6" y="228"/>
                </a:cxn>
                <a:cxn ang="0">
                  <a:pos x="7" y="228"/>
                </a:cxn>
                <a:cxn ang="0">
                  <a:pos x="9" y="227"/>
                </a:cxn>
                <a:cxn ang="0">
                  <a:pos x="9" y="225"/>
                </a:cxn>
                <a:cxn ang="0">
                  <a:pos x="9" y="225"/>
                </a:cxn>
                <a:cxn ang="0">
                  <a:pos x="12" y="216"/>
                </a:cxn>
                <a:cxn ang="0">
                  <a:pos x="15" y="209"/>
                </a:cxn>
                <a:cxn ang="0">
                  <a:pos x="19" y="202"/>
                </a:cxn>
                <a:cxn ang="0">
                  <a:pos x="25" y="195"/>
                </a:cxn>
                <a:cxn ang="0">
                  <a:pos x="37" y="181"/>
                </a:cxn>
                <a:cxn ang="0">
                  <a:pos x="48" y="169"/>
                </a:cxn>
                <a:cxn ang="0">
                  <a:pos x="48" y="169"/>
                </a:cxn>
                <a:cxn ang="0">
                  <a:pos x="69" y="143"/>
                </a:cxn>
                <a:cxn ang="0">
                  <a:pos x="91" y="117"/>
                </a:cxn>
                <a:cxn ang="0">
                  <a:pos x="91" y="117"/>
                </a:cxn>
                <a:cxn ang="0">
                  <a:pos x="112" y="90"/>
                </a:cxn>
                <a:cxn ang="0">
                  <a:pos x="136" y="66"/>
                </a:cxn>
                <a:cxn ang="0">
                  <a:pos x="136" y="66"/>
                </a:cxn>
                <a:cxn ang="0">
                  <a:pos x="147" y="52"/>
                </a:cxn>
                <a:cxn ang="0">
                  <a:pos x="159" y="38"/>
                </a:cxn>
                <a:cxn ang="0">
                  <a:pos x="179" y="8"/>
                </a:cxn>
                <a:cxn ang="0">
                  <a:pos x="179" y="8"/>
                </a:cxn>
                <a:cxn ang="0">
                  <a:pos x="180" y="6"/>
                </a:cxn>
                <a:cxn ang="0">
                  <a:pos x="180" y="5"/>
                </a:cxn>
                <a:cxn ang="0">
                  <a:pos x="179" y="3"/>
                </a:cxn>
                <a:cxn ang="0">
                  <a:pos x="178" y="2"/>
                </a:cxn>
                <a:cxn ang="0">
                  <a:pos x="174" y="0"/>
                </a:cxn>
                <a:cxn ang="0">
                  <a:pos x="173" y="2"/>
                </a:cxn>
                <a:cxn ang="0">
                  <a:pos x="171" y="3"/>
                </a:cxn>
                <a:cxn ang="0">
                  <a:pos x="171" y="3"/>
                </a:cxn>
              </a:cxnLst>
              <a:rect l="0" t="0" r="r" b="b"/>
              <a:pathLst>
                <a:path w="180" h="228">
                  <a:moveTo>
                    <a:pt x="171" y="3"/>
                  </a:moveTo>
                  <a:lnTo>
                    <a:pt x="171" y="3"/>
                  </a:lnTo>
                  <a:lnTo>
                    <a:pt x="147" y="34"/>
                  </a:lnTo>
                  <a:lnTo>
                    <a:pt x="123" y="63"/>
                  </a:lnTo>
                  <a:lnTo>
                    <a:pt x="73" y="123"/>
                  </a:lnTo>
                  <a:lnTo>
                    <a:pt x="73" y="123"/>
                  </a:lnTo>
                  <a:lnTo>
                    <a:pt x="50" y="152"/>
                  </a:lnTo>
                  <a:lnTo>
                    <a:pt x="27" y="180"/>
                  </a:lnTo>
                  <a:lnTo>
                    <a:pt x="27" y="180"/>
                  </a:lnTo>
                  <a:lnTo>
                    <a:pt x="18" y="190"/>
                  </a:lnTo>
                  <a:lnTo>
                    <a:pt x="10" y="200"/>
                  </a:lnTo>
                  <a:lnTo>
                    <a:pt x="4" y="210"/>
                  </a:lnTo>
                  <a:lnTo>
                    <a:pt x="2" y="216"/>
                  </a:lnTo>
                  <a:lnTo>
                    <a:pt x="0" y="223"/>
                  </a:lnTo>
                  <a:lnTo>
                    <a:pt x="0" y="223"/>
                  </a:lnTo>
                  <a:lnTo>
                    <a:pt x="1" y="225"/>
                  </a:lnTo>
                  <a:lnTo>
                    <a:pt x="1" y="226"/>
                  </a:lnTo>
                  <a:lnTo>
                    <a:pt x="4" y="228"/>
                  </a:lnTo>
                  <a:lnTo>
                    <a:pt x="6" y="228"/>
                  </a:lnTo>
                  <a:lnTo>
                    <a:pt x="7" y="228"/>
                  </a:lnTo>
                  <a:lnTo>
                    <a:pt x="9" y="227"/>
                  </a:lnTo>
                  <a:lnTo>
                    <a:pt x="9" y="225"/>
                  </a:lnTo>
                  <a:lnTo>
                    <a:pt x="9" y="225"/>
                  </a:lnTo>
                  <a:lnTo>
                    <a:pt x="12" y="216"/>
                  </a:lnTo>
                  <a:lnTo>
                    <a:pt x="15" y="209"/>
                  </a:lnTo>
                  <a:lnTo>
                    <a:pt x="19" y="202"/>
                  </a:lnTo>
                  <a:lnTo>
                    <a:pt x="25" y="195"/>
                  </a:lnTo>
                  <a:lnTo>
                    <a:pt x="37" y="181"/>
                  </a:lnTo>
                  <a:lnTo>
                    <a:pt x="48" y="169"/>
                  </a:lnTo>
                  <a:lnTo>
                    <a:pt x="48" y="169"/>
                  </a:lnTo>
                  <a:lnTo>
                    <a:pt x="69" y="143"/>
                  </a:lnTo>
                  <a:lnTo>
                    <a:pt x="91" y="117"/>
                  </a:lnTo>
                  <a:lnTo>
                    <a:pt x="91" y="117"/>
                  </a:lnTo>
                  <a:lnTo>
                    <a:pt x="112" y="90"/>
                  </a:lnTo>
                  <a:lnTo>
                    <a:pt x="136" y="66"/>
                  </a:lnTo>
                  <a:lnTo>
                    <a:pt x="136" y="66"/>
                  </a:lnTo>
                  <a:lnTo>
                    <a:pt x="147" y="52"/>
                  </a:lnTo>
                  <a:lnTo>
                    <a:pt x="159" y="38"/>
                  </a:lnTo>
                  <a:lnTo>
                    <a:pt x="179" y="8"/>
                  </a:lnTo>
                  <a:lnTo>
                    <a:pt x="179" y="8"/>
                  </a:lnTo>
                  <a:lnTo>
                    <a:pt x="180" y="6"/>
                  </a:lnTo>
                  <a:lnTo>
                    <a:pt x="180" y="5"/>
                  </a:lnTo>
                  <a:lnTo>
                    <a:pt x="179" y="3"/>
                  </a:lnTo>
                  <a:lnTo>
                    <a:pt x="178" y="2"/>
                  </a:lnTo>
                  <a:lnTo>
                    <a:pt x="174" y="0"/>
                  </a:lnTo>
                  <a:lnTo>
                    <a:pt x="173" y="2"/>
                  </a:lnTo>
                  <a:lnTo>
                    <a:pt x="171" y="3"/>
                  </a:lnTo>
                  <a:lnTo>
                    <a:pt x="171"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4" name="Freeform 444">
              <a:extLst>
                <a:ext uri="{FF2B5EF4-FFF2-40B4-BE49-F238E27FC236}">
                  <a16:creationId xmlns:a16="http://schemas.microsoft.com/office/drawing/2014/main" id="{9E094C61-FD19-EBFC-89B5-B72B6C6D12D4}"/>
                </a:ext>
              </a:extLst>
            </p:cNvPr>
            <p:cNvSpPr/>
            <p:nvPr/>
          </p:nvSpPr>
          <p:spPr bwMode="auto">
            <a:xfrm>
              <a:off x="6483351" y="3103563"/>
              <a:ext cx="100013" cy="117475"/>
            </a:xfrm>
            <a:custGeom>
              <a:avLst/>
              <a:gdLst/>
              <a:ahLst/>
              <a:cxnLst>
                <a:cxn ang="0">
                  <a:pos x="180" y="4"/>
                </a:cxn>
                <a:cxn ang="0">
                  <a:pos x="180" y="4"/>
                </a:cxn>
                <a:cxn ang="0">
                  <a:pos x="178" y="12"/>
                </a:cxn>
                <a:cxn ang="0">
                  <a:pos x="174" y="21"/>
                </a:cxn>
                <a:cxn ang="0">
                  <a:pos x="168" y="29"/>
                </a:cxn>
                <a:cxn ang="0">
                  <a:pos x="161" y="37"/>
                </a:cxn>
                <a:cxn ang="0">
                  <a:pos x="148" y="53"/>
                </a:cxn>
                <a:cxn ang="0">
                  <a:pos x="135" y="67"/>
                </a:cxn>
                <a:cxn ang="0">
                  <a:pos x="135" y="67"/>
                </a:cxn>
                <a:cxn ang="0">
                  <a:pos x="111" y="98"/>
                </a:cxn>
                <a:cxn ang="0">
                  <a:pos x="97" y="114"/>
                </a:cxn>
                <a:cxn ang="0">
                  <a:pos x="85" y="128"/>
                </a:cxn>
                <a:cxn ang="0">
                  <a:pos x="85" y="128"/>
                </a:cxn>
                <a:cxn ang="0">
                  <a:pos x="73" y="138"/>
                </a:cxn>
                <a:cxn ang="0">
                  <a:pos x="63" y="149"/>
                </a:cxn>
                <a:cxn ang="0">
                  <a:pos x="40" y="169"/>
                </a:cxn>
                <a:cxn ang="0">
                  <a:pos x="29" y="181"/>
                </a:cxn>
                <a:cxn ang="0">
                  <a:pos x="19" y="191"/>
                </a:cxn>
                <a:cxn ang="0">
                  <a:pos x="9" y="203"/>
                </a:cxn>
                <a:cxn ang="0">
                  <a:pos x="0" y="215"/>
                </a:cxn>
                <a:cxn ang="0">
                  <a:pos x="0" y="215"/>
                </a:cxn>
                <a:cxn ang="0">
                  <a:pos x="0" y="217"/>
                </a:cxn>
                <a:cxn ang="0">
                  <a:pos x="0" y="220"/>
                </a:cxn>
                <a:cxn ang="0">
                  <a:pos x="2" y="221"/>
                </a:cxn>
                <a:cxn ang="0">
                  <a:pos x="4" y="222"/>
                </a:cxn>
                <a:cxn ang="0">
                  <a:pos x="4" y="222"/>
                </a:cxn>
                <a:cxn ang="0">
                  <a:pos x="9" y="222"/>
                </a:cxn>
                <a:cxn ang="0">
                  <a:pos x="14" y="221"/>
                </a:cxn>
                <a:cxn ang="0">
                  <a:pos x="18" y="219"/>
                </a:cxn>
                <a:cxn ang="0">
                  <a:pos x="21" y="217"/>
                </a:cxn>
                <a:cxn ang="0">
                  <a:pos x="21" y="217"/>
                </a:cxn>
                <a:cxn ang="0">
                  <a:pos x="23" y="215"/>
                </a:cxn>
                <a:cxn ang="0">
                  <a:pos x="23" y="214"/>
                </a:cxn>
                <a:cxn ang="0">
                  <a:pos x="23" y="211"/>
                </a:cxn>
                <a:cxn ang="0">
                  <a:pos x="21" y="208"/>
                </a:cxn>
                <a:cxn ang="0">
                  <a:pos x="19" y="208"/>
                </a:cxn>
                <a:cxn ang="0">
                  <a:pos x="17" y="209"/>
                </a:cxn>
                <a:cxn ang="0">
                  <a:pos x="17" y="209"/>
                </a:cxn>
                <a:cxn ang="0">
                  <a:pos x="28" y="195"/>
                </a:cxn>
                <a:cxn ang="0">
                  <a:pos x="39" y="183"/>
                </a:cxn>
                <a:cxn ang="0">
                  <a:pos x="65" y="158"/>
                </a:cxn>
                <a:cxn ang="0">
                  <a:pos x="90" y="134"/>
                </a:cxn>
                <a:cxn ang="0">
                  <a:pos x="102" y="122"/>
                </a:cxn>
                <a:cxn ang="0">
                  <a:pos x="113" y="110"/>
                </a:cxn>
                <a:cxn ang="0">
                  <a:pos x="113" y="110"/>
                </a:cxn>
                <a:cxn ang="0">
                  <a:pos x="164" y="46"/>
                </a:cxn>
                <a:cxn ang="0">
                  <a:pos x="164" y="46"/>
                </a:cxn>
                <a:cxn ang="0">
                  <a:pos x="173" y="35"/>
                </a:cxn>
                <a:cxn ang="0">
                  <a:pos x="180" y="27"/>
                </a:cxn>
                <a:cxn ang="0">
                  <a:pos x="183" y="22"/>
                </a:cxn>
                <a:cxn ang="0">
                  <a:pos x="186" y="17"/>
                </a:cxn>
                <a:cxn ang="0">
                  <a:pos x="188" y="10"/>
                </a:cxn>
                <a:cxn ang="0">
                  <a:pos x="189" y="4"/>
                </a:cxn>
                <a:cxn ang="0">
                  <a:pos x="189" y="4"/>
                </a:cxn>
                <a:cxn ang="0">
                  <a:pos x="189" y="2"/>
                </a:cxn>
                <a:cxn ang="0">
                  <a:pos x="188" y="1"/>
                </a:cxn>
                <a:cxn ang="0">
                  <a:pos x="187" y="0"/>
                </a:cxn>
                <a:cxn ang="0">
                  <a:pos x="185" y="0"/>
                </a:cxn>
                <a:cxn ang="0">
                  <a:pos x="182" y="1"/>
                </a:cxn>
                <a:cxn ang="0">
                  <a:pos x="181" y="2"/>
                </a:cxn>
                <a:cxn ang="0">
                  <a:pos x="180" y="4"/>
                </a:cxn>
                <a:cxn ang="0">
                  <a:pos x="180" y="4"/>
                </a:cxn>
              </a:cxnLst>
              <a:rect l="0" t="0" r="r" b="b"/>
              <a:pathLst>
                <a:path w="189" h="222">
                  <a:moveTo>
                    <a:pt x="180" y="4"/>
                  </a:moveTo>
                  <a:lnTo>
                    <a:pt x="180" y="4"/>
                  </a:lnTo>
                  <a:lnTo>
                    <a:pt x="178" y="12"/>
                  </a:lnTo>
                  <a:lnTo>
                    <a:pt x="174" y="21"/>
                  </a:lnTo>
                  <a:lnTo>
                    <a:pt x="168" y="29"/>
                  </a:lnTo>
                  <a:lnTo>
                    <a:pt x="161" y="37"/>
                  </a:lnTo>
                  <a:lnTo>
                    <a:pt x="148" y="53"/>
                  </a:lnTo>
                  <a:lnTo>
                    <a:pt x="135" y="67"/>
                  </a:lnTo>
                  <a:lnTo>
                    <a:pt x="135" y="67"/>
                  </a:lnTo>
                  <a:lnTo>
                    <a:pt x="111" y="98"/>
                  </a:lnTo>
                  <a:lnTo>
                    <a:pt x="97" y="114"/>
                  </a:lnTo>
                  <a:lnTo>
                    <a:pt x="85" y="128"/>
                  </a:lnTo>
                  <a:lnTo>
                    <a:pt x="85" y="128"/>
                  </a:lnTo>
                  <a:lnTo>
                    <a:pt x="73" y="138"/>
                  </a:lnTo>
                  <a:lnTo>
                    <a:pt x="63" y="149"/>
                  </a:lnTo>
                  <a:lnTo>
                    <a:pt x="40" y="169"/>
                  </a:lnTo>
                  <a:lnTo>
                    <a:pt x="29" y="181"/>
                  </a:lnTo>
                  <a:lnTo>
                    <a:pt x="19" y="191"/>
                  </a:lnTo>
                  <a:lnTo>
                    <a:pt x="9" y="203"/>
                  </a:lnTo>
                  <a:lnTo>
                    <a:pt x="0" y="215"/>
                  </a:lnTo>
                  <a:lnTo>
                    <a:pt x="0" y="215"/>
                  </a:lnTo>
                  <a:lnTo>
                    <a:pt x="0" y="217"/>
                  </a:lnTo>
                  <a:lnTo>
                    <a:pt x="0" y="220"/>
                  </a:lnTo>
                  <a:lnTo>
                    <a:pt x="2" y="221"/>
                  </a:lnTo>
                  <a:lnTo>
                    <a:pt x="4" y="222"/>
                  </a:lnTo>
                  <a:lnTo>
                    <a:pt x="4" y="222"/>
                  </a:lnTo>
                  <a:lnTo>
                    <a:pt x="9" y="222"/>
                  </a:lnTo>
                  <a:lnTo>
                    <a:pt x="14" y="221"/>
                  </a:lnTo>
                  <a:lnTo>
                    <a:pt x="18" y="219"/>
                  </a:lnTo>
                  <a:lnTo>
                    <a:pt x="21" y="217"/>
                  </a:lnTo>
                  <a:lnTo>
                    <a:pt x="21" y="217"/>
                  </a:lnTo>
                  <a:lnTo>
                    <a:pt x="23" y="215"/>
                  </a:lnTo>
                  <a:lnTo>
                    <a:pt x="23" y="214"/>
                  </a:lnTo>
                  <a:lnTo>
                    <a:pt x="23" y="211"/>
                  </a:lnTo>
                  <a:lnTo>
                    <a:pt x="21" y="208"/>
                  </a:lnTo>
                  <a:lnTo>
                    <a:pt x="19" y="208"/>
                  </a:lnTo>
                  <a:lnTo>
                    <a:pt x="17" y="209"/>
                  </a:lnTo>
                  <a:lnTo>
                    <a:pt x="17" y="209"/>
                  </a:lnTo>
                  <a:lnTo>
                    <a:pt x="28" y="195"/>
                  </a:lnTo>
                  <a:lnTo>
                    <a:pt x="39" y="183"/>
                  </a:lnTo>
                  <a:lnTo>
                    <a:pt x="65" y="158"/>
                  </a:lnTo>
                  <a:lnTo>
                    <a:pt x="90" y="134"/>
                  </a:lnTo>
                  <a:lnTo>
                    <a:pt x="102" y="122"/>
                  </a:lnTo>
                  <a:lnTo>
                    <a:pt x="113" y="110"/>
                  </a:lnTo>
                  <a:lnTo>
                    <a:pt x="113" y="110"/>
                  </a:lnTo>
                  <a:lnTo>
                    <a:pt x="164" y="46"/>
                  </a:lnTo>
                  <a:lnTo>
                    <a:pt x="164" y="46"/>
                  </a:lnTo>
                  <a:lnTo>
                    <a:pt x="173" y="35"/>
                  </a:lnTo>
                  <a:lnTo>
                    <a:pt x="180" y="27"/>
                  </a:lnTo>
                  <a:lnTo>
                    <a:pt x="183" y="22"/>
                  </a:lnTo>
                  <a:lnTo>
                    <a:pt x="186" y="17"/>
                  </a:lnTo>
                  <a:lnTo>
                    <a:pt x="188" y="10"/>
                  </a:lnTo>
                  <a:lnTo>
                    <a:pt x="189" y="4"/>
                  </a:lnTo>
                  <a:lnTo>
                    <a:pt x="189" y="4"/>
                  </a:lnTo>
                  <a:lnTo>
                    <a:pt x="189" y="2"/>
                  </a:lnTo>
                  <a:lnTo>
                    <a:pt x="188" y="1"/>
                  </a:lnTo>
                  <a:lnTo>
                    <a:pt x="187" y="0"/>
                  </a:lnTo>
                  <a:lnTo>
                    <a:pt x="185" y="0"/>
                  </a:lnTo>
                  <a:lnTo>
                    <a:pt x="182" y="1"/>
                  </a:lnTo>
                  <a:lnTo>
                    <a:pt x="181" y="2"/>
                  </a:lnTo>
                  <a:lnTo>
                    <a:pt x="180" y="4"/>
                  </a:lnTo>
                  <a:lnTo>
                    <a:pt x="18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5" name="Freeform 445">
              <a:extLst>
                <a:ext uri="{FF2B5EF4-FFF2-40B4-BE49-F238E27FC236}">
                  <a16:creationId xmlns:a16="http://schemas.microsoft.com/office/drawing/2014/main" id="{40E1C128-BA8F-7AEC-E7D3-4B7CB36FA70A}"/>
                </a:ext>
              </a:extLst>
            </p:cNvPr>
            <p:cNvSpPr/>
            <p:nvPr/>
          </p:nvSpPr>
          <p:spPr bwMode="auto">
            <a:xfrm>
              <a:off x="6530976" y="3109913"/>
              <a:ext cx="85725" cy="107950"/>
            </a:xfrm>
            <a:custGeom>
              <a:avLst/>
              <a:gdLst/>
              <a:ahLst/>
              <a:cxnLst>
                <a:cxn ang="0">
                  <a:pos x="153" y="2"/>
                </a:cxn>
                <a:cxn ang="0">
                  <a:pos x="153" y="2"/>
                </a:cxn>
                <a:cxn ang="0">
                  <a:pos x="144" y="11"/>
                </a:cxn>
                <a:cxn ang="0">
                  <a:pos x="134" y="21"/>
                </a:cxn>
                <a:cxn ang="0">
                  <a:pos x="127" y="31"/>
                </a:cxn>
                <a:cxn ang="0">
                  <a:pos x="119" y="42"/>
                </a:cxn>
                <a:cxn ang="0">
                  <a:pos x="91" y="86"/>
                </a:cxn>
                <a:cxn ang="0">
                  <a:pos x="91" y="86"/>
                </a:cxn>
                <a:cxn ang="0">
                  <a:pos x="70" y="114"/>
                </a:cxn>
                <a:cxn ang="0">
                  <a:pos x="47" y="142"/>
                </a:cxn>
                <a:cxn ang="0">
                  <a:pos x="25" y="170"/>
                </a:cxn>
                <a:cxn ang="0">
                  <a:pos x="1" y="197"/>
                </a:cxn>
                <a:cxn ang="0">
                  <a:pos x="1" y="197"/>
                </a:cxn>
                <a:cxn ang="0">
                  <a:pos x="0" y="198"/>
                </a:cxn>
                <a:cxn ang="0">
                  <a:pos x="0" y="200"/>
                </a:cxn>
                <a:cxn ang="0">
                  <a:pos x="1" y="202"/>
                </a:cxn>
                <a:cxn ang="0">
                  <a:pos x="2" y="203"/>
                </a:cxn>
                <a:cxn ang="0">
                  <a:pos x="3" y="204"/>
                </a:cxn>
                <a:cxn ang="0">
                  <a:pos x="4" y="204"/>
                </a:cxn>
                <a:cxn ang="0">
                  <a:pos x="6" y="204"/>
                </a:cxn>
                <a:cxn ang="0">
                  <a:pos x="8" y="203"/>
                </a:cxn>
                <a:cxn ang="0">
                  <a:pos x="23" y="188"/>
                </a:cxn>
                <a:cxn ang="0">
                  <a:pos x="23" y="188"/>
                </a:cxn>
                <a:cxn ang="0">
                  <a:pos x="24" y="187"/>
                </a:cxn>
                <a:cxn ang="0">
                  <a:pos x="24" y="185"/>
                </a:cxn>
                <a:cxn ang="0">
                  <a:pos x="24" y="185"/>
                </a:cxn>
                <a:cxn ang="0">
                  <a:pos x="55" y="149"/>
                </a:cxn>
                <a:cxn ang="0">
                  <a:pos x="84" y="111"/>
                </a:cxn>
                <a:cxn ang="0">
                  <a:pos x="84" y="111"/>
                </a:cxn>
                <a:cxn ang="0">
                  <a:pos x="93" y="99"/>
                </a:cxn>
                <a:cxn ang="0">
                  <a:pos x="102" y="85"/>
                </a:cxn>
                <a:cxn ang="0">
                  <a:pos x="119" y="57"/>
                </a:cxn>
                <a:cxn ang="0">
                  <a:pos x="128" y="45"/>
                </a:cxn>
                <a:cxn ang="0">
                  <a:pos x="137" y="31"/>
                </a:cxn>
                <a:cxn ang="0">
                  <a:pos x="148" y="20"/>
                </a:cxn>
                <a:cxn ang="0">
                  <a:pos x="160" y="9"/>
                </a:cxn>
                <a:cxn ang="0">
                  <a:pos x="160" y="9"/>
                </a:cxn>
                <a:cxn ang="0">
                  <a:pos x="161" y="7"/>
                </a:cxn>
                <a:cxn ang="0">
                  <a:pos x="161" y="6"/>
                </a:cxn>
                <a:cxn ang="0">
                  <a:pos x="161" y="4"/>
                </a:cxn>
                <a:cxn ang="0">
                  <a:pos x="160" y="3"/>
                </a:cxn>
                <a:cxn ang="0">
                  <a:pos x="157" y="0"/>
                </a:cxn>
                <a:cxn ang="0">
                  <a:pos x="155" y="0"/>
                </a:cxn>
                <a:cxn ang="0">
                  <a:pos x="153" y="2"/>
                </a:cxn>
                <a:cxn ang="0">
                  <a:pos x="153" y="2"/>
                </a:cxn>
              </a:cxnLst>
              <a:rect l="0" t="0" r="r" b="b"/>
              <a:pathLst>
                <a:path w="161" h="204">
                  <a:moveTo>
                    <a:pt x="153" y="2"/>
                  </a:moveTo>
                  <a:lnTo>
                    <a:pt x="153" y="2"/>
                  </a:lnTo>
                  <a:lnTo>
                    <a:pt x="144" y="11"/>
                  </a:lnTo>
                  <a:lnTo>
                    <a:pt x="134" y="21"/>
                  </a:lnTo>
                  <a:lnTo>
                    <a:pt x="127" y="31"/>
                  </a:lnTo>
                  <a:lnTo>
                    <a:pt x="119" y="42"/>
                  </a:lnTo>
                  <a:lnTo>
                    <a:pt x="91" y="86"/>
                  </a:lnTo>
                  <a:lnTo>
                    <a:pt x="91" y="86"/>
                  </a:lnTo>
                  <a:lnTo>
                    <a:pt x="70" y="114"/>
                  </a:lnTo>
                  <a:lnTo>
                    <a:pt x="47" y="142"/>
                  </a:lnTo>
                  <a:lnTo>
                    <a:pt x="25" y="170"/>
                  </a:lnTo>
                  <a:lnTo>
                    <a:pt x="1" y="197"/>
                  </a:lnTo>
                  <a:lnTo>
                    <a:pt x="1" y="197"/>
                  </a:lnTo>
                  <a:lnTo>
                    <a:pt x="0" y="198"/>
                  </a:lnTo>
                  <a:lnTo>
                    <a:pt x="0" y="200"/>
                  </a:lnTo>
                  <a:lnTo>
                    <a:pt x="1" y="202"/>
                  </a:lnTo>
                  <a:lnTo>
                    <a:pt x="2" y="203"/>
                  </a:lnTo>
                  <a:lnTo>
                    <a:pt x="3" y="204"/>
                  </a:lnTo>
                  <a:lnTo>
                    <a:pt x="4" y="204"/>
                  </a:lnTo>
                  <a:lnTo>
                    <a:pt x="6" y="204"/>
                  </a:lnTo>
                  <a:lnTo>
                    <a:pt x="8" y="203"/>
                  </a:lnTo>
                  <a:lnTo>
                    <a:pt x="23" y="188"/>
                  </a:lnTo>
                  <a:lnTo>
                    <a:pt x="23" y="188"/>
                  </a:lnTo>
                  <a:lnTo>
                    <a:pt x="24" y="187"/>
                  </a:lnTo>
                  <a:lnTo>
                    <a:pt x="24" y="185"/>
                  </a:lnTo>
                  <a:lnTo>
                    <a:pt x="24" y="185"/>
                  </a:lnTo>
                  <a:lnTo>
                    <a:pt x="55" y="149"/>
                  </a:lnTo>
                  <a:lnTo>
                    <a:pt x="84" y="111"/>
                  </a:lnTo>
                  <a:lnTo>
                    <a:pt x="84" y="111"/>
                  </a:lnTo>
                  <a:lnTo>
                    <a:pt x="93" y="99"/>
                  </a:lnTo>
                  <a:lnTo>
                    <a:pt x="102" y="85"/>
                  </a:lnTo>
                  <a:lnTo>
                    <a:pt x="119" y="57"/>
                  </a:lnTo>
                  <a:lnTo>
                    <a:pt x="128" y="45"/>
                  </a:lnTo>
                  <a:lnTo>
                    <a:pt x="137" y="31"/>
                  </a:lnTo>
                  <a:lnTo>
                    <a:pt x="148" y="20"/>
                  </a:lnTo>
                  <a:lnTo>
                    <a:pt x="160" y="9"/>
                  </a:lnTo>
                  <a:lnTo>
                    <a:pt x="160" y="9"/>
                  </a:lnTo>
                  <a:lnTo>
                    <a:pt x="161" y="7"/>
                  </a:lnTo>
                  <a:lnTo>
                    <a:pt x="161" y="6"/>
                  </a:lnTo>
                  <a:lnTo>
                    <a:pt x="161" y="4"/>
                  </a:lnTo>
                  <a:lnTo>
                    <a:pt x="160" y="3"/>
                  </a:lnTo>
                  <a:lnTo>
                    <a:pt x="157" y="0"/>
                  </a:lnTo>
                  <a:lnTo>
                    <a:pt x="155" y="0"/>
                  </a:lnTo>
                  <a:lnTo>
                    <a:pt x="153" y="2"/>
                  </a:lnTo>
                  <a:lnTo>
                    <a:pt x="15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6" name="Freeform 446">
              <a:extLst>
                <a:ext uri="{FF2B5EF4-FFF2-40B4-BE49-F238E27FC236}">
                  <a16:creationId xmlns:a16="http://schemas.microsoft.com/office/drawing/2014/main" id="{40414D58-E458-0CF9-5653-E2C28457E8DD}"/>
                </a:ext>
              </a:extLst>
            </p:cNvPr>
            <p:cNvSpPr/>
            <p:nvPr/>
          </p:nvSpPr>
          <p:spPr bwMode="auto">
            <a:xfrm>
              <a:off x="6581776" y="3121025"/>
              <a:ext cx="65088" cy="84138"/>
            </a:xfrm>
            <a:custGeom>
              <a:avLst/>
              <a:gdLst/>
              <a:ahLst/>
              <a:cxnLst>
                <a:cxn ang="0">
                  <a:pos x="119" y="0"/>
                </a:cxn>
                <a:cxn ang="0">
                  <a:pos x="114" y="0"/>
                </a:cxn>
                <a:cxn ang="0">
                  <a:pos x="114" y="0"/>
                </a:cxn>
                <a:cxn ang="0">
                  <a:pos x="111" y="1"/>
                </a:cxn>
                <a:cxn ang="0">
                  <a:pos x="109" y="3"/>
                </a:cxn>
                <a:cxn ang="0">
                  <a:pos x="109" y="5"/>
                </a:cxn>
                <a:cxn ang="0">
                  <a:pos x="109" y="7"/>
                </a:cxn>
                <a:cxn ang="0">
                  <a:pos x="109" y="7"/>
                </a:cxn>
                <a:cxn ang="0">
                  <a:pos x="97" y="24"/>
                </a:cxn>
                <a:cxn ang="0">
                  <a:pos x="86" y="40"/>
                </a:cxn>
                <a:cxn ang="0">
                  <a:pos x="63" y="75"/>
                </a:cxn>
                <a:cxn ang="0">
                  <a:pos x="63" y="75"/>
                </a:cxn>
                <a:cxn ang="0">
                  <a:pos x="47" y="95"/>
                </a:cxn>
                <a:cxn ang="0">
                  <a:pos x="31" y="115"/>
                </a:cxn>
                <a:cxn ang="0">
                  <a:pos x="14" y="133"/>
                </a:cxn>
                <a:cxn ang="0">
                  <a:pos x="7" y="144"/>
                </a:cxn>
                <a:cxn ang="0">
                  <a:pos x="0" y="155"/>
                </a:cxn>
                <a:cxn ang="0">
                  <a:pos x="0" y="155"/>
                </a:cxn>
                <a:cxn ang="0">
                  <a:pos x="0" y="156"/>
                </a:cxn>
                <a:cxn ang="0">
                  <a:pos x="0" y="158"/>
                </a:cxn>
                <a:cxn ang="0">
                  <a:pos x="1" y="160"/>
                </a:cxn>
                <a:cxn ang="0">
                  <a:pos x="2" y="161"/>
                </a:cxn>
                <a:cxn ang="0">
                  <a:pos x="4" y="161"/>
                </a:cxn>
                <a:cxn ang="0">
                  <a:pos x="5" y="161"/>
                </a:cxn>
                <a:cxn ang="0">
                  <a:pos x="7" y="161"/>
                </a:cxn>
                <a:cxn ang="0">
                  <a:pos x="8" y="159"/>
                </a:cxn>
                <a:cxn ang="0">
                  <a:pos x="8" y="159"/>
                </a:cxn>
                <a:cxn ang="0">
                  <a:pos x="22" y="141"/>
                </a:cxn>
                <a:cxn ang="0">
                  <a:pos x="36" y="122"/>
                </a:cxn>
                <a:cxn ang="0">
                  <a:pos x="65" y="87"/>
                </a:cxn>
                <a:cxn ang="0">
                  <a:pos x="65" y="87"/>
                </a:cxn>
                <a:cxn ang="0">
                  <a:pos x="80" y="67"/>
                </a:cxn>
                <a:cxn ang="0">
                  <a:pos x="93" y="48"/>
                </a:cxn>
                <a:cxn ang="0">
                  <a:pos x="106" y="27"/>
                </a:cxn>
                <a:cxn ang="0">
                  <a:pos x="114" y="18"/>
                </a:cxn>
                <a:cxn ang="0">
                  <a:pos x="122" y="8"/>
                </a:cxn>
                <a:cxn ang="0">
                  <a:pos x="122" y="8"/>
                </a:cxn>
                <a:cxn ang="0">
                  <a:pos x="123" y="6"/>
                </a:cxn>
                <a:cxn ang="0">
                  <a:pos x="123" y="3"/>
                </a:cxn>
                <a:cxn ang="0">
                  <a:pos x="121" y="1"/>
                </a:cxn>
                <a:cxn ang="0">
                  <a:pos x="119" y="0"/>
                </a:cxn>
                <a:cxn ang="0">
                  <a:pos x="119" y="0"/>
                </a:cxn>
              </a:cxnLst>
              <a:rect l="0" t="0" r="r" b="b"/>
              <a:pathLst>
                <a:path w="123" h="161">
                  <a:moveTo>
                    <a:pt x="119" y="0"/>
                  </a:moveTo>
                  <a:lnTo>
                    <a:pt x="114" y="0"/>
                  </a:lnTo>
                  <a:lnTo>
                    <a:pt x="114" y="0"/>
                  </a:lnTo>
                  <a:lnTo>
                    <a:pt x="111" y="1"/>
                  </a:lnTo>
                  <a:lnTo>
                    <a:pt x="109" y="3"/>
                  </a:lnTo>
                  <a:lnTo>
                    <a:pt x="109" y="5"/>
                  </a:lnTo>
                  <a:lnTo>
                    <a:pt x="109" y="7"/>
                  </a:lnTo>
                  <a:lnTo>
                    <a:pt x="109" y="7"/>
                  </a:lnTo>
                  <a:lnTo>
                    <a:pt x="97" y="24"/>
                  </a:lnTo>
                  <a:lnTo>
                    <a:pt x="86" y="40"/>
                  </a:lnTo>
                  <a:lnTo>
                    <a:pt x="63" y="75"/>
                  </a:lnTo>
                  <a:lnTo>
                    <a:pt x="63" y="75"/>
                  </a:lnTo>
                  <a:lnTo>
                    <a:pt x="47" y="95"/>
                  </a:lnTo>
                  <a:lnTo>
                    <a:pt x="31" y="115"/>
                  </a:lnTo>
                  <a:lnTo>
                    <a:pt x="14" y="133"/>
                  </a:lnTo>
                  <a:lnTo>
                    <a:pt x="7" y="144"/>
                  </a:lnTo>
                  <a:lnTo>
                    <a:pt x="0" y="155"/>
                  </a:lnTo>
                  <a:lnTo>
                    <a:pt x="0" y="155"/>
                  </a:lnTo>
                  <a:lnTo>
                    <a:pt x="0" y="156"/>
                  </a:lnTo>
                  <a:lnTo>
                    <a:pt x="0" y="158"/>
                  </a:lnTo>
                  <a:lnTo>
                    <a:pt x="1" y="160"/>
                  </a:lnTo>
                  <a:lnTo>
                    <a:pt x="2" y="161"/>
                  </a:lnTo>
                  <a:lnTo>
                    <a:pt x="4" y="161"/>
                  </a:lnTo>
                  <a:lnTo>
                    <a:pt x="5" y="161"/>
                  </a:lnTo>
                  <a:lnTo>
                    <a:pt x="7" y="161"/>
                  </a:lnTo>
                  <a:lnTo>
                    <a:pt x="8" y="159"/>
                  </a:lnTo>
                  <a:lnTo>
                    <a:pt x="8" y="159"/>
                  </a:lnTo>
                  <a:lnTo>
                    <a:pt x="22" y="141"/>
                  </a:lnTo>
                  <a:lnTo>
                    <a:pt x="36" y="122"/>
                  </a:lnTo>
                  <a:lnTo>
                    <a:pt x="65" y="87"/>
                  </a:lnTo>
                  <a:lnTo>
                    <a:pt x="65" y="87"/>
                  </a:lnTo>
                  <a:lnTo>
                    <a:pt x="80" y="67"/>
                  </a:lnTo>
                  <a:lnTo>
                    <a:pt x="93" y="48"/>
                  </a:lnTo>
                  <a:lnTo>
                    <a:pt x="106" y="27"/>
                  </a:lnTo>
                  <a:lnTo>
                    <a:pt x="114" y="18"/>
                  </a:lnTo>
                  <a:lnTo>
                    <a:pt x="122" y="8"/>
                  </a:lnTo>
                  <a:lnTo>
                    <a:pt x="122" y="8"/>
                  </a:lnTo>
                  <a:lnTo>
                    <a:pt x="123" y="6"/>
                  </a:lnTo>
                  <a:lnTo>
                    <a:pt x="123" y="3"/>
                  </a:lnTo>
                  <a:lnTo>
                    <a:pt x="121" y="1"/>
                  </a:lnTo>
                  <a:lnTo>
                    <a:pt x="119" y="0"/>
                  </a:lnTo>
                  <a:lnTo>
                    <a:pt x="119"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7" name="Freeform 447">
              <a:extLst>
                <a:ext uri="{FF2B5EF4-FFF2-40B4-BE49-F238E27FC236}">
                  <a16:creationId xmlns:a16="http://schemas.microsoft.com/office/drawing/2014/main" id="{36468F15-FC27-6F65-41BD-845A9F68F108}"/>
                </a:ext>
              </a:extLst>
            </p:cNvPr>
            <p:cNvSpPr/>
            <p:nvPr/>
          </p:nvSpPr>
          <p:spPr bwMode="auto">
            <a:xfrm>
              <a:off x="6604001" y="3140075"/>
              <a:ext cx="60325" cy="73025"/>
            </a:xfrm>
            <a:custGeom>
              <a:avLst/>
              <a:gdLst/>
              <a:ahLst/>
              <a:cxnLst>
                <a:cxn ang="0">
                  <a:pos x="105" y="3"/>
                </a:cxn>
                <a:cxn ang="0">
                  <a:pos x="105" y="3"/>
                </a:cxn>
                <a:cxn ang="0">
                  <a:pos x="101" y="13"/>
                </a:cxn>
                <a:cxn ang="0">
                  <a:pos x="95" y="21"/>
                </a:cxn>
                <a:cxn ang="0">
                  <a:pos x="89" y="29"/>
                </a:cxn>
                <a:cxn ang="0">
                  <a:pos x="82" y="36"/>
                </a:cxn>
                <a:cxn ang="0">
                  <a:pos x="67" y="51"/>
                </a:cxn>
                <a:cxn ang="0">
                  <a:pos x="54" y="65"/>
                </a:cxn>
                <a:cxn ang="0">
                  <a:pos x="54" y="65"/>
                </a:cxn>
                <a:cxn ang="0">
                  <a:pos x="26" y="97"/>
                </a:cxn>
                <a:cxn ang="0">
                  <a:pos x="14" y="114"/>
                </a:cxn>
                <a:cxn ang="0">
                  <a:pos x="1" y="130"/>
                </a:cxn>
                <a:cxn ang="0">
                  <a:pos x="1" y="130"/>
                </a:cxn>
                <a:cxn ang="0">
                  <a:pos x="0" y="133"/>
                </a:cxn>
                <a:cxn ang="0">
                  <a:pos x="0" y="135"/>
                </a:cxn>
                <a:cxn ang="0">
                  <a:pos x="1" y="136"/>
                </a:cxn>
                <a:cxn ang="0">
                  <a:pos x="2" y="137"/>
                </a:cxn>
                <a:cxn ang="0">
                  <a:pos x="7" y="138"/>
                </a:cxn>
                <a:cxn ang="0">
                  <a:pos x="8" y="137"/>
                </a:cxn>
                <a:cxn ang="0">
                  <a:pos x="10" y="136"/>
                </a:cxn>
                <a:cxn ang="0">
                  <a:pos x="10" y="136"/>
                </a:cxn>
                <a:cxn ang="0">
                  <a:pos x="24" y="116"/>
                </a:cxn>
                <a:cxn ang="0">
                  <a:pos x="39" y="97"/>
                </a:cxn>
                <a:cxn ang="0">
                  <a:pos x="71" y="60"/>
                </a:cxn>
                <a:cxn ang="0">
                  <a:pos x="71" y="60"/>
                </a:cxn>
                <a:cxn ang="0">
                  <a:pos x="82" y="48"/>
                </a:cxn>
                <a:cxn ang="0">
                  <a:pos x="94" y="35"/>
                </a:cxn>
                <a:cxn ang="0">
                  <a:pos x="101" y="29"/>
                </a:cxn>
                <a:cxn ang="0">
                  <a:pos x="106" y="22"/>
                </a:cxn>
                <a:cxn ang="0">
                  <a:pos x="111" y="15"/>
                </a:cxn>
                <a:cxn ang="0">
                  <a:pos x="114" y="6"/>
                </a:cxn>
                <a:cxn ang="0">
                  <a:pos x="114" y="6"/>
                </a:cxn>
                <a:cxn ang="0">
                  <a:pos x="114" y="4"/>
                </a:cxn>
                <a:cxn ang="0">
                  <a:pos x="114" y="2"/>
                </a:cxn>
                <a:cxn ang="0">
                  <a:pos x="113" y="1"/>
                </a:cxn>
                <a:cxn ang="0">
                  <a:pos x="111" y="1"/>
                </a:cxn>
                <a:cxn ang="0">
                  <a:pos x="109" y="0"/>
                </a:cxn>
                <a:cxn ang="0">
                  <a:pos x="108" y="1"/>
                </a:cxn>
                <a:cxn ang="0">
                  <a:pos x="106" y="2"/>
                </a:cxn>
                <a:cxn ang="0">
                  <a:pos x="105" y="3"/>
                </a:cxn>
                <a:cxn ang="0">
                  <a:pos x="105" y="3"/>
                </a:cxn>
              </a:cxnLst>
              <a:rect l="0" t="0" r="r" b="b"/>
              <a:pathLst>
                <a:path w="114" h="138">
                  <a:moveTo>
                    <a:pt x="105" y="3"/>
                  </a:moveTo>
                  <a:lnTo>
                    <a:pt x="105" y="3"/>
                  </a:lnTo>
                  <a:lnTo>
                    <a:pt x="101" y="13"/>
                  </a:lnTo>
                  <a:lnTo>
                    <a:pt x="95" y="21"/>
                  </a:lnTo>
                  <a:lnTo>
                    <a:pt x="89" y="29"/>
                  </a:lnTo>
                  <a:lnTo>
                    <a:pt x="82" y="36"/>
                  </a:lnTo>
                  <a:lnTo>
                    <a:pt x="67" y="51"/>
                  </a:lnTo>
                  <a:lnTo>
                    <a:pt x="54" y="65"/>
                  </a:lnTo>
                  <a:lnTo>
                    <a:pt x="54" y="65"/>
                  </a:lnTo>
                  <a:lnTo>
                    <a:pt x="26" y="97"/>
                  </a:lnTo>
                  <a:lnTo>
                    <a:pt x="14" y="114"/>
                  </a:lnTo>
                  <a:lnTo>
                    <a:pt x="1" y="130"/>
                  </a:lnTo>
                  <a:lnTo>
                    <a:pt x="1" y="130"/>
                  </a:lnTo>
                  <a:lnTo>
                    <a:pt x="0" y="133"/>
                  </a:lnTo>
                  <a:lnTo>
                    <a:pt x="0" y="135"/>
                  </a:lnTo>
                  <a:lnTo>
                    <a:pt x="1" y="136"/>
                  </a:lnTo>
                  <a:lnTo>
                    <a:pt x="2" y="137"/>
                  </a:lnTo>
                  <a:lnTo>
                    <a:pt x="7" y="138"/>
                  </a:lnTo>
                  <a:lnTo>
                    <a:pt x="8" y="137"/>
                  </a:lnTo>
                  <a:lnTo>
                    <a:pt x="10" y="136"/>
                  </a:lnTo>
                  <a:lnTo>
                    <a:pt x="10" y="136"/>
                  </a:lnTo>
                  <a:lnTo>
                    <a:pt x="24" y="116"/>
                  </a:lnTo>
                  <a:lnTo>
                    <a:pt x="39" y="97"/>
                  </a:lnTo>
                  <a:lnTo>
                    <a:pt x="71" y="60"/>
                  </a:lnTo>
                  <a:lnTo>
                    <a:pt x="71" y="60"/>
                  </a:lnTo>
                  <a:lnTo>
                    <a:pt x="82" y="48"/>
                  </a:lnTo>
                  <a:lnTo>
                    <a:pt x="94" y="35"/>
                  </a:lnTo>
                  <a:lnTo>
                    <a:pt x="101" y="29"/>
                  </a:lnTo>
                  <a:lnTo>
                    <a:pt x="106" y="22"/>
                  </a:lnTo>
                  <a:lnTo>
                    <a:pt x="111" y="15"/>
                  </a:lnTo>
                  <a:lnTo>
                    <a:pt x="114" y="6"/>
                  </a:lnTo>
                  <a:lnTo>
                    <a:pt x="114" y="6"/>
                  </a:lnTo>
                  <a:lnTo>
                    <a:pt x="114" y="4"/>
                  </a:lnTo>
                  <a:lnTo>
                    <a:pt x="114" y="2"/>
                  </a:lnTo>
                  <a:lnTo>
                    <a:pt x="113" y="1"/>
                  </a:lnTo>
                  <a:lnTo>
                    <a:pt x="111" y="1"/>
                  </a:lnTo>
                  <a:lnTo>
                    <a:pt x="109" y="0"/>
                  </a:lnTo>
                  <a:lnTo>
                    <a:pt x="108" y="1"/>
                  </a:lnTo>
                  <a:lnTo>
                    <a:pt x="106" y="2"/>
                  </a:lnTo>
                  <a:lnTo>
                    <a:pt x="105" y="3"/>
                  </a:lnTo>
                  <a:lnTo>
                    <a:pt x="105"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2" name="Freeform 448">
              <a:extLst>
                <a:ext uri="{FF2B5EF4-FFF2-40B4-BE49-F238E27FC236}">
                  <a16:creationId xmlns:a16="http://schemas.microsoft.com/office/drawing/2014/main" id="{2C6CDA61-03D3-A39E-6496-291AA81F3D19}"/>
                </a:ext>
              </a:extLst>
            </p:cNvPr>
            <p:cNvSpPr/>
            <p:nvPr/>
          </p:nvSpPr>
          <p:spPr bwMode="auto">
            <a:xfrm>
              <a:off x="6634163" y="3143250"/>
              <a:ext cx="66675" cy="73025"/>
            </a:xfrm>
            <a:custGeom>
              <a:avLst/>
              <a:gdLst/>
              <a:ahLst/>
              <a:cxnLst>
                <a:cxn ang="0">
                  <a:pos x="122" y="0"/>
                </a:cxn>
                <a:cxn ang="0">
                  <a:pos x="122" y="0"/>
                </a:cxn>
                <a:cxn ang="0">
                  <a:pos x="116" y="3"/>
                </a:cxn>
                <a:cxn ang="0">
                  <a:pos x="110" y="6"/>
                </a:cxn>
                <a:cxn ang="0">
                  <a:pos x="103" y="11"/>
                </a:cxn>
                <a:cxn ang="0">
                  <a:pos x="98" y="16"/>
                </a:cxn>
                <a:cxn ang="0">
                  <a:pos x="89" y="28"/>
                </a:cxn>
                <a:cxn ang="0">
                  <a:pos x="80" y="41"/>
                </a:cxn>
                <a:cxn ang="0">
                  <a:pos x="80" y="41"/>
                </a:cxn>
                <a:cxn ang="0">
                  <a:pos x="61" y="63"/>
                </a:cxn>
                <a:cxn ang="0">
                  <a:pos x="42" y="86"/>
                </a:cxn>
                <a:cxn ang="0">
                  <a:pos x="22" y="108"/>
                </a:cxn>
                <a:cxn ang="0">
                  <a:pos x="2" y="130"/>
                </a:cxn>
                <a:cxn ang="0">
                  <a:pos x="2" y="130"/>
                </a:cxn>
                <a:cxn ang="0">
                  <a:pos x="0" y="132"/>
                </a:cxn>
                <a:cxn ang="0">
                  <a:pos x="0" y="133"/>
                </a:cxn>
                <a:cxn ang="0">
                  <a:pos x="1" y="135"/>
                </a:cxn>
                <a:cxn ang="0">
                  <a:pos x="2" y="136"/>
                </a:cxn>
                <a:cxn ang="0">
                  <a:pos x="3" y="137"/>
                </a:cxn>
                <a:cxn ang="0">
                  <a:pos x="5" y="138"/>
                </a:cxn>
                <a:cxn ang="0">
                  <a:pos x="6" y="138"/>
                </a:cxn>
                <a:cxn ang="0">
                  <a:pos x="8" y="136"/>
                </a:cxn>
                <a:cxn ang="0">
                  <a:pos x="8" y="136"/>
                </a:cxn>
                <a:cxn ang="0">
                  <a:pos x="15" y="133"/>
                </a:cxn>
                <a:cxn ang="0">
                  <a:pos x="15" y="133"/>
                </a:cxn>
                <a:cxn ang="0">
                  <a:pos x="17" y="132"/>
                </a:cxn>
                <a:cxn ang="0">
                  <a:pos x="19" y="131"/>
                </a:cxn>
                <a:cxn ang="0">
                  <a:pos x="19" y="128"/>
                </a:cxn>
                <a:cxn ang="0">
                  <a:pos x="19" y="125"/>
                </a:cxn>
                <a:cxn ang="0">
                  <a:pos x="19" y="125"/>
                </a:cxn>
                <a:cxn ang="0">
                  <a:pos x="50" y="91"/>
                </a:cxn>
                <a:cxn ang="0">
                  <a:pos x="80" y="55"/>
                </a:cxn>
                <a:cxn ang="0">
                  <a:pos x="80" y="55"/>
                </a:cxn>
                <a:cxn ang="0">
                  <a:pos x="89" y="43"/>
                </a:cxn>
                <a:cxn ang="0">
                  <a:pos x="99" y="28"/>
                </a:cxn>
                <a:cxn ang="0">
                  <a:pos x="105" y="22"/>
                </a:cxn>
                <a:cxn ang="0">
                  <a:pos x="112" y="16"/>
                </a:cxn>
                <a:cxn ang="0">
                  <a:pos x="118" y="12"/>
                </a:cxn>
                <a:cxn ang="0">
                  <a:pos x="125" y="10"/>
                </a:cxn>
                <a:cxn ang="0">
                  <a:pos x="125" y="10"/>
                </a:cxn>
                <a:cxn ang="0">
                  <a:pos x="127" y="9"/>
                </a:cxn>
                <a:cxn ang="0">
                  <a:pos x="128" y="8"/>
                </a:cxn>
                <a:cxn ang="0">
                  <a:pos x="128" y="6"/>
                </a:cxn>
                <a:cxn ang="0">
                  <a:pos x="128" y="5"/>
                </a:cxn>
                <a:cxn ang="0">
                  <a:pos x="126" y="1"/>
                </a:cxn>
                <a:cxn ang="0">
                  <a:pos x="124" y="0"/>
                </a:cxn>
                <a:cxn ang="0">
                  <a:pos x="122" y="0"/>
                </a:cxn>
                <a:cxn ang="0">
                  <a:pos x="122" y="0"/>
                </a:cxn>
              </a:cxnLst>
              <a:rect l="0" t="0" r="r" b="b"/>
              <a:pathLst>
                <a:path w="128" h="138">
                  <a:moveTo>
                    <a:pt x="122" y="0"/>
                  </a:moveTo>
                  <a:lnTo>
                    <a:pt x="122" y="0"/>
                  </a:lnTo>
                  <a:lnTo>
                    <a:pt x="116" y="3"/>
                  </a:lnTo>
                  <a:lnTo>
                    <a:pt x="110" y="6"/>
                  </a:lnTo>
                  <a:lnTo>
                    <a:pt x="103" y="11"/>
                  </a:lnTo>
                  <a:lnTo>
                    <a:pt x="98" y="16"/>
                  </a:lnTo>
                  <a:lnTo>
                    <a:pt x="89" y="28"/>
                  </a:lnTo>
                  <a:lnTo>
                    <a:pt x="80" y="41"/>
                  </a:lnTo>
                  <a:lnTo>
                    <a:pt x="80" y="41"/>
                  </a:lnTo>
                  <a:lnTo>
                    <a:pt x="61" y="63"/>
                  </a:lnTo>
                  <a:lnTo>
                    <a:pt x="42" y="86"/>
                  </a:lnTo>
                  <a:lnTo>
                    <a:pt x="22" y="108"/>
                  </a:lnTo>
                  <a:lnTo>
                    <a:pt x="2" y="130"/>
                  </a:lnTo>
                  <a:lnTo>
                    <a:pt x="2" y="130"/>
                  </a:lnTo>
                  <a:lnTo>
                    <a:pt x="0" y="132"/>
                  </a:lnTo>
                  <a:lnTo>
                    <a:pt x="0" y="133"/>
                  </a:lnTo>
                  <a:lnTo>
                    <a:pt x="1" y="135"/>
                  </a:lnTo>
                  <a:lnTo>
                    <a:pt x="2" y="136"/>
                  </a:lnTo>
                  <a:lnTo>
                    <a:pt x="3" y="137"/>
                  </a:lnTo>
                  <a:lnTo>
                    <a:pt x="5" y="138"/>
                  </a:lnTo>
                  <a:lnTo>
                    <a:pt x="6" y="138"/>
                  </a:lnTo>
                  <a:lnTo>
                    <a:pt x="8" y="136"/>
                  </a:lnTo>
                  <a:lnTo>
                    <a:pt x="8" y="136"/>
                  </a:lnTo>
                  <a:lnTo>
                    <a:pt x="15" y="133"/>
                  </a:lnTo>
                  <a:lnTo>
                    <a:pt x="15" y="133"/>
                  </a:lnTo>
                  <a:lnTo>
                    <a:pt x="17" y="132"/>
                  </a:lnTo>
                  <a:lnTo>
                    <a:pt x="19" y="131"/>
                  </a:lnTo>
                  <a:lnTo>
                    <a:pt x="19" y="128"/>
                  </a:lnTo>
                  <a:lnTo>
                    <a:pt x="19" y="125"/>
                  </a:lnTo>
                  <a:lnTo>
                    <a:pt x="19" y="125"/>
                  </a:lnTo>
                  <a:lnTo>
                    <a:pt x="50" y="91"/>
                  </a:lnTo>
                  <a:lnTo>
                    <a:pt x="80" y="55"/>
                  </a:lnTo>
                  <a:lnTo>
                    <a:pt x="80" y="55"/>
                  </a:lnTo>
                  <a:lnTo>
                    <a:pt x="89" y="43"/>
                  </a:lnTo>
                  <a:lnTo>
                    <a:pt x="99" y="28"/>
                  </a:lnTo>
                  <a:lnTo>
                    <a:pt x="105" y="22"/>
                  </a:lnTo>
                  <a:lnTo>
                    <a:pt x="112" y="16"/>
                  </a:lnTo>
                  <a:lnTo>
                    <a:pt x="118" y="12"/>
                  </a:lnTo>
                  <a:lnTo>
                    <a:pt x="125" y="10"/>
                  </a:lnTo>
                  <a:lnTo>
                    <a:pt x="125" y="10"/>
                  </a:lnTo>
                  <a:lnTo>
                    <a:pt x="127" y="9"/>
                  </a:lnTo>
                  <a:lnTo>
                    <a:pt x="128" y="8"/>
                  </a:lnTo>
                  <a:lnTo>
                    <a:pt x="128" y="6"/>
                  </a:lnTo>
                  <a:lnTo>
                    <a:pt x="128" y="5"/>
                  </a:lnTo>
                  <a:lnTo>
                    <a:pt x="126" y="1"/>
                  </a:lnTo>
                  <a:lnTo>
                    <a:pt x="124" y="0"/>
                  </a:lnTo>
                  <a:lnTo>
                    <a:pt x="122" y="0"/>
                  </a:lnTo>
                  <a:lnTo>
                    <a:pt x="12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3" name="Freeform 449">
              <a:extLst>
                <a:ext uri="{FF2B5EF4-FFF2-40B4-BE49-F238E27FC236}">
                  <a16:creationId xmlns:a16="http://schemas.microsoft.com/office/drawing/2014/main" id="{777C65FF-5B04-733C-BC49-8BA3F4CF3CCC}"/>
                </a:ext>
              </a:extLst>
            </p:cNvPr>
            <p:cNvSpPr/>
            <p:nvPr/>
          </p:nvSpPr>
          <p:spPr bwMode="auto">
            <a:xfrm>
              <a:off x="6659563" y="3152775"/>
              <a:ext cx="61913" cy="68263"/>
            </a:xfrm>
            <a:custGeom>
              <a:avLst/>
              <a:gdLst/>
              <a:ahLst/>
              <a:cxnLst>
                <a:cxn ang="0">
                  <a:pos x="111" y="1"/>
                </a:cxn>
                <a:cxn ang="0">
                  <a:pos x="111" y="1"/>
                </a:cxn>
                <a:cxn ang="0">
                  <a:pos x="107" y="4"/>
                </a:cxn>
                <a:cxn ang="0">
                  <a:pos x="103" y="8"/>
                </a:cxn>
                <a:cxn ang="0">
                  <a:pos x="100" y="12"/>
                </a:cxn>
                <a:cxn ang="0">
                  <a:pos x="98" y="18"/>
                </a:cxn>
                <a:cxn ang="0">
                  <a:pos x="98" y="18"/>
                </a:cxn>
                <a:cxn ang="0">
                  <a:pos x="95" y="23"/>
                </a:cxn>
                <a:cxn ang="0">
                  <a:pos x="91" y="28"/>
                </a:cxn>
                <a:cxn ang="0">
                  <a:pos x="81" y="37"/>
                </a:cxn>
                <a:cxn ang="0">
                  <a:pos x="71" y="47"/>
                </a:cxn>
                <a:cxn ang="0">
                  <a:pos x="63" y="56"/>
                </a:cxn>
                <a:cxn ang="0">
                  <a:pos x="63" y="56"/>
                </a:cxn>
                <a:cxn ang="0">
                  <a:pos x="55" y="64"/>
                </a:cxn>
                <a:cxn ang="0">
                  <a:pos x="47" y="72"/>
                </a:cxn>
                <a:cxn ang="0">
                  <a:pos x="31" y="88"/>
                </a:cxn>
                <a:cxn ang="0">
                  <a:pos x="14" y="103"/>
                </a:cxn>
                <a:cxn ang="0">
                  <a:pos x="7" y="113"/>
                </a:cxn>
                <a:cxn ang="0">
                  <a:pos x="1" y="121"/>
                </a:cxn>
                <a:cxn ang="0">
                  <a:pos x="1" y="121"/>
                </a:cxn>
                <a:cxn ang="0">
                  <a:pos x="0" y="124"/>
                </a:cxn>
                <a:cxn ang="0">
                  <a:pos x="1" y="126"/>
                </a:cxn>
                <a:cxn ang="0">
                  <a:pos x="3" y="128"/>
                </a:cxn>
                <a:cxn ang="0">
                  <a:pos x="6" y="128"/>
                </a:cxn>
                <a:cxn ang="0">
                  <a:pos x="6" y="128"/>
                </a:cxn>
                <a:cxn ang="0">
                  <a:pos x="20" y="123"/>
                </a:cxn>
                <a:cxn ang="0">
                  <a:pos x="20" y="123"/>
                </a:cxn>
                <a:cxn ang="0">
                  <a:pos x="21" y="122"/>
                </a:cxn>
                <a:cxn ang="0">
                  <a:pos x="22" y="121"/>
                </a:cxn>
                <a:cxn ang="0">
                  <a:pos x="23" y="118"/>
                </a:cxn>
                <a:cxn ang="0">
                  <a:pos x="21" y="116"/>
                </a:cxn>
                <a:cxn ang="0">
                  <a:pos x="20" y="115"/>
                </a:cxn>
                <a:cxn ang="0">
                  <a:pos x="19" y="114"/>
                </a:cxn>
                <a:cxn ang="0">
                  <a:pos x="19" y="114"/>
                </a:cxn>
                <a:cxn ang="0">
                  <a:pos x="37" y="98"/>
                </a:cxn>
                <a:cxn ang="0">
                  <a:pos x="37" y="98"/>
                </a:cxn>
                <a:cxn ang="0">
                  <a:pos x="53" y="81"/>
                </a:cxn>
                <a:cxn ang="0">
                  <a:pos x="69" y="62"/>
                </a:cxn>
                <a:cxn ang="0">
                  <a:pos x="69" y="62"/>
                </a:cxn>
                <a:cxn ang="0">
                  <a:pos x="82" y="48"/>
                </a:cxn>
                <a:cxn ang="0">
                  <a:pos x="97" y="33"/>
                </a:cxn>
                <a:cxn ang="0">
                  <a:pos x="97" y="33"/>
                </a:cxn>
                <a:cxn ang="0">
                  <a:pos x="102" y="27"/>
                </a:cxn>
                <a:cxn ang="0">
                  <a:pos x="106" y="21"/>
                </a:cxn>
                <a:cxn ang="0">
                  <a:pos x="110" y="15"/>
                </a:cxn>
                <a:cxn ang="0">
                  <a:pos x="116" y="9"/>
                </a:cxn>
                <a:cxn ang="0">
                  <a:pos x="116" y="9"/>
                </a:cxn>
                <a:cxn ang="0">
                  <a:pos x="117" y="7"/>
                </a:cxn>
                <a:cxn ang="0">
                  <a:pos x="117" y="5"/>
                </a:cxn>
                <a:cxn ang="0">
                  <a:pos x="117" y="2"/>
                </a:cxn>
                <a:cxn ang="0">
                  <a:pos x="116" y="1"/>
                </a:cxn>
                <a:cxn ang="0">
                  <a:pos x="114" y="0"/>
                </a:cxn>
                <a:cxn ang="0">
                  <a:pos x="113" y="0"/>
                </a:cxn>
                <a:cxn ang="0">
                  <a:pos x="111" y="1"/>
                </a:cxn>
                <a:cxn ang="0">
                  <a:pos x="111" y="1"/>
                </a:cxn>
              </a:cxnLst>
              <a:rect l="0" t="0" r="r" b="b"/>
              <a:pathLst>
                <a:path w="117" h="128">
                  <a:moveTo>
                    <a:pt x="111" y="1"/>
                  </a:moveTo>
                  <a:lnTo>
                    <a:pt x="111" y="1"/>
                  </a:lnTo>
                  <a:lnTo>
                    <a:pt x="107" y="4"/>
                  </a:lnTo>
                  <a:lnTo>
                    <a:pt x="103" y="8"/>
                  </a:lnTo>
                  <a:lnTo>
                    <a:pt x="100" y="12"/>
                  </a:lnTo>
                  <a:lnTo>
                    <a:pt x="98" y="18"/>
                  </a:lnTo>
                  <a:lnTo>
                    <a:pt x="98" y="18"/>
                  </a:lnTo>
                  <a:lnTo>
                    <a:pt x="95" y="23"/>
                  </a:lnTo>
                  <a:lnTo>
                    <a:pt x="91" y="28"/>
                  </a:lnTo>
                  <a:lnTo>
                    <a:pt x="81" y="37"/>
                  </a:lnTo>
                  <a:lnTo>
                    <a:pt x="71" y="47"/>
                  </a:lnTo>
                  <a:lnTo>
                    <a:pt x="63" y="56"/>
                  </a:lnTo>
                  <a:lnTo>
                    <a:pt x="63" y="56"/>
                  </a:lnTo>
                  <a:lnTo>
                    <a:pt x="55" y="64"/>
                  </a:lnTo>
                  <a:lnTo>
                    <a:pt x="47" y="72"/>
                  </a:lnTo>
                  <a:lnTo>
                    <a:pt x="31" y="88"/>
                  </a:lnTo>
                  <a:lnTo>
                    <a:pt x="14" y="103"/>
                  </a:lnTo>
                  <a:lnTo>
                    <a:pt x="7" y="113"/>
                  </a:lnTo>
                  <a:lnTo>
                    <a:pt x="1" y="121"/>
                  </a:lnTo>
                  <a:lnTo>
                    <a:pt x="1" y="121"/>
                  </a:lnTo>
                  <a:lnTo>
                    <a:pt x="0" y="124"/>
                  </a:lnTo>
                  <a:lnTo>
                    <a:pt x="1" y="126"/>
                  </a:lnTo>
                  <a:lnTo>
                    <a:pt x="3" y="128"/>
                  </a:lnTo>
                  <a:lnTo>
                    <a:pt x="6" y="128"/>
                  </a:lnTo>
                  <a:lnTo>
                    <a:pt x="6" y="128"/>
                  </a:lnTo>
                  <a:lnTo>
                    <a:pt x="20" y="123"/>
                  </a:lnTo>
                  <a:lnTo>
                    <a:pt x="20" y="123"/>
                  </a:lnTo>
                  <a:lnTo>
                    <a:pt x="21" y="122"/>
                  </a:lnTo>
                  <a:lnTo>
                    <a:pt x="22" y="121"/>
                  </a:lnTo>
                  <a:lnTo>
                    <a:pt x="23" y="118"/>
                  </a:lnTo>
                  <a:lnTo>
                    <a:pt x="21" y="116"/>
                  </a:lnTo>
                  <a:lnTo>
                    <a:pt x="20" y="115"/>
                  </a:lnTo>
                  <a:lnTo>
                    <a:pt x="19" y="114"/>
                  </a:lnTo>
                  <a:lnTo>
                    <a:pt x="19" y="114"/>
                  </a:lnTo>
                  <a:lnTo>
                    <a:pt x="37" y="98"/>
                  </a:lnTo>
                  <a:lnTo>
                    <a:pt x="37" y="98"/>
                  </a:lnTo>
                  <a:lnTo>
                    <a:pt x="53" y="81"/>
                  </a:lnTo>
                  <a:lnTo>
                    <a:pt x="69" y="62"/>
                  </a:lnTo>
                  <a:lnTo>
                    <a:pt x="69" y="62"/>
                  </a:lnTo>
                  <a:lnTo>
                    <a:pt x="82" y="48"/>
                  </a:lnTo>
                  <a:lnTo>
                    <a:pt x="97" y="33"/>
                  </a:lnTo>
                  <a:lnTo>
                    <a:pt x="97" y="33"/>
                  </a:lnTo>
                  <a:lnTo>
                    <a:pt x="102" y="27"/>
                  </a:lnTo>
                  <a:lnTo>
                    <a:pt x="106" y="21"/>
                  </a:lnTo>
                  <a:lnTo>
                    <a:pt x="110" y="15"/>
                  </a:lnTo>
                  <a:lnTo>
                    <a:pt x="116" y="9"/>
                  </a:lnTo>
                  <a:lnTo>
                    <a:pt x="116" y="9"/>
                  </a:lnTo>
                  <a:lnTo>
                    <a:pt x="117" y="7"/>
                  </a:lnTo>
                  <a:lnTo>
                    <a:pt x="117" y="5"/>
                  </a:lnTo>
                  <a:lnTo>
                    <a:pt x="117" y="2"/>
                  </a:lnTo>
                  <a:lnTo>
                    <a:pt x="116" y="1"/>
                  </a:lnTo>
                  <a:lnTo>
                    <a:pt x="114" y="0"/>
                  </a:lnTo>
                  <a:lnTo>
                    <a:pt x="113" y="0"/>
                  </a:lnTo>
                  <a:lnTo>
                    <a:pt x="111" y="1"/>
                  </a:lnTo>
                  <a:lnTo>
                    <a:pt x="111"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4" name="Freeform 450">
              <a:extLst>
                <a:ext uri="{FF2B5EF4-FFF2-40B4-BE49-F238E27FC236}">
                  <a16:creationId xmlns:a16="http://schemas.microsoft.com/office/drawing/2014/main" id="{6D7A78DC-CBFC-2A0A-5663-CB37AA498F19}"/>
                </a:ext>
              </a:extLst>
            </p:cNvPr>
            <p:cNvSpPr/>
            <p:nvPr/>
          </p:nvSpPr>
          <p:spPr bwMode="auto">
            <a:xfrm>
              <a:off x="6691313" y="3163888"/>
              <a:ext cx="55563" cy="69850"/>
            </a:xfrm>
            <a:custGeom>
              <a:avLst/>
              <a:gdLst/>
              <a:ahLst/>
              <a:cxnLst>
                <a:cxn ang="0">
                  <a:pos x="95" y="2"/>
                </a:cxn>
                <a:cxn ang="0">
                  <a:pos x="95" y="2"/>
                </a:cxn>
                <a:cxn ang="0">
                  <a:pos x="89" y="11"/>
                </a:cxn>
                <a:cxn ang="0">
                  <a:pos x="82" y="20"/>
                </a:cxn>
                <a:cxn ang="0">
                  <a:pos x="69" y="38"/>
                </a:cxn>
                <a:cxn ang="0">
                  <a:pos x="53" y="54"/>
                </a:cxn>
                <a:cxn ang="0">
                  <a:pos x="39" y="72"/>
                </a:cxn>
                <a:cxn ang="0">
                  <a:pos x="39" y="72"/>
                </a:cxn>
                <a:cxn ang="0">
                  <a:pos x="28" y="84"/>
                </a:cxn>
                <a:cxn ang="0">
                  <a:pos x="16" y="97"/>
                </a:cxn>
                <a:cxn ang="0">
                  <a:pos x="11" y="103"/>
                </a:cxn>
                <a:cxn ang="0">
                  <a:pos x="6" y="110"/>
                </a:cxn>
                <a:cxn ang="0">
                  <a:pos x="3" y="117"/>
                </a:cxn>
                <a:cxn ang="0">
                  <a:pos x="0" y="126"/>
                </a:cxn>
                <a:cxn ang="0">
                  <a:pos x="0" y="126"/>
                </a:cxn>
                <a:cxn ang="0">
                  <a:pos x="0" y="128"/>
                </a:cxn>
                <a:cxn ang="0">
                  <a:pos x="0" y="130"/>
                </a:cxn>
                <a:cxn ang="0">
                  <a:pos x="2" y="131"/>
                </a:cxn>
                <a:cxn ang="0">
                  <a:pos x="3" y="132"/>
                </a:cxn>
                <a:cxn ang="0">
                  <a:pos x="5" y="132"/>
                </a:cxn>
                <a:cxn ang="0">
                  <a:pos x="6" y="131"/>
                </a:cxn>
                <a:cxn ang="0">
                  <a:pos x="8" y="130"/>
                </a:cxn>
                <a:cxn ang="0">
                  <a:pos x="9" y="129"/>
                </a:cxn>
                <a:cxn ang="0">
                  <a:pos x="9" y="129"/>
                </a:cxn>
                <a:cxn ang="0">
                  <a:pos x="12" y="119"/>
                </a:cxn>
                <a:cxn ang="0">
                  <a:pos x="16" y="111"/>
                </a:cxn>
                <a:cxn ang="0">
                  <a:pos x="22" y="103"/>
                </a:cxn>
                <a:cxn ang="0">
                  <a:pos x="29" y="96"/>
                </a:cxn>
                <a:cxn ang="0">
                  <a:pos x="42" y="81"/>
                </a:cxn>
                <a:cxn ang="0">
                  <a:pos x="55" y="67"/>
                </a:cxn>
                <a:cxn ang="0">
                  <a:pos x="55" y="67"/>
                </a:cxn>
                <a:cxn ang="0">
                  <a:pos x="81" y="38"/>
                </a:cxn>
                <a:cxn ang="0">
                  <a:pos x="93" y="22"/>
                </a:cxn>
                <a:cxn ang="0">
                  <a:pos x="98" y="15"/>
                </a:cxn>
                <a:cxn ang="0">
                  <a:pos x="103" y="6"/>
                </a:cxn>
                <a:cxn ang="0">
                  <a:pos x="103" y="6"/>
                </a:cxn>
                <a:cxn ang="0">
                  <a:pos x="104" y="4"/>
                </a:cxn>
                <a:cxn ang="0">
                  <a:pos x="103" y="3"/>
                </a:cxn>
                <a:cxn ang="0">
                  <a:pos x="103" y="1"/>
                </a:cxn>
                <a:cxn ang="0">
                  <a:pos x="101" y="0"/>
                </a:cxn>
                <a:cxn ang="0">
                  <a:pos x="100" y="0"/>
                </a:cxn>
                <a:cxn ang="0">
                  <a:pos x="98" y="0"/>
                </a:cxn>
                <a:cxn ang="0">
                  <a:pos x="96" y="0"/>
                </a:cxn>
                <a:cxn ang="0">
                  <a:pos x="95" y="2"/>
                </a:cxn>
                <a:cxn ang="0">
                  <a:pos x="95" y="2"/>
                </a:cxn>
              </a:cxnLst>
              <a:rect l="0" t="0" r="r" b="b"/>
              <a:pathLst>
                <a:path w="104" h="132">
                  <a:moveTo>
                    <a:pt x="95" y="2"/>
                  </a:moveTo>
                  <a:lnTo>
                    <a:pt x="95" y="2"/>
                  </a:lnTo>
                  <a:lnTo>
                    <a:pt x="89" y="11"/>
                  </a:lnTo>
                  <a:lnTo>
                    <a:pt x="82" y="20"/>
                  </a:lnTo>
                  <a:lnTo>
                    <a:pt x="69" y="38"/>
                  </a:lnTo>
                  <a:lnTo>
                    <a:pt x="53" y="54"/>
                  </a:lnTo>
                  <a:lnTo>
                    <a:pt x="39" y="72"/>
                  </a:lnTo>
                  <a:lnTo>
                    <a:pt x="39" y="72"/>
                  </a:lnTo>
                  <a:lnTo>
                    <a:pt x="28" y="84"/>
                  </a:lnTo>
                  <a:lnTo>
                    <a:pt x="16" y="97"/>
                  </a:lnTo>
                  <a:lnTo>
                    <a:pt x="11" y="103"/>
                  </a:lnTo>
                  <a:lnTo>
                    <a:pt x="6" y="110"/>
                  </a:lnTo>
                  <a:lnTo>
                    <a:pt x="3" y="117"/>
                  </a:lnTo>
                  <a:lnTo>
                    <a:pt x="0" y="126"/>
                  </a:lnTo>
                  <a:lnTo>
                    <a:pt x="0" y="126"/>
                  </a:lnTo>
                  <a:lnTo>
                    <a:pt x="0" y="128"/>
                  </a:lnTo>
                  <a:lnTo>
                    <a:pt x="0" y="130"/>
                  </a:lnTo>
                  <a:lnTo>
                    <a:pt x="2" y="131"/>
                  </a:lnTo>
                  <a:lnTo>
                    <a:pt x="3" y="132"/>
                  </a:lnTo>
                  <a:lnTo>
                    <a:pt x="5" y="132"/>
                  </a:lnTo>
                  <a:lnTo>
                    <a:pt x="6" y="131"/>
                  </a:lnTo>
                  <a:lnTo>
                    <a:pt x="8" y="130"/>
                  </a:lnTo>
                  <a:lnTo>
                    <a:pt x="9" y="129"/>
                  </a:lnTo>
                  <a:lnTo>
                    <a:pt x="9" y="129"/>
                  </a:lnTo>
                  <a:lnTo>
                    <a:pt x="12" y="119"/>
                  </a:lnTo>
                  <a:lnTo>
                    <a:pt x="16" y="111"/>
                  </a:lnTo>
                  <a:lnTo>
                    <a:pt x="22" y="103"/>
                  </a:lnTo>
                  <a:lnTo>
                    <a:pt x="29" y="96"/>
                  </a:lnTo>
                  <a:lnTo>
                    <a:pt x="42" y="81"/>
                  </a:lnTo>
                  <a:lnTo>
                    <a:pt x="55" y="67"/>
                  </a:lnTo>
                  <a:lnTo>
                    <a:pt x="55" y="67"/>
                  </a:lnTo>
                  <a:lnTo>
                    <a:pt x="81" y="38"/>
                  </a:lnTo>
                  <a:lnTo>
                    <a:pt x="93" y="22"/>
                  </a:lnTo>
                  <a:lnTo>
                    <a:pt x="98" y="15"/>
                  </a:lnTo>
                  <a:lnTo>
                    <a:pt x="103" y="6"/>
                  </a:lnTo>
                  <a:lnTo>
                    <a:pt x="103" y="6"/>
                  </a:lnTo>
                  <a:lnTo>
                    <a:pt x="104" y="4"/>
                  </a:lnTo>
                  <a:lnTo>
                    <a:pt x="103" y="3"/>
                  </a:lnTo>
                  <a:lnTo>
                    <a:pt x="103" y="1"/>
                  </a:lnTo>
                  <a:lnTo>
                    <a:pt x="101" y="0"/>
                  </a:lnTo>
                  <a:lnTo>
                    <a:pt x="100" y="0"/>
                  </a:lnTo>
                  <a:lnTo>
                    <a:pt x="98" y="0"/>
                  </a:lnTo>
                  <a:lnTo>
                    <a:pt x="96" y="0"/>
                  </a:lnTo>
                  <a:lnTo>
                    <a:pt x="95" y="2"/>
                  </a:lnTo>
                  <a:lnTo>
                    <a:pt x="9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5" name="Freeform 451">
              <a:extLst>
                <a:ext uri="{FF2B5EF4-FFF2-40B4-BE49-F238E27FC236}">
                  <a16:creationId xmlns:a16="http://schemas.microsoft.com/office/drawing/2014/main" id="{0ADA6DE8-EACD-449A-E0B0-68166A9AE79E}"/>
                </a:ext>
              </a:extLst>
            </p:cNvPr>
            <p:cNvSpPr/>
            <p:nvPr/>
          </p:nvSpPr>
          <p:spPr bwMode="auto">
            <a:xfrm>
              <a:off x="6721476" y="3168650"/>
              <a:ext cx="65088" cy="77788"/>
            </a:xfrm>
            <a:custGeom>
              <a:avLst/>
              <a:gdLst/>
              <a:ahLst/>
              <a:cxnLst>
                <a:cxn ang="0">
                  <a:pos x="119" y="0"/>
                </a:cxn>
                <a:cxn ang="0">
                  <a:pos x="119" y="0"/>
                </a:cxn>
                <a:cxn ang="0">
                  <a:pos x="110" y="1"/>
                </a:cxn>
                <a:cxn ang="0">
                  <a:pos x="103" y="5"/>
                </a:cxn>
                <a:cxn ang="0">
                  <a:pos x="95" y="10"/>
                </a:cxn>
                <a:cxn ang="0">
                  <a:pos x="88" y="15"/>
                </a:cxn>
                <a:cxn ang="0">
                  <a:pos x="83" y="23"/>
                </a:cxn>
                <a:cxn ang="0">
                  <a:pos x="77" y="30"/>
                </a:cxn>
                <a:cxn ang="0">
                  <a:pos x="68" y="44"/>
                </a:cxn>
                <a:cxn ang="0">
                  <a:pos x="68" y="44"/>
                </a:cxn>
                <a:cxn ang="0">
                  <a:pos x="50" y="68"/>
                </a:cxn>
                <a:cxn ang="0">
                  <a:pos x="32" y="91"/>
                </a:cxn>
                <a:cxn ang="0">
                  <a:pos x="16" y="115"/>
                </a:cxn>
                <a:cxn ang="0">
                  <a:pos x="8" y="127"/>
                </a:cxn>
                <a:cxn ang="0">
                  <a:pos x="0" y="139"/>
                </a:cxn>
                <a:cxn ang="0">
                  <a:pos x="0" y="139"/>
                </a:cxn>
                <a:cxn ang="0">
                  <a:pos x="0" y="141"/>
                </a:cxn>
                <a:cxn ang="0">
                  <a:pos x="0" y="144"/>
                </a:cxn>
                <a:cxn ang="0">
                  <a:pos x="1" y="145"/>
                </a:cxn>
                <a:cxn ang="0">
                  <a:pos x="3" y="146"/>
                </a:cxn>
                <a:cxn ang="0">
                  <a:pos x="5" y="147"/>
                </a:cxn>
                <a:cxn ang="0">
                  <a:pos x="7" y="147"/>
                </a:cxn>
                <a:cxn ang="0">
                  <a:pos x="8" y="146"/>
                </a:cxn>
                <a:cxn ang="0">
                  <a:pos x="9" y="145"/>
                </a:cxn>
                <a:cxn ang="0">
                  <a:pos x="9" y="145"/>
                </a:cxn>
                <a:cxn ang="0">
                  <a:pos x="15" y="133"/>
                </a:cxn>
                <a:cxn ang="0">
                  <a:pos x="22" y="123"/>
                </a:cxn>
                <a:cxn ang="0">
                  <a:pos x="37" y="103"/>
                </a:cxn>
                <a:cxn ang="0">
                  <a:pos x="52" y="84"/>
                </a:cxn>
                <a:cxn ang="0">
                  <a:pos x="66" y="64"/>
                </a:cxn>
                <a:cxn ang="0">
                  <a:pos x="66" y="64"/>
                </a:cxn>
                <a:cxn ang="0">
                  <a:pos x="76" y="47"/>
                </a:cxn>
                <a:cxn ang="0">
                  <a:pos x="81" y="39"/>
                </a:cxn>
                <a:cxn ang="0">
                  <a:pos x="87" y="30"/>
                </a:cxn>
                <a:cxn ang="0">
                  <a:pos x="94" y="23"/>
                </a:cxn>
                <a:cxn ang="0">
                  <a:pos x="102" y="17"/>
                </a:cxn>
                <a:cxn ang="0">
                  <a:pos x="110" y="11"/>
                </a:cxn>
                <a:cxn ang="0">
                  <a:pos x="114" y="10"/>
                </a:cxn>
                <a:cxn ang="0">
                  <a:pos x="119" y="9"/>
                </a:cxn>
                <a:cxn ang="0">
                  <a:pos x="119" y="9"/>
                </a:cxn>
                <a:cxn ang="0">
                  <a:pos x="120" y="8"/>
                </a:cxn>
                <a:cxn ang="0">
                  <a:pos x="122" y="7"/>
                </a:cxn>
                <a:cxn ang="0">
                  <a:pos x="123" y="4"/>
                </a:cxn>
                <a:cxn ang="0">
                  <a:pos x="123" y="2"/>
                </a:cxn>
                <a:cxn ang="0">
                  <a:pos x="122" y="1"/>
                </a:cxn>
                <a:cxn ang="0">
                  <a:pos x="120" y="0"/>
                </a:cxn>
                <a:cxn ang="0">
                  <a:pos x="119" y="0"/>
                </a:cxn>
                <a:cxn ang="0">
                  <a:pos x="119" y="0"/>
                </a:cxn>
              </a:cxnLst>
              <a:rect l="0" t="0" r="r" b="b"/>
              <a:pathLst>
                <a:path w="123" h="147">
                  <a:moveTo>
                    <a:pt x="119" y="0"/>
                  </a:moveTo>
                  <a:lnTo>
                    <a:pt x="119" y="0"/>
                  </a:lnTo>
                  <a:lnTo>
                    <a:pt x="110" y="1"/>
                  </a:lnTo>
                  <a:lnTo>
                    <a:pt x="103" y="5"/>
                  </a:lnTo>
                  <a:lnTo>
                    <a:pt x="95" y="10"/>
                  </a:lnTo>
                  <a:lnTo>
                    <a:pt x="88" y="15"/>
                  </a:lnTo>
                  <a:lnTo>
                    <a:pt x="83" y="23"/>
                  </a:lnTo>
                  <a:lnTo>
                    <a:pt x="77" y="30"/>
                  </a:lnTo>
                  <a:lnTo>
                    <a:pt x="68" y="44"/>
                  </a:lnTo>
                  <a:lnTo>
                    <a:pt x="68" y="44"/>
                  </a:lnTo>
                  <a:lnTo>
                    <a:pt x="50" y="68"/>
                  </a:lnTo>
                  <a:lnTo>
                    <a:pt x="32" y="91"/>
                  </a:lnTo>
                  <a:lnTo>
                    <a:pt x="16" y="115"/>
                  </a:lnTo>
                  <a:lnTo>
                    <a:pt x="8" y="127"/>
                  </a:lnTo>
                  <a:lnTo>
                    <a:pt x="0" y="139"/>
                  </a:lnTo>
                  <a:lnTo>
                    <a:pt x="0" y="139"/>
                  </a:lnTo>
                  <a:lnTo>
                    <a:pt x="0" y="141"/>
                  </a:lnTo>
                  <a:lnTo>
                    <a:pt x="0" y="144"/>
                  </a:lnTo>
                  <a:lnTo>
                    <a:pt x="1" y="145"/>
                  </a:lnTo>
                  <a:lnTo>
                    <a:pt x="3" y="146"/>
                  </a:lnTo>
                  <a:lnTo>
                    <a:pt x="5" y="147"/>
                  </a:lnTo>
                  <a:lnTo>
                    <a:pt x="7" y="147"/>
                  </a:lnTo>
                  <a:lnTo>
                    <a:pt x="8" y="146"/>
                  </a:lnTo>
                  <a:lnTo>
                    <a:pt x="9" y="145"/>
                  </a:lnTo>
                  <a:lnTo>
                    <a:pt x="9" y="145"/>
                  </a:lnTo>
                  <a:lnTo>
                    <a:pt x="15" y="133"/>
                  </a:lnTo>
                  <a:lnTo>
                    <a:pt x="22" y="123"/>
                  </a:lnTo>
                  <a:lnTo>
                    <a:pt x="37" y="103"/>
                  </a:lnTo>
                  <a:lnTo>
                    <a:pt x="52" y="84"/>
                  </a:lnTo>
                  <a:lnTo>
                    <a:pt x="66" y="64"/>
                  </a:lnTo>
                  <a:lnTo>
                    <a:pt x="66" y="64"/>
                  </a:lnTo>
                  <a:lnTo>
                    <a:pt x="76" y="47"/>
                  </a:lnTo>
                  <a:lnTo>
                    <a:pt x="81" y="39"/>
                  </a:lnTo>
                  <a:lnTo>
                    <a:pt x="87" y="30"/>
                  </a:lnTo>
                  <a:lnTo>
                    <a:pt x="94" y="23"/>
                  </a:lnTo>
                  <a:lnTo>
                    <a:pt x="102" y="17"/>
                  </a:lnTo>
                  <a:lnTo>
                    <a:pt x="110" y="11"/>
                  </a:lnTo>
                  <a:lnTo>
                    <a:pt x="114" y="10"/>
                  </a:lnTo>
                  <a:lnTo>
                    <a:pt x="119" y="9"/>
                  </a:lnTo>
                  <a:lnTo>
                    <a:pt x="119" y="9"/>
                  </a:lnTo>
                  <a:lnTo>
                    <a:pt x="120" y="8"/>
                  </a:lnTo>
                  <a:lnTo>
                    <a:pt x="122" y="7"/>
                  </a:lnTo>
                  <a:lnTo>
                    <a:pt x="123" y="4"/>
                  </a:lnTo>
                  <a:lnTo>
                    <a:pt x="123" y="2"/>
                  </a:lnTo>
                  <a:lnTo>
                    <a:pt x="122" y="1"/>
                  </a:lnTo>
                  <a:lnTo>
                    <a:pt x="120" y="0"/>
                  </a:lnTo>
                  <a:lnTo>
                    <a:pt x="119" y="0"/>
                  </a:lnTo>
                  <a:lnTo>
                    <a:pt x="119"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6" name="Freeform 452">
              <a:extLst>
                <a:ext uri="{FF2B5EF4-FFF2-40B4-BE49-F238E27FC236}">
                  <a16:creationId xmlns:a16="http://schemas.microsoft.com/office/drawing/2014/main" id="{A60C5BDB-807D-251F-8A6D-2F7C2E91E4FA}"/>
                </a:ext>
              </a:extLst>
            </p:cNvPr>
            <p:cNvSpPr/>
            <p:nvPr/>
          </p:nvSpPr>
          <p:spPr bwMode="auto">
            <a:xfrm>
              <a:off x="6734176" y="3182938"/>
              <a:ext cx="74613" cy="77788"/>
            </a:xfrm>
            <a:custGeom>
              <a:avLst/>
              <a:gdLst/>
              <a:ahLst/>
              <a:cxnLst>
                <a:cxn ang="0">
                  <a:pos x="137" y="0"/>
                </a:cxn>
                <a:cxn ang="0">
                  <a:pos x="137" y="0"/>
                </a:cxn>
                <a:cxn ang="0">
                  <a:pos x="125" y="5"/>
                </a:cxn>
                <a:cxn ang="0">
                  <a:pos x="115" y="10"/>
                </a:cxn>
                <a:cxn ang="0">
                  <a:pos x="106" y="17"/>
                </a:cxn>
                <a:cxn ang="0">
                  <a:pos x="96" y="25"/>
                </a:cxn>
                <a:cxn ang="0">
                  <a:pos x="87" y="32"/>
                </a:cxn>
                <a:cxn ang="0">
                  <a:pos x="79" y="40"/>
                </a:cxn>
                <a:cxn ang="0">
                  <a:pos x="63" y="58"/>
                </a:cxn>
                <a:cxn ang="0">
                  <a:pos x="63" y="58"/>
                </a:cxn>
                <a:cxn ang="0">
                  <a:pos x="45" y="77"/>
                </a:cxn>
                <a:cxn ang="0">
                  <a:pos x="27" y="96"/>
                </a:cxn>
                <a:cxn ang="0">
                  <a:pos x="20" y="106"/>
                </a:cxn>
                <a:cxn ang="0">
                  <a:pos x="13" y="117"/>
                </a:cxn>
                <a:cxn ang="0">
                  <a:pos x="5" y="128"/>
                </a:cxn>
                <a:cxn ang="0">
                  <a:pos x="0" y="141"/>
                </a:cxn>
                <a:cxn ang="0">
                  <a:pos x="0" y="141"/>
                </a:cxn>
                <a:cxn ang="0">
                  <a:pos x="0" y="142"/>
                </a:cxn>
                <a:cxn ang="0">
                  <a:pos x="0" y="144"/>
                </a:cxn>
                <a:cxn ang="0">
                  <a:pos x="2" y="147"/>
                </a:cxn>
                <a:cxn ang="0">
                  <a:pos x="5" y="147"/>
                </a:cxn>
                <a:cxn ang="0">
                  <a:pos x="8" y="146"/>
                </a:cxn>
                <a:cxn ang="0">
                  <a:pos x="8" y="146"/>
                </a:cxn>
                <a:cxn ang="0">
                  <a:pos x="16" y="142"/>
                </a:cxn>
                <a:cxn ang="0">
                  <a:pos x="16" y="142"/>
                </a:cxn>
                <a:cxn ang="0">
                  <a:pos x="17" y="141"/>
                </a:cxn>
                <a:cxn ang="0">
                  <a:pos x="18" y="140"/>
                </a:cxn>
                <a:cxn ang="0">
                  <a:pos x="19" y="137"/>
                </a:cxn>
                <a:cxn ang="0">
                  <a:pos x="17" y="134"/>
                </a:cxn>
                <a:cxn ang="0">
                  <a:pos x="16" y="133"/>
                </a:cxn>
                <a:cxn ang="0">
                  <a:pos x="14" y="133"/>
                </a:cxn>
                <a:cxn ang="0">
                  <a:pos x="14" y="133"/>
                </a:cxn>
                <a:cxn ang="0">
                  <a:pos x="19" y="124"/>
                </a:cxn>
                <a:cxn ang="0">
                  <a:pos x="24" y="115"/>
                </a:cxn>
                <a:cxn ang="0">
                  <a:pos x="35" y="99"/>
                </a:cxn>
                <a:cxn ang="0">
                  <a:pos x="50" y="84"/>
                </a:cxn>
                <a:cxn ang="0">
                  <a:pos x="65" y="70"/>
                </a:cxn>
                <a:cxn ang="0">
                  <a:pos x="65" y="70"/>
                </a:cxn>
                <a:cxn ang="0">
                  <a:pos x="71" y="63"/>
                </a:cxn>
                <a:cxn ang="0">
                  <a:pos x="78" y="56"/>
                </a:cxn>
                <a:cxn ang="0">
                  <a:pos x="84" y="48"/>
                </a:cxn>
                <a:cxn ang="0">
                  <a:pos x="90" y="41"/>
                </a:cxn>
                <a:cxn ang="0">
                  <a:pos x="90" y="41"/>
                </a:cxn>
                <a:cxn ang="0">
                  <a:pos x="101" y="32"/>
                </a:cxn>
                <a:cxn ang="0">
                  <a:pos x="113" y="23"/>
                </a:cxn>
                <a:cxn ang="0">
                  <a:pos x="125" y="15"/>
                </a:cxn>
                <a:cxn ang="0">
                  <a:pos x="139" y="9"/>
                </a:cxn>
                <a:cxn ang="0">
                  <a:pos x="139" y="9"/>
                </a:cxn>
                <a:cxn ang="0">
                  <a:pos x="141" y="8"/>
                </a:cxn>
                <a:cxn ang="0">
                  <a:pos x="142" y="7"/>
                </a:cxn>
                <a:cxn ang="0">
                  <a:pos x="142" y="3"/>
                </a:cxn>
                <a:cxn ang="0">
                  <a:pos x="141" y="2"/>
                </a:cxn>
                <a:cxn ang="0">
                  <a:pos x="140" y="1"/>
                </a:cxn>
                <a:cxn ang="0">
                  <a:pos x="139" y="0"/>
                </a:cxn>
                <a:cxn ang="0">
                  <a:pos x="137" y="0"/>
                </a:cxn>
                <a:cxn ang="0">
                  <a:pos x="137" y="0"/>
                </a:cxn>
              </a:cxnLst>
              <a:rect l="0" t="0" r="r" b="b"/>
              <a:pathLst>
                <a:path w="142" h="147">
                  <a:moveTo>
                    <a:pt x="137" y="0"/>
                  </a:moveTo>
                  <a:lnTo>
                    <a:pt x="137" y="0"/>
                  </a:lnTo>
                  <a:lnTo>
                    <a:pt x="125" y="5"/>
                  </a:lnTo>
                  <a:lnTo>
                    <a:pt x="115" y="10"/>
                  </a:lnTo>
                  <a:lnTo>
                    <a:pt x="106" y="17"/>
                  </a:lnTo>
                  <a:lnTo>
                    <a:pt x="96" y="25"/>
                  </a:lnTo>
                  <a:lnTo>
                    <a:pt x="87" y="32"/>
                  </a:lnTo>
                  <a:lnTo>
                    <a:pt x="79" y="40"/>
                  </a:lnTo>
                  <a:lnTo>
                    <a:pt x="63" y="58"/>
                  </a:lnTo>
                  <a:lnTo>
                    <a:pt x="63" y="58"/>
                  </a:lnTo>
                  <a:lnTo>
                    <a:pt x="45" y="77"/>
                  </a:lnTo>
                  <a:lnTo>
                    <a:pt x="27" y="96"/>
                  </a:lnTo>
                  <a:lnTo>
                    <a:pt x="20" y="106"/>
                  </a:lnTo>
                  <a:lnTo>
                    <a:pt x="13" y="117"/>
                  </a:lnTo>
                  <a:lnTo>
                    <a:pt x="5" y="128"/>
                  </a:lnTo>
                  <a:lnTo>
                    <a:pt x="0" y="141"/>
                  </a:lnTo>
                  <a:lnTo>
                    <a:pt x="0" y="141"/>
                  </a:lnTo>
                  <a:lnTo>
                    <a:pt x="0" y="142"/>
                  </a:lnTo>
                  <a:lnTo>
                    <a:pt x="0" y="144"/>
                  </a:lnTo>
                  <a:lnTo>
                    <a:pt x="2" y="147"/>
                  </a:lnTo>
                  <a:lnTo>
                    <a:pt x="5" y="147"/>
                  </a:lnTo>
                  <a:lnTo>
                    <a:pt x="8" y="146"/>
                  </a:lnTo>
                  <a:lnTo>
                    <a:pt x="8" y="146"/>
                  </a:lnTo>
                  <a:lnTo>
                    <a:pt x="16" y="142"/>
                  </a:lnTo>
                  <a:lnTo>
                    <a:pt x="16" y="142"/>
                  </a:lnTo>
                  <a:lnTo>
                    <a:pt x="17" y="141"/>
                  </a:lnTo>
                  <a:lnTo>
                    <a:pt x="18" y="140"/>
                  </a:lnTo>
                  <a:lnTo>
                    <a:pt x="19" y="137"/>
                  </a:lnTo>
                  <a:lnTo>
                    <a:pt x="17" y="134"/>
                  </a:lnTo>
                  <a:lnTo>
                    <a:pt x="16" y="133"/>
                  </a:lnTo>
                  <a:lnTo>
                    <a:pt x="14" y="133"/>
                  </a:lnTo>
                  <a:lnTo>
                    <a:pt x="14" y="133"/>
                  </a:lnTo>
                  <a:lnTo>
                    <a:pt x="19" y="124"/>
                  </a:lnTo>
                  <a:lnTo>
                    <a:pt x="24" y="115"/>
                  </a:lnTo>
                  <a:lnTo>
                    <a:pt x="35" y="99"/>
                  </a:lnTo>
                  <a:lnTo>
                    <a:pt x="50" y="84"/>
                  </a:lnTo>
                  <a:lnTo>
                    <a:pt x="65" y="70"/>
                  </a:lnTo>
                  <a:lnTo>
                    <a:pt x="65" y="70"/>
                  </a:lnTo>
                  <a:lnTo>
                    <a:pt x="71" y="63"/>
                  </a:lnTo>
                  <a:lnTo>
                    <a:pt x="78" y="56"/>
                  </a:lnTo>
                  <a:lnTo>
                    <a:pt x="84" y="48"/>
                  </a:lnTo>
                  <a:lnTo>
                    <a:pt x="90" y="41"/>
                  </a:lnTo>
                  <a:lnTo>
                    <a:pt x="90" y="41"/>
                  </a:lnTo>
                  <a:lnTo>
                    <a:pt x="101" y="32"/>
                  </a:lnTo>
                  <a:lnTo>
                    <a:pt x="113" y="23"/>
                  </a:lnTo>
                  <a:lnTo>
                    <a:pt x="125" y="15"/>
                  </a:lnTo>
                  <a:lnTo>
                    <a:pt x="139" y="9"/>
                  </a:lnTo>
                  <a:lnTo>
                    <a:pt x="139" y="9"/>
                  </a:lnTo>
                  <a:lnTo>
                    <a:pt x="141" y="8"/>
                  </a:lnTo>
                  <a:lnTo>
                    <a:pt x="142" y="7"/>
                  </a:lnTo>
                  <a:lnTo>
                    <a:pt x="142" y="3"/>
                  </a:lnTo>
                  <a:lnTo>
                    <a:pt x="141" y="2"/>
                  </a:lnTo>
                  <a:lnTo>
                    <a:pt x="140" y="1"/>
                  </a:lnTo>
                  <a:lnTo>
                    <a:pt x="139" y="0"/>
                  </a:lnTo>
                  <a:lnTo>
                    <a:pt x="137" y="0"/>
                  </a:lnTo>
                  <a:lnTo>
                    <a:pt x="137"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7" name="Freeform 453">
              <a:extLst>
                <a:ext uri="{FF2B5EF4-FFF2-40B4-BE49-F238E27FC236}">
                  <a16:creationId xmlns:a16="http://schemas.microsoft.com/office/drawing/2014/main" id="{9C3D4A03-DB01-2794-0EFC-3D27420E2A03}"/>
                </a:ext>
              </a:extLst>
            </p:cNvPr>
            <p:cNvSpPr/>
            <p:nvPr/>
          </p:nvSpPr>
          <p:spPr bwMode="auto">
            <a:xfrm>
              <a:off x="6754813" y="3195638"/>
              <a:ext cx="79375" cy="76200"/>
            </a:xfrm>
            <a:custGeom>
              <a:avLst/>
              <a:gdLst/>
              <a:ahLst/>
              <a:cxnLst>
                <a:cxn ang="0">
                  <a:pos x="144" y="1"/>
                </a:cxn>
                <a:cxn ang="0">
                  <a:pos x="144" y="1"/>
                </a:cxn>
                <a:cxn ang="0">
                  <a:pos x="128" y="15"/>
                </a:cxn>
                <a:cxn ang="0">
                  <a:pos x="112" y="29"/>
                </a:cxn>
                <a:cxn ang="0">
                  <a:pos x="95" y="41"/>
                </a:cxn>
                <a:cxn ang="0">
                  <a:pos x="80" y="54"/>
                </a:cxn>
                <a:cxn ang="0">
                  <a:pos x="80" y="54"/>
                </a:cxn>
                <a:cxn ang="0">
                  <a:pos x="59" y="74"/>
                </a:cxn>
                <a:cxn ang="0">
                  <a:pos x="40" y="94"/>
                </a:cxn>
                <a:cxn ang="0">
                  <a:pos x="1" y="134"/>
                </a:cxn>
                <a:cxn ang="0">
                  <a:pos x="1" y="134"/>
                </a:cxn>
                <a:cxn ang="0">
                  <a:pos x="0" y="135"/>
                </a:cxn>
                <a:cxn ang="0">
                  <a:pos x="0" y="137"/>
                </a:cxn>
                <a:cxn ang="0">
                  <a:pos x="1" y="140"/>
                </a:cxn>
                <a:cxn ang="0">
                  <a:pos x="4" y="142"/>
                </a:cxn>
                <a:cxn ang="0">
                  <a:pos x="6" y="142"/>
                </a:cxn>
                <a:cxn ang="0">
                  <a:pos x="7" y="141"/>
                </a:cxn>
                <a:cxn ang="0">
                  <a:pos x="7" y="141"/>
                </a:cxn>
                <a:cxn ang="0">
                  <a:pos x="12" y="139"/>
                </a:cxn>
                <a:cxn ang="0">
                  <a:pos x="17" y="137"/>
                </a:cxn>
                <a:cxn ang="0">
                  <a:pos x="21" y="135"/>
                </a:cxn>
                <a:cxn ang="0">
                  <a:pos x="26" y="132"/>
                </a:cxn>
                <a:cxn ang="0">
                  <a:pos x="26" y="132"/>
                </a:cxn>
                <a:cxn ang="0">
                  <a:pos x="28" y="130"/>
                </a:cxn>
                <a:cxn ang="0">
                  <a:pos x="28" y="127"/>
                </a:cxn>
                <a:cxn ang="0">
                  <a:pos x="27" y="125"/>
                </a:cxn>
                <a:cxn ang="0">
                  <a:pos x="25" y="124"/>
                </a:cxn>
                <a:cxn ang="0">
                  <a:pos x="25" y="124"/>
                </a:cxn>
                <a:cxn ang="0">
                  <a:pos x="52" y="95"/>
                </a:cxn>
                <a:cxn ang="0">
                  <a:pos x="80" y="68"/>
                </a:cxn>
                <a:cxn ang="0">
                  <a:pos x="80" y="68"/>
                </a:cxn>
                <a:cxn ang="0">
                  <a:pos x="98" y="52"/>
                </a:cxn>
                <a:cxn ang="0">
                  <a:pos x="115" y="38"/>
                </a:cxn>
                <a:cxn ang="0">
                  <a:pos x="134" y="23"/>
                </a:cxn>
                <a:cxn ang="0">
                  <a:pos x="150" y="8"/>
                </a:cxn>
                <a:cxn ang="0">
                  <a:pos x="150" y="8"/>
                </a:cxn>
                <a:cxn ang="0">
                  <a:pos x="151" y="6"/>
                </a:cxn>
                <a:cxn ang="0">
                  <a:pos x="151" y="5"/>
                </a:cxn>
                <a:cxn ang="0">
                  <a:pos x="151" y="3"/>
                </a:cxn>
                <a:cxn ang="0">
                  <a:pos x="150" y="2"/>
                </a:cxn>
                <a:cxn ang="0">
                  <a:pos x="149" y="1"/>
                </a:cxn>
                <a:cxn ang="0">
                  <a:pos x="147" y="0"/>
                </a:cxn>
                <a:cxn ang="0">
                  <a:pos x="145" y="0"/>
                </a:cxn>
                <a:cxn ang="0">
                  <a:pos x="144" y="1"/>
                </a:cxn>
                <a:cxn ang="0">
                  <a:pos x="144" y="1"/>
                </a:cxn>
              </a:cxnLst>
              <a:rect l="0" t="0" r="r" b="b"/>
              <a:pathLst>
                <a:path w="151" h="142">
                  <a:moveTo>
                    <a:pt x="144" y="1"/>
                  </a:moveTo>
                  <a:lnTo>
                    <a:pt x="144" y="1"/>
                  </a:lnTo>
                  <a:lnTo>
                    <a:pt x="128" y="15"/>
                  </a:lnTo>
                  <a:lnTo>
                    <a:pt x="112" y="29"/>
                  </a:lnTo>
                  <a:lnTo>
                    <a:pt x="95" y="41"/>
                  </a:lnTo>
                  <a:lnTo>
                    <a:pt x="80" y="54"/>
                  </a:lnTo>
                  <a:lnTo>
                    <a:pt x="80" y="54"/>
                  </a:lnTo>
                  <a:lnTo>
                    <a:pt x="59" y="74"/>
                  </a:lnTo>
                  <a:lnTo>
                    <a:pt x="40" y="94"/>
                  </a:lnTo>
                  <a:lnTo>
                    <a:pt x="1" y="134"/>
                  </a:lnTo>
                  <a:lnTo>
                    <a:pt x="1" y="134"/>
                  </a:lnTo>
                  <a:lnTo>
                    <a:pt x="0" y="135"/>
                  </a:lnTo>
                  <a:lnTo>
                    <a:pt x="0" y="137"/>
                  </a:lnTo>
                  <a:lnTo>
                    <a:pt x="1" y="140"/>
                  </a:lnTo>
                  <a:lnTo>
                    <a:pt x="4" y="142"/>
                  </a:lnTo>
                  <a:lnTo>
                    <a:pt x="6" y="142"/>
                  </a:lnTo>
                  <a:lnTo>
                    <a:pt x="7" y="141"/>
                  </a:lnTo>
                  <a:lnTo>
                    <a:pt x="7" y="141"/>
                  </a:lnTo>
                  <a:lnTo>
                    <a:pt x="12" y="139"/>
                  </a:lnTo>
                  <a:lnTo>
                    <a:pt x="17" y="137"/>
                  </a:lnTo>
                  <a:lnTo>
                    <a:pt x="21" y="135"/>
                  </a:lnTo>
                  <a:lnTo>
                    <a:pt x="26" y="132"/>
                  </a:lnTo>
                  <a:lnTo>
                    <a:pt x="26" y="132"/>
                  </a:lnTo>
                  <a:lnTo>
                    <a:pt x="28" y="130"/>
                  </a:lnTo>
                  <a:lnTo>
                    <a:pt x="28" y="127"/>
                  </a:lnTo>
                  <a:lnTo>
                    <a:pt x="27" y="125"/>
                  </a:lnTo>
                  <a:lnTo>
                    <a:pt x="25" y="124"/>
                  </a:lnTo>
                  <a:lnTo>
                    <a:pt x="25" y="124"/>
                  </a:lnTo>
                  <a:lnTo>
                    <a:pt x="52" y="95"/>
                  </a:lnTo>
                  <a:lnTo>
                    <a:pt x="80" y="68"/>
                  </a:lnTo>
                  <a:lnTo>
                    <a:pt x="80" y="68"/>
                  </a:lnTo>
                  <a:lnTo>
                    <a:pt x="98" y="52"/>
                  </a:lnTo>
                  <a:lnTo>
                    <a:pt x="115" y="38"/>
                  </a:lnTo>
                  <a:lnTo>
                    <a:pt x="134" y="23"/>
                  </a:lnTo>
                  <a:lnTo>
                    <a:pt x="150" y="8"/>
                  </a:lnTo>
                  <a:lnTo>
                    <a:pt x="150" y="8"/>
                  </a:lnTo>
                  <a:lnTo>
                    <a:pt x="151" y="6"/>
                  </a:lnTo>
                  <a:lnTo>
                    <a:pt x="151" y="5"/>
                  </a:lnTo>
                  <a:lnTo>
                    <a:pt x="151" y="3"/>
                  </a:lnTo>
                  <a:lnTo>
                    <a:pt x="150" y="2"/>
                  </a:lnTo>
                  <a:lnTo>
                    <a:pt x="149" y="1"/>
                  </a:lnTo>
                  <a:lnTo>
                    <a:pt x="147" y="0"/>
                  </a:lnTo>
                  <a:lnTo>
                    <a:pt x="145" y="0"/>
                  </a:lnTo>
                  <a:lnTo>
                    <a:pt x="144" y="1"/>
                  </a:lnTo>
                  <a:lnTo>
                    <a:pt x="144"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8" name="Freeform 454">
              <a:extLst>
                <a:ext uri="{FF2B5EF4-FFF2-40B4-BE49-F238E27FC236}">
                  <a16:creationId xmlns:a16="http://schemas.microsoft.com/office/drawing/2014/main" id="{ABF53682-F763-6279-AE10-4FF140519BB4}"/>
                </a:ext>
              </a:extLst>
            </p:cNvPr>
            <p:cNvSpPr/>
            <p:nvPr/>
          </p:nvSpPr>
          <p:spPr bwMode="auto">
            <a:xfrm>
              <a:off x="6773863" y="3211513"/>
              <a:ext cx="71438" cy="82550"/>
            </a:xfrm>
            <a:custGeom>
              <a:avLst/>
              <a:gdLst/>
              <a:ahLst/>
              <a:cxnLst>
                <a:cxn ang="0">
                  <a:pos x="124" y="3"/>
                </a:cxn>
                <a:cxn ang="0">
                  <a:pos x="124" y="3"/>
                </a:cxn>
                <a:cxn ang="0">
                  <a:pos x="121" y="8"/>
                </a:cxn>
                <a:cxn ang="0">
                  <a:pos x="118" y="12"/>
                </a:cxn>
                <a:cxn ang="0">
                  <a:pos x="115" y="16"/>
                </a:cxn>
                <a:cxn ang="0">
                  <a:pos x="111" y="20"/>
                </a:cxn>
                <a:cxn ang="0">
                  <a:pos x="102" y="27"/>
                </a:cxn>
                <a:cxn ang="0">
                  <a:pos x="95" y="34"/>
                </a:cxn>
                <a:cxn ang="0">
                  <a:pos x="95" y="34"/>
                </a:cxn>
                <a:cxn ang="0">
                  <a:pos x="87" y="43"/>
                </a:cxn>
                <a:cxn ang="0">
                  <a:pos x="80" y="52"/>
                </a:cxn>
                <a:cxn ang="0">
                  <a:pos x="74" y="60"/>
                </a:cxn>
                <a:cxn ang="0">
                  <a:pos x="67" y="70"/>
                </a:cxn>
                <a:cxn ang="0">
                  <a:pos x="67" y="70"/>
                </a:cxn>
                <a:cxn ang="0">
                  <a:pos x="2" y="147"/>
                </a:cxn>
                <a:cxn ang="0">
                  <a:pos x="2" y="147"/>
                </a:cxn>
                <a:cxn ang="0">
                  <a:pos x="1" y="149"/>
                </a:cxn>
                <a:cxn ang="0">
                  <a:pos x="0" y="151"/>
                </a:cxn>
                <a:cxn ang="0">
                  <a:pos x="2" y="154"/>
                </a:cxn>
                <a:cxn ang="0">
                  <a:pos x="3" y="156"/>
                </a:cxn>
                <a:cxn ang="0">
                  <a:pos x="5" y="156"/>
                </a:cxn>
                <a:cxn ang="0">
                  <a:pos x="6" y="156"/>
                </a:cxn>
                <a:cxn ang="0">
                  <a:pos x="8" y="154"/>
                </a:cxn>
                <a:cxn ang="0">
                  <a:pos x="17" y="145"/>
                </a:cxn>
                <a:cxn ang="0">
                  <a:pos x="17" y="145"/>
                </a:cxn>
                <a:cxn ang="0">
                  <a:pos x="18" y="143"/>
                </a:cxn>
                <a:cxn ang="0">
                  <a:pos x="19" y="141"/>
                </a:cxn>
                <a:cxn ang="0">
                  <a:pos x="19" y="141"/>
                </a:cxn>
                <a:cxn ang="0">
                  <a:pos x="83" y="65"/>
                </a:cxn>
                <a:cxn ang="0">
                  <a:pos x="83" y="65"/>
                </a:cxn>
                <a:cxn ang="0">
                  <a:pos x="100" y="45"/>
                </a:cxn>
                <a:cxn ang="0">
                  <a:pos x="108" y="36"/>
                </a:cxn>
                <a:cxn ang="0">
                  <a:pos x="117" y="26"/>
                </a:cxn>
                <a:cxn ang="0">
                  <a:pos x="117" y="26"/>
                </a:cxn>
                <a:cxn ang="0">
                  <a:pos x="123" y="21"/>
                </a:cxn>
                <a:cxn ang="0">
                  <a:pos x="127" y="17"/>
                </a:cxn>
                <a:cxn ang="0">
                  <a:pos x="130" y="12"/>
                </a:cxn>
                <a:cxn ang="0">
                  <a:pos x="133" y="5"/>
                </a:cxn>
                <a:cxn ang="0">
                  <a:pos x="133" y="5"/>
                </a:cxn>
                <a:cxn ang="0">
                  <a:pos x="133" y="3"/>
                </a:cxn>
                <a:cxn ang="0">
                  <a:pos x="132" y="2"/>
                </a:cxn>
                <a:cxn ang="0">
                  <a:pos x="131" y="1"/>
                </a:cxn>
                <a:cxn ang="0">
                  <a:pos x="129" y="0"/>
                </a:cxn>
                <a:cxn ang="0">
                  <a:pos x="127" y="0"/>
                </a:cxn>
                <a:cxn ang="0">
                  <a:pos x="126" y="0"/>
                </a:cxn>
                <a:cxn ang="0">
                  <a:pos x="124" y="1"/>
                </a:cxn>
                <a:cxn ang="0">
                  <a:pos x="124" y="3"/>
                </a:cxn>
                <a:cxn ang="0">
                  <a:pos x="124" y="3"/>
                </a:cxn>
              </a:cxnLst>
              <a:rect l="0" t="0" r="r" b="b"/>
              <a:pathLst>
                <a:path w="133" h="156">
                  <a:moveTo>
                    <a:pt x="124" y="3"/>
                  </a:moveTo>
                  <a:lnTo>
                    <a:pt x="124" y="3"/>
                  </a:lnTo>
                  <a:lnTo>
                    <a:pt x="121" y="8"/>
                  </a:lnTo>
                  <a:lnTo>
                    <a:pt x="118" y="12"/>
                  </a:lnTo>
                  <a:lnTo>
                    <a:pt x="115" y="16"/>
                  </a:lnTo>
                  <a:lnTo>
                    <a:pt x="111" y="20"/>
                  </a:lnTo>
                  <a:lnTo>
                    <a:pt x="102" y="27"/>
                  </a:lnTo>
                  <a:lnTo>
                    <a:pt x="95" y="34"/>
                  </a:lnTo>
                  <a:lnTo>
                    <a:pt x="95" y="34"/>
                  </a:lnTo>
                  <a:lnTo>
                    <a:pt x="87" y="43"/>
                  </a:lnTo>
                  <a:lnTo>
                    <a:pt x="80" y="52"/>
                  </a:lnTo>
                  <a:lnTo>
                    <a:pt x="74" y="60"/>
                  </a:lnTo>
                  <a:lnTo>
                    <a:pt x="67" y="70"/>
                  </a:lnTo>
                  <a:lnTo>
                    <a:pt x="67" y="70"/>
                  </a:lnTo>
                  <a:lnTo>
                    <a:pt x="2" y="147"/>
                  </a:lnTo>
                  <a:lnTo>
                    <a:pt x="2" y="147"/>
                  </a:lnTo>
                  <a:lnTo>
                    <a:pt x="1" y="149"/>
                  </a:lnTo>
                  <a:lnTo>
                    <a:pt x="0" y="151"/>
                  </a:lnTo>
                  <a:lnTo>
                    <a:pt x="2" y="154"/>
                  </a:lnTo>
                  <a:lnTo>
                    <a:pt x="3" y="156"/>
                  </a:lnTo>
                  <a:lnTo>
                    <a:pt x="5" y="156"/>
                  </a:lnTo>
                  <a:lnTo>
                    <a:pt x="6" y="156"/>
                  </a:lnTo>
                  <a:lnTo>
                    <a:pt x="8" y="154"/>
                  </a:lnTo>
                  <a:lnTo>
                    <a:pt x="17" y="145"/>
                  </a:lnTo>
                  <a:lnTo>
                    <a:pt x="17" y="145"/>
                  </a:lnTo>
                  <a:lnTo>
                    <a:pt x="18" y="143"/>
                  </a:lnTo>
                  <a:lnTo>
                    <a:pt x="19" y="141"/>
                  </a:lnTo>
                  <a:lnTo>
                    <a:pt x="19" y="141"/>
                  </a:lnTo>
                  <a:lnTo>
                    <a:pt x="83" y="65"/>
                  </a:lnTo>
                  <a:lnTo>
                    <a:pt x="83" y="65"/>
                  </a:lnTo>
                  <a:lnTo>
                    <a:pt x="100" y="45"/>
                  </a:lnTo>
                  <a:lnTo>
                    <a:pt x="108" y="36"/>
                  </a:lnTo>
                  <a:lnTo>
                    <a:pt x="117" y="26"/>
                  </a:lnTo>
                  <a:lnTo>
                    <a:pt x="117" y="26"/>
                  </a:lnTo>
                  <a:lnTo>
                    <a:pt x="123" y="21"/>
                  </a:lnTo>
                  <a:lnTo>
                    <a:pt x="127" y="17"/>
                  </a:lnTo>
                  <a:lnTo>
                    <a:pt x="130" y="12"/>
                  </a:lnTo>
                  <a:lnTo>
                    <a:pt x="133" y="5"/>
                  </a:lnTo>
                  <a:lnTo>
                    <a:pt x="133" y="5"/>
                  </a:lnTo>
                  <a:lnTo>
                    <a:pt x="133" y="3"/>
                  </a:lnTo>
                  <a:lnTo>
                    <a:pt x="132" y="2"/>
                  </a:lnTo>
                  <a:lnTo>
                    <a:pt x="131" y="1"/>
                  </a:lnTo>
                  <a:lnTo>
                    <a:pt x="129" y="0"/>
                  </a:lnTo>
                  <a:lnTo>
                    <a:pt x="127" y="0"/>
                  </a:lnTo>
                  <a:lnTo>
                    <a:pt x="126" y="0"/>
                  </a:lnTo>
                  <a:lnTo>
                    <a:pt x="124" y="1"/>
                  </a:lnTo>
                  <a:lnTo>
                    <a:pt x="124" y="3"/>
                  </a:lnTo>
                  <a:lnTo>
                    <a:pt x="124"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9" name="Freeform 455">
              <a:extLst>
                <a:ext uri="{FF2B5EF4-FFF2-40B4-BE49-F238E27FC236}">
                  <a16:creationId xmlns:a16="http://schemas.microsoft.com/office/drawing/2014/main" id="{86BA0F9A-9B86-1438-E94C-9D7974999B09}"/>
                </a:ext>
              </a:extLst>
            </p:cNvPr>
            <p:cNvSpPr/>
            <p:nvPr/>
          </p:nvSpPr>
          <p:spPr bwMode="auto">
            <a:xfrm>
              <a:off x="6794501" y="3233738"/>
              <a:ext cx="65088" cy="80963"/>
            </a:xfrm>
            <a:custGeom>
              <a:avLst/>
              <a:gdLst/>
              <a:ahLst/>
              <a:cxnLst>
                <a:cxn ang="0">
                  <a:pos x="114" y="1"/>
                </a:cxn>
                <a:cxn ang="0">
                  <a:pos x="114" y="1"/>
                </a:cxn>
                <a:cxn ang="0">
                  <a:pos x="97" y="21"/>
                </a:cxn>
                <a:cxn ang="0">
                  <a:pos x="79" y="40"/>
                </a:cxn>
                <a:cxn ang="0">
                  <a:pos x="63" y="61"/>
                </a:cxn>
                <a:cxn ang="0">
                  <a:pos x="47" y="83"/>
                </a:cxn>
                <a:cxn ang="0">
                  <a:pos x="47" y="83"/>
                </a:cxn>
                <a:cxn ang="0">
                  <a:pos x="32" y="104"/>
                </a:cxn>
                <a:cxn ang="0">
                  <a:pos x="24" y="116"/>
                </a:cxn>
                <a:cxn ang="0">
                  <a:pos x="14" y="126"/>
                </a:cxn>
                <a:cxn ang="0">
                  <a:pos x="14" y="126"/>
                </a:cxn>
                <a:cxn ang="0">
                  <a:pos x="6" y="135"/>
                </a:cxn>
                <a:cxn ang="0">
                  <a:pos x="2" y="140"/>
                </a:cxn>
                <a:cxn ang="0">
                  <a:pos x="0" y="146"/>
                </a:cxn>
                <a:cxn ang="0">
                  <a:pos x="0" y="146"/>
                </a:cxn>
                <a:cxn ang="0">
                  <a:pos x="0" y="148"/>
                </a:cxn>
                <a:cxn ang="0">
                  <a:pos x="1" y="150"/>
                </a:cxn>
                <a:cxn ang="0">
                  <a:pos x="3" y="152"/>
                </a:cxn>
                <a:cxn ang="0">
                  <a:pos x="6" y="152"/>
                </a:cxn>
                <a:cxn ang="0">
                  <a:pos x="6" y="152"/>
                </a:cxn>
                <a:cxn ang="0">
                  <a:pos x="10" y="150"/>
                </a:cxn>
                <a:cxn ang="0">
                  <a:pos x="14" y="148"/>
                </a:cxn>
                <a:cxn ang="0">
                  <a:pos x="23" y="140"/>
                </a:cxn>
                <a:cxn ang="0">
                  <a:pos x="23" y="140"/>
                </a:cxn>
                <a:cxn ang="0">
                  <a:pos x="24" y="138"/>
                </a:cxn>
                <a:cxn ang="0">
                  <a:pos x="24" y="136"/>
                </a:cxn>
                <a:cxn ang="0">
                  <a:pos x="23" y="134"/>
                </a:cxn>
                <a:cxn ang="0">
                  <a:pos x="20" y="133"/>
                </a:cxn>
                <a:cxn ang="0">
                  <a:pos x="20" y="133"/>
                </a:cxn>
                <a:cxn ang="0">
                  <a:pos x="28" y="126"/>
                </a:cxn>
                <a:cxn ang="0">
                  <a:pos x="28" y="126"/>
                </a:cxn>
                <a:cxn ang="0">
                  <a:pos x="56" y="87"/>
                </a:cxn>
                <a:cxn ang="0">
                  <a:pos x="56" y="87"/>
                </a:cxn>
                <a:cxn ang="0">
                  <a:pos x="71" y="66"/>
                </a:cxn>
                <a:cxn ang="0">
                  <a:pos x="87" y="46"/>
                </a:cxn>
                <a:cxn ang="0">
                  <a:pos x="104" y="27"/>
                </a:cxn>
                <a:cxn ang="0">
                  <a:pos x="122" y="8"/>
                </a:cxn>
                <a:cxn ang="0">
                  <a:pos x="122" y="8"/>
                </a:cxn>
                <a:cxn ang="0">
                  <a:pos x="123" y="6"/>
                </a:cxn>
                <a:cxn ang="0">
                  <a:pos x="123" y="4"/>
                </a:cxn>
                <a:cxn ang="0">
                  <a:pos x="123" y="3"/>
                </a:cxn>
                <a:cxn ang="0">
                  <a:pos x="122" y="1"/>
                </a:cxn>
                <a:cxn ang="0">
                  <a:pos x="120" y="0"/>
                </a:cxn>
                <a:cxn ang="0">
                  <a:pos x="119" y="0"/>
                </a:cxn>
                <a:cxn ang="0">
                  <a:pos x="117" y="0"/>
                </a:cxn>
                <a:cxn ang="0">
                  <a:pos x="114" y="1"/>
                </a:cxn>
                <a:cxn ang="0">
                  <a:pos x="114" y="1"/>
                </a:cxn>
              </a:cxnLst>
              <a:rect l="0" t="0" r="r" b="b"/>
              <a:pathLst>
                <a:path w="123" h="152">
                  <a:moveTo>
                    <a:pt x="114" y="1"/>
                  </a:moveTo>
                  <a:lnTo>
                    <a:pt x="114" y="1"/>
                  </a:lnTo>
                  <a:lnTo>
                    <a:pt x="97" y="21"/>
                  </a:lnTo>
                  <a:lnTo>
                    <a:pt x="79" y="40"/>
                  </a:lnTo>
                  <a:lnTo>
                    <a:pt x="63" y="61"/>
                  </a:lnTo>
                  <a:lnTo>
                    <a:pt x="47" y="83"/>
                  </a:lnTo>
                  <a:lnTo>
                    <a:pt x="47" y="83"/>
                  </a:lnTo>
                  <a:lnTo>
                    <a:pt x="32" y="104"/>
                  </a:lnTo>
                  <a:lnTo>
                    <a:pt x="24" y="116"/>
                  </a:lnTo>
                  <a:lnTo>
                    <a:pt x="14" y="126"/>
                  </a:lnTo>
                  <a:lnTo>
                    <a:pt x="14" y="126"/>
                  </a:lnTo>
                  <a:lnTo>
                    <a:pt x="6" y="135"/>
                  </a:lnTo>
                  <a:lnTo>
                    <a:pt x="2" y="140"/>
                  </a:lnTo>
                  <a:lnTo>
                    <a:pt x="0" y="146"/>
                  </a:lnTo>
                  <a:lnTo>
                    <a:pt x="0" y="146"/>
                  </a:lnTo>
                  <a:lnTo>
                    <a:pt x="0" y="148"/>
                  </a:lnTo>
                  <a:lnTo>
                    <a:pt x="1" y="150"/>
                  </a:lnTo>
                  <a:lnTo>
                    <a:pt x="3" y="152"/>
                  </a:lnTo>
                  <a:lnTo>
                    <a:pt x="6" y="152"/>
                  </a:lnTo>
                  <a:lnTo>
                    <a:pt x="6" y="152"/>
                  </a:lnTo>
                  <a:lnTo>
                    <a:pt x="10" y="150"/>
                  </a:lnTo>
                  <a:lnTo>
                    <a:pt x="14" y="148"/>
                  </a:lnTo>
                  <a:lnTo>
                    <a:pt x="23" y="140"/>
                  </a:lnTo>
                  <a:lnTo>
                    <a:pt x="23" y="140"/>
                  </a:lnTo>
                  <a:lnTo>
                    <a:pt x="24" y="138"/>
                  </a:lnTo>
                  <a:lnTo>
                    <a:pt x="24" y="136"/>
                  </a:lnTo>
                  <a:lnTo>
                    <a:pt x="23" y="134"/>
                  </a:lnTo>
                  <a:lnTo>
                    <a:pt x="20" y="133"/>
                  </a:lnTo>
                  <a:lnTo>
                    <a:pt x="20" y="133"/>
                  </a:lnTo>
                  <a:lnTo>
                    <a:pt x="28" y="126"/>
                  </a:lnTo>
                  <a:lnTo>
                    <a:pt x="28" y="126"/>
                  </a:lnTo>
                  <a:lnTo>
                    <a:pt x="56" y="87"/>
                  </a:lnTo>
                  <a:lnTo>
                    <a:pt x="56" y="87"/>
                  </a:lnTo>
                  <a:lnTo>
                    <a:pt x="71" y="66"/>
                  </a:lnTo>
                  <a:lnTo>
                    <a:pt x="87" y="46"/>
                  </a:lnTo>
                  <a:lnTo>
                    <a:pt x="104" y="27"/>
                  </a:lnTo>
                  <a:lnTo>
                    <a:pt x="122" y="8"/>
                  </a:lnTo>
                  <a:lnTo>
                    <a:pt x="122" y="8"/>
                  </a:lnTo>
                  <a:lnTo>
                    <a:pt x="123" y="6"/>
                  </a:lnTo>
                  <a:lnTo>
                    <a:pt x="123" y="4"/>
                  </a:lnTo>
                  <a:lnTo>
                    <a:pt x="123" y="3"/>
                  </a:lnTo>
                  <a:lnTo>
                    <a:pt x="122" y="1"/>
                  </a:lnTo>
                  <a:lnTo>
                    <a:pt x="120" y="0"/>
                  </a:lnTo>
                  <a:lnTo>
                    <a:pt x="119" y="0"/>
                  </a:lnTo>
                  <a:lnTo>
                    <a:pt x="117" y="0"/>
                  </a:lnTo>
                  <a:lnTo>
                    <a:pt x="114" y="1"/>
                  </a:lnTo>
                  <a:lnTo>
                    <a:pt x="114"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0" name="Freeform 456">
              <a:extLst>
                <a:ext uri="{FF2B5EF4-FFF2-40B4-BE49-F238E27FC236}">
                  <a16:creationId xmlns:a16="http://schemas.microsoft.com/office/drawing/2014/main" id="{A19B54A3-1B21-CAA9-7806-1947066F6859}"/>
                </a:ext>
              </a:extLst>
            </p:cNvPr>
            <p:cNvSpPr/>
            <p:nvPr/>
          </p:nvSpPr>
          <p:spPr bwMode="auto">
            <a:xfrm>
              <a:off x="6819901" y="3259138"/>
              <a:ext cx="52388" cy="74613"/>
            </a:xfrm>
            <a:custGeom>
              <a:avLst/>
              <a:gdLst/>
              <a:ahLst/>
              <a:cxnLst>
                <a:cxn ang="0">
                  <a:pos x="91" y="1"/>
                </a:cxn>
                <a:cxn ang="0">
                  <a:pos x="91" y="1"/>
                </a:cxn>
                <a:cxn ang="0">
                  <a:pos x="69" y="32"/>
                </a:cxn>
                <a:cxn ang="0">
                  <a:pos x="47" y="65"/>
                </a:cxn>
                <a:cxn ang="0">
                  <a:pos x="47" y="65"/>
                </a:cxn>
                <a:cxn ang="0">
                  <a:pos x="35" y="83"/>
                </a:cxn>
                <a:cxn ang="0">
                  <a:pos x="23" y="100"/>
                </a:cxn>
                <a:cxn ang="0">
                  <a:pos x="12" y="117"/>
                </a:cxn>
                <a:cxn ang="0">
                  <a:pos x="0" y="136"/>
                </a:cxn>
                <a:cxn ang="0">
                  <a:pos x="0" y="136"/>
                </a:cxn>
                <a:cxn ang="0">
                  <a:pos x="0" y="137"/>
                </a:cxn>
                <a:cxn ang="0">
                  <a:pos x="0" y="139"/>
                </a:cxn>
                <a:cxn ang="0">
                  <a:pos x="2" y="142"/>
                </a:cxn>
                <a:cxn ang="0">
                  <a:pos x="5" y="143"/>
                </a:cxn>
                <a:cxn ang="0">
                  <a:pos x="7" y="142"/>
                </a:cxn>
                <a:cxn ang="0">
                  <a:pos x="9" y="141"/>
                </a:cxn>
                <a:cxn ang="0">
                  <a:pos x="9" y="141"/>
                </a:cxn>
                <a:cxn ang="0">
                  <a:pos x="15" y="138"/>
                </a:cxn>
                <a:cxn ang="0">
                  <a:pos x="15" y="138"/>
                </a:cxn>
                <a:cxn ang="0">
                  <a:pos x="16" y="138"/>
                </a:cxn>
                <a:cxn ang="0">
                  <a:pos x="18" y="137"/>
                </a:cxn>
                <a:cxn ang="0">
                  <a:pos x="19" y="134"/>
                </a:cxn>
                <a:cxn ang="0">
                  <a:pos x="18" y="131"/>
                </a:cxn>
                <a:cxn ang="0">
                  <a:pos x="17" y="130"/>
                </a:cxn>
                <a:cxn ang="0">
                  <a:pos x="16" y="128"/>
                </a:cxn>
                <a:cxn ang="0">
                  <a:pos x="16" y="128"/>
                </a:cxn>
                <a:cxn ang="0">
                  <a:pos x="24" y="115"/>
                </a:cxn>
                <a:cxn ang="0">
                  <a:pos x="33" y="103"/>
                </a:cxn>
                <a:cxn ang="0">
                  <a:pos x="43" y="90"/>
                </a:cxn>
                <a:cxn ang="0">
                  <a:pos x="51" y="77"/>
                </a:cxn>
                <a:cxn ang="0">
                  <a:pos x="51" y="77"/>
                </a:cxn>
                <a:cxn ang="0">
                  <a:pos x="62" y="59"/>
                </a:cxn>
                <a:cxn ang="0">
                  <a:pos x="74" y="42"/>
                </a:cxn>
                <a:cxn ang="0">
                  <a:pos x="98" y="9"/>
                </a:cxn>
                <a:cxn ang="0">
                  <a:pos x="98" y="9"/>
                </a:cxn>
                <a:cxn ang="0">
                  <a:pos x="99" y="7"/>
                </a:cxn>
                <a:cxn ang="0">
                  <a:pos x="99" y="5"/>
                </a:cxn>
                <a:cxn ang="0">
                  <a:pos x="97" y="1"/>
                </a:cxn>
                <a:cxn ang="0">
                  <a:pos x="96" y="0"/>
                </a:cxn>
                <a:cxn ang="0">
                  <a:pos x="94" y="0"/>
                </a:cxn>
                <a:cxn ang="0">
                  <a:pos x="93" y="0"/>
                </a:cxn>
                <a:cxn ang="0">
                  <a:pos x="91" y="1"/>
                </a:cxn>
                <a:cxn ang="0">
                  <a:pos x="91" y="1"/>
                </a:cxn>
              </a:cxnLst>
              <a:rect l="0" t="0" r="r" b="b"/>
              <a:pathLst>
                <a:path w="99" h="143">
                  <a:moveTo>
                    <a:pt x="91" y="1"/>
                  </a:moveTo>
                  <a:lnTo>
                    <a:pt x="91" y="1"/>
                  </a:lnTo>
                  <a:lnTo>
                    <a:pt x="69" y="32"/>
                  </a:lnTo>
                  <a:lnTo>
                    <a:pt x="47" y="65"/>
                  </a:lnTo>
                  <a:lnTo>
                    <a:pt x="47" y="65"/>
                  </a:lnTo>
                  <a:lnTo>
                    <a:pt x="35" y="83"/>
                  </a:lnTo>
                  <a:lnTo>
                    <a:pt x="23" y="100"/>
                  </a:lnTo>
                  <a:lnTo>
                    <a:pt x="12" y="117"/>
                  </a:lnTo>
                  <a:lnTo>
                    <a:pt x="0" y="136"/>
                  </a:lnTo>
                  <a:lnTo>
                    <a:pt x="0" y="136"/>
                  </a:lnTo>
                  <a:lnTo>
                    <a:pt x="0" y="137"/>
                  </a:lnTo>
                  <a:lnTo>
                    <a:pt x="0" y="139"/>
                  </a:lnTo>
                  <a:lnTo>
                    <a:pt x="2" y="142"/>
                  </a:lnTo>
                  <a:lnTo>
                    <a:pt x="5" y="143"/>
                  </a:lnTo>
                  <a:lnTo>
                    <a:pt x="7" y="142"/>
                  </a:lnTo>
                  <a:lnTo>
                    <a:pt x="9" y="141"/>
                  </a:lnTo>
                  <a:lnTo>
                    <a:pt x="9" y="141"/>
                  </a:lnTo>
                  <a:lnTo>
                    <a:pt x="15" y="138"/>
                  </a:lnTo>
                  <a:lnTo>
                    <a:pt x="15" y="138"/>
                  </a:lnTo>
                  <a:lnTo>
                    <a:pt x="16" y="138"/>
                  </a:lnTo>
                  <a:lnTo>
                    <a:pt x="18" y="137"/>
                  </a:lnTo>
                  <a:lnTo>
                    <a:pt x="19" y="134"/>
                  </a:lnTo>
                  <a:lnTo>
                    <a:pt x="18" y="131"/>
                  </a:lnTo>
                  <a:lnTo>
                    <a:pt x="17" y="130"/>
                  </a:lnTo>
                  <a:lnTo>
                    <a:pt x="16" y="128"/>
                  </a:lnTo>
                  <a:lnTo>
                    <a:pt x="16" y="128"/>
                  </a:lnTo>
                  <a:lnTo>
                    <a:pt x="24" y="115"/>
                  </a:lnTo>
                  <a:lnTo>
                    <a:pt x="33" y="103"/>
                  </a:lnTo>
                  <a:lnTo>
                    <a:pt x="43" y="90"/>
                  </a:lnTo>
                  <a:lnTo>
                    <a:pt x="51" y="77"/>
                  </a:lnTo>
                  <a:lnTo>
                    <a:pt x="51" y="77"/>
                  </a:lnTo>
                  <a:lnTo>
                    <a:pt x="62" y="59"/>
                  </a:lnTo>
                  <a:lnTo>
                    <a:pt x="74" y="42"/>
                  </a:lnTo>
                  <a:lnTo>
                    <a:pt x="98" y="9"/>
                  </a:lnTo>
                  <a:lnTo>
                    <a:pt x="98" y="9"/>
                  </a:lnTo>
                  <a:lnTo>
                    <a:pt x="99" y="7"/>
                  </a:lnTo>
                  <a:lnTo>
                    <a:pt x="99" y="5"/>
                  </a:lnTo>
                  <a:lnTo>
                    <a:pt x="97" y="1"/>
                  </a:lnTo>
                  <a:lnTo>
                    <a:pt x="96" y="0"/>
                  </a:lnTo>
                  <a:lnTo>
                    <a:pt x="94" y="0"/>
                  </a:lnTo>
                  <a:lnTo>
                    <a:pt x="93" y="0"/>
                  </a:lnTo>
                  <a:lnTo>
                    <a:pt x="91" y="1"/>
                  </a:lnTo>
                  <a:lnTo>
                    <a:pt x="91"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1" name="Freeform 457">
              <a:extLst>
                <a:ext uri="{FF2B5EF4-FFF2-40B4-BE49-F238E27FC236}">
                  <a16:creationId xmlns:a16="http://schemas.microsoft.com/office/drawing/2014/main" id="{24DC21EB-4C4B-E14C-AB27-FF351B52499A}"/>
                </a:ext>
              </a:extLst>
            </p:cNvPr>
            <p:cNvSpPr/>
            <p:nvPr/>
          </p:nvSpPr>
          <p:spPr bwMode="auto">
            <a:xfrm>
              <a:off x="6827838" y="3284538"/>
              <a:ext cx="57150" cy="84138"/>
            </a:xfrm>
            <a:custGeom>
              <a:avLst/>
              <a:gdLst/>
              <a:ahLst/>
              <a:cxnLst>
                <a:cxn ang="0">
                  <a:pos x="100" y="2"/>
                </a:cxn>
                <a:cxn ang="0">
                  <a:pos x="100" y="2"/>
                </a:cxn>
                <a:cxn ang="0">
                  <a:pos x="88" y="22"/>
                </a:cxn>
                <a:cxn ang="0">
                  <a:pos x="74" y="40"/>
                </a:cxn>
                <a:cxn ang="0">
                  <a:pos x="48" y="77"/>
                </a:cxn>
                <a:cxn ang="0">
                  <a:pos x="23" y="115"/>
                </a:cxn>
                <a:cxn ang="0">
                  <a:pos x="11" y="134"/>
                </a:cxn>
                <a:cxn ang="0">
                  <a:pos x="0" y="154"/>
                </a:cxn>
                <a:cxn ang="0">
                  <a:pos x="0" y="154"/>
                </a:cxn>
                <a:cxn ang="0">
                  <a:pos x="0" y="156"/>
                </a:cxn>
                <a:cxn ang="0">
                  <a:pos x="0" y="157"/>
                </a:cxn>
                <a:cxn ang="0">
                  <a:pos x="2" y="160"/>
                </a:cxn>
                <a:cxn ang="0">
                  <a:pos x="4" y="161"/>
                </a:cxn>
                <a:cxn ang="0">
                  <a:pos x="6" y="161"/>
                </a:cxn>
                <a:cxn ang="0">
                  <a:pos x="7" y="159"/>
                </a:cxn>
                <a:cxn ang="0">
                  <a:pos x="12" y="155"/>
                </a:cxn>
                <a:cxn ang="0">
                  <a:pos x="12" y="155"/>
                </a:cxn>
                <a:cxn ang="0">
                  <a:pos x="13" y="152"/>
                </a:cxn>
                <a:cxn ang="0">
                  <a:pos x="13" y="150"/>
                </a:cxn>
                <a:cxn ang="0">
                  <a:pos x="13" y="150"/>
                </a:cxn>
                <a:cxn ang="0">
                  <a:pos x="24" y="131"/>
                </a:cxn>
                <a:cxn ang="0">
                  <a:pos x="35" y="113"/>
                </a:cxn>
                <a:cxn ang="0">
                  <a:pos x="60" y="77"/>
                </a:cxn>
                <a:cxn ang="0">
                  <a:pos x="84" y="42"/>
                </a:cxn>
                <a:cxn ang="0">
                  <a:pos x="96" y="25"/>
                </a:cxn>
                <a:cxn ang="0">
                  <a:pos x="108" y="7"/>
                </a:cxn>
                <a:cxn ang="0">
                  <a:pos x="108" y="7"/>
                </a:cxn>
                <a:cxn ang="0">
                  <a:pos x="108" y="5"/>
                </a:cxn>
                <a:cxn ang="0">
                  <a:pos x="108" y="3"/>
                </a:cxn>
                <a:cxn ang="0">
                  <a:pos x="107" y="2"/>
                </a:cxn>
                <a:cxn ang="0">
                  <a:pos x="106" y="1"/>
                </a:cxn>
                <a:cxn ang="0">
                  <a:pos x="104" y="0"/>
                </a:cxn>
                <a:cxn ang="0">
                  <a:pos x="103" y="0"/>
                </a:cxn>
                <a:cxn ang="0">
                  <a:pos x="101" y="1"/>
                </a:cxn>
                <a:cxn ang="0">
                  <a:pos x="100" y="2"/>
                </a:cxn>
                <a:cxn ang="0">
                  <a:pos x="100" y="2"/>
                </a:cxn>
              </a:cxnLst>
              <a:rect l="0" t="0" r="r" b="b"/>
              <a:pathLst>
                <a:path w="108" h="161">
                  <a:moveTo>
                    <a:pt x="100" y="2"/>
                  </a:moveTo>
                  <a:lnTo>
                    <a:pt x="100" y="2"/>
                  </a:lnTo>
                  <a:lnTo>
                    <a:pt x="88" y="22"/>
                  </a:lnTo>
                  <a:lnTo>
                    <a:pt x="74" y="40"/>
                  </a:lnTo>
                  <a:lnTo>
                    <a:pt x="48" y="77"/>
                  </a:lnTo>
                  <a:lnTo>
                    <a:pt x="23" y="115"/>
                  </a:lnTo>
                  <a:lnTo>
                    <a:pt x="11" y="134"/>
                  </a:lnTo>
                  <a:lnTo>
                    <a:pt x="0" y="154"/>
                  </a:lnTo>
                  <a:lnTo>
                    <a:pt x="0" y="154"/>
                  </a:lnTo>
                  <a:lnTo>
                    <a:pt x="0" y="156"/>
                  </a:lnTo>
                  <a:lnTo>
                    <a:pt x="0" y="157"/>
                  </a:lnTo>
                  <a:lnTo>
                    <a:pt x="2" y="160"/>
                  </a:lnTo>
                  <a:lnTo>
                    <a:pt x="4" y="161"/>
                  </a:lnTo>
                  <a:lnTo>
                    <a:pt x="6" y="161"/>
                  </a:lnTo>
                  <a:lnTo>
                    <a:pt x="7" y="159"/>
                  </a:lnTo>
                  <a:lnTo>
                    <a:pt x="12" y="155"/>
                  </a:lnTo>
                  <a:lnTo>
                    <a:pt x="12" y="155"/>
                  </a:lnTo>
                  <a:lnTo>
                    <a:pt x="13" y="152"/>
                  </a:lnTo>
                  <a:lnTo>
                    <a:pt x="13" y="150"/>
                  </a:lnTo>
                  <a:lnTo>
                    <a:pt x="13" y="150"/>
                  </a:lnTo>
                  <a:lnTo>
                    <a:pt x="24" y="131"/>
                  </a:lnTo>
                  <a:lnTo>
                    <a:pt x="35" y="113"/>
                  </a:lnTo>
                  <a:lnTo>
                    <a:pt x="60" y="77"/>
                  </a:lnTo>
                  <a:lnTo>
                    <a:pt x="84" y="42"/>
                  </a:lnTo>
                  <a:lnTo>
                    <a:pt x="96" y="25"/>
                  </a:lnTo>
                  <a:lnTo>
                    <a:pt x="108" y="7"/>
                  </a:lnTo>
                  <a:lnTo>
                    <a:pt x="108" y="7"/>
                  </a:lnTo>
                  <a:lnTo>
                    <a:pt x="108" y="5"/>
                  </a:lnTo>
                  <a:lnTo>
                    <a:pt x="108" y="3"/>
                  </a:lnTo>
                  <a:lnTo>
                    <a:pt x="107" y="2"/>
                  </a:lnTo>
                  <a:lnTo>
                    <a:pt x="106" y="1"/>
                  </a:lnTo>
                  <a:lnTo>
                    <a:pt x="104" y="0"/>
                  </a:lnTo>
                  <a:lnTo>
                    <a:pt x="103" y="0"/>
                  </a:lnTo>
                  <a:lnTo>
                    <a:pt x="101" y="1"/>
                  </a:lnTo>
                  <a:lnTo>
                    <a:pt x="100" y="2"/>
                  </a:lnTo>
                  <a:lnTo>
                    <a:pt x="10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2" name="Freeform 458">
              <a:extLst>
                <a:ext uri="{FF2B5EF4-FFF2-40B4-BE49-F238E27FC236}">
                  <a16:creationId xmlns:a16="http://schemas.microsoft.com/office/drawing/2014/main" id="{FC2FB87A-DD55-3E78-13F9-37DB87688228}"/>
                </a:ext>
              </a:extLst>
            </p:cNvPr>
            <p:cNvSpPr/>
            <p:nvPr/>
          </p:nvSpPr>
          <p:spPr bwMode="auto">
            <a:xfrm>
              <a:off x="6840538" y="3311525"/>
              <a:ext cx="63500" cy="87313"/>
            </a:xfrm>
            <a:custGeom>
              <a:avLst/>
              <a:gdLst/>
              <a:ahLst/>
              <a:cxnLst>
                <a:cxn ang="0">
                  <a:pos x="114" y="2"/>
                </a:cxn>
                <a:cxn ang="0">
                  <a:pos x="114" y="2"/>
                </a:cxn>
                <a:cxn ang="0">
                  <a:pos x="98" y="19"/>
                </a:cxn>
                <a:cxn ang="0">
                  <a:pos x="82" y="38"/>
                </a:cxn>
                <a:cxn ang="0">
                  <a:pos x="69" y="57"/>
                </a:cxn>
                <a:cxn ang="0">
                  <a:pos x="55" y="78"/>
                </a:cxn>
                <a:cxn ang="0">
                  <a:pos x="28" y="118"/>
                </a:cxn>
                <a:cxn ang="0">
                  <a:pos x="15" y="138"/>
                </a:cxn>
                <a:cxn ang="0">
                  <a:pos x="1" y="158"/>
                </a:cxn>
                <a:cxn ang="0">
                  <a:pos x="1" y="158"/>
                </a:cxn>
                <a:cxn ang="0">
                  <a:pos x="0" y="160"/>
                </a:cxn>
                <a:cxn ang="0">
                  <a:pos x="0" y="162"/>
                </a:cxn>
                <a:cxn ang="0">
                  <a:pos x="1" y="165"/>
                </a:cxn>
                <a:cxn ang="0">
                  <a:pos x="3" y="166"/>
                </a:cxn>
                <a:cxn ang="0">
                  <a:pos x="4" y="166"/>
                </a:cxn>
                <a:cxn ang="0">
                  <a:pos x="6" y="166"/>
                </a:cxn>
                <a:cxn ang="0">
                  <a:pos x="7" y="165"/>
                </a:cxn>
                <a:cxn ang="0">
                  <a:pos x="7" y="165"/>
                </a:cxn>
                <a:cxn ang="0">
                  <a:pos x="21" y="145"/>
                </a:cxn>
                <a:cxn ang="0">
                  <a:pos x="36" y="125"/>
                </a:cxn>
                <a:cxn ang="0">
                  <a:pos x="62" y="84"/>
                </a:cxn>
                <a:cxn ang="0">
                  <a:pos x="75" y="65"/>
                </a:cxn>
                <a:cxn ang="0">
                  <a:pos x="89" y="45"/>
                </a:cxn>
                <a:cxn ang="0">
                  <a:pos x="105" y="25"/>
                </a:cxn>
                <a:cxn ang="0">
                  <a:pos x="121" y="8"/>
                </a:cxn>
                <a:cxn ang="0">
                  <a:pos x="121" y="8"/>
                </a:cxn>
                <a:cxn ang="0">
                  <a:pos x="122" y="6"/>
                </a:cxn>
                <a:cxn ang="0">
                  <a:pos x="122" y="5"/>
                </a:cxn>
                <a:cxn ang="0">
                  <a:pos x="121" y="3"/>
                </a:cxn>
                <a:cxn ang="0">
                  <a:pos x="120" y="2"/>
                </a:cxn>
                <a:cxn ang="0">
                  <a:pos x="119" y="1"/>
                </a:cxn>
                <a:cxn ang="0">
                  <a:pos x="117" y="0"/>
                </a:cxn>
                <a:cxn ang="0">
                  <a:pos x="116" y="0"/>
                </a:cxn>
                <a:cxn ang="0">
                  <a:pos x="114" y="2"/>
                </a:cxn>
                <a:cxn ang="0">
                  <a:pos x="114" y="2"/>
                </a:cxn>
              </a:cxnLst>
              <a:rect l="0" t="0" r="r" b="b"/>
              <a:pathLst>
                <a:path w="122" h="166">
                  <a:moveTo>
                    <a:pt x="114" y="2"/>
                  </a:moveTo>
                  <a:lnTo>
                    <a:pt x="114" y="2"/>
                  </a:lnTo>
                  <a:lnTo>
                    <a:pt x="98" y="19"/>
                  </a:lnTo>
                  <a:lnTo>
                    <a:pt x="82" y="38"/>
                  </a:lnTo>
                  <a:lnTo>
                    <a:pt x="69" y="57"/>
                  </a:lnTo>
                  <a:lnTo>
                    <a:pt x="55" y="78"/>
                  </a:lnTo>
                  <a:lnTo>
                    <a:pt x="28" y="118"/>
                  </a:lnTo>
                  <a:lnTo>
                    <a:pt x="15" y="138"/>
                  </a:lnTo>
                  <a:lnTo>
                    <a:pt x="1" y="158"/>
                  </a:lnTo>
                  <a:lnTo>
                    <a:pt x="1" y="158"/>
                  </a:lnTo>
                  <a:lnTo>
                    <a:pt x="0" y="160"/>
                  </a:lnTo>
                  <a:lnTo>
                    <a:pt x="0" y="162"/>
                  </a:lnTo>
                  <a:lnTo>
                    <a:pt x="1" y="165"/>
                  </a:lnTo>
                  <a:lnTo>
                    <a:pt x="3" y="166"/>
                  </a:lnTo>
                  <a:lnTo>
                    <a:pt x="4" y="166"/>
                  </a:lnTo>
                  <a:lnTo>
                    <a:pt x="6" y="166"/>
                  </a:lnTo>
                  <a:lnTo>
                    <a:pt x="7" y="165"/>
                  </a:lnTo>
                  <a:lnTo>
                    <a:pt x="7" y="165"/>
                  </a:lnTo>
                  <a:lnTo>
                    <a:pt x="21" y="145"/>
                  </a:lnTo>
                  <a:lnTo>
                    <a:pt x="36" y="125"/>
                  </a:lnTo>
                  <a:lnTo>
                    <a:pt x="62" y="84"/>
                  </a:lnTo>
                  <a:lnTo>
                    <a:pt x="75" y="65"/>
                  </a:lnTo>
                  <a:lnTo>
                    <a:pt x="89" y="45"/>
                  </a:lnTo>
                  <a:lnTo>
                    <a:pt x="105" y="25"/>
                  </a:lnTo>
                  <a:lnTo>
                    <a:pt x="121" y="8"/>
                  </a:lnTo>
                  <a:lnTo>
                    <a:pt x="121" y="8"/>
                  </a:lnTo>
                  <a:lnTo>
                    <a:pt x="122" y="6"/>
                  </a:lnTo>
                  <a:lnTo>
                    <a:pt x="122" y="5"/>
                  </a:lnTo>
                  <a:lnTo>
                    <a:pt x="121" y="3"/>
                  </a:lnTo>
                  <a:lnTo>
                    <a:pt x="120" y="2"/>
                  </a:lnTo>
                  <a:lnTo>
                    <a:pt x="119" y="1"/>
                  </a:lnTo>
                  <a:lnTo>
                    <a:pt x="117" y="0"/>
                  </a:lnTo>
                  <a:lnTo>
                    <a:pt x="116" y="0"/>
                  </a:lnTo>
                  <a:lnTo>
                    <a:pt x="114" y="2"/>
                  </a:lnTo>
                  <a:lnTo>
                    <a:pt x="11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3" name="Freeform 459">
              <a:extLst>
                <a:ext uri="{FF2B5EF4-FFF2-40B4-BE49-F238E27FC236}">
                  <a16:creationId xmlns:a16="http://schemas.microsoft.com/office/drawing/2014/main" id="{F09D386A-50D3-F353-16EF-5B2483A10B0F}"/>
                </a:ext>
              </a:extLst>
            </p:cNvPr>
            <p:cNvSpPr/>
            <p:nvPr/>
          </p:nvSpPr>
          <p:spPr bwMode="auto">
            <a:xfrm>
              <a:off x="6840538" y="3338513"/>
              <a:ext cx="74613" cy="115888"/>
            </a:xfrm>
            <a:custGeom>
              <a:avLst/>
              <a:gdLst/>
              <a:ahLst/>
              <a:cxnLst>
                <a:cxn ang="0">
                  <a:pos x="133" y="2"/>
                </a:cxn>
                <a:cxn ang="0">
                  <a:pos x="133" y="2"/>
                </a:cxn>
                <a:cxn ang="0">
                  <a:pos x="113" y="31"/>
                </a:cxn>
                <a:cxn ang="0">
                  <a:pos x="95" y="61"/>
                </a:cxn>
                <a:cxn ang="0">
                  <a:pos x="76" y="90"/>
                </a:cxn>
                <a:cxn ang="0">
                  <a:pos x="57" y="119"/>
                </a:cxn>
                <a:cxn ang="0">
                  <a:pos x="57" y="119"/>
                </a:cxn>
                <a:cxn ang="0">
                  <a:pos x="41" y="142"/>
                </a:cxn>
                <a:cxn ang="0">
                  <a:pos x="24" y="163"/>
                </a:cxn>
                <a:cxn ang="0">
                  <a:pos x="16" y="175"/>
                </a:cxn>
                <a:cxn ang="0">
                  <a:pos x="10" y="186"/>
                </a:cxn>
                <a:cxn ang="0">
                  <a:pos x="4" y="199"/>
                </a:cxn>
                <a:cxn ang="0">
                  <a:pos x="0" y="212"/>
                </a:cxn>
                <a:cxn ang="0">
                  <a:pos x="0" y="212"/>
                </a:cxn>
                <a:cxn ang="0">
                  <a:pos x="0" y="214"/>
                </a:cxn>
                <a:cxn ang="0">
                  <a:pos x="0" y="216"/>
                </a:cxn>
                <a:cxn ang="0">
                  <a:pos x="1" y="217"/>
                </a:cxn>
                <a:cxn ang="0">
                  <a:pos x="3" y="218"/>
                </a:cxn>
                <a:cxn ang="0">
                  <a:pos x="5" y="218"/>
                </a:cxn>
                <a:cxn ang="0">
                  <a:pos x="6" y="217"/>
                </a:cxn>
                <a:cxn ang="0">
                  <a:pos x="8" y="216"/>
                </a:cxn>
                <a:cxn ang="0">
                  <a:pos x="9" y="215"/>
                </a:cxn>
                <a:cxn ang="0">
                  <a:pos x="9" y="215"/>
                </a:cxn>
                <a:cxn ang="0">
                  <a:pos x="13" y="201"/>
                </a:cxn>
                <a:cxn ang="0">
                  <a:pos x="19" y="188"/>
                </a:cxn>
                <a:cxn ang="0">
                  <a:pos x="26" y="176"/>
                </a:cxn>
                <a:cxn ang="0">
                  <a:pos x="35" y="164"/>
                </a:cxn>
                <a:cxn ang="0">
                  <a:pos x="52" y="142"/>
                </a:cxn>
                <a:cxn ang="0">
                  <a:pos x="69" y="119"/>
                </a:cxn>
                <a:cxn ang="0">
                  <a:pos x="69" y="119"/>
                </a:cxn>
                <a:cxn ang="0">
                  <a:pos x="87" y="91"/>
                </a:cxn>
                <a:cxn ang="0">
                  <a:pos x="105" y="63"/>
                </a:cxn>
                <a:cxn ang="0">
                  <a:pos x="122" y="35"/>
                </a:cxn>
                <a:cxn ang="0">
                  <a:pos x="141" y="7"/>
                </a:cxn>
                <a:cxn ang="0">
                  <a:pos x="141" y="7"/>
                </a:cxn>
                <a:cxn ang="0">
                  <a:pos x="141" y="5"/>
                </a:cxn>
                <a:cxn ang="0">
                  <a:pos x="141" y="3"/>
                </a:cxn>
                <a:cxn ang="0">
                  <a:pos x="140" y="2"/>
                </a:cxn>
                <a:cxn ang="0">
                  <a:pos x="139" y="1"/>
                </a:cxn>
                <a:cxn ang="0">
                  <a:pos x="138" y="0"/>
                </a:cxn>
                <a:cxn ang="0">
                  <a:pos x="136" y="0"/>
                </a:cxn>
                <a:cxn ang="0">
                  <a:pos x="134" y="1"/>
                </a:cxn>
                <a:cxn ang="0">
                  <a:pos x="133" y="2"/>
                </a:cxn>
                <a:cxn ang="0">
                  <a:pos x="133" y="2"/>
                </a:cxn>
              </a:cxnLst>
              <a:rect l="0" t="0" r="r" b="b"/>
              <a:pathLst>
                <a:path w="141" h="218">
                  <a:moveTo>
                    <a:pt x="133" y="2"/>
                  </a:moveTo>
                  <a:lnTo>
                    <a:pt x="133" y="2"/>
                  </a:lnTo>
                  <a:lnTo>
                    <a:pt x="113" y="31"/>
                  </a:lnTo>
                  <a:lnTo>
                    <a:pt x="95" y="61"/>
                  </a:lnTo>
                  <a:lnTo>
                    <a:pt x="76" y="90"/>
                  </a:lnTo>
                  <a:lnTo>
                    <a:pt x="57" y="119"/>
                  </a:lnTo>
                  <a:lnTo>
                    <a:pt x="57" y="119"/>
                  </a:lnTo>
                  <a:lnTo>
                    <a:pt x="41" y="142"/>
                  </a:lnTo>
                  <a:lnTo>
                    <a:pt x="24" y="163"/>
                  </a:lnTo>
                  <a:lnTo>
                    <a:pt x="16" y="175"/>
                  </a:lnTo>
                  <a:lnTo>
                    <a:pt x="10" y="186"/>
                  </a:lnTo>
                  <a:lnTo>
                    <a:pt x="4" y="199"/>
                  </a:lnTo>
                  <a:lnTo>
                    <a:pt x="0" y="212"/>
                  </a:lnTo>
                  <a:lnTo>
                    <a:pt x="0" y="212"/>
                  </a:lnTo>
                  <a:lnTo>
                    <a:pt x="0" y="214"/>
                  </a:lnTo>
                  <a:lnTo>
                    <a:pt x="0" y="216"/>
                  </a:lnTo>
                  <a:lnTo>
                    <a:pt x="1" y="217"/>
                  </a:lnTo>
                  <a:lnTo>
                    <a:pt x="3" y="218"/>
                  </a:lnTo>
                  <a:lnTo>
                    <a:pt x="5" y="218"/>
                  </a:lnTo>
                  <a:lnTo>
                    <a:pt x="6" y="217"/>
                  </a:lnTo>
                  <a:lnTo>
                    <a:pt x="8" y="216"/>
                  </a:lnTo>
                  <a:lnTo>
                    <a:pt x="9" y="215"/>
                  </a:lnTo>
                  <a:lnTo>
                    <a:pt x="9" y="215"/>
                  </a:lnTo>
                  <a:lnTo>
                    <a:pt x="13" y="201"/>
                  </a:lnTo>
                  <a:lnTo>
                    <a:pt x="19" y="188"/>
                  </a:lnTo>
                  <a:lnTo>
                    <a:pt x="26" y="176"/>
                  </a:lnTo>
                  <a:lnTo>
                    <a:pt x="35" y="164"/>
                  </a:lnTo>
                  <a:lnTo>
                    <a:pt x="52" y="142"/>
                  </a:lnTo>
                  <a:lnTo>
                    <a:pt x="69" y="119"/>
                  </a:lnTo>
                  <a:lnTo>
                    <a:pt x="69" y="119"/>
                  </a:lnTo>
                  <a:lnTo>
                    <a:pt x="87" y="91"/>
                  </a:lnTo>
                  <a:lnTo>
                    <a:pt x="105" y="63"/>
                  </a:lnTo>
                  <a:lnTo>
                    <a:pt x="122" y="35"/>
                  </a:lnTo>
                  <a:lnTo>
                    <a:pt x="141" y="7"/>
                  </a:lnTo>
                  <a:lnTo>
                    <a:pt x="141" y="7"/>
                  </a:lnTo>
                  <a:lnTo>
                    <a:pt x="141" y="5"/>
                  </a:lnTo>
                  <a:lnTo>
                    <a:pt x="141" y="3"/>
                  </a:lnTo>
                  <a:lnTo>
                    <a:pt x="140" y="2"/>
                  </a:lnTo>
                  <a:lnTo>
                    <a:pt x="139" y="1"/>
                  </a:lnTo>
                  <a:lnTo>
                    <a:pt x="138" y="0"/>
                  </a:lnTo>
                  <a:lnTo>
                    <a:pt x="136" y="0"/>
                  </a:lnTo>
                  <a:lnTo>
                    <a:pt x="134" y="1"/>
                  </a:lnTo>
                  <a:lnTo>
                    <a:pt x="133" y="2"/>
                  </a:lnTo>
                  <a:lnTo>
                    <a:pt x="13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4" name="Freeform 460">
              <a:extLst>
                <a:ext uri="{FF2B5EF4-FFF2-40B4-BE49-F238E27FC236}">
                  <a16:creationId xmlns:a16="http://schemas.microsoft.com/office/drawing/2014/main" id="{4BFC6C40-673E-A58D-79D7-21989A80C715}"/>
                </a:ext>
              </a:extLst>
            </p:cNvPr>
            <p:cNvSpPr/>
            <p:nvPr/>
          </p:nvSpPr>
          <p:spPr bwMode="auto">
            <a:xfrm>
              <a:off x="6821488" y="3373438"/>
              <a:ext cx="95250" cy="125413"/>
            </a:xfrm>
            <a:custGeom>
              <a:avLst/>
              <a:gdLst/>
              <a:ahLst/>
              <a:cxnLst>
                <a:cxn ang="0">
                  <a:pos x="172" y="2"/>
                </a:cxn>
                <a:cxn ang="0">
                  <a:pos x="172" y="2"/>
                </a:cxn>
                <a:cxn ang="0">
                  <a:pos x="169" y="10"/>
                </a:cxn>
                <a:cxn ang="0">
                  <a:pos x="164" y="17"/>
                </a:cxn>
                <a:cxn ang="0">
                  <a:pos x="151" y="30"/>
                </a:cxn>
                <a:cxn ang="0">
                  <a:pos x="139" y="44"/>
                </a:cxn>
                <a:cxn ang="0">
                  <a:pos x="128" y="56"/>
                </a:cxn>
                <a:cxn ang="0">
                  <a:pos x="128" y="56"/>
                </a:cxn>
                <a:cxn ang="0">
                  <a:pos x="117" y="71"/>
                </a:cxn>
                <a:cxn ang="0">
                  <a:pos x="107" y="85"/>
                </a:cxn>
                <a:cxn ang="0">
                  <a:pos x="87" y="114"/>
                </a:cxn>
                <a:cxn ang="0">
                  <a:pos x="87" y="114"/>
                </a:cxn>
                <a:cxn ang="0">
                  <a:pos x="66" y="143"/>
                </a:cxn>
                <a:cxn ang="0">
                  <a:pos x="44" y="172"/>
                </a:cxn>
                <a:cxn ang="0">
                  <a:pos x="22" y="201"/>
                </a:cxn>
                <a:cxn ang="0">
                  <a:pos x="12" y="215"/>
                </a:cxn>
                <a:cxn ang="0">
                  <a:pos x="1" y="231"/>
                </a:cxn>
                <a:cxn ang="0">
                  <a:pos x="1" y="231"/>
                </a:cxn>
                <a:cxn ang="0">
                  <a:pos x="0" y="232"/>
                </a:cxn>
                <a:cxn ang="0">
                  <a:pos x="1" y="234"/>
                </a:cxn>
                <a:cxn ang="0">
                  <a:pos x="1" y="236"/>
                </a:cxn>
                <a:cxn ang="0">
                  <a:pos x="4" y="237"/>
                </a:cxn>
                <a:cxn ang="0">
                  <a:pos x="5" y="237"/>
                </a:cxn>
                <a:cxn ang="0">
                  <a:pos x="7" y="237"/>
                </a:cxn>
                <a:cxn ang="0">
                  <a:pos x="9" y="237"/>
                </a:cxn>
                <a:cxn ang="0">
                  <a:pos x="10" y="235"/>
                </a:cxn>
                <a:cxn ang="0">
                  <a:pos x="10" y="235"/>
                </a:cxn>
                <a:cxn ang="0">
                  <a:pos x="19" y="219"/>
                </a:cxn>
                <a:cxn ang="0">
                  <a:pos x="29" y="205"/>
                </a:cxn>
                <a:cxn ang="0">
                  <a:pos x="51" y="176"/>
                </a:cxn>
                <a:cxn ang="0">
                  <a:pos x="74" y="147"/>
                </a:cxn>
                <a:cxn ang="0">
                  <a:pos x="95" y="118"/>
                </a:cxn>
                <a:cxn ang="0">
                  <a:pos x="95" y="118"/>
                </a:cxn>
                <a:cxn ang="0">
                  <a:pos x="120" y="83"/>
                </a:cxn>
                <a:cxn ang="0">
                  <a:pos x="133" y="65"/>
                </a:cxn>
                <a:cxn ang="0">
                  <a:pos x="145" y="49"/>
                </a:cxn>
                <a:cxn ang="0">
                  <a:pos x="145" y="49"/>
                </a:cxn>
                <a:cxn ang="0">
                  <a:pos x="154" y="39"/>
                </a:cxn>
                <a:cxn ang="0">
                  <a:pos x="165" y="29"/>
                </a:cxn>
                <a:cxn ang="0">
                  <a:pos x="173" y="19"/>
                </a:cxn>
                <a:cxn ang="0">
                  <a:pos x="177" y="14"/>
                </a:cxn>
                <a:cxn ang="0">
                  <a:pos x="180" y="8"/>
                </a:cxn>
                <a:cxn ang="0">
                  <a:pos x="180" y="8"/>
                </a:cxn>
                <a:cxn ang="0">
                  <a:pos x="181" y="6"/>
                </a:cxn>
                <a:cxn ang="0">
                  <a:pos x="180" y="3"/>
                </a:cxn>
                <a:cxn ang="0">
                  <a:pos x="178" y="1"/>
                </a:cxn>
                <a:cxn ang="0">
                  <a:pos x="176" y="0"/>
                </a:cxn>
                <a:cxn ang="0">
                  <a:pos x="175" y="0"/>
                </a:cxn>
                <a:cxn ang="0">
                  <a:pos x="173" y="1"/>
                </a:cxn>
                <a:cxn ang="0">
                  <a:pos x="172" y="2"/>
                </a:cxn>
                <a:cxn ang="0">
                  <a:pos x="172" y="2"/>
                </a:cxn>
              </a:cxnLst>
              <a:rect l="0" t="0" r="r" b="b"/>
              <a:pathLst>
                <a:path w="181" h="237">
                  <a:moveTo>
                    <a:pt x="172" y="2"/>
                  </a:moveTo>
                  <a:lnTo>
                    <a:pt x="172" y="2"/>
                  </a:lnTo>
                  <a:lnTo>
                    <a:pt x="169" y="10"/>
                  </a:lnTo>
                  <a:lnTo>
                    <a:pt x="164" y="17"/>
                  </a:lnTo>
                  <a:lnTo>
                    <a:pt x="151" y="30"/>
                  </a:lnTo>
                  <a:lnTo>
                    <a:pt x="139" y="44"/>
                  </a:lnTo>
                  <a:lnTo>
                    <a:pt x="128" y="56"/>
                  </a:lnTo>
                  <a:lnTo>
                    <a:pt x="128" y="56"/>
                  </a:lnTo>
                  <a:lnTo>
                    <a:pt x="117" y="71"/>
                  </a:lnTo>
                  <a:lnTo>
                    <a:pt x="107" y="85"/>
                  </a:lnTo>
                  <a:lnTo>
                    <a:pt x="87" y="114"/>
                  </a:lnTo>
                  <a:lnTo>
                    <a:pt x="87" y="114"/>
                  </a:lnTo>
                  <a:lnTo>
                    <a:pt x="66" y="143"/>
                  </a:lnTo>
                  <a:lnTo>
                    <a:pt x="44" y="172"/>
                  </a:lnTo>
                  <a:lnTo>
                    <a:pt x="22" y="201"/>
                  </a:lnTo>
                  <a:lnTo>
                    <a:pt x="12" y="215"/>
                  </a:lnTo>
                  <a:lnTo>
                    <a:pt x="1" y="231"/>
                  </a:lnTo>
                  <a:lnTo>
                    <a:pt x="1" y="231"/>
                  </a:lnTo>
                  <a:lnTo>
                    <a:pt x="0" y="232"/>
                  </a:lnTo>
                  <a:lnTo>
                    <a:pt x="1" y="234"/>
                  </a:lnTo>
                  <a:lnTo>
                    <a:pt x="1" y="236"/>
                  </a:lnTo>
                  <a:lnTo>
                    <a:pt x="4" y="237"/>
                  </a:lnTo>
                  <a:lnTo>
                    <a:pt x="5" y="237"/>
                  </a:lnTo>
                  <a:lnTo>
                    <a:pt x="7" y="237"/>
                  </a:lnTo>
                  <a:lnTo>
                    <a:pt x="9" y="237"/>
                  </a:lnTo>
                  <a:lnTo>
                    <a:pt x="10" y="235"/>
                  </a:lnTo>
                  <a:lnTo>
                    <a:pt x="10" y="235"/>
                  </a:lnTo>
                  <a:lnTo>
                    <a:pt x="19" y="219"/>
                  </a:lnTo>
                  <a:lnTo>
                    <a:pt x="29" y="205"/>
                  </a:lnTo>
                  <a:lnTo>
                    <a:pt x="51" y="176"/>
                  </a:lnTo>
                  <a:lnTo>
                    <a:pt x="74" y="147"/>
                  </a:lnTo>
                  <a:lnTo>
                    <a:pt x="95" y="118"/>
                  </a:lnTo>
                  <a:lnTo>
                    <a:pt x="95" y="118"/>
                  </a:lnTo>
                  <a:lnTo>
                    <a:pt x="120" y="83"/>
                  </a:lnTo>
                  <a:lnTo>
                    <a:pt x="133" y="65"/>
                  </a:lnTo>
                  <a:lnTo>
                    <a:pt x="145" y="49"/>
                  </a:lnTo>
                  <a:lnTo>
                    <a:pt x="145" y="49"/>
                  </a:lnTo>
                  <a:lnTo>
                    <a:pt x="154" y="39"/>
                  </a:lnTo>
                  <a:lnTo>
                    <a:pt x="165" y="29"/>
                  </a:lnTo>
                  <a:lnTo>
                    <a:pt x="173" y="19"/>
                  </a:lnTo>
                  <a:lnTo>
                    <a:pt x="177" y="14"/>
                  </a:lnTo>
                  <a:lnTo>
                    <a:pt x="180" y="8"/>
                  </a:lnTo>
                  <a:lnTo>
                    <a:pt x="180" y="8"/>
                  </a:lnTo>
                  <a:lnTo>
                    <a:pt x="181" y="6"/>
                  </a:lnTo>
                  <a:lnTo>
                    <a:pt x="180" y="3"/>
                  </a:lnTo>
                  <a:lnTo>
                    <a:pt x="178" y="1"/>
                  </a:lnTo>
                  <a:lnTo>
                    <a:pt x="176" y="0"/>
                  </a:lnTo>
                  <a:lnTo>
                    <a:pt x="175" y="0"/>
                  </a:lnTo>
                  <a:lnTo>
                    <a:pt x="173" y="1"/>
                  </a:lnTo>
                  <a:lnTo>
                    <a:pt x="172" y="2"/>
                  </a:lnTo>
                  <a:lnTo>
                    <a:pt x="17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5" name="Freeform 461">
              <a:extLst>
                <a:ext uri="{FF2B5EF4-FFF2-40B4-BE49-F238E27FC236}">
                  <a16:creationId xmlns:a16="http://schemas.microsoft.com/office/drawing/2014/main" id="{F22B176E-5C1D-4953-5ED6-46169624A78E}"/>
                </a:ext>
              </a:extLst>
            </p:cNvPr>
            <p:cNvSpPr/>
            <p:nvPr/>
          </p:nvSpPr>
          <p:spPr bwMode="auto">
            <a:xfrm>
              <a:off x="6832601" y="3394075"/>
              <a:ext cx="104775" cy="127000"/>
            </a:xfrm>
            <a:custGeom>
              <a:avLst/>
              <a:gdLst/>
              <a:ahLst/>
              <a:cxnLst>
                <a:cxn ang="0">
                  <a:pos x="192" y="0"/>
                </a:cxn>
                <a:cxn ang="0">
                  <a:pos x="192" y="0"/>
                </a:cxn>
                <a:cxn ang="0">
                  <a:pos x="177" y="10"/>
                </a:cxn>
                <a:cxn ang="0">
                  <a:pos x="162" y="20"/>
                </a:cxn>
                <a:cxn ang="0">
                  <a:pos x="149" y="33"/>
                </a:cxn>
                <a:cxn ang="0">
                  <a:pos x="136" y="45"/>
                </a:cxn>
                <a:cxn ang="0">
                  <a:pos x="124" y="58"/>
                </a:cxn>
                <a:cxn ang="0">
                  <a:pos x="113" y="72"/>
                </a:cxn>
                <a:cxn ang="0">
                  <a:pos x="90" y="100"/>
                </a:cxn>
                <a:cxn ang="0">
                  <a:pos x="90" y="100"/>
                </a:cxn>
                <a:cxn ang="0">
                  <a:pos x="65" y="135"/>
                </a:cxn>
                <a:cxn ang="0">
                  <a:pos x="53" y="152"/>
                </a:cxn>
                <a:cxn ang="0">
                  <a:pos x="41" y="170"/>
                </a:cxn>
                <a:cxn ang="0">
                  <a:pos x="41" y="170"/>
                </a:cxn>
                <a:cxn ang="0">
                  <a:pos x="31" y="187"/>
                </a:cxn>
                <a:cxn ang="0">
                  <a:pos x="20" y="202"/>
                </a:cxn>
                <a:cxn ang="0">
                  <a:pos x="8" y="219"/>
                </a:cxn>
                <a:cxn ang="0">
                  <a:pos x="4" y="227"/>
                </a:cxn>
                <a:cxn ang="0">
                  <a:pos x="0" y="235"/>
                </a:cxn>
                <a:cxn ang="0">
                  <a:pos x="0" y="235"/>
                </a:cxn>
                <a:cxn ang="0">
                  <a:pos x="0" y="237"/>
                </a:cxn>
                <a:cxn ang="0">
                  <a:pos x="0" y="238"/>
                </a:cxn>
                <a:cxn ang="0">
                  <a:pos x="1" y="240"/>
                </a:cxn>
                <a:cxn ang="0">
                  <a:pos x="3" y="240"/>
                </a:cxn>
                <a:cxn ang="0">
                  <a:pos x="6" y="240"/>
                </a:cxn>
                <a:cxn ang="0">
                  <a:pos x="8" y="239"/>
                </a:cxn>
                <a:cxn ang="0">
                  <a:pos x="9" y="237"/>
                </a:cxn>
                <a:cxn ang="0">
                  <a:pos x="9" y="237"/>
                </a:cxn>
                <a:cxn ang="0">
                  <a:pos x="14" y="229"/>
                </a:cxn>
                <a:cxn ang="0">
                  <a:pos x="19" y="221"/>
                </a:cxn>
                <a:cxn ang="0">
                  <a:pos x="25" y="213"/>
                </a:cxn>
                <a:cxn ang="0">
                  <a:pos x="32" y="206"/>
                </a:cxn>
                <a:cxn ang="0">
                  <a:pos x="32" y="206"/>
                </a:cxn>
                <a:cxn ang="0">
                  <a:pos x="37" y="200"/>
                </a:cxn>
                <a:cxn ang="0">
                  <a:pos x="41" y="192"/>
                </a:cxn>
                <a:cxn ang="0">
                  <a:pos x="50" y="175"/>
                </a:cxn>
                <a:cxn ang="0">
                  <a:pos x="50" y="175"/>
                </a:cxn>
                <a:cxn ang="0">
                  <a:pos x="60" y="159"/>
                </a:cxn>
                <a:cxn ang="0">
                  <a:pos x="71" y="142"/>
                </a:cxn>
                <a:cxn ang="0">
                  <a:pos x="94" y="111"/>
                </a:cxn>
                <a:cxn ang="0">
                  <a:pos x="94" y="111"/>
                </a:cxn>
                <a:cxn ang="0">
                  <a:pos x="117" y="82"/>
                </a:cxn>
                <a:cxn ang="0">
                  <a:pos x="128" y="68"/>
                </a:cxn>
                <a:cxn ang="0">
                  <a:pos x="141" y="54"/>
                </a:cxn>
                <a:cxn ang="0">
                  <a:pos x="153" y="41"/>
                </a:cxn>
                <a:cxn ang="0">
                  <a:pos x="166" y="30"/>
                </a:cxn>
                <a:cxn ang="0">
                  <a:pos x="181" y="18"/>
                </a:cxn>
                <a:cxn ang="0">
                  <a:pos x="196" y="8"/>
                </a:cxn>
                <a:cxn ang="0">
                  <a:pos x="196" y="8"/>
                </a:cxn>
                <a:cxn ang="0">
                  <a:pos x="198" y="7"/>
                </a:cxn>
                <a:cxn ang="0">
                  <a:pos x="198" y="5"/>
                </a:cxn>
                <a:cxn ang="0">
                  <a:pos x="198" y="4"/>
                </a:cxn>
                <a:cxn ang="0">
                  <a:pos x="198" y="2"/>
                </a:cxn>
                <a:cxn ang="0">
                  <a:pos x="197" y="1"/>
                </a:cxn>
                <a:cxn ang="0">
                  <a:pos x="195" y="0"/>
                </a:cxn>
                <a:cxn ang="0">
                  <a:pos x="194" y="0"/>
                </a:cxn>
                <a:cxn ang="0">
                  <a:pos x="192" y="0"/>
                </a:cxn>
                <a:cxn ang="0">
                  <a:pos x="192" y="0"/>
                </a:cxn>
              </a:cxnLst>
              <a:rect l="0" t="0" r="r" b="b"/>
              <a:pathLst>
                <a:path w="198" h="240">
                  <a:moveTo>
                    <a:pt x="192" y="0"/>
                  </a:moveTo>
                  <a:lnTo>
                    <a:pt x="192" y="0"/>
                  </a:lnTo>
                  <a:lnTo>
                    <a:pt x="177" y="10"/>
                  </a:lnTo>
                  <a:lnTo>
                    <a:pt x="162" y="20"/>
                  </a:lnTo>
                  <a:lnTo>
                    <a:pt x="149" y="33"/>
                  </a:lnTo>
                  <a:lnTo>
                    <a:pt x="136" y="45"/>
                  </a:lnTo>
                  <a:lnTo>
                    <a:pt x="124" y="58"/>
                  </a:lnTo>
                  <a:lnTo>
                    <a:pt x="113" y="72"/>
                  </a:lnTo>
                  <a:lnTo>
                    <a:pt x="90" y="100"/>
                  </a:lnTo>
                  <a:lnTo>
                    <a:pt x="90" y="100"/>
                  </a:lnTo>
                  <a:lnTo>
                    <a:pt x="65" y="135"/>
                  </a:lnTo>
                  <a:lnTo>
                    <a:pt x="53" y="152"/>
                  </a:lnTo>
                  <a:lnTo>
                    <a:pt x="41" y="170"/>
                  </a:lnTo>
                  <a:lnTo>
                    <a:pt x="41" y="170"/>
                  </a:lnTo>
                  <a:lnTo>
                    <a:pt x="31" y="187"/>
                  </a:lnTo>
                  <a:lnTo>
                    <a:pt x="20" y="202"/>
                  </a:lnTo>
                  <a:lnTo>
                    <a:pt x="8" y="219"/>
                  </a:lnTo>
                  <a:lnTo>
                    <a:pt x="4" y="227"/>
                  </a:lnTo>
                  <a:lnTo>
                    <a:pt x="0" y="235"/>
                  </a:lnTo>
                  <a:lnTo>
                    <a:pt x="0" y="235"/>
                  </a:lnTo>
                  <a:lnTo>
                    <a:pt x="0" y="237"/>
                  </a:lnTo>
                  <a:lnTo>
                    <a:pt x="0" y="238"/>
                  </a:lnTo>
                  <a:lnTo>
                    <a:pt x="1" y="240"/>
                  </a:lnTo>
                  <a:lnTo>
                    <a:pt x="3" y="240"/>
                  </a:lnTo>
                  <a:lnTo>
                    <a:pt x="6" y="240"/>
                  </a:lnTo>
                  <a:lnTo>
                    <a:pt x="8" y="239"/>
                  </a:lnTo>
                  <a:lnTo>
                    <a:pt x="9" y="237"/>
                  </a:lnTo>
                  <a:lnTo>
                    <a:pt x="9" y="237"/>
                  </a:lnTo>
                  <a:lnTo>
                    <a:pt x="14" y="229"/>
                  </a:lnTo>
                  <a:lnTo>
                    <a:pt x="19" y="221"/>
                  </a:lnTo>
                  <a:lnTo>
                    <a:pt x="25" y="213"/>
                  </a:lnTo>
                  <a:lnTo>
                    <a:pt x="32" y="206"/>
                  </a:lnTo>
                  <a:lnTo>
                    <a:pt x="32" y="206"/>
                  </a:lnTo>
                  <a:lnTo>
                    <a:pt x="37" y="200"/>
                  </a:lnTo>
                  <a:lnTo>
                    <a:pt x="41" y="192"/>
                  </a:lnTo>
                  <a:lnTo>
                    <a:pt x="50" y="175"/>
                  </a:lnTo>
                  <a:lnTo>
                    <a:pt x="50" y="175"/>
                  </a:lnTo>
                  <a:lnTo>
                    <a:pt x="60" y="159"/>
                  </a:lnTo>
                  <a:lnTo>
                    <a:pt x="71" y="142"/>
                  </a:lnTo>
                  <a:lnTo>
                    <a:pt x="94" y="111"/>
                  </a:lnTo>
                  <a:lnTo>
                    <a:pt x="94" y="111"/>
                  </a:lnTo>
                  <a:lnTo>
                    <a:pt x="117" y="82"/>
                  </a:lnTo>
                  <a:lnTo>
                    <a:pt x="128" y="68"/>
                  </a:lnTo>
                  <a:lnTo>
                    <a:pt x="141" y="54"/>
                  </a:lnTo>
                  <a:lnTo>
                    <a:pt x="153" y="41"/>
                  </a:lnTo>
                  <a:lnTo>
                    <a:pt x="166" y="30"/>
                  </a:lnTo>
                  <a:lnTo>
                    <a:pt x="181" y="18"/>
                  </a:lnTo>
                  <a:lnTo>
                    <a:pt x="196" y="8"/>
                  </a:lnTo>
                  <a:lnTo>
                    <a:pt x="196" y="8"/>
                  </a:lnTo>
                  <a:lnTo>
                    <a:pt x="198" y="7"/>
                  </a:lnTo>
                  <a:lnTo>
                    <a:pt x="198" y="5"/>
                  </a:lnTo>
                  <a:lnTo>
                    <a:pt x="198" y="4"/>
                  </a:lnTo>
                  <a:lnTo>
                    <a:pt x="198" y="2"/>
                  </a:lnTo>
                  <a:lnTo>
                    <a:pt x="197" y="1"/>
                  </a:lnTo>
                  <a:lnTo>
                    <a:pt x="195" y="0"/>
                  </a:lnTo>
                  <a:lnTo>
                    <a:pt x="194" y="0"/>
                  </a:lnTo>
                  <a:lnTo>
                    <a:pt x="192" y="0"/>
                  </a:lnTo>
                  <a:lnTo>
                    <a:pt x="19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6" name="Freeform 462">
              <a:extLst>
                <a:ext uri="{FF2B5EF4-FFF2-40B4-BE49-F238E27FC236}">
                  <a16:creationId xmlns:a16="http://schemas.microsoft.com/office/drawing/2014/main" id="{ECF6E8EF-1B8A-938B-C426-C66081BE4656}"/>
                </a:ext>
              </a:extLst>
            </p:cNvPr>
            <p:cNvSpPr/>
            <p:nvPr/>
          </p:nvSpPr>
          <p:spPr bwMode="auto">
            <a:xfrm>
              <a:off x="6451601" y="3336925"/>
              <a:ext cx="39688" cy="65088"/>
            </a:xfrm>
            <a:custGeom>
              <a:avLst/>
              <a:gdLst/>
              <a:ahLst/>
              <a:cxnLst>
                <a:cxn ang="0">
                  <a:pos x="66" y="3"/>
                </a:cxn>
                <a:cxn ang="0">
                  <a:pos x="66" y="3"/>
                </a:cxn>
                <a:cxn ang="0">
                  <a:pos x="60" y="18"/>
                </a:cxn>
                <a:cxn ang="0">
                  <a:pos x="51" y="32"/>
                </a:cxn>
                <a:cxn ang="0">
                  <a:pos x="41" y="46"/>
                </a:cxn>
                <a:cxn ang="0">
                  <a:pos x="31" y="59"/>
                </a:cxn>
                <a:cxn ang="0">
                  <a:pos x="22" y="71"/>
                </a:cxn>
                <a:cxn ang="0">
                  <a:pos x="13" y="86"/>
                </a:cxn>
                <a:cxn ang="0">
                  <a:pos x="5" y="100"/>
                </a:cxn>
                <a:cxn ang="0">
                  <a:pos x="2" y="109"/>
                </a:cxn>
                <a:cxn ang="0">
                  <a:pos x="0" y="117"/>
                </a:cxn>
                <a:cxn ang="0">
                  <a:pos x="0" y="117"/>
                </a:cxn>
                <a:cxn ang="0">
                  <a:pos x="0" y="119"/>
                </a:cxn>
                <a:cxn ang="0">
                  <a:pos x="1" y="120"/>
                </a:cxn>
                <a:cxn ang="0">
                  <a:pos x="2" y="122"/>
                </a:cxn>
                <a:cxn ang="0">
                  <a:pos x="3" y="122"/>
                </a:cxn>
                <a:cxn ang="0">
                  <a:pos x="5" y="122"/>
                </a:cxn>
                <a:cxn ang="0">
                  <a:pos x="7" y="122"/>
                </a:cxn>
                <a:cxn ang="0">
                  <a:pos x="8" y="121"/>
                </a:cxn>
                <a:cxn ang="0">
                  <a:pos x="9" y="119"/>
                </a:cxn>
                <a:cxn ang="0">
                  <a:pos x="9" y="119"/>
                </a:cxn>
                <a:cxn ang="0">
                  <a:pos x="12" y="111"/>
                </a:cxn>
                <a:cxn ang="0">
                  <a:pos x="15" y="103"/>
                </a:cxn>
                <a:cxn ang="0">
                  <a:pos x="22" y="88"/>
                </a:cxn>
                <a:cxn ang="0">
                  <a:pos x="31" y="74"/>
                </a:cxn>
                <a:cxn ang="0">
                  <a:pos x="40" y="61"/>
                </a:cxn>
                <a:cxn ang="0">
                  <a:pos x="51" y="48"/>
                </a:cxn>
                <a:cxn ang="0">
                  <a:pos x="60" y="34"/>
                </a:cxn>
                <a:cxn ang="0">
                  <a:pos x="68" y="21"/>
                </a:cxn>
                <a:cxn ang="0">
                  <a:pos x="76" y="5"/>
                </a:cxn>
                <a:cxn ang="0">
                  <a:pos x="76" y="5"/>
                </a:cxn>
                <a:cxn ang="0">
                  <a:pos x="76" y="3"/>
                </a:cxn>
                <a:cxn ang="0">
                  <a:pos x="76" y="1"/>
                </a:cxn>
                <a:cxn ang="0">
                  <a:pos x="75" y="0"/>
                </a:cxn>
                <a:cxn ang="0">
                  <a:pos x="72" y="0"/>
                </a:cxn>
                <a:cxn ang="0">
                  <a:pos x="69" y="0"/>
                </a:cxn>
                <a:cxn ang="0">
                  <a:pos x="67" y="1"/>
                </a:cxn>
                <a:cxn ang="0">
                  <a:pos x="66" y="3"/>
                </a:cxn>
                <a:cxn ang="0">
                  <a:pos x="66" y="3"/>
                </a:cxn>
              </a:cxnLst>
              <a:rect l="0" t="0" r="r" b="b"/>
              <a:pathLst>
                <a:path w="76" h="122">
                  <a:moveTo>
                    <a:pt x="66" y="3"/>
                  </a:moveTo>
                  <a:lnTo>
                    <a:pt x="66" y="3"/>
                  </a:lnTo>
                  <a:lnTo>
                    <a:pt x="60" y="18"/>
                  </a:lnTo>
                  <a:lnTo>
                    <a:pt x="51" y="32"/>
                  </a:lnTo>
                  <a:lnTo>
                    <a:pt x="41" y="46"/>
                  </a:lnTo>
                  <a:lnTo>
                    <a:pt x="31" y="59"/>
                  </a:lnTo>
                  <a:lnTo>
                    <a:pt x="22" y="71"/>
                  </a:lnTo>
                  <a:lnTo>
                    <a:pt x="13" y="86"/>
                  </a:lnTo>
                  <a:lnTo>
                    <a:pt x="5" y="100"/>
                  </a:lnTo>
                  <a:lnTo>
                    <a:pt x="2" y="109"/>
                  </a:lnTo>
                  <a:lnTo>
                    <a:pt x="0" y="117"/>
                  </a:lnTo>
                  <a:lnTo>
                    <a:pt x="0" y="117"/>
                  </a:lnTo>
                  <a:lnTo>
                    <a:pt x="0" y="119"/>
                  </a:lnTo>
                  <a:lnTo>
                    <a:pt x="1" y="120"/>
                  </a:lnTo>
                  <a:lnTo>
                    <a:pt x="2" y="122"/>
                  </a:lnTo>
                  <a:lnTo>
                    <a:pt x="3" y="122"/>
                  </a:lnTo>
                  <a:lnTo>
                    <a:pt x="5" y="122"/>
                  </a:lnTo>
                  <a:lnTo>
                    <a:pt x="7" y="122"/>
                  </a:lnTo>
                  <a:lnTo>
                    <a:pt x="8" y="121"/>
                  </a:lnTo>
                  <a:lnTo>
                    <a:pt x="9" y="119"/>
                  </a:lnTo>
                  <a:lnTo>
                    <a:pt x="9" y="119"/>
                  </a:lnTo>
                  <a:lnTo>
                    <a:pt x="12" y="111"/>
                  </a:lnTo>
                  <a:lnTo>
                    <a:pt x="15" y="103"/>
                  </a:lnTo>
                  <a:lnTo>
                    <a:pt x="22" y="88"/>
                  </a:lnTo>
                  <a:lnTo>
                    <a:pt x="31" y="74"/>
                  </a:lnTo>
                  <a:lnTo>
                    <a:pt x="40" y="61"/>
                  </a:lnTo>
                  <a:lnTo>
                    <a:pt x="51" y="48"/>
                  </a:lnTo>
                  <a:lnTo>
                    <a:pt x="60" y="34"/>
                  </a:lnTo>
                  <a:lnTo>
                    <a:pt x="68" y="21"/>
                  </a:lnTo>
                  <a:lnTo>
                    <a:pt x="76" y="5"/>
                  </a:lnTo>
                  <a:lnTo>
                    <a:pt x="76" y="5"/>
                  </a:lnTo>
                  <a:lnTo>
                    <a:pt x="76" y="3"/>
                  </a:lnTo>
                  <a:lnTo>
                    <a:pt x="76" y="1"/>
                  </a:lnTo>
                  <a:lnTo>
                    <a:pt x="75" y="0"/>
                  </a:lnTo>
                  <a:lnTo>
                    <a:pt x="72" y="0"/>
                  </a:lnTo>
                  <a:lnTo>
                    <a:pt x="69" y="0"/>
                  </a:lnTo>
                  <a:lnTo>
                    <a:pt x="67" y="1"/>
                  </a:lnTo>
                  <a:lnTo>
                    <a:pt x="66" y="3"/>
                  </a:lnTo>
                  <a:lnTo>
                    <a:pt x="66"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7" name="Freeform 463">
              <a:extLst>
                <a:ext uri="{FF2B5EF4-FFF2-40B4-BE49-F238E27FC236}">
                  <a16:creationId xmlns:a16="http://schemas.microsoft.com/office/drawing/2014/main" id="{EB4A3734-F901-1626-BAF5-AB29BCA5568E}"/>
                </a:ext>
              </a:extLst>
            </p:cNvPr>
            <p:cNvSpPr/>
            <p:nvPr/>
          </p:nvSpPr>
          <p:spPr bwMode="auto">
            <a:xfrm>
              <a:off x="6467476" y="3341688"/>
              <a:ext cx="50800" cy="73025"/>
            </a:xfrm>
            <a:custGeom>
              <a:avLst/>
              <a:gdLst/>
              <a:ahLst/>
              <a:cxnLst>
                <a:cxn ang="0">
                  <a:pos x="87" y="1"/>
                </a:cxn>
                <a:cxn ang="0">
                  <a:pos x="87" y="1"/>
                </a:cxn>
                <a:cxn ang="0">
                  <a:pos x="80" y="8"/>
                </a:cxn>
                <a:cxn ang="0">
                  <a:pos x="74" y="15"/>
                </a:cxn>
                <a:cxn ang="0">
                  <a:pos x="63" y="29"/>
                </a:cxn>
                <a:cxn ang="0">
                  <a:pos x="54" y="46"/>
                </a:cxn>
                <a:cxn ang="0">
                  <a:pos x="44" y="61"/>
                </a:cxn>
                <a:cxn ang="0">
                  <a:pos x="44" y="61"/>
                </a:cxn>
                <a:cxn ang="0">
                  <a:pos x="36" y="72"/>
                </a:cxn>
                <a:cxn ang="0">
                  <a:pos x="30" y="82"/>
                </a:cxn>
                <a:cxn ang="0">
                  <a:pos x="19" y="104"/>
                </a:cxn>
                <a:cxn ang="0">
                  <a:pos x="19" y="104"/>
                </a:cxn>
                <a:cxn ang="0">
                  <a:pos x="15" y="111"/>
                </a:cxn>
                <a:cxn ang="0">
                  <a:pos x="9" y="117"/>
                </a:cxn>
                <a:cxn ang="0">
                  <a:pos x="4" y="123"/>
                </a:cxn>
                <a:cxn ang="0">
                  <a:pos x="2" y="127"/>
                </a:cxn>
                <a:cxn ang="0">
                  <a:pos x="0" y="132"/>
                </a:cxn>
                <a:cxn ang="0">
                  <a:pos x="0" y="132"/>
                </a:cxn>
                <a:cxn ang="0">
                  <a:pos x="0" y="134"/>
                </a:cxn>
                <a:cxn ang="0">
                  <a:pos x="1" y="135"/>
                </a:cxn>
                <a:cxn ang="0">
                  <a:pos x="2" y="136"/>
                </a:cxn>
                <a:cxn ang="0">
                  <a:pos x="4" y="137"/>
                </a:cxn>
                <a:cxn ang="0">
                  <a:pos x="5" y="137"/>
                </a:cxn>
                <a:cxn ang="0">
                  <a:pos x="7" y="137"/>
                </a:cxn>
                <a:cxn ang="0">
                  <a:pos x="8" y="136"/>
                </a:cxn>
                <a:cxn ang="0">
                  <a:pos x="9" y="134"/>
                </a:cxn>
                <a:cxn ang="0">
                  <a:pos x="9" y="134"/>
                </a:cxn>
                <a:cxn ang="0">
                  <a:pos x="13" y="127"/>
                </a:cxn>
                <a:cxn ang="0">
                  <a:pos x="18" y="121"/>
                </a:cxn>
                <a:cxn ang="0">
                  <a:pos x="23" y="115"/>
                </a:cxn>
                <a:cxn ang="0">
                  <a:pos x="27" y="109"/>
                </a:cxn>
                <a:cxn ang="0">
                  <a:pos x="27" y="109"/>
                </a:cxn>
                <a:cxn ang="0">
                  <a:pos x="36" y="90"/>
                </a:cxn>
                <a:cxn ang="0">
                  <a:pos x="47" y="73"/>
                </a:cxn>
                <a:cxn ang="0">
                  <a:pos x="47" y="73"/>
                </a:cxn>
                <a:cxn ang="0">
                  <a:pos x="57" y="56"/>
                </a:cxn>
                <a:cxn ang="0">
                  <a:pos x="68" y="39"/>
                </a:cxn>
                <a:cxn ang="0">
                  <a:pos x="80" y="22"/>
                </a:cxn>
                <a:cxn ang="0">
                  <a:pos x="87" y="15"/>
                </a:cxn>
                <a:cxn ang="0">
                  <a:pos x="94" y="8"/>
                </a:cxn>
                <a:cxn ang="0">
                  <a:pos x="94" y="8"/>
                </a:cxn>
                <a:cxn ang="0">
                  <a:pos x="95" y="7"/>
                </a:cxn>
                <a:cxn ang="0">
                  <a:pos x="95" y="5"/>
                </a:cxn>
                <a:cxn ang="0">
                  <a:pos x="95" y="2"/>
                </a:cxn>
                <a:cxn ang="0">
                  <a:pos x="94" y="1"/>
                </a:cxn>
                <a:cxn ang="0">
                  <a:pos x="91" y="0"/>
                </a:cxn>
                <a:cxn ang="0">
                  <a:pos x="89" y="0"/>
                </a:cxn>
                <a:cxn ang="0">
                  <a:pos x="87" y="1"/>
                </a:cxn>
                <a:cxn ang="0">
                  <a:pos x="87" y="1"/>
                </a:cxn>
              </a:cxnLst>
              <a:rect l="0" t="0" r="r" b="b"/>
              <a:pathLst>
                <a:path w="95" h="137">
                  <a:moveTo>
                    <a:pt x="87" y="1"/>
                  </a:moveTo>
                  <a:lnTo>
                    <a:pt x="87" y="1"/>
                  </a:lnTo>
                  <a:lnTo>
                    <a:pt x="80" y="8"/>
                  </a:lnTo>
                  <a:lnTo>
                    <a:pt x="74" y="15"/>
                  </a:lnTo>
                  <a:lnTo>
                    <a:pt x="63" y="29"/>
                  </a:lnTo>
                  <a:lnTo>
                    <a:pt x="54" y="46"/>
                  </a:lnTo>
                  <a:lnTo>
                    <a:pt x="44" y="61"/>
                  </a:lnTo>
                  <a:lnTo>
                    <a:pt x="44" y="61"/>
                  </a:lnTo>
                  <a:lnTo>
                    <a:pt x="36" y="72"/>
                  </a:lnTo>
                  <a:lnTo>
                    <a:pt x="30" y="82"/>
                  </a:lnTo>
                  <a:lnTo>
                    <a:pt x="19" y="104"/>
                  </a:lnTo>
                  <a:lnTo>
                    <a:pt x="19" y="104"/>
                  </a:lnTo>
                  <a:lnTo>
                    <a:pt x="15" y="111"/>
                  </a:lnTo>
                  <a:lnTo>
                    <a:pt x="9" y="117"/>
                  </a:lnTo>
                  <a:lnTo>
                    <a:pt x="4" y="123"/>
                  </a:lnTo>
                  <a:lnTo>
                    <a:pt x="2" y="127"/>
                  </a:lnTo>
                  <a:lnTo>
                    <a:pt x="0" y="132"/>
                  </a:lnTo>
                  <a:lnTo>
                    <a:pt x="0" y="132"/>
                  </a:lnTo>
                  <a:lnTo>
                    <a:pt x="0" y="134"/>
                  </a:lnTo>
                  <a:lnTo>
                    <a:pt x="1" y="135"/>
                  </a:lnTo>
                  <a:lnTo>
                    <a:pt x="2" y="136"/>
                  </a:lnTo>
                  <a:lnTo>
                    <a:pt x="4" y="137"/>
                  </a:lnTo>
                  <a:lnTo>
                    <a:pt x="5" y="137"/>
                  </a:lnTo>
                  <a:lnTo>
                    <a:pt x="7" y="137"/>
                  </a:lnTo>
                  <a:lnTo>
                    <a:pt x="8" y="136"/>
                  </a:lnTo>
                  <a:lnTo>
                    <a:pt x="9" y="134"/>
                  </a:lnTo>
                  <a:lnTo>
                    <a:pt x="9" y="134"/>
                  </a:lnTo>
                  <a:lnTo>
                    <a:pt x="13" y="127"/>
                  </a:lnTo>
                  <a:lnTo>
                    <a:pt x="18" y="121"/>
                  </a:lnTo>
                  <a:lnTo>
                    <a:pt x="23" y="115"/>
                  </a:lnTo>
                  <a:lnTo>
                    <a:pt x="27" y="109"/>
                  </a:lnTo>
                  <a:lnTo>
                    <a:pt x="27" y="109"/>
                  </a:lnTo>
                  <a:lnTo>
                    <a:pt x="36" y="90"/>
                  </a:lnTo>
                  <a:lnTo>
                    <a:pt x="47" y="73"/>
                  </a:lnTo>
                  <a:lnTo>
                    <a:pt x="47" y="73"/>
                  </a:lnTo>
                  <a:lnTo>
                    <a:pt x="57" y="56"/>
                  </a:lnTo>
                  <a:lnTo>
                    <a:pt x="68" y="39"/>
                  </a:lnTo>
                  <a:lnTo>
                    <a:pt x="80" y="22"/>
                  </a:lnTo>
                  <a:lnTo>
                    <a:pt x="87" y="15"/>
                  </a:lnTo>
                  <a:lnTo>
                    <a:pt x="94" y="8"/>
                  </a:lnTo>
                  <a:lnTo>
                    <a:pt x="94" y="8"/>
                  </a:lnTo>
                  <a:lnTo>
                    <a:pt x="95" y="7"/>
                  </a:lnTo>
                  <a:lnTo>
                    <a:pt x="95" y="5"/>
                  </a:lnTo>
                  <a:lnTo>
                    <a:pt x="95" y="2"/>
                  </a:lnTo>
                  <a:lnTo>
                    <a:pt x="94" y="1"/>
                  </a:lnTo>
                  <a:lnTo>
                    <a:pt x="91" y="0"/>
                  </a:lnTo>
                  <a:lnTo>
                    <a:pt x="89" y="0"/>
                  </a:lnTo>
                  <a:lnTo>
                    <a:pt x="87" y="1"/>
                  </a:lnTo>
                  <a:lnTo>
                    <a:pt x="87"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8" name="Freeform 464">
              <a:extLst>
                <a:ext uri="{FF2B5EF4-FFF2-40B4-BE49-F238E27FC236}">
                  <a16:creationId xmlns:a16="http://schemas.microsoft.com/office/drawing/2014/main" id="{2073350F-69AF-159B-E4D6-620D02B6E2BC}"/>
                </a:ext>
              </a:extLst>
            </p:cNvPr>
            <p:cNvSpPr/>
            <p:nvPr/>
          </p:nvSpPr>
          <p:spPr bwMode="auto">
            <a:xfrm>
              <a:off x="6483351" y="3346450"/>
              <a:ext cx="50800" cy="96838"/>
            </a:xfrm>
            <a:custGeom>
              <a:avLst/>
              <a:gdLst/>
              <a:ahLst/>
              <a:cxnLst>
                <a:cxn ang="0">
                  <a:pos x="86" y="2"/>
                </a:cxn>
                <a:cxn ang="0">
                  <a:pos x="86" y="2"/>
                </a:cxn>
                <a:cxn ang="0">
                  <a:pos x="62" y="43"/>
                </a:cxn>
                <a:cxn ang="0">
                  <a:pos x="52" y="65"/>
                </a:cxn>
                <a:cxn ang="0">
                  <a:pos x="41" y="88"/>
                </a:cxn>
                <a:cxn ang="0">
                  <a:pos x="41" y="88"/>
                </a:cxn>
                <a:cxn ang="0">
                  <a:pos x="36" y="101"/>
                </a:cxn>
                <a:cxn ang="0">
                  <a:pos x="32" y="114"/>
                </a:cxn>
                <a:cxn ang="0">
                  <a:pos x="27" y="128"/>
                </a:cxn>
                <a:cxn ang="0">
                  <a:pos x="24" y="135"/>
                </a:cxn>
                <a:cxn ang="0">
                  <a:pos x="20" y="141"/>
                </a:cxn>
                <a:cxn ang="0">
                  <a:pos x="20" y="141"/>
                </a:cxn>
                <a:cxn ang="0">
                  <a:pos x="8" y="156"/>
                </a:cxn>
                <a:cxn ang="0">
                  <a:pos x="3" y="164"/>
                </a:cxn>
                <a:cxn ang="0">
                  <a:pos x="1" y="168"/>
                </a:cxn>
                <a:cxn ang="0">
                  <a:pos x="0" y="172"/>
                </a:cxn>
                <a:cxn ang="0">
                  <a:pos x="0" y="172"/>
                </a:cxn>
                <a:cxn ang="0">
                  <a:pos x="0" y="174"/>
                </a:cxn>
                <a:cxn ang="0">
                  <a:pos x="0" y="176"/>
                </a:cxn>
                <a:cxn ang="0">
                  <a:pos x="0" y="176"/>
                </a:cxn>
                <a:cxn ang="0">
                  <a:pos x="0" y="178"/>
                </a:cxn>
                <a:cxn ang="0">
                  <a:pos x="1" y="180"/>
                </a:cxn>
                <a:cxn ang="0">
                  <a:pos x="3" y="182"/>
                </a:cxn>
                <a:cxn ang="0">
                  <a:pos x="4" y="182"/>
                </a:cxn>
                <a:cxn ang="0">
                  <a:pos x="6" y="182"/>
                </a:cxn>
                <a:cxn ang="0">
                  <a:pos x="8" y="180"/>
                </a:cxn>
                <a:cxn ang="0">
                  <a:pos x="9" y="178"/>
                </a:cxn>
                <a:cxn ang="0">
                  <a:pos x="9" y="176"/>
                </a:cxn>
                <a:cxn ang="0">
                  <a:pos x="9" y="176"/>
                </a:cxn>
                <a:cxn ang="0">
                  <a:pos x="10" y="171"/>
                </a:cxn>
                <a:cxn ang="0">
                  <a:pos x="12" y="166"/>
                </a:cxn>
                <a:cxn ang="0">
                  <a:pos x="16" y="160"/>
                </a:cxn>
                <a:cxn ang="0">
                  <a:pos x="20" y="154"/>
                </a:cxn>
                <a:cxn ang="0">
                  <a:pos x="29" y="143"/>
                </a:cxn>
                <a:cxn ang="0">
                  <a:pos x="32" y="137"/>
                </a:cxn>
                <a:cxn ang="0">
                  <a:pos x="35" y="133"/>
                </a:cxn>
                <a:cxn ang="0">
                  <a:pos x="35" y="133"/>
                </a:cxn>
                <a:cxn ang="0">
                  <a:pos x="42" y="114"/>
                </a:cxn>
                <a:cxn ang="0">
                  <a:pos x="49" y="97"/>
                </a:cxn>
                <a:cxn ang="0">
                  <a:pos x="49" y="97"/>
                </a:cxn>
                <a:cxn ang="0">
                  <a:pos x="53" y="84"/>
                </a:cxn>
                <a:cxn ang="0">
                  <a:pos x="58" y="73"/>
                </a:cxn>
                <a:cxn ang="0">
                  <a:pos x="69" y="50"/>
                </a:cxn>
                <a:cxn ang="0">
                  <a:pos x="94" y="6"/>
                </a:cxn>
                <a:cxn ang="0">
                  <a:pos x="94" y="6"/>
                </a:cxn>
                <a:cxn ang="0">
                  <a:pos x="95" y="5"/>
                </a:cxn>
                <a:cxn ang="0">
                  <a:pos x="94" y="3"/>
                </a:cxn>
                <a:cxn ang="0">
                  <a:pos x="93" y="1"/>
                </a:cxn>
                <a:cxn ang="0">
                  <a:pos x="92" y="0"/>
                </a:cxn>
                <a:cxn ang="0">
                  <a:pos x="91" y="0"/>
                </a:cxn>
                <a:cxn ang="0">
                  <a:pos x="89" y="0"/>
                </a:cxn>
                <a:cxn ang="0">
                  <a:pos x="87" y="0"/>
                </a:cxn>
                <a:cxn ang="0">
                  <a:pos x="86" y="2"/>
                </a:cxn>
                <a:cxn ang="0">
                  <a:pos x="86" y="2"/>
                </a:cxn>
              </a:cxnLst>
              <a:rect l="0" t="0" r="r" b="b"/>
              <a:pathLst>
                <a:path w="95" h="182">
                  <a:moveTo>
                    <a:pt x="86" y="2"/>
                  </a:moveTo>
                  <a:lnTo>
                    <a:pt x="86" y="2"/>
                  </a:lnTo>
                  <a:lnTo>
                    <a:pt x="62" y="43"/>
                  </a:lnTo>
                  <a:lnTo>
                    <a:pt x="52" y="65"/>
                  </a:lnTo>
                  <a:lnTo>
                    <a:pt x="41" y="88"/>
                  </a:lnTo>
                  <a:lnTo>
                    <a:pt x="41" y="88"/>
                  </a:lnTo>
                  <a:lnTo>
                    <a:pt x="36" y="101"/>
                  </a:lnTo>
                  <a:lnTo>
                    <a:pt x="32" y="114"/>
                  </a:lnTo>
                  <a:lnTo>
                    <a:pt x="27" y="128"/>
                  </a:lnTo>
                  <a:lnTo>
                    <a:pt x="24" y="135"/>
                  </a:lnTo>
                  <a:lnTo>
                    <a:pt x="20" y="141"/>
                  </a:lnTo>
                  <a:lnTo>
                    <a:pt x="20" y="141"/>
                  </a:lnTo>
                  <a:lnTo>
                    <a:pt x="8" y="156"/>
                  </a:lnTo>
                  <a:lnTo>
                    <a:pt x="3" y="164"/>
                  </a:lnTo>
                  <a:lnTo>
                    <a:pt x="1" y="168"/>
                  </a:lnTo>
                  <a:lnTo>
                    <a:pt x="0" y="172"/>
                  </a:lnTo>
                  <a:lnTo>
                    <a:pt x="0" y="172"/>
                  </a:lnTo>
                  <a:lnTo>
                    <a:pt x="0" y="174"/>
                  </a:lnTo>
                  <a:lnTo>
                    <a:pt x="0" y="176"/>
                  </a:lnTo>
                  <a:lnTo>
                    <a:pt x="0" y="176"/>
                  </a:lnTo>
                  <a:lnTo>
                    <a:pt x="0" y="178"/>
                  </a:lnTo>
                  <a:lnTo>
                    <a:pt x="1" y="180"/>
                  </a:lnTo>
                  <a:lnTo>
                    <a:pt x="3" y="182"/>
                  </a:lnTo>
                  <a:lnTo>
                    <a:pt x="4" y="182"/>
                  </a:lnTo>
                  <a:lnTo>
                    <a:pt x="6" y="182"/>
                  </a:lnTo>
                  <a:lnTo>
                    <a:pt x="8" y="180"/>
                  </a:lnTo>
                  <a:lnTo>
                    <a:pt x="9" y="178"/>
                  </a:lnTo>
                  <a:lnTo>
                    <a:pt x="9" y="176"/>
                  </a:lnTo>
                  <a:lnTo>
                    <a:pt x="9" y="176"/>
                  </a:lnTo>
                  <a:lnTo>
                    <a:pt x="10" y="171"/>
                  </a:lnTo>
                  <a:lnTo>
                    <a:pt x="12" y="166"/>
                  </a:lnTo>
                  <a:lnTo>
                    <a:pt x="16" y="160"/>
                  </a:lnTo>
                  <a:lnTo>
                    <a:pt x="20" y="154"/>
                  </a:lnTo>
                  <a:lnTo>
                    <a:pt x="29" y="143"/>
                  </a:lnTo>
                  <a:lnTo>
                    <a:pt x="32" y="137"/>
                  </a:lnTo>
                  <a:lnTo>
                    <a:pt x="35" y="133"/>
                  </a:lnTo>
                  <a:lnTo>
                    <a:pt x="35" y="133"/>
                  </a:lnTo>
                  <a:lnTo>
                    <a:pt x="42" y="114"/>
                  </a:lnTo>
                  <a:lnTo>
                    <a:pt x="49" y="97"/>
                  </a:lnTo>
                  <a:lnTo>
                    <a:pt x="49" y="97"/>
                  </a:lnTo>
                  <a:lnTo>
                    <a:pt x="53" y="84"/>
                  </a:lnTo>
                  <a:lnTo>
                    <a:pt x="58" y="73"/>
                  </a:lnTo>
                  <a:lnTo>
                    <a:pt x="69" y="50"/>
                  </a:lnTo>
                  <a:lnTo>
                    <a:pt x="94" y="6"/>
                  </a:lnTo>
                  <a:lnTo>
                    <a:pt x="94" y="6"/>
                  </a:lnTo>
                  <a:lnTo>
                    <a:pt x="95" y="5"/>
                  </a:lnTo>
                  <a:lnTo>
                    <a:pt x="94" y="3"/>
                  </a:lnTo>
                  <a:lnTo>
                    <a:pt x="93" y="1"/>
                  </a:lnTo>
                  <a:lnTo>
                    <a:pt x="92" y="0"/>
                  </a:lnTo>
                  <a:lnTo>
                    <a:pt x="91" y="0"/>
                  </a:lnTo>
                  <a:lnTo>
                    <a:pt x="89" y="0"/>
                  </a:lnTo>
                  <a:lnTo>
                    <a:pt x="87" y="0"/>
                  </a:lnTo>
                  <a:lnTo>
                    <a:pt x="86" y="2"/>
                  </a:lnTo>
                  <a:lnTo>
                    <a:pt x="86"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9" name="Freeform 465">
              <a:extLst>
                <a:ext uri="{FF2B5EF4-FFF2-40B4-BE49-F238E27FC236}">
                  <a16:creationId xmlns:a16="http://schemas.microsoft.com/office/drawing/2014/main" id="{F1C8DB15-567C-8789-E216-A09ADEC81FA8}"/>
                </a:ext>
              </a:extLst>
            </p:cNvPr>
            <p:cNvSpPr/>
            <p:nvPr/>
          </p:nvSpPr>
          <p:spPr bwMode="auto">
            <a:xfrm>
              <a:off x="6491288" y="3362325"/>
              <a:ext cx="57150" cy="109538"/>
            </a:xfrm>
            <a:custGeom>
              <a:avLst/>
              <a:gdLst/>
              <a:ahLst/>
              <a:cxnLst>
                <a:cxn ang="0">
                  <a:pos x="102" y="0"/>
                </a:cxn>
                <a:cxn ang="0">
                  <a:pos x="102" y="0"/>
                </a:cxn>
                <a:cxn ang="0">
                  <a:pos x="95" y="2"/>
                </a:cxn>
                <a:cxn ang="0">
                  <a:pos x="88" y="6"/>
                </a:cxn>
                <a:cxn ang="0">
                  <a:pos x="83" y="12"/>
                </a:cxn>
                <a:cxn ang="0">
                  <a:pos x="79" y="19"/>
                </a:cxn>
                <a:cxn ang="0">
                  <a:pos x="79" y="19"/>
                </a:cxn>
                <a:cxn ang="0">
                  <a:pos x="72" y="38"/>
                </a:cxn>
                <a:cxn ang="0">
                  <a:pos x="62" y="54"/>
                </a:cxn>
                <a:cxn ang="0">
                  <a:pos x="52" y="71"/>
                </a:cxn>
                <a:cxn ang="0">
                  <a:pos x="42" y="87"/>
                </a:cxn>
                <a:cxn ang="0">
                  <a:pos x="42" y="87"/>
                </a:cxn>
                <a:cxn ang="0">
                  <a:pos x="36" y="101"/>
                </a:cxn>
                <a:cxn ang="0">
                  <a:pos x="31" y="115"/>
                </a:cxn>
                <a:cxn ang="0">
                  <a:pos x="20" y="144"/>
                </a:cxn>
                <a:cxn ang="0">
                  <a:pos x="20" y="144"/>
                </a:cxn>
                <a:cxn ang="0">
                  <a:pos x="15" y="159"/>
                </a:cxn>
                <a:cxn ang="0">
                  <a:pos x="8" y="173"/>
                </a:cxn>
                <a:cxn ang="0">
                  <a:pos x="3" y="189"/>
                </a:cxn>
                <a:cxn ang="0">
                  <a:pos x="1" y="196"/>
                </a:cxn>
                <a:cxn ang="0">
                  <a:pos x="0" y="203"/>
                </a:cxn>
                <a:cxn ang="0">
                  <a:pos x="0" y="203"/>
                </a:cxn>
                <a:cxn ang="0">
                  <a:pos x="0" y="205"/>
                </a:cxn>
                <a:cxn ang="0">
                  <a:pos x="1" y="207"/>
                </a:cxn>
                <a:cxn ang="0">
                  <a:pos x="2" y="208"/>
                </a:cxn>
                <a:cxn ang="0">
                  <a:pos x="4" y="208"/>
                </a:cxn>
                <a:cxn ang="0">
                  <a:pos x="7" y="207"/>
                </a:cxn>
                <a:cxn ang="0">
                  <a:pos x="8" y="205"/>
                </a:cxn>
                <a:cxn ang="0">
                  <a:pos x="9" y="203"/>
                </a:cxn>
                <a:cxn ang="0">
                  <a:pos x="9" y="203"/>
                </a:cxn>
                <a:cxn ang="0">
                  <a:pos x="10" y="198"/>
                </a:cxn>
                <a:cxn ang="0">
                  <a:pos x="11" y="193"/>
                </a:cxn>
                <a:cxn ang="0">
                  <a:pos x="15" y="181"/>
                </a:cxn>
                <a:cxn ang="0">
                  <a:pos x="20" y="171"/>
                </a:cxn>
                <a:cxn ang="0">
                  <a:pos x="25" y="161"/>
                </a:cxn>
                <a:cxn ang="0">
                  <a:pos x="25" y="161"/>
                </a:cxn>
                <a:cxn ang="0">
                  <a:pos x="34" y="136"/>
                </a:cxn>
                <a:cxn ang="0">
                  <a:pos x="41" y="111"/>
                </a:cxn>
                <a:cxn ang="0">
                  <a:pos x="41" y="111"/>
                </a:cxn>
                <a:cxn ang="0">
                  <a:pos x="47" y="97"/>
                </a:cxn>
                <a:cxn ang="0">
                  <a:pos x="55" y="83"/>
                </a:cxn>
                <a:cxn ang="0">
                  <a:pos x="72" y="56"/>
                </a:cxn>
                <a:cxn ang="0">
                  <a:pos x="72" y="56"/>
                </a:cxn>
                <a:cxn ang="0">
                  <a:pos x="78" y="44"/>
                </a:cxn>
                <a:cxn ang="0">
                  <a:pos x="85" y="29"/>
                </a:cxn>
                <a:cxn ang="0">
                  <a:pos x="89" y="21"/>
                </a:cxn>
                <a:cxn ang="0">
                  <a:pos x="94" y="16"/>
                </a:cxn>
                <a:cxn ang="0">
                  <a:pos x="99" y="11"/>
                </a:cxn>
                <a:cxn ang="0">
                  <a:pos x="102" y="10"/>
                </a:cxn>
                <a:cxn ang="0">
                  <a:pos x="105" y="9"/>
                </a:cxn>
                <a:cxn ang="0">
                  <a:pos x="105" y="9"/>
                </a:cxn>
                <a:cxn ang="0">
                  <a:pos x="107" y="8"/>
                </a:cxn>
                <a:cxn ang="0">
                  <a:pos x="108" y="7"/>
                </a:cxn>
                <a:cxn ang="0">
                  <a:pos x="108" y="6"/>
                </a:cxn>
                <a:cxn ang="0">
                  <a:pos x="108" y="4"/>
                </a:cxn>
                <a:cxn ang="0">
                  <a:pos x="106" y="1"/>
                </a:cxn>
                <a:cxn ang="0">
                  <a:pos x="104" y="0"/>
                </a:cxn>
                <a:cxn ang="0">
                  <a:pos x="102" y="0"/>
                </a:cxn>
                <a:cxn ang="0">
                  <a:pos x="102" y="0"/>
                </a:cxn>
              </a:cxnLst>
              <a:rect l="0" t="0" r="r" b="b"/>
              <a:pathLst>
                <a:path w="108" h="208">
                  <a:moveTo>
                    <a:pt x="102" y="0"/>
                  </a:moveTo>
                  <a:lnTo>
                    <a:pt x="102" y="0"/>
                  </a:lnTo>
                  <a:lnTo>
                    <a:pt x="95" y="2"/>
                  </a:lnTo>
                  <a:lnTo>
                    <a:pt x="88" y="6"/>
                  </a:lnTo>
                  <a:lnTo>
                    <a:pt x="83" y="12"/>
                  </a:lnTo>
                  <a:lnTo>
                    <a:pt x="79" y="19"/>
                  </a:lnTo>
                  <a:lnTo>
                    <a:pt x="79" y="19"/>
                  </a:lnTo>
                  <a:lnTo>
                    <a:pt x="72" y="38"/>
                  </a:lnTo>
                  <a:lnTo>
                    <a:pt x="62" y="54"/>
                  </a:lnTo>
                  <a:lnTo>
                    <a:pt x="52" y="71"/>
                  </a:lnTo>
                  <a:lnTo>
                    <a:pt x="42" y="87"/>
                  </a:lnTo>
                  <a:lnTo>
                    <a:pt x="42" y="87"/>
                  </a:lnTo>
                  <a:lnTo>
                    <a:pt x="36" y="101"/>
                  </a:lnTo>
                  <a:lnTo>
                    <a:pt x="31" y="115"/>
                  </a:lnTo>
                  <a:lnTo>
                    <a:pt x="20" y="144"/>
                  </a:lnTo>
                  <a:lnTo>
                    <a:pt x="20" y="144"/>
                  </a:lnTo>
                  <a:lnTo>
                    <a:pt x="15" y="159"/>
                  </a:lnTo>
                  <a:lnTo>
                    <a:pt x="8" y="173"/>
                  </a:lnTo>
                  <a:lnTo>
                    <a:pt x="3" y="189"/>
                  </a:lnTo>
                  <a:lnTo>
                    <a:pt x="1" y="196"/>
                  </a:lnTo>
                  <a:lnTo>
                    <a:pt x="0" y="203"/>
                  </a:lnTo>
                  <a:lnTo>
                    <a:pt x="0" y="203"/>
                  </a:lnTo>
                  <a:lnTo>
                    <a:pt x="0" y="205"/>
                  </a:lnTo>
                  <a:lnTo>
                    <a:pt x="1" y="207"/>
                  </a:lnTo>
                  <a:lnTo>
                    <a:pt x="2" y="208"/>
                  </a:lnTo>
                  <a:lnTo>
                    <a:pt x="4" y="208"/>
                  </a:lnTo>
                  <a:lnTo>
                    <a:pt x="7" y="207"/>
                  </a:lnTo>
                  <a:lnTo>
                    <a:pt x="8" y="205"/>
                  </a:lnTo>
                  <a:lnTo>
                    <a:pt x="9" y="203"/>
                  </a:lnTo>
                  <a:lnTo>
                    <a:pt x="9" y="203"/>
                  </a:lnTo>
                  <a:lnTo>
                    <a:pt x="10" y="198"/>
                  </a:lnTo>
                  <a:lnTo>
                    <a:pt x="11" y="193"/>
                  </a:lnTo>
                  <a:lnTo>
                    <a:pt x="15" y="181"/>
                  </a:lnTo>
                  <a:lnTo>
                    <a:pt x="20" y="171"/>
                  </a:lnTo>
                  <a:lnTo>
                    <a:pt x="25" y="161"/>
                  </a:lnTo>
                  <a:lnTo>
                    <a:pt x="25" y="161"/>
                  </a:lnTo>
                  <a:lnTo>
                    <a:pt x="34" y="136"/>
                  </a:lnTo>
                  <a:lnTo>
                    <a:pt x="41" y="111"/>
                  </a:lnTo>
                  <a:lnTo>
                    <a:pt x="41" y="111"/>
                  </a:lnTo>
                  <a:lnTo>
                    <a:pt x="47" y="97"/>
                  </a:lnTo>
                  <a:lnTo>
                    <a:pt x="55" y="83"/>
                  </a:lnTo>
                  <a:lnTo>
                    <a:pt x="72" y="56"/>
                  </a:lnTo>
                  <a:lnTo>
                    <a:pt x="72" y="56"/>
                  </a:lnTo>
                  <a:lnTo>
                    <a:pt x="78" y="44"/>
                  </a:lnTo>
                  <a:lnTo>
                    <a:pt x="85" y="29"/>
                  </a:lnTo>
                  <a:lnTo>
                    <a:pt x="89" y="21"/>
                  </a:lnTo>
                  <a:lnTo>
                    <a:pt x="94" y="16"/>
                  </a:lnTo>
                  <a:lnTo>
                    <a:pt x="99" y="11"/>
                  </a:lnTo>
                  <a:lnTo>
                    <a:pt x="102" y="10"/>
                  </a:lnTo>
                  <a:lnTo>
                    <a:pt x="105" y="9"/>
                  </a:lnTo>
                  <a:lnTo>
                    <a:pt x="105" y="9"/>
                  </a:lnTo>
                  <a:lnTo>
                    <a:pt x="107" y="8"/>
                  </a:lnTo>
                  <a:lnTo>
                    <a:pt x="108" y="7"/>
                  </a:lnTo>
                  <a:lnTo>
                    <a:pt x="108" y="6"/>
                  </a:lnTo>
                  <a:lnTo>
                    <a:pt x="108" y="4"/>
                  </a:lnTo>
                  <a:lnTo>
                    <a:pt x="106" y="1"/>
                  </a:lnTo>
                  <a:lnTo>
                    <a:pt x="104" y="0"/>
                  </a:lnTo>
                  <a:lnTo>
                    <a:pt x="102" y="0"/>
                  </a:lnTo>
                  <a:lnTo>
                    <a:pt x="10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0" name="Freeform 466">
              <a:extLst>
                <a:ext uri="{FF2B5EF4-FFF2-40B4-BE49-F238E27FC236}">
                  <a16:creationId xmlns:a16="http://schemas.microsoft.com/office/drawing/2014/main" id="{2159DB70-D3EA-CE66-8531-60E4A424254C}"/>
                </a:ext>
              </a:extLst>
            </p:cNvPr>
            <p:cNvSpPr/>
            <p:nvPr/>
          </p:nvSpPr>
          <p:spPr bwMode="auto">
            <a:xfrm>
              <a:off x="6492876" y="3363913"/>
              <a:ext cx="71438" cy="147638"/>
            </a:xfrm>
            <a:custGeom>
              <a:avLst/>
              <a:gdLst/>
              <a:ahLst/>
              <a:cxnLst>
                <a:cxn ang="0">
                  <a:pos x="123" y="4"/>
                </a:cxn>
                <a:cxn ang="0">
                  <a:pos x="123" y="4"/>
                </a:cxn>
                <a:cxn ang="0">
                  <a:pos x="122" y="12"/>
                </a:cxn>
                <a:cxn ang="0">
                  <a:pos x="120" y="19"/>
                </a:cxn>
                <a:cxn ang="0">
                  <a:pos x="116" y="28"/>
                </a:cxn>
                <a:cxn ang="0">
                  <a:pos x="112" y="35"/>
                </a:cxn>
                <a:cxn ang="0">
                  <a:pos x="104" y="49"/>
                </a:cxn>
                <a:cxn ang="0">
                  <a:pos x="96" y="63"/>
                </a:cxn>
                <a:cxn ang="0">
                  <a:pos x="96" y="63"/>
                </a:cxn>
                <a:cxn ang="0">
                  <a:pos x="89" y="79"/>
                </a:cxn>
                <a:cxn ang="0">
                  <a:pos x="82" y="96"/>
                </a:cxn>
                <a:cxn ang="0">
                  <a:pos x="75" y="111"/>
                </a:cxn>
                <a:cxn ang="0">
                  <a:pos x="68" y="128"/>
                </a:cxn>
                <a:cxn ang="0">
                  <a:pos x="68" y="128"/>
                </a:cxn>
                <a:cxn ang="0">
                  <a:pos x="50" y="164"/>
                </a:cxn>
                <a:cxn ang="0">
                  <a:pos x="34" y="199"/>
                </a:cxn>
                <a:cxn ang="0">
                  <a:pos x="1" y="272"/>
                </a:cxn>
                <a:cxn ang="0">
                  <a:pos x="1" y="272"/>
                </a:cxn>
                <a:cxn ang="0">
                  <a:pos x="0" y="275"/>
                </a:cxn>
                <a:cxn ang="0">
                  <a:pos x="1" y="276"/>
                </a:cxn>
                <a:cxn ang="0">
                  <a:pos x="3" y="279"/>
                </a:cxn>
                <a:cxn ang="0">
                  <a:pos x="4" y="279"/>
                </a:cxn>
                <a:cxn ang="0">
                  <a:pos x="6" y="279"/>
                </a:cxn>
                <a:cxn ang="0">
                  <a:pos x="8" y="279"/>
                </a:cxn>
                <a:cxn ang="0">
                  <a:pos x="9" y="277"/>
                </a:cxn>
                <a:cxn ang="0">
                  <a:pos x="9" y="277"/>
                </a:cxn>
                <a:cxn ang="0">
                  <a:pos x="43" y="200"/>
                </a:cxn>
                <a:cxn ang="0">
                  <a:pos x="80" y="125"/>
                </a:cxn>
                <a:cxn ang="0">
                  <a:pos x="80" y="125"/>
                </a:cxn>
                <a:cxn ang="0">
                  <a:pos x="87" y="107"/>
                </a:cxn>
                <a:cxn ang="0">
                  <a:pos x="95" y="90"/>
                </a:cxn>
                <a:cxn ang="0">
                  <a:pos x="102" y="72"/>
                </a:cxn>
                <a:cxn ang="0">
                  <a:pos x="110" y="55"/>
                </a:cxn>
                <a:cxn ang="0">
                  <a:pos x="110" y="55"/>
                </a:cxn>
                <a:cxn ang="0">
                  <a:pos x="125" y="31"/>
                </a:cxn>
                <a:cxn ang="0">
                  <a:pos x="128" y="25"/>
                </a:cxn>
                <a:cxn ang="0">
                  <a:pos x="130" y="18"/>
                </a:cxn>
                <a:cxn ang="0">
                  <a:pos x="132" y="11"/>
                </a:cxn>
                <a:cxn ang="0">
                  <a:pos x="133" y="4"/>
                </a:cxn>
                <a:cxn ang="0">
                  <a:pos x="133" y="4"/>
                </a:cxn>
                <a:cxn ang="0">
                  <a:pos x="132" y="2"/>
                </a:cxn>
                <a:cxn ang="0">
                  <a:pos x="131" y="1"/>
                </a:cxn>
                <a:cxn ang="0">
                  <a:pos x="130" y="0"/>
                </a:cxn>
                <a:cxn ang="0">
                  <a:pos x="128" y="0"/>
                </a:cxn>
                <a:cxn ang="0">
                  <a:pos x="127" y="0"/>
                </a:cxn>
                <a:cxn ang="0">
                  <a:pos x="125" y="1"/>
                </a:cxn>
                <a:cxn ang="0">
                  <a:pos x="124" y="2"/>
                </a:cxn>
                <a:cxn ang="0">
                  <a:pos x="123" y="4"/>
                </a:cxn>
                <a:cxn ang="0">
                  <a:pos x="123" y="4"/>
                </a:cxn>
              </a:cxnLst>
              <a:rect l="0" t="0" r="r" b="b"/>
              <a:pathLst>
                <a:path w="133" h="279">
                  <a:moveTo>
                    <a:pt x="123" y="4"/>
                  </a:moveTo>
                  <a:lnTo>
                    <a:pt x="123" y="4"/>
                  </a:lnTo>
                  <a:lnTo>
                    <a:pt x="122" y="12"/>
                  </a:lnTo>
                  <a:lnTo>
                    <a:pt x="120" y="19"/>
                  </a:lnTo>
                  <a:lnTo>
                    <a:pt x="116" y="28"/>
                  </a:lnTo>
                  <a:lnTo>
                    <a:pt x="112" y="35"/>
                  </a:lnTo>
                  <a:lnTo>
                    <a:pt x="104" y="49"/>
                  </a:lnTo>
                  <a:lnTo>
                    <a:pt x="96" y="63"/>
                  </a:lnTo>
                  <a:lnTo>
                    <a:pt x="96" y="63"/>
                  </a:lnTo>
                  <a:lnTo>
                    <a:pt x="89" y="79"/>
                  </a:lnTo>
                  <a:lnTo>
                    <a:pt x="82" y="96"/>
                  </a:lnTo>
                  <a:lnTo>
                    <a:pt x="75" y="111"/>
                  </a:lnTo>
                  <a:lnTo>
                    <a:pt x="68" y="128"/>
                  </a:lnTo>
                  <a:lnTo>
                    <a:pt x="68" y="128"/>
                  </a:lnTo>
                  <a:lnTo>
                    <a:pt x="50" y="164"/>
                  </a:lnTo>
                  <a:lnTo>
                    <a:pt x="34" y="199"/>
                  </a:lnTo>
                  <a:lnTo>
                    <a:pt x="1" y="272"/>
                  </a:lnTo>
                  <a:lnTo>
                    <a:pt x="1" y="272"/>
                  </a:lnTo>
                  <a:lnTo>
                    <a:pt x="0" y="275"/>
                  </a:lnTo>
                  <a:lnTo>
                    <a:pt x="1" y="276"/>
                  </a:lnTo>
                  <a:lnTo>
                    <a:pt x="3" y="279"/>
                  </a:lnTo>
                  <a:lnTo>
                    <a:pt x="4" y="279"/>
                  </a:lnTo>
                  <a:lnTo>
                    <a:pt x="6" y="279"/>
                  </a:lnTo>
                  <a:lnTo>
                    <a:pt x="8" y="279"/>
                  </a:lnTo>
                  <a:lnTo>
                    <a:pt x="9" y="277"/>
                  </a:lnTo>
                  <a:lnTo>
                    <a:pt x="9" y="277"/>
                  </a:lnTo>
                  <a:lnTo>
                    <a:pt x="43" y="200"/>
                  </a:lnTo>
                  <a:lnTo>
                    <a:pt x="80" y="125"/>
                  </a:lnTo>
                  <a:lnTo>
                    <a:pt x="80" y="125"/>
                  </a:lnTo>
                  <a:lnTo>
                    <a:pt x="87" y="107"/>
                  </a:lnTo>
                  <a:lnTo>
                    <a:pt x="95" y="90"/>
                  </a:lnTo>
                  <a:lnTo>
                    <a:pt x="102" y="72"/>
                  </a:lnTo>
                  <a:lnTo>
                    <a:pt x="110" y="55"/>
                  </a:lnTo>
                  <a:lnTo>
                    <a:pt x="110" y="55"/>
                  </a:lnTo>
                  <a:lnTo>
                    <a:pt x="125" y="31"/>
                  </a:lnTo>
                  <a:lnTo>
                    <a:pt x="128" y="25"/>
                  </a:lnTo>
                  <a:lnTo>
                    <a:pt x="130" y="18"/>
                  </a:lnTo>
                  <a:lnTo>
                    <a:pt x="132" y="11"/>
                  </a:lnTo>
                  <a:lnTo>
                    <a:pt x="133" y="4"/>
                  </a:lnTo>
                  <a:lnTo>
                    <a:pt x="133" y="4"/>
                  </a:lnTo>
                  <a:lnTo>
                    <a:pt x="132" y="2"/>
                  </a:lnTo>
                  <a:lnTo>
                    <a:pt x="131" y="1"/>
                  </a:lnTo>
                  <a:lnTo>
                    <a:pt x="130" y="0"/>
                  </a:lnTo>
                  <a:lnTo>
                    <a:pt x="128" y="0"/>
                  </a:lnTo>
                  <a:lnTo>
                    <a:pt x="127" y="0"/>
                  </a:lnTo>
                  <a:lnTo>
                    <a:pt x="125" y="1"/>
                  </a:lnTo>
                  <a:lnTo>
                    <a:pt x="124" y="2"/>
                  </a:lnTo>
                  <a:lnTo>
                    <a:pt x="123" y="4"/>
                  </a:lnTo>
                  <a:lnTo>
                    <a:pt x="123"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1" name="Freeform 467">
              <a:extLst>
                <a:ext uri="{FF2B5EF4-FFF2-40B4-BE49-F238E27FC236}">
                  <a16:creationId xmlns:a16="http://schemas.microsoft.com/office/drawing/2014/main" id="{C97CF6E3-7F3E-DED0-DE3C-1E9E8CF2E58D}"/>
                </a:ext>
              </a:extLst>
            </p:cNvPr>
            <p:cNvSpPr/>
            <p:nvPr/>
          </p:nvSpPr>
          <p:spPr bwMode="auto">
            <a:xfrm>
              <a:off x="6561138" y="3363913"/>
              <a:ext cx="25400" cy="63500"/>
            </a:xfrm>
            <a:custGeom>
              <a:avLst/>
              <a:gdLst/>
              <a:ahLst/>
              <a:cxnLst>
                <a:cxn ang="0">
                  <a:pos x="47" y="3"/>
                </a:cxn>
                <a:cxn ang="0">
                  <a:pos x="47" y="3"/>
                </a:cxn>
                <a:cxn ang="0">
                  <a:pos x="46" y="1"/>
                </a:cxn>
                <a:cxn ang="0">
                  <a:pos x="45" y="0"/>
                </a:cxn>
                <a:cxn ang="0">
                  <a:pos x="43" y="0"/>
                </a:cxn>
                <a:cxn ang="0">
                  <a:pos x="42" y="0"/>
                </a:cxn>
                <a:cxn ang="0">
                  <a:pos x="39" y="2"/>
                </a:cxn>
                <a:cxn ang="0">
                  <a:pos x="38" y="3"/>
                </a:cxn>
                <a:cxn ang="0">
                  <a:pos x="38" y="5"/>
                </a:cxn>
                <a:cxn ang="0">
                  <a:pos x="38" y="5"/>
                </a:cxn>
                <a:cxn ang="0">
                  <a:pos x="38" y="12"/>
                </a:cxn>
                <a:cxn ang="0">
                  <a:pos x="37" y="19"/>
                </a:cxn>
                <a:cxn ang="0">
                  <a:pos x="35" y="27"/>
                </a:cxn>
                <a:cxn ang="0">
                  <a:pos x="32" y="35"/>
                </a:cxn>
                <a:cxn ang="0">
                  <a:pos x="25" y="49"/>
                </a:cxn>
                <a:cxn ang="0">
                  <a:pos x="18" y="63"/>
                </a:cxn>
                <a:cxn ang="0">
                  <a:pos x="18" y="63"/>
                </a:cxn>
                <a:cxn ang="0">
                  <a:pos x="8" y="87"/>
                </a:cxn>
                <a:cxn ang="0">
                  <a:pos x="0" y="112"/>
                </a:cxn>
                <a:cxn ang="0">
                  <a:pos x="0" y="112"/>
                </a:cxn>
                <a:cxn ang="0">
                  <a:pos x="0" y="114"/>
                </a:cxn>
                <a:cxn ang="0">
                  <a:pos x="1" y="115"/>
                </a:cxn>
                <a:cxn ang="0">
                  <a:pos x="2" y="116"/>
                </a:cxn>
                <a:cxn ang="0">
                  <a:pos x="3" y="118"/>
                </a:cxn>
                <a:cxn ang="0">
                  <a:pos x="5" y="118"/>
                </a:cxn>
                <a:cxn ang="0">
                  <a:pos x="7" y="118"/>
                </a:cxn>
                <a:cxn ang="0">
                  <a:pos x="8" y="116"/>
                </a:cxn>
                <a:cxn ang="0">
                  <a:pos x="9" y="114"/>
                </a:cxn>
                <a:cxn ang="0">
                  <a:pos x="9" y="114"/>
                </a:cxn>
                <a:cxn ang="0">
                  <a:pos x="14" y="96"/>
                </a:cxn>
                <a:cxn ang="0">
                  <a:pos x="21" y="78"/>
                </a:cxn>
                <a:cxn ang="0">
                  <a:pos x="37" y="44"/>
                </a:cxn>
                <a:cxn ang="0">
                  <a:pos x="37" y="44"/>
                </a:cxn>
                <a:cxn ang="0">
                  <a:pos x="41" y="34"/>
                </a:cxn>
                <a:cxn ang="0">
                  <a:pos x="45" y="24"/>
                </a:cxn>
                <a:cxn ang="0">
                  <a:pos x="47" y="14"/>
                </a:cxn>
                <a:cxn ang="0">
                  <a:pos x="47" y="8"/>
                </a:cxn>
                <a:cxn ang="0">
                  <a:pos x="47" y="3"/>
                </a:cxn>
                <a:cxn ang="0">
                  <a:pos x="47" y="3"/>
                </a:cxn>
              </a:cxnLst>
              <a:rect l="0" t="0" r="r" b="b"/>
              <a:pathLst>
                <a:path w="47" h="118">
                  <a:moveTo>
                    <a:pt x="47" y="3"/>
                  </a:moveTo>
                  <a:lnTo>
                    <a:pt x="47" y="3"/>
                  </a:lnTo>
                  <a:lnTo>
                    <a:pt x="46" y="1"/>
                  </a:lnTo>
                  <a:lnTo>
                    <a:pt x="45" y="0"/>
                  </a:lnTo>
                  <a:lnTo>
                    <a:pt x="43" y="0"/>
                  </a:lnTo>
                  <a:lnTo>
                    <a:pt x="42" y="0"/>
                  </a:lnTo>
                  <a:lnTo>
                    <a:pt x="39" y="2"/>
                  </a:lnTo>
                  <a:lnTo>
                    <a:pt x="38" y="3"/>
                  </a:lnTo>
                  <a:lnTo>
                    <a:pt x="38" y="5"/>
                  </a:lnTo>
                  <a:lnTo>
                    <a:pt x="38" y="5"/>
                  </a:lnTo>
                  <a:lnTo>
                    <a:pt x="38" y="12"/>
                  </a:lnTo>
                  <a:lnTo>
                    <a:pt x="37" y="19"/>
                  </a:lnTo>
                  <a:lnTo>
                    <a:pt x="35" y="27"/>
                  </a:lnTo>
                  <a:lnTo>
                    <a:pt x="32" y="35"/>
                  </a:lnTo>
                  <a:lnTo>
                    <a:pt x="25" y="49"/>
                  </a:lnTo>
                  <a:lnTo>
                    <a:pt x="18" y="63"/>
                  </a:lnTo>
                  <a:lnTo>
                    <a:pt x="18" y="63"/>
                  </a:lnTo>
                  <a:lnTo>
                    <a:pt x="8" y="87"/>
                  </a:lnTo>
                  <a:lnTo>
                    <a:pt x="0" y="112"/>
                  </a:lnTo>
                  <a:lnTo>
                    <a:pt x="0" y="112"/>
                  </a:lnTo>
                  <a:lnTo>
                    <a:pt x="0" y="114"/>
                  </a:lnTo>
                  <a:lnTo>
                    <a:pt x="1" y="115"/>
                  </a:lnTo>
                  <a:lnTo>
                    <a:pt x="2" y="116"/>
                  </a:lnTo>
                  <a:lnTo>
                    <a:pt x="3" y="118"/>
                  </a:lnTo>
                  <a:lnTo>
                    <a:pt x="5" y="118"/>
                  </a:lnTo>
                  <a:lnTo>
                    <a:pt x="7" y="118"/>
                  </a:lnTo>
                  <a:lnTo>
                    <a:pt x="8" y="116"/>
                  </a:lnTo>
                  <a:lnTo>
                    <a:pt x="9" y="114"/>
                  </a:lnTo>
                  <a:lnTo>
                    <a:pt x="9" y="114"/>
                  </a:lnTo>
                  <a:lnTo>
                    <a:pt x="14" y="96"/>
                  </a:lnTo>
                  <a:lnTo>
                    <a:pt x="21" y="78"/>
                  </a:lnTo>
                  <a:lnTo>
                    <a:pt x="37" y="44"/>
                  </a:lnTo>
                  <a:lnTo>
                    <a:pt x="37" y="44"/>
                  </a:lnTo>
                  <a:lnTo>
                    <a:pt x="41" y="34"/>
                  </a:lnTo>
                  <a:lnTo>
                    <a:pt x="45" y="24"/>
                  </a:lnTo>
                  <a:lnTo>
                    <a:pt x="47" y="14"/>
                  </a:lnTo>
                  <a:lnTo>
                    <a:pt x="47" y="8"/>
                  </a:lnTo>
                  <a:lnTo>
                    <a:pt x="47" y="3"/>
                  </a:lnTo>
                  <a:lnTo>
                    <a:pt x="47"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0" name="Freeform 468">
              <a:extLst>
                <a:ext uri="{FF2B5EF4-FFF2-40B4-BE49-F238E27FC236}">
                  <a16:creationId xmlns:a16="http://schemas.microsoft.com/office/drawing/2014/main" id="{63AA9518-4ABD-C4B6-4C7F-B2AFB505ECAC}"/>
                </a:ext>
              </a:extLst>
            </p:cNvPr>
            <p:cNvSpPr/>
            <p:nvPr/>
          </p:nvSpPr>
          <p:spPr bwMode="auto">
            <a:xfrm>
              <a:off x="6578601" y="3381375"/>
              <a:ext cx="22225" cy="47625"/>
            </a:xfrm>
            <a:custGeom>
              <a:avLst/>
              <a:gdLst/>
              <a:ahLst/>
              <a:cxnLst>
                <a:cxn ang="0">
                  <a:pos x="33" y="4"/>
                </a:cxn>
                <a:cxn ang="0">
                  <a:pos x="33" y="4"/>
                </a:cxn>
                <a:cxn ang="0">
                  <a:pos x="33" y="9"/>
                </a:cxn>
                <a:cxn ang="0">
                  <a:pos x="31" y="14"/>
                </a:cxn>
                <a:cxn ang="0">
                  <a:pos x="28" y="24"/>
                </a:cxn>
                <a:cxn ang="0">
                  <a:pos x="23" y="32"/>
                </a:cxn>
                <a:cxn ang="0">
                  <a:pos x="19" y="41"/>
                </a:cxn>
                <a:cxn ang="0">
                  <a:pos x="19" y="41"/>
                </a:cxn>
                <a:cxn ang="0">
                  <a:pos x="11" y="63"/>
                </a:cxn>
                <a:cxn ang="0">
                  <a:pos x="6" y="72"/>
                </a:cxn>
                <a:cxn ang="0">
                  <a:pos x="1" y="82"/>
                </a:cxn>
                <a:cxn ang="0">
                  <a:pos x="1" y="82"/>
                </a:cxn>
                <a:cxn ang="0">
                  <a:pos x="0" y="85"/>
                </a:cxn>
                <a:cxn ang="0">
                  <a:pos x="0" y="87"/>
                </a:cxn>
                <a:cxn ang="0">
                  <a:pos x="1" y="88"/>
                </a:cxn>
                <a:cxn ang="0">
                  <a:pos x="2" y="89"/>
                </a:cxn>
                <a:cxn ang="0">
                  <a:pos x="4" y="90"/>
                </a:cxn>
                <a:cxn ang="0">
                  <a:pos x="6" y="90"/>
                </a:cxn>
                <a:cxn ang="0">
                  <a:pos x="7" y="89"/>
                </a:cxn>
                <a:cxn ang="0">
                  <a:pos x="9" y="88"/>
                </a:cxn>
                <a:cxn ang="0">
                  <a:pos x="9" y="88"/>
                </a:cxn>
                <a:cxn ang="0">
                  <a:pos x="15" y="76"/>
                </a:cxn>
                <a:cxn ang="0">
                  <a:pos x="19" y="64"/>
                </a:cxn>
                <a:cxn ang="0">
                  <a:pos x="25" y="53"/>
                </a:cxn>
                <a:cxn ang="0">
                  <a:pos x="30" y="41"/>
                </a:cxn>
                <a:cxn ang="0">
                  <a:pos x="30" y="41"/>
                </a:cxn>
                <a:cxn ang="0">
                  <a:pos x="34" y="32"/>
                </a:cxn>
                <a:cxn ang="0">
                  <a:pos x="38" y="24"/>
                </a:cxn>
                <a:cxn ang="0">
                  <a:pos x="41" y="14"/>
                </a:cxn>
                <a:cxn ang="0">
                  <a:pos x="42" y="4"/>
                </a:cxn>
                <a:cxn ang="0">
                  <a:pos x="42" y="4"/>
                </a:cxn>
                <a:cxn ang="0">
                  <a:pos x="42" y="2"/>
                </a:cxn>
                <a:cxn ang="0">
                  <a:pos x="41" y="1"/>
                </a:cxn>
                <a:cxn ang="0">
                  <a:pos x="40" y="0"/>
                </a:cxn>
                <a:cxn ang="0">
                  <a:pos x="38" y="0"/>
                </a:cxn>
                <a:cxn ang="0">
                  <a:pos x="35" y="1"/>
                </a:cxn>
                <a:cxn ang="0">
                  <a:pos x="34" y="2"/>
                </a:cxn>
                <a:cxn ang="0">
                  <a:pos x="33" y="4"/>
                </a:cxn>
                <a:cxn ang="0">
                  <a:pos x="33" y="4"/>
                </a:cxn>
              </a:cxnLst>
              <a:rect l="0" t="0" r="r" b="b"/>
              <a:pathLst>
                <a:path w="42" h="90">
                  <a:moveTo>
                    <a:pt x="33" y="4"/>
                  </a:moveTo>
                  <a:lnTo>
                    <a:pt x="33" y="4"/>
                  </a:lnTo>
                  <a:lnTo>
                    <a:pt x="33" y="9"/>
                  </a:lnTo>
                  <a:lnTo>
                    <a:pt x="31" y="14"/>
                  </a:lnTo>
                  <a:lnTo>
                    <a:pt x="28" y="24"/>
                  </a:lnTo>
                  <a:lnTo>
                    <a:pt x="23" y="32"/>
                  </a:lnTo>
                  <a:lnTo>
                    <a:pt x="19" y="41"/>
                  </a:lnTo>
                  <a:lnTo>
                    <a:pt x="19" y="41"/>
                  </a:lnTo>
                  <a:lnTo>
                    <a:pt x="11" y="63"/>
                  </a:lnTo>
                  <a:lnTo>
                    <a:pt x="6" y="72"/>
                  </a:lnTo>
                  <a:lnTo>
                    <a:pt x="1" y="82"/>
                  </a:lnTo>
                  <a:lnTo>
                    <a:pt x="1" y="82"/>
                  </a:lnTo>
                  <a:lnTo>
                    <a:pt x="0" y="85"/>
                  </a:lnTo>
                  <a:lnTo>
                    <a:pt x="0" y="87"/>
                  </a:lnTo>
                  <a:lnTo>
                    <a:pt x="1" y="88"/>
                  </a:lnTo>
                  <a:lnTo>
                    <a:pt x="2" y="89"/>
                  </a:lnTo>
                  <a:lnTo>
                    <a:pt x="4" y="90"/>
                  </a:lnTo>
                  <a:lnTo>
                    <a:pt x="6" y="90"/>
                  </a:lnTo>
                  <a:lnTo>
                    <a:pt x="7" y="89"/>
                  </a:lnTo>
                  <a:lnTo>
                    <a:pt x="9" y="88"/>
                  </a:lnTo>
                  <a:lnTo>
                    <a:pt x="9" y="88"/>
                  </a:lnTo>
                  <a:lnTo>
                    <a:pt x="15" y="76"/>
                  </a:lnTo>
                  <a:lnTo>
                    <a:pt x="19" y="64"/>
                  </a:lnTo>
                  <a:lnTo>
                    <a:pt x="25" y="53"/>
                  </a:lnTo>
                  <a:lnTo>
                    <a:pt x="30" y="41"/>
                  </a:lnTo>
                  <a:lnTo>
                    <a:pt x="30" y="41"/>
                  </a:lnTo>
                  <a:lnTo>
                    <a:pt x="34" y="32"/>
                  </a:lnTo>
                  <a:lnTo>
                    <a:pt x="38" y="24"/>
                  </a:lnTo>
                  <a:lnTo>
                    <a:pt x="41" y="14"/>
                  </a:lnTo>
                  <a:lnTo>
                    <a:pt x="42" y="4"/>
                  </a:lnTo>
                  <a:lnTo>
                    <a:pt x="42" y="4"/>
                  </a:lnTo>
                  <a:lnTo>
                    <a:pt x="42" y="2"/>
                  </a:lnTo>
                  <a:lnTo>
                    <a:pt x="41" y="1"/>
                  </a:lnTo>
                  <a:lnTo>
                    <a:pt x="40" y="0"/>
                  </a:lnTo>
                  <a:lnTo>
                    <a:pt x="38" y="0"/>
                  </a:lnTo>
                  <a:lnTo>
                    <a:pt x="35" y="1"/>
                  </a:lnTo>
                  <a:lnTo>
                    <a:pt x="34" y="2"/>
                  </a:lnTo>
                  <a:lnTo>
                    <a:pt x="33" y="4"/>
                  </a:lnTo>
                  <a:lnTo>
                    <a:pt x="33"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1" name="Freeform 469">
              <a:extLst>
                <a:ext uri="{FF2B5EF4-FFF2-40B4-BE49-F238E27FC236}">
                  <a16:creationId xmlns:a16="http://schemas.microsoft.com/office/drawing/2014/main" id="{41AC87EA-AB19-A09F-CC91-0F8243A98614}"/>
                </a:ext>
              </a:extLst>
            </p:cNvPr>
            <p:cNvSpPr/>
            <p:nvPr/>
          </p:nvSpPr>
          <p:spPr bwMode="auto">
            <a:xfrm>
              <a:off x="6600826" y="3389313"/>
              <a:ext cx="17463" cy="52388"/>
            </a:xfrm>
            <a:custGeom>
              <a:avLst/>
              <a:gdLst/>
              <a:ahLst/>
              <a:cxnLst>
                <a:cxn ang="0">
                  <a:pos x="24" y="4"/>
                </a:cxn>
                <a:cxn ang="0">
                  <a:pos x="24" y="4"/>
                </a:cxn>
                <a:cxn ang="0">
                  <a:pos x="24" y="15"/>
                </a:cxn>
                <a:cxn ang="0">
                  <a:pos x="23" y="23"/>
                </a:cxn>
                <a:cxn ang="0">
                  <a:pos x="19" y="43"/>
                </a:cxn>
                <a:cxn ang="0">
                  <a:pos x="19" y="43"/>
                </a:cxn>
                <a:cxn ang="0">
                  <a:pos x="16" y="55"/>
                </a:cxn>
                <a:cxn ang="0">
                  <a:pos x="13" y="68"/>
                </a:cxn>
                <a:cxn ang="0">
                  <a:pos x="8" y="80"/>
                </a:cxn>
                <a:cxn ang="0">
                  <a:pos x="5" y="86"/>
                </a:cxn>
                <a:cxn ang="0">
                  <a:pos x="1" y="92"/>
                </a:cxn>
                <a:cxn ang="0">
                  <a:pos x="1" y="92"/>
                </a:cxn>
                <a:cxn ang="0">
                  <a:pos x="0" y="94"/>
                </a:cxn>
                <a:cxn ang="0">
                  <a:pos x="0" y="96"/>
                </a:cxn>
                <a:cxn ang="0">
                  <a:pos x="1" y="97"/>
                </a:cxn>
                <a:cxn ang="0">
                  <a:pos x="3" y="98"/>
                </a:cxn>
                <a:cxn ang="0">
                  <a:pos x="4" y="99"/>
                </a:cxn>
                <a:cxn ang="0">
                  <a:pos x="6" y="99"/>
                </a:cxn>
                <a:cxn ang="0">
                  <a:pos x="8" y="98"/>
                </a:cxn>
                <a:cxn ang="0">
                  <a:pos x="9" y="97"/>
                </a:cxn>
                <a:cxn ang="0">
                  <a:pos x="9" y="97"/>
                </a:cxn>
                <a:cxn ang="0">
                  <a:pos x="16" y="86"/>
                </a:cxn>
                <a:cxn ang="0">
                  <a:pos x="21" y="75"/>
                </a:cxn>
                <a:cxn ang="0">
                  <a:pos x="24" y="63"/>
                </a:cxn>
                <a:cxn ang="0">
                  <a:pos x="27" y="50"/>
                </a:cxn>
                <a:cxn ang="0">
                  <a:pos x="27" y="50"/>
                </a:cxn>
                <a:cxn ang="0">
                  <a:pos x="31" y="27"/>
                </a:cxn>
                <a:cxn ang="0">
                  <a:pos x="33" y="17"/>
                </a:cxn>
                <a:cxn ang="0">
                  <a:pos x="34" y="4"/>
                </a:cxn>
                <a:cxn ang="0">
                  <a:pos x="34" y="4"/>
                </a:cxn>
                <a:cxn ang="0">
                  <a:pos x="33" y="2"/>
                </a:cxn>
                <a:cxn ang="0">
                  <a:pos x="32" y="1"/>
                </a:cxn>
                <a:cxn ang="0">
                  <a:pos x="31" y="0"/>
                </a:cxn>
                <a:cxn ang="0">
                  <a:pos x="29" y="0"/>
                </a:cxn>
                <a:cxn ang="0">
                  <a:pos x="27" y="0"/>
                </a:cxn>
                <a:cxn ang="0">
                  <a:pos x="26" y="1"/>
                </a:cxn>
                <a:cxn ang="0">
                  <a:pos x="25" y="2"/>
                </a:cxn>
                <a:cxn ang="0">
                  <a:pos x="24" y="4"/>
                </a:cxn>
                <a:cxn ang="0">
                  <a:pos x="24" y="4"/>
                </a:cxn>
              </a:cxnLst>
              <a:rect l="0" t="0" r="r" b="b"/>
              <a:pathLst>
                <a:path w="34" h="99">
                  <a:moveTo>
                    <a:pt x="24" y="4"/>
                  </a:moveTo>
                  <a:lnTo>
                    <a:pt x="24" y="4"/>
                  </a:lnTo>
                  <a:lnTo>
                    <a:pt x="24" y="15"/>
                  </a:lnTo>
                  <a:lnTo>
                    <a:pt x="23" y="23"/>
                  </a:lnTo>
                  <a:lnTo>
                    <a:pt x="19" y="43"/>
                  </a:lnTo>
                  <a:lnTo>
                    <a:pt x="19" y="43"/>
                  </a:lnTo>
                  <a:lnTo>
                    <a:pt x="16" y="55"/>
                  </a:lnTo>
                  <a:lnTo>
                    <a:pt x="13" y="68"/>
                  </a:lnTo>
                  <a:lnTo>
                    <a:pt x="8" y="80"/>
                  </a:lnTo>
                  <a:lnTo>
                    <a:pt x="5" y="86"/>
                  </a:lnTo>
                  <a:lnTo>
                    <a:pt x="1" y="92"/>
                  </a:lnTo>
                  <a:lnTo>
                    <a:pt x="1" y="92"/>
                  </a:lnTo>
                  <a:lnTo>
                    <a:pt x="0" y="94"/>
                  </a:lnTo>
                  <a:lnTo>
                    <a:pt x="0" y="96"/>
                  </a:lnTo>
                  <a:lnTo>
                    <a:pt x="1" y="97"/>
                  </a:lnTo>
                  <a:lnTo>
                    <a:pt x="3" y="98"/>
                  </a:lnTo>
                  <a:lnTo>
                    <a:pt x="4" y="99"/>
                  </a:lnTo>
                  <a:lnTo>
                    <a:pt x="6" y="99"/>
                  </a:lnTo>
                  <a:lnTo>
                    <a:pt x="8" y="98"/>
                  </a:lnTo>
                  <a:lnTo>
                    <a:pt x="9" y="97"/>
                  </a:lnTo>
                  <a:lnTo>
                    <a:pt x="9" y="97"/>
                  </a:lnTo>
                  <a:lnTo>
                    <a:pt x="16" y="86"/>
                  </a:lnTo>
                  <a:lnTo>
                    <a:pt x="21" y="75"/>
                  </a:lnTo>
                  <a:lnTo>
                    <a:pt x="24" y="63"/>
                  </a:lnTo>
                  <a:lnTo>
                    <a:pt x="27" y="50"/>
                  </a:lnTo>
                  <a:lnTo>
                    <a:pt x="27" y="50"/>
                  </a:lnTo>
                  <a:lnTo>
                    <a:pt x="31" y="27"/>
                  </a:lnTo>
                  <a:lnTo>
                    <a:pt x="33" y="17"/>
                  </a:lnTo>
                  <a:lnTo>
                    <a:pt x="34" y="4"/>
                  </a:lnTo>
                  <a:lnTo>
                    <a:pt x="34" y="4"/>
                  </a:lnTo>
                  <a:lnTo>
                    <a:pt x="33" y="2"/>
                  </a:lnTo>
                  <a:lnTo>
                    <a:pt x="32" y="1"/>
                  </a:lnTo>
                  <a:lnTo>
                    <a:pt x="31" y="0"/>
                  </a:lnTo>
                  <a:lnTo>
                    <a:pt x="29" y="0"/>
                  </a:lnTo>
                  <a:lnTo>
                    <a:pt x="27" y="0"/>
                  </a:lnTo>
                  <a:lnTo>
                    <a:pt x="26" y="1"/>
                  </a:lnTo>
                  <a:lnTo>
                    <a:pt x="25" y="2"/>
                  </a:lnTo>
                  <a:lnTo>
                    <a:pt x="24" y="4"/>
                  </a:lnTo>
                  <a:lnTo>
                    <a:pt x="24"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2" name="Freeform 470">
              <a:extLst>
                <a:ext uri="{FF2B5EF4-FFF2-40B4-BE49-F238E27FC236}">
                  <a16:creationId xmlns:a16="http://schemas.microsoft.com/office/drawing/2014/main" id="{E59FED12-C621-90FD-4ECC-CCE73B5BCDB0}"/>
                </a:ext>
              </a:extLst>
            </p:cNvPr>
            <p:cNvSpPr/>
            <p:nvPr/>
          </p:nvSpPr>
          <p:spPr bwMode="auto">
            <a:xfrm>
              <a:off x="6521451" y="3475038"/>
              <a:ext cx="17463" cy="39688"/>
            </a:xfrm>
            <a:custGeom>
              <a:avLst/>
              <a:gdLst/>
              <a:ahLst/>
              <a:cxnLst>
                <a:cxn ang="0">
                  <a:pos x="24" y="2"/>
                </a:cxn>
                <a:cxn ang="0">
                  <a:pos x="24" y="2"/>
                </a:cxn>
                <a:cxn ang="0">
                  <a:pos x="19" y="10"/>
                </a:cxn>
                <a:cxn ang="0">
                  <a:pos x="15" y="18"/>
                </a:cxn>
                <a:cxn ang="0">
                  <a:pos x="11" y="26"/>
                </a:cxn>
                <a:cxn ang="0">
                  <a:pos x="7" y="35"/>
                </a:cxn>
                <a:cxn ang="0">
                  <a:pos x="4" y="44"/>
                </a:cxn>
                <a:cxn ang="0">
                  <a:pos x="2" y="53"/>
                </a:cxn>
                <a:cxn ang="0">
                  <a:pos x="0" y="62"/>
                </a:cxn>
                <a:cxn ang="0">
                  <a:pos x="0" y="71"/>
                </a:cxn>
                <a:cxn ang="0">
                  <a:pos x="0" y="71"/>
                </a:cxn>
                <a:cxn ang="0">
                  <a:pos x="0" y="73"/>
                </a:cxn>
                <a:cxn ang="0">
                  <a:pos x="1" y="75"/>
                </a:cxn>
                <a:cxn ang="0">
                  <a:pos x="2" y="76"/>
                </a:cxn>
                <a:cxn ang="0">
                  <a:pos x="4" y="76"/>
                </a:cxn>
                <a:cxn ang="0">
                  <a:pos x="7" y="76"/>
                </a:cxn>
                <a:cxn ang="0">
                  <a:pos x="8" y="75"/>
                </a:cxn>
                <a:cxn ang="0">
                  <a:pos x="9" y="73"/>
                </a:cxn>
                <a:cxn ang="0">
                  <a:pos x="10" y="71"/>
                </a:cxn>
                <a:cxn ang="0">
                  <a:pos x="10" y="71"/>
                </a:cxn>
                <a:cxn ang="0">
                  <a:pos x="10" y="62"/>
                </a:cxn>
                <a:cxn ang="0">
                  <a:pos x="12" y="54"/>
                </a:cxn>
                <a:cxn ang="0">
                  <a:pos x="14" y="46"/>
                </a:cxn>
                <a:cxn ang="0">
                  <a:pos x="16" y="38"/>
                </a:cxn>
                <a:cxn ang="0">
                  <a:pos x="23" y="22"/>
                </a:cxn>
                <a:cxn ang="0">
                  <a:pos x="32" y="8"/>
                </a:cxn>
                <a:cxn ang="0">
                  <a:pos x="32" y="8"/>
                </a:cxn>
                <a:cxn ang="0">
                  <a:pos x="33" y="6"/>
                </a:cxn>
                <a:cxn ang="0">
                  <a:pos x="33" y="4"/>
                </a:cxn>
                <a:cxn ang="0">
                  <a:pos x="32" y="2"/>
                </a:cxn>
                <a:cxn ang="0">
                  <a:pos x="31" y="1"/>
                </a:cxn>
                <a:cxn ang="0">
                  <a:pos x="27" y="0"/>
                </a:cxn>
                <a:cxn ang="0">
                  <a:pos x="26" y="1"/>
                </a:cxn>
                <a:cxn ang="0">
                  <a:pos x="24" y="2"/>
                </a:cxn>
                <a:cxn ang="0">
                  <a:pos x="24" y="2"/>
                </a:cxn>
              </a:cxnLst>
              <a:rect l="0" t="0" r="r" b="b"/>
              <a:pathLst>
                <a:path w="33" h="76">
                  <a:moveTo>
                    <a:pt x="24" y="2"/>
                  </a:moveTo>
                  <a:lnTo>
                    <a:pt x="24" y="2"/>
                  </a:lnTo>
                  <a:lnTo>
                    <a:pt x="19" y="10"/>
                  </a:lnTo>
                  <a:lnTo>
                    <a:pt x="15" y="18"/>
                  </a:lnTo>
                  <a:lnTo>
                    <a:pt x="11" y="26"/>
                  </a:lnTo>
                  <a:lnTo>
                    <a:pt x="7" y="35"/>
                  </a:lnTo>
                  <a:lnTo>
                    <a:pt x="4" y="44"/>
                  </a:lnTo>
                  <a:lnTo>
                    <a:pt x="2" y="53"/>
                  </a:lnTo>
                  <a:lnTo>
                    <a:pt x="0" y="62"/>
                  </a:lnTo>
                  <a:lnTo>
                    <a:pt x="0" y="71"/>
                  </a:lnTo>
                  <a:lnTo>
                    <a:pt x="0" y="71"/>
                  </a:lnTo>
                  <a:lnTo>
                    <a:pt x="0" y="73"/>
                  </a:lnTo>
                  <a:lnTo>
                    <a:pt x="1" y="75"/>
                  </a:lnTo>
                  <a:lnTo>
                    <a:pt x="2" y="76"/>
                  </a:lnTo>
                  <a:lnTo>
                    <a:pt x="4" y="76"/>
                  </a:lnTo>
                  <a:lnTo>
                    <a:pt x="7" y="76"/>
                  </a:lnTo>
                  <a:lnTo>
                    <a:pt x="8" y="75"/>
                  </a:lnTo>
                  <a:lnTo>
                    <a:pt x="9" y="73"/>
                  </a:lnTo>
                  <a:lnTo>
                    <a:pt x="10" y="71"/>
                  </a:lnTo>
                  <a:lnTo>
                    <a:pt x="10" y="71"/>
                  </a:lnTo>
                  <a:lnTo>
                    <a:pt x="10" y="62"/>
                  </a:lnTo>
                  <a:lnTo>
                    <a:pt x="12" y="54"/>
                  </a:lnTo>
                  <a:lnTo>
                    <a:pt x="14" y="46"/>
                  </a:lnTo>
                  <a:lnTo>
                    <a:pt x="16" y="38"/>
                  </a:lnTo>
                  <a:lnTo>
                    <a:pt x="23" y="22"/>
                  </a:lnTo>
                  <a:lnTo>
                    <a:pt x="32" y="8"/>
                  </a:lnTo>
                  <a:lnTo>
                    <a:pt x="32" y="8"/>
                  </a:lnTo>
                  <a:lnTo>
                    <a:pt x="33" y="6"/>
                  </a:lnTo>
                  <a:lnTo>
                    <a:pt x="33" y="4"/>
                  </a:lnTo>
                  <a:lnTo>
                    <a:pt x="32" y="2"/>
                  </a:lnTo>
                  <a:lnTo>
                    <a:pt x="31" y="1"/>
                  </a:lnTo>
                  <a:lnTo>
                    <a:pt x="27" y="0"/>
                  </a:lnTo>
                  <a:lnTo>
                    <a:pt x="26" y="1"/>
                  </a:lnTo>
                  <a:lnTo>
                    <a:pt x="24" y="2"/>
                  </a:lnTo>
                  <a:lnTo>
                    <a:pt x="2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3" name="Freeform 471">
              <a:extLst>
                <a:ext uri="{FF2B5EF4-FFF2-40B4-BE49-F238E27FC236}">
                  <a16:creationId xmlns:a16="http://schemas.microsoft.com/office/drawing/2014/main" id="{C736EE61-48EF-145D-8251-67E37608F555}"/>
                </a:ext>
              </a:extLst>
            </p:cNvPr>
            <p:cNvSpPr/>
            <p:nvPr/>
          </p:nvSpPr>
          <p:spPr bwMode="auto">
            <a:xfrm>
              <a:off x="6535738" y="3481388"/>
              <a:ext cx="22225" cy="46038"/>
            </a:xfrm>
            <a:custGeom>
              <a:avLst/>
              <a:gdLst/>
              <a:ahLst/>
              <a:cxnLst>
                <a:cxn ang="0">
                  <a:pos x="33" y="4"/>
                </a:cxn>
                <a:cxn ang="0">
                  <a:pos x="33" y="4"/>
                </a:cxn>
                <a:cxn ang="0">
                  <a:pos x="30" y="14"/>
                </a:cxn>
                <a:cxn ang="0">
                  <a:pos x="26" y="24"/>
                </a:cxn>
                <a:cxn ang="0">
                  <a:pos x="15" y="41"/>
                </a:cxn>
                <a:cxn ang="0">
                  <a:pos x="10" y="50"/>
                </a:cxn>
                <a:cxn ang="0">
                  <a:pos x="5" y="60"/>
                </a:cxn>
                <a:cxn ang="0">
                  <a:pos x="2" y="70"/>
                </a:cxn>
                <a:cxn ang="0">
                  <a:pos x="0" y="80"/>
                </a:cxn>
                <a:cxn ang="0">
                  <a:pos x="0" y="80"/>
                </a:cxn>
                <a:cxn ang="0">
                  <a:pos x="0" y="82"/>
                </a:cxn>
                <a:cxn ang="0">
                  <a:pos x="1" y="85"/>
                </a:cxn>
                <a:cxn ang="0">
                  <a:pos x="3" y="86"/>
                </a:cxn>
                <a:cxn ang="0">
                  <a:pos x="5" y="86"/>
                </a:cxn>
                <a:cxn ang="0">
                  <a:pos x="6" y="86"/>
                </a:cxn>
                <a:cxn ang="0">
                  <a:pos x="9" y="85"/>
                </a:cxn>
                <a:cxn ang="0">
                  <a:pos x="10" y="82"/>
                </a:cxn>
                <a:cxn ang="0">
                  <a:pos x="10" y="80"/>
                </a:cxn>
                <a:cxn ang="0">
                  <a:pos x="10" y="80"/>
                </a:cxn>
                <a:cxn ang="0">
                  <a:pos x="12" y="70"/>
                </a:cxn>
                <a:cxn ang="0">
                  <a:pos x="15" y="61"/>
                </a:cxn>
                <a:cxn ang="0">
                  <a:pos x="19" y="51"/>
                </a:cxn>
                <a:cxn ang="0">
                  <a:pos x="24" y="43"/>
                </a:cxn>
                <a:cxn ang="0">
                  <a:pos x="35" y="26"/>
                </a:cxn>
                <a:cxn ang="0">
                  <a:pos x="40" y="16"/>
                </a:cxn>
                <a:cxn ang="0">
                  <a:pos x="43" y="6"/>
                </a:cxn>
                <a:cxn ang="0">
                  <a:pos x="43" y="6"/>
                </a:cxn>
                <a:cxn ang="0">
                  <a:pos x="43" y="4"/>
                </a:cxn>
                <a:cxn ang="0">
                  <a:pos x="43" y="3"/>
                </a:cxn>
                <a:cxn ang="0">
                  <a:pos x="41" y="1"/>
                </a:cxn>
                <a:cxn ang="0">
                  <a:pos x="40" y="1"/>
                </a:cxn>
                <a:cxn ang="0">
                  <a:pos x="37" y="0"/>
                </a:cxn>
                <a:cxn ang="0">
                  <a:pos x="36" y="1"/>
                </a:cxn>
                <a:cxn ang="0">
                  <a:pos x="34" y="2"/>
                </a:cxn>
                <a:cxn ang="0">
                  <a:pos x="33" y="4"/>
                </a:cxn>
                <a:cxn ang="0">
                  <a:pos x="33" y="4"/>
                </a:cxn>
              </a:cxnLst>
              <a:rect l="0" t="0" r="r" b="b"/>
              <a:pathLst>
                <a:path w="43" h="86">
                  <a:moveTo>
                    <a:pt x="33" y="4"/>
                  </a:moveTo>
                  <a:lnTo>
                    <a:pt x="33" y="4"/>
                  </a:lnTo>
                  <a:lnTo>
                    <a:pt x="30" y="14"/>
                  </a:lnTo>
                  <a:lnTo>
                    <a:pt x="26" y="24"/>
                  </a:lnTo>
                  <a:lnTo>
                    <a:pt x="15" y="41"/>
                  </a:lnTo>
                  <a:lnTo>
                    <a:pt x="10" y="50"/>
                  </a:lnTo>
                  <a:lnTo>
                    <a:pt x="5" y="60"/>
                  </a:lnTo>
                  <a:lnTo>
                    <a:pt x="2" y="70"/>
                  </a:lnTo>
                  <a:lnTo>
                    <a:pt x="0" y="80"/>
                  </a:lnTo>
                  <a:lnTo>
                    <a:pt x="0" y="80"/>
                  </a:lnTo>
                  <a:lnTo>
                    <a:pt x="0" y="82"/>
                  </a:lnTo>
                  <a:lnTo>
                    <a:pt x="1" y="85"/>
                  </a:lnTo>
                  <a:lnTo>
                    <a:pt x="3" y="86"/>
                  </a:lnTo>
                  <a:lnTo>
                    <a:pt x="5" y="86"/>
                  </a:lnTo>
                  <a:lnTo>
                    <a:pt x="6" y="86"/>
                  </a:lnTo>
                  <a:lnTo>
                    <a:pt x="9" y="85"/>
                  </a:lnTo>
                  <a:lnTo>
                    <a:pt x="10" y="82"/>
                  </a:lnTo>
                  <a:lnTo>
                    <a:pt x="10" y="80"/>
                  </a:lnTo>
                  <a:lnTo>
                    <a:pt x="10" y="80"/>
                  </a:lnTo>
                  <a:lnTo>
                    <a:pt x="12" y="70"/>
                  </a:lnTo>
                  <a:lnTo>
                    <a:pt x="15" y="61"/>
                  </a:lnTo>
                  <a:lnTo>
                    <a:pt x="19" y="51"/>
                  </a:lnTo>
                  <a:lnTo>
                    <a:pt x="24" y="43"/>
                  </a:lnTo>
                  <a:lnTo>
                    <a:pt x="35" y="26"/>
                  </a:lnTo>
                  <a:lnTo>
                    <a:pt x="40" y="16"/>
                  </a:lnTo>
                  <a:lnTo>
                    <a:pt x="43" y="6"/>
                  </a:lnTo>
                  <a:lnTo>
                    <a:pt x="43" y="6"/>
                  </a:lnTo>
                  <a:lnTo>
                    <a:pt x="43" y="4"/>
                  </a:lnTo>
                  <a:lnTo>
                    <a:pt x="43" y="3"/>
                  </a:lnTo>
                  <a:lnTo>
                    <a:pt x="41" y="1"/>
                  </a:lnTo>
                  <a:lnTo>
                    <a:pt x="40" y="1"/>
                  </a:lnTo>
                  <a:lnTo>
                    <a:pt x="37" y="0"/>
                  </a:lnTo>
                  <a:lnTo>
                    <a:pt x="36" y="1"/>
                  </a:lnTo>
                  <a:lnTo>
                    <a:pt x="34" y="2"/>
                  </a:lnTo>
                  <a:lnTo>
                    <a:pt x="33" y="4"/>
                  </a:lnTo>
                  <a:lnTo>
                    <a:pt x="33"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4" name="Freeform 472">
              <a:extLst>
                <a:ext uri="{FF2B5EF4-FFF2-40B4-BE49-F238E27FC236}">
                  <a16:creationId xmlns:a16="http://schemas.microsoft.com/office/drawing/2014/main" id="{93D69634-F65B-7794-5855-513A16BAA4CB}"/>
                </a:ext>
              </a:extLst>
            </p:cNvPr>
            <p:cNvSpPr/>
            <p:nvPr/>
          </p:nvSpPr>
          <p:spPr bwMode="auto">
            <a:xfrm>
              <a:off x="6556376" y="3495675"/>
              <a:ext cx="20638" cy="39688"/>
            </a:xfrm>
            <a:custGeom>
              <a:avLst/>
              <a:gdLst/>
              <a:ahLst/>
              <a:cxnLst>
                <a:cxn ang="0">
                  <a:pos x="29" y="3"/>
                </a:cxn>
                <a:cxn ang="0">
                  <a:pos x="29" y="3"/>
                </a:cxn>
                <a:cxn ang="0">
                  <a:pos x="21" y="19"/>
                </a:cxn>
                <a:cxn ang="0">
                  <a:pos x="13" y="35"/>
                </a:cxn>
                <a:cxn ang="0">
                  <a:pos x="6" y="51"/>
                </a:cxn>
                <a:cxn ang="0">
                  <a:pos x="3" y="60"/>
                </a:cxn>
                <a:cxn ang="0">
                  <a:pos x="0" y="69"/>
                </a:cxn>
                <a:cxn ang="0">
                  <a:pos x="0" y="69"/>
                </a:cxn>
                <a:cxn ang="0">
                  <a:pos x="0" y="71"/>
                </a:cxn>
                <a:cxn ang="0">
                  <a:pos x="2" y="73"/>
                </a:cxn>
                <a:cxn ang="0">
                  <a:pos x="3" y="74"/>
                </a:cxn>
                <a:cxn ang="0">
                  <a:pos x="4" y="74"/>
                </a:cxn>
                <a:cxn ang="0">
                  <a:pos x="6" y="75"/>
                </a:cxn>
                <a:cxn ang="0">
                  <a:pos x="8" y="74"/>
                </a:cxn>
                <a:cxn ang="0">
                  <a:pos x="9" y="73"/>
                </a:cxn>
                <a:cxn ang="0">
                  <a:pos x="10" y="71"/>
                </a:cxn>
                <a:cxn ang="0">
                  <a:pos x="10" y="71"/>
                </a:cxn>
                <a:cxn ang="0">
                  <a:pos x="12" y="63"/>
                </a:cxn>
                <a:cxn ang="0">
                  <a:pos x="15" y="54"/>
                </a:cxn>
                <a:cxn ang="0">
                  <a:pos x="22" y="38"/>
                </a:cxn>
                <a:cxn ang="0">
                  <a:pos x="30" y="21"/>
                </a:cxn>
                <a:cxn ang="0">
                  <a:pos x="38" y="5"/>
                </a:cxn>
                <a:cxn ang="0">
                  <a:pos x="38" y="5"/>
                </a:cxn>
                <a:cxn ang="0">
                  <a:pos x="39" y="3"/>
                </a:cxn>
                <a:cxn ang="0">
                  <a:pos x="38" y="2"/>
                </a:cxn>
                <a:cxn ang="0">
                  <a:pos x="37" y="1"/>
                </a:cxn>
                <a:cxn ang="0">
                  <a:pos x="36" y="0"/>
                </a:cxn>
                <a:cxn ang="0">
                  <a:pos x="31" y="0"/>
                </a:cxn>
                <a:cxn ang="0">
                  <a:pos x="30" y="1"/>
                </a:cxn>
                <a:cxn ang="0">
                  <a:pos x="29" y="3"/>
                </a:cxn>
                <a:cxn ang="0">
                  <a:pos x="29" y="3"/>
                </a:cxn>
              </a:cxnLst>
              <a:rect l="0" t="0" r="r" b="b"/>
              <a:pathLst>
                <a:path w="39" h="75">
                  <a:moveTo>
                    <a:pt x="29" y="3"/>
                  </a:moveTo>
                  <a:lnTo>
                    <a:pt x="29" y="3"/>
                  </a:lnTo>
                  <a:lnTo>
                    <a:pt x="21" y="19"/>
                  </a:lnTo>
                  <a:lnTo>
                    <a:pt x="13" y="35"/>
                  </a:lnTo>
                  <a:lnTo>
                    <a:pt x="6" y="51"/>
                  </a:lnTo>
                  <a:lnTo>
                    <a:pt x="3" y="60"/>
                  </a:lnTo>
                  <a:lnTo>
                    <a:pt x="0" y="69"/>
                  </a:lnTo>
                  <a:lnTo>
                    <a:pt x="0" y="69"/>
                  </a:lnTo>
                  <a:lnTo>
                    <a:pt x="0" y="71"/>
                  </a:lnTo>
                  <a:lnTo>
                    <a:pt x="2" y="73"/>
                  </a:lnTo>
                  <a:lnTo>
                    <a:pt x="3" y="74"/>
                  </a:lnTo>
                  <a:lnTo>
                    <a:pt x="4" y="74"/>
                  </a:lnTo>
                  <a:lnTo>
                    <a:pt x="6" y="75"/>
                  </a:lnTo>
                  <a:lnTo>
                    <a:pt x="8" y="74"/>
                  </a:lnTo>
                  <a:lnTo>
                    <a:pt x="9" y="73"/>
                  </a:lnTo>
                  <a:lnTo>
                    <a:pt x="10" y="71"/>
                  </a:lnTo>
                  <a:lnTo>
                    <a:pt x="10" y="71"/>
                  </a:lnTo>
                  <a:lnTo>
                    <a:pt x="12" y="63"/>
                  </a:lnTo>
                  <a:lnTo>
                    <a:pt x="15" y="54"/>
                  </a:lnTo>
                  <a:lnTo>
                    <a:pt x="22" y="38"/>
                  </a:lnTo>
                  <a:lnTo>
                    <a:pt x="30" y="21"/>
                  </a:lnTo>
                  <a:lnTo>
                    <a:pt x="38" y="5"/>
                  </a:lnTo>
                  <a:lnTo>
                    <a:pt x="38" y="5"/>
                  </a:lnTo>
                  <a:lnTo>
                    <a:pt x="39" y="3"/>
                  </a:lnTo>
                  <a:lnTo>
                    <a:pt x="38" y="2"/>
                  </a:lnTo>
                  <a:lnTo>
                    <a:pt x="37" y="1"/>
                  </a:lnTo>
                  <a:lnTo>
                    <a:pt x="36" y="0"/>
                  </a:lnTo>
                  <a:lnTo>
                    <a:pt x="31" y="0"/>
                  </a:lnTo>
                  <a:lnTo>
                    <a:pt x="30" y="1"/>
                  </a:lnTo>
                  <a:lnTo>
                    <a:pt x="29" y="3"/>
                  </a:lnTo>
                  <a:lnTo>
                    <a:pt x="2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5" name="Freeform 473">
              <a:extLst>
                <a:ext uri="{FF2B5EF4-FFF2-40B4-BE49-F238E27FC236}">
                  <a16:creationId xmlns:a16="http://schemas.microsoft.com/office/drawing/2014/main" id="{E943E438-89CF-7DA9-5396-312DC85FB220}"/>
                </a:ext>
              </a:extLst>
            </p:cNvPr>
            <p:cNvSpPr/>
            <p:nvPr/>
          </p:nvSpPr>
          <p:spPr bwMode="auto">
            <a:xfrm>
              <a:off x="6578601" y="3484563"/>
              <a:ext cx="26988" cy="55563"/>
            </a:xfrm>
            <a:custGeom>
              <a:avLst/>
              <a:gdLst/>
              <a:ahLst/>
              <a:cxnLst>
                <a:cxn ang="0">
                  <a:pos x="43" y="3"/>
                </a:cxn>
                <a:cxn ang="0">
                  <a:pos x="43" y="3"/>
                </a:cxn>
                <a:cxn ang="0">
                  <a:pos x="39" y="16"/>
                </a:cxn>
                <a:cxn ang="0">
                  <a:pos x="34" y="28"/>
                </a:cxn>
                <a:cxn ang="0">
                  <a:pos x="22" y="51"/>
                </a:cxn>
                <a:cxn ang="0">
                  <a:pos x="9" y="73"/>
                </a:cxn>
                <a:cxn ang="0">
                  <a:pos x="4" y="86"/>
                </a:cxn>
                <a:cxn ang="0">
                  <a:pos x="0" y="98"/>
                </a:cxn>
                <a:cxn ang="0">
                  <a:pos x="0" y="98"/>
                </a:cxn>
                <a:cxn ang="0">
                  <a:pos x="0" y="100"/>
                </a:cxn>
                <a:cxn ang="0">
                  <a:pos x="1" y="102"/>
                </a:cxn>
                <a:cxn ang="0">
                  <a:pos x="2" y="103"/>
                </a:cxn>
                <a:cxn ang="0">
                  <a:pos x="4" y="104"/>
                </a:cxn>
                <a:cxn ang="0">
                  <a:pos x="5" y="104"/>
                </a:cxn>
                <a:cxn ang="0">
                  <a:pos x="7" y="103"/>
                </a:cxn>
                <a:cxn ang="0">
                  <a:pos x="8" y="102"/>
                </a:cxn>
                <a:cxn ang="0">
                  <a:pos x="9" y="101"/>
                </a:cxn>
                <a:cxn ang="0">
                  <a:pos x="9" y="101"/>
                </a:cxn>
                <a:cxn ang="0">
                  <a:pos x="13" y="88"/>
                </a:cxn>
                <a:cxn ang="0">
                  <a:pos x="18" y="76"/>
                </a:cxn>
                <a:cxn ang="0">
                  <a:pos x="31" y="54"/>
                </a:cxn>
                <a:cxn ang="0">
                  <a:pos x="43" y="30"/>
                </a:cxn>
                <a:cxn ang="0">
                  <a:pos x="48" y="19"/>
                </a:cxn>
                <a:cxn ang="0">
                  <a:pos x="52" y="6"/>
                </a:cxn>
                <a:cxn ang="0">
                  <a:pos x="52" y="6"/>
                </a:cxn>
                <a:cxn ang="0">
                  <a:pos x="52" y="4"/>
                </a:cxn>
                <a:cxn ang="0">
                  <a:pos x="51" y="2"/>
                </a:cxn>
                <a:cxn ang="0">
                  <a:pos x="50" y="1"/>
                </a:cxn>
                <a:cxn ang="0">
                  <a:pos x="48" y="0"/>
                </a:cxn>
                <a:cxn ang="0">
                  <a:pos x="46" y="0"/>
                </a:cxn>
                <a:cxn ang="0">
                  <a:pos x="45" y="0"/>
                </a:cxn>
                <a:cxn ang="0">
                  <a:pos x="44" y="2"/>
                </a:cxn>
                <a:cxn ang="0">
                  <a:pos x="43" y="3"/>
                </a:cxn>
                <a:cxn ang="0">
                  <a:pos x="43" y="3"/>
                </a:cxn>
              </a:cxnLst>
              <a:rect l="0" t="0" r="r" b="b"/>
              <a:pathLst>
                <a:path w="52" h="104">
                  <a:moveTo>
                    <a:pt x="43" y="3"/>
                  </a:moveTo>
                  <a:lnTo>
                    <a:pt x="43" y="3"/>
                  </a:lnTo>
                  <a:lnTo>
                    <a:pt x="39" y="16"/>
                  </a:lnTo>
                  <a:lnTo>
                    <a:pt x="34" y="28"/>
                  </a:lnTo>
                  <a:lnTo>
                    <a:pt x="22" y="51"/>
                  </a:lnTo>
                  <a:lnTo>
                    <a:pt x="9" y="73"/>
                  </a:lnTo>
                  <a:lnTo>
                    <a:pt x="4" y="86"/>
                  </a:lnTo>
                  <a:lnTo>
                    <a:pt x="0" y="98"/>
                  </a:lnTo>
                  <a:lnTo>
                    <a:pt x="0" y="98"/>
                  </a:lnTo>
                  <a:lnTo>
                    <a:pt x="0" y="100"/>
                  </a:lnTo>
                  <a:lnTo>
                    <a:pt x="1" y="102"/>
                  </a:lnTo>
                  <a:lnTo>
                    <a:pt x="2" y="103"/>
                  </a:lnTo>
                  <a:lnTo>
                    <a:pt x="4" y="104"/>
                  </a:lnTo>
                  <a:lnTo>
                    <a:pt x="5" y="104"/>
                  </a:lnTo>
                  <a:lnTo>
                    <a:pt x="7" y="103"/>
                  </a:lnTo>
                  <a:lnTo>
                    <a:pt x="8" y="102"/>
                  </a:lnTo>
                  <a:lnTo>
                    <a:pt x="9" y="101"/>
                  </a:lnTo>
                  <a:lnTo>
                    <a:pt x="9" y="101"/>
                  </a:lnTo>
                  <a:lnTo>
                    <a:pt x="13" y="88"/>
                  </a:lnTo>
                  <a:lnTo>
                    <a:pt x="18" y="76"/>
                  </a:lnTo>
                  <a:lnTo>
                    <a:pt x="31" y="54"/>
                  </a:lnTo>
                  <a:lnTo>
                    <a:pt x="43" y="30"/>
                  </a:lnTo>
                  <a:lnTo>
                    <a:pt x="48" y="19"/>
                  </a:lnTo>
                  <a:lnTo>
                    <a:pt x="52" y="6"/>
                  </a:lnTo>
                  <a:lnTo>
                    <a:pt x="52" y="6"/>
                  </a:lnTo>
                  <a:lnTo>
                    <a:pt x="52" y="4"/>
                  </a:lnTo>
                  <a:lnTo>
                    <a:pt x="51" y="2"/>
                  </a:lnTo>
                  <a:lnTo>
                    <a:pt x="50" y="1"/>
                  </a:lnTo>
                  <a:lnTo>
                    <a:pt x="48" y="0"/>
                  </a:lnTo>
                  <a:lnTo>
                    <a:pt x="46" y="0"/>
                  </a:lnTo>
                  <a:lnTo>
                    <a:pt x="45" y="0"/>
                  </a:lnTo>
                  <a:lnTo>
                    <a:pt x="44" y="2"/>
                  </a:lnTo>
                  <a:lnTo>
                    <a:pt x="43" y="3"/>
                  </a:lnTo>
                  <a:lnTo>
                    <a:pt x="43"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6" name="Freeform 474">
              <a:extLst>
                <a:ext uri="{FF2B5EF4-FFF2-40B4-BE49-F238E27FC236}">
                  <a16:creationId xmlns:a16="http://schemas.microsoft.com/office/drawing/2014/main" id="{D77F4177-FB79-8183-F2E0-429B432BEF62}"/>
                </a:ext>
              </a:extLst>
            </p:cNvPr>
            <p:cNvSpPr/>
            <p:nvPr/>
          </p:nvSpPr>
          <p:spPr bwMode="auto">
            <a:xfrm>
              <a:off x="6599238" y="3429000"/>
              <a:ext cx="47625" cy="112713"/>
            </a:xfrm>
            <a:custGeom>
              <a:avLst/>
              <a:gdLst/>
              <a:ahLst/>
              <a:cxnLst>
                <a:cxn ang="0">
                  <a:pos x="81" y="5"/>
                </a:cxn>
                <a:cxn ang="0">
                  <a:pos x="81" y="5"/>
                </a:cxn>
                <a:cxn ang="0">
                  <a:pos x="80" y="11"/>
                </a:cxn>
                <a:cxn ang="0">
                  <a:pos x="76" y="18"/>
                </a:cxn>
                <a:cxn ang="0">
                  <a:pos x="70" y="34"/>
                </a:cxn>
                <a:cxn ang="0">
                  <a:pos x="63" y="49"/>
                </a:cxn>
                <a:cxn ang="0">
                  <a:pos x="56" y="63"/>
                </a:cxn>
                <a:cxn ang="0">
                  <a:pos x="56" y="63"/>
                </a:cxn>
                <a:cxn ang="0">
                  <a:pos x="36" y="109"/>
                </a:cxn>
                <a:cxn ang="0">
                  <a:pos x="36" y="109"/>
                </a:cxn>
                <a:cxn ang="0">
                  <a:pos x="26" y="133"/>
                </a:cxn>
                <a:cxn ang="0">
                  <a:pos x="14" y="158"/>
                </a:cxn>
                <a:cxn ang="0">
                  <a:pos x="10" y="170"/>
                </a:cxn>
                <a:cxn ang="0">
                  <a:pos x="5" y="184"/>
                </a:cxn>
                <a:cxn ang="0">
                  <a:pos x="2" y="196"/>
                </a:cxn>
                <a:cxn ang="0">
                  <a:pos x="0" y="208"/>
                </a:cxn>
                <a:cxn ang="0">
                  <a:pos x="0" y="208"/>
                </a:cxn>
                <a:cxn ang="0">
                  <a:pos x="0" y="210"/>
                </a:cxn>
                <a:cxn ang="0">
                  <a:pos x="1" y="211"/>
                </a:cxn>
                <a:cxn ang="0">
                  <a:pos x="2" y="212"/>
                </a:cxn>
                <a:cxn ang="0">
                  <a:pos x="4" y="212"/>
                </a:cxn>
                <a:cxn ang="0">
                  <a:pos x="7" y="211"/>
                </a:cxn>
                <a:cxn ang="0">
                  <a:pos x="8" y="210"/>
                </a:cxn>
                <a:cxn ang="0">
                  <a:pos x="9" y="208"/>
                </a:cxn>
                <a:cxn ang="0">
                  <a:pos x="9" y="208"/>
                </a:cxn>
                <a:cxn ang="0">
                  <a:pos x="12" y="196"/>
                </a:cxn>
                <a:cxn ang="0">
                  <a:pos x="17" y="184"/>
                </a:cxn>
                <a:cxn ang="0">
                  <a:pos x="27" y="159"/>
                </a:cxn>
                <a:cxn ang="0">
                  <a:pos x="27" y="159"/>
                </a:cxn>
                <a:cxn ang="0">
                  <a:pos x="52" y="96"/>
                </a:cxn>
                <a:cxn ang="0">
                  <a:pos x="52" y="96"/>
                </a:cxn>
                <a:cxn ang="0">
                  <a:pos x="64" y="67"/>
                </a:cxn>
                <a:cxn ang="0">
                  <a:pos x="76" y="38"/>
                </a:cxn>
                <a:cxn ang="0">
                  <a:pos x="76" y="38"/>
                </a:cxn>
                <a:cxn ang="0">
                  <a:pos x="85" y="21"/>
                </a:cxn>
                <a:cxn ang="0">
                  <a:pos x="88" y="14"/>
                </a:cxn>
                <a:cxn ang="0">
                  <a:pos x="90" y="5"/>
                </a:cxn>
                <a:cxn ang="0">
                  <a:pos x="90" y="5"/>
                </a:cxn>
                <a:cxn ang="0">
                  <a:pos x="90" y="3"/>
                </a:cxn>
                <a:cxn ang="0">
                  <a:pos x="89" y="1"/>
                </a:cxn>
                <a:cxn ang="0">
                  <a:pos x="88" y="0"/>
                </a:cxn>
                <a:cxn ang="0">
                  <a:pos x="86" y="0"/>
                </a:cxn>
                <a:cxn ang="0">
                  <a:pos x="83" y="1"/>
                </a:cxn>
                <a:cxn ang="0">
                  <a:pos x="82" y="3"/>
                </a:cxn>
                <a:cxn ang="0">
                  <a:pos x="81" y="5"/>
                </a:cxn>
                <a:cxn ang="0">
                  <a:pos x="81" y="5"/>
                </a:cxn>
              </a:cxnLst>
              <a:rect l="0" t="0" r="r" b="b"/>
              <a:pathLst>
                <a:path w="90" h="212">
                  <a:moveTo>
                    <a:pt x="81" y="5"/>
                  </a:moveTo>
                  <a:lnTo>
                    <a:pt x="81" y="5"/>
                  </a:lnTo>
                  <a:lnTo>
                    <a:pt x="80" y="11"/>
                  </a:lnTo>
                  <a:lnTo>
                    <a:pt x="76" y="18"/>
                  </a:lnTo>
                  <a:lnTo>
                    <a:pt x="70" y="34"/>
                  </a:lnTo>
                  <a:lnTo>
                    <a:pt x="63" y="49"/>
                  </a:lnTo>
                  <a:lnTo>
                    <a:pt x="56" y="63"/>
                  </a:lnTo>
                  <a:lnTo>
                    <a:pt x="56" y="63"/>
                  </a:lnTo>
                  <a:lnTo>
                    <a:pt x="36" y="109"/>
                  </a:lnTo>
                  <a:lnTo>
                    <a:pt x="36" y="109"/>
                  </a:lnTo>
                  <a:lnTo>
                    <a:pt x="26" y="133"/>
                  </a:lnTo>
                  <a:lnTo>
                    <a:pt x="14" y="158"/>
                  </a:lnTo>
                  <a:lnTo>
                    <a:pt x="10" y="170"/>
                  </a:lnTo>
                  <a:lnTo>
                    <a:pt x="5" y="184"/>
                  </a:lnTo>
                  <a:lnTo>
                    <a:pt x="2" y="196"/>
                  </a:lnTo>
                  <a:lnTo>
                    <a:pt x="0" y="208"/>
                  </a:lnTo>
                  <a:lnTo>
                    <a:pt x="0" y="208"/>
                  </a:lnTo>
                  <a:lnTo>
                    <a:pt x="0" y="210"/>
                  </a:lnTo>
                  <a:lnTo>
                    <a:pt x="1" y="211"/>
                  </a:lnTo>
                  <a:lnTo>
                    <a:pt x="2" y="212"/>
                  </a:lnTo>
                  <a:lnTo>
                    <a:pt x="4" y="212"/>
                  </a:lnTo>
                  <a:lnTo>
                    <a:pt x="7" y="211"/>
                  </a:lnTo>
                  <a:lnTo>
                    <a:pt x="8" y="210"/>
                  </a:lnTo>
                  <a:lnTo>
                    <a:pt x="9" y="208"/>
                  </a:lnTo>
                  <a:lnTo>
                    <a:pt x="9" y="208"/>
                  </a:lnTo>
                  <a:lnTo>
                    <a:pt x="12" y="196"/>
                  </a:lnTo>
                  <a:lnTo>
                    <a:pt x="17" y="184"/>
                  </a:lnTo>
                  <a:lnTo>
                    <a:pt x="27" y="159"/>
                  </a:lnTo>
                  <a:lnTo>
                    <a:pt x="27" y="159"/>
                  </a:lnTo>
                  <a:lnTo>
                    <a:pt x="52" y="96"/>
                  </a:lnTo>
                  <a:lnTo>
                    <a:pt x="52" y="96"/>
                  </a:lnTo>
                  <a:lnTo>
                    <a:pt x="64" y="67"/>
                  </a:lnTo>
                  <a:lnTo>
                    <a:pt x="76" y="38"/>
                  </a:lnTo>
                  <a:lnTo>
                    <a:pt x="76" y="38"/>
                  </a:lnTo>
                  <a:lnTo>
                    <a:pt x="85" y="21"/>
                  </a:lnTo>
                  <a:lnTo>
                    <a:pt x="88" y="14"/>
                  </a:lnTo>
                  <a:lnTo>
                    <a:pt x="90" y="5"/>
                  </a:lnTo>
                  <a:lnTo>
                    <a:pt x="90" y="5"/>
                  </a:lnTo>
                  <a:lnTo>
                    <a:pt x="90" y="3"/>
                  </a:lnTo>
                  <a:lnTo>
                    <a:pt x="89" y="1"/>
                  </a:lnTo>
                  <a:lnTo>
                    <a:pt x="88" y="0"/>
                  </a:lnTo>
                  <a:lnTo>
                    <a:pt x="86" y="0"/>
                  </a:lnTo>
                  <a:lnTo>
                    <a:pt x="83" y="1"/>
                  </a:lnTo>
                  <a:lnTo>
                    <a:pt x="82" y="3"/>
                  </a:lnTo>
                  <a:lnTo>
                    <a:pt x="81" y="5"/>
                  </a:lnTo>
                  <a:lnTo>
                    <a:pt x="81"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7" name="Freeform 475">
              <a:extLst>
                <a:ext uri="{FF2B5EF4-FFF2-40B4-BE49-F238E27FC236}">
                  <a16:creationId xmlns:a16="http://schemas.microsoft.com/office/drawing/2014/main" id="{AF060CC3-3635-877F-5CA3-A95010961436}"/>
                </a:ext>
              </a:extLst>
            </p:cNvPr>
            <p:cNvSpPr/>
            <p:nvPr/>
          </p:nvSpPr>
          <p:spPr bwMode="auto">
            <a:xfrm>
              <a:off x="6618288" y="3476625"/>
              <a:ext cx="28575" cy="80963"/>
            </a:xfrm>
            <a:custGeom>
              <a:avLst/>
              <a:gdLst/>
              <a:ahLst/>
              <a:cxnLst>
                <a:cxn ang="0">
                  <a:pos x="43" y="5"/>
                </a:cxn>
                <a:cxn ang="0">
                  <a:pos x="43" y="5"/>
                </a:cxn>
                <a:cxn ang="0">
                  <a:pos x="42" y="10"/>
                </a:cxn>
                <a:cxn ang="0">
                  <a:pos x="40" y="16"/>
                </a:cxn>
                <a:cxn ang="0">
                  <a:pos x="34" y="26"/>
                </a:cxn>
                <a:cxn ang="0">
                  <a:pos x="34" y="26"/>
                </a:cxn>
                <a:cxn ang="0">
                  <a:pos x="30" y="37"/>
                </a:cxn>
                <a:cxn ang="0">
                  <a:pos x="27" y="46"/>
                </a:cxn>
                <a:cxn ang="0">
                  <a:pos x="24" y="57"/>
                </a:cxn>
                <a:cxn ang="0">
                  <a:pos x="21" y="67"/>
                </a:cxn>
                <a:cxn ang="0">
                  <a:pos x="21" y="67"/>
                </a:cxn>
                <a:cxn ang="0">
                  <a:pos x="14" y="86"/>
                </a:cxn>
                <a:cxn ang="0">
                  <a:pos x="7" y="106"/>
                </a:cxn>
                <a:cxn ang="0">
                  <a:pos x="2" y="127"/>
                </a:cxn>
                <a:cxn ang="0">
                  <a:pos x="0" y="146"/>
                </a:cxn>
                <a:cxn ang="0">
                  <a:pos x="0" y="146"/>
                </a:cxn>
                <a:cxn ang="0">
                  <a:pos x="0" y="148"/>
                </a:cxn>
                <a:cxn ang="0">
                  <a:pos x="1" y="150"/>
                </a:cxn>
                <a:cxn ang="0">
                  <a:pos x="2" y="151"/>
                </a:cxn>
                <a:cxn ang="0">
                  <a:pos x="4" y="151"/>
                </a:cxn>
                <a:cxn ang="0">
                  <a:pos x="7" y="150"/>
                </a:cxn>
                <a:cxn ang="0">
                  <a:pos x="9" y="148"/>
                </a:cxn>
                <a:cxn ang="0">
                  <a:pos x="10" y="146"/>
                </a:cxn>
                <a:cxn ang="0">
                  <a:pos x="10" y="146"/>
                </a:cxn>
                <a:cxn ang="0">
                  <a:pos x="11" y="136"/>
                </a:cxn>
                <a:cxn ang="0">
                  <a:pos x="14" y="126"/>
                </a:cxn>
                <a:cxn ang="0">
                  <a:pos x="19" y="104"/>
                </a:cxn>
                <a:cxn ang="0">
                  <a:pos x="26" y="83"/>
                </a:cxn>
                <a:cxn ang="0">
                  <a:pos x="33" y="63"/>
                </a:cxn>
                <a:cxn ang="0">
                  <a:pos x="33" y="63"/>
                </a:cxn>
                <a:cxn ang="0">
                  <a:pos x="37" y="48"/>
                </a:cxn>
                <a:cxn ang="0">
                  <a:pos x="44" y="34"/>
                </a:cxn>
                <a:cxn ang="0">
                  <a:pos x="49" y="19"/>
                </a:cxn>
                <a:cxn ang="0">
                  <a:pos x="51" y="12"/>
                </a:cxn>
                <a:cxn ang="0">
                  <a:pos x="52" y="5"/>
                </a:cxn>
                <a:cxn ang="0">
                  <a:pos x="52" y="5"/>
                </a:cxn>
                <a:cxn ang="0">
                  <a:pos x="52" y="3"/>
                </a:cxn>
                <a:cxn ang="0">
                  <a:pos x="51" y="1"/>
                </a:cxn>
                <a:cxn ang="0">
                  <a:pos x="50" y="1"/>
                </a:cxn>
                <a:cxn ang="0">
                  <a:pos x="48" y="0"/>
                </a:cxn>
                <a:cxn ang="0">
                  <a:pos x="45" y="2"/>
                </a:cxn>
                <a:cxn ang="0">
                  <a:pos x="44" y="3"/>
                </a:cxn>
                <a:cxn ang="0">
                  <a:pos x="43" y="5"/>
                </a:cxn>
                <a:cxn ang="0">
                  <a:pos x="43" y="5"/>
                </a:cxn>
              </a:cxnLst>
              <a:rect l="0" t="0" r="r" b="b"/>
              <a:pathLst>
                <a:path w="52" h="151">
                  <a:moveTo>
                    <a:pt x="43" y="5"/>
                  </a:moveTo>
                  <a:lnTo>
                    <a:pt x="43" y="5"/>
                  </a:lnTo>
                  <a:lnTo>
                    <a:pt x="42" y="10"/>
                  </a:lnTo>
                  <a:lnTo>
                    <a:pt x="40" y="16"/>
                  </a:lnTo>
                  <a:lnTo>
                    <a:pt x="34" y="26"/>
                  </a:lnTo>
                  <a:lnTo>
                    <a:pt x="34" y="26"/>
                  </a:lnTo>
                  <a:lnTo>
                    <a:pt x="30" y="37"/>
                  </a:lnTo>
                  <a:lnTo>
                    <a:pt x="27" y="46"/>
                  </a:lnTo>
                  <a:lnTo>
                    <a:pt x="24" y="57"/>
                  </a:lnTo>
                  <a:lnTo>
                    <a:pt x="21" y="67"/>
                  </a:lnTo>
                  <a:lnTo>
                    <a:pt x="21" y="67"/>
                  </a:lnTo>
                  <a:lnTo>
                    <a:pt x="14" y="86"/>
                  </a:lnTo>
                  <a:lnTo>
                    <a:pt x="7" y="106"/>
                  </a:lnTo>
                  <a:lnTo>
                    <a:pt x="2" y="127"/>
                  </a:lnTo>
                  <a:lnTo>
                    <a:pt x="0" y="146"/>
                  </a:lnTo>
                  <a:lnTo>
                    <a:pt x="0" y="146"/>
                  </a:lnTo>
                  <a:lnTo>
                    <a:pt x="0" y="148"/>
                  </a:lnTo>
                  <a:lnTo>
                    <a:pt x="1" y="150"/>
                  </a:lnTo>
                  <a:lnTo>
                    <a:pt x="2" y="151"/>
                  </a:lnTo>
                  <a:lnTo>
                    <a:pt x="4" y="151"/>
                  </a:lnTo>
                  <a:lnTo>
                    <a:pt x="7" y="150"/>
                  </a:lnTo>
                  <a:lnTo>
                    <a:pt x="9" y="148"/>
                  </a:lnTo>
                  <a:lnTo>
                    <a:pt x="10" y="146"/>
                  </a:lnTo>
                  <a:lnTo>
                    <a:pt x="10" y="146"/>
                  </a:lnTo>
                  <a:lnTo>
                    <a:pt x="11" y="136"/>
                  </a:lnTo>
                  <a:lnTo>
                    <a:pt x="14" y="126"/>
                  </a:lnTo>
                  <a:lnTo>
                    <a:pt x="19" y="104"/>
                  </a:lnTo>
                  <a:lnTo>
                    <a:pt x="26" y="83"/>
                  </a:lnTo>
                  <a:lnTo>
                    <a:pt x="33" y="63"/>
                  </a:lnTo>
                  <a:lnTo>
                    <a:pt x="33" y="63"/>
                  </a:lnTo>
                  <a:lnTo>
                    <a:pt x="37" y="48"/>
                  </a:lnTo>
                  <a:lnTo>
                    <a:pt x="44" y="34"/>
                  </a:lnTo>
                  <a:lnTo>
                    <a:pt x="49" y="19"/>
                  </a:lnTo>
                  <a:lnTo>
                    <a:pt x="51" y="12"/>
                  </a:lnTo>
                  <a:lnTo>
                    <a:pt x="52" y="5"/>
                  </a:lnTo>
                  <a:lnTo>
                    <a:pt x="52" y="5"/>
                  </a:lnTo>
                  <a:lnTo>
                    <a:pt x="52" y="3"/>
                  </a:lnTo>
                  <a:lnTo>
                    <a:pt x="51" y="1"/>
                  </a:lnTo>
                  <a:lnTo>
                    <a:pt x="50" y="1"/>
                  </a:lnTo>
                  <a:lnTo>
                    <a:pt x="48" y="0"/>
                  </a:lnTo>
                  <a:lnTo>
                    <a:pt x="45" y="2"/>
                  </a:lnTo>
                  <a:lnTo>
                    <a:pt x="44" y="3"/>
                  </a:lnTo>
                  <a:lnTo>
                    <a:pt x="43" y="5"/>
                  </a:lnTo>
                  <a:lnTo>
                    <a:pt x="43"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8" name="Freeform 476">
              <a:extLst>
                <a:ext uri="{FF2B5EF4-FFF2-40B4-BE49-F238E27FC236}">
                  <a16:creationId xmlns:a16="http://schemas.microsoft.com/office/drawing/2014/main" id="{9D33976F-6E25-B8AF-432D-AA5B671C4EDF}"/>
                </a:ext>
              </a:extLst>
            </p:cNvPr>
            <p:cNvSpPr/>
            <p:nvPr/>
          </p:nvSpPr>
          <p:spPr bwMode="auto">
            <a:xfrm>
              <a:off x="6634163" y="3489325"/>
              <a:ext cx="31750" cy="77788"/>
            </a:xfrm>
            <a:custGeom>
              <a:avLst/>
              <a:gdLst/>
              <a:ahLst/>
              <a:cxnLst>
                <a:cxn ang="0">
                  <a:pos x="53" y="4"/>
                </a:cxn>
                <a:cxn ang="0">
                  <a:pos x="53" y="4"/>
                </a:cxn>
                <a:cxn ang="0">
                  <a:pos x="46" y="23"/>
                </a:cxn>
                <a:cxn ang="0">
                  <a:pos x="37" y="42"/>
                </a:cxn>
                <a:cxn ang="0">
                  <a:pos x="30" y="60"/>
                </a:cxn>
                <a:cxn ang="0">
                  <a:pos x="24" y="80"/>
                </a:cxn>
                <a:cxn ang="0">
                  <a:pos x="24" y="80"/>
                </a:cxn>
                <a:cxn ang="0">
                  <a:pos x="22" y="88"/>
                </a:cxn>
                <a:cxn ang="0">
                  <a:pos x="18" y="95"/>
                </a:cxn>
                <a:cxn ang="0">
                  <a:pos x="10" y="111"/>
                </a:cxn>
                <a:cxn ang="0">
                  <a:pos x="4" y="126"/>
                </a:cxn>
                <a:cxn ang="0">
                  <a:pos x="2" y="135"/>
                </a:cxn>
                <a:cxn ang="0">
                  <a:pos x="0" y="143"/>
                </a:cxn>
                <a:cxn ang="0">
                  <a:pos x="0" y="143"/>
                </a:cxn>
                <a:cxn ang="0">
                  <a:pos x="0" y="145"/>
                </a:cxn>
                <a:cxn ang="0">
                  <a:pos x="1" y="146"/>
                </a:cxn>
                <a:cxn ang="0">
                  <a:pos x="3" y="147"/>
                </a:cxn>
                <a:cxn ang="0">
                  <a:pos x="4" y="147"/>
                </a:cxn>
                <a:cxn ang="0">
                  <a:pos x="8" y="146"/>
                </a:cxn>
                <a:cxn ang="0">
                  <a:pos x="9" y="145"/>
                </a:cxn>
                <a:cxn ang="0">
                  <a:pos x="9" y="143"/>
                </a:cxn>
                <a:cxn ang="0">
                  <a:pos x="9" y="143"/>
                </a:cxn>
                <a:cxn ang="0">
                  <a:pos x="12" y="135"/>
                </a:cxn>
                <a:cxn ang="0">
                  <a:pos x="14" y="127"/>
                </a:cxn>
                <a:cxn ang="0">
                  <a:pos x="20" y="112"/>
                </a:cxn>
                <a:cxn ang="0">
                  <a:pos x="27" y="97"/>
                </a:cxn>
                <a:cxn ang="0">
                  <a:pos x="31" y="90"/>
                </a:cxn>
                <a:cxn ang="0">
                  <a:pos x="33" y="82"/>
                </a:cxn>
                <a:cxn ang="0">
                  <a:pos x="33" y="82"/>
                </a:cxn>
                <a:cxn ang="0">
                  <a:pos x="39" y="63"/>
                </a:cxn>
                <a:cxn ang="0">
                  <a:pos x="47" y="45"/>
                </a:cxn>
                <a:cxn ang="0">
                  <a:pos x="55" y="25"/>
                </a:cxn>
                <a:cxn ang="0">
                  <a:pos x="62" y="7"/>
                </a:cxn>
                <a:cxn ang="0">
                  <a:pos x="62" y="7"/>
                </a:cxn>
                <a:cxn ang="0">
                  <a:pos x="62" y="4"/>
                </a:cxn>
                <a:cxn ang="0">
                  <a:pos x="61" y="2"/>
                </a:cxn>
                <a:cxn ang="0">
                  <a:pos x="60" y="1"/>
                </a:cxn>
                <a:cxn ang="0">
                  <a:pos x="59" y="1"/>
                </a:cxn>
                <a:cxn ang="0">
                  <a:pos x="57" y="0"/>
                </a:cxn>
                <a:cxn ang="0">
                  <a:pos x="55" y="1"/>
                </a:cxn>
                <a:cxn ang="0">
                  <a:pos x="54" y="2"/>
                </a:cxn>
                <a:cxn ang="0">
                  <a:pos x="53" y="4"/>
                </a:cxn>
                <a:cxn ang="0">
                  <a:pos x="53" y="4"/>
                </a:cxn>
              </a:cxnLst>
              <a:rect l="0" t="0" r="r" b="b"/>
              <a:pathLst>
                <a:path w="62" h="147">
                  <a:moveTo>
                    <a:pt x="53" y="4"/>
                  </a:moveTo>
                  <a:lnTo>
                    <a:pt x="53" y="4"/>
                  </a:lnTo>
                  <a:lnTo>
                    <a:pt x="46" y="23"/>
                  </a:lnTo>
                  <a:lnTo>
                    <a:pt x="37" y="42"/>
                  </a:lnTo>
                  <a:lnTo>
                    <a:pt x="30" y="60"/>
                  </a:lnTo>
                  <a:lnTo>
                    <a:pt x="24" y="80"/>
                  </a:lnTo>
                  <a:lnTo>
                    <a:pt x="24" y="80"/>
                  </a:lnTo>
                  <a:lnTo>
                    <a:pt x="22" y="88"/>
                  </a:lnTo>
                  <a:lnTo>
                    <a:pt x="18" y="95"/>
                  </a:lnTo>
                  <a:lnTo>
                    <a:pt x="10" y="111"/>
                  </a:lnTo>
                  <a:lnTo>
                    <a:pt x="4" y="126"/>
                  </a:lnTo>
                  <a:lnTo>
                    <a:pt x="2" y="135"/>
                  </a:lnTo>
                  <a:lnTo>
                    <a:pt x="0" y="143"/>
                  </a:lnTo>
                  <a:lnTo>
                    <a:pt x="0" y="143"/>
                  </a:lnTo>
                  <a:lnTo>
                    <a:pt x="0" y="145"/>
                  </a:lnTo>
                  <a:lnTo>
                    <a:pt x="1" y="146"/>
                  </a:lnTo>
                  <a:lnTo>
                    <a:pt x="3" y="147"/>
                  </a:lnTo>
                  <a:lnTo>
                    <a:pt x="4" y="147"/>
                  </a:lnTo>
                  <a:lnTo>
                    <a:pt x="8" y="146"/>
                  </a:lnTo>
                  <a:lnTo>
                    <a:pt x="9" y="145"/>
                  </a:lnTo>
                  <a:lnTo>
                    <a:pt x="9" y="143"/>
                  </a:lnTo>
                  <a:lnTo>
                    <a:pt x="9" y="143"/>
                  </a:lnTo>
                  <a:lnTo>
                    <a:pt x="12" y="135"/>
                  </a:lnTo>
                  <a:lnTo>
                    <a:pt x="14" y="127"/>
                  </a:lnTo>
                  <a:lnTo>
                    <a:pt x="20" y="112"/>
                  </a:lnTo>
                  <a:lnTo>
                    <a:pt x="27" y="97"/>
                  </a:lnTo>
                  <a:lnTo>
                    <a:pt x="31" y="90"/>
                  </a:lnTo>
                  <a:lnTo>
                    <a:pt x="33" y="82"/>
                  </a:lnTo>
                  <a:lnTo>
                    <a:pt x="33" y="82"/>
                  </a:lnTo>
                  <a:lnTo>
                    <a:pt x="39" y="63"/>
                  </a:lnTo>
                  <a:lnTo>
                    <a:pt x="47" y="45"/>
                  </a:lnTo>
                  <a:lnTo>
                    <a:pt x="55" y="25"/>
                  </a:lnTo>
                  <a:lnTo>
                    <a:pt x="62" y="7"/>
                  </a:lnTo>
                  <a:lnTo>
                    <a:pt x="62" y="7"/>
                  </a:lnTo>
                  <a:lnTo>
                    <a:pt x="62" y="4"/>
                  </a:lnTo>
                  <a:lnTo>
                    <a:pt x="61" y="2"/>
                  </a:lnTo>
                  <a:lnTo>
                    <a:pt x="60" y="1"/>
                  </a:lnTo>
                  <a:lnTo>
                    <a:pt x="59" y="1"/>
                  </a:lnTo>
                  <a:lnTo>
                    <a:pt x="57" y="0"/>
                  </a:lnTo>
                  <a:lnTo>
                    <a:pt x="55" y="1"/>
                  </a:lnTo>
                  <a:lnTo>
                    <a:pt x="54" y="2"/>
                  </a:lnTo>
                  <a:lnTo>
                    <a:pt x="53" y="4"/>
                  </a:lnTo>
                  <a:lnTo>
                    <a:pt x="53"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9" name="Freeform 477">
              <a:extLst>
                <a:ext uri="{FF2B5EF4-FFF2-40B4-BE49-F238E27FC236}">
                  <a16:creationId xmlns:a16="http://schemas.microsoft.com/office/drawing/2014/main" id="{CFDF6C10-EA41-2850-8DD5-F49B5E064D35}"/>
                </a:ext>
              </a:extLst>
            </p:cNvPr>
            <p:cNvSpPr/>
            <p:nvPr/>
          </p:nvSpPr>
          <p:spPr bwMode="auto">
            <a:xfrm>
              <a:off x="6651626" y="3519488"/>
              <a:ext cx="25400" cy="61913"/>
            </a:xfrm>
            <a:custGeom>
              <a:avLst/>
              <a:gdLst/>
              <a:ahLst/>
              <a:cxnLst>
                <a:cxn ang="0">
                  <a:pos x="38" y="5"/>
                </a:cxn>
                <a:cxn ang="0">
                  <a:pos x="38" y="5"/>
                </a:cxn>
                <a:cxn ang="0">
                  <a:pos x="37" y="13"/>
                </a:cxn>
                <a:cxn ang="0">
                  <a:pos x="35" y="20"/>
                </a:cxn>
                <a:cxn ang="0">
                  <a:pos x="31" y="33"/>
                </a:cxn>
                <a:cxn ang="0">
                  <a:pos x="25" y="48"/>
                </a:cxn>
                <a:cxn ang="0">
                  <a:pos x="21" y="62"/>
                </a:cxn>
                <a:cxn ang="0">
                  <a:pos x="21" y="62"/>
                </a:cxn>
                <a:cxn ang="0">
                  <a:pos x="17" y="74"/>
                </a:cxn>
                <a:cxn ang="0">
                  <a:pos x="12" y="88"/>
                </a:cxn>
                <a:cxn ang="0">
                  <a:pos x="0" y="113"/>
                </a:cxn>
                <a:cxn ang="0">
                  <a:pos x="0" y="113"/>
                </a:cxn>
                <a:cxn ang="0">
                  <a:pos x="0" y="115"/>
                </a:cxn>
                <a:cxn ang="0">
                  <a:pos x="1" y="117"/>
                </a:cxn>
                <a:cxn ang="0">
                  <a:pos x="2" y="118"/>
                </a:cxn>
                <a:cxn ang="0">
                  <a:pos x="3" y="118"/>
                </a:cxn>
                <a:cxn ang="0">
                  <a:pos x="7" y="118"/>
                </a:cxn>
                <a:cxn ang="0">
                  <a:pos x="8" y="117"/>
                </a:cxn>
                <a:cxn ang="0">
                  <a:pos x="9" y="116"/>
                </a:cxn>
                <a:cxn ang="0">
                  <a:pos x="9" y="116"/>
                </a:cxn>
                <a:cxn ang="0">
                  <a:pos x="22" y="87"/>
                </a:cxn>
                <a:cxn ang="0">
                  <a:pos x="27" y="71"/>
                </a:cxn>
                <a:cxn ang="0">
                  <a:pos x="32" y="57"/>
                </a:cxn>
                <a:cxn ang="0">
                  <a:pos x="32" y="57"/>
                </a:cxn>
                <a:cxn ang="0">
                  <a:pos x="36" y="44"/>
                </a:cxn>
                <a:cxn ang="0">
                  <a:pos x="40" y="31"/>
                </a:cxn>
                <a:cxn ang="0">
                  <a:pos x="46" y="19"/>
                </a:cxn>
                <a:cxn ang="0">
                  <a:pos x="47" y="11"/>
                </a:cxn>
                <a:cxn ang="0">
                  <a:pos x="48" y="5"/>
                </a:cxn>
                <a:cxn ang="0">
                  <a:pos x="48" y="5"/>
                </a:cxn>
                <a:cxn ang="0">
                  <a:pos x="48" y="3"/>
                </a:cxn>
                <a:cxn ang="0">
                  <a:pos x="47" y="2"/>
                </a:cxn>
                <a:cxn ang="0">
                  <a:pos x="46" y="1"/>
                </a:cxn>
                <a:cxn ang="0">
                  <a:pos x="44" y="0"/>
                </a:cxn>
                <a:cxn ang="0">
                  <a:pos x="40" y="2"/>
                </a:cxn>
                <a:cxn ang="0">
                  <a:pos x="39" y="3"/>
                </a:cxn>
                <a:cxn ang="0">
                  <a:pos x="38" y="5"/>
                </a:cxn>
                <a:cxn ang="0">
                  <a:pos x="38" y="5"/>
                </a:cxn>
              </a:cxnLst>
              <a:rect l="0" t="0" r="r" b="b"/>
              <a:pathLst>
                <a:path w="48" h="118">
                  <a:moveTo>
                    <a:pt x="38" y="5"/>
                  </a:moveTo>
                  <a:lnTo>
                    <a:pt x="38" y="5"/>
                  </a:lnTo>
                  <a:lnTo>
                    <a:pt x="37" y="13"/>
                  </a:lnTo>
                  <a:lnTo>
                    <a:pt x="35" y="20"/>
                  </a:lnTo>
                  <a:lnTo>
                    <a:pt x="31" y="33"/>
                  </a:lnTo>
                  <a:lnTo>
                    <a:pt x="25" y="48"/>
                  </a:lnTo>
                  <a:lnTo>
                    <a:pt x="21" y="62"/>
                  </a:lnTo>
                  <a:lnTo>
                    <a:pt x="21" y="62"/>
                  </a:lnTo>
                  <a:lnTo>
                    <a:pt x="17" y="74"/>
                  </a:lnTo>
                  <a:lnTo>
                    <a:pt x="12" y="88"/>
                  </a:lnTo>
                  <a:lnTo>
                    <a:pt x="0" y="113"/>
                  </a:lnTo>
                  <a:lnTo>
                    <a:pt x="0" y="113"/>
                  </a:lnTo>
                  <a:lnTo>
                    <a:pt x="0" y="115"/>
                  </a:lnTo>
                  <a:lnTo>
                    <a:pt x="1" y="117"/>
                  </a:lnTo>
                  <a:lnTo>
                    <a:pt x="2" y="118"/>
                  </a:lnTo>
                  <a:lnTo>
                    <a:pt x="3" y="118"/>
                  </a:lnTo>
                  <a:lnTo>
                    <a:pt x="7" y="118"/>
                  </a:lnTo>
                  <a:lnTo>
                    <a:pt x="8" y="117"/>
                  </a:lnTo>
                  <a:lnTo>
                    <a:pt x="9" y="116"/>
                  </a:lnTo>
                  <a:lnTo>
                    <a:pt x="9" y="116"/>
                  </a:lnTo>
                  <a:lnTo>
                    <a:pt x="22" y="87"/>
                  </a:lnTo>
                  <a:lnTo>
                    <a:pt x="27" y="71"/>
                  </a:lnTo>
                  <a:lnTo>
                    <a:pt x="32" y="57"/>
                  </a:lnTo>
                  <a:lnTo>
                    <a:pt x="32" y="57"/>
                  </a:lnTo>
                  <a:lnTo>
                    <a:pt x="36" y="44"/>
                  </a:lnTo>
                  <a:lnTo>
                    <a:pt x="40" y="31"/>
                  </a:lnTo>
                  <a:lnTo>
                    <a:pt x="46" y="19"/>
                  </a:lnTo>
                  <a:lnTo>
                    <a:pt x="47" y="11"/>
                  </a:lnTo>
                  <a:lnTo>
                    <a:pt x="48" y="5"/>
                  </a:lnTo>
                  <a:lnTo>
                    <a:pt x="48" y="5"/>
                  </a:lnTo>
                  <a:lnTo>
                    <a:pt x="48" y="3"/>
                  </a:lnTo>
                  <a:lnTo>
                    <a:pt x="47" y="2"/>
                  </a:lnTo>
                  <a:lnTo>
                    <a:pt x="46" y="1"/>
                  </a:lnTo>
                  <a:lnTo>
                    <a:pt x="44" y="0"/>
                  </a:lnTo>
                  <a:lnTo>
                    <a:pt x="40" y="2"/>
                  </a:lnTo>
                  <a:lnTo>
                    <a:pt x="39" y="3"/>
                  </a:lnTo>
                  <a:lnTo>
                    <a:pt x="38" y="5"/>
                  </a:lnTo>
                  <a:lnTo>
                    <a:pt x="38"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0" name="Freeform 478">
              <a:extLst>
                <a:ext uri="{FF2B5EF4-FFF2-40B4-BE49-F238E27FC236}">
                  <a16:creationId xmlns:a16="http://schemas.microsoft.com/office/drawing/2014/main" id="{A86FC273-6528-9E13-AE26-BF505CB79A62}"/>
                </a:ext>
              </a:extLst>
            </p:cNvPr>
            <p:cNvSpPr>
              <a:spLocks noEditPoints="1"/>
            </p:cNvSpPr>
            <p:nvPr/>
          </p:nvSpPr>
          <p:spPr bwMode="auto">
            <a:xfrm>
              <a:off x="6318251" y="3205163"/>
              <a:ext cx="522288" cy="504825"/>
            </a:xfrm>
            <a:custGeom>
              <a:avLst/>
              <a:gdLst/>
              <a:ahLst/>
              <a:cxnLst>
                <a:cxn ang="0">
                  <a:pos x="404" y="944"/>
                </a:cxn>
                <a:cxn ang="0">
                  <a:pos x="283" y="907"/>
                </a:cxn>
                <a:cxn ang="0">
                  <a:pos x="157" y="830"/>
                </a:cxn>
                <a:cxn ang="0">
                  <a:pos x="52" y="695"/>
                </a:cxn>
                <a:cxn ang="0">
                  <a:pos x="14" y="619"/>
                </a:cxn>
                <a:cxn ang="0">
                  <a:pos x="0" y="497"/>
                </a:cxn>
                <a:cxn ang="0">
                  <a:pos x="3" y="373"/>
                </a:cxn>
                <a:cxn ang="0">
                  <a:pos x="33" y="268"/>
                </a:cxn>
                <a:cxn ang="0">
                  <a:pos x="100" y="151"/>
                </a:cxn>
                <a:cxn ang="0">
                  <a:pos x="189" y="72"/>
                </a:cxn>
                <a:cxn ang="0">
                  <a:pos x="287" y="30"/>
                </a:cxn>
                <a:cxn ang="0">
                  <a:pos x="403" y="5"/>
                </a:cxn>
                <a:cxn ang="0">
                  <a:pos x="467" y="0"/>
                </a:cxn>
                <a:cxn ang="0">
                  <a:pos x="504" y="4"/>
                </a:cxn>
                <a:cxn ang="0">
                  <a:pos x="586" y="15"/>
                </a:cxn>
                <a:cxn ang="0">
                  <a:pos x="704" y="48"/>
                </a:cxn>
                <a:cxn ang="0">
                  <a:pos x="782" y="96"/>
                </a:cxn>
                <a:cxn ang="0">
                  <a:pos x="866" y="152"/>
                </a:cxn>
                <a:cxn ang="0">
                  <a:pos x="943" y="264"/>
                </a:cxn>
                <a:cxn ang="0">
                  <a:pos x="974" y="355"/>
                </a:cxn>
                <a:cxn ang="0">
                  <a:pos x="985" y="453"/>
                </a:cxn>
                <a:cxn ang="0">
                  <a:pos x="969" y="636"/>
                </a:cxn>
                <a:cxn ang="0">
                  <a:pos x="922" y="747"/>
                </a:cxn>
                <a:cxn ang="0">
                  <a:pos x="852" y="813"/>
                </a:cxn>
                <a:cxn ang="0">
                  <a:pos x="786" y="860"/>
                </a:cxn>
                <a:cxn ang="0">
                  <a:pos x="714" y="905"/>
                </a:cxn>
                <a:cxn ang="0">
                  <a:pos x="615" y="946"/>
                </a:cxn>
                <a:cxn ang="0">
                  <a:pos x="515" y="954"/>
                </a:cxn>
                <a:cxn ang="0">
                  <a:pos x="450" y="37"/>
                </a:cxn>
                <a:cxn ang="0">
                  <a:pos x="382" y="47"/>
                </a:cxn>
                <a:cxn ang="0">
                  <a:pos x="271" y="78"/>
                </a:cxn>
                <a:cxn ang="0">
                  <a:pos x="162" y="135"/>
                </a:cxn>
                <a:cxn ang="0">
                  <a:pos x="95" y="220"/>
                </a:cxn>
                <a:cxn ang="0">
                  <a:pos x="48" y="349"/>
                </a:cxn>
                <a:cxn ang="0">
                  <a:pos x="36" y="483"/>
                </a:cxn>
                <a:cxn ang="0">
                  <a:pos x="53" y="623"/>
                </a:cxn>
                <a:cxn ang="0">
                  <a:pos x="82" y="676"/>
                </a:cxn>
                <a:cxn ang="0">
                  <a:pos x="171" y="792"/>
                </a:cxn>
                <a:cxn ang="0">
                  <a:pos x="254" y="852"/>
                </a:cxn>
                <a:cxn ang="0">
                  <a:pos x="378" y="898"/>
                </a:cxn>
                <a:cxn ang="0">
                  <a:pos x="505" y="914"/>
                </a:cxn>
                <a:cxn ang="0">
                  <a:pos x="623" y="905"/>
                </a:cxn>
                <a:cxn ang="0">
                  <a:pos x="717" y="861"/>
                </a:cxn>
                <a:cxn ang="0">
                  <a:pos x="813" y="802"/>
                </a:cxn>
                <a:cxn ang="0">
                  <a:pos x="870" y="744"/>
                </a:cxn>
                <a:cxn ang="0">
                  <a:pos x="900" y="704"/>
                </a:cxn>
                <a:cxn ang="0">
                  <a:pos x="924" y="666"/>
                </a:cxn>
                <a:cxn ang="0">
                  <a:pos x="947" y="514"/>
                </a:cxn>
                <a:cxn ang="0">
                  <a:pos x="941" y="371"/>
                </a:cxn>
                <a:cxn ang="0">
                  <a:pos x="908" y="276"/>
                </a:cxn>
                <a:cxn ang="0">
                  <a:pos x="839" y="178"/>
                </a:cxn>
                <a:cxn ang="0">
                  <a:pos x="772" y="130"/>
                </a:cxn>
                <a:cxn ang="0">
                  <a:pos x="647" y="68"/>
                </a:cxn>
                <a:cxn ang="0">
                  <a:pos x="521" y="42"/>
                </a:cxn>
                <a:cxn ang="0">
                  <a:pos x="507" y="46"/>
                </a:cxn>
                <a:cxn ang="0">
                  <a:pos x="494" y="39"/>
                </a:cxn>
                <a:cxn ang="0">
                  <a:pos x="473" y="36"/>
                </a:cxn>
              </a:cxnLst>
              <a:rect l="0" t="0" r="r" b="b"/>
              <a:pathLst>
                <a:path w="985" h="954">
                  <a:moveTo>
                    <a:pt x="515" y="954"/>
                  </a:moveTo>
                  <a:lnTo>
                    <a:pt x="515" y="954"/>
                  </a:lnTo>
                  <a:lnTo>
                    <a:pt x="490" y="953"/>
                  </a:lnTo>
                  <a:lnTo>
                    <a:pt x="463" y="951"/>
                  </a:lnTo>
                  <a:lnTo>
                    <a:pt x="434" y="948"/>
                  </a:lnTo>
                  <a:lnTo>
                    <a:pt x="404" y="944"/>
                  </a:lnTo>
                  <a:lnTo>
                    <a:pt x="374" y="938"/>
                  </a:lnTo>
                  <a:lnTo>
                    <a:pt x="343" y="931"/>
                  </a:lnTo>
                  <a:lnTo>
                    <a:pt x="328" y="926"/>
                  </a:lnTo>
                  <a:lnTo>
                    <a:pt x="312" y="919"/>
                  </a:lnTo>
                  <a:lnTo>
                    <a:pt x="298" y="913"/>
                  </a:lnTo>
                  <a:lnTo>
                    <a:pt x="283" y="907"/>
                  </a:lnTo>
                  <a:lnTo>
                    <a:pt x="283" y="907"/>
                  </a:lnTo>
                  <a:lnTo>
                    <a:pt x="239" y="884"/>
                  </a:lnTo>
                  <a:lnTo>
                    <a:pt x="217" y="872"/>
                  </a:lnTo>
                  <a:lnTo>
                    <a:pt x="196" y="859"/>
                  </a:lnTo>
                  <a:lnTo>
                    <a:pt x="177" y="845"/>
                  </a:lnTo>
                  <a:lnTo>
                    <a:pt x="157" y="830"/>
                  </a:lnTo>
                  <a:lnTo>
                    <a:pt x="140" y="813"/>
                  </a:lnTo>
                  <a:lnTo>
                    <a:pt x="123" y="794"/>
                  </a:lnTo>
                  <a:lnTo>
                    <a:pt x="123" y="794"/>
                  </a:lnTo>
                  <a:lnTo>
                    <a:pt x="101" y="766"/>
                  </a:lnTo>
                  <a:lnTo>
                    <a:pt x="77" y="733"/>
                  </a:lnTo>
                  <a:lnTo>
                    <a:pt x="52" y="695"/>
                  </a:lnTo>
                  <a:lnTo>
                    <a:pt x="39" y="676"/>
                  </a:lnTo>
                  <a:lnTo>
                    <a:pt x="28" y="656"/>
                  </a:lnTo>
                  <a:lnTo>
                    <a:pt x="28" y="656"/>
                  </a:lnTo>
                  <a:lnTo>
                    <a:pt x="24" y="648"/>
                  </a:lnTo>
                  <a:lnTo>
                    <a:pt x="20" y="639"/>
                  </a:lnTo>
                  <a:lnTo>
                    <a:pt x="14" y="619"/>
                  </a:lnTo>
                  <a:lnTo>
                    <a:pt x="8" y="598"/>
                  </a:lnTo>
                  <a:lnTo>
                    <a:pt x="5" y="577"/>
                  </a:lnTo>
                  <a:lnTo>
                    <a:pt x="2" y="556"/>
                  </a:lnTo>
                  <a:lnTo>
                    <a:pt x="1" y="535"/>
                  </a:lnTo>
                  <a:lnTo>
                    <a:pt x="0" y="497"/>
                  </a:lnTo>
                  <a:lnTo>
                    <a:pt x="0" y="497"/>
                  </a:lnTo>
                  <a:lnTo>
                    <a:pt x="0" y="475"/>
                  </a:lnTo>
                  <a:lnTo>
                    <a:pt x="0" y="475"/>
                  </a:lnTo>
                  <a:lnTo>
                    <a:pt x="0" y="434"/>
                  </a:lnTo>
                  <a:lnTo>
                    <a:pt x="0" y="413"/>
                  </a:lnTo>
                  <a:lnTo>
                    <a:pt x="1" y="394"/>
                  </a:lnTo>
                  <a:lnTo>
                    <a:pt x="3" y="373"/>
                  </a:lnTo>
                  <a:lnTo>
                    <a:pt x="6" y="353"/>
                  </a:lnTo>
                  <a:lnTo>
                    <a:pt x="11" y="334"/>
                  </a:lnTo>
                  <a:lnTo>
                    <a:pt x="16" y="315"/>
                  </a:lnTo>
                  <a:lnTo>
                    <a:pt x="16" y="315"/>
                  </a:lnTo>
                  <a:lnTo>
                    <a:pt x="24" y="290"/>
                  </a:lnTo>
                  <a:lnTo>
                    <a:pt x="33" y="268"/>
                  </a:lnTo>
                  <a:lnTo>
                    <a:pt x="44" y="245"/>
                  </a:lnTo>
                  <a:lnTo>
                    <a:pt x="53" y="224"/>
                  </a:lnTo>
                  <a:lnTo>
                    <a:pt x="64" y="204"/>
                  </a:lnTo>
                  <a:lnTo>
                    <a:pt x="76" y="185"/>
                  </a:lnTo>
                  <a:lnTo>
                    <a:pt x="88" y="167"/>
                  </a:lnTo>
                  <a:lnTo>
                    <a:pt x="100" y="151"/>
                  </a:lnTo>
                  <a:lnTo>
                    <a:pt x="113" y="135"/>
                  </a:lnTo>
                  <a:lnTo>
                    <a:pt x="127" y="121"/>
                  </a:lnTo>
                  <a:lnTo>
                    <a:pt x="142" y="107"/>
                  </a:lnTo>
                  <a:lnTo>
                    <a:pt x="156" y="94"/>
                  </a:lnTo>
                  <a:lnTo>
                    <a:pt x="173" y="83"/>
                  </a:lnTo>
                  <a:lnTo>
                    <a:pt x="189" y="72"/>
                  </a:lnTo>
                  <a:lnTo>
                    <a:pt x="206" y="63"/>
                  </a:lnTo>
                  <a:lnTo>
                    <a:pt x="224" y="54"/>
                  </a:lnTo>
                  <a:lnTo>
                    <a:pt x="224" y="54"/>
                  </a:lnTo>
                  <a:lnTo>
                    <a:pt x="244" y="46"/>
                  </a:lnTo>
                  <a:lnTo>
                    <a:pt x="266" y="37"/>
                  </a:lnTo>
                  <a:lnTo>
                    <a:pt x="287" y="30"/>
                  </a:lnTo>
                  <a:lnTo>
                    <a:pt x="311" y="24"/>
                  </a:lnTo>
                  <a:lnTo>
                    <a:pt x="335" y="18"/>
                  </a:lnTo>
                  <a:lnTo>
                    <a:pt x="358" y="13"/>
                  </a:lnTo>
                  <a:lnTo>
                    <a:pt x="381" y="8"/>
                  </a:lnTo>
                  <a:lnTo>
                    <a:pt x="403" y="5"/>
                  </a:lnTo>
                  <a:lnTo>
                    <a:pt x="403" y="5"/>
                  </a:lnTo>
                  <a:lnTo>
                    <a:pt x="415" y="4"/>
                  </a:lnTo>
                  <a:lnTo>
                    <a:pt x="415" y="4"/>
                  </a:lnTo>
                  <a:lnTo>
                    <a:pt x="440" y="1"/>
                  </a:lnTo>
                  <a:lnTo>
                    <a:pt x="454" y="0"/>
                  </a:lnTo>
                  <a:lnTo>
                    <a:pt x="467" y="0"/>
                  </a:lnTo>
                  <a:lnTo>
                    <a:pt x="467" y="0"/>
                  </a:lnTo>
                  <a:lnTo>
                    <a:pt x="487" y="1"/>
                  </a:lnTo>
                  <a:lnTo>
                    <a:pt x="495" y="2"/>
                  </a:lnTo>
                  <a:lnTo>
                    <a:pt x="503" y="4"/>
                  </a:lnTo>
                  <a:lnTo>
                    <a:pt x="504" y="4"/>
                  </a:lnTo>
                  <a:lnTo>
                    <a:pt x="504" y="4"/>
                  </a:lnTo>
                  <a:lnTo>
                    <a:pt x="504" y="4"/>
                  </a:lnTo>
                  <a:lnTo>
                    <a:pt x="525" y="6"/>
                  </a:lnTo>
                  <a:lnTo>
                    <a:pt x="525" y="6"/>
                  </a:lnTo>
                  <a:lnTo>
                    <a:pt x="556" y="9"/>
                  </a:lnTo>
                  <a:lnTo>
                    <a:pt x="571" y="12"/>
                  </a:lnTo>
                  <a:lnTo>
                    <a:pt x="586" y="15"/>
                  </a:lnTo>
                  <a:lnTo>
                    <a:pt x="586" y="15"/>
                  </a:lnTo>
                  <a:lnTo>
                    <a:pt x="629" y="26"/>
                  </a:lnTo>
                  <a:lnTo>
                    <a:pt x="629" y="26"/>
                  </a:lnTo>
                  <a:lnTo>
                    <a:pt x="687" y="41"/>
                  </a:lnTo>
                  <a:lnTo>
                    <a:pt x="687" y="41"/>
                  </a:lnTo>
                  <a:lnTo>
                    <a:pt x="695" y="45"/>
                  </a:lnTo>
                  <a:lnTo>
                    <a:pt x="704" y="48"/>
                  </a:lnTo>
                  <a:lnTo>
                    <a:pt x="720" y="56"/>
                  </a:lnTo>
                  <a:lnTo>
                    <a:pt x="736" y="65"/>
                  </a:lnTo>
                  <a:lnTo>
                    <a:pt x="751" y="77"/>
                  </a:lnTo>
                  <a:lnTo>
                    <a:pt x="751" y="77"/>
                  </a:lnTo>
                  <a:lnTo>
                    <a:pt x="767" y="87"/>
                  </a:lnTo>
                  <a:lnTo>
                    <a:pt x="782" y="96"/>
                  </a:lnTo>
                  <a:lnTo>
                    <a:pt x="782" y="96"/>
                  </a:lnTo>
                  <a:lnTo>
                    <a:pt x="804" y="109"/>
                  </a:lnTo>
                  <a:lnTo>
                    <a:pt x="824" y="122"/>
                  </a:lnTo>
                  <a:lnTo>
                    <a:pt x="845" y="136"/>
                  </a:lnTo>
                  <a:lnTo>
                    <a:pt x="866" y="152"/>
                  </a:lnTo>
                  <a:lnTo>
                    <a:pt x="866" y="152"/>
                  </a:lnTo>
                  <a:lnTo>
                    <a:pt x="881" y="167"/>
                  </a:lnTo>
                  <a:lnTo>
                    <a:pt x="896" y="185"/>
                  </a:lnTo>
                  <a:lnTo>
                    <a:pt x="909" y="204"/>
                  </a:lnTo>
                  <a:lnTo>
                    <a:pt x="922" y="223"/>
                  </a:lnTo>
                  <a:lnTo>
                    <a:pt x="933" y="244"/>
                  </a:lnTo>
                  <a:lnTo>
                    <a:pt x="943" y="264"/>
                  </a:lnTo>
                  <a:lnTo>
                    <a:pt x="951" y="283"/>
                  </a:lnTo>
                  <a:lnTo>
                    <a:pt x="959" y="301"/>
                  </a:lnTo>
                  <a:lnTo>
                    <a:pt x="959" y="301"/>
                  </a:lnTo>
                  <a:lnTo>
                    <a:pt x="965" y="318"/>
                  </a:lnTo>
                  <a:lnTo>
                    <a:pt x="970" y="337"/>
                  </a:lnTo>
                  <a:lnTo>
                    <a:pt x="974" y="355"/>
                  </a:lnTo>
                  <a:lnTo>
                    <a:pt x="978" y="375"/>
                  </a:lnTo>
                  <a:lnTo>
                    <a:pt x="980" y="394"/>
                  </a:lnTo>
                  <a:lnTo>
                    <a:pt x="982" y="413"/>
                  </a:lnTo>
                  <a:lnTo>
                    <a:pt x="985" y="433"/>
                  </a:lnTo>
                  <a:lnTo>
                    <a:pt x="985" y="453"/>
                  </a:lnTo>
                  <a:lnTo>
                    <a:pt x="985" y="453"/>
                  </a:lnTo>
                  <a:lnTo>
                    <a:pt x="985" y="494"/>
                  </a:lnTo>
                  <a:lnTo>
                    <a:pt x="982" y="535"/>
                  </a:lnTo>
                  <a:lnTo>
                    <a:pt x="979" y="577"/>
                  </a:lnTo>
                  <a:lnTo>
                    <a:pt x="976" y="596"/>
                  </a:lnTo>
                  <a:lnTo>
                    <a:pt x="973" y="617"/>
                  </a:lnTo>
                  <a:lnTo>
                    <a:pt x="969" y="636"/>
                  </a:lnTo>
                  <a:lnTo>
                    <a:pt x="964" y="656"/>
                  </a:lnTo>
                  <a:lnTo>
                    <a:pt x="958" y="675"/>
                  </a:lnTo>
                  <a:lnTo>
                    <a:pt x="950" y="693"/>
                  </a:lnTo>
                  <a:lnTo>
                    <a:pt x="942" y="712"/>
                  </a:lnTo>
                  <a:lnTo>
                    <a:pt x="932" y="729"/>
                  </a:lnTo>
                  <a:lnTo>
                    <a:pt x="922" y="747"/>
                  </a:lnTo>
                  <a:lnTo>
                    <a:pt x="909" y="763"/>
                  </a:lnTo>
                  <a:lnTo>
                    <a:pt x="909" y="763"/>
                  </a:lnTo>
                  <a:lnTo>
                    <a:pt x="897" y="776"/>
                  </a:lnTo>
                  <a:lnTo>
                    <a:pt x="882" y="789"/>
                  </a:lnTo>
                  <a:lnTo>
                    <a:pt x="868" y="802"/>
                  </a:lnTo>
                  <a:lnTo>
                    <a:pt x="852" y="813"/>
                  </a:lnTo>
                  <a:lnTo>
                    <a:pt x="852" y="813"/>
                  </a:lnTo>
                  <a:lnTo>
                    <a:pt x="835" y="827"/>
                  </a:lnTo>
                  <a:lnTo>
                    <a:pt x="835" y="827"/>
                  </a:lnTo>
                  <a:lnTo>
                    <a:pt x="823" y="836"/>
                  </a:lnTo>
                  <a:lnTo>
                    <a:pt x="811" y="844"/>
                  </a:lnTo>
                  <a:lnTo>
                    <a:pt x="786" y="860"/>
                  </a:lnTo>
                  <a:lnTo>
                    <a:pt x="786" y="860"/>
                  </a:lnTo>
                  <a:lnTo>
                    <a:pt x="767" y="871"/>
                  </a:lnTo>
                  <a:lnTo>
                    <a:pt x="767" y="871"/>
                  </a:lnTo>
                  <a:lnTo>
                    <a:pt x="746" y="885"/>
                  </a:lnTo>
                  <a:lnTo>
                    <a:pt x="746" y="885"/>
                  </a:lnTo>
                  <a:lnTo>
                    <a:pt x="714" y="905"/>
                  </a:lnTo>
                  <a:lnTo>
                    <a:pt x="698" y="914"/>
                  </a:lnTo>
                  <a:lnTo>
                    <a:pt x="682" y="924"/>
                  </a:lnTo>
                  <a:lnTo>
                    <a:pt x="665" y="931"/>
                  </a:lnTo>
                  <a:lnTo>
                    <a:pt x="649" y="938"/>
                  </a:lnTo>
                  <a:lnTo>
                    <a:pt x="632" y="943"/>
                  </a:lnTo>
                  <a:lnTo>
                    <a:pt x="615" y="946"/>
                  </a:lnTo>
                  <a:lnTo>
                    <a:pt x="615" y="946"/>
                  </a:lnTo>
                  <a:lnTo>
                    <a:pt x="590" y="949"/>
                  </a:lnTo>
                  <a:lnTo>
                    <a:pt x="565" y="951"/>
                  </a:lnTo>
                  <a:lnTo>
                    <a:pt x="539" y="953"/>
                  </a:lnTo>
                  <a:lnTo>
                    <a:pt x="515" y="954"/>
                  </a:lnTo>
                  <a:lnTo>
                    <a:pt x="515" y="954"/>
                  </a:lnTo>
                  <a:lnTo>
                    <a:pt x="515" y="954"/>
                  </a:lnTo>
                  <a:lnTo>
                    <a:pt x="515" y="954"/>
                  </a:lnTo>
                  <a:close/>
                  <a:moveTo>
                    <a:pt x="473" y="36"/>
                  </a:moveTo>
                  <a:lnTo>
                    <a:pt x="473" y="36"/>
                  </a:lnTo>
                  <a:lnTo>
                    <a:pt x="461" y="36"/>
                  </a:lnTo>
                  <a:lnTo>
                    <a:pt x="450" y="37"/>
                  </a:lnTo>
                  <a:lnTo>
                    <a:pt x="450" y="37"/>
                  </a:lnTo>
                  <a:lnTo>
                    <a:pt x="435" y="39"/>
                  </a:lnTo>
                  <a:lnTo>
                    <a:pt x="435" y="39"/>
                  </a:lnTo>
                  <a:lnTo>
                    <a:pt x="422" y="39"/>
                  </a:lnTo>
                  <a:lnTo>
                    <a:pt x="408" y="41"/>
                  </a:lnTo>
                  <a:lnTo>
                    <a:pt x="382" y="47"/>
                  </a:lnTo>
                  <a:lnTo>
                    <a:pt x="358" y="53"/>
                  </a:lnTo>
                  <a:lnTo>
                    <a:pt x="332" y="60"/>
                  </a:lnTo>
                  <a:lnTo>
                    <a:pt x="332" y="60"/>
                  </a:lnTo>
                  <a:lnTo>
                    <a:pt x="310" y="66"/>
                  </a:lnTo>
                  <a:lnTo>
                    <a:pt x="310" y="66"/>
                  </a:lnTo>
                  <a:lnTo>
                    <a:pt x="271" y="78"/>
                  </a:lnTo>
                  <a:lnTo>
                    <a:pt x="251" y="84"/>
                  </a:lnTo>
                  <a:lnTo>
                    <a:pt x="233" y="91"/>
                  </a:lnTo>
                  <a:lnTo>
                    <a:pt x="214" y="99"/>
                  </a:lnTo>
                  <a:lnTo>
                    <a:pt x="196" y="110"/>
                  </a:lnTo>
                  <a:lnTo>
                    <a:pt x="179" y="122"/>
                  </a:lnTo>
                  <a:lnTo>
                    <a:pt x="162" y="135"/>
                  </a:lnTo>
                  <a:lnTo>
                    <a:pt x="162" y="135"/>
                  </a:lnTo>
                  <a:lnTo>
                    <a:pt x="147" y="151"/>
                  </a:lnTo>
                  <a:lnTo>
                    <a:pt x="132" y="167"/>
                  </a:lnTo>
                  <a:lnTo>
                    <a:pt x="119" y="184"/>
                  </a:lnTo>
                  <a:lnTo>
                    <a:pt x="107" y="202"/>
                  </a:lnTo>
                  <a:lnTo>
                    <a:pt x="95" y="220"/>
                  </a:lnTo>
                  <a:lnTo>
                    <a:pt x="85" y="240"/>
                  </a:lnTo>
                  <a:lnTo>
                    <a:pt x="76" y="260"/>
                  </a:lnTo>
                  <a:lnTo>
                    <a:pt x="67" y="281"/>
                  </a:lnTo>
                  <a:lnTo>
                    <a:pt x="60" y="303"/>
                  </a:lnTo>
                  <a:lnTo>
                    <a:pt x="54" y="326"/>
                  </a:lnTo>
                  <a:lnTo>
                    <a:pt x="48" y="349"/>
                  </a:lnTo>
                  <a:lnTo>
                    <a:pt x="44" y="374"/>
                  </a:lnTo>
                  <a:lnTo>
                    <a:pt x="40" y="400"/>
                  </a:lnTo>
                  <a:lnTo>
                    <a:pt x="38" y="426"/>
                  </a:lnTo>
                  <a:lnTo>
                    <a:pt x="36" y="454"/>
                  </a:lnTo>
                  <a:lnTo>
                    <a:pt x="36" y="483"/>
                  </a:lnTo>
                  <a:lnTo>
                    <a:pt x="36" y="483"/>
                  </a:lnTo>
                  <a:lnTo>
                    <a:pt x="37" y="524"/>
                  </a:lnTo>
                  <a:lnTo>
                    <a:pt x="38" y="547"/>
                  </a:lnTo>
                  <a:lnTo>
                    <a:pt x="40" y="569"/>
                  </a:lnTo>
                  <a:lnTo>
                    <a:pt x="44" y="591"/>
                  </a:lnTo>
                  <a:lnTo>
                    <a:pt x="50" y="613"/>
                  </a:lnTo>
                  <a:lnTo>
                    <a:pt x="53" y="623"/>
                  </a:lnTo>
                  <a:lnTo>
                    <a:pt x="57" y="633"/>
                  </a:lnTo>
                  <a:lnTo>
                    <a:pt x="61" y="643"/>
                  </a:lnTo>
                  <a:lnTo>
                    <a:pt x="67" y="652"/>
                  </a:lnTo>
                  <a:lnTo>
                    <a:pt x="67" y="652"/>
                  </a:lnTo>
                  <a:lnTo>
                    <a:pt x="82" y="676"/>
                  </a:lnTo>
                  <a:lnTo>
                    <a:pt x="82" y="676"/>
                  </a:lnTo>
                  <a:lnTo>
                    <a:pt x="102" y="707"/>
                  </a:lnTo>
                  <a:lnTo>
                    <a:pt x="123" y="738"/>
                  </a:lnTo>
                  <a:lnTo>
                    <a:pt x="134" y="752"/>
                  </a:lnTo>
                  <a:lnTo>
                    <a:pt x="146" y="767"/>
                  </a:lnTo>
                  <a:lnTo>
                    <a:pt x="157" y="780"/>
                  </a:lnTo>
                  <a:lnTo>
                    <a:pt x="171" y="792"/>
                  </a:lnTo>
                  <a:lnTo>
                    <a:pt x="171" y="792"/>
                  </a:lnTo>
                  <a:lnTo>
                    <a:pt x="186" y="806"/>
                  </a:lnTo>
                  <a:lnTo>
                    <a:pt x="202" y="819"/>
                  </a:lnTo>
                  <a:lnTo>
                    <a:pt x="219" y="831"/>
                  </a:lnTo>
                  <a:lnTo>
                    <a:pt x="236" y="842"/>
                  </a:lnTo>
                  <a:lnTo>
                    <a:pt x="254" y="852"/>
                  </a:lnTo>
                  <a:lnTo>
                    <a:pt x="273" y="862"/>
                  </a:lnTo>
                  <a:lnTo>
                    <a:pt x="292" y="871"/>
                  </a:lnTo>
                  <a:lnTo>
                    <a:pt x="313" y="879"/>
                  </a:lnTo>
                  <a:lnTo>
                    <a:pt x="334" y="886"/>
                  </a:lnTo>
                  <a:lnTo>
                    <a:pt x="356" y="893"/>
                  </a:lnTo>
                  <a:lnTo>
                    <a:pt x="378" y="898"/>
                  </a:lnTo>
                  <a:lnTo>
                    <a:pt x="402" y="903"/>
                  </a:lnTo>
                  <a:lnTo>
                    <a:pt x="427" y="907"/>
                  </a:lnTo>
                  <a:lnTo>
                    <a:pt x="452" y="910"/>
                  </a:lnTo>
                  <a:lnTo>
                    <a:pt x="478" y="912"/>
                  </a:lnTo>
                  <a:lnTo>
                    <a:pt x="505" y="914"/>
                  </a:lnTo>
                  <a:lnTo>
                    <a:pt x="505" y="914"/>
                  </a:lnTo>
                  <a:lnTo>
                    <a:pt x="536" y="915"/>
                  </a:lnTo>
                  <a:lnTo>
                    <a:pt x="536" y="915"/>
                  </a:lnTo>
                  <a:lnTo>
                    <a:pt x="560" y="914"/>
                  </a:lnTo>
                  <a:lnTo>
                    <a:pt x="582" y="912"/>
                  </a:lnTo>
                  <a:lnTo>
                    <a:pt x="603" y="909"/>
                  </a:lnTo>
                  <a:lnTo>
                    <a:pt x="623" y="905"/>
                  </a:lnTo>
                  <a:lnTo>
                    <a:pt x="643" y="899"/>
                  </a:lnTo>
                  <a:lnTo>
                    <a:pt x="661" y="892"/>
                  </a:lnTo>
                  <a:lnTo>
                    <a:pt x="680" y="882"/>
                  </a:lnTo>
                  <a:lnTo>
                    <a:pt x="698" y="872"/>
                  </a:lnTo>
                  <a:lnTo>
                    <a:pt x="698" y="872"/>
                  </a:lnTo>
                  <a:lnTo>
                    <a:pt x="717" y="861"/>
                  </a:lnTo>
                  <a:lnTo>
                    <a:pt x="737" y="850"/>
                  </a:lnTo>
                  <a:lnTo>
                    <a:pt x="737" y="850"/>
                  </a:lnTo>
                  <a:lnTo>
                    <a:pt x="768" y="832"/>
                  </a:lnTo>
                  <a:lnTo>
                    <a:pt x="783" y="822"/>
                  </a:lnTo>
                  <a:lnTo>
                    <a:pt x="799" y="812"/>
                  </a:lnTo>
                  <a:lnTo>
                    <a:pt x="813" y="802"/>
                  </a:lnTo>
                  <a:lnTo>
                    <a:pt x="827" y="790"/>
                  </a:lnTo>
                  <a:lnTo>
                    <a:pt x="839" y="778"/>
                  </a:lnTo>
                  <a:lnTo>
                    <a:pt x="849" y="765"/>
                  </a:lnTo>
                  <a:lnTo>
                    <a:pt x="849" y="765"/>
                  </a:lnTo>
                  <a:lnTo>
                    <a:pt x="860" y="753"/>
                  </a:lnTo>
                  <a:lnTo>
                    <a:pt x="870" y="744"/>
                  </a:lnTo>
                  <a:lnTo>
                    <a:pt x="870" y="744"/>
                  </a:lnTo>
                  <a:lnTo>
                    <a:pt x="878" y="736"/>
                  </a:lnTo>
                  <a:lnTo>
                    <a:pt x="885" y="727"/>
                  </a:lnTo>
                  <a:lnTo>
                    <a:pt x="894" y="717"/>
                  </a:lnTo>
                  <a:lnTo>
                    <a:pt x="897" y="711"/>
                  </a:lnTo>
                  <a:lnTo>
                    <a:pt x="900" y="704"/>
                  </a:lnTo>
                  <a:lnTo>
                    <a:pt x="900" y="704"/>
                  </a:lnTo>
                  <a:lnTo>
                    <a:pt x="906" y="692"/>
                  </a:lnTo>
                  <a:lnTo>
                    <a:pt x="913" y="682"/>
                  </a:lnTo>
                  <a:lnTo>
                    <a:pt x="913" y="682"/>
                  </a:lnTo>
                  <a:lnTo>
                    <a:pt x="918" y="674"/>
                  </a:lnTo>
                  <a:lnTo>
                    <a:pt x="924" y="666"/>
                  </a:lnTo>
                  <a:lnTo>
                    <a:pt x="928" y="657"/>
                  </a:lnTo>
                  <a:lnTo>
                    <a:pt x="930" y="648"/>
                  </a:lnTo>
                  <a:lnTo>
                    <a:pt x="930" y="648"/>
                  </a:lnTo>
                  <a:lnTo>
                    <a:pt x="938" y="602"/>
                  </a:lnTo>
                  <a:lnTo>
                    <a:pt x="944" y="558"/>
                  </a:lnTo>
                  <a:lnTo>
                    <a:pt x="947" y="514"/>
                  </a:lnTo>
                  <a:lnTo>
                    <a:pt x="948" y="470"/>
                  </a:lnTo>
                  <a:lnTo>
                    <a:pt x="948" y="470"/>
                  </a:lnTo>
                  <a:lnTo>
                    <a:pt x="947" y="433"/>
                  </a:lnTo>
                  <a:lnTo>
                    <a:pt x="946" y="412"/>
                  </a:lnTo>
                  <a:lnTo>
                    <a:pt x="944" y="393"/>
                  </a:lnTo>
                  <a:lnTo>
                    <a:pt x="941" y="371"/>
                  </a:lnTo>
                  <a:lnTo>
                    <a:pt x="937" y="350"/>
                  </a:lnTo>
                  <a:lnTo>
                    <a:pt x="931" y="330"/>
                  </a:lnTo>
                  <a:lnTo>
                    <a:pt x="924" y="309"/>
                  </a:lnTo>
                  <a:lnTo>
                    <a:pt x="924" y="309"/>
                  </a:lnTo>
                  <a:lnTo>
                    <a:pt x="917" y="295"/>
                  </a:lnTo>
                  <a:lnTo>
                    <a:pt x="908" y="276"/>
                  </a:lnTo>
                  <a:lnTo>
                    <a:pt x="897" y="254"/>
                  </a:lnTo>
                  <a:lnTo>
                    <a:pt x="883" y="233"/>
                  </a:lnTo>
                  <a:lnTo>
                    <a:pt x="867" y="210"/>
                  </a:lnTo>
                  <a:lnTo>
                    <a:pt x="859" y="198"/>
                  </a:lnTo>
                  <a:lnTo>
                    <a:pt x="849" y="188"/>
                  </a:lnTo>
                  <a:lnTo>
                    <a:pt x="839" y="178"/>
                  </a:lnTo>
                  <a:lnTo>
                    <a:pt x="829" y="169"/>
                  </a:lnTo>
                  <a:lnTo>
                    <a:pt x="817" y="160"/>
                  </a:lnTo>
                  <a:lnTo>
                    <a:pt x="806" y="152"/>
                  </a:lnTo>
                  <a:lnTo>
                    <a:pt x="806" y="152"/>
                  </a:lnTo>
                  <a:lnTo>
                    <a:pt x="772" y="130"/>
                  </a:lnTo>
                  <a:lnTo>
                    <a:pt x="772" y="130"/>
                  </a:lnTo>
                  <a:lnTo>
                    <a:pt x="742" y="112"/>
                  </a:lnTo>
                  <a:lnTo>
                    <a:pt x="712" y="94"/>
                  </a:lnTo>
                  <a:lnTo>
                    <a:pt x="696" y="87"/>
                  </a:lnTo>
                  <a:lnTo>
                    <a:pt x="680" y="80"/>
                  </a:lnTo>
                  <a:lnTo>
                    <a:pt x="664" y="73"/>
                  </a:lnTo>
                  <a:lnTo>
                    <a:pt x="647" y="68"/>
                  </a:lnTo>
                  <a:lnTo>
                    <a:pt x="647" y="68"/>
                  </a:lnTo>
                  <a:lnTo>
                    <a:pt x="615" y="61"/>
                  </a:lnTo>
                  <a:lnTo>
                    <a:pt x="584" y="54"/>
                  </a:lnTo>
                  <a:lnTo>
                    <a:pt x="553" y="49"/>
                  </a:lnTo>
                  <a:lnTo>
                    <a:pt x="523" y="44"/>
                  </a:lnTo>
                  <a:lnTo>
                    <a:pt x="521" y="42"/>
                  </a:lnTo>
                  <a:lnTo>
                    <a:pt x="519" y="44"/>
                  </a:lnTo>
                  <a:lnTo>
                    <a:pt x="519" y="44"/>
                  </a:lnTo>
                  <a:lnTo>
                    <a:pt x="516" y="46"/>
                  </a:lnTo>
                  <a:lnTo>
                    <a:pt x="511" y="46"/>
                  </a:lnTo>
                  <a:lnTo>
                    <a:pt x="511" y="46"/>
                  </a:lnTo>
                  <a:lnTo>
                    <a:pt x="507" y="46"/>
                  </a:lnTo>
                  <a:lnTo>
                    <a:pt x="502" y="42"/>
                  </a:lnTo>
                  <a:lnTo>
                    <a:pt x="502" y="42"/>
                  </a:lnTo>
                  <a:lnTo>
                    <a:pt x="495" y="39"/>
                  </a:lnTo>
                  <a:lnTo>
                    <a:pt x="495" y="39"/>
                  </a:lnTo>
                  <a:lnTo>
                    <a:pt x="494" y="39"/>
                  </a:lnTo>
                  <a:lnTo>
                    <a:pt x="494" y="39"/>
                  </a:lnTo>
                  <a:lnTo>
                    <a:pt x="488" y="37"/>
                  </a:lnTo>
                  <a:lnTo>
                    <a:pt x="488" y="37"/>
                  </a:lnTo>
                  <a:lnTo>
                    <a:pt x="487" y="37"/>
                  </a:lnTo>
                  <a:lnTo>
                    <a:pt x="487" y="37"/>
                  </a:lnTo>
                  <a:lnTo>
                    <a:pt x="480" y="36"/>
                  </a:lnTo>
                  <a:lnTo>
                    <a:pt x="473" y="36"/>
                  </a:lnTo>
                  <a:lnTo>
                    <a:pt x="473" y="3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1" name="Freeform 479">
              <a:extLst>
                <a:ext uri="{FF2B5EF4-FFF2-40B4-BE49-F238E27FC236}">
                  <a16:creationId xmlns:a16="http://schemas.microsoft.com/office/drawing/2014/main" id="{019C8AC1-A8A3-2A4D-A601-D3907B9FE347}"/>
                </a:ext>
              </a:extLst>
            </p:cNvPr>
            <p:cNvSpPr>
              <a:spLocks noEditPoints="1"/>
            </p:cNvSpPr>
            <p:nvPr/>
          </p:nvSpPr>
          <p:spPr bwMode="auto">
            <a:xfrm>
              <a:off x="6207126" y="3098800"/>
              <a:ext cx="741363" cy="712788"/>
            </a:xfrm>
            <a:custGeom>
              <a:avLst/>
              <a:gdLst/>
              <a:ahLst/>
              <a:cxnLst>
                <a:cxn ang="0">
                  <a:pos x="592" y="1335"/>
                </a:cxn>
                <a:cxn ang="0">
                  <a:pos x="436" y="1285"/>
                </a:cxn>
                <a:cxn ang="0">
                  <a:pos x="291" y="1202"/>
                </a:cxn>
                <a:cxn ang="0">
                  <a:pos x="184" y="1116"/>
                </a:cxn>
                <a:cxn ang="0">
                  <a:pos x="118" y="1037"/>
                </a:cxn>
                <a:cxn ang="0">
                  <a:pos x="43" y="904"/>
                </a:cxn>
                <a:cxn ang="0">
                  <a:pos x="3" y="760"/>
                </a:cxn>
                <a:cxn ang="0">
                  <a:pos x="11" y="568"/>
                </a:cxn>
                <a:cxn ang="0">
                  <a:pos x="58" y="349"/>
                </a:cxn>
                <a:cxn ang="0">
                  <a:pos x="123" y="226"/>
                </a:cxn>
                <a:cxn ang="0">
                  <a:pos x="223" y="131"/>
                </a:cxn>
                <a:cxn ang="0">
                  <a:pos x="371" y="58"/>
                </a:cxn>
                <a:cxn ang="0">
                  <a:pos x="532" y="13"/>
                </a:cxn>
                <a:cxn ang="0">
                  <a:pos x="701" y="2"/>
                </a:cxn>
                <a:cxn ang="0">
                  <a:pos x="786" y="10"/>
                </a:cxn>
                <a:cxn ang="0">
                  <a:pos x="919" y="37"/>
                </a:cxn>
                <a:cxn ang="0">
                  <a:pos x="1046" y="90"/>
                </a:cxn>
                <a:cxn ang="0">
                  <a:pos x="1142" y="138"/>
                </a:cxn>
                <a:cxn ang="0">
                  <a:pos x="1259" y="239"/>
                </a:cxn>
                <a:cxn ang="0">
                  <a:pos x="1280" y="294"/>
                </a:cxn>
                <a:cxn ang="0">
                  <a:pos x="1312" y="340"/>
                </a:cxn>
                <a:cxn ang="0">
                  <a:pos x="1340" y="375"/>
                </a:cxn>
                <a:cxn ang="0">
                  <a:pos x="1355" y="411"/>
                </a:cxn>
                <a:cxn ang="0">
                  <a:pos x="1379" y="475"/>
                </a:cxn>
                <a:cxn ang="0">
                  <a:pos x="1400" y="583"/>
                </a:cxn>
                <a:cxn ang="0">
                  <a:pos x="1400" y="713"/>
                </a:cxn>
                <a:cxn ang="0">
                  <a:pos x="1392" y="850"/>
                </a:cxn>
                <a:cxn ang="0">
                  <a:pos x="1323" y="1032"/>
                </a:cxn>
                <a:cxn ang="0">
                  <a:pos x="1214" y="1164"/>
                </a:cxn>
                <a:cxn ang="0">
                  <a:pos x="1066" y="1261"/>
                </a:cxn>
                <a:cxn ang="0">
                  <a:pos x="869" y="1332"/>
                </a:cxn>
                <a:cxn ang="0">
                  <a:pos x="719" y="1347"/>
                </a:cxn>
                <a:cxn ang="0">
                  <a:pos x="583" y="45"/>
                </a:cxn>
                <a:cxn ang="0">
                  <a:pos x="393" y="86"/>
                </a:cxn>
                <a:cxn ang="0">
                  <a:pos x="227" y="170"/>
                </a:cxn>
                <a:cxn ang="0">
                  <a:pos x="130" y="283"/>
                </a:cxn>
                <a:cxn ang="0">
                  <a:pos x="53" y="521"/>
                </a:cxn>
                <a:cxn ang="0">
                  <a:pos x="42" y="770"/>
                </a:cxn>
                <a:cxn ang="0">
                  <a:pos x="69" y="860"/>
                </a:cxn>
                <a:cxn ang="0">
                  <a:pos x="118" y="966"/>
                </a:cxn>
                <a:cxn ang="0">
                  <a:pos x="196" y="1073"/>
                </a:cxn>
                <a:cxn ang="0">
                  <a:pos x="320" y="1179"/>
                </a:cxn>
                <a:cxn ang="0">
                  <a:pos x="429" y="1241"/>
                </a:cxn>
                <a:cxn ang="0">
                  <a:pos x="569" y="1293"/>
                </a:cxn>
                <a:cxn ang="0">
                  <a:pos x="766" y="1307"/>
                </a:cxn>
                <a:cxn ang="0">
                  <a:pos x="947" y="1271"/>
                </a:cxn>
                <a:cxn ang="0">
                  <a:pos x="1158" y="1161"/>
                </a:cxn>
                <a:cxn ang="0">
                  <a:pos x="1277" y="1038"/>
                </a:cxn>
                <a:cxn ang="0">
                  <a:pos x="1355" y="855"/>
                </a:cxn>
                <a:cxn ang="0">
                  <a:pos x="1363" y="661"/>
                </a:cxn>
                <a:cxn ang="0">
                  <a:pos x="1337" y="474"/>
                </a:cxn>
                <a:cxn ang="0">
                  <a:pos x="1315" y="410"/>
                </a:cxn>
                <a:cxn ang="0">
                  <a:pos x="1277" y="355"/>
                </a:cxn>
                <a:cxn ang="0">
                  <a:pos x="1239" y="290"/>
                </a:cxn>
                <a:cxn ang="0">
                  <a:pos x="1196" y="223"/>
                </a:cxn>
                <a:cxn ang="0">
                  <a:pos x="1119" y="166"/>
                </a:cxn>
                <a:cxn ang="0">
                  <a:pos x="851" y="56"/>
                </a:cxn>
                <a:cxn ang="0">
                  <a:pos x="722" y="38"/>
                </a:cxn>
              </a:cxnLst>
              <a:rect l="0" t="0" r="r" b="b"/>
              <a:pathLst>
                <a:path w="1401" h="1347">
                  <a:moveTo>
                    <a:pt x="719" y="1347"/>
                  </a:moveTo>
                  <a:lnTo>
                    <a:pt x="719" y="1347"/>
                  </a:lnTo>
                  <a:lnTo>
                    <a:pt x="692" y="1347"/>
                  </a:lnTo>
                  <a:lnTo>
                    <a:pt x="666" y="1345"/>
                  </a:lnTo>
                  <a:lnTo>
                    <a:pt x="640" y="1343"/>
                  </a:lnTo>
                  <a:lnTo>
                    <a:pt x="614" y="1340"/>
                  </a:lnTo>
                  <a:lnTo>
                    <a:pt x="614" y="1340"/>
                  </a:lnTo>
                  <a:lnTo>
                    <a:pt x="592" y="1335"/>
                  </a:lnTo>
                  <a:lnTo>
                    <a:pt x="570" y="1331"/>
                  </a:lnTo>
                  <a:lnTo>
                    <a:pt x="548" y="1326"/>
                  </a:lnTo>
                  <a:lnTo>
                    <a:pt x="525" y="1319"/>
                  </a:lnTo>
                  <a:lnTo>
                    <a:pt x="503" y="1312"/>
                  </a:lnTo>
                  <a:lnTo>
                    <a:pt x="481" y="1303"/>
                  </a:lnTo>
                  <a:lnTo>
                    <a:pt x="459" y="1295"/>
                  </a:lnTo>
                  <a:lnTo>
                    <a:pt x="436" y="1285"/>
                  </a:lnTo>
                  <a:lnTo>
                    <a:pt x="436" y="1285"/>
                  </a:lnTo>
                  <a:lnTo>
                    <a:pt x="418" y="1275"/>
                  </a:lnTo>
                  <a:lnTo>
                    <a:pt x="400" y="1266"/>
                  </a:lnTo>
                  <a:lnTo>
                    <a:pt x="365" y="1244"/>
                  </a:lnTo>
                  <a:lnTo>
                    <a:pt x="365" y="1244"/>
                  </a:lnTo>
                  <a:lnTo>
                    <a:pt x="329" y="1223"/>
                  </a:lnTo>
                  <a:lnTo>
                    <a:pt x="309" y="1212"/>
                  </a:lnTo>
                  <a:lnTo>
                    <a:pt x="291" y="1202"/>
                  </a:lnTo>
                  <a:lnTo>
                    <a:pt x="291" y="1202"/>
                  </a:lnTo>
                  <a:lnTo>
                    <a:pt x="269" y="1192"/>
                  </a:lnTo>
                  <a:lnTo>
                    <a:pt x="248" y="1178"/>
                  </a:lnTo>
                  <a:lnTo>
                    <a:pt x="229" y="1164"/>
                  </a:lnTo>
                  <a:lnTo>
                    <a:pt x="210" y="1147"/>
                  </a:lnTo>
                  <a:lnTo>
                    <a:pt x="210" y="1147"/>
                  </a:lnTo>
                  <a:lnTo>
                    <a:pt x="203" y="1140"/>
                  </a:lnTo>
                  <a:lnTo>
                    <a:pt x="197" y="1132"/>
                  </a:lnTo>
                  <a:lnTo>
                    <a:pt x="184" y="1116"/>
                  </a:lnTo>
                  <a:lnTo>
                    <a:pt x="184" y="1116"/>
                  </a:lnTo>
                  <a:lnTo>
                    <a:pt x="173" y="1101"/>
                  </a:lnTo>
                  <a:lnTo>
                    <a:pt x="168" y="1094"/>
                  </a:lnTo>
                  <a:lnTo>
                    <a:pt x="161" y="1086"/>
                  </a:lnTo>
                  <a:lnTo>
                    <a:pt x="161" y="1086"/>
                  </a:lnTo>
                  <a:lnTo>
                    <a:pt x="146" y="1071"/>
                  </a:lnTo>
                  <a:lnTo>
                    <a:pt x="132" y="1054"/>
                  </a:lnTo>
                  <a:lnTo>
                    <a:pt x="118" y="1037"/>
                  </a:lnTo>
                  <a:lnTo>
                    <a:pt x="106" y="1020"/>
                  </a:lnTo>
                  <a:lnTo>
                    <a:pt x="93" y="1002"/>
                  </a:lnTo>
                  <a:lnTo>
                    <a:pt x="82" y="984"/>
                  </a:lnTo>
                  <a:lnTo>
                    <a:pt x="72" y="967"/>
                  </a:lnTo>
                  <a:lnTo>
                    <a:pt x="63" y="950"/>
                  </a:lnTo>
                  <a:lnTo>
                    <a:pt x="63" y="950"/>
                  </a:lnTo>
                  <a:lnTo>
                    <a:pt x="52" y="926"/>
                  </a:lnTo>
                  <a:lnTo>
                    <a:pt x="43" y="904"/>
                  </a:lnTo>
                  <a:lnTo>
                    <a:pt x="33" y="881"/>
                  </a:lnTo>
                  <a:lnTo>
                    <a:pt x="26" y="859"/>
                  </a:lnTo>
                  <a:lnTo>
                    <a:pt x="19" y="839"/>
                  </a:lnTo>
                  <a:lnTo>
                    <a:pt x="13" y="819"/>
                  </a:lnTo>
                  <a:lnTo>
                    <a:pt x="9" y="799"/>
                  </a:lnTo>
                  <a:lnTo>
                    <a:pt x="6" y="781"/>
                  </a:lnTo>
                  <a:lnTo>
                    <a:pt x="6" y="781"/>
                  </a:lnTo>
                  <a:lnTo>
                    <a:pt x="3" y="760"/>
                  </a:lnTo>
                  <a:lnTo>
                    <a:pt x="1" y="738"/>
                  </a:lnTo>
                  <a:lnTo>
                    <a:pt x="0" y="717"/>
                  </a:lnTo>
                  <a:lnTo>
                    <a:pt x="1" y="695"/>
                  </a:lnTo>
                  <a:lnTo>
                    <a:pt x="4" y="652"/>
                  </a:lnTo>
                  <a:lnTo>
                    <a:pt x="8" y="608"/>
                  </a:lnTo>
                  <a:lnTo>
                    <a:pt x="8" y="605"/>
                  </a:lnTo>
                  <a:lnTo>
                    <a:pt x="8" y="605"/>
                  </a:lnTo>
                  <a:lnTo>
                    <a:pt x="11" y="568"/>
                  </a:lnTo>
                  <a:lnTo>
                    <a:pt x="15" y="532"/>
                  </a:lnTo>
                  <a:lnTo>
                    <a:pt x="20" y="495"/>
                  </a:lnTo>
                  <a:lnTo>
                    <a:pt x="26" y="457"/>
                  </a:lnTo>
                  <a:lnTo>
                    <a:pt x="35" y="420"/>
                  </a:lnTo>
                  <a:lnTo>
                    <a:pt x="40" y="403"/>
                  </a:lnTo>
                  <a:lnTo>
                    <a:pt x="45" y="384"/>
                  </a:lnTo>
                  <a:lnTo>
                    <a:pt x="51" y="366"/>
                  </a:lnTo>
                  <a:lnTo>
                    <a:pt x="58" y="349"/>
                  </a:lnTo>
                  <a:lnTo>
                    <a:pt x="66" y="330"/>
                  </a:lnTo>
                  <a:lnTo>
                    <a:pt x="75" y="314"/>
                  </a:lnTo>
                  <a:lnTo>
                    <a:pt x="75" y="314"/>
                  </a:lnTo>
                  <a:lnTo>
                    <a:pt x="84" y="295"/>
                  </a:lnTo>
                  <a:lnTo>
                    <a:pt x="84" y="295"/>
                  </a:lnTo>
                  <a:lnTo>
                    <a:pt x="103" y="259"/>
                  </a:lnTo>
                  <a:lnTo>
                    <a:pt x="113" y="243"/>
                  </a:lnTo>
                  <a:lnTo>
                    <a:pt x="123" y="226"/>
                  </a:lnTo>
                  <a:lnTo>
                    <a:pt x="134" y="211"/>
                  </a:lnTo>
                  <a:lnTo>
                    <a:pt x="146" y="195"/>
                  </a:lnTo>
                  <a:lnTo>
                    <a:pt x="160" y="181"/>
                  </a:lnTo>
                  <a:lnTo>
                    <a:pt x="174" y="167"/>
                  </a:lnTo>
                  <a:lnTo>
                    <a:pt x="174" y="167"/>
                  </a:lnTo>
                  <a:lnTo>
                    <a:pt x="189" y="155"/>
                  </a:lnTo>
                  <a:lnTo>
                    <a:pt x="206" y="142"/>
                  </a:lnTo>
                  <a:lnTo>
                    <a:pt x="223" y="131"/>
                  </a:lnTo>
                  <a:lnTo>
                    <a:pt x="240" y="120"/>
                  </a:lnTo>
                  <a:lnTo>
                    <a:pt x="259" y="109"/>
                  </a:lnTo>
                  <a:lnTo>
                    <a:pt x="278" y="98"/>
                  </a:lnTo>
                  <a:lnTo>
                    <a:pt x="299" y="89"/>
                  </a:lnTo>
                  <a:lnTo>
                    <a:pt x="321" y="78"/>
                  </a:lnTo>
                  <a:lnTo>
                    <a:pt x="321" y="78"/>
                  </a:lnTo>
                  <a:lnTo>
                    <a:pt x="345" y="67"/>
                  </a:lnTo>
                  <a:lnTo>
                    <a:pt x="371" y="58"/>
                  </a:lnTo>
                  <a:lnTo>
                    <a:pt x="395" y="48"/>
                  </a:lnTo>
                  <a:lnTo>
                    <a:pt x="419" y="40"/>
                  </a:lnTo>
                  <a:lnTo>
                    <a:pt x="443" y="33"/>
                  </a:lnTo>
                  <a:lnTo>
                    <a:pt x="466" y="27"/>
                  </a:lnTo>
                  <a:lnTo>
                    <a:pt x="489" y="21"/>
                  </a:lnTo>
                  <a:lnTo>
                    <a:pt x="513" y="16"/>
                  </a:lnTo>
                  <a:lnTo>
                    <a:pt x="513" y="16"/>
                  </a:lnTo>
                  <a:lnTo>
                    <a:pt x="532" y="13"/>
                  </a:lnTo>
                  <a:lnTo>
                    <a:pt x="551" y="10"/>
                  </a:lnTo>
                  <a:lnTo>
                    <a:pt x="589" y="7"/>
                  </a:lnTo>
                  <a:lnTo>
                    <a:pt x="626" y="6"/>
                  </a:lnTo>
                  <a:lnTo>
                    <a:pt x="662" y="6"/>
                  </a:lnTo>
                  <a:lnTo>
                    <a:pt x="697" y="6"/>
                  </a:lnTo>
                  <a:lnTo>
                    <a:pt x="699" y="4"/>
                  </a:lnTo>
                  <a:lnTo>
                    <a:pt x="699" y="4"/>
                  </a:lnTo>
                  <a:lnTo>
                    <a:pt x="701" y="2"/>
                  </a:lnTo>
                  <a:lnTo>
                    <a:pt x="704" y="1"/>
                  </a:lnTo>
                  <a:lnTo>
                    <a:pt x="707" y="0"/>
                  </a:lnTo>
                  <a:lnTo>
                    <a:pt x="710" y="0"/>
                  </a:lnTo>
                  <a:lnTo>
                    <a:pt x="710" y="0"/>
                  </a:lnTo>
                  <a:lnTo>
                    <a:pt x="730" y="1"/>
                  </a:lnTo>
                  <a:lnTo>
                    <a:pt x="748" y="4"/>
                  </a:lnTo>
                  <a:lnTo>
                    <a:pt x="786" y="10"/>
                  </a:lnTo>
                  <a:lnTo>
                    <a:pt x="786" y="10"/>
                  </a:lnTo>
                  <a:lnTo>
                    <a:pt x="814" y="15"/>
                  </a:lnTo>
                  <a:lnTo>
                    <a:pt x="814" y="15"/>
                  </a:lnTo>
                  <a:lnTo>
                    <a:pt x="842" y="20"/>
                  </a:lnTo>
                  <a:lnTo>
                    <a:pt x="842" y="20"/>
                  </a:lnTo>
                  <a:lnTo>
                    <a:pt x="882" y="27"/>
                  </a:lnTo>
                  <a:lnTo>
                    <a:pt x="900" y="31"/>
                  </a:lnTo>
                  <a:lnTo>
                    <a:pt x="919" y="37"/>
                  </a:lnTo>
                  <a:lnTo>
                    <a:pt x="919" y="37"/>
                  </a:lnTo>
                  <a:lnTo>
                    <a:pt x="936" y="42"/>
                  </a:lnTo>
                  <a:lnTo>
                    <a:pt x="952" y="49"/>
                  </a:lnTo>
                  <a:lnTo>
                    <a:pt x="984" y="63"/>
                  </a:lnTo>
                  <a:lnTo>
                    <a:pt x="984" y="63"/>
                  </a:lnTo>
                  <a:lnTo>
                    <a:pt x="1004" y="73"/>
                  </a:lnTo>
                  <a:lnTo>
                    <a:pt x="1027" y="82"/>
                  </a:lnTo>
                  <a:lnTo>
                    <a:pt x="1027" y="82"/>
                  </a:lnTo>
                  <a:lnTo>
                    <a:pt x="1046" y="90"/>
                  </a:lnTo>
                  <a:lnTo>
                    <a:pt x="1046" y="90"/>
                  </a:lnTo>
                  <a:lnTo>
                    <a:pt x="1064" y="97"/>
                  </a:lnTo>
                  <a:lnTo>
                    <a:pt x="1083" y="104"/>
                  </a:lnTo>
                  <a:lnTo>
                    <a:pt x="1100" y="112"/>
                  </a:lnTo>
                  <a:lnTo>
                    <a:pt x="1117" y="123"/>
                  </a:lnTo>
                  <a:lnTo>
                    <a:pt x="1117" y="123"/>
                  </a:lnTo>
                  <a:lnTo>
                    <a:pt x="1142" y="138"/>
                  </a:lnTo>
                  <a:lnTo>
                    <a:pt x="1142" y="138"/>
                  </a:lnTo>
                  <a:lnTo>
                    <a:pt x="1178" y="161"/>
                  </a:lnTo>
                  <a:lnTo>
                    <a:pt x="1196" y="173"/>
                  </a:lnTo>
                  <a:lnTo>
                    <a:pt x="1212" y="187"/>
                  </a:lnTo>
                  <a:lnTo>
                    <a:pt x="1228" y="200"/>
                  </a:lnTo>
                  <a:lnTo>
                    <a:pt x="1242" y="216"/>
                  </a:lnTo>
                  <a:lnTo>
                    <a:pt x="1248" y="223"/>
                  </a:lnTo>
                  <a:lnTo>
                    <a:pt x="1253" y="231"/>
                  </a:lnTo>
                  <a:lnTo>
                    <a:pt x="1259" y="239"/>
                  </a:lnTo>
                  <a:lnTo>
                    <a:pt x="1263" y="248"/>
                  </a:lnTo>
                  <a:lnTo>
                    <a:pt x="1263" y="248"/>
                  </a:lnTo>
                  <a:lnTo>
                    <a:pt x="1266" y="256"/>
                  </a:lnTo>
                  <a:lnTo>
                    <a:pt x="1268" y="265"/>
                  </a:lnTo>
                  <a:lnTo>
                    <a:pt x="1268" y="265"/>
                  </a:lnTo>
                  <a:lnTo>
                    <a:pt x="1271" y="275"/>
                  </a:lnTo>
                  <a:lnTo>
                    <a:pt x="1275" y="285"/>
                  </a:lnTo>
                  <a:lnTo>
                    <a:pt x="1280" y="294"/>
                  </a:lnTo>
                  <a:lnTo>
                    <a:pt x="1286" y="302"/>
                  </a:lnTo>
                  <a:lnTo>
                    <a:pt x="1290" y="306"/>
                  </a:lnTo>
                  <a:lnTo>
                    <a:pt x="1290" y="306"/>
                  </a:lnTo>
                  <a:lnTo>
                    <a:pt x="1299" y="315"/>
                  </a:lnTo>
                  <a:lnTo>
                    <a:pt x="1306" y="325"/>
                  </a:lnTo>
                  <a:lnTo>
                    <a:pt x="1306" y="325"/>
                  </a:lnTo>
                  <a:lnTo>
                    <a:pt x="1310" y="331"/>
                  </a:lnTo>
                  <a:lnTo>
                    <a:pt x="1312" y="340"/>
                  </a:lnTo>
                  <a:lnTo>
                    <a:pt x="1312" y="340"/>
                  </a:lnTo>
                  <a:lnTo>
                    <a:pt x="1316" y="349"/>
                  </a:lnTo>
                  <a:lnTo>
                    <a:pt x="1320" y="357"/>
                  </a:lnTo>
                  <a:lnTo>
                    <a:pt x="1320" y="357"/>
                  </a:lnTo>
                  <a:lnTo>
                    <a:pt x="1327" y="363"/>
                  </a:lnTo>
                  <a:lnTo>
                    <a:pt x="1334" y="370"/>
                  </a:lnTo>
                  <a:lnTo>
                    <a:pt x="1334" y="370"/>
                  </a:lnTo>
                  <a:lnTo>
                    <a:pt x="1340" y="375"/>
                  </a:lnTo>
                  <a:lnTo>
                    <a:pt x="1343" y="378"/>
                  </a:lnTo>
                  <a:lnTo>
                    <a:pt x="1346" y="382"/>
                  </a:lnTo>
                  <a:lnTo>
                    <a:pt x="1346" y="382"/>
                  </a:lnTo>
                  <a:lnTo>
                    <a:pt x="1349" y="388"/>
                  </a:lnTo>
                  <a:lnTo>
                    <a:pt x="1351" y="396"/>
                  </a:lnTo>
                  <a:lnTo>
                    <a:pt x="1354" y="404"/>
                  </a:lnTo>
                  <a:lnTo>
                    <a:pt x="1355" y="411"/>
                  </a:lnTo>
                  <a:lnTo>
                    <a:pt x="1355" y="411"/>
                  </a:lnTo>
                  <a:lnTo>
                    <a:pt x="1356" y="423"/>
                  </a:lnTo>
                  <a:lnTo>
                    <a:pt x="1359" y="434"/>
                  </a:lnTo>
                  <a:lnTo>
                    <a:pt x="1364" y="443"/>
                  </a:lnTo>
                  <a:lnTo>
                    <a:pt x="1369" y="452"/>
                  </a:lnTo>
                  <a:lnTo>
                    <a:pt x="1369" y="452"/>
                  </a:lnTo>
                  <a:lnTo>
                    <a:pt x="1374" y="464"/>
                  </a:lnTo>
                  <a:lnTo>
                    <a:pt x="1379" y="475"/>
                  </a:lnTo>
                  <a:lnTo>
                    <a:pt x="1379" y="475"/>
                  </a:lnTo>
                  <a:lnTo>
                    <a:pt x="1384" y="488"/>
                  </a:lnTo>
                  <a:lnTo>
                    <a:pt x="1387" y="503"/>
                  </a:lnTo>
                  <a:lnTo>
                    <a:pt x="1391" y="531"/>
                  </a:lnTo>
                  <a:lnTo>
                    <a:pt x="1391" y="531"/>
                  </a:lnTo>
                  <a:lnTo>
                    <a:pt x="1394" y="548"/>
                  </a:lnTo>
                  <a:lnTo>
                    <a:pt x="1397" y="566"/>
                  </a:lnTo>
                  <a:lnTo>
                    <a:pt x="1397" y="566"/>
                  </a:lnTo>
                  <a:lnTo>
                    <a:pt x="1400" y="583"/>
                  </a:lnTo>
                  <a:lnTo>
                    <a:pt x="1401" y="603"/>
                  </a:lnTo>
                  <a:lnTo>
                    <a:pt x="1401" y="623"/>
                  </a:lnTo>
                  <a:lnTo>
                    <a:pt x="1400" y="641"/>
                  </a:lnTo>
                  <a:lnTo>
                    <a:pt x="1400" y="641"/>
                  </a:lnTo>
                  <a:lnTo>
                    <a:pt x="1399" y="662"/>
                  </a:lnTo>
                  <a:lnTo>
                    <a:pt x="1399" y="682"/>
                  </a:lnTo>
                  <a:lnTo>
                    <a:pt x="1399" y="682"/>
                  </a:lnTo>
                  <a:lnTo>
                    <a:pt x="1400" y="713"/>
                  </a:lnTo>
                  <a:lnTo>
                    <a:pt x="1400" y="713"/>
                  </a:lnTo>
                  <a:lnTo>
                    <a:pt x="1401" y="745"/>
                  </a:lnTo>
                  <a:lnTo>
                    <a:pt x="1401" y="760"/>
                  </a:lnTo>
                  <a:lnTo>
                    <a:pt x="1401" y="777"/>
                  </a:lnTo>
                  <a:lnTo>
                    <a:pt x="1401" y="777"/>
                  </a:lnTo>
                  <a:lnTo>
                    <a:pt x="1399" y="801"/>
                  </a:lnTo>
                  <a:lnTo>
                    <a:pt x="1396" y="826"/>
                  </a:lnTo>
                  <a:lnTo>
                    <a:pt x="1392" y="850"/>
                  </a:lnTo>
                  <a:lnTo>
                    <a:pt x="1386" y="874"/>
                  </a:lnTo>
                  <a:lnTo>
                    <a:pt x="1380" y="897"/>
                  </a:lnTo>
                  <a:lnTo>
                    <a:pt x="1373" y="921"/>
                  </a:lnTo>
                  <a:lnTo>
                    <a:pt x="1365" y="944"/>
                  </a:lnTo>
                  <a:lnTo>
                    <a:pt x="1356" y="967"/>
                  </a:lnTo>
                  <a:lnTo>
                    <a:pt x="1345" y="988"/>
                  </a:lnTo>
                  <a:lnTo>
                    <a:pt x="1334" y="1010"/>
                  </a:lnTo>
                  <a:lnTo>
                    <a:pt x="1323" y="1032"/>
                  </a:lnTo>
                  <a:lnTo>
                    <a:pt x="1309" y="1052"/>
                  </a:lnTo>
                  <a:lnTo>
                    <a:pt x="1296" y="1073"/>
                  </a:lnTo>
                  <a:lnTo>
                    <a:pt x="1280" y="1093"/>
                  </a:lnTo>
                  <a:lnTo>
                    <a:pt x="1265" y="1112"/>
                  </a:lnTo>
                  <a:lnTo>
                    <a:pt x="1248" y="1131"/>
                  </a:lnTo>
                  <a:lnTo>
                    <a:pt x="1248" y="1131"/>
                  </a:lnTo>
                  <a:lnTo>
                    <a:pt x="1232" y="1147"/>
                  </a:lnTo>
                  <a:lnTo>
                    <a:pt x="1214" y="1164"/>
                  </a:lnTo>
                  <a:lnTo>
                    <a:pt x="1198" y="1179"/>
                  </a:lnTo>
                  <a:lnTo>
                    <a:pt x="1180" y="1194"/>
                  </a:lnTo>
                  <a:lnTo>
                    <a:pt x="1161" y="1207"/>
                  </a:lnTo>
                  <a:lnTo>
                    <a:pt x="1143" y="1219"/>
                  </a:lnTo>
                  <a:lnTo>
                    <a:pt x="1124" y="1230"/>
                  </a:lnTo>
                  <a:lnTo>
                    <a:pt x="1106" y="1240"/>
                  </a:lnTo>
                  <a:lnTo>
                    <a:pt x="1106" y="1240"/>
                  </a:lnTo>
                  <a:lnTo>
                    <a:pt x="1066" y="1261"/>
                  </a:lnTo>
                  <a:lnTo>
                    <a:pt x="1027" y="1280"/>
                  </a:lnTo>
                  <a:lnTo>
                    <a:pt x="989" y="1296"/>
                  </a:lnTo>
                  <a:lnTo>
                    <a:pt x="970" y="1304"/>
                  </a:lnTo>
                  <a:lnTo>
                    <a:pt x="952" y="1311"/>
                  </a:lnTo>
                  <a:lnTo>
                    <a:pt x="952" y="1311"/>
                  </a:lnTo>
                  <a:lnTo>
                    <a:pt x="925" y="1319"/>
                  </a:lnTo>
                  <a:lnTo>
                    <a:pt x="897" y="1326"/>
                  </a:lnTo>
                  <a:lnTo>
                    <a:pt x="869" y="1332"/>
                  </a:lnTo>
                  <a:lnTo>
                    <a:pt x="840" y="1337"/>
                  </a:lnTo>
                  <a:lnTo>
                    <a:pt x="810" y="1342"/>
                  </a:lnTo>
                  <a:lnTo>
                    <a:pt x="780" y="1345"/>
                  </a:lnTo>
                  <a:lnTo>
                    <a:pt x="750" y="1347"/>
                  </a:lnTo>
                  <a:lnTo>
                    <a:pt x="719" y="1347"/>
                  </a:lnTo>
                  <a:lnTo>
                    <a:pt x="719" y="1347"/>
                  </a:lnTo>
                  <a:lnTo>
                    <a:pt x="719" y="1347"/>
                  </a:lnTo>
                  <a:lnTo>
                    <a:pt x="719" y="1347"/>
                  </a:lnTo>
                  <a:close/>
                  <a:moveTo>
                    <a:pt x="722" y="38"/>
                  </a:moveTo>
                  <a:lnTo>
                    <a:pt x="722" y="38"/>
                  </a:lnTo>
                  <a:lnTo>
                    <a:pt x="717" y="41"/>
                  </a:lnTo>
                  <a:lnTo>
                    <a:pt x="711" y="42"/>
                  </a:lnTo>
                  <a:lnTo>
                    <a:pt x="711" y="42"/>
                  </a:lnTo>
                  <a:lnTo>
                    <a:pt x="667" y="42"/>
                  </a:lnTo>
                  <a:lnTo>
                    <a:pt x="624" y="43"/>
                  </a:lnTo>
                  <a:lnTo>
                    <a:pt x="583" y="45"/>
                  </a:lnTo>
                  <a:lnTo>
                    <a:pt x="544" y="48"/>
                  </a:lnTo>
                  <a:lnTo>
                    <a:pt x="504" y="55"/>
                  </a:lnTo>
                  <a:lnTo>
                    <a:pt x="486" y="58"/>
                  </a:lnTo>
                  <a:lnTo>
                    <a:pt x="467" y="62"/>
                  </a:lnTo>
                  <a:lnTo>
                    <a:pt x="448" y="67"/>
                  </a:lnTo>
                  <a:lnTo>
                    <a:pt x="429" y="72"/>
                  </a:lnTo>
                  <a:lnTo>
                    <a:pt x="411" y="78"/>
                  </a:lnTo>
                  <a:lnTo>
                    <a:pt x="393" y="86"/>
                  </a:lnTo>
                  <a:lnTo>
                    <a:pt x="393" y="86"/>
                  </a:lnTo>
                  <a:lnTo>
                    <a:pt x="360" y="99"/>
                  </a:lnTo>
                  <a:lnTo>
                    <a:pt x="327" y="114"/>
                  </a:lnTo>
                  <a:lnTo>
                    <a:pt x="293" y="131"/>
                  </a:lnTo>
                  <a:lnTo>
                    <a:pt x="275" y="139"/>
                  </a:lnTo>
                  <a:lnTo>
                    <a:pt x="259" y="150"/>
                  </a:lnTo>
                  <a:lnTo>
                    <a:pt x="242" y="160"/>
                  </a:lnTo>
                  <a:lnTo>
                    <a:pt x="227" y="170"/>
                  </a:lnTo>
                  <a:lnTo>
                    <a:pt x="211" y="183"/>
                  </a:lnTo>
                  <a:lnTo>
                    <a:pt x="197" y="195"/>
                  </a:lnTo>
                  <a:lnTo>
                    <a:pt x="182" y="208"/>
                  </a:lnTo>
                  <a:lnTo>
                    <a:pt x="170" y="223"/>
                  </a:lnTo>
                  <a:lnTo>
                    <a:pt x="157" y="238"/>
                  </a:lnTo>
                  <a:lnTo>
                    <a:pt x="146" y="255"/>
                  </a:lnTo>
                  <a:lnTo>
                    <a:pt x="146" y="255"/>
                  </a:lnTo>
                  <a:lnTo>
                    <a:pt x="130" y="283"/>
                  </a:lnTo>
                  <a:lnTo>
                    <a:pt x="114" y="312"/>
                  </a:lnTo>
                  <a:lnTo>
                    <a:pt x="102" y="342"/>
                  </a:lnTo>
                  <a:lnTo>
                    <a:pt x="90" y="371"/>
                  </a:lnTo>
                  <a:lnTo>
                    <a:pt x="80" y="401"/>
                  </a:lnTo>
                  <a:lnTo>
                    <a:pt x="72" y="431"/>
                  </a:lnTo>
                  <a:lnTo>
                    <a:pt x="63" y="460"/>
                  </a:lnTo>
                  <a:lnTo>
                    <a:pt x="57" y="491"/>
                  </a:lnTo>
                  <a:lnTo>
                    <a:pt x="53" y="521"/>
                  </a:lnTo>
                  <a:lnTo>
                    <a:pt x="49" y="551"/>
                  </a:lnTo>
                  <a:lnTo>
                    <a:pt x="46" y="581"/>
                  </a:lnTo>
                  <a:lnTo>
                    <a:pt x="43" y="611"/>
                  </a:lnTo>
                  <a:lnTo>
                    <a:pt x="41" y="670"/>
                  </a:lnTo>
                  <a:lnTo>
                    <a:pt x="40" y="727"/>
                  </a:lnTo>
                  <a:lnTo>
                    <a:pt x="40" y="727"/>
                  </a:lnTo>
                  <a:lnTo>
                    <a:pt x="41" y="757"/>
                  </a:lnTo>
                  <a:lnTo>
                    <a:pt x="42" y="770"/>
                  </a:lnTo>
                  <a:lnTo>
                    <a:pt x="44" y="785"/>
                  </a:lnTo>
                  <a:lnTo>
                    <a:pt x="47" y="799"/>
                  </a:lnTo>
                  <a:lnTo>
                    <a:pt x="51" y="814"/>
                  </a:lnTo>
                  <a:lnTo>
                    <a:pt x="56" y="828"/>
                  </a:lnTo>
                  <a:lnTo>
                    <a:pt x="62" y="843"/>
                  </a:lnTo>
                  <a:lnTo>
                    <a:pt x="62" y="843"/>
                  </a:lnTo>
                  <a:lnTo>
                    <a:pt x="66" y="851"/>
                  </a:lnTo>
                  <a:lnTo>
                    <a:pt x="69" y="860"/>
                  </a:lnTo>
                  <a:lnTo>
                    <a:pt x="74" y="879"/>
                  </a:lnTo>
                  <a:lnTo>
                    <a:pt x="74" y="879"/>
                  </a:lnTo>
                  <a:lnTo>
                    <a:pt x="77" y="892"/>
                  </a:lnTo>
                  <a:lnTo>
                    <a:pt x="81" y="906"/>
                  </a:lnTo>
                  <a:lnTo>
                    <a:pt x="87" y="919"/>
                  </a:lnTo>
                  <a:lnTo>
                    <a:pt x="94" y="932"/>
                  </a:lnTo>
                  <a:lnTo>
                    <a:pt x="94" y="932"/>
                  </a:lnTo>
                  <a:lnTo>
                    <a:pt x="118" y="966"/>
                  </a:lnTo>
                  <a:lnTo>
                    <a:pt x="142" y="1002"/>
                  </a:lnTo>
                  <a:lnTo>
                    <a:pt x="142" y="1002"/>
                  </a:lnTo>
                  <a:lnTo>
                    <a:pt x="155" y="1021"/>
                  </a:lnTo>
                  <a:lnTo>
                    <a:pt x="171" y="1040"/>
                  </a:lnTo>
                  <a:lnTo>
                    <a:pt x="171" y="1040"/>
                  </a:lnTo>
                  <a:lnTo>
                    <a:pt x="183" y="1056"/>
                  </a:lnTo>
                  <a:lnTo>
                    <a:pt x="196" y="1073"/>
                  </a:lnTo>
                  <a:lnTo>
                    <a:pt x="196" y="1073"/>
                  </a:lnTo>
                  <a:lnTo>
                    <a:pt x="205" y="1084"/>
                  </a:lnTo>
                  <a:lnTo>
                    <a:pt x="213" y="1096"/>
                  </a:lnTo>
                  <a:lnTo>
                    <a:pt x="223" y="1106"/>
                  </a:lnTo>
                  <a:lnTo>
                    <a:pt x="232" y="1116"/>
                  </a:lnTo>
                  <a:lnTo>
                    <a:pt x="252" y="1134"/>
                  </a:lnTo>
                  <a:lnTo>
                    <a:pt x="274" y="1150"/>
                  </a:lnTo>
                  <a:lnTo>
                    <a:pt x="296" y="1166"/>
                  </a:lnTo>
                  <a:lnTo>
                    <a:pt x="320" y="1179"/>
                  </a:lnTo>
                  <a:lnTo>
                    <a:pt x="342" y="1192"/>
                  </a:lnTo>
                  <a:lnTo>
                    <a:pt x="366" y="1203"/>
                  </a:lnTo>
                  <a:lnTo>
                    <a:pt x="366" y="1203"/>
                  </a:lnTo>
                  <a:lnTo>
                    <a:pt x="383" y="1212"/>
                  </a:lnTo>
                  <a:lnTo>
                    <a:pt x="398" y="1223"/>
                  </a:lnTo>
                  <a:lnTo>
                    <a:pt x="398" y="1223"/>
                  </a:lnTo>
                  <a:lnTo>
                    <a:pt x="414" y="1232"/>
                  </a:lnTo>
                  <a:lnTo>
                    <a:pt x="429" y="1241"/>
                  </a:lnTo>
                  <a:lnTo>
                    <a:pt x="429" y="1241"/>
                  </a:lnTo>
                  <a:lnTo>
                    <a:pt x="453" y="1253"/>
                  </a:lnTo>
                  <a:lnTo>
                    <a:pt x="477" y="1263"/>
                  </a:lnTo>
                  <a:lnTo>
                    <a:pt x="499" y="1272"/>
                  </a:lnTo>
                  <a:lnTo>
                    <a:pt x="522" y="1280"/>
                  </a:lnTo>
                  <a:lnTo>
                    <a:pt x="522" y="1280"/>
                  </a:lnTo>
                  <a:lnTo>
                    <a:pt x="546" y="1287"/>
                  </a:lnTo>
                  <a:lnTo>
                    <a:pt x="569" y="1293"/>
                  </a:lnTo>
                  <a:lnTo>
                    <a:pt x="592" y="1297"/>
                  </a:lnTo>
                  <a:lnTo>
                    <a:pt x="617" y="1301"/>
                  </a:lnTo>
                  <a:lnTo>
                    <a:pt x="642" y="1304"/>
                  </a:lnTo>
                  <a:lnTo>
                    <a:pt x="668" y="1306"/>
                  </a:lnTo>
                  <a:lnTo>
                    <a:pt x="694" y="1307"/>
                  </a:lnTo>
                  <a:lnTo>
                    <a:pt x="721" y="1309"/>
                  </a:lnTo>
                  <a:lnTo>
                    <a:pt x="721" y="1309"/>
                  </a:lnTo>
                  <a:lnTo>
                    <a:pt x="766" y="1307"/>
                  </a:lnTo>
                  <a:lnTo>
                    <a:pt x="790" y="1307"/>
                  </a:lnTo>
                  <a:lnTo>
                    <a:pt x="813" y="1305"/>
                  </a:lnTo>
                  <a:lnTo>
                    <a:pt x="836" y="1303"/>
                  </a:lnTo>
                  <a:lnTo>
                    <a:pt x="859" y="1300"/>
                  </a:lnTo>
                  <a:lnTo>
                    <a:pt x="880" y="1295"/>
                  </a:lnTo>
                  <a:lnTo>
                    <a:pt x="901" y="1289"/>
                  </a:lnTo>
                  <a:lnTo>
                    <a:pt x="901" y="1289"/>
                  </a:lnTo>
                  <a:lnTo>
                    <a:pt x="947" y="1271"/>
                  </a:lnTo>
                  <a:lnTo>
                    <a:pt x="991" y="1254"/>
                  </a:lnTo>
                  <a:lnTo>
                    <a:pt x="1035" y="1234"/>
                  </a:lnTo>
                  <a:lnTo>
                    <a:pt x="1056" y="1224"/>
                  </a:lnTo>
                  <a:lnTo>
                    <a:pt x="1078" y="1212"/>
                  </a:lnTo>
                  <a:lnTo>
                    <a:pt x="1098" y="1201"/>
                  </a:lnTo>
                  <a:lnTo>
                    <a:pt x="1119" y="1189"/>
                  </a:lnTo>
                  <a:lnTo>
                    <a:pt x="1139" y="1175"/>
                  </a:lnTo>
                  <a:lnTo>
                    <a:pt x="1158" y="1161"/>
                  </a:lnTo>
                  <a:lnTo>
                    <a:pt x="1178" y="1146"/>
                  </a:lnTo>
                  <a:lnTo>
                    <a:pt x="1197" y="1130"/>
                  </a:lnTo>
                  <a:lnTo>
                    <a:pt x="1215" y="1113"/>
                  </a:lnTo>
                  <a:lnTo>
                    <a:pt x="1233" y="1095"/>
                  </a:lnTo>
                  <a:lnTo>
                    <a:pt x="1233" y="1095"/>
                  </a:lnTo>
                  <a:lnTo>
                    <a:pt x="1248" y="1077"/>
                  </a:lnTo>
                  <a:lnTo>
                    <a:pt x="1264" y="1059"/>
                  </a:lnTo>
                  <a:lnTo>
                    <a:pt x="1277" y="1038"/>
                  </a:lnTo>
                  <a:lnTo>
                    <a:pt x="1291" y="1017"/>
                  </a:lnTo>
                  <a:lnTo>
                    <a:pt x="1303" y="996"/>
                  </a:lnTo>
                  <a:lnTo>
                    <a:pt x="1314" y="973"/>
                  </a:lnTo>
                  <a:lnTo>
                    <a:pt x="1325" y="950"/>
                  </a:lnTo>
                  <a:lnTo>
                    <a:pt x="1334" y="927"/>
                  </a:lnTo>
                  <a:lnTo>
                    <a:pt x="1342" y="904"/>
                  </a:lnTo>
                  <a:lnTo>
                    <a:pt x="1348" y="880"/>
                  </a:lnTo>
                  <a:lnTo>
                    <a:pt x="1355" y="855"/>
                  </a:lnTo>
                  <a:lnTo>
                    <a:pt x="1360" y="831"/>
                  </a:lnTo>
                  <a:lnTo>
                    <a:pt x="1363" y="807"/>
                  </a:lnTo>
                  <a:lnTo>
                    <a:pt x="1365" y="783"/>
                  </a:lnTo>
                  <a:lnTo>
                    <a:pt x="1366" y="759"/>
                  </a:lnTo>
                  <a:lnTo>
                    <a:pt x="1365" y="735"/>
                  </a:lnTo>
                  <a:lnTo>
                    <a:pt x="1365" y="735"/>
                  </a:lnTo>
                  <a:lnTo>
                    <a:pt x="1363" y="661"/>
                  </a:lnTo>
                  <a:lnTo>
                    <a:pt x="1363" y="661"/>
                  </a:lnTo>
                  <a:lnTo>
                    <a:pt x="1361" y="605"/>
                  </a:lnTo>
                  <a:lnTo>
                    <a:pt x="1358" y="548"/>
                  </a:lnTo>
                  <a:lnTo>
                    <a:pt x="1358" y="548"/>
                  </a:lnTo>
                  <a:lnTo>
                    <a:pt x="1357" y="538"/>
                  </a:lnTo>
                  <a:lnTo>
                    <a:pt x="1355" y="528"/>
                  </a:lnTo>
                  <a:lnTo>
                    <a:pt x="1350" y="509"/>
                  </a:lnTo>
                  <a:lnTo>
                    <a:pt x="1344" y="491"/>
                  </a:lnTo>
                  <a:lnTo>
                    <a:pt x="1337" y="474"/>
                  </a:lnTo>
                  <a:lnTo>
                    <a:pt x="1337" y="474"/>
                  </a:lnTo>
                  <a:lnTo>
                    <a:pt x="1330" y="455"/>
                  </a:lnTo>
                  <a:lnTo>
                    <a:pt x="1330" y="455"/>
                  </a:lnTo>
                  <a:lnTo>
                    <a:pt x="1326" y="444"/>
                  </a:lnTo>
                  <a:lnTo>
                    <a:pt x="1323" y="434"/>
                  </a:lnTo>
                  <a:lnTo>
                    <a:pt x="1323" y="434"/>
                  </a:lnTo>
                  <a:lnTo>
                    <a:pt x="1319" y="421"/>
                  </a:lnTo>
                  <a:lnTo>
                    <a:pt x="1315" y="410"/>
                  </a:lnTo>
                  <a:lnTo>
                    <a:pt x="1312" y="404"/>
                  </a:lnTo>
                  <a:lnTo>
                    <a:pt x="1309" y="399"/>
                  </a:lnTo>
                  <a:lnTo>
                    <a:pt x="1305" y="393"/>
                  </a:lnTo>
                  <a:lnTo>
                    <a:pt x="1300" y="388"/>
                  </a:lnTo>
                  <a:lnTo>
                    <a:pt x="1300" y="388"/>
                  </a:lnTo>
                  <a:lnTo>
                    <a:pt x="1294" y="382"/>
                  </a:lnTo>
                  <a:lnTo>
                    <a:pt x="1287" y="374"/>
                  </a:lnTo>
                  <a:lnTo>
                    <a:pt x="1277" y="355"/>
                  </a:lnTo>
                  <a:lnTo>
                    <a:pt x="1277" y="355"/>
                  </a:lnTo>
                  <a:lnTo>
                    <a:pt x="1270" y="341"/>
                  </a:lnTo>
                  <a:lnTo>
                    <a:pt x="1266" y="334"/>
                  </a:lnTo>
                  <a:lnTo>
                    <a:pt x="1261" y="328"/>
                  </a:lnTo>
                  <a:lnTo>
                    <a:pt x="1261" y="328"/>
                  </a:lnTo>
                  <a:lnTo>
                    <a:pt x="1252" y="316"/>
                  </a:lnTo>
                  <a:lnTo>
                    <a:pt x="1245" y="303"/>
                  </a:lnTo>
                  <a:lnTo>
                    <a:pt x="1239" y="290"/>
                  </a:lnTo>
                  <a:lnTo>
                    <a:pt x="1234" y="275"/>
                  </a:lnTo>
                  <a:lnTo>
                    <a:pt x="1234" y="275"/>
                  </a:lnTo>
                  <a:lnTo>
                    <a:pt x="1230" y="263"/>
                  </a:lnTo>
                  <a:lnTo>
                    <a:pt x="1223" y="254"/>
                  </a:lnTo>
                  <a:lnTo>
                    <a:pt x="1217" y="245"/>
                  </a:lnTo>
                  <a:lnTo>
                    <a:pt x="1211" y="237"/>
                  </a:lnTo>
                  <a:lnTo>
                    <a:pt x="1203" y="230"/>
                  </a:lnTo>
                  <a:lnTo>
                    <a:pt x="1196" y="223"/>
                  </a:lnTo>
                  <a:lnTo>
                    <a:pt x="1178" y="211"/>
                  </a:lnTo>
                  <a:lnTo>
                    <a:pt x="1178" y="211"/>
                  </a:lnTo>
                  <a:lnTo>
                    <a:pt x="1163" y="199"/>
                  </a:lnTo>
                  <a:lnTo>
                    <a:pt x="1163" y="199"/>
                  </a:lnTo>
                  <a:lnTo>
                    <a:pt x="1151" y="191"/>
                  </a:lnTo>
                  <a:lnTo>
                    <a:pt x="1151" y="191"/>
                  </a:lnTo>
                  <a:lnTo>
                    <a:pt x="1136" y="178"/>
                  </a:lnTo>
                  <a:lnTo>
                    <a:pt x="1119" y="166"/>
                  </a:lnTo>
                  <a:lnTo>
                    <a:pt x="1103" y="156"/>
                  </a:lnTo>
                  <a:lnTo>
                    <a:pt x="1085" y="145"/>
                  </a:lnTo>
                  <a:lnTo>
                    <a:pt x="1085" y="145"/>
                  </a:lnTo>
                  <a:lnTo>
                    <a:pt x="1034" y="122"/>
                  </a:lnTo>
                  <a:lnTo>
                    <a:pt x="986" y="101"/>
                  </a:lnTo>
                  <a:lnTo>
                    <a:pt x="939" y="82"/>
                  </a:lnTo>
                  <a:lnTo>
                    <a:pt x="894" y="68"/>
                  </a:lnTo>
                  <a:lnTo>
                    <a:pt x="851" y="56"/>
                  </a:lnTo>
                  <a:lnTo>
                    <a:pt x="829" y="50"/>
                  </a:lnTo>
                  <a:lnTo>
                    <a:pt x="808" y="46"/>
                  </a:lnTo>
                  <a:lnTo>
                    <a:pt x="788" y="43"/>
                  </a:lnTo>
                  <a:lnTo>
                    <a:pt x="767" y="40"/>
                  </a:lnTo>
                  <a:lnTo>
                    <a:pt x="746" y="38"/>
                  </a:lnTo>
                  <a:lnTo>
                    <a:pt x="727" y="37"/>
                  </a:lnTo>
                  <a:lnTo>
                    <a:pt x="723" y="36"/>
                  </a:lnTo>
                  <a:lnTo>
                    <a:pt x="722" y="3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2" name="Freeform 480">
              <a:extLst>
                <a:ext uri="{FF2B5EF4-FFF2-40B4-BE49-F238E27FC236}">
                  <a16:creationId xmlns:a16="http://schemas.microsoft.com/office/drawing/2014/main" id="{954C9938-7727-C983-6E8D-9407C80B3618}"/>
                </a:ext>
              </a:extLst>
            </p:cNvPr>
            <p:cNvSpPr>
              <a:spLocks noEditPoints="1"/>
            </p:cNvSpPr>
            <p:nvPr/>
          </p:nvSpPr>
          <p:spPr bwMode="auto">
            <a:xfrm>
              <a:off x="6435726" y="3302000"/>
              <a:ext cx="271463" cy="298450"/>
            </a:xfrm>
            <a:custGeom>
              <a:avLst/>
              <a:gdLst/>
              <a:ahLst/>
              <a:cxnLst>
                <a:cxn ang="0">
                  <a:pos x="450" y="557"/>
                </a:cxn>
                <a:cxn ang="0">
                  <a:pos x="366" y="529"/>
                </a:cxn>
                <a:cxn ang="0">
                  <a:pos x="326" y="519"/>
                </a:cxn>
                <a:cxn ang="0">
                  <a:pos x="297" y="505"/>
                </a:cxn>
                <a:cxn ang="0">
                  <a:pos x="230" y="478"/>
                </a:cxn>
                <a:cxn ang="0">
                  <a:pos x="160" y="451"/>
                </a:cxn>
                <a:cxn ang="0">
                  <a:pos x="114" y="440"/>
                </a:cxn>
                <a:cxn ang="0">
                  <a:pos x="85" y="421"/>
                </a:cxn>
                <a:cxn ang="0">
                  <a:pos x="66" y="358"/>
                </a:cxn>
                <a:cxn ang="0">
                  <a:pos x="46" y="269"/>
                </a:cxn>
                <a:cxn ang="0">
                  <a:pos x="21" y="151"/>
                </a:cxn>
                <a:cxn ang="0">
                  <a:pos x="2" y="56"/>
                </a:cxn>
                <a:cxn ang="0">
                  <a:pos x="2" y="16"/>
                </a:cxn>
                <a:cxn ang="0">
                  <a:pos x="17" y="6"/>
                </a:cxn>
                <a:cxn ang="0">
                  <a:pos x="28" y="0"/>
                </a:cxn>
                <a:cxn ang="0">
                  <a:pos x="44" y="4"/>
                </a:cxn>
                <a:cxn ang="0">
                  <a:pos x="56" y="6"/>
                </a:cxn>
                <a:cxn ang="0">
                  <a:pos x="57" y="9"/>
                </a:cxn>
                <a:cxn ang="0">
                  <a:pos x="101" y="30"/>
                </a:cxn>
                <a:cxn ang="0">
                  <a:pos x="231" y="90"/>
                </a:cxn>
                <a:cxn ang="0">
                  <a:pos x="292" y="117"/>
                </a:cxn>
                <a:cxn ang="0">
                  <a:pos x="351" y="157"/>
                </a:cxn>
                <a:cxn ang="0">
                  <a:pos x="373" y="204"/>
                </a:cxn>
                <a:cxn ang="0">
                  <a:pos x="430" y="337"/>
                </a:cxn>
                <a:cxn ang="0">
                  <a:pos x="461" y="401"/>
                </a:cxn>
                <a:cxn ang="0">
                  <a:pos x="495" y="472"/>
                </a:cxn>
                <a:cxn ang="0">
                  <a:pos x="503" y="509"/>
                </a:cxn>
                <a:cxn ang="0">
                  <a:pos x="509" y="528"/>
                </a:cxn>
                <a:cxn ang="0">
                  <a:pos x="513" y="540"/>
                </a:cxn>
                <a:cxn ang="0">
                  <a:pos x="504" y="558"/>
                </a:cxn>
                <a:cxn ang="0">
                  <a:pos x="492" y="560"/>
                </a:cxn>
                <a:cxn ang="0">
                  <a:pos x="481" y="563"/>
                </a:cxn>
                <a:cxn ang="0">
                  <a:pos x="43" y="61"/>
                </a:cxn>
                <a:cxn ang="0">
                  <a:pos x="48" y="100"/>
                </a:cxn>
                <a:cxn ang="0">
                  <a:pos x="58" y="147"/>
                </a:cxn>
                <a:cxn ang="0">
                  <a:pos x="65" y="173"/>
                </a:cxn>
                <a:cxn ang="0">
                  <a:pos x="73" y="224"/>
                </a:cxn>
                <a:cxn ang="0">
                  <a:pos x="93" y="310"/>
                </a:cxn>
                <a:cxn ang="0">
                  <a:pos x="112" y="374"/>
                </a:cxn>
                <a:cxn ang="0">
                  <a:pos x="121" y="403"/>
                </a:cxn>
                <a:cxn ang="0">
                  <a:pos x="188" y="424"/>
                </a:cxn>
                <a:cxn ang="0">
                  <a:pos x="235" y="443"/>
                </a:cxn>
                <a:cxn ang="0">
                  <a:pos x="283" y="461"/>
                </a:cxn>
                <a:cxn ang="0">
                  <a:pos x="325" y="478"/>
                </a:cxn>
                <a:cxn ang="0">
                  <a:pos x="386" y="498"/>
                </a:cxn>
                <a:cxn ang="0">
                  <a:pos x="463" y="524"/>
                </a:cxn>
                <a:cxn ang="0">
                  <a:pos x="468" y="507"/>
                </a:cxn>
                <a:cxn ang="0">
                  <a:pos x="432" y="419"/>
                </a:cxn>
                <a:cxn ang="0">
                  <a:pos x="405" y="371"/>
                </a:cxn>
                <a:cxn ang="0">
                  <a:pos x="374" y="304"/>
                </a:cxn>
                <a:cxn ang="0">
                  <a:pos x="338" y="213"/>
                </a:cxn>
                <a:cxn ang="0">
                  <a:pos x="325" y="186"/>
                </a:cxn>
                <a:cxn ang="0">
                  <a:pos x="272" y="151"/>
                </a:cxn>
                <a:cxn ang="0">
                  <a:pos x="207" y="120"/>
                </a:cxn>
                <a:cxn ang="0">
                  <a:pos x="96" y="66"/>
                </a:cxn>
                <a:cxn ang="0">
                  <a:pos x="38" y="42"/>
                </a:cxn>
              </a:cxnLst>
              <a:rect l="0" t="0" r="r" b="b"/>
              <a:pathLst>
                <a:path w="513" h="563">
                  <a:moveTo>
                    <a:pt x="481" y="563"/>
                  </a:moveTo>
                  <a:lnTo>
                    <a:pt x="481" y="563"/>
                  </a:lnTo>
                  <a:lnTo>
                    <a:pt x="477" y="562"/>
                  </a:lnTo>
                  <a:lnTo>
                    <a:pt x="477" y="562"/>
                  </a:lnTo>
                  <a:lnTo>
                    <a:pt x="450" y="557"/>
                  </a:lnTo>
                  <a:lnTo>
                    <a:pt x="423" y="551"/>
                  </a:lnTo>
                  <a:lnTo>
                    <a:pt x="398" y="542"/>
                  </a:lnTo>
                  <a:lnTo>
                    <a:pt x="376" y="533"/>
                  </a:lnTo>
                  <a:lnTo>
                    <a:pt x="376" y="533"/>
                  </a:lnTo>
                  <a:lnTo>
                    <a:pt x="366" y="529"/>
                  </a:lnTo>
                  <a:lnTo>
                    <a:pt x="352" y="524"/>
                  </a:lnTo>
                  <a:lnTo>
                    <a:pt x="338" y="521"/>
                  </a:lnTo>
                  <a:lnTo>
                    <a:pt x="331" y="520"/>
                  </a:lnTo>
                  <a:lnTo>
                    <a:pt x="326" y="519"/>
                  </a:lnTo>
                  <a:lnTo>
                    <a:pt x="326" y="519"/>
                  </a:lnTo>
                  <a:lnTo>
                    <a:pt x="320" y="519"/>
                  </a:lnTo>
                  <a:lnTo>
                    <a:pt x="315" y="516"/>
                  </a:lnTo>
                  <a:lnTo>
                    <a:pt x="305" y="510"/>
                  </a:lnTo>
                  <a:lnTo>
                    <a:pt x="305" y="510"/>
                  </a:lnTo>
                  <a:lnTo>
                    <a:pt x="297" y="505"/>
                  </a:lnTo>
                  <a:lnTo>
                    <a:pt x="287" y="501"/>
                  </a:lnTo>
                  <a:lnTo>
                    <a:pt x="287" y="501"/>
                  </a:lnTo>
                  <a:lnTo>
                    <a:pt x="273" y="497"/>
                  </a:lnTo>
                  <a:lnTo>
                    <a:pt x="258" y="491"/>
                  </a:lnTo>
                  <a:lnTo>
                    <a:pt x="230" y="478"/>
                  </a:lnTo>
                  <a:lnTo>
                    <a:pt x="230" y="478"/>
                  </a:lnTo>
                  <a:lnTo>
                    <a:pt x="213" y="470"/>
                  </a:lnTo>
                  <a:lnTo>
                    <a:pt x="195" y="463"/>
                  </a:lnTo>
                  <a:lnTo>
                    <a:pt x="178" y="457"/>
                  </a:lnTo>
                  <a:lnTo>
                    <a:pt x="160" y="451"/>
                  </a:lnTo>
                  <a:lnTo>
                    <a:pt x="160" y="451"/>
                  </a:lnTo>
                  <a:lnTo>
                    <a:pt x="150" y="449"/>
                  </a:lnTo>
                  <a:lnTo>
                    <a:pt x="150" y="449"/>
                  </a:lnTo>
                  <a:lnTo>
                    <a:pt x="132" y="446"/>
                  </a:lnTo>
                  <a:lnTo>
                    <a:pt x="114" y="440"/>
                  </a:lnTo>
                  <a:lnTo>
                    <a:pt x="105" y="437"/>
                  </a:lnTo>
                  <a:lnTo>
                    <a:pt x="96" y="433"/>
                  </a:lnTo>
                  <a:lnTo>
                    <a:pt x="90" y="428"/>
                  </a:lnTo>
                  <a:lnTo>
                    <a:pt x="85" y="421"/>
                  </a:lnTo>
                  <a:lnTo>
                    <a:pt x="85" y="421"/>
                  </a:lnTo>
                  <a:lnTo>
                    <a:pt x="82" y="415"/>
                  </a:lnTo>
                  <a:lnTo>
                    <a:pt x="79" y="408"/>
                  </a:lnTo>
                  <a:lnTo>
                    <a:pt x="74" y="391"/>
                  </a:lnTo>
                  <a:lnTo>
                    <a:pt x="70" y="375"/>
                  </a:lnTo>
                  <a:lnTo>
                    <a:pt x="66" y="358"/>
                  </a:lnTo>
                  <a:lnTo>
                    <a:pt x="66" y="358"/>
                  </a:lnTo>
                  <a:lnTo>
                    <a:pt x="61" y="332"/>
                  </a:lnTo>
                  <a:lnTo>
                    <a:pt x="57" y="315"/>
                  </a:lnTo>
                  <a:lnTo>
                    <a:pt x="57" y="315"/>
                  </a:lnTo>
                  <a:lnTo>
                    <a:pt x="46" y="269"/>
                  </a:lnTo>
                  <a:lnTo>
                    <a:pt x="41" y="245"/>
                  </a:lnTo>
                  <a:lnTo>
                    <a:pt x="36" y="222"/>
                  </a:lnTo>
                  <a:lnTo>
                    <a:pt x="36" y="222"/>
                  </a:lnTo>
                  <a:lnTo>
                    <a:pt x="29" y="186"/>
                  </a:lnTo>
                  <a:lnTo>
                    <a:pt x="21" y="151"/>
                  </a:lnTo>
                  <a:lnTo>
                    <a:pt x="21" y="151"/>
                  </a:lnTo>
                  <a:lnTo>
                    <a:pt x="14" y="119"/>
                  </a:lnTo>
                  <a:lnTo>
                    <a:pt x="6" y="88"/>
                  </a:lnTo>
                  <a:lnTo>
                    <a:pt x="4" y="71"/>
                  </a:lnTo>
                  <a:lnTo>
                    <a:pt x="2" y="56"/>
                  </a:lnTo>
                  <a:lnTo>
                    <a:pt x="1" y="39"/>
                  </a:lnTo>
                  <a:lnTo>
                    <a:pt x="0" y="24"/>
                  </a:lnTo>
                  <a:lnTo>
                    <a:pt x="0" y="24"/>
                  </a:lnTo>
                  <a:lnTo>
                    <a:pt x="1" y="19"/>
                  </a:lnTo>
                  <a:lnTo>
                    <a:pt x="2" y="16"/>
                  </a:lnTo>
                  <a:lnTo>
                    <a:pt x="4" y="12"/>
                  </a:lnTo>
                  <a:lnTo>
                    <a:pt x="6" y="10"/>
                  </a:lnTo>
                  <a:lnTo>
                    <a:pt x="12" y="7"/>
                  </a:lnTo>
                  <a:lnTo>
                    <a:pt x="16" y="6"/>
                  </a:lnTo>
                  <a:lnTo>
                    <a:pt x="17" y="6"/>
                  </a:lnTo>
                  <a:lnTo>
                    <a:pt x="19" y="5"/>
                  </a:lnTo>
                  <a:lnTo>
                    <a:pt x="19" y="5"/>
                  </a:lnTo>
                  <a:lnTo>
                    <a:pt x="21" y="3"/>
                  </a:lnTo>
                  <a:lnTo>
                    <a:pt x="25" y="1"/>
                  </a:lnTo>
                  <a:lnTo>
                    <a:pt x="28" y="0"/>
                  </a:lnTo>
                  <a:lnTo>
                    <a:pt x="32" y="0"/>
                  </a:lnTo>
                  <a:lnTo>
                    <a:pt x="32" y="0"/>
                  </a:lnTo>
                  <a:lnTo>
                    <a:pt x="35" y="0"/>
                  </a:lnTo>
                  <a:lnTo>
                    <a:pt x="39" y="2"/>
                  </a:lnTo>
                  <a:lnTo>
                    <a:pt x="44" y="4"/>
                  </a:lnTo>
                  <a:lnTo>
                    <a:pt x="47" y="8"/>
                  </a:lnTo>
                  <a:lnTo>
                    <a:pt x="56" y="2"/>
                  </a:lnTo>
                  <a:lnTo>
                    <a:pt x="56" y="2"/>
                  </a:lnTo>
                  <a:lnTo>
                    <a:pt x="57" y="3"/>
                  </a:lnTo>
                  <a:lnTo>
                    <a:pt x="56" y="6"/>
                  </a:lnTo>
                  <a:lnTo>
                    <a:pt x="56" y="6"/>
                  </a:lnTo>
                  <a:lnTo>
                    <a:pt x="54" y="8"/>
                  </a:lnTo>
                  <a:lnTo>
                    <a:pt x="53" y="8"/>
                  </a:lnTo>
                  <a:lnTo>
                    <a:pt x="53" y="8"/>
                  </a:lnTo>
                  <a:lnTo>
                    <a:pt x="57" y="9"/>
                  </a:lnTo>
                  <a:lnTo>
                    <a:pt x="73" y="16"/>
                  </a:lnTo>
                  <a:lnTo>
                    <a:pt x="73" y="16"/>
                  </a:lnTo>
                  <a:lnTo>
                    <a:pt x="87" y="23"/>
                  </a:lnTo>
                  <a:lnTo>
                    <a:pt x="101" y="30"/>
                  </a:lnTo>
                  <a:lnTo>
                    <a:pt x="101" y="30"/>
                  </a:lnTo>
                  <a:lnTo>
                    <a:pt x="126" y="42"/>
                  </a:lnTo>
                  <a:lnTo>
                    <a:pt x="150" y="53"/>
                  </a:lnTo>
                  <a:lnTo>
                    <a:pt x="150" y="53"/>
                  </a:lnTo>
                  <a:lnTo>
                    <a:pt x="190" y="71"/>
                  </a:lnTo>
                  <a:lnTo>
                    <a:pt x="231" y="90"/>
                  </a:lnTo>
                  <a:lnTo>
                    <a:pt x="231" y="90"/>
                  </a:lnTo>
                  <a:lnTo>
                    <a:pt x="245" y="97"/>
                  </a:lnTo>
                  <a:lnTo>
                    <a:pt x="262" y="104"/>
                  </a:lnTo>
                  <a:lnTo>
                    <a:pt x="262" y="104"/>
                  </a:lnTo>
                  <a:lnTo>
                    <a:pt x="292" y="117"/>
                  </a:lnTo>
                  <a:lnTo>
                    <a:pt x="307" y="125"/>
                  </a:lnTo>
                  <a:lnTo>
                    <a:pt x="321" y="133"/>
                  </a:lnTo>
                  <a:lnTo>
                    <a:pt x="335" y="142"/>
                  </a:lnTo>
                  <a:lnTo>
                    <a:pt x="346" y="152"/>
                  </a:lnTo>
                  <a:lnTo>
                    <a:pt x="351" y="157"/>
                  </a:lnTo>
                  <a:lnTo>
                    <a:pt x="356" y="163"/>
                  </a:lnTo>
                  <a:lnTo>
                    <a:pt x="359" y="169"/>
                  </a:lnTo>
                  <a:lnTo>
                    <a:pt x="362" y="176"/>
                  </a:lnTo>
                  <a:lnTo>
                    <a:pt x="373" y="204"/>
                  </a:lnTo>
                  <a:lnTo>
                    <a:pt x="373" y="204"/>
                  </a:lnTo>
                  <a:lnTo>
                    <a:pt x="404" y="282"/>
                  </a:lnTo>
                  <a:lnTo>
                    <a:pt x="404" y="282"/>
                  </a:lnTo>
                  <a:lnTo>
                    <a:pt x="410" y="296"/>
                  </a:lnTo>
                  <a:lnTo>
                    <a:pt x="416" y="310"/>
                  </a:lnTo>
                  <a:lnTo>
                    <a:pt x="430" y="337"/>
                  </a:lnTo>
                  <a:lnTo>
                    <a:pt x="430" y="337"/>
                  </a:lnTo>
                  <a:lnTo>
                    <a:pt x="441" y="358"/>
                  </a:lnTo>
                  <a:lnTo>
                    <a:pt x="452" y="381"/>
                  </a:lnTo>
                  <a:lnTo>
                    <a:pt x="452" y="381"/>
                  </a:lnTo>
                  <a:lnTo>
                    <a:pt x="461" y="401"/>
                  </a:lnTo>
                  <a:lnTo>
                    <a:pt x="471" y="420"/>
                  </a:lnTo>
                  <a:lnTo>
                    <a:pt x="471" y="420"/>
                  </a:lnTo>
                  <a:lnTo>
                    <a:pt x="484" y="445"/>
                  </a:lnTo>
                  <a:lnTo>
                    <a:pt x="490" y="459"/>
                  </a:lnTo>
                  <a:lnTo>
                    <a:pt x="495" y="472"/>
                  </a:lnTo>
                  <a:lnTo>
                    <a:pt x="495" y="472"/>
                  </a:lnTo>
                  <a:lnTo>
                    <a:pt x="499" y="484"/>
                  </a:lnTo>
                  <a:lnTo>
                    <a:pt x="501" y="497"/>
                  </a:lnTo>
                  <a:lnTo>
                    <a:pt x="501" y="497"/>
                  </a:lnTo>
                  <a:lnTo>
                    <a:pt x="503" y="509"/>
                  </a:lnTo>
                  <a:lnTo>
                    <a:pt x="507" y="522"/>
                  </a:lnTo>
                  <a:lnTo>
                    <a:pt x="507" y="522"/>
                  </a:lnTo>
                  <a:lnTo>
                    <a:pt x="509" y="527"/>
                  </a:lnTo>
                  <a:lnTo>
                    <a:pt x="509" y="527"/>
                  </a:lnTo>
                  <a:lnTo>
                    <a:pt x="509" y="528"/>
                  </a:lnTo>
                  <a:lnTo>
                    <a:pt x="508" y="529"/>
                  </a:lnTo>
                  <a:lnTo>
                    <a:pt x="508" y="529"/>
                  </a:lnTo>
                  <a:lnTo>
                    <a:pt x="510" y="532"/>
                  </a:lnTo>
                  <a:lnTo>
                    <a:pt x="512" y="535"/>
                  </a:lnTo>
                  <a:lnTo>
                    <a:pt x="513" y="540"/>
                  </a:lnTo>
                  <a:lnTo>
                    <a:pt x="513" y="545"/>
                  </a:lnTo>
                  <a:lnTo>
                    <a:pt x="512" y="549"/>
                  </a:lnTo>
                  <a:lnTo>
                    <a:pt x="512" y="549"/>
                  </a:lnTo>
                  <a:lnTo>
                    <a:pt x="508" y="554"/>
                  </a:lnTo>
                  <a:lnTo>
                    <a:pt x="504" y="558"/>
                  </a:lnTo>
                  <a:lnTo>
                    <a:pt x="499" y="560"/>
                  </a:lnTo>
                  <a:lnTo>
                    <a:pt x="495" y="561"/>
                  </a:lnTo>
                  <a:lnTo>
                    <a:pt x="495" y="561"/>
                  </a:lnTo>
                  <a:lnTo>
                    <a:pt x="495" y="561"/>
                  </a:lnTo>
                  <a:lnTo>
                    <a:pt x="492" y="560"/>
                  </a:lnTo>
                  <a:lnTo>
                    <a:pt x="490" y="560"/>
                  </a:lnTo>
                  <a:lnTo>
                    <a:pt x="489" y="561"/>
                  </a:lnTo>
                  <a:lnTo>
                    <a:pt x="489" y="561"/>
                  </a:lnTo>
                  <a:lnTo>
                    <a:pt x="485" y="562"/>
                  </a:lnTo>
                  <a:lnTo>
                    <a:pt x="481" y="563"/>
                  </a:lnTo>
                  <a:lnTo>
                    <a:pt x="481" y="563"/>
                  </a:lnTo>
                  <a:close/>
                  <a:moveTo>
                    <a:pt x="41" y="52"/>
                  </a:moveTo>
                  <a:lnTo>
                    <a:pt x="41" y="52"/>
                  </a:lnTo>
                  <a:lnTo>
                    <a:pt x="43" y="61"/>
                  </a:lnTo>
                  <a:lnTo>
                    <a:pt x="43" y="61"/>
                  </a:lnTo>
                  <a:lnTo>
                    <a:pt x="46" y="75"/>
                  </a:lnTo>
                  <a:lnTo>
                    <a:pt x="46" y="75"/>
                  </a:lnTo>
                  <a:lnTo>
                    <a:pt x="47" y="88"/>
                  </a:lnTo>
                  <a:lnTo>
                    <a:pt x="48" y="100"/>
                  </a:lnTo>
                  <a:lnTo>
                    <a:pt x="48" y="100"/>
                  </a:lnTo>
                  <a:lnTo>
                    <a:pt x="50" y="115"/>
                  </a:lnTo>
                  <a:lnTo>
                    <a:pt x="52" y="129"/>
                  </a:lnTo>
                  <a:lnTo>
                    <a:pt x="52" y="129"/>
                  </a:lnTo>
                  <a:lnTo>
                    <a:pt x="55" y="137"/>
                  </a:lnTo>
                  <a:lnTo>
                    <a:pt x="58" y="147"/>
                  </a:lnTo>
                  <a:lnTo>
                    <a:pt x="58" y="147"/>
                  </a:lnTo>
                  <a:lnTo>
                    <a:pt x="62" y="160"/>
                  </a:lnTo>
                  <a:lnTo>
                    <a:pt x="64" y="166"/>
                  </a:lnTo>
                  <a:lnTo>
                    <a:pt x="65" y="173"/>
                  </a:lnTo>
                  <a:lnTo>
                    <a:pt x="65" y="173"/>
                  </a:lnTo>
                  <a:lnTo>
                    <a:pt x="65" y="183"/>
                  </a:lnTo>
                  <a:lnTo>
                    <a:pt x="67" y="197"/>
                  </a:lnTo>
                  <a:lnTo>
                    <a:pt x="69" y="212"/>
                  </a:lnTo>
                  <a:lnTo>
                    <a:pt x="73" y="224"/>
                  </a:lnTo>
                  <a:lnTo>
                    <a:pt x="73" y="224"/>
                  </a:lnTo>
                  <a:lnTo>
                    <a:pt x="78" y="239"/>
                  </a:lnTo>
                  <a:lnTo>
                    <a:pt x="82" y="254"/>
                  </a:lnTo>
                  <a:lnTo>
                    <a:pt x="88" y="284"/>
                  </a:lnTo>
                  <a:lnTo>
                    <a:pt x="88" y="284"/>
                  </a:lnTo>
                  <a:lnTo>
                    <a:pt x="93" y="310"/>
                  </a:lnTo>
                  <a:lnTo>
                    <a:pt x="100" y="336"/>
                  </a:lnTo>
                  <a:lnTo>
                    <a:pt x="100" y="336"/>
                  </a:lnTo>
                  <a:lnTo>
                    <a:pt x="105" y="349"/>
                  </a:lnTo>
                  <a:lnTo>
                    <a:pt x="105" y="349"/>
                  </a:lnTo>
                  <a:lnTo>
                    <a:pt x="112" y="374"/>
                  </a:lnTo>
                  <a:lnTo>
                    <a:pt x="115" y="386"/>
                  </a:lnTo>
                  <a:lnTo>
                    <a:pt x="118" y="399"/>
                  </a:lnTo>
                  <a:lnTo>
                    <a:pt x="118" y="402"/>
                  </a:lnTo>
                  <a:lnTo>
                    <a:pt x="121" y="403"/>
                  </a:lnTo>
                  <a:lnTo>
                    <a:pt x="121" y="403"/>
                  </a:lnTo>
                  <a:lnTo>
                    <a:pt x="132" y="408"/>
                  </a:lnTo>
                  <a:lnTo>
                    <a:pt x="145" y="412"/>
                  </a:lnTo>
                  <a:lnTo>
                    <a:pt x="170" y="418"/>
                  </a:lnTo>
                  <a:lnTo>
                    <a:pt x="170" y="418"/>
                  </a:lnTo>
                  <a:lnTo>
                    <a:pt x="188" y="424"/>
                  </a:lnTo>
                  <a:lnTo>
                    <a:pt x="206" y="430"/>
                  </a:lnTo>
                  <a:lnTo>
                    <a:pt x="206" y="430"/>
                  </a:lnTo>
                  <a:lnTo>
                    <a:pt x="221" y="436"/>
                  </a:lnTo>
                  <a:lnTo>
                    <a:pt x="235" y="443"/>
                  </a:lnTo>
                  <a:lnTo>
                    <a:pt x="235" y="443"/>
                  </a:lnTo>
                  <a:lnTo>
                    <a:pt x="259" y="453"/>
                  </a:lnTo>
                  <a:lnTo>
                    <a:pt x="259" y="453"/>
                  </a:lnTo>
                  <a:lnTo>
                    <a:pt x="271" y="458"/>
                  </a:lnTo>
                  <a:lnTo>
                    <a:pt x="283" y="461"/>
                  </a:lnTo>
                  <a:lnTo>
                    <a:pt x="283" y="461"/>
                  </a:lnTo>
                  <a:lnTo>
                    <a:pt x="301" y="466"/>
                  </a:lnTo>
                  <a:lnTo>
                    <a:pt x="308" y="469"/>
                  </a:lnTo>
                  <a:lnTo>
                    <a:pt x="315" y="472"/>
                  </a:lnTo>
                  <a:lnTo>
                    <a:pt x="315" y="472"/>
                  </a:lnTo>
                  <a:lnTo>
                    <a:pt x="325" y="478"/>
                  </a:lnTo>
                  <a:lnTo>
                    <a:pt x="335" y="482"/>
                  </a:lnTo>
                  <a:lnTo>
                    <a:pt x="356" y="489"/>
                  </a:lnTo>
                  <a:lnTo>
                    <a:pt x="356" y="489"/>
                  </a:lnTo>
                  <a:lnTo>
                    <a:pt x="371" y="493"/>
                  </a:lnTo>
                  <a:lnTo>
                    <a:pt x="386" y="498"/>
                  </a:lnTo>
                  <a:lnTo>
                    <a:pt x="386" y="498"/>
                  </a:lnTo>
                  <a:lnTo>
                    <a:pt x="406" y="507"/>
                  </a:lnTo>
                  <a:lnTo>
                    <a:pt x="427" y="514"/>
                  </a:lnTo>
                  <a:lnTo>
                    <a:pt x="446" y="520"/>
                  </a:lnTo>
                  <a:lnTo>
                    <a:pt x="463" y="524"/>
                  </a:lnTo>
                  <a:lnTo>
                    <a:pt x="471" y="525"/>
                  </a:lnTo>
                  <a:lnTo>
                    <a:pt x="470" y="516"/>
                  </a:lnTo>
                  <a:lnTo>
                    <a:pt x="470" y="516"/>
                  </a:lnTo>
                  <a:lnTo>
                    <a:pt x="468" y="507"/>
                  </a:lnTo>
                  <a:lnTo>
                    <a:pt x="468" y="507"/>
                  </a:lnTo>
                  <a:lnTo>
                    <a:pt x="465" y="496"/>
                  </a:lnTo>
                  <a:lnTo>
                    <a:pt x="462" y="484"/>
                  </a:lnTo>
                  <a:lnTo>
                    <a:pt x="453" y="463"/>
                  </a:lnTo>
                  <a:lnTo>
                    <a:pt x="442" y="441"/>
                  </a:lnTo>
                  <a:lnTo>
                    <a:pt x="432" y="419"/>
                  </a:lnTo>
                  <a:lnTo>
                    <a:pt x="432" y="419"/>
                  </a:lnTo>
                  <a:lnTo>
                    <a:pt x="422" y="400"/>
                  </a:lnTo>
                  <a:lnTo>
                    <a:pt x="422" y="400"/>
                  </a:lnTo>
                  <a:lnTo>
                    <a:pt x="413" y="385"/>
                  </a:lnTo>
                  <a:lnTo>
                    <a:pt x="405" y="371"/>
                  </a:lnTo>
                  <a:lnTo>
                    <a:pt x="405" y="371"/>
                  </a:lnTo>
                  <a:lnTo>
                    <a:pt x="391" y="344"/>
                  </a:lnTo>
                  <a:lnTo>
                    <a:pt x="384" y="332"/>
                  </a:lnTo>
                  <a:lnTo>
                    <a:pt x="379" y="317"/>
                  </a:lnTo>
                  <a:lnTo>
                    <a:pt x="374" y="304"/>
                  </a:lnTo>
                  <a:lnTo>
                    <a:pt x="374" y="304"/>
                  </a:lnTo>
                  <a:lnTo>
                    <a:pt x="367" y="280"/>
                  </a:lnTo>
                  <a:lnTo>
                    <a:pt x="359" y="257"/>
                  </a:lnTo>
                  <a:lnTo>
                    <a:pt x="349" y="234"/>
                  </a:lnTo>
                  <a:lnTo>
                    <a:pt x="338" y="213"/>
                  </a:lnTo>
                  <a:lnTo>
                    <a:pt x="338" y="213"/>
                  </a:lnTo>
                  <a:lnTo>
                    <a:pt x="332" y="201"/>
                  </a:lnTo>
                  <a:lnTo>
                    <a:pt x="332" y="201"/>
                  </a:lnTo>
                  <a:lnTo>
                    <a:pt x="329" y="193"/>
                  </a:lnTo>
                  <a:lnTo>
                    <a:pt x="325" y="186"/>
                  </a:lnTo>
                  <a:lnTo>
                    <a:pt x="318" y="179"/>
                  </a:lnTo>
                  <a:lnTo>
                    <a:pt x="310" y="171"/>
                  </a:lnTo>
                  <a:lnTo>
                    <a:pt x="310" y="171"/>
                  </a:lnTo>
                  <a:lnTo>
                    <a:pt x="292" y="161"/>
                  </a:lnTo>
                  <a:lnTo>
                    <a:pt x="272" y="151"/>
                  </a:lnTo>
                  <a:lnTo>
                    <a:pt x="266" y="147"/>
                  </a:lnTo>
                  <a:lnTo>
                    <a:pt x="266" y="147"/>
                  </a:lnTo>
                  <a:lnTo>
                    <a:pt x="236" y="132"/>
                  </a:lnTo>
                  <a:lnTo>
                    <a:pt x="207" y="120"/>
                  </a:lnTo>
                  <a:lnTo>
                    <a:pt x="207" y="120"/>
                  </a:lnTo>
                  <a:lnTo>
                    <a:pt x="168" y="102"/>
                  </a:lnTo>
                  <a:lnTo>
                    <a:pt x="168" y="102"/>
                  </a:lnTo>
                  <a:lnTo>
                    <a:pt x="125" y="81"/>
                  </a:lnTo>
                  <a:lnTo>
                    <a:pt x="125" y="81"/>
                  </a:lnTo>
                  <a:lnTo>
                    <a:pt x="96" y="66"/>
                  </a:lnTo>
                  <a:lnTo>
                    <a:pt x="65" y="52"/>
                  </a:lnTo>
                  <a:lnTo>
                    <a:pt x="65" y="52"/>
                  </a:lnTo>
                  <a:lnTo>
                    <a:pt x="56" y="48"/>
                  </a:lnTo>
                  <a:lnTo>
                    <a:pt x="47" y="45"/>
                  </a:lnTo>
                  <a:lnTo>
                    <a:pt x="38" y="42"/>
                  </a:lnTo>
                  <a:lnTo>
                    <a:pt x="41" y="5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3" name="Freeform 481">
              <a:extLst>
                <a:ext uri="{FF2B5EF4-FFF2-40B4-BE49-F238E27FC236}">
                  <a16:creationId xmlns:a16="http://schemas.microsoft.com/office/drawing/2014/main" id="{2052D147-A9B6-84D2-5FCB-A1345B8B053A}"/>
                </a:ext>
              </a:extLst>
            </p:cNvPr>
            <p:cNvSpPr>
              <a:spLocks noEditPoints="1"/>
            </p:cNvSpPr>
            <p:nvPr/>
          </p:nvSpPr>
          <p:spPr bwMode="auto">
            <a:xfrm>
              <a:off x="6511926" y="3416300"/>
              <a:ext cx="96838" cy="87313"/>
            </a:xfrm>
            <a:custGeom>
              <a:avLst/>
              <a:gdLst/>
              <a:ahLst/>
              <a:cxnLst>
                <a:cxn ang="0">
                  <a:pos x="97" y="165"/>
                </a:cxn>
                <a:cxn ang="0">
                  <a:pos x="87" y="164"/>
                </a:cxn>
                <a:cxn ang="0">
                  <a:pos x="81" y="163"/>
                </a:cxn>
                <a:cxn ang="0">
                  <a:pos x="60" y="156"/>
                </a:cxn>
                <a:cxn ang="0">
                  <a:pos x="31" y="139"/>
                </a:cxn>
                <a:cxn ang="0">
                  <a:pos x="10" y="118"/>
                </a:cxn>
                <a:cxn ang="0">
                  <a:pos x="4" y="105"/>
                </a:cxn>
                <a:cxn ang="0">
                  <a:pos x="0" y="85"/>
                </a:cxn>
                <a:cxn ang="0">
                  <a:pos x="2" y="64"/>
                </a:cxn>
                <a:cxn ang="0">
                  <a:pos x="8" y="48"/>
                </a:cxn>
                <a:cxn ang="0">
                  <a:pos x="27" y="26"/>
                </a:cxn>
                <a:cxn ang="0">
                  <a:pos x="47" y="8"/>
                </a:cxn>
                <a:cxn ang="0">
                  <a:pos x="68" y="1"/>
                </a:cxn>
                <a:cxn ang="0">
                  <a:pos x="88" y="1"/>
                </a:cxn>
                <a:cxn ang="0">
                  <a:pos x="120" y="8"/>
                </a:cxn>
                <a:cxn ang="0">
                  <a:pos x="136" y="17"/>
                </a:cxn>
                <a:cxn ang="0">
                  <a:pos x="159" y="38"/>
                </a:cxn>
                <a:cxn ang="0">
                  <a:pos x="175" y="62"/>
                </a:cxn>
                <a:cxn ang="0">
                  <a:pos x="182" y="78"/>
                </a:cxn>
                <a:cxn ang="0">
                  <a:pos x="185" y="106"/>
                </a:cxn>
                <a:cxn ang="0">
                  <a:pos x="183" y="132"/>
                </a:cxn>
                <a:cxn ang="0">
                  <a:pos x="176" y="146"/>
                </a:cxn>
                <a:cxn ang="0">
                  <a:pos x="165" y="155"/>
                </a:cxn>
                <a:cxn ang="0">
                  <a:pos x="134" y="164"/>
                </a:cxn>
                <a:cxn ang="0">
                  <a:pos x="110" y="165"/>
                </a:cxn>
                <a:cxn ang="0">
                  <a:pos x="75" y="39"/>
                </a:cxn>
                <a:cxn ang="0">
                  <a:pos x="59" y="46"/>
                </a:cxn>
                <a:cxn ang="0">
                  <a:pos x="43" y="64"/>
                </a:cxn>
                <a:cxn ang="0">
                  <a:pos x="37" y="79"/>
                </a:cxn>
                <a:cxn ang="0">
                  <a:pos x="39" y="96"/>
                </a:cxn>
                <a:cxn ang="0">
                  <a:pos x="55" y="113"/>
                </a:cxn>
                <a:cxn ang="0">
                  <a:pos x="77" y="125"/>
                </a:cxn>
                <a:cxn ang="0">
                  <a:pos x="94" y="129"/>
                </a:cxn>
                <a:cxn ang="0">
                  <a:pos x="102" y="129"/>
                </a:cxn>
                <a:cxn ang="0">
                  <a:pos x="131" y="129"/>
                </a:cxn>
                <a:cxn ang="0">
                  <a:pos x="142" y="126"/>
                </a:cxn>
                <a:cxn ang="0">
                  <a:pos x="149" y="119"/>
                </a:cxn>
                <a:cxn ang="0">
                  <a:pos x="147" y="97"/>
                </a:cxn>
                <a:cxn ang="0">
                  <a:pos x="145" y="86"/>
                </a:cxn>
                <a:cxn ang="0">
                  <a:pos x="132" y="65"/>
                </a:cxn>
                <a:cxn ang="0">
                  <a:pos x="118" y="52"/>
                </a:cxn>
                <a:cxn ang="0">
                  <a:pos x="101" y="41"/>
                </a:cxn>
                <a:cxn ang="0">
                  <a:pos x="84" y="38"/>
                </a:cxn>
              </a:cxnLst>
              <a:rect l="0" t="0" r="r" b="b"/>
              <a:pathLst>
                <a:path w="185" h="165">
                  <a:moveTo>
                    <a:pt x="110" y="165"/>
                  </a:moveTo>
                  <a:lnTo>
                    <a:pt x="110" y="165"/>
                  </a:lnTo>
                  <a:lnTo>
                    <a:pt x="97" y="165"/>
                  </a:lnTo>
                  <a:lnTo>
                    <a:pt x="91" y="165"/>
                  </a:lnTo>
                  <a:lnTo>
                    <a:pt x="91" y="165"/>
                  </a:lnTo>
                  <a:lnTo>
                    <a:pt x="87" y="164"/>
                  </a:lnTo>
                  <a:lnTo>
                    <a:pt x="82" y="163"/>
                  </a:lnTo>
                  <a:lnTo>
                    <a:pt x="82" y="163"/>
                  </a:lnTo>
                  <a:lnTo>
                    <a:pt x="81" y="163"/>
                  </a:lnTo>
                  <a:lnTo>
                    <a:pt x="81" y="163"/>
                  </a:lnTo>
                  <a:lnTo>
                    <a:pt x="70" y="160"/>
                  </a:lnTo>
                  <a:lnTo>
                    <a:pt x="60" y="156"/>
                  </a:lnTo>
                  <a:lnTo>
                    <a:pt x="49" y="152"/>
                  </a:lnTo>
                  <a:lnTo>
                    <a:pt x="39" y="146"/>
                  </a:lnTo>
                  <a:lnTo>
                    <a:pt x="31" y="139"/>
                  </a:lnTo>
                  <a:lnTo>
                    <a:pt x="22" y="133"/>
                  </a:lnTo>
                  <a:lnTo>
                    <a:pt x="16" y="126"/>
                  </a:lnTo>
                  <a:lnTo>
                    <a:pt x="10" y="118"/>
                  </a:lnTo>
                  <a:lnTo>
                    <a:pt x="10" y="118"/>
                  </a:lnTo>
                  <a:lnTo>
                    <a:pt x="7" y="111"/>
                  </a:lnTo>
                  <a:lnTo>
                    <a:pt x="4" y="105"/>
                  </a:lnTo>
                  <a:lnTo>
                    <a:pt x="2" y="99"/>
                  </a:lnTo>
                  <a:lnTo>
                    <a:pt x="1" y="92"/>
                  </a:lnTo>
                  <a:lnTo>
                    <a:pt x="0" y="85"/>
                  </a:lnTo>
                  <a:lnTo>
                    <a:pt x="0" y="78"/>
                  </a:lnTo>
                  <a:lnTo>
                    <a:pt x="1" y="71"/>
                  </a:lnTo>
                  <a:lnTo>
                    <a:pt x="2" y="64"/>
                  </a:lnTo>
                  <a:lnTo>
                    <a:pt x="2" y="64"/>
                  </a:lnTo>
                  <a:lnTo>
                    <a:pt x="5" y="56"/>
                  </a:lnTo>
                  <a:lnTo>
                    <a:pt x="8" y="48"/>
                  </a:lnTo>
                  <a:lnTo>
                    <a:pt x="13" y="40"/>
                  </a:lnTo>
                  <a:lnTo>
                    <a:pt x="19" y="33"/>
                  </a:lnTo>
                  <a:lnTo>
                    <a:pt x="27" y="26"/>
                  </a:lnTo>
                  <a:lnTo>
                    <a:pt x="33" y="19"/>
                  </a:lnTo>
                  <a:lnTo>
                    <a:pt x="47" y="8"/>
                  </a:lnTo>
                  <a:lnTo>
                    <a:pt x="47" y="8"/>
                  </a:lnTo>
                  <a:lnTo>
                    <a:pt x="53" y="5"/>
                  </a:lnTo>
                  <a:lnTo>
                    <a:pt x="61" y="2"/>
                  </a:lnTo>
                  <a:lnTo>
                    <a:pt x="68" y="1"/>
                  </a:lnTo>
                  <a:lnTo>
                    <a:pt x="77" y="0"/>
                  </a:lnTo>
                  <a:lnTo>
                    <a:pt x="77" y="0"/>
                  </a:lnTo>
                  <a:lnTo>
                    <a:pt x="88" y="1"/>
                  </a:lnTo>
                  <a:lnTo>
                    <a:pt x="98" y="3"/>
                  </a:lnTo>
                  <a:lnTo>
                    <a:pt x="108" y="5"/>
                  </a:lnTo>
                  <a:lnTo>
                    <a:pt x="120" y="8"/>
                  </a:lnTo>
                  <a:lnTo>
                    <a:pt x="120" y="8"/>
                  </a:lnTo>
                  <a:lnTo>
                    <a:pt x="128" y="12"/>
                  </a:lnTo>
                  <a:lnTo>
                    <a:pt x="136" y="17"/>
                  </a:lnTo>
                  <a:lnTo>
                    <a:pt x="144" y="24"/>
                  </a:lnTo>
                  <a:lnTo>
                    <a:pt x="152" y="31"/>
                  </a:lnTo>
                  <a:lnTo>
                    <a:pt x="159" y="38"/>
                  </a:lnTo>
                  <a:lnTo>
                    <a:pt x="166" y="46"/>
                  </a:lnTo>
                  <a:lnTo>
                    <a:pt x="171" y="54"/>
                  </a:lnTo>
                  <a:lnTo>
                    <a:pt x="175" y="62"/>
                  </a:lnTo>
                  <a:lnTo>
                    <a:pt x="175" y="62"/>
                  </a:lnTo>
                  <a:lnTo>
                    <a:pt x="178" y="69"/>
                  </a:lnTo>
                  <a:lnTo>
                    <a:pt x="182" y="78"/>
                  </a:lnTo>
                  <a:lnTo>
                    <a:pt x="184" y="88"/>
                  </a:lnTo>
                  <a:lnTo>
                    <a:pt x="185" y="97"/>
                  </a:lnTo>
                  <a:lnTo>
                    <a:pt x="185" y="106"/>
                  </a:lnTo>
                  <a:lnTo>
                    <a:pt x="185" y="116"/>
                  </a:lnTo>
                  <a:lnTo>
                    <a:pt x="183" y="132"/>
                  </a:lnTo>
                  <a:lnTo>
                    <a:pt x="183" y="132"/>
                  </a:lnTo>
                  <a:lnTo>
                    <a:pt x="182" y="137"/>
                  </a:lnTo>
                  <a:lnTo>
                    <a:pt x="178" y="141"/>
                  </a:lnTo>
                  <a:lnTo>
                    <a:pt x="176" y="146"/>
                  </a:lnTo>
                  <a:lnTo>
                    <a:pt x="173" y="150"/>
                  </a:lnTo>
                  <a:lnTo>
                    <a:pt x="169" y="153"/>
                  </a:lnTo>
                  <a:lnTo>
                    <a:pt x="165" y="155"/>
                  </a:lnTo>
                  <a:lnTo>
                    <a:pt x="156" y="160"/>
                  </a:lnTo>
                  <a:lnTo>
                    <a:pt x="145" y="162"/>
                  </a:lnTo>
                  <a:lnTo>
                    <a:pt x="134" y="164"/>
                  </a:lnTo>
                  <a:lnTo>
                    <a:pt x="123" y="165"/>
                  </a:lnTo>
                  <a:lnTo>
                    <a:pt x="110" y="165"/>
                  </a:lnTo>
                  <a:lnTo>
                    <a:pt x="110" y="165"/>
                  </a:lnTo>
                  <a:close/>
                  <a:moveTo>
                    <a:pt x="84" y="38"/>
                  </a:moveTo>
                  <a:lnTo>
                    <a:pt x="84" y="38"/>
                  </a:lnTo>
                  <a:lnTo>
                    <a:pt x="75" y="39"/>
                  </a:lnTo>
                  <a:lnTo>
                    <a:pt x="70" y="40"/>
                  </a:lnTo>
                  <a:lnTo>
                    <a:pt x="65" y="43"/>
                  </a:lnTo>
                  <a:lnTo>
                    <a:pt x="59" y="46"/>
                  </a:lnTo>
                  <a:lnTo>
                    <a:pt x="53" y="50"/>
                  </a:lnTo>
                  <a:lnTo>
                    <a:pt x="48" y="57"/>
                  </a:lnTo>
                  <a:lnTo>
                    <a:pt x="43" y="64"/>
                  </a:lnTo>
                  <a:lnTo>
                    <a:pt x="43" y="64"/>
                  </a:lnTo>
                  <a:lnTo>
                    <a:pt x="39" y="72"/>
                  </a:lnTo>
                  <a:lnTo>
                    <a:pt x="37" y="79"/>
                  </a:lnTo>
                  <a:lnTo>
                    <a:pt x="37" y="88"/>
                  </a:lnTo>
                  <a:lnTo>
                    <a:pt x="39" y="96"/>
                  </a:lnTo>
                  <a:lnTo>
                    <a:pt x="39" y="96"/>
                  </a:lnTo>
                  <a:lnTo>
                    <a:pt x="43" y="102"/>
                  </a:lnTo>
                  <a:lnTo>
                    <a:pt x="48" y="108"/>
                  </a:lnTo>
                  <a:lnTo>
                    <a:pt x="55" y="113"/>
                  </a:lnTo>
                  <a:lnTo>
                    <a:pt x="62" y="118"/>
                  </a:lnTo>
                  <a:lnTo>
                    <a:pt x="70" y="122"/>
                  </a:lnTo>
                  <a:lnTo>
                    <a:pt x="77" y="125"/>
                  </a:lnTo>
                  <a:lnTo>
                    <a:pt x="86" y="127"/>
                  </a:lnTo>
                  <a:lnTo>
                    <a:pt x="93" y="129"/>
                  </a:lnTo>
                  <a:lnTo>
                    <a:pt x="94" y="129"/>
                  </a:lnTo>
                  <a:lnTo>
                    <a:pt x="94" y="129"/>
                  </a:lnTo>
                  <a:lnTo>
                    <a:pt x="102" y="129"/>
                  </a:lnTo>
                  <a:lnTo>
                    <a:pt x="102" y="129"/>
                  </a:lnTo>
                  <a:lnTo>
                    <a:pt x="118" y="130"/>
                  </a:lnTo>
                  <a:lnTo>
                    <a:pt x="118" y="130"/>
                  </a:lnTo>
                  <a:lnTo>
                    <a:pt x="131" y="129"/>
                  </a:lnTo>
                  <a:lnTo>
                    <a:pt x="137" y="128"/>
                  </a:lnTo>
                  <a:lnTo>
                    <a:pt x="142" y="126"/>
                  </a:lnTo>
                  <a:lnTo>
                    <a:pt x="142" y="126"/>
                  </a:lnTo>
                  <a:lnTo>
                    <a:pt x="145" y="124"/>
                  </a:lnTo>
                  <a:lnTo>
                    <a:pt x="147" y="122"/>
                  </a:lnTo>
                  <a:lnTo>
                    <a:pt x="149" y="119"/>
                  </a:lnTo>
                  <a:lnTo>
                    <a:pt x="149" y="116"/>
                  </a:lnTo>
                  <a:lnTo>
                    <a:pt x="149" y="106"/>
                  </a:lnTo>
                  <a:lnTo>
                    <a:pt x="147" y="97"/>
                  </a:lnTo>
                  <a:lnTo>
                    <a:pt x="147" y="95"/>
                  </a:lnTo>
                  <a:lnTo>
                    <a:pt x="147" y="95"/>
                  </a:lnTo>
                  <a:lnTo>
                    <a:pt x="145" y="86"/>
                  </a:lnTo>
                  <a:lnTo>
                    <a:pt x="142" y="77"/>
                  </a:lnTo>
                  <a:lnTo>
                    <a:pt x="137" y="71"/>
                  </a:lnTo>
                  <a:lnTo>
                    <a:pt x="132" y="65"/>
                  </a:lnTo>
                  <a:lnTo>
                    <a:pt x="129" y="62"/>
                  </a:lnTo>
                  <a:lnTo>
                    <a:pt x="129" y="62"/>
                  </a:lnTo>
                  <a:lnTo>
                    <a:pt x="118" y="52"/>
                  </a:lnTo>
                  <a:lnTo>
                    <a:pt x="112" y="47"/>
                  </a:lnTo>
                  <a:lnTo>
                    <a:pt x="107" y="44"/>
                  </a:lnTo>
                  <a:lnTo>
                    <a:pt x="101" y="41"/>
                  </a:lnTo>
                  <a:lnTo>
                    <a:pt x="96" y="39"/>
                  </a:lnTo>
                  <a:lnTo>
                    <a:pt x="90" y="38"/>
                  </a:lnTo>
                  <a:lnTo>
                    <a:pt x="84" y="38"/>
                  </a:lnTo>
                  <a:lnTo>
                    <a:pt x="84" y="3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4" name="Freeform 482">
              <a:extLst>
                <a:ext uri="{FF2B5EF4-FFF2-40B4-BE49-F238E27FC236}">
                  <a16:creationId xmlns:a16="http://schemas.microsoft.com/office/drawing/2014/main" id="{A844300F-4C79-093A-94B4-FDE51CEF7F90}"/>
                </a:ext>
              </a:extLst>
            </p:cNvPr>
            <p:cNvSpPr/>
            <p:nvPr/>
          </p:nvSpPr>
          <p:spPr bwMode="auto">
            <a:xfrm>
              <a:off x="6526213" y="3246438"/>
              <a:ext cx="79375" cy="63500"/>
            </a:xfrm>
            <a:custGeom>
              <a:avLst/>
              <a:gdLst/>
              <a:ahLst/>
              <a:cxnLst>
                <a:cxn ang="0">
                  <a:pos x="13" y="121"/>
                </a:cxn>
                <a:cxn ang="0">
                  <a:pos x="4" y="115"/>
                </a:cxn>
                <a:cxn ang="0">
                  <a:pos x="1" y="110"/>
                </a:cxn>
                <a:cxn ang="0">
                  <a:pos x="0" y="103"/>
                </a:cxn>
                <a:cxn ang="0">
                  <a:pos x="2" y="42"/>
                </a:cxn>
                <a:cxn ang="0">
                  <a:pos x="3" y="14"/>
                </a:cxn>
                <a:cxn ang="0">
                  <a:pos x="8" y="5"/>
                </a:cxn>
                <a:cxn ang="0">
                  <a:pos x="20" y="1"/>
                </a:cxn>
                <a:cxn ang="0">
                  <a:pos x="27" y="1"/>
                </a:cxn>
                <a:cxn ang="0">
                  <a:pos x="35" y="3"/>
                </a:cxn>
                <a:cxn ang="0">
                  <a:pos x="40" y="9"/>
                </a:cxn>
                <a:cxn ang="0">
                  <a:pos x="44" y="17"/>
                </a:cxn>
                <a:cxn ang="0">
                  <a:pos x="57" y="29"/>
                </a:cxn>
                <a:cxn ang="0">
                  <a:pos x="66" y="23"/>
                </a:cxn>
                <a:cxn ang="0">
                  <a:pos x="61" y="29"/>
                </a:cxn>
                <a:cxn ang="0">
                  <a:pos x="69" y="34"/>
                </a:cxn>
                <a:cxn ang="0">
                  <a:pos x="95" y="51"/>
                </a:cxn>
                <a:cxn ang="0">
                  <a:pos x="105" y="48"/>
                </a:cxn>
                <a:cxn ang="0">
                  <a:pos x="103" y="28"/>
                </a:cxn>
                <a:cxn ang="0">
                  <a:pos x="101" y="17"/>
                </a:cxn>
                <a:cxn ang="0">
                  <a:pos x="104" y="9"/>
                </a:cxn>
                <a:cxn ang="0">
                  <a:pos x="115" y="0"/>
                </a:cxn>
                <a:cxn ang="0">
                  <a:pos x="125" y="0"/>
                </a:cxn>
                <a:cxn ang="0">
                  <a:pos x="134" y="8"/>
                </a:cxn>
                <a:cxn ang="0">
                  <a:pos x="139" y="28"/>
                </a:cxn>
                <a:cxn ang="0">
                  <a:pos x="140" y="48"/>
                </a:cxn>
                <a:cxn ang="0">
                  <a:pos x="141" y="49"/>
                </a:cxn>
                <a:cxn ang="0">
                  <a:pos x="145" y="48"/>
                </a:cxn>
                <a:cxn ang="0">
                  <a:pos x="139" y="54"/>
                </a:cxn>
                <a:cxn ang="0">
                  <a:pos x="141" y="60"/>
                </a:cxn>
                <a:cxn ang="0">
                  <a:pos x="143" y="71"/>
                </a:cxn>
                <a:cxn ang="0">
                  <a:pos x="139" y="99"/>
                </a:cxn>
                <a:cxn ang="0">
                  <a:pos x="134" y="107"/>
                </a:cxn>
                <a:cxn ang="0">
                  <a:pos x="124" y="114"/>
                </a:cxn>
                <a:cxn ang="0">
                  <a:pos x="120" y="114"/>
                </a:cxn>
                <a:cxn ang="0">
                  <a:pos x="108" y="111"/>
                </a:cxn>
                <a:cxn ang="0">
                  <a:pos x="98" y="102"/>
                </a:cxn>
                <a:cxn ang="0">
                  <a:pos x="86" y="91"/>
                </a:cxn>
                <a:cxn ang="0">
                  <a:pos x="63" y="73"/>
                </a:cxn>
                <a:cxn ang="0">
                  <a:pos x="50" y="65"/>
                </a:cxn>
                <a:cxn ang="0">
                  <a:pos x="37" y="67"/>
                </a:cxn>
                <a:cxn ang="0">
                  <a:pos x="35" y="103"/>
                </a:cxn>
                <a:cxn ang="0">
                  <a:pos x="32" y="114"/>
                </a:cxn>
                <a:cxn ang="0">
                  <a:pos x="23" y="119"/>
                </a:cxn>
              </a:cxnLst>
              <a:rect l="0" t="0" r="r" b="b"/>
              <a:pathLst>
                <a:path w="149" h="121">
                  <a:moveTo>
                    <a:pt x="17" y="121"/>
                  </a:moveTo>
                  <a:lnTo>
                    <a:pt x="17" y="121"/>
                  </a:lnTo>
                  <a:lnTo>
                    <a:pt x="13" y="121"/>
                  </a:lnTo>
                  <a:lnTo>
                    <a:pt x="9" y="119"/>
                  </a:lnTo>
                  <a:lnTo>
                    <a:pt x="6" y="117"/>
                  </a:lnTo>
                  <a:lnTo>
                    <a:pt x="4" y="115"/>
                  </a:lnTo>
                  <a:lnTo>
                    <a:pt x="4" y="115"/>
                  </a:lnTo>
                  <a:lnTo>
                    <a:pt x="2" y="113"/>
                  </a:lnTo>
                  <a:lnTo>
                    <a:pt x="1" y="110"/>
                  </a:lnTo>
                  <a:lnTo>
                    <a:pt x="0" y="107"/>
                  </a:lnTo>
                  <a:lnTo>
                    <a:pt x="0" y="103"/>
                  </a:lnTo>
                  <a:lnTo>
                    <a:pt x="0" y="103"/>
                  </a:lnTo>
                  <a:lnTo>
                    <a:pt x="1" y="65"/>
                  </a:lnTo>
                  <a:lnTo>
                    <a:pt x="1" y="65"/>
                  </a:lnTo>
                  <a:lnTo>
                    <a:pt x="2" y="42"/>
                  </a:lnTo>
                  <a:lnTo>
                    <a:pt x="3" y="18"/>
                  </a:lnTo>
                  <a:lnTo>
                    <a:pt x="3" y="18"/>
                  </a:lnTo>
                  <a:lnTo>
                    <a:pt x="3" y="14"/>
                  </a:lnTo>
                  <a:lnTo>
                    <a:pt x="4" y="10"/>
                  </a:lnTo>
                  <a:lnTo>
                    <a:pt x="6" y="7"/>
                  </a:lnTo>
                  <a:lnTo>
                    <a:pt x="8" y="5"/>
                  </a:lnTo>
                  <a:lnTo>
                    <a:pt x="11" y="3"/>
                  </a:lnTo>
                  <a:lnTo>
                    <a:pt x="14" y="2"/>
                  </a:lnTo>
                  <a:lnTo>
                    <a:pt x="20" y="1"/>
                  </a:lnTo>
                  <a:lnTo>
                    <a:pt x="22" y="1"/>
                  </a:lnTo>
                  <a:lnTo>
                    <a:pt x="22" y="1"/>
                  </a:lnTo>
                  <a:lnTo>
                    <a:pt x="27" y="1"/>
                  </a:lnTo>
                  <a:lnTo>
                    <a:pt x="27" y="1"/>
                  </a:lnTo>
                  <a:lnTo>
                    <a:pt x="30" y="1"/>
                  </a:lnTo>
                  <a:lnTo>
                    <a:pt x="35" y="3"/>
                  </a:lnTo>
                  <a:lnTo>
                    <a:pt x="37" y="4"/>
                  </a:lnTo>
                  <a:lnTo>
                    <a:pt x="38" y="6"/>
                  </a:lnTo>
                  <a:lnTo>
                    <a:pt x="40" y="9"/>
                  </a:lnTo>
                  <a:lnTo>
                    <a:pt x="41" y="13"/>
                  </a:lnTo>
                  <a:lnTo>
                    <a:pt x="42" y="17"/>
                  </a:lnTo>
                  <a:lnTo>
                    <a:pt x="44" y="17"/>
                  </a:lnTo>
                  <a:lnTo>
                    <a:pt x="44" y="17"/>
                  </a:lnTo>
                  <a:lnTo>
                    <a:pt x="51" y="23"/>
                  </a:lnTo>
                  <a:lnTo>
                    <a:pt x="57" y="29"/>
                  </a:lnTo>
                  <a:lnTo>
                    <a:pt x="66" y="22"/>
                  </a:lnTo>
                  <a:lnTo>
                    <a:pt x="66" y="22"/>
                  </a:lnTo>
                  <a:lnTo>
                    <a:pt x="66" y="23"/>
                  </a:lnTo>
                  <a:lnTo>
                    <a:pt x="65" y="27"/>
                  </a:lnTo>
                  <a:lnTo>
                    <a:pt x="61" y="29"/>
                  </a:lnTo>
                  <a:lnTo>
                    <a:pt x="61" y="29"/>
                  </a:lnTo>
                  <a:lnTo>
                    <a:pt x="68" y="33"/>
                  </a:lnTo>
                  <a:lnTo>
                    <a:pt x="69" y="34"/>
                  </a:lnTo>
                  <a:lnTo>
                    <a:pt x="69" y="34"/>
                  </a:lnTo>
                  <a:lnTo>
                    <a:pt x="80" y="40"/>
                  </a:lnTo>
                  <a:lnTo>
                    <a:pt x="80" y="40"/>
                  </a:lnTo>
                  <a:lnTo>
                    <a:pt x="95" y="51"/>
                  </a:lnTo>
                  <a:lnTo>
                    <a:pt x="103" y="59"/>
                  </a:lnTo>
                  <a:lnTo>
                    <a:pt x="105" y="48"/>
                  </a:lnTo>
                  <a:lnTo>
                    <a:pt x="105" y="48"/>
                  </a:lnTo>
                  <a:lnTo>
                    <a:pt x="105" y="38"/>
                  </a:lnTo>
                  <a:lnTo>
                    <a:pt x="105" y="32"/>
                  </a:lnTo>
                  <a:lnTo>
                    <a:pt x="103" y="28"/>
                  </a:lnTo>
                  <a:lnTo>
                    <a:pt x="103" y="28"/>
                  </a:lnTo>
                  <a:lnTo>
                    <a:pt x="101" y="21"/>
                  </a:lnTo>
                  <a:lnTo>
                    <a:pt x="101" y="17"/>
                  </a:lnTo>
                  <a:lnTo>
                    <a:pt x="102" y="13"/>
                  </a:lnTo>
                  <a:lnTo>
                    <a:pt x="104" y="9"/>
                  </a:lnTo>
                  <a:lnTo>
                    <a:pt x="104" y="9"/>
                  </a:lnTo>
                  <a:lnTo>
                    <a:pt x="107" y="6"/>
                  </a:lnTo>
                  <a:lnTo>
                    <a:pt x="111" y="2"/>
                  </a:lnTo>
                  <a:lnTo>
                    <a:pt x="115" y="0"/>
                  </a:lnTo>
                  <a:lnTo>
                    <a:pt x="121" y="0"/>
                  </a:lnTo>
                  <a:lnTo>
                    <a:pt x="121" y="0"/>
                  </a:lnTo>
                  <a:lnTo>
                    <a:pt x="125" y="0"/>
                  </a:lnTo>
                  <a:lnTo>
                    <a:pt x="129" y="2"/>
                  </a:lnTo>
                  <a:lnTo>
                    <a:pt x="131" y="5"/>
                  </a:lnTo>
                  <a:lnTo>
                    <a:pt x="134" y="8"/>
                  </a:lnTo>
                  <a:lnTo>
                    <a:pt x="134" y="8"/>
                  </a:lnTo>
                  <a:lnTo>
                    <a:pt x="137" y="18"/>
                  </a:lnTo>
                  <a:lnTo>
                    <a:pt x="139" y="28"/>
                  </a:lnTo>
                  <a:lnTo>
                    <a:pt x="140" y="38"/>
                  </a:lnTo>
                  <a:lnTo>
                    <a:pt x="140" y="48"/>
                  </a:lnTo>
                  <a:lnTo>
                    <a:pt x="140" y="48"/>
                  </a:lnTo>
                  <a:lnTo>
                    <a:pt x="140" y="52"/>
                  </a:lnTo>
                  <a:lnTo>
                    <a:pt x="140" y="52"/>
                  </a:lnTo>
                  <a:lnTo>
                    <a:pt x="141" y="49"/>
                  </a:lnTo>
                  <a:lnTo>
                    <a:pt x="143" y="48"/>
                  </a:lnTo>
                  <a:lnTo>
                    <a:pt x="145" y="48"/>
                  </a:lnTo>
                  <a:lnTo>
                    <a:pt x="145" y="48"/>
                  </a:lnTo>
                  <a:lnTo>
                    <a:pt x="148" y="49"/>
                  </a:lnTo>
                  <a:lnTo>
                    <a:pt x="149" y="50"/>
                  </a:lnTo>
                  <a:lnTo>
                    <a:pt x="139" y="54"/>
                  </a:lnTo>
                  <a:lnTo>
                    <a:pt x="139" y="55"/>
                  </a:lnTo>
                  <a:lnTo>
                    <a:pt x="139" y="55"/>
                  </a:lnTo>
                  <a:lnTo>
                    <a:pt x="141" y="60"/>
                  </a:lnTo>
                  <a:lnTo>
                    <a:pt x="141" y="60"/>
                  </a:lnTo>
                  <a:lnTo>
                    <a:pt x="143" y="71"/>
                  </a:lnTo>
                  <a:lnTo>
                    <a:pt x="143" y="71"/>
                  </a:lnTo>
                  <a:lnTo>
                    <a:pt x="144" y="79"/>
                  </a:lnTo>
                  <a:lnTo>
                    <a:pt x="142" y="90"/>
                  </a:lnTo>
                  <a:lnTo>
                    <a:pt x="139" y="99"/>
                  </a:lnTo>
                  <a:lnTo>
                    <a:pt x="137" y="104"/>
                  </a:lnTo>
                  <a:lnTo>
                    <a:pt x="134" y="107"/>
                  </a:lnTo>
                  <a:lnTo>
                    <a:pt x="134" y="107"/>
                  </a:lnTo>
                  <a:lnTo>
                    <a:pt x="131" y="110"/>
                  </a:lnTo>
                  <a:lnTo>
                    <a:pt x="127" y="113"/>
                  </a:lnTo>
                  <a:lnTo>
                    <a:pt x="124" y="114"/>
                  </a:lnTo>
                  <a:lnTo>
                    <a:pt x="120" y="114"/>
                  </a:lnTo>
                  <a:lnTo>
                    <a:pt x="120" y="114"/>
                  </a:lnTo>
                  <a:lnTo>
                    <a:pt x="120" y="114"/>
                  </a:lnTo>
                  <a:lnTo>
                    <a:pt x="112" y="113"/>
                  </a:lnTo>
                  <a:lnTo>
                    <a:pt x="112" y="113"/>
                  </a:lnTo>
                  <a:lnTo>
                    <a:pt x="108" y="111"/>
                  </a:lnTo>
                  <a:lnTo>
                    <a:pt x="104" y="109"/>
                  </a:lnTo>
                  <a:lnTo>
                    <a:pt x="98" y="102"/>
                  </a:lnTo>
                  <a:lnTo>
                    <a:pt x="98" y="102"/>
                  </a:lnTo>
                  <a:lnTo>
                    <a:pt x="93" y="96"/>
                  </a:lnTo>
                  <a:lnTo>
                    <a:pt x="86" y="91"/>
                  </a:lnTo>
                  <a:lnTo>
                    <a:pt x="86" y="91"/>
                  </a:lnTo>
                  <a:lnTo>
                    <a:pt x="75" y="81"/>
                  </a:lnTo>
                  <a:lnTo>
                    <a:pt x="75" y="81"/>
                  </a:lnTo>
                  <a:lnTo>
                    <a:pt x="63" y="73"/>
                  </a:lnTo>
                  <a:lnTo>
                    <a:pt x="57" y="69"/>
                  </a:lnTo>
                  <a:lnTo>
                    <a:pt x="50" y="65"/>
                  </a:lnTo>
                  <a:lnTo>
                    <a:pt x="50" y="65"/>
                  </a:lnTo>
                  <a:lnTo>
                    <a:pt x="45" y="62"/>
                  </a:lnTo>
                  <a:lnTo>
                    <a:pt x="37" y="57"/>
                  </a:lnTo>
                  <a:lnTo>
                    <a:pt x="37" y="67"/>
                  </a:lnTo>
                  <a:lnTo>
                    <a:pt x="37" y="67"/>
                  </a:lnTo>
                  <a:lnTo>
                    <a:pt x="35" y="103"/>
                  </a:lnTo>
                  <a:lnTo>
                    <a:pt x="35" y="103"/>
                  </a:lnTo>
                  <a:lnTo>
                    <a:pt x="35" y="107"/>
                  </a:lnTo>
                  <a:lnTo>
                    <a:pt x="34" y="111"/>
                  </a:lnTo>
                  <a:lnTo>
                    <a:pt x="32" y="114"/>
                  </a:lnTo>
                  <a:lnTo>
                    <a:pt x="30" y="116"/>
                  </a:lnTo>
                  <a:lnTo>
                    <a:pt x="27" y="118"/>
                  </a:lnTo>
                  <a:lnTo>
                    <a:pt x="23" y="119"/>
                  </a:lnTo>
                  <a:lnTo>
                    <a:pt x="17" y="121"/>
                  </a:lnTo>
                  <a:lnTo>
                    <a:pt x="17" y="12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5" name="Freeform 483">
              <a:extLst>
                <a:ext uri="{FF2B5EF4-FFF2-40B4-BE49-F238E27FC236}">
                  <a16:creationId xmlns:a16="http://schemas.microsoft.com/office/drawing/2014/main" id="{FA28BE12-321C-E844-2E48-46E3F0D3BC68}"/>
                </a:ext>
              </a:extLst>
            </p:cNvPr>
            <p:cNvSpPr/>
            <p:nvPr/>
          </p:nvSpPr>
          <p:spPr bwMode="auto">
            <a:xfrm>
              <a:off x="6692901" y="3432175"/>
              <a:ext cx="100013" cy="71438"/>
            </a:xfrm>
            <a:custGeom>
              <a:avLst/>
              <a:gdLst/>
              <a:ahLst/>
              <a:cxnLst>
                <a:cxn ang="0">
                  <a:pos x="162" y="135"/>
                </a:cxn>
                <a:cxn ang="0">
                  <a:pos x="155" y="130"/>
                </a:cxn>
                <a:cxn ang="0">
                  <a:pos x="150" y="119"/>
                </a:cxn>
                <a:cxn ang="0">
                  <a:pos x="152" y="60"/>
                </a:cxn>
                <a:cxn ang="0">
                  <a:pos x="143" y="45"/>
                </a:cxn>
                <a:cxn ang="0">
                  <a:pos x="136" y="45"/>
                </a:cxn>
                <a:cxn ang="0">
                  <a:pos x="114" y="42"/>
                </a:cxn>
                <a:cxn ang="0">
                  <a:pos x="108" y="48"/>
                </a:cxn>
                <a:cxn ang="0">
                  <a:pos x="110" y="70"/>
                </a:cxn>
                <a:cxn ang="0">
                  <a:pos x="111" y="81"/>
                </a:cxn>
                <a:cxn ang="0">
                  <a:pos x="110" y="102"/>
                </a:cxn>
                <a:cxn ang="0">
                  <a:pos x="111" y="106"/>
                </a:cxn>
                <a:cxn ang="0">
                  <a:pos x="114" y="118"/>
                </a:cxn>
                <a:cxn ang="0">
                  <a:pos x="110" y="126"/>
                </a:cxn>
                <a:cxn ang="0">
                  <a:pos x="95" y="133"/>
                </a:cxn>
                <a:cxn ang="0">
                  <a:pos x="83" y="128"/>
                </a:cxn>
                <a:cxn ang="0">
                  <a:pos x="77" y="120"/>
                </a:cxn>
                <a:cxn ang="0">
                  <a:pos x="74" y="99"/>
                </a:cxn>
                <a:cxn ang="0">
                  <a:pos x="74" y="76"/>
                </a:cxn>
                <a:cxn ang="0">
                  <a:pos x="72" y="45"/>
                </a:cxn>
                <a:cxn ang="0">
                  <a:pos x="67" y="40"/>
                </a:cxn>
                <a:cxn ang="0">
                  <a:pos x="42" y="44"/>
                </a:cxn>
                <a:cxn ang="0">
                  <a:pos x="41" y="67"/>
                </a:cxn>
                <a:cxn ang="0">
                  <a:pos x="39" y="82"/>
                </a:cxn>
                <a:cxn ang="0">
                  <a:pos x="35" y="116"/>
                </a:cxn>
                <a:cxn ang="0">
                  <a:pos x="32" y="126"/>
                </a:cxn>
                <a:cxn ang="0">
                  <a:pos x="23" y="132"/>
                </a:cxn>
                <a:cxn ang="0">
                  <a:pos x="12" y="132"/>
                </a:cxn>
                <a:cxn ang="0">
                  <a:pos x="3" y="128"/>
                </a:cxn>
                <a:cxn ang="0">
                  <a:pos x="0" y="123"/>
                </a:cxn>
                <a:cxn ang="0">
                  <a:pos x="1" y="102"/>
                </a:cxn>
                <a:cxn ang="0">
                  <a:pos x="5" y="68"/>
                </a:cxn>
                <a:cxn ang="0">
                  <a:pos x="6" y="29"/>
                </a:cxn>
                <a:cxn ang="0">
                  <a:pos x="6" y="13"/>
                </a:cxn>
                <a:cxn ang="0">
                  <a:pos x="11" y="5"/>
                </a:cxn>
                <a:cxn ang="0">
                  <a:pos x="23" y="1"/>
                </a:cxn>
                <a:cxn ang="0">
                  <a:pos x="27" y="1"/>
                </a:cxn>
                <a:cxn ang="0">
                  <a:pos x="35" y="0"/>
                </a:cxn>
                <a:cxn ang="0">
                  <a:pos x="60" y="4"/>
                </a:cxn>
                <a:cxn ang="0">
                  <a:pos x="100" y="5"/>
                </a:cxn>
                <a:cxn ang="0">
                  <a:pos x="132" y="7"/>
                </a:cxn>
                <a:cxn ang="0">
                  <a:pos x="160" y="10"/>
                </a:cxn>
                <a:cxn ang="0">
                  <a:pos x="172" y="15"/>
                </a:cxn>
                <a:cxn ang="0">
                  <a:pos x="182" y="26"/>
                </a:cxn>
                <a:cxn ang="0">
                  <a:pos x="190" y="60"/>
                </a:cxn>
                <a:cxn ang="0">
                  <a:pos x="188" y="97"/>
                </a:cxn>
                <a:cxn ang="0">
                  <a:pos x="187" y="123"/>
                </a:cxn>
                <a:cxn ang="0">
                  <a:pos x="181" y="132"/>
                </a:cxn>
                <a:cxn ang="0">
                  <a:pos x="169" y="136"/>
                </a:cxn>
              </a:cxnLst>
              <a:rect l="0" t="0" r="r" b="b"/>
              <a:pathLst>
                <a:path w="190" h="136">
                  <a:moveTo>
                    <a:pt x="169" y="136"/>
                  </a:moveTo>
                  <a:lnTo>
                    <a:pt x="169" y="136"/>
                  </a:lnTo>
                  <a:lnTo>
                    <a:pt x="162" y="135"/>
                  </a:lnTo>
                  <a:lnTo>
                    <a:pt x="159" y="134"/>
                  </a:lnTo>
                  <a:lnTo>
                    <a:pt x="157" y="132"/>
                  </a:lnTo>
                  <a:lnTo>
                    <a:pt x="155" y="130"/>
                  </a:lnTo>
                  <a:lnTo>
                    <a:pt x="153" y="127"/>
                  </a:lnTo>
                  <a:lnTo>
                    <a:pt x="152" y="123"/>
                  </a:lnTo>
                  <a:lnTo>
                    <a:pt x="150" y="119"/>
                  </a:lnTo>
                  <a:lnTo>
                    <a:pt x="150" y="119"/>
                  </a:lnTo>
                  <a:lnTo>
                    <a:pt x="152" y="60"/>
                  </a:lnTo>
                  <a:lnTo>
                    <a:pt x="152" y="60"/>
                  </a:lnTo>
                  <a:lnTo>
                    <a:pt x="152" y="50"/>
                  </a:lnTo>
                  <a:lnTo>
                    <a:pt x="152" y="44"/>
                  </a:lnTo>
                  <a:lnTo>
                    <a:pt x="143" y="45"/>
                  </a:lnTo>
                  <a:lnTo>
                    <a:pt x="143" y="45"/>
                  </a:lnTo>
                  <a:lnTo>
                    <a:pt x="136" y="45"/>
                  </a:lnTo>
                  <a:lnTo>
                    <a:pt x="136" y="45"/>
                  </a:lnTo>
                  <a:lnTo>
                    <a:pt x="129" y="44"/>
                  </a:lnTo>
                  <a:lnTo>
                    <a:pt x="129" y="44"/>
                  </a:lnTo>
                  <a:lnTo>
                    <a:pt x="114" y="42"/>
                  </a:lnTo>
                  <a:lnTo>
                    <a:pt x="108" y="41"/>
                  </a:lnTo>
                  <a:lnTo>
                    <a:pt x="108" y="48"/>
                  </a:lnTo>
                  <a:lnTo>
                    <a:pt x="108" y="48"/>
                  </a:lnTo>
                  <a:lnTo>
                    <a:pt x="109" y="59"/>
                  </a:lnTo>
                  <a:lnTo>
                    <a:pt x="109" y="59"/>
                  </a:lnTo>
                  <a:lnTo>
                    <a:pt x="110" y="70"/>
                  </a:lnTo>
                  <a:lnTo>
                    <a:pt x="111" y="80"/>
                  </a:lnTo>
                  <a:lnTo>
                    <a:pt x="111" y="81"/>
                  </a:lnTo>
                  <a:lnTo>
                    <a:pt x="111" y="81"/>
                  </a:lnTo>
                  <a:lnTo>
                    <a:pt x="110" y="96"/>
                  </a:lnTo>
                  <a:lnTo>
                    <a:pt x="110" y="96"/>
                  </a:lnTo>
                  <a:lnTo>
                    <a:pt x="110" y="102"/>
                  </a:lnTo>
                  <a:lnTo>
                    <a:pt x="110" y="104"/>
                  </a:lnTo>
                  <a:lnTo>
                    <a:pt x="111" y="106"/>
                  </a:lnTo>
                  <a:lnTo>
                    <a:pt x="111" y="106"/>
                  </a:lnTo>
                  <a:lnTo>
                    <a:pt x="114" y="110"/>
                  </a:lnTo>
                  <a:lnTo>
                    <a:pt x="115" y="115"/>
                  </a:lnTo>
                  <a:lnTo>
                    <a:pt x="114" y="118"/>
                  </a:lnTo>
                  <a:lnTo>
                    <a:pt x="113" y="121"/>
                  </a:lnTo>
                  <a:lnTo>
                    <a:pt x="113" y="121"/>
                  </a:lnTo>
                  <a:lnTo>
                    <a:pt x="110" y="126"/>
                  </a:lnTo>
                  <a:lnTo>
                    <a:pt x="106" y="129"/>
                  </a:lnTo>
                  <a:lnTo>
                    <a:pt x="101" y="132"/>
                  </a:lnTo>
                  <a:lnTo>
                    <a:pt x="95" y="133"/>
                  </a:lnTo>
                  <a:lnTo>
                    <a:pt x="95" y="133"/>
                  </a:lnTo>
                  <a:lnTo>
                    <a:pt x="88" y="132"/>
                  </a:lnTo>
                  <a:lnTo>
                    <a:pt x="83" y="128"/>
                  </a:lnTo>
                  <a:lnTo>
                    <a:pt x="83" y="128"/>
                  </a:lnTo>
                  <a:lnTo>
                    <a:pt x="80" y="125"/>
                  </a:lnTo>
                  <a:lnTo>
                    <a:pt x="77" y="120"/>
                  </a:lnTo>
                  <a:lnTo>
                    <a:pt x="76" y="116"/>
                  </a:lnTo>
                  <a:lnTo>
                    <a:pt x="75" y="110"/>
                  </a:lnTo>
                  <a:lnTo>
                    <a:pt x="74" y="99"/>
                  </a:lnTo>
                  <a:lnTo>
                    <a:pt x="74" y="90"/>
                  </a:lnTo>
                  <a:lnTo>
                    <a:pt x="74" y="90"/>
                  </a:lnTo>
                  <a:lnTo>
                    <a:pt x="74" y="76"/>
                  </a:lnTo>
                  <a:lnTo>
                    <a:pt x="73" y="63"/>
                  </a:lnTo>
                  <a:lnTo>
                    <a:pt x="73" y="63"/>
                  </a:lnTo>
                  <a:lnTo>
                    <a:pt x="72" y="45"/>
                  </a:lnTo>
                  <a:lnTo>
                    <a:pt x="72" y="40"/>
                  </a:lnTo>
                  <a:lnTo>
                    <a:pt x="67" y="40"/>
                  </a:lnTo>
                  <a:lnTo>
                    <a:pt x="67" y="40"/>
                  </a:lnTo>
                  <a:lnTo>
                    <a:pt x="48" y="39"/>
                  </a:lnTo>
                  <a:lnTo>
                    <a:pt x="42" y="38"/>
                  </a:lnTo>
                  <a:lnTo>
                    <a:pt x="42" y="44"/>
                  </a:lnTo>
                  <a:lnTo>
                    <a:pt x="42" y="44"/>
                  </a:lnTo>
                  <a:lnTo>
                    <a:pt x="42" y="55"/>
                  </a:lnTo>
                  <a:lnTo>
                    <a:pt x="41" y="67"/>
                  </a:lnTo>
                  <a:lnTo>
                    <a:pt x="41" y="67"/>
                  </a:lnTo>
                  <a:lnTo>
                    <a:pt x="39" y="82"/>
                  </a:lnTo>
                  <a:lnTo>
                    <a:pt x="39" y="82"/>
                  </a:lnTo>
                  <a:lnTo>
                    <a:pt x="37" y="99"/>
                  </a:lnTo>
                  <a:lnTo>
                    <a:pt x="35" y="116"/>
                  </a:lnTo>
                  <a:lnTo>
                    <a:pt x="35" y="116"/>
                  </a:lnTo>
                  <a:lnTo>
                    <a:pt x="35" y="120"/>
                  </a:lnTo>
                  <a:lnTo>
                    <a:pt x="34" y="123"/>
                  </a:lnTo>
                  <a:lnTo>
                    <a:pt x="32" y="126"/>
                  </a:lnTo>
                  <a:lnTo>
                    <a:pt x="29" y="129"/>
                  </a:lnTo>
                  <a:lnTo>
                    <a:pt x="27" y="131"/>
                  </a:lnTo>
                  <a:lnTo>
                    <a:pt x="23" y="132"/>
                  </a:lnTo>
                  <a:lnTo>
                    <a:pt x="16" y="133"/>
                  </a:lnTo>
                  <a:lnTo>
                    <a:pt x="16" y="133"/>
                  </a:lnTo>
                  <a:lnTo>
                    <a:pt x="12" y="132"/>
                  </a:lnTo>
                  <a:lnTo>
                    <a:pt x="9" y="132"/>
                  </a:lnTo>
                  <a:lnTo>
                    <a:pt x="6" y="130"/>
                  </a:lnTo>
                  <a:lnTo>
                    <a:pt x="3" y="128"/>
                  </a:lnTo>
                  <a:lnTo>
                    <a:pt x="3" y="128"/>
                  </a:lnTo>
                  <a:lnTo>
                    <a:pt x="2" y="126"/>
                  </a:lnTo>
                  <a:lnTo>
                    <a:pt x="0" y="123"/>
                  </a:lnTo>
                  <a:lnTo>
                    <a:pt x="0" y="116"/>
                  </a:lnTo>
                  <a:lnTo>
                    <a:pt x="0" y="116"/>
                  </a:lnTo>
                  <a:lnTo>
                    <a:pt x="1" y="102"/>
                  </a:lnTo>
                  <a:lnTo>
                    <a:pt x="2" y="89"/>
                  </a:lnTo>
                  <a:lnTo>
                    <a:pt x="2" y="89"/>
                  </a:lnTo>
                  <a:lnTo>
                    <a:pt x="5" y="68"/>
                  </a:lnTo>
                  <a:lnTo>
                    <a:pt x="5" y="68"/>
                  </a:lnTo>
                  <a:lnTo>
                    <a:pt x="6" y="48"/>
                  </a:lnTo>
                  <a:lnTo>
                    <a:pt x="6" y="29"/>
                  </a:lnTo>
                  <a:lnTo>
                    <a:pt x="6" y="17"/>
                  </a:lnTo>
                  <a:lnTo>
                    <a:pt x="6" y="17"/>
                  </a:lnTo>
                  <a:lnTo>
                    <a:pt x="6" y="13"/>
                  </a:lnTo>
                  <a:lnTo>
                    <a:pt x="7" y="10"/>
                  </a:lnTo>
                  <a:lnTo>
                    <a:pt x="9" y="7"/>
                  </a:lnTo>
                  <a:lnTo>
                    <a:pt x="11" y="5"/>
                  </a:lnTo>
                  <a:lnTo>
                    <a:pt x="14" y="3"/>
                  </a:lnTo>
                  <a:lnTo>
                    <a:pt x="17" y="2"/>
                  </a:lnTo>
                  <a:lnTo>
                    <a:pt x="23" y="1"/>
                  </a:lnTo>
                  <a:lnTo>
                    <a:pt x="24" y="1"/>
                  </a:lnTo>
                  <a:lnTo>
                    <a:pt x="27" y="1"/>
                  </a:lnTo>
                  <a:lnTo>
                    <a:pt x="27" y="1"/>
                  </a:lnTo>
                  <a:lnTo>
                    <a:pt x="31" y="0"/>
                  </a:lnTo>
                  <a:lnTo>
                    <a:pt x="31" y="0"/>
                  </a:lnTo>
                  <a:lnTo>
                    <a:pt x="35" y="0"/>
                  </a:lnTo>
                  <a:lnTo>
                    <a:pt x="35" y="0"/>
                  </a:lnTo>
                  <a:lnTo>
                    <a:pt x="47" y="3"/>
                  </a:lnTo>
                  <a:lnTo>
                    <a:pt x="60" y="4"/>
                  </a:lnTo>
                  <a:lnTo>
                    <a:pt x="85" y="5"/>
                  </a:lnTo>
                  <a:lnTo>
                    <a:pt x="85" y="5"/>
                  </a:lnTo>
                  <a:lnTo>
                    <a:pt x="100" y="5"/>
                  </a:lnTo>
                  <a:lnTo>
                    <a:pt x="114" y="6"/>
                  </a:lnTo>
                  <a:lnTo>
                    <a:pt x="114" y="6"/>
                  </a:lnTo>
                  <a:lnTo>
                    <a:pt x="132" y="7"/>
                  </a:lnTo>
                  <a:lnTo>
                    <a:pt x="132" y="7"/>
                  </a:lnTo>
                  <a:lnTo>
                    <a:pt x="150" y="8"/>
                  </a:lnTo>
                  <a:lnTo>
                    <a:pt x="160" y="10"/>
                  </a:lnTo>
                  <a:lnTo>
                    <a:pt x="168" y="12"/>
                  </a:lnTo>
                  <a:lnTo>
                    <a:pt x="168" y="12"/>
                  </a:lnTo>
                  <a:lnTo>
                    <a:pt x="172" y="15"/>
                  </a:lnTo>
                  <a:lnTo>
                    <a:pt x="176" y="18"/>
                  </a:lnTo>
                  <a:lnTo>
                    <a:pt x="179" y="22"/>
                  </a:lnTo>
                  <a:lnTo>
                    <a:pt x="182" y="26"/>
                  </a:lnTo>
                  <a:lnTo>
                    <a:pt x="186" y="36"/>
                  </a:lnTo>
                  <a:lnTo>
                    <a:pt x="189" y="47"/>
                  </a:lnTo>
                  <a:lnTo>
                    <a:pt x="190" y="60"/>
                  </a:lnTo>
                  <a:lnTo>
                    <a:pt x="190" y="72"/>
                  </a:lnTo>
                  <a:lnTo>
                    <a:pt x="188" y="97"/>
                  </a:lnTo>
                  <a:lnTo>
                    <a:pt x="188" y="97"/>
                  </a:lnTo>
                  <a:lnTo>
                    <a:pt x="187" y="119"/>
                  </a:lnTo>
                  <a:lnTo>
                    <a:pt x="187" y="119"/>
                  </a:lnTo>
                  <a:lnTo>
                    <a:pt x="187" y="123"/>
                  </a:lnTo>
                  <a:lnTo>
                    <a:pt x="186" y="127"/>
                  </a:lnTo>
                  <a:lnTo>
                    <a:pt x="184" y="130"/>
                  </a:lnTo>
                  <a:lnTo>
                    <a:pt x="181" y="132"/>
                  </a:lnTo>
                  <a:lnTo>
                    <a:pt x="178" y="134"/>
                  </a:lnTo>
                  <a:lnTo>
                    <a:pt x="175" y="135"/>
                  </a:lnTo>
                  <a:lnTo>
                    <a:pt x="169" y="136"/>
                  </a:lnTo>
                  <a:lnTo>
                    <a:pt x="169" y="13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6" name="Freeform 484">
              <a:extLst>
                <a:ext uri="{FF2B5EF4-FFF2-40B4-BE49-F238E27FC236}">
                  <a16:creationId xmlns:a16="http://schemas.microsoft.com/office/drawing/2014/main" id="{713391B1-9BB4-53E1-062D-FA2C0E8F43AB}"/>
                </a:ext>
              </a:extLst>
            </p:cNvPr>
            <p:cNvSpPr/>
            <p:nvPr/>
          </p:nvSpPr>
          <p:spPr bwMode="auto">
            <a:xfrm>
              <a:off x="6354763" y="3409950"/>
              <a:ext cx="55563" cy="111125"/>
            </a:xfrm>
            <a:custGeom>
              <a:avLst/>
              <a:gdLst/>
              <a:ahLst/>
              <a:cxnLst>
                <a:cxn ang="0">
                  <a:pos x="32" y="209"/>
                </a:cxn>
                <a:cxn ang="0">
                  <a:pos x="26" y="208"/>
                </a:cxn>
                <a:cxn ang="0">
                  <a:pos x="17" y="200"/>
                </a:cxn>
                <a:cxn ang="0">
                  <a:pos x="14" y="194"/>
                </a:cxn>
                <a:cxn ang="0">
                  <a:pos x="14" y="185"/>
                </a:cxn>
                <a:cxn ang="0">
                  <a:pos x="17" y="180"/>
                </a:cxn>
                <a:cxn ang="0">
                  <a:pos x="22" y="176"/>
                </a:cxn>
                <a:cxn ang="0">
                  <a:pos x="31" y="172"/>
                </a:cxn>
                <a:cxn ang="0">
                  <a:pos x="42" y="168"/>
                </a:cxn>
                <a:cxn ang="0">
                  <a:pos x="59" y="161"/>
                </a:cxn>
                <a:cxn ang="0">
                  <a:pos x="50" y="154"/>
                </a:cxn>
                <a:cxn ang="0">
                  <a:pos x="21" y="135"/>
                </a:cxn>
                <a:cxn ang="0">
                  <a:pos x="13" y="128"/>
                </a:cxn>
                <a:cxn ang="0">
                  <a:pos x="9" y="122"/>
                </a:cxn>
                <a:cxn ang="0">
                  <a:pos x="8" y="117"/>
                </a:cxn>
                <a:cxn ang="0">
                  <a:pos x="9" y="109"/>
                </a:cxn>
                <a:cxn ang="0">
                  <a:pos x="13" y="103"/>
                </a:cxn>
                <a:cxn ang="0">
                  <a:pos x="20" y="96"/>
                </a:cxn>
                <a:cxn ang="0">
                  <a:pos x="37" y="84"/>
                </a:cxn>
                <a:cxn ang="0">
                  <a:pos x="46" y="79"/>
                </a:cxn>
                <a:cxn ang="0">
                  <a:pos x="63" y="72"/>
                </a:cxn>
                <a:cxn ang="0">
                  <a:pos x="57" y="66"/>
                </a:cxn>
                <a:cxn ang="0">
                  <a:pos x="44" y="55"/>
                </a:cxn>
                <a:cxn ang="0">
                  <a:pos x="29" y="46"/>
                </a:cxn>
                <a:cxn ang="0">
                  <a:pos x="11" y="35"/>
                </a:cxn>
                <a:cxn ang="0">
                  <a:pos x="7" y="31"/>
                </a:cxn>
                <a:cxn ang="0">
                  <a:pos x="0" y="20"/>
                </a:cxn>
                <a:cxn ang="0">
                  <a:pos x="2" y="12"/>
                </a:cxn>
                <a:cxn ang="0">
                  <a:pos x="6" y="7"/>
                </a:cxn>
                <a:cxn ang="0">
                  <a:pos x="15" y="1"/>
                </a:cxn>
                <a:cxn ang="0">
                  <a:pos x="20" y="0"/>
                </a:cxn>
                <a:cxn ang="0">
                  <a:pos x="26" y="1"/>
                </a:cxn>
                <a:cxn ang="0">
                  <a:pos x="31" y="5"/>
                </a:cxn>
                <a:cxn ang="0">
                  <a:pos x="46" y="17"/>
                </a:cxn>
                <a:cxn ang="0">
                  <a:pos x="60" y="27"/>
                </a:cxn>
                <a:cxn ang="0">
                  <a:pos x="85" y="47"/>
                </a:cxn>
                <a:cxn ang="0">
                  <a:pos x="95" y="58"/>
                </a:cxn>
                <a:cxn ang="0">
                  <a:pos x="103" y="73"/>
                </a:cxn>
                <a:cxn ang="0">
                  <a:pos x="104" y="79"/>
                </a:cxn>
                <a:cxn ang="0">
                  <a:pos x="100" y="89"/>
                </a:cxn>
                <a:cxn ang="0">
                  <a:pos x="90" y="99"/>
                </a:cxn>
                <a:cxn ang="0">
                  <a:pos x="66" y="111"/>
                </a:cxn>
                <a:cxn ang="0">
                  <a:pos x="66" y="121"/>
                </a:cxn>
                <a:cxn ang="0">
                  <a:pos x="81" y="130"/>
                </a:cxn>
                <a:cxn ang="0">
                  <a:pos x="93" y="140"/>
                </a:cxn>
                <a:cxn ang="0">
                  <a:pos x="101" y="150"/>
                </a:cxn>
                <a:cxn ang="0">
                  <a:pos x="103" y="163"/>
                </a:cxn>
                <a:cxn ang="0">
                  <a:pos x="102" y="170"/>
                </a:cxn>
                <a:cxn ang="0">
                  <a:pos x="94" y="180"/>
                </a:cxn>
                <a:cxn ang="0">
                  <a:pos x="82" y="189"/>
                </a:cxn>
                <a:cxn ang="0">
                  <a:pos x="61" y="198"/>
                </a:cxn>
                <a:cxn ang="0">
                  <a:pos x="50" y="202"/>
                </a:cxn>
                <a:cxn ang="0">
                  <a:pos x="41" y="207"/>
                </a:cxn>
                <a:cxn ang="0">
                  <a:pos x="32" y="209"/>
                </a:cxn>
              </a:cxnLst>
              <a:rect l="0" t="0" r="r" b="b"/>
              <a:pathLst>
                <a:path w="104" h="209">
                  <a:moveTo>
                    <a:pt x="32" y="209"/>
                  </a:moveTo>
                  <a:lnTo>
                    <a:pt x="32" y="209"/>
                  </a:lnTo>
                  <a:lnTo>
                    <a:pt x="28" y="209"/>
                  </a:lnTo>
                  <a:lnTo>
                    <a:pt x="26" y="208"/>
                  </a:lnTo>
                  <a:lnTo>
                    <a:pt x="20" y="204"/>
                  </a:lnTo>
                  <a:lnTo>
                    <a:pt x="17" y="200"/>
                  </a:lnTo>
                  <a:lnTo>
                    <a:pt x="14" y="194"/>
                  </a:lnTo>
                  <a:lnTo>
                    <a:pt x="14" y="194"/>
                  </a:lnTo>
                  <a:lnTo>
                    <a:pt x="14" y="191"/>
                  </a:lnTo>
                  <a:lnTo>
                    <a:pt x="14" y="185"/>
                  </a:lnTo>
                  <a:lnTo>
                    <a:pt x="15" y="183"/>
                  </a:lnTo>
                  <a:lnTo>
                    <a:pt x="17" y="180"/>
                  </a:lnTo>
                  <a:lnTo>
                    <a:pt x="19" y="178"/>
                  </a:lnTo>
                  <a:lnTo>
                    <a:pt x="22" y="176"/>
                  </a:lnTo>
                  <a:lnTo>
                    <a:pt x="22" y="176"/>
                  </a:lnTo>
                  <a:lnTo>
                    <a:pt x="31" y="172"/>
                  </a:lnTo>
                  <a:lnTo>
                    <a:pt x="42" y="168"/>
                  </a:lnTo>
                  <a:lnTo>
                    <a:pt x="42" y="168"/>
                  </a:lnTo>
                  <a:lnTo>
                    <a:pt x="47" y="166"/>
                  </a:lnTo>
                  <a:lnTo>
                    <a:pt x="59" y="161"/>
                  </a:lnTo>
                  <a:lnTo>
                    <a:pt x="50" y="154"/>
                  </a:lnTo>
                  <a:lnTo>
                    <a:pt x="50" y="154"/>
                  </a:lnTo>
                  <a:lnTo>
                    <a:pt x="29" y="141"/>
                  </a:lnTo>
                  <a:lnTo>
                    <a:pt x="21" y="135"/>
                  </a:lnTo>
                  <a:lnTo>
                    <a:pt x="13" y="128"/>
                  </a:lnTo>
                  <a:lnTo>
                    <a:pt x="13" y="128"/>
                  </a:lnTo>
                  <a:lnTo>
                    <a:pt x="10" y="126"/>
                  </a:lnTo>
                  <a:lnTo>
                    <a:pt x="9" y="122"/>
                  </a:lnTo>
                  <a:lnTo>
                    <a:pt x="8" y="117"/>
                  </a:lnTo>
                  <a:lnTo>
                    <a:pt x="8" y="117"/>
                  </a:lnTo>
                  <a:lnTo>
                    <a:pt x="8" y="113"/>
                  </a:lnTo>
                  <a:lnTo>
                    <a:pt x="9" y="109"/>
                  </a:lnTo>
                  <a:lnTo>
                    <a:pt x="11" y="106"/>
                  </a:lnTo>
                  <a:lnTo>
                    <a:pt x="13" y="103"/>
                  </a:lnTo>
                  <a:lnTo>
                    <a:pt x="13" y="103"/>
                  </a:lnTo>
                  <a:lnTo>
                    <a:pt x="20" y="96"/>
                  </a:lnTo>
                  <a:lnTo>
                    <a:pt x="27" y="89"/>
                  </a:lnTo>
                  <a:lnTo>
                    <a:pt x="37" y="84"/>
                  </a:lnTo>
                  <a:lnTo>
                    <a:pt x="46" y="79"/>
                  </a:lnTo>
                  <a:lnTo>
                    <a:pt x="46" y="79"/>
                  </a:lnTo>
                  <a:lnTo>
                    <a:pt x="53" y="76"/>
                  </a:lnTo>
                  <a:lnTo>
                    <a:pt x="63" y="72"/>
                  </a:lnTo>
                  <a:lnTo>
                    <a:pt x="57" y="66"/>
                  </a:lnTo>
                  <a:lnTo>
                    <a:pt x="57" y="66"/>
                  </a:lnTo>
                  <a:lnTo>
                    <a:pt x="51" y="60"/>
                  </a:lnTo>
                  <a:lnTo>
                    <a:pt x="44" y="55"/>
                  </a:lnTo>
                  <a:lnTo>
                    <a:pt x="29" y="46"/>
                  </a:lnTo>
                  <a:lnTo>
                    <a:pt x="29" y="46"/>
                  </a:lnTo>
                  <a:lnTo>
                    <a:pt x="17" y="39"/>
                  </a:lnTo>
                  <a:lnTo>
                    <a:pt x="11" y="35"/>
                  </a:lnTo>
                  <a:lnTo>
                    <a:pt x="7" y="31"/>
                  </a:lnTo>
                  <a:lnTo>
                    <a:pt x="7" y="31"/>
                  </a:lnTo>
                  <a:lnTo>
                    <a:pt x="2" y="25"/>
                  </a:lnTo>
                  <a:lnTo>
                    <a:pt x="0" y="20"/>
                  </a:lnTo>
                  <a:lnTo>
                    <a:pt x="1" y="16"/>
                  </a:lnTo>
                  <a:lnTo>
                    <a:pt x="2" y="12"/>
                  </a:lnTo>
                  <a:lnTo>
                    <a:pt x="2" y="12"/>
                  </a:lnTo>
                  <a:lnTo>
                    <a:pt x="6" y="7"/>
                  </a:lnTo>
                  <a:lnTo>
                    <a:pt x="10" y="4"/>
                  </a:lnTo>
                  <a:lnTo>
                    <a:pt x="15" y="1"/>
                  </a:lnTo>
                  <a:lnTo>
                    <a:pt x="20" y="0"/>
                  </a:lnTo>
                  <a:lnTo>
                    <a:pt x="20" y="0"/>
                  </a:lnTo>
                  <a:lnTo>
                    <a:pt x="23" y="0"/>
                  </a:lnTo>
                  <a:lnTo>
                    <a:pt x="26" y="1"/>
                  </a:lnTo>
                  <a:lnTo>
                    <a:pt x="31" y="5"/>
                  </a:lnTo>
                  <a:lnTo>
                    <a:pt x="31" y="5"/>
                  </a:lnTo>
                  <a:lnTo>
                    <a:pt x="39" y="11"/>
                  </a:lnTo>
                  <a:lnTo>
                    <a:pt x="46" y="17"/>
                  </a:lnTo>
                  <a:lnTo>
                    <a:pt x="60" y="27"/>
                  </a:lnTo>
                  <a:lnTo>
                    <a:pt x="60" y="27"/>
                  </a:lnTo>
                  <a:lnTo>
                    <a:pt x="74" y="37"/>
                  </a:lnTo>
                  <a:lnTo>
                    <a:pt x="85" y="47"/>
                  </a:lnTo>
                  <a:lnTo>
                    <a:pt x="90" y="52"/>
                  </a:lnTo>
                  <a:lnTo>
                    <a:pt x="95" y="58"/>
                  </a:lnTo>
                  <a:lnTo>
                    <a:pt x="100" y="66"/>
                  </a:lnTo>
                  <a:lnTo>
                    <a:pt x="103" y="73"/>
                  </a:lnTo>
                  <a:lnTo>
                    <a:pt x="103" y="73"/>
                  </a:lnTo>
                  <a:lnTo>
                    <a:pt x="104" y="79"/>
                  </a:lnTo>
                  <a:lnTo>
                    <a:pt x="103" y="84"/>
                  </a:lnTo>
                  <a:lnTo>
                    <a:pt x="100" y="89"/>
                  </a:lnTo>
                  <a:lnTo>
                    <a:pt x="95" y="94"/>
                  </a:lnTo>
                  <a:lnTo>
                    <a:pt x="90" y="99"/>
                  </a:lnTo>
                  <a:lnTo>
                    <a:pt x="83" y="103"/>
                  </a:lnTo>
                  <a:lnTo>
                    <a:pt x="66" y="111"/>
                  </a:lnTo>
                  <a:lnTo>
                    <a:pt x="57" y="116"/>
                  </a:lnTo>
                  <a:lnTo>
                    <a:pt x="66" y="121"/>
                  </a:lnTo>
                  <a:lnTo>
                    <a:pt x="66" y="121"/>
                  </a:lnTo>
                  <a:lnTo>
                    <a:pt x="81" y="130"/>
                  </a:lnTo>
                  <a:lnTo>
                    <a:pt x="87" y="135"/>
                  </a:lnTo>
                  <a:lnTo>
                    <a:pt x="93" y="140"/>
                  </a:lnTo>
                  <a:lnTo>
                    <a:pt x="97" y="145"/>
                  </a:lnTo>
                  <a:lnTo>
                    <a:pt x="101" y="150"/>
                  </a:lnTo>
                  <a:lnTo>
                    <a:pt x="103" y="157"/>
                  </a:lnTo>
                  <a:lnTo>
                    <a:pt x="103" y="163"/>
                  </a:lnTo>
                  <a:lnTo>
                    <a:pt x="103" y="163"/>
                  </a:lnTo>
                  <a:lnTo>
                    <a:pt x="102" y="170"/>
                  </a:lnTo>
                  <a:lnTo>
                    <a:pt x="98" y="175"/>
                  </a:lnTo>
                  <a:lnTo>
                    <a:pt x="94" y="180"/>
                  </a:lnTo>
                  <a:lnTo>
                    <a:pt x="89" y="185"/>
                  </a:lnTo>
                  <a:lnTo>
                    <a:pt x="82" y="189"/>
                  </a:lnTo>
                  <a:lnTo>
                    <a:pt x="76" y="193"/>
                  </a:lnTo>
                  <a:lnTo>
                    <a:pt x="61" y="198"/>
                  </a:lnTo>
                  <a:lnTo>
                    <a:pt x="61" y="198"/>
                  </a:lnTo>
                  <a:lnTo>
                    <a:pt x="50" y="202"/>
                  </a:lnTo>
                  <a:lnTo>
                    <a:pt x="41" y="207"/>
                  </a:lnTo>
                  <a:lnTo>
                    <a:pt x="41" y="207"/>
                  </a:lnTo>
                  <a:lnTo>
                    <a:pt x="37" y="209"/>
                  </a:lnTo>
                  <a:lnTo>
                    <a:pt x="32" y="209"/>
                  </a:lnTo>
                  <a:lnTo>
                    <a:pt x="32" y="209"/>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7" name="Freeform 485">
              <a:extLst>
                <a:ext uri="{FF2B5EF4-FFF2-40B4-BE49-F238E27FC236}">
                  <a16:creationId xmlns:a16="http://schemas.microsoft.com/office/drawing/2014/main" id="{FC431B8B-1BE5-ABDF-BE47-6DCECE322281}"/>
                </a:ext>
              </a:extLst>
            </p:cNvPr>
            <p:cNvSpPr/>
            <p:nvPr/>
          </p:nvSpPr>
          <p:spPr bwMode="auto">
            <a:xfrm>
              <a:off x="6524626" y="3581400"/>
              <a:ext cx="87313" cy="84138"/>
            </a:xfrm>
            <a:custGeom>
              <a:avLst/>
              <a:gdLst/>
              <a:ahLst/>
              <a:cxnLst>
                <a:cxn ang="0">
                  <a:pos x="74" y="159"/>
                </a:cxn>
                <a:cxn ang="0">
                  <a:pos x="60" y="156"/>
                </a:cxn>
                <a:cxn ang="0">
                  <a:pos x="44" y="152"/>
                </a:cxn>
                <a:cxn ang="0">
                  <a:pos x="25" y="147"/>
                </a:cxn>
                <a:cxn ang="0">
                  <a:pos x="19" y="142"/>
                </a:cxn>
                <a:cxn ang="0">
                  <a:pos x="13" y="139"/>
                </a:cxn>
                <a:cxn ang="0">
                  <a:pos x="5" y="125"/>
                </a:cxn>
                <a:cxn ang="0">
                  <a:pos x="5" y="118"/>
                </a:cxn>
                <a:cxn ang="0">
                  <a:pos x="10" y="108"/>
                </a:cxn>
                <a:cxn ang="0">
                  <a:pos x="22" y="104"/>
                </a:cxn>
                <a:cxn ang="0">
                  <a:pos x="34" y="107"/>
                </a:cxn>
                <a:cxn ang="0">
                  <a:pos x="35" y="108"/>
                </a:cxn>
                <a:cxn ang="0">
                  <a:pos x="45" y="115"/>
                </a:cxn>
                <a:cxn ang="0">
                  <a:pos x="48" y="116"/>
                </a:cxn>
                <a:cxn ang="0">
                  <a:pos x="60" y="120"/>
                </a:cxn>
                <a:cxn ang="0">
                  <a:pos x="85" y="123"/>
                </a:cxn>
                <a:cxn ang="0">
                  <a:pos x="106" y="121"/>
                </a:cxn>
                <a:cxn ang="0">
                  <a:pos x="116" y="120"/>
                </a:cxn>
                <a:cxn ang="0">
                  <a:pos x="129" y="118"/>
                </a:cxn>
                <a:cxn ang="0">
                  <a:pos x="129" y="110"/>
                </a:cxn>
                <a:cxn ang="0">
                  <a:pos x="116" y="105"/>
                </a:cxn>
                <a:cxn ang="0">
                  <a:pos x="81" y="98"/>
                </a:cxn>
                <a:cxn ang="0">
                  <a:pos x="44" y="91"/>
                </a:cxn>
                <a:cxn ang="0">
                  <a:pos x="19" y="79"/>
                </a:cxn>
                <a:cxn ang="0">
                  <a:pos x="6" y="68"/>
                </a:cxn>
                <a:cxn ang="0">
                  <a:pos x="1" y="45"/>
                </a:cxn>
                <a:cxn ang="0">
                  <a:pos x="8" y="31"/>
                </a:cxn>
                <a:cxn ang="0">
                  <a:pos x="26" y="13"/>
                </a:cxn>
                <a:cxn ang="0">
                  <a:pos x="48" y="3"/>
                </a:cxn>
                <a:cxn ang="0">
                  <a:pos x="74" y="0"/>
                </a:cxn>
                <a:cxn ang="0">
                  <a:pos x="101" y="2"/>
                </a:cxn>
                <a:cxn ang="0">
                  <a:pos x="119" y="4"/>
                </a:cxn>
                <a:cxn ang="0">
                  <a:pos x="142" y="13"/>
                </a:cxn>
                <a:cxn ang="0">
                  <a:pos x="149" y="23"/>
                </a:cxn>
                <a:cxn ang="0">
                  <a:pos x="149" y="35"/>
                </a:cxn>
                <a:cxn ang="0">
                  <a:pos x="142" y="44"/>
                </a:cxn>
                <a:cxn ang="0">
                  <a:pos x="132" y="47"/>
                </a:cxn>
                <a:cxn ang="0">
                  <a:pos x="122" y="45"/>
                </a:cxn>
                <a:cxn ang="0">
                  <a:pos x="116" y="40"/>
                </a:cxn>
                <a:cxn ang="0">
                  <a:pos x="98" y="38"/>
                </a:cxn>
                <a:cxn ang="0">
                  <a:pos x="92" y="37"/>
                </a:cxn>
                <a:cxn ang="0">
                  <a:pos x="74" y="35"/>
                </a:cxn>
                <a:cxn ang="0">
                  <a:pos x="57" y="38"/>
                </a:cxn>
                <a:cxn ang="0">
                  <a:pos x="37" y="48"/>
                </a:cxn>
                <a:cxn ang="0">
                  <a:pos x="58" y="57"/>
                </a:cxn>
                <a:cxn ang="0">
                  <a:pos x="72" y="59"/>
                </a:cxn>
                <a:cxn ang="0">
                  <a:pos x="108" y="64"/>
                </a:cxn>
                <a:cxn ang="0">
                  <a:pos x="146" y="77"/>
                </a:cxn>
                <a:cxn ang="0">
                  <a:pos x="159" y="89"/>
                </a:cxn>
                <a:cxn ang="0">
                  <a:pos x="164" y="98"/>
                </a:cxn>
                <a:cxn ang="0">
                  <a:pos x="166" y="113"/>
                </a:cxn>
                <a:cxn ang="0">
                  <a:pos x="162" y="128"/>
                </a:cxn>
                <a:cxn ang="0">
                  <a:pos x="154" y="138"/>
                </a:cxn>
                <a:cxn ang="0">
                  <a:pos x="139" y="149"/>
                </a:cxn>
                <a:cxn ang="0">
                  <a:pos x="106" y="158"/>
                </a:cxn>
                <a:cxn ang="0">
                  <a:pos x="88" y="160"/>
                </a:cxn>
              </a:cxnLst>
              <a:rect l="0" t="0" r="r" b="b"/>
              <a:pathLst>
                <a:path w="166" h="160">
                  <a:moveTo>
                    <a:pt x="88" y="160"/>
                  </a:moveTo>
                  <a:lnTo>
                    <a:pt x="88" y="160"/>
                  </a:lnTo>
                  <a:lnTo>
                    <a:pt x="74" y="159"/>
                  </a:lnTo>
                  <a:lnTo>
                    <a:pt x="74" y="159"/>
                  </a:lnTo>
                  <a:lnTo>
                    <a:pt x="68" y="158"/>
                  </a:lnTo>
                  <a:lnTo>
                    <a:pt x="60" y="156"/>
                  </a:lnTo>
                  <a:lnTo>
                    <a:pt x="60" y="156"/>
                  </a:lnTo>
                  <a:lnTo>
                    <a:pt x="52" y="153"/>
                  </a:lnTo>
                  <a:lnTo>
                    <a:pt x="44" y="152"/>
                  </a:lnTo>
                  <a:lnTo>
                    <a:pt x="44" y="152"/>
                  </a:lnTo>
                  <a:lnTo>
                    <a:pt x="35" y="151"/>
                  </a:lnTo>
                  <a:lnTo>
                    <a:pt x="25" y="147"/>
                  </a:lnTo>
                  <a:lnTo>
                    <a:pt x="25" y="147"/>
                  </a:lnTo>
                  <a:lnTo>
                    <a:pt x="20" y="143"/>
                  </a:lnTo>
                  <a:lnTo>
                    <a:pt x="19" y="142"/>
                  </a:lnTo>
                  <a:lnTo>
                    <a:pt x="18" y="142"/>
                  </a:lnTo>
                  <a:lnTo>
                    <a:pt x="18" y="142"/>
                  </a:lnTo>
                  <a:lnTo>
                    <a:pt x="13" y="139"/>
                  </a:lnTo>
                  <a:lnTo>
                    <a:pt x="8" y="135"/>
                  </a:lnTo>
                  <a:lnTo>
                    <a:pt x="6" y="130"/>
                  </a:lnTo>
                  <a:lnTo>
                    <a:pt x="5" y="125"/>
                  </a:lnTo>
                  <a:lnTo>
                    <a:pt x="5" y="122"/>
                  </a:lnTo>
                  <a:lnTo>
                    <a:pt x="5" y="122"/>
                  </a:lnTo>
                  <a:lnTo>
                    <a:pt x="5" y="118"/>
                  </a:lnTo>
                  <a:lnTo>
                    <a:pt x="6" y="113"/>
                  </a:lnTo>
                  <a:lnTo>
                    <a:pt x="8" y="110"/>
                  </a:lnTo>
                  <a:lnTo>
                    <a:pt x="10" y="108"/>
                  </a:lnTo>
                  <a:lnTo>
                    <a:pt x="13" y="106"/>
                  </a:lnTo>
                  <a:lnTo>
                    <a:pt x="16" y="105"/>
                  </a:lnTo>
                  <a:lnTo>
                    <a:pt x="22" y="104"/>
                  </a:lnTo>
                  <a:lnTo>
                    <a:pt x="22" y="104"/>
                  </a:lnTo>
                  <a:lnTo>
                    <a:pt x="28" y="105"/>
                  </a:lnTo>
                  <a:lnTo>
                    <a:pt x="34" y="107"/>
                  </a:lnTo>
                  <a:lnTo>
                    <a:pt x="35" y="108"/>
                  </a:lnTo>
                  <a:lnTo>
                    <a:pt x="35" y="108"/>
                  </a:lnTo>
                  <a:lnTo>
                    <a:pt x="35" y="108"/>
                  </a:lnTo>
                  <a:lnTo>
                    <a:pt x="42" y="111"/>
                  </a:lnTo>
                  <a:lnTo>
                    <a:pt x="42" y="111"/>
                  </a:lnTo>
                  <a:lnTo>
                    <a:pt x="45" y="115"/>
                  </a:lnTo>
                  <a:lnTo>
                    <a:pt x="46" y="116"/>
                  </a:lnTo>
                  <a:lnTo>
                    <a:pt x="48" y="116"/>
                  </a:lnTo>
                  <a:lnTo>
                    <a:pt x="48" y="116"/>
                  </a:lnTo>
                  <a:lnTo>
                    <a:pt x="52" y="117"/>
                  </a:lnTo>
                  <a:lnTo>
                    <a:pt x="52" y="117"/>
                  </a:lnTo>
                  <a:lnTo>
                    <a:pt x="60" y="120"/>
                  </a:lnTo>
                  <a:lnTo>
                    <a:pt x="69" y="121"/>
                  </a:lnTo>
                  <a:lnTo>
                    <a:pt x="77" y="122"/>
                  </a:lnTo>
                  <a:lnTo>
                    <a:pt x="85" y="123"/>
                  </a:lnTo>
                  <a:lnTo>
                    <a:pt x="85" y="123"/>
                  </a:lnTo>
                  <a:lnTo>
                    <a:pt x="95" y="122"/>
                  </a:lnTo>
                  <a:lnTo>
                    <a:pt x="106" y="121"/>
                  </a:lnTo>
                  <a:lnTo>
                    <a:pt x="106" y="121"/>
                  </a:lnTo>
                  <a:lnTo>
                    <a:pt x="116" y="120"/>
                  </a:lnTo>
                  <a:lnTo>
                    <a:pt x="116" y="120"/>
                  </a:lnTo>
                  <a:lnTo>
                    <a:pt x="121" y="120"/>
                  </a:lnTo>
                  <a:lnTo>
                    <a:pt x="126" y="120"/>
                  </a:lnTo>
                  <a:lnTo>
                    <a:pt x="129" y="118"/>
                  </a:lnTo>
                  <a:lnTo>
                    <a:pt x="130" y="115"/>
                  </a:lnTo>
                  <a:lnTo>
                    <a:pt x="130" y="115"/>
                  </a:lnTo>
                  <a:lnTo>
                    <a:pt x="129" y="110"/>
                  </a:lnTo>
                  <a:lnTo>
                    <a:pt x="127" y="108"/>
                  </a:lnTo>
                  <a:lnTo>
                    <a:pt x="122" y="106"/>
                  </a:lnTo>
                  <a:lnTo>
                    <a:pt x="116" y="105"/>
                  </a:lnTo>
                  <a:lnTo>
                    <a:pt x="116" y="105"/>
                  </a:lnTo>
                  <a:lnTo>
                    <a:pt x="99" y="101"/>
                  </a:lnTo>
                  <a:lnTo>
                    <a:pt x="81" y="98"/>
                  </a:lnTo>
                  <a:lnTo>
                    <a:pt x="81" y="98"/>
                  </a:lnTo>
                  <a:lnTo>
                    <a:pt x="62" y="95"/>
                  </a:lnTo>
                  <a:lnTo>
                    <a:pt x="44" y="91"/>
                  </a:lnTo>
                  <a:lnTo>
                    <a:pt x="36" y="88"/>
                  </a:lnTo>
                  <a:lnTo>
                    <a:pt x="27" y="85"/>
                  </a:lnTo>
                  <a:lnTo>
                    <a:pt x="19" y="79"/>
                  </a:lnTo>
                  <a:lnTo>
                    <a:pt x="12" y="74"/>
                  </a:lnTo>
                  <a:lnTo>
                    <a:pt x="12" y="74"/>
                  </a:lnTo>
                  <a:lnTo>
                    <a:pt x="6" y="68"/>
                  </a:lnTo>
                  <a:lnTo>
                    <a:pt x="2" y="61"/>
                  </a:lnTo>
                  <a:lnTo>
                    <a:pt x="0" y="54"/>
                  </a:lnTo>
                  <a:lnTo>
                    <a:pt x="1" y="45"/>
                  </a:lnTo>
                  <a:lnTo>
                    <a:pt x="1" y="45"/>
                  </a:lnTo>
                  <a:lnTo>
                    <a:pt x="4" y="38"/>
                  </a:lnTo>
                  <a:lnTo>
                    <a:pt x="8" y="31"/>
                  </a:lnTo>
                  <a:lnTo>
                    <a:pt x="13" y="25"/>
                  </a:lnTo>
                  <a:lnTo>
                    <a:pt x="19" y="18"/>
                  </a:lnTo>
                  <a:lnTo>
                    <a:pt x="26" y="13"/>
                  </a:lnTo>
                  <a:lnTo>
                    <a:pt x="34" y="9"/>
                  </a:lnTo>
                  <a:lnTo>
                    <a:pt x="41" y="5"/>
                  </a:lnTo>
                  <a:lnTo>
                    <a:pt x="48" y="3"/>
                  </a:lnTo>
                  <a:lnTo>
                    <a:pt x="48" y="3"/>
                  </a:lnTo>
                  <a:lnTo>
                    <a:pt x="60" y="1"/>
                  </a:lnTo>
                  <a:lnTo>
                    <a:pt x="74" y="0"/>
                  </a:lnTo>
                  <a:lnTo>
                    <a:pt x="74" y="0"/>
                  </a:lnTo>
                  <a:lnTo>
                    <a:pt x="87" y="1"/>
                  </a:lnTo>
                  <a:lnTo>
                    <a:pt x="101" y="2"/>
                  </a:lnTo>
                  <a:lnTo>
                    <a:pt x="108" y="2"/>
                  </a:lnTo>
                  <a:lnTo>
                    <a:pt x="108" y="2"/>
                  </a:lnTo>
                  <a:lnTo>
                    <a:pt x="119" y="4"/>
                  </a:lnTo>
                  <a:lnTo>
                    <a:pt x="129" y="6"/>
                  </a:lnTo>
                  <a:lnTo>
                    <a:pt x="138" y="10"/>
                  </a:lnTo>
                  <a:lnTo>
                    <a:pt x="142" y="13"/>
                  </a:lnTo>
                  <a:lnTo>
                    <a:pt x="145" y="16"/>
                  </a:lnTo>
                  <a:lnTo>
                    <a:pt x="145" y="16"/>
                  </a:lnTo>
                  <a:lnTo>
                    <a:pt x="149" y="23"/>
                  </a:lnTo>
                  <a:lnTo>
                    <a:pt x="150" y="28"/>
                  </a:lnTo>
                  <a:lnTo>
                    <a:pt x="150" y="32"/>
                  </a:lnTo>
                  <a:lnTo>
                    <a:pt x="149" y="35"/>
                  </a:lnTo>
                  <a:lnTo>
                    <a:pt x="149" y="35"/>
                  </a:lnTo>
                  <a:lnTo>
                    <a:pt x="146" y="40"/>
                  </a:lnTo>
                  <a:lnTo>
                    <a:pt x="142" y="44"/>
                  </a:lnTo>
                  <a:lnTo>
                    <a:pt x="137" y="47"/>
                  </a:lnTo>
                  <a:lnTo>
                    <a:pt x="132" y="47"/>
                  </a:lnTo>
                  <a:lnTo>
                    <a:pt x="132" y="47"/>
                  </a:lnTo>
                  <a:lnTo>
                    <a:pt x="129" y="47"/>
                  </a:lnTo>
                  <a:lnTo>
                    <a:pt x="126" y="46"/>
                  </a:lnTo>
                  <a:lnTo>
                    <a:pt x="122" y="45"/>
                  </a:lnTo>
                  <a:lnTo>
                    <a:pt x="120" y="42"/>
                  </a:lnTo>
                  <a:lnTo>
                    <a:pt x="120" y="42"/>
                  </a:lnTo>
                  <a:lnTo>
                    <a:pt x="116" y="40"/>
                  </a:lnTo>
                  <a:lnTo>
                    <a:pt x="113" y="38"/>
                  </a:lnTo>
                  <a:lnTo>
                    <a:pt x="104" y="38"/>
                  </a:lnTo>
                  <a:lnTo>
                    <a:pt x="98" y="38"/>
                  </a:lnTo>
                  <a:lnTo>
                    <a:pt x="98" y="38"/>
                  </a:lnTo>
                  <a:lnTo>
                    <a:pt x="92" y="37"/>
                  </a:lnTo>
                  <a:lnTo>
                    <a:pt x="92" y="37"/>
                  </a:lnTo>
                  <a:lnTo>
                    <a:pt x="84" y="36"/>
                  </a:lnTo>
                  <a:lnTo>
                    <a:pt x="74" y="35"/>
                  </a:lnTo>
                  <a:lnTo>
                    <a:pt x="74" y="35"/>
                  </a:lnTo>
                  <a:lnTo>
                    <a:pt x="66" y="36"/>
                  </a:lnTo>
                  <a:lnTo>
                    <a:pt x="57" y="38"/>
                  </a:lnTo>
                  <a:lnTo>
                    <a:pt x="57" y="38"/>
                  </a:lnTo>
                  <a:lnTo>
                    <a:pt x="52" y="39"/>
                  </a:lnTo>
                  <a:lnTo>
                    <a:pt x="46" y="42"/>
                  </a:lnTo>
                  <a:lnTo>
                    <a:pt x="37" y="48"/>
                  </a:lnTo>
                  <a:lnTo>
                    <a:pt x="47" y="53"/>
                  </a:lnTo>
                  <a:lnTo>
                    <a:pt x="47" y="53"/>
                  </a:lnTo>
                  <a:lnTo>
                    <a:pt x="58" y="57"/>
                  </a:lnTo>
                  <a:lnTo>
                    <a:pt x="65" y="59"/>
                  </a:lnTo>
                  <a:lnTo>
                    <a:pt x="72" y="59"/>
                  </a:lnTo>
                  <a:lnTo>
                    <a:pt x="72" y="59"/>
                  </a:lnTo>
                  <a:lnTo>
                    <a:pt x="82" y="60"/>
                  </a:lnTo>
                  <a:lnTo>
                    <a:pt x="95" y="61"/>
                  </a:lnTo>
                  <a:lnTo>
                    <a:pt x="108" y="64"/>
                  </a:lnTo>
                  <a:lnTo>
                    <a:pt x="121" y="67"/>
                  </a:lnTo>
                  <a:lnTo>
                    <a:pt x="135" y="72"/>
                  </a:lnTo>
                  <a:lnTo>
                    <a:pt x="146" y="77"/>
                  </a:lnTo>
                  <a:lnTo>
                    <a:pt x="150" y="80"/>
                  </a:lnTo>
                  <a:lnTo>
                    <a:pt x="154" y="85"/>
                  </a:lnTo>
                  <a:lnTo>
                    <a:pt x="159" y="89"/>
                  </a:lnTo>
                  <a:lnTo>
                    <a:pt x="161" y="93"/>
                  </a:lnTo>
                  <a:lnTo>
                    <a:pt x="161" y="93"/>
                  </a:lnTo>
                  <a:lnTo>
                    <a:pt x="164" y="98"/>
                  </a:lnTo>
                  <a:lnTo>
                    <a:pt x="165" y="103"/>
                  </a:lnTo>
                  <a:lnTo>
                    <a:pt x="166" y="108"/>
                  </a:lnTo>
                  <a:lnTo>
                    <a:pt x="166" y="113"/>
                  </a:lnTo>
                  <a:lnTo>
                    <a:pt x="166" y="119"/>
                  </a:lnTo>
                  <a:lnTo>
                    <a:pt x="164" y="124"/>
                  </a:lnTo>
                  <a:lnTo>
                    <a:pt x="162" y="128"/>
                  </a:lnTo>
                  <a:lnTo>
                    <a:pt x="159" y="133"/>
                  </a:lnTo>
                  <a:lnTo>
                    <a:pt x="159" y="133"/>
                  </a:lnTo>
                  <a:lnTo>
                    <a:pt x="154" y="138"/>
                  </a:lnTo>
                  <a:lnTo>
                    <a:pt x="149" y="142"/>
                  </a:lnTo>
                  <a:lnTo>
                    <a:pt x="144" y="145"/>
                  </a:lnTo>
                  <a:lnTo>
                    <a:pt x="139" y="149"/>
                  </a:lnTo>
                  <a:lnTo>
                    <a:pt x="127" y="153"/>
                  </a:lnTo>
                  <a:lnTo>
                    <a:pt x="113" y="156"/>
                  </a:lnTo>
                  <a:lnTo>
                    <a:pt x="106" y="158"/>
                  </a:lnTo>
                  <a:lnTo>
                    <a:pt x="106" y="158"/>
                  </a:lnTo>
                  <a:lnTo>
                    <a:pt x="98" y="159"/>
                  </a:lnTo>
                  <a:lnTo>
                    <a:pt x="88" y="160"/>
                  </a:lnTo>
                  <a:lnTo>
                    <a:pt x="88" y="160"/>
                  </a:lnTo>
                  <a:close/>
                </a:path>
              </a:pathLst>
            </a:custGeom>
            <a:grpFill/>
            <a:ln w="9525">
              <a:noFill/>
              <a:round/>
            </a:ln>
          </p:spPr>
          <p:txBody>
            <a:bodyPr vert="horz" wrap="square" lIns="121920" tIns="60960" rIns="121920" bIns="60960" numCol="1" anchor="t" anchorCtr="0" compatLnSpc="1"/>
            <a:lstStyle/>
            <a:p>
              <a:endParaRPr lang="zh-CN" altLang="en-US" sz="2400"/>
            </a:p>
          </p:txBody>
        </p:sp>
      </p:grpSp>
      <p:grpSp>
        <p:nvGrpSpPr>
          <p:cNvPr id="328" name="组合 327">
            <a:extLst>
              <a:ext uri="{FF2B5EF4-FFF2-40B4-BE49-F238E27FC236}">
                <a16:creationId xmlns:a16="http://schemas.microsoft.com/office/drawing/2014/main" id="{A7BBACFE-BB06-C289-891F-F60BB86CA010}"/>
              </a:ext>
            </a:extLst>
          </p:cNvPr>
          <p:cNvGrpSpPr/>
          <p:nvPr/>
        </p:nvGrpSpPr>
        <p:grpSpPr>
          <a:xfrm>
            <a:off x="10272464" y="476672"/>
            <a:ext cx="886884" cy="937684"/>
            <a:chOff x="5181601" y="2120900"/>
            <a:chExt cx="665163" cy="703263"/>
          </a:xfrm>
          <a:solidFill>
            <a:schemeClr val="tx1"/>
          </a:solidFill>
        </p:grpSpPr>
        <p:sp>
          <p:nvSpPr>
            <p:cNvPr id="329" name="Freeform 540">
              <a:extLst>
                <a:ext uri="{FF2B5EF4-FFF2-40B4-BE49-F238E27FC236}">
                  <a16:creationId xmlns:a16="http://schemas.microsoft.com/office/drawing/2014/main" id="{0F2C476B-22BA-E2DD-5C2D-F80C1270172D}"/>
                </a:ext>
              </a:extLst>
            </p:cNvPr>
            <p:cNvSpPr/>
            <p:nvPr/>
          </p:nvSpPr>
          <p:spPr bwMode="auto">
            <a:xfrm>
              <a:off x="5226051" y="2433638"/>
              <a:ext cx="6350" cy="44450"/>
            </a:xfrm>
            <a:custGeom>
              <a:avLst/>
              <a:gdLst/>
              <a:ahLst/>
              <a:cxnLst>
                <a:cxn ang="0">
                  <a:pos x="11" y="47"/>
                </a:cxn>
                <a:cxn ang="0">
                  <a:pos x="11" y="47"/>
                </a:cxn>
                <a:cxn ang="0">
                  <a:pos x="11" y="36"/>
                </a:cxn>
                <a:cxn ang="0">
                  <a:pos x="11" y="26"/>
                </a:cxn>
                <a:cxn ang="0">
                  <a:pos x="11" y="4"/>
                </a:cxn>
                <a:cxn ang="0">
                  <a:pos x="11" y="4"/>
                </a:cxn>
                <a:cxn ang="0">
                  <a:pos x="10" y="3"/>
                </a:cxn>
                <a:cxn ang="0">
                  <a:pos x="9" y="1"/>
                </a:cxn>
                <a:cxn ang="0">
                  <a:pos x="8" y="0"/>
                </a:cxn>
                <a:cxn ang="0">
                  <a:pos x="6" y="0"/>
                </a:cxn>
                <a:cxn ang="0">
                  <a:pos x="3" y="0"/>
                </a:cxn>
                <a:cxn ang="0">
                  <a:pos x="2" y="1"/>
                </a:cxn>
                <a:cxn ang="0">
                  <a:pos x="1" y="3"/>
                </a:cxn>
                <a:cxn ang="0">
                  <a:pos x="1" y="4"/>
                </a:cxn>
                <a:cxn ang="0">
                  <a:pos x="1" y="4"/>
                </a:cxn>
                <a:cxn ang="0">
                  <a:pos x="1" y="40"/>
                </a:cxn>
                <a:cxn ang="0">
                  <a:pos x="1" y="40"/>
                </a:cxn>
                <a:cxn ang="0">
                  <a:pos x="3" y="60"/>
                </a:cxn>
                <a:cxn ang="0">
                  <a:pos x="3" y="70"/>
                </a:cxn>
                <a:cxn ang="0">
                  <a:pos x="2" y="74"/>
                </a:cxn>
                <a:cxn ang="0">
                  <a:pos x="1" y="79"/>
                </a:cxn>
                <a:cxn ang="0">
                  <a:pos x="1" y="79"/>
                </a:cxn>
                <a:cxn ang="0">
                  <a:pos x="0" y="81"/>
                </a:cxn>
                <a:cxn ang="0">
                  <a:pos x="1" y="82"/>
                </a:cxn>
                <a:cxn ang="0">
                  <a:pos x="2" y="83"/>
                </a:cxn>
                <a:cxn ang="0">
                  <a:pos x="4" y="84"/>
                </a:cxn>
                <a:cxn ang="0">
                  <a:pos x="8" y="84"/>
                </a:cxn>
                <a:cxn ang="0">
                  <a:pos x="10" y="83"/>
                </a:cxn>
                <a:cxn ang="0">
                  <a:pos x="11" y="81"/>
                </a:cxn>
                <a:cxn ang="0">
                  <a:pos x="11" y="81"/>
                </a:cxn>
                <a:cxn ang="0">
                  <a:pos x="13" y="73"/>
                </a:cxn>
                <a:cxn ang="0">
                  <a:pos x="13" y="64"/>
                </a:cxn>
                <a:cxn ang="0">
                  <a:pos x="11" y="47"/>
                </a:cxn>
                <a:cxn ang="0">
                  <a:pos x="11" y="47"/>
                </a:cxn>
              </a:cxnLst>
              <a:rect l="0" t="0" r="r" b="b"/>
              <a:pathLst>
                <a:path w="13" h="84">
                  <a:moveTo>
                    <a:pt x="11" y="47"/>
                  </a:moveTo>
                  <a:lnTo>
                    <a:pt x="11" y="47"/>
                  </a:lnTo>
                  <a:lnTo>
                    <a:pt x="11" y="36"/>
                  </a:lnTo>
                  <a:lnTo>
                    <a:pt x="11" y="26"/>
                  </a:lnTo>
                  <a:lnTo>
                    <a:pt x="11" y="4"/>
                  </a:lnTo>
                  <a:lnTo>
                    <a:pt x="11" y="4"/>
                  </a:lnTo>
                  <a:lnTo>
                    <a:pt x="10" y="3"/>
                  </a:lnTo>
                  <a:lnTo>
                    <a:pt x="9" y="1"/>
                  </a:lnTo>
                  <a:lnTo>
                    <a:pt x="8" y="0"/>
                  </a:lnTo>
                  <a:lnTo>
                    <a:pt x="6" y="0"/>
                  </a:lnTo>
                  <a:lnTo>
                    <a:pt x="3" y="0"/>
                  </a:lnTo>
                  <a:lnTo>
                    <a:pt x="2" y="1"/>
                  </a:lnTo>
                  <a:lnTo>
                    <a:pt x="1" y="3"/>
                  </a:lnTo>
                  <a:lnTo>
                    <a:pt x="1" y="4"/>
                  </a:lnTo>
                  <a:lnTo>
                    <a:pt x="1" y="4"/>
                  </a:lnTo>
                  <a:lnTo>
                    <a:pt x="1" y="40"/>
                  </a:lnTo>
                  <a:lnTo>
                    <a:pt x="1" y="40"/>
                  </a:lnTo>
                  <a:lnTo>
                    <a:pt x="3" y="60"/>
                  </a:lnTo>
                  <a:lnTo>
                    <a:pt x="3" y="70"/>
                  </a:lnTo>
                  <a:lnTo>
                    <a:pt x="2" y="74"/>
                  </a:lnTo>
                  <a:lnTo>
                    <a:pt x="1" y="79"/>
                  </a:lnTo>
                  <a:lnTo>
                    <a:pt x="1" y="79"/>
                  </a:lnTo>
                  <a:lnTo>
                    <a:pt x="0" y="81"/>
                  </a:lnTo>
                  <a:lnTo>
                    <a:pt x="1" y="82"/>
                  </a:lnTo>
                  <a:lnTo>
                    <a:pt x="2" y="83"/>
                  </a:lnTo>
                  <a:lnTo>
                    <a:pt x="4" y="84"/>
                  </a:lnTo>
                  <a:lnTo>
                    <a:pt x="8" y="84"/>
                  </a:lnTo>
                  <a:lnTo>
                    <a:pt x="10" y="83"/>
                  </a:lnTo>
                  <a:lnTo>
                    <a:pt x="11" y="81"/>
                  </a:lnTo>
                  <a:lnTo>
                    <a:pt x="11" y="81"/>
                  </a:lnTo>
                  <a:lnTo>
                    <a:pt x="13" y="73"/>
                  </a:lnTo>
                  <a:lnTo>
                    <a:pt x="13" y="64"/>
                  </a:lnTo>
                  <a:lnTo>
                    <a:pt x="11" y="47"/>
                  </a:lnTo>
                  <a:lnTo>
                    <a:pt x="11" y="4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0" name="Freeform 541">
              <a:extLst>
                <a:ext uri="{FF2B5EF4-FFF2-40B4-BE49-F238E27FC236}">
                  <a16:creationId xmlns:a16="http://schemas.microsoft.com/office/drawing/2014/main" id="{52591AAE-7B09-0ED8-073D-E2783B3CE17F}"/>
                </a:ext>
              </a:extLst>
            </p:cNvPr>
            <p:cNvSpPr/>
            <p:nvPr/>
          </p:nvSpPr>
          <p:spPr bwMode="auto">
            <a:xfrm>
              <a:off x="5240338" y="2468563"/>
              <a:ext cx="12700" cy="46038"/>
            </a:xfrm>
            <a:custGeom>
              <a:avLst/>
              <a:gdLst/>
              <a:ahLst/>
              <a:cxnLst>
                <a:cxn ang="0">
                  <a:pos x="23" y="76"/>
                </a:cxn>
                <a:cxn ang="0">
                  <a:pos x="23" y="76"/>
                </a:cxn>
                <a:cxn ang="0">
                  <a:pos x="19" y="73"/>
                </a:cxn>
                <a:cxn ang="0">
                  <a:pos x="15" y="70"/>
                </a:cxn>
                <a:cxn ang="0">
                  <a:pos x="13" y="66"/>
                </a:cxn>
                <a:cxn ang="0">
                  <a:pos x="11" y="62"/>
                </a:cxn>
                <a:cxn ang="0">
                  <a:pos x="10" y="58"/>
                </a:cxn>
                <a:cxn ang="0">
                  <a:pos x="10" y="54"/>
                </a:cxn>
                <a:cxn ang="0">
                  <a:pos x="10" y="43"/>
                </a:cxn>
                <a:cxn ang="0">
                  <a:pos x="11" y="34"/>
                </a:cxn>
                <a:cxn ang="0">
                  <a:pos x="13" y="24"/>
                </a:cxn>
                <a:cxn ang="0">
                  <a:pos x="15" y="13"/>
                </a:cxn>
                <a:cxn ang="0">
                  <a:pos x="16" y="5"/>
                </a:cxn>
                <a:cxn ang="0">
                  <a:pos x="16" y="5"/>
                </a:cxn>
                <a:cxn ang="0">
                  <a:pos x="16" y="3"/>
                </a:cxn>
                <a:cxn ang="0">
                  <a:pos x="15" y="1"/>
                </a:cxn>
                <a:cxn ang="0">
                  <a:pos x="13" y="1"/>
                </a:cxn>
                <a:cxn ang="0">
                  <a:pos x="11" y="0"/>
                </a:cxn>
                <a:cxn ang="0">
                  <a:pos x="10" y="1"/>
                </a:cxn>
                <a:cxn ang="0">
                  <a:pos x="7" y="1"/>
                </a:cxn>
                <a:cxn ang="0">
                  <a:pos x="6" y="3"/>
                </a:cxn>
                <a:cxn ang="0">
                  <a:pos x="6" y="5"/>
                </a:cxn>
                <a:cxn ang="0">
                  <a:pos x="6" y="5"/>
                </a:cxn>
                <a:cxn ang="0">
                  <a:pos x="5" y="15"/>
                </a:cxn>
                <a:cxn ang="0">
                  <a:pos x="3" y="26"/>
                </a:cxn>
                <a:cxn ang="0">
                  <a:pos x="1" y="37"/>
                </a:cxn>
                <a:cxn ang="0">
                  <a:pos x="0" y="48"/>
                </a:cxn>
                <a:cxn ang="0">
                  <a:pos x="0" y="59"/>
                </a:cxn>
                <a:cxn ang="0">
                  <a:pos x="1" y="64"/>
                </a:cxn>
                <a:cxn ang="0">
                  <a:pos x="3" y="69"/>
                </a:cxn>
                <a:cxn ang="0">
                  <a:pos x="5" y="73"/>
                </a:cxn>
                <a:cxn ang="0">
                  <a:pos x="9" y="77"/>
                </a:cxn>
                <a:cxn ang="0">
                  <a:pos x="13" y="81"/>
                </a:cxn>
                <a:cxn ang="0">
                  <a:pos x="18" y="85"/>
                </a:cxn>
                <a:cxn ang="0">
                  <a:pos x="18" y="85"/>
                </a:cxn>
                <a:cxn ang="0">
                  <a:pos x="20" y="86"/>
                </a:cxn>
                <a:cxn ang="0">
                  <a:pos x="22" y="86"/>
                </a:cxn>
                <a:cxn ang="0">
                  <a:pos x="23" y="85"/>
                </a:cxn>
                <a:cxn ang="0">
                  <a:pos x="24" y="82"/>
                </a:cxn>
                <a:cxn ang="0">
                  <a:pos x="25" y="81"/>
                </a:cxn>
                <a:cxn ang="0">
                  <a:pos x="25" y="79"/>
                </a:cxn>
                <a:cxn ang="0">
                  <a:pos x="24" y="77"/>
                </a:cxn>
                <a:cxn ang="0">
                  <a:pos x="23" y="76"/>
                </a:cxn>
                <a:cxn ang="0">
                  <a:pos x="23" y="76"/>
                </a:cxn>
              </a:cxnLst>
              <a:rect l="0" t="0" r="r" b="b"/>
              <a:pathLst>
                <a:path w="25" h="86">
                  <a:moveTo>
                    <a:pt x="23" y="76"/>
                  </a:moveTo>
                  <a:lnTo>
                    <a:pt x="23" y="76"/>
                  </a:lnTo>
                  <a:lnTo>
                    <a:pt x="19" y="73"/>
                  </a:lnTo>
                  <a:lnTo>
                    <a:pt x="15" y="70"/>
                  </a:lnTo>
                  <a:lnTo>
                    <a:pt x="13" y="66"/>
                  </a:lnTo>
                  <a:lnTo>
                    <a:pt x="11" y="62"/>
                  </a:lnTo>
                  <a:lnTo>
                    <a:pt x="10" y="58"/>
                  </a:lnTo>
                  <a:lnTo>
                    <a:pt x="10" y="54"/>
                  </a:lnTo>
                  <a:lnTo>
                    <a:pt x="10" y="43"/>
                  </a:lnTo>
                  <a:lnTo>
                    <a:pt x="11" y="34"/>
                  </a:lnTo>
                  <a:lnTo>
                    <a:pt x="13" y="24"/>
                  </a:lnTo>
                  <a:lnTo>
                    <a:pt x="15" y="13"/>
                  </a:lnTo>
                  <a:lnTo>
                    <a:pt x="16" y="5"/>
                  </a:lnTo>
                  <a:lnTo>
                    <a:pt x="16" y="5"/>
                  </a:lnTo>
                  <a:lnTo>
                    <a:pt x="16" y="3"/>
                  </a:lnTo>
                  <a:lnTo>
                    <a:pt x="15" y="1"/>
                  </a:lnTo>
                  <a:lnTo>
                    <a:pt x="13" y="1"/>
                  </a:lnTo>
                  <a:lnTo>
                    <a:pt x="11" y="0"/>
                  </a:lnTo>
                  <a:lnTo>
                    <a:pt x="10" y="1"/>
                  </a:lnTo>
                  <a:lnTo>
                    <a:pt x="7" y="1"/>
                  </a:lnTo>
                  <a:lnTo>
                    <a:pt x="6" y="3"/>
                  </a:lnTo>
                  <a:lnTo>
                    <a:pt x="6" y="5"/>
                  </a:lnTo>
                  <a:lnTo>
                    <a:pt x="6" y="5"/>
                  </a:lnTo>
                  <a:lnTo>
                    <a:pt x="5" y="15"/>
                  </a:lnTo>
                  <a:lnTo>
                    <a:pt x="3" y="26"/>
                  </a:lnTo>
                  <a:lnTo>
                    <a:pt x="1" y="37"/>
                  </a:lnTo>
                  <a:lnTo>
                    <a:pt x="0" y="48"/>
                  </a:lnTo>
                  <a:lnTo>
                    <a:pt x="0" y="59"/>
                  </a:lnTo>
                  <a:lnTo>
                    <a:pt x="1" y="64"/>
                  </a:lnTo>
                  <a:lnTo>
                    <a:pt x="3" y="69"/>
                  </a:lnTo>
                  <a:lnTo>
                    <a:pt x="5" y="73"/>
                  </a:lnTo>
                  <a:lnTo>
                    <a:pt x="9" y="77"/>
                  </a:lnTo>
                  <a:lnTo>
                    <a:pt x="13" y="81"/>
                  </a:lnTo>
                  <a:lnTo>
                    <a:pt x="18" y="85"/>
                  </a:lnTo>
                  <a:lnTo>
                    <a:pt x="18" y="85"/>
                  </a:lnTo>
                  <a:lnTo>
                    <a:pt x="20" y="86"/>
                  </a:lnTo>
                  <a:lnTo>
                    <a:pt x="22" y="86"/>
                  </a:lnTo>
                  <a:lnTo>
                    <a:pt x="23" y="85"/>
                  </a:lnTo>
                  <a:lnTo>
                    <a:pt x="24" y="82"/>
                  </a:lnTo>
                  <a:lnTo>
                    <a:pt x="25" y="81"/>
                  </a:lnTo>
                  <a:lnTo>
                    <a:pt x="25" y="79"/>
                  </a:lnTo>
                  <a:lnTo>
                    <a:pt x="24" y="77"/>
                  </a:lnTo>
                  <a:lnTo>
                    <a:pt x="23" y="76"/>
                  </a:lnTo>
                  <a:lnTo>
                    <a:pt x="23" y="7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1" name="Freeform 542">
              <a:extLst>
                <a:ext uri="{FF2B5EF4-FFF2-40B4-BE49-F238E27FC236}">
                  <a16:creationId xmlns:a16="http://schemas.microsoft.com/office/drawing/2014/main" id="{E953E3CB-836A-4D5A-1361-89F10F3574A0}"/>
                </a:ext>
              </a:extLst>
            </p:cNvPr>
            <p:cNvSpPr/>
            <p:nvPr/>
          </p:nvSpPr>
          <p:spPr bwMode="auto">
            <a:xfrm>
              <a:off x="5275263" y="2498725"/>
              <a:ext cx="6350" cy="46038"/>
            </a:xfrm>
            <a:custGeom>
              <a:avLst/>
              <a:gdLst/>
              <a:ahLst/>
              <a:cxnLst>
                <a:cxn ang="0">
                  <a:pos x="0" y="5"/>
                </a:cxn>
                <a:cxn ang="0">
                  <a:pos x="0" y="80"/>
                </a:cxn>
                <a:cxn ang="0">
                  <a:pos x="0" y="80"/>
                </a:cxn>
                <a:cxn ang="0">
                  <a:pos x="1" y="82"/>
                </a:cxn>
                <a:cxn ang="0">
                  <a:pos x="2" y="84"/>
                </a:cxn>
                <a:cxn ang="0">
                  <a:pos x="3" y="84"/>
                </a:cxn>
                <a:cxn ang="0">
                  <a:pos x="6" y="85"/>
                </a:cxn>
                <a:cxn ang="0">
                  <a:pos x="8" y="84"/>
                </a:cxn>
                <a:cxn ang="0">
                  <a:pos x="9" y="84"/>
                </a:cxn>
                <a:cxn ang="0">
                  <a:pos x="10" y="82"/>
                </a:cxn>
                <a:cxn ang="0">
                  <a:pos x="11" y="80"/>
                </a:cxn>
                <a:cxn ang="0">
                  <a:pos x="11" y="5"/>
                </a:cxn>
                <a:cxn ang="0">
                  <a:pos x="11" y="5"/>
                </a:cxn>
                <a:cxn ang="0">
                  <a:pos x="10" y="3"/>
                </a:cxn>
                <a:cxn ang="0">
                  <a:pos x="9" y="1"/>
                </a:cxn>
                <a:cxn ang="0">
                  <a:pos x="8" y="1"/>
                </a:cxn>
                <a:cxn ang="0">
                  <a:pos x="6" y="0"/>
                </a:cxn>
                <a:cxn ang="0">
                  <a:pos x="3" y="1"/>
                </a:cxn>
                <a:cxn ang="0">
                  <a:pos x="2" y="1"/>
                </a:cxn>
                <a:cxn ang="0">
                  <a:pos x="1" y="3"/>
                </a:cxn>
                <a:cxn ang="0">
                  <a:pos x="0" y="5"/>
                </a:cxn>
                <a:cxn ang="0">
                  <a:pos x="0" y="5"/>
                </a:cxn>
              </a:cxnLst>
              <a:rect l="0" t="0" r="r" b="b"/>
              <a:pathLst>
                <a:path w="11" h="85">
                  <a:moveTo>
                    <a:pt x="0" y="5"/>
                  </a:moveTo>
                  <a:lnTo>
                    <a:pt x="0" y="80"/>
                  </a:lnTo>
                  <a:lnTo>
                    <a:pt x="0" y="80"/>
                  </a:lnTo>
                  <a:lnTo>
                    <a:pt x="1" y="82"/>
                  </a:lnTo>
                  <a:lnTo>
                    <a:pt x="2" y="84"/>
                  </a:lnTo>
                  <a:lnTo>
                    <a:pt x="3" y="84"/>
                  </a:lnTo>
                  <a:lnTo>
                    <a:pt x="6" y="85"/>
                  </a:lnTo>
                  <a:lnTo>
                    <a:pt x="8" y="84"/>
                  </a:lnTo>
                  <a:lnTo>
                    <a:pt x="9" y="84"/>
                  </a:lnTo>
                  <a:lnTo>
                    <a:pt x="10" y="82"/>
                  </a:lnTo>
                  <a:lnTo>
                    <a:pt x="11" y="80"/>
                  </a:lnTo>
                  <a:lnTo>
                    <a:pt x="11" y="5"/>
                  </a:lnTo>
                  <a:lnTo>
                    <a:pt x="11" y="5"/>
                  </a:lnTo>
                  <a:lnTo>
                    <a:pt x="10" y="3"/>
                  </a:lnTo>
                  <a:lnTo>
                    <a:pt x="9" y="1"/>
                  </a:lnTo>
                  <a:lnTo>
                    <a:pt x="8" y="1"/>
                  </a:lnTo>
                  <a:lnTo>
                    <a:pt x="6" y="0"/>
                  </a:lnTo>
                  <a:lnTo>
                    <a:pt x="3" y="1"/>
                  </a:lnTo>
                  <a:lnTo>
                    <a:pt x="2" y="1"/>
                  </a:lnTo>
                  <a:lnTo>
                    <a:pt x="1"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2" name="Freeform 543">
              <a:extLst>
                <a:ext uri="{FF2B5EF4-FFF2-40B4-BE49-F238E27FC236}">
                  <a16:creationId xmlns:a16="http://schemas.microsoft.com/office/drawing/2014/main" id="{C68C0B87-BAB2-3D96-ABC1-353D65FF1AF2}"/>
                </a:ext>
              </a:extLst>
            </p:cNvPr>
            <p:cNvSpPr/>
            <p:nvPr/>
          </p:nvSpPr>
          <p:spPr bwMode="auto">
            <a:xfrm>
              <a:off x="5294313" y="2532063"/>
              <a:ext cx="6350" cy="31750"/>
            </a:xfrm>
            <a:custGeom>
              <a:avLst/>
              <a:gdLst/>
              <a:ahLst/>
              <a:cxnLst>
                <a:cxn ang="0">
                  <a:pos x="10" y="4"/>
                </a:cxn>
                <a:cxn ang="0">
                  <a:pos x="10" y="4"/>
                </a:cxn>
                <a:cxn ang="0">
                  <a:pos x="9" y="3"/>
                </a:cxn>
                <a:cxn ang="0">
                  <a:pos x="8" y="1"/>
                </a:cxn>
                <a:cxn ang="0">
                  <a:pos x="7" y="0"/>
                </a:cxn>
                <a:cxn ang="0">
                  <a:pos x="5" y="0"/>
                </a:cxn>
                <a:cxn ang="0">
                  <a:pos x="3" y="0"/>
                </a:cxn>
                <a:cxn ang="0">
                  <a:pos x="2" y="1"/>
                </a:cxn>
                <a:cxn ang="0">
                  <a:pos x="0" y="3"/>
                </a:cxn>
                <a:cxn ang="0">
                  <a:pos x="0" y="4"/>
                </a:cxn>
                <a:cxn ang="0">
                  <a:pos x="0" y="4"/>
                </a:cxn>
                <a:cxn ang="0">
                  <a:pos x="0" y="17"/>
                </a:cxn>
                <a:cxn ang="0">
                  <a:pos x="3" y="31"/>
                </a:cxn>
                <a:cxn ang="0">
                  <a:pos x="4" y="43"/>
                </a:cxn>
                <a:cxn ang="0">
                  <a:pos x="5" y="56"/>
                </a:cxn>
                <a:cxn ang="0">
                  <a:pos x="5" y="56"/>
                </a:cxn>
                <a:cxn ang="0">
                  <a:pos x="6" y="58"/>
                </a:cxn>
                <a:cxn ang="0">
                  <a:pos x="7" y="60"/>
                </a:cxn>
                <a:cxn ang="0">
                  <a:pos x="8" y="61"/>
                </a:cxn>
                <a:cxn ang="0">
                  <a:pos x="10" y="61"/>
                </a:cxn>
                <a:cxn ang="0">
                  <a:pos x="11" y="61"/>
                </a:cxn>
                <a:cxn ang="0">
                  <a:pos x="13" y="60"/>
                </a:cxn>
                <a:cxn ang="0">
                  <a:pos x="14" y="58"/>
                </a:cxn>
                <a:cxn ang="0">
                  <a:pos x="14" y="56"/>
                </a:cxn>
                <a:cxn ang="0">
                  <a:pos x="14" y="56"/>
                </a:cxn>
                <a:cxn ang="0">
                  <a:pos x="13" y="43"/>
                </a:cxn>
                <a:cxn ang="0">
                  <a:pos x="12" y="31"/>
                </a:cxn>
                <a:cxn ang="0">
                  <a:pos x="10" y="17"/>
                </a:cxn>
                <a:cxn ang="0">
                  <a:pos x="10" y="4"/>
                </a:cxn>
                <a:cxn ang="0">
                  <a:pos x="10" y="4"/>
                </a:cxn>
              </a:cxnLst>
              <a:rect l="0" t="0" r="r" b="b"/>
              <a:pathLst>
                <a:path w="14" h="61">
                  <a:moveTo>
                    <a:pt x="10" y="4"/>
                  </a:moveTo>
                  <a:lnTo>
                    <a:pt x="10" y="4"/>
                  </a:lnTo>
                  <a:lnTo>
                    <a:pt x="9" y="3"/>
                  </a:lnTo>
                  <a:lnTo>
                    <a:pt x="8" y="1"/>
                  </a:lnTo>
                  <a:lnTo>
                    <a:pt x="7" y="0"/>
                  </a:lnTo>
                  <a:lnTo>
                    <a:pt x="5" y="0"/>
                  </a:lnTo>
                  <a:lnTo>
                    <a:pt x="3" y="0"/>
                  </a:lnTo>
                  <a:lnTo>
                    <a:pt x="2" y="1"/>
                  </a:lnTo>
                  <a:lnTo>
                    <a:pt x="0" y="3"/>
                  </a:lnTo>
                  <a:lnTo>
                    <a:pt x="0" y="4"/>
                  </a:lnTo>
                  <a:lnTo>
                    <a:pt x="0" y="4"/>
                  </a:lnTo>
                  <a:lnTo>
                    <a:pt x="0" y="17"/>
                  </a:lnTo>
                  <a:lnTo>
                    <a:pt x="3" y="31"/>
                  </a:lnTo>
                  <a:lnTo>
                    <a:pt x="4" y="43"/>
                  </a:lnTo>
                  <a:lnTo>
                    <a:pt x="5" y="56"/>
                  </a:lnTo>
                  <a:lnTo>
                    <a:pt x="5" y="56"/>
                  </a:lnTo>
                  <a:lnTo>
                    <a:pt x="6" y="58"/>
                  </a:lnTo>
                  <a:lnTo>
                    <a:pt x="7" y="60"/>
                  </a:lnTo>
                  <a:lnTo>
                    <a:pt x="8" y="61"/>
                  </a:lnTo>
                  <a:lnTo>
                    <a:pt x="10" y="61"/>
                  </a:lnTo>
                  <a:lnTo>
                    <a:pt x="11" y="61"/>
                  </a:lnTo>
                  <a:lnTo>
                    <a:pt x="13" y="60"/>
                  </a:lnTo>
                  <a:lnTo>
                    <a:pt x="14" y="58"/>
                  </a:lnTo>
                  <a:lnTo>
                    <a:pt x="14" y="56"/>
                  </a:lnTo>
                  <a:lnTo>
                    <a:pt x="14" y="56"/>
                  </a:lnTo>
                  <a:lnTo>
                    <a:pt x="13" y="43"/>
                  </a:lnTo>
                  <a:lnTo>
                    <a:pt x="12" y="31"/>
                  </a:lnTo>
                  <a:lnTo>
                    <a:pt x="10" y="17"/>
                  </a:lnTo>
                  <a:lnTo>
                    <a:pt x="10" y="4"/>
                  </a:lnTo>
                  <a:lnTo>
                    <a:pt x="1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3" name="Freeform 544">
              <a:extLst>
                <a:ext uri="{FF2B5EF4-FFF2-40B4-BE49-F238E27FC236}">
                  <a16:creationId xmlns:a16="http://schemas.microsoft.com/office/drawing/2014/main" id="{287B0C8C-DB56-E29E-0674-91BAD89B0E8F}"/>
                </a:ext>
              </a:extLst>
            </p:cNvPr>
            <p:cNvSpPr/>
            <p:nvPr/>
          </p:nvSpPr>
          <p:spPr bwMode="auto">
            <a:xfrm>
              <a:off x="5324476" y="2552700"/>
              <a:ext cx="4763" cy="34925"/>
            </a:xfrm>
            <a:custGeom>
              <a:avLst/>
              <a:gdLst/>
              <a:ahLst/>
              <a:cxnLst>
                <a:cxn ang="0">
                  <a:pos x="0" y="4"/>
                </a:cxn>
                <a:cxn ang="0">
                  <a:pos x="0" y="61"/>
                </a:cxn>
                <a:cxn ang="0">
                  <a:pos x="0" y="61"/>
                </a:cxn>
                <a:cxn ang="0">
                  <a:pos x="0" y="63"/>
                </a:cxn>
                <a:cxn ang="0">
                  <a:pos x="1" y="65"/>
                </a:cxn>
                <a:cxn ang="0">
                  <a:pos x="3" y="65"/>
                </a:cxn>
                <a:cxn ang="0">
                  <a:pos x="4" y="66"/>
                </a:cxn>
                <a:cxn ang="0">
                  <a:pos x="6" y="65"/>
                </a:cxn>
                <a:cxn ang="0">
                  <a:pos x="8" y="65"/>
                </a:cxn>
                <a:cxn ang="0">
                  <a:pos x="9" y="63"/>
                </a:cxn>
                <a:cxn ang="0">
                  <a:pos x="10" y="61"/>
                </a:cxn>
                <a:cxn ang="0">
                  <a:pos x="10" y="4"/>
                </a:cxn>
                <a:cxn ang="0">
                  <a:pos x="10" y="4"/>
                </a:cxn>
                <a:cxn ang="0">
                  <a:pos x="9" y="2"/>
                </a:cxn>
                <a:cxn ang="0">
                  <a:pos x="8" y="1"/>
                </a:cxn>
                <a:cxn ang="0">
                  <a:pos x="6" y="0"/>
                </a:cxn>
                <a:cxn ang="0">
                  <a:pos x="4" y="0"/>
                </a:cxn>
                <a:cxn ang="0">
                  <a:pos x="3" y="0"/>
                </a:cxn>
                <a:cxn ang="0">
                  <a:pos x="1" y="1"/>
                </a:cxn>
                <a:cxn ang="0">
                  <a:pos x="0" y="2"/>
                </a:cxn>
                <a:cxn ang="0">
                  <a:pos x="0" y="4"/>
                </a:cxn>
                <a:cxn ang="0">
                  <a:pos x="0" y="4"/>
                </a:cxn>
              </a:cxnLst>
              <a:rect l="0" t="0" r="r" b="b"/>
              <a:pathLst>
                <a:path w="10" h="66">
                  <a:moveTo>
                    <a:pt x="0" y="4"/>
                  </a:moveTo>
                  <a:lnTo>
                    <a:pt x="0" y="61"/>
                  </a:lnTo>
                  <a:lnTo>
                    <a:pt x="0" y="61"/>
                  </a:lnTo>
                  <a:lnTo>
                    <a:pt x="0" y="63"/>
                  </a:lnTo>
                  <a:lnTo>
                    <a:pt x="1" y="65"/>
                  </a:lnTo>
                  <a:lnTo>
                    <a:pt x="3" y="65"/>
                  </a:lnTo>
                  <a:lnTo>
                    <a:pt x="4" y="66"/>
                  </a:lnTo>
                  <a:lnTo>
                    <a:pt x="6" y="65"/>
                  </a:lnTo>
                  <a:lnTo>
                    <a:pt x="8" y="65"/>
                  </a:lnTo>
                  <a:lnTo>
                    <a:pt x="9" y="63"/>
                  </a:lnTo>
                  <a:lnTo>
                    <a:pt x="10" y="61"/>
                  </a:lnTo>
                  <a:lnTo>
                    <a:pt x="10" y="4"/>
                  </a:lnTo>
                  <a:lnTo>
                    <a:pt x="10" y="4"/>
                  </a:lnTo>
                  <a:lnTo>
                    <a:pt x="9" y="2"/>
                  </a:lnTo>
                  <a:lnTo>
                    <a:pt x="8" y="1"/>
                  </a:lnTo>
                  <a:lnTo>
                    <a:pt x="6" y="0"/>
                  </a:lnTo>
                  <a:lnTo>
                    <a:pt x="4" y="0"/>
                  </a:lnTo>
                  <a:lnTo>
                    <a:pt x="3" y="0"/>
                  </a:lnTo>
                  <a:lnTo>
                    <a:pt x="1" y="1"/>
                  </a:lnTo>
                  <a:lnTo>
                    <a:pt x="0"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4" name="Freeform 545">
              <a:extLst>
                <a:ext uri="{FF2B5EF4-FFF2-40B4-BE49-F238E27FC236}">
                  <a16:creationId xmlns:a16="http://schemas.microsoft.com/office/drawing/2014/main" id="{C11C9582-CF32-2B7A-6960-BDAB4FE19089}"/>
                </a:ext>
              </a:extLst>
            </p:cNvPr>
            <p:cNvSpPr/>
            <p:nvPr/>
          </p:nvSpPr>
          <p:spPr bwMode="auto">
            <a:xfrm>
              <a:off x="5348288" y="2576513"/>
              <a:ext cx="7938" cy="42863"/>
            </a:xfrm>
            <a:custGeom>
              <a:avLst/>
              <a:gdLst/>
              <a:ahLst/>
              <a:cxnLst>
                <a:cxn ang="0">
                  <a:pos x="14" y="75"/>
                </a:cxn>
                <a:cxn ang="0">
                  <a:pos x="14" y="75"/>
                </a:cxn>
                <a:cxn ang="0">
                  <a:pos x="12" y="66"/>
                </a:cxn>
                <a:cxn ang="0">
                  <a:pos x="12" y="58"/>
                </a:cxn>
                <a:cxn ang="0">
                  <a:pos x="12" y="51"/>
                </a:cxn>
                <a:cxn ang="0">
                  <a:pos x="11" y="43"/>
                </a:cxn>
                <a:cxn ang="0">
                  <a:pos x="11" y="43"/>
                </a:cxn>
                <a:cxn ang="0">
                  <a:pos x="10" y="33"/>
                </a:cxn>
                <a:cxn ang="0">
                  <a:pos x="9" y="24"/>
                </a:cxn>
                <a:cxn ang="0">
                  <a:pos x="10" y="4"/>
                </a:cxn>
                <a:cxn ang="0">
                  <a:pos x="10" y="4"/>
                </a:cxn>
                <a:cxn ang="0">
                  <a:pos x="9" y="2"/>
                </a:cxn>
                <a:cxn ang="0">
                  <a:pos x="8" y="1"/>
                </a:cxn>
                <a:cxn ang="0">
                  <a:pos x="7" y="0"/>
                </a:cxn>
                <a:cxn ang="0">
                  <a:pos x="5" y="0"/>
                </a:cxn>
                <a:cxn ang="0">
                  <a:pos x="3" y="0"/>
                </a:cxn>
                <a:cxn ang="0">
                  <a:pos x="2" y="1"/>
                </a:cxn>
                <a:cxn ang="0">
                  <a:pos x="1" y="2"/>
                </a:cxn>
                <a:cxn ang="0">
                  <a:pos x="1" y="4"/>
                </a:cxn>
                <a:cxn ang="0">
                  <a:pos x="1" y="4"/>
                </a:cxn>
                <a:cxn ang="0">
                  <a:pos x="0" y="23"/>
                </a:cxn>
                <a:cxn ang="0">
                  <a:pos x="0" y="33"/>
                </a:cxn>
                <a:cxn ang="0">
                  <a:pos x="1" y="38"/>
                </a:cxn>
                <a:cxn ang="0">
                  <a:pos x="2" y="42"/>
                </a:cxn>
                <a:cxn ang="0">
                  <a:pos x="2" y="42"/>
                </a:cxn>
                <a:cxn ang="0">
                  <a:pos x="3" y="46"/>
                </a:cxn>
                <a:cxn ang="0">
                  <a:pos x="3" y="50"/>
                </a:cxn>
                <a:cxn ang="0">
                  <a:pos x="3" y="59"/>
                </a:cxn>
                <a:cxn ang="0">
                  <a:pos x="4" y="69"/>
                </a:cxn>
                <a:cxn ang="0">
                  <a:pos x="4" y="73"/>
                </a:cxn>
                <a:cxn ang="0">
                  <a:pos x="5" y="77"/>
                </a:cxn>
                <a:cxn ang="0">
                  <a:pos x="5" y="77"/>
                </a:cxn>
                <a:cxn ang="0">
                  <a:pos x="6" y="79"/>
                </a:cxn>
                <a:cxn ang="0">
                  <a:pos x="8" y="80"/>
                </a:cxn>
                <a:cxn ang="0">
                  <a:pos x="11" y="80"/>
                </a:cxn>
                <a:cxn ang="0">
                  <a:pos x="13" y="79"/>
                </a:cxn>
                <a:cxn ang="0">
                  <a:pos x="14" y="78"/>
                </a:cxn>
                <a:cxn ang="0">
                  <a:pos x="14" y="77"/>
                </a:cxn>
                <a:cxn ang="0">
                  <a:pos x="14" y="75"/>
                </a:cxn>
                <a:cxn ang="0">
                  <a:pos x="14" y="75"/>
                </a:cxn>
              </a:cxnLst>
              <a:rect l="0" t="0" r="r" b="b"/>
              <a:pathLst>
                <a:path w="14" h="80">
                  <a:moveTo>
                    <a:pt x="14" y="75"/>
                  </a:moveTo>
                  <a:lnTo>
                    <a:pt x="14" y="75"/>
                  </a:lnTo>
                  <a:lnTo>
                    <a:pt x="12" y="66"/>
                  </a:lnTo>
                  <a:lnTo>
                    <a:pt x="12" y="58"/>
                  </a:lnTo>
                  <a:lnTo>
                    <a:pt x="12" y="51"/>
                  </a:lnTo>
                  <a:lnTo>
                    <a:pt x="11" y="43"/>
                  </a:lnTo>
                  <a:lnTo>
                    <a:pt x="11" y="43"/>
                  </a:lnTo>
                  <a:lnTo>
                    <a:pt x="10" y="33"/>
                  </a:lnTo>
                  <a:lnTo>
                    <a:pt x="9" y="24"/>
                  </a:lnTo>
                  <a:lnTo>
                    <a:pt x="10" y="4"/>
                  </a:lnTo>
                  <a:lnTo>
                    <a:pt x="10" y="4"/>
                  </a:lnTo>
                  <a:lnTo>
                    <a:pt x="9" y="2"/>
                  </a:lnTo>
                  <a:lnTo>
                    <a:pt x="8" y="1"/>
                  </a:lnTo>
                  <a:lnTo>
                    <a:pt x="7" y="0"/>
                  </a:lnTo>
                  <a:lnTo>
                    <a:pt x="5" y="0"/>
                  </a:lnTo>
                  <a:lnTo>
                    <a:pt x="3" y="0"/>
                  </a:lnTo>
                  <a:lnTo>
                    <a:pt x="2" y="1"/>
                  </a:lnTo>
                  <a:lnTo>
                    <a:pt x="1" y="2"/>
                  </a:lnTo>
                  <a:lnTo>
                    <a:pt x="1" y="4"/>
                  </a:lnTo>
                  <a:lnTo>
                    <a:pt x="1" y="4"/>
                  </a:lnTo>
                  <a:lnTo>
                    <a:pt x="0" y="23"/>
                  </a:lnTo>
                  <a:lnTo>
                    <a:pt x="0" y="33"/>
                  </a:lnTo>
                  <a:lnTo>
                    <a:pt x="1" y="38"/>
                  </a:lnTo>
                  <a:lnTo>
                    <a:pt x="2" y="42"/>
                  </a:lnTo>
                  <a:lnTo>
                    <a:pt x="2" y="42"/>
                  </a:lnTo>
                  <a:lnTo>
                    <a:pt x="3" y="46"/>
                  </a:lnTo>
                  <a:lnTo>
                    <a:pt x="3" y="50"/>
                  </a:lnTo>
                  <a:lnTo>
                    <a:pt x="3" y="59"/>
                  </a:lnTo>
                  <a:lnTo>
                    <a:pt x="4" y="69"/>
                  </a:lnTo>
                  <a:lnTo>
                    <a:pt x="4" y="73"/>
                  </a:lnTo>
                  <a:lnTo>
                    <a:pt x="5" y="77"/>
                  </a:lnTo>
                  <a:lnTo>
                    <a:pt x="5" y="77"/>
                  </a:lnTo>
                  <a:lnTo>
                    <a:pt x="6" y="79"/>
                  </a:lnTo>
                  <a:lnTo>
                    <a:pt x="8" y="80"/>
                  </a:lnTo>
                  <a:lnTo>
                    <a:pt x="11" y="80"/>
                  </a:lnTo>
                  <a:lnTo>
                    <a:pt x="13" y="79"/>
                  </a:lnTo>
                  <a:lnTo>
                    <a:pt x="14" y="78"/>
                  </a:lnTo>
                  <a:lnTo>
                    <a:pt x="14" y="77"/>
                  </a:lnTo>
                  <a:lnTo>
                    <a:pt x="14" y="75"/>
                  </a:lnTo>
                  <a:lnTo>
                    <a:pt x="14" y="7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5" name="Freeform 546">
              <a:extLst>
                <a:ext uri="{FF2B5EF4-FFF2-40B4-BE49-F238E27FC236}">
                  <a16:creationId xmlns:a16="http://schemas.microsoft.com/office/drawing/2014/main" id="{7BD4BA4D-FD4D-8935-59D3-83157CABDA5D}"/>
                </a:ext>
              </a:extLst>
            </p:cNvPr>
            <p:cNvSpPr/>
            <p:nvPr/>
          </p:nvSpPr>
          <p:spPr bwMode="auto">
            <a:xfrm>
              <a:off x="5380038" y="2606675"/>
              <a:ext cx="11113" cy="34925"/>
            </a:xfrm>
            <a:custGeom>
              <a:avLst/>
              <a:gdLst/>
              <a:ahLst/>
              <a:cxnLst>
                <a:cxn ang="0">
                  <a:pos x="9" y="4"/>
                </a:cxn>
                <a:cxn ang="0">
                  <a:pos x="9" y="4"/>
                </a:cxn>
                <a:cxn ang="0">
                  <a:pos x="8" y="2"/>
                </a:cxn>
                <a:cxn ang="0">
                  <a:pos x="7" y="1"/>
                </a:cxn>
                <a:cxn ang="0">
                  <a:pos x="6" y="0"/>
                </a:cxn>
                <a:cxn ang="0">
                  <a:pos x="4" y="0"/>
                </a:cxn>
                <a:cxn ang="0">
                  <a:pos x="2" y="0"/>
                </a:cxn>
                <a:cxn ang="0">
                  <a:pos x="1" y="1"/>
                </a:cxn>
                <a:cxn ang="0">
                  <a:pos x="0" y="2"/>
                </a:cxn>
                <a:cxn ang="0">
                  <a:pos x="0" y="4"/>
                </a:cxn>
                <a:cxn ang="0">
                  <a:pos x="0" y="4"/>
                </a:cxn>
                <a:cxn ang="0">
                  <a:pos x="0" y="12"/>
                </a:cxn>
                <a:cxn ang="0">
                  <a:pos x="2" y="19"/>
                </a:cxn>
                <a:cxn ang="0">
                  <a:pos x="6" y="33"/>
                </a:cxn>
                <a:cxn ang="0">
                  <a:pos x="11" y="47"/>
                </a:cxn>
                <a:cxn ang="0">
                  <a:pos x="13" y="54"/>
                </a:cxn>
                <a:cxn ang="0">
                  <a:pos x="13" y="61"/>
                </a:cxn>
                <a:cxn ang="0">
                  <a:pos x="13" y="61"/>
                </a:cxn>
                <a:cxn ang="0">
                  <a:pos x="14" y="63"/>
                </a:cxn>
                <a:cxn ang="0">
                  <a:pos x="15" y="65"/>
                </a:cxn>
                <a:cxn ang="0">
                  <a:pos x="16" y="65"/>
                </a:cxn>
                <a:cxn ang="0">
                  <a:pos x="18" y="66"/>
                </a:cxn>
                <a:cxn ang="0">
                  <a:pos x="20" y="65"/>
                </a:cxn>
                <a:cxn ang="0">
                  <a:pos x="21" y="65"/>
                </a:cxn>
                <a:cxn ang="0">
                  <a:pos x="22" y="63"/>
                </a:cxn>
                <a:cxn ang="0">
                  <a:pos x="23" y="61"/>
                </a:cxn>
                <a:cxn ang="0">
                  <a:pos x="23" y="61"/>
                </a:cxn>
                <a:cxn ang="0">
                  <a:pos x="22" y="54"/>
                </a:cxn>
                <a:cxn ang="0">
                  <a:pos x="20" y="47"/>
                </a:cxn>
                <a:cxn ang="0">
                  <a:pos x="16" y="33"/>
                </a:cxn>
                <a:cxn ang="0">
                  <a:pos x="11" y="19"/>
                </a:cxn>
                <a:cxn ang="0">
                  <a:pos x="9" y="12"/>
                </a:cxn>
                <a:cxn ang="0">
                  <a:pos x="9" y="4"/>
                </a:cxn>
                <a:cxn ang="0">
                  <a:pos x="9" y="4"/>
                </a:cxn>
              </a:cxnLst>
              <a:rect l="0" t="0" r="r" b="b"/>
              <a:pathLst>
                <a:path w="23" h="66">
                  <a:moveTo>
                    <a:pt x="9" y="4"/>
                  </a:moveTo>
                  <a:lnTo>
                    <a:pt x="9" y="4"/>
                  </a:lnTo>
                  <a:lnTo>
                    <a:pt x="8" y="2"/>
                  </a:lnTo>
                  <a:lnTo>
                    <a:pt x="7" y="1"/>
                  </a:lnTo>
                  <a:lnTo>
                    <a:pt x="6" y="0"/>
                  </a:lnTo>
                  <a:lnTo>
                    <a:pt x="4" y="0"/>
                  </a:lnTo>
                  <a:lnTo>
                    <a:pt x="2" y="0"/>
                  </a:lnTo>
                  <a:lnTo>
                    <a:pt x="1" y="1"/>
                  </a:lnTo>
                  <a:lnTo>
                    <a:pt x="0" y="2"/>
                  </a:lnTo>
                  <a:lnTo>
                    <a:pt x="0" y="4"/>
                  </a:lnTo>
                  <a:lnTo>
                    <a:pt x="0" y="4"/>
                  </a:lnTo>
                  <a:lnTo>
                    <a:pt x="0" y="12"/>
                  </a:lnTo>
                  <a:lnTo>
                    <a:pt x="2" y="19"/>
                  </a:lnTo>
                  <a:lnTo>
                    <a:pt x="6" y="33"/>
                  </a:lnTo>
                  <a:lnTo>
                    <a:pt x="11" y="47"/>
                  </a:lnTo>
                  <a:lnTo>
                    <a:pt x="13" y="54"/>
                  </a:lnTo>
                  <a:lnTo>
                    <a:pt x="13" y="61"/>
                  </a:lnTo>
                  <a:lnTo>
                    <a:pt x="13" y="61"/>
                  </a:lnTo>
                  <a:lnTo>
                    <a:pt x="14" y="63"/>
                  </a:lnTo>
                  <a:lnTo>
                    <a:pt x="15" y="65"/>
                  </a:lnTo>
                  <a:lnTo>
                    <a:pt x="16" y="65"/>
                  </a:lnTo>
                  <a:lnTo>
                    <a:pt x="18" y="66"/>
                  </a:lnTo>
                  <a:lnTo>
                    <a:pt x="20" y="65"/>
                  </a:lnTo>
                  <a:lnTo>
                    <a:pt x="21" y="65"/>
                  </a:lnTo>
                  <a:lnTo>
                    <a:pt x="22" y="63"/>
                  </a:lnTo>
                  <a:lnTo>
                    <a:pt x="23" y="61"/>
                  </a:lnTo>
                  <a:lnTo>
                    <a:pt x="23" y="61"/>
                  </a:lnTo>
                  <a:lnTo>
                    <a:pt x="22" y="54"/>
                  </a:lnTo>
                  <a:lnTo>
                    <a:pt x="20" y="47"/>
                  </a:lnTo>
                  <a:lnTo>
                    <a:pt x="16" y="33"/>
                  </a:lnTo>
                  <a:lnTo>
                    <a:pt x="11" y="19"/>
                  </a:lnTo>
                  <a:lnTo>
                    <a:pt x="9" y="12"/>
                  </a:lnTo>
                  <a:lnTo>
                    <a:pt x="9" y="4"/>
                  </a:lnTo>
                  <a:lnTo>
                    <a:pt x="9"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6" name="Freeform 547">
              <a:extLst>
                <a:ext uri="{FF2B5EF4-FFF2-40B4-BE49-F238E27FC236}">
                  <a16:creationId xmlns:a16="http://schemas.microsoft.com/office/drawing/2014/main" id="{71CDDA1F-7158-4182-40B3-26704D3ABE30}"/>
                </a:ext>
              </a:extLst>
            </p:cNvPr>
            <p:cNvSpPr/>
            <p:nvPr/>
          </p:nvSpPr>
          <p:spPr bwMode="auto">
            <a:xfrm>
              <a:off x="5411788" y="2632075"/>
              <a:ext cx="9525" cy="44450"/>
            </a:xfrm>
            <a:custGeom>
              <a:avLst/>
              <a:gdLst/>
              <a:ahLst/>
              <a:cxnLst>
                <a:cxn ang="0">
                  <a:pos x="18" y="78"/>
                </a:cxn>
                <a:cxn ang="0">
                  <a:pos x="18" y="78"/>
                </a:cxn>
                <a:cxn ang="0">
                  <a:pos x="16" y="71"/>
                </a:cxn>
                <a:cxn ang="0">
                  <a:pos x="15" y="63"/>
                </a:cxn>
                <a:cxn ang="0">
                  <a:pos x="14" y="46"/>
                </a:cxn>
                <a:cxn ang="0">
                  <a:pos x="14" y="46"/>
                </a:cxn>
                <a:cxn ang="0">
                  <a:pos x="13" y="41"/>
                </a:cxn>
                <a:cxn ang="0">
                  <a:pos x="12" y="36"/>
                </a:cxn>
                <a:cxn ang="0">
                  <a:pos x="10" y="25"/>
                </a:cxn>
                <a:cxn ang="0">
                  <a:pos x="10" y="25"/>
                </a:cxn>
                <a:cxn ang="0">
                  <a:pos x="9" y="14"/>
                </a:cxn>
                <a:cxn ang="0">
                  <a:pos x="9" y="4"/>
                </a:cxn>
                <a:cxn ang="0">
                  <a:pos x="9" y="4"/>
                </a:cxn>
                <a:cxn ang="0">
                  <a:pos x="9" y="2"/>
                </a:cxn>
                <a:cxn ang="0">
                  <a:pos x="8" y="1"/>
                </a:cxn>
                <a:cxn ang="0">
                  <a:pos x="7" y="0"/>
                </a:cxn>
                <a:cxn ang="0">
                  <a:pos x="5" y="0"/>
                </a:cxn>
                <a:cxn ang="0">
                  <a:pos x="3" y="0"/>
                </a:cxn>
                <a:cxn ang="0">
                  <a:pos x="2" y="1"/>
                </a:cxn>
                <a:cxn ang="0">
                  <a:pos x="1" y="2"/>
                </a:cxn>
                <a:cxn ang="0">
                  <a:pos x="0" y="4"/>
                </a:cxn>
                <a:cxn ang="0">
                  <a:pos x="0" y="4"/>
                </a:cxn>
                <a:cxn ang="0">
                  <a:pos x="1" y="23"/>
                </a:cxn>
                <a:cxn ang="0">
                  <a:pos x="2" y="33"/>
                </a:cxn>
                <a:cxn ang="0">
                  <a:pos x="3" y="42"/>
                </a:cxn>
                <a:cxn ang="0">
                  <a:pos x="3" y="42"/>
                </a:cxn>
                <a:cxn ang="0">
                  <a:pos x="5" y="52"/>
                </a:cxn>
                <a:cxn ang="0">
                  <a:pos x="6" y="62"/>
                </a:cxn>
                <a:cxn ang="0">
                  <a:pos x="7" y="72"/>
                </a:cxn>
                <a:cxn ang="0">
                  <a:pos x="10" y="81"/>
                </a:cxn>
                <a:cxn ang="0">
                  <a:pos x="10" y="81"/>
                </a:cxn>
                <a:cxn ang="0">
                  <a:pos x="11" y="82"/>
                </a:cxn>
                <a:cxn ang="0">
                  <a:pos x="12" y="83"/>
                </a:cxn>
                <a:cxn ang="0">
                  <a:pos x="16" y="84"/>
                </a:cxn>
                <a:cxn ang="0">
                  <a:pos x="17" y="83"/>
                </a:cxn>
                <a:cxn ang="0">
                  <a:pos x="18" y="82"/>
                </a:cxn>
                <a:cxn ang="0">
                  <a:pos x="19" y="80"/>
                </a:cxn>
                <a:cxn ang="0">
                  <a:pos x="18" y="78"/>
                </a:cxn>
                <a:cxn ang="0">
                  <a:pos x="18" y="78"/>
                </a:cxn>
              </a:cxnLst>
              <a:rect l="0" t="0" r="r" b="b"/>
              <a:pathLst>
                <a:path w="19" h="84">
                  <a:moveTo>
                    <a:pt x="18" y="78"/>
                  </a:moveTo>
                  <a:lnTo>
                    <a:pt x="18" y="78"/>
                  </a:lnTo>
                  <a:lnTo>
                    <a:pt x="16" y="71"/>
                  </a:lnTo>
                  <a:lnTo>
                    <a:pt x="15" y="63"/>
                  </a:lnTo>
                  <a:lnTo>
                    <a:pt x="14" y="46"/>
                  </a:lnTo>
                  <a:lnTo>
                    <a:pt x="14" y="46"/>
                  </a:lnTo>
                  <a:lnTo>
                    <a:pt x="13" y="41"/>
                  </a:lnTo>
                  <a:lnTo>
                    <a:pt x="12" y="36"/>
                  </a:lnTo>
                  <a:lnTo>
                    <a:pt x="10" y="25"/>
                  </a:lnTo>
                  <a:lnTo>
                    <a:pt x="10" y="25"/>
                  </a:lnTo>
                  <a:lnTo>
                    <a:pt x="9" y="14"/>
                  </a:lnTo>
                  <a:lnTo>
                    <a:pt x="9" y="4"/>
                  </a:lnTo>
                  <a:lnTo>
                    <a:pt x="9" y="4"/>
                  </a:lnTo>
                  <a:lnTo>
                    <a:pt x="9" y="2"/>
                  </a:lnTo>
                  <a:lnTo>
                    <a:pt x="8" y="1"/>
                  </a:lnTo>
                  <a:lnTo>
                    <a:pt x="7" y="0"/>
                  </a:lnTo>
                  <a:lnTo>
                    <a:pt x="5" y="0"/>
                  </a:lnTo>
                  <a:lnTo>
                    <a:pt x="3" y="0"/>
                  </a:lnTo>
                  <a:lnTo>
                    <a:pt x="2" y="1"/>
                  </a:lnTo>
                  <a:lnTo>
                    <a:pt x="1" y="2"/>
                  </a:lnTo>
                  <a:lnTo>
                    <a:pt x="0" y="4"/>
                  </a:lnTo>
                  <a:lnTo>
                    <a:pt x="0" y="4"/>
                  </a:lnTo>
                  <a:lnTo>
                    <a:pt x="1" y="23"/>
                  </a:lnTo>
                  <a:lnTo>
                    <a:pt x="2" y="33"/>
                  </a:lnTo>
                  <a:lnTo>
                    <a:pt x="3" y="42"/>
                  </a:lnTo>
                  <a:lnTo>
                    <a:pt x="3" y="42"/>
                  </a:lnTo>
                  <a:lnTo>
                    <a:pt x="5" y="52"/>
                  </a:lnTo>
                  <a:lnTo>
                    <a:pt x="6" y="62"/>
                  </a:lnTo>
                  <a:lnTo>
                    <a:pt x="7" y="72"/>
                  </a:lnTo>
                  <a:lnTo>
                    <a:pt x="10" y="81"/>
                  </a:lnTo>
                  <a:lnTo>
                    <a:pt x="10" y="81"/>
                  </a:lnTo>
                  <a:lnTo>
                    <a:pt x="11" y="82"/>
                  </a:lnTo>
                  <a:lnTo>
                    <a:pt x="12" y="83"/>
                  </a:lnTo>
                  <a:lnTo>
                    <a:pt x="16" y="84"/>
                  </a:lnTo>
                  <a:lnTo>
                    <a:pt x="17" y="83"/>
                  </a:lnTo>
                  <a:lnTo>
                    <a:pt x="18" y="82"/>
                  </a:lnTo>
                  <a:lnTo>
                    <a:pt x="19" y="80"/>
                  </a:lnTo>
                  <a:lnTo>
                    <a:pt x="18" y="78"/>
                  </a:lnTo>
                  <a:lnTo>
                    <a:pt x="18" y="7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7" name="Freeform 548">
              <a:extLst>
                <a:ext uri="{FF2B5EF4-FFF2-40B4-BE49-F238E27FC236}">
                  <a16:creationId xmlns:a16="http://schemas.microsoft.com/office/drawing/2014/main" id="{46341159-43AC-59AA-3AB6-89CACE13509E}"/>
                </a:ext>
              </a:extLst>
            </p:cNvPr>
            <p:cNvSpPr/>
            <p:nvPr/>
          </p:nvSpPr>
          <p:spPr bwMode="auto">
            <a:xfrm>
              <a:off x="5434013" y="2662238"/>
              <a:ext cx="15875" cy="47625"/>
            </a:xfrm>
            <a:custGeom>
              <a:avLst/>
              <a:gdLst/>
              <a:ahLst/>
              <a:cxnLst>
                <a:cxn ang="0">
                  <a:pos x="9" y="5"/>
                </a:cxn>
                <a:cxn ang="0">
                  <a:pos x="9" y="5"/>
                </a:cxn>
                <a:cxn ang="0">
                  <a:pos x="8" y="3"/>
                </a:cxn>
                <a:cxn ang="0">
                  <a:pos x="7" y="2"/>
                </a:cxn>
                <a:cxn ang="0">
                  <a:pos x="6" y="0"/>
                </a:cxn>
                <a:cxn ang="0">
                  <a:pos x="4" y="0"/>
                </a:cxn>
                <a:cxn ang="0">
                  <a:pos x="2" y="0"/>
                </a:cxn>
                <a:cxn ang="0">
                  <a:pos x="1" y="2"/>
                </a:cxn>
                <a:cxn ang="0">
                  <a:pos x="0" y="3"/>
                </a:cxn>
                <a:cxn ang="0">
                  <a:pos x="0" y="5"/>
                </a:cxn>
                <a:cxn ang="0">
                  <a:pos x="0" y="5"/>
                </a:cxn>
                <a:cxn ang="0">
                  <a:pos x="1" y="15"/>
                </a:cxn>
                <a:cxn ang="0">
                  <a:pos x="3" y="25"/>
                </a:cxn>
                <a:cxn ang="0">
                  <a:pos x="9" y="45"/>
                </a:cxn>
                <a:cxn ang="0">
                  <a:pos x="15" y="65"/>
                </a:cxn>
                <a:cxn ang="0">
                  <a:pos x="17" y="75"/>
                </a:cxn>
                <a:cxn ang="0">
                  <a:pos x="19" y="85"/>
                </a:cxn>
                <a:cxn ang="0">
                  <a:pos x="19" y="85"/>
                </a:cxn>
                <a:cxn ang="0">
                  <a:pos x="19" y="87"/>
                </a:cxn>
                <a:cxn ang="0">
                  <a:pos x="21" y="88"/>
                </a:cxn>
                <a:cxn ang="0">
                  <a:pos x="22" y="89"/>
                </a:cxn>
                <a:cxn ang="0">
                  <a:pos x="24" y="90"/>
                </a:cxn>
                <a:cxn ang="0">
                  <a:pos x="25" y="89"/>
                </a:cxn>
                <a:cxn ang="0">
                  <a:pos x="27" y="88"/>
                </a:cxn>
                <a:cxn ang="0">
                  <a:pos x="28" y="87"/>
                </a:cxn>
                <a:cxn ang="0">
                  <a:pos x="28" y="85"/>
                </a:cxn>
                <a:cxn ang="0">
                  <a:pos x="28" y="85"/>
                </a:cxn>
                <a:cxn ang="0">
                  <a:pos x="27" y="75"/>
                </a:cxn>
                <a:cxn ang="0">
                  <a:pos x="25" y="65"/>
                </a:cxn>
                <a:cxn ang="0">
                  <a:pos x="19" y="45"/>
                </a:cxn>
                <a:cxn ang="0">
                  <a:pos x="12" y="25"/>
                </a:cxn>
                <a:cxn ang="0">
                  <a:pos x="10" y="15"/>
                </a:cxn>
                <a:cxn ang="0">
                  <a:pos x="9" y="5"/>
                </a:cxn>
                <a:cxn ang="0">
                  <a:pos x="9" y="5"/>
                </a:cxn>
              </a:cxnLst>
              <a:rect l="0" t="0" r="r" b="b"/>
              <a:pathLst>
                <a:path w="28" h="90">
                  <a:moveTo>
                    <a:pt x="9" y="5"/>
                  </a:moveTo>
                  <a:lnTo>
                    <a:pt x="9" y="5"/>
                  </a:lnTo>
                  <a:lnTo>
                    <a:pt x="8" y="3"/>
                  </a:lnTo>
                  <a:lnTo>
                    <a:pt x="7" y="2"/>
                  </a:lnTo>
                  <a:lnTo>
                    <a:pt x="6" y="0"/>
                  </a:lnTo>
                  <a:lnTo>
                    <a:pt x="4" y="0"/>
                  </a:lnTo>
                  <a:lnTo>
                    <a:pt x="2" y="0"/>
                  </a:lnTo>
                  <a:lnTo>
                    <a:pt x="1" y="2"/>
                  </a:lnTo>
                  <a:lnTo>
                    <a:pt x="0" y="3"/>
                  </a:lnTo>
                  <a:lnTo>
                    <a:pt x="0" y="5"/>
                  </a:lnTo>
                  <a:lnTo>
                    <a:pt x="0" y="5"/>
                  </a:lnTo>
                  <a:lnTo>
                    <a:pt x="1" y="15"/>
                  </a:lnTo>
                  <a:lnTo>
                    <a:pt x="3" y="25"/>
                  </a:lnTo>
                  <a:lnTo>
                    <a:pt x="9" y="45"/>
                  </a:lnTo>
                  <a:lnTo>
                    <a:pt x="15" y="65"/>
                  </a:lnTo>
                  <a:lnTo>
                    <a:pt x="17" y="75"/>
                  </a:lnTo>
                  <a:lnTo>
                    <a:pt x="19" y="85"/>
                  </a:lnTo>
                  <a:lnTo>
                    <a:pt x="19" y="85"/>
                  </a:lnTo>
                  <a:lnTo>
                    <a:pt x="19" y="87"/>
                  </a:lnTo>
                  <a:lnTo>
                    <a:pt x="21" y="88"/>
                  </a:lnTo>
                  <a:lnTo>
                    <a:pt x="22" y="89"/>
                  </a:lnTo>
                  <a:lnTo>
                    <a:pt x="24" y="90"/>
                  </a:lnTo>
                  <a:lnTo>
                    <a:pt x="25" y="89"/>
                  </a:lnTo>
                  <a:lnTo>
                    <a:pt x="27" y="88"/>
                  </a:lnTo>
                  <a:lnTo>
                    <a:pt x="28" y="87"/>
                  </a:lnTo>
                  <a:lnTo>
                    <a:pt x="28" y="85"/>
                  </a:lnTo>
                  <a:lnTo>
                    <a:pt x="28" y="85"/>
                  </a:lnTo>
                  <a:lnTo>
                    <a:pt x="27" y="75"/>
                  </a:lnTo>
                  <a:lnTo>
                    <a:pt x="25" y="65"/>
                  </a:lnTo>
                  <a:lnTo>
                    <a:pt x="19" y="45"/>
                  </a:lnTo>
                  <a:lnTo>
                    <a:pt x="12" y="25"/>
                  </a:lnTo>
                  <a:lnTo>
                    <a:pt x="10" y="15"/>
                  </a:lnTo>
                  <a:lnTo>
                    <a:pt x="9" y="5"/>
                  </a:lnTo>
                  <a:lnTo>
                    <a:pt x="9"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8" name="Freeform 549">
              <a:extLst>
                <a:ext uri="{FF2B5EF4-FFF2-40B4-BE49-F238E27FC236}">
                  <a16:creationId xmlns:a16="http://schemas.microsoft.com/office/drawing/2014/main" id="{D5AFDA3C-3B65-7F88-5AE9-358EDE730086}"/>
                </a:ext>
              </a:extLst>
            </p:cNvPr>
            <p:cNvSpPr/>
            <p:nvPr/>
          </p:nvSpPr>
          <p:spPr bwMode="auto">
            <a:xfrm>
              <a:off x="5467351" y="2697163"/>
              <a:ext cx="6350" cy="44450"/>
            </a:xfrm>
            <a:custGeom>
              <a:avLst/>
              <a:gdLst/>
              <a:ahLst/>
              <a:cxnLst>
                <a:cxn ang="0">
                  <a:pos x="9" y="4"/>
                </a:cxn>
                <a:cxn ang="0">
                  <a:pos x="9" y="4"/>
                </a:cxn>
                <a:cxn ang="0">
                  <a:pos x="9" y="2"/>
                </a:cxn>
                <a:cxn ang="0">
                  <a:pos x="8" y="1"/>
                </a:cxn>
                <a:cxn ang="0">
                  <a:pos x="6" y="0"/>
                </a:cxn>
                <a:cxn ang="0">
                  <a:pos x="5" y="0"/>
                </a:cxn>
                <a:cxn ang="0">
                  <a:pos x="3" y="0"/>
                </a:cxn>
                <a:cxn ang="0">
                  <a:pos x="2" y="1"/>
                </a:cxn>
                <a:cxn ang="0">
                  <a:pos x="1" y="2"/>
                </a:cxn>
                <a:cxn ang="0">
                  <a:pos x="0" y="4"/>
                </a:cxn>
                <a:cxn ang="0">
                  <a:pos x="0" y="4"/>
                </a:cxn>
                <a:cxn ang="0">
                  <a:pos x="1" y="23"/>
                </a:cxn>
                <a:cxn ang="0">
                  <a:pos x="3" y="42"/>
                </a:cxn>
                <a:cxn ang="0">
                  <a:pos x="4" y="61"/>
                </a:cxn>
                <a:cxn ang="0">
                  <a:pos x="5" y="80"/>
                </a:cxn>
                <a:cxn ang="0">
                  <a:pos x="5" y="80"/>
                </a:cxn>
                <a:cxn ang="0">
                  <a:pos x="5" y="82"/>
                </a:cxn>
                <a:cxn ang="0">
                  <a:pos x="6" y="83"/>
                </a:cxn>
                <a:cxn ang="0">
                  <a:pos x="8" y="84"/>
                </a:cxn>
                <a:cxn ang="0">
                  <a:pos x="9" y="84"/>
                </a:cxn>
                <a:cxn ang="0">
                  <a:pos x="11" y="84"/>
                </a:cxn>
                <a:cxn ang="0">
                  <a:pos x="13" y="83"/>
                </a:cxn>
                <a:cxn ang="0">
                  <a:pos x="14" y="82"/>
                </a:cxn>
                <a:cxn ang="0">
                  <a:pos x="14" y="80"/>
                </a:cxn>
                <a:cxn ang="0">
                  <a:pos x="14" y="80"/>
                </a:cxn>
                <a:cxn ang="0">
                  <a:pos x="13" y="61"/>
                </a:cxn>
                <a:cxn ang="0">
                  <a:pos x="12" y="42"/>
                </a:cxn>
                <a:cxn ang="0">
                  <a:pos x="10" y="23"/>
                </a:cxn>
                <a:cxn ang="0">
                  <a:pos x="9" y="4"/>
                </a:cxn>
                <a:cxn ang="0">
                  <a:pos x="9" y="4"/>
                </a:cxn>
              </a:cxnLst>
              <a:rect l="0" t="0" r="r" b="b"/>
              <a:pathLst>
                <a:path w="14" h="84">
                  <a:moveTo>
                    <a:pt x="9" y="4"/>
                  </a:moveTo>
                  <a:lnTo>
                    <a:pt x="9" y="4"/>
                  </a:lnTo>
                  <a:lnTo>
                    <a:pt x="9" y="2"/>
                  </a:lnTo>
                  <a:lnTo>
                    <a:pt x="8" y="1"/>
                  </a:lnTo>
                  <a:lnTo>
                    <a:pt x="6" y="0"/>
                  </a:lnTo>
                  <a:lnTo>
                    <a:pt x="5" y="0"/>
                  </a:lnTo>
                  <a:lnTo>
                    <a:pt x="3" y="0"/>
                  </a:lnTo>
                  <a:lnTo>
                    <a:pt x="2" y="1"/>
                  </a:lnTo>
                  <a:lnTo>
                    <a:pt x="1" y="2"/>
                  </a:lnTo>
                  <a:lnTo>
                    <a:pt x="0" y="4"/>
                  </a:lnTo>
                  <a:lnTo>
                    <a:pt x="0" y="4"/>
                  </a:lnTo>
                  <a:lnTo>
                    <a:pt x="1" y="23"/>
                  </a:lnTo>
                  <a:lnTo>
                    <a:pt x="3" y="42"/>
                  </a:lnTo>
                  <a:lnTo>
                    <a:pt x="4" y="61"/>
                  </a:lnTo>
                  <a:lnTo>
                    <a:pt x="5" y="80"/>
                  </a:lnTo>
                  <a:lnTo>
                    <a:pt x="5" y="80"/>
                  </a:lnTo>
                  <a:lnTo>
                    <a:pt x="5" y="82"/>
                  </a:lnTo>
                  <a:lnTo>
                    <a:pt x="6" y="83"/>
                  </a:lnTo>
                  <a:lnTo>
                    <a:pt x="8" y="84"/>
                  </a:lnTo>
                  <a:lnTo>
                    <a:pt x="9" y="84"/>
                  </a:lnTo>
                  <a:lnTo>
                    <a:pt x="11" y="84"/>
                  </a:lnTo>
                  <a:lnTo>
                    <a:pt x="13" y="83"/>
                  </a:lnTo>
                  <a:lnTo>
                    <a:pt x="14" y="82"/>
                  </a:lnTo>
                  <a:lnTo>
                    <a:pt x="14" y="80"/>
                  </a:lnTo>
                  <a:lnTo>
                    <a:pt x="14" y="80"/>
                  </a:lnTo>
                  <a:lnTo>
                    <a:pt x="13" y="61"/>
                  </a:lnTo>
                  <a:lnTo>
                    <a:pt x="12" y="42"/>
                  </a:lnTo>
                  <a:lnTo>
                    <a:pt x="10" y="23"/>
                  </a:lnTo>
                  <a:lnTo>
                    <a:pt x="9" y="4"/>
                  </a:lnTo>
                  <a:lnTo>
                    <a:pt x="9"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9" name="Freeform 550">
              <a:extLst>
                <a:ext uri="{FF2B5EF4-FFF2-40B4-BE49-F238E27FC236}">
                  <a16:creationId xmlns:a16="http://schemas.microsoft.com/office/drawing/2014/main" id="{9BD3799B-39DC-9861-1510-5FB3146FF90A}"/>
                </a:ext>
              </a:extLst>
            </p:cNvPr>
            <p:cNvSpPr/>
            <p:nvPr/>
          </p:nvSpPr>
          <p:spPr bwMode="auto">
            <a:xfrm>
              <a:off x="5494338" y="2727325"/>
              <a:ext cx="7938" cy="31750"/>
            </a:xfrm>
            <a:custGeom>
              <a:avLst/>
              <a:gdLst/>
              <a:ahLst/>
              <a:cxnLst>
                <a:cxn ang="0">
                  <a:pos x="14" y="55"/>
                </a:cxn>
                <a:cxn ang="0">
                  <a:pos x="14" y="55"/>
                </a:cxn>
                <a:cxn ang="0">
                  <a:pos x="11" y="49"/>
                </a:cxn>
                <a:cxn ang="0">
                  <a:pos x="10" y="43"/>
                </a:cxn>
                <a:cxn ang="0">
                  <a:pos x="9" y="37"/>
                </a:cxn>
                <a:cxn ang="0">
                  <a:pos x="9" y="30"/>
                </a:cxn>
                <a:cxn ang="0">
                  <a:pos x="10" y="5"/>
                </a:cxn>
                <a:cxn ang="0">
                  <a:pos x="10" y="5"/>
                </a:cxn>
                <a:cxn ang="0">
                  <a:pos x="10" y="3"/>
                </a:cxn>
                <a:cxn ang="0">
                  <a:pos x="9" y="1"/>
                </a:cxn>
                <a:cxn ang="0">
                  <a:pos x="7" y="0"/>
                </a:cxn>
                <a:cxn ang="0">
                  <a:pos x="5" y="0"/>
                </a:cxn>
                <a:cxn ang="0">
                  <a:pos x="4" y="0"/>
                </a:cxn>
                <a:cxn ang="0">
                  <a:pos x="2" y="1"/>
                </a:cxn>
                <a:cxn ang="0">
                  <a:pos x="1" y="3"/>
                </a:cxn>
                <a:cxn ang="0">
                  <a:pos x="1" y="5"/>
                </a:cxn>
                <a:cxn ang="0">
                  <a:pos x="1" y="5"/>
                </a:cxn>
                <a:cxn ang="0">
                  <a:pos x="0" y="19"/>
                </a:cxn>
                <a:cxn ang="0">
                  <a:pos x="0" y="32"/>
                </a:cxn>
                <a:cxn ang="0">
                  <a:pos x="0" y="40"/>
                </a:cxn>
                <a:cxn ang="0">
                  <a:pos x="1" y="47"/>
                </a:cxn>
                <a:cxn ang="0">
                  <a:pos x="3" y="53"/>
                </a:cxn>
                <a:cxn ang="0">
                  <a:pos x="6" y="59"/>
                </a:cxn>
                <a:cxn ang="0">
                  <a:pos x="6" y="59"/>
                </a:cxn>
                <a:cxn ang="0">
                  <a:pos x="7" y="61"/>
                </a:cxn>
                <a:cxn ang="0">
                  <a:pos x="9" y="61"/>
                </a:cxn>
                <a:cxn ang="0">
                  <a:pos x="11" y="61"/>
                </a:cxn>
                <a:cxn ang="0">
                  <a:pos x="12" y="61"/>
                </a:cxn>
                <a:cxn ang="0">
                  <a:pos x="13" y="60"/>
                </a:cxn>
                <a:cxn ang="0">
                  <a:pos x="14" y="58"/>
                </a:cxn>
                <a:cxn ang="0">
                  <a:pos x="15" y="57"/>
                </a:cxn>
                <a:cxn ang="0">
                  <a:pos x="14" y="55"/>
                </a:cxn>
                <a:cxn ang="0">
                  <a:pos x="14" y="55"/>
                </a:cxn>
              </a:cxnLst>
              <a:rect l="0" t="0" r="r" b="b"/>
              <a:pathLst>
                <a:path w="15" h="61">
                  <a:moveTo>
                    <a:pt x="14" y="55"/>
                  </a:moveTo>
                  <a:lnTo>
                    <a:pt x="14" y="55"/>
                  </a:lnTo>
                  <a:lnTo>
                    <a:pt x="11" y="49"/>
                  </a:lnTo>
                  <a:lnTo>
                    <a:pt x="10" y="43"/>
                  </a:lnTo>
                  <a:lnTo>
                    <a:pt x="9" y="37"/>
                  </a:lnTo>
                  <a:lnTo>
                    <a:pt x="9" y="30"/>
                  </a:lnTo>
                  <a:lnTo>
                    <a:pt x="10" y="5"/>
                  </a:lnTo>
                  <a:lnTo>
                    <a:pt x="10" y="5"/>
                  </a:lnTo>
                  <a:lnTo>
                    <a:pt x="10" y="3"/>
                  </a:lnTo>
                  <a:lnTo>
                    <a:pt x="9" y="1"/>
                  </a:lnTo>
                  <a:lnTo>
                    <a:pt x="7" y="0"/>
                  </a:lnTo>
                  <a:lnTo>
                    <a:pt x="5" y="0"/>
                  </a:lnTo>
                  <a:lnTo>
                    <a:pt x="4" y="0"/>
                  </a:lnTo>
                  <a:lnTo>
                    <a:pt x="2" y="1"/>
                  </a:lnTo>
                  <a:lnTo>
                    <a:pt x="1" y="3"/>
                  </a:lnTo>
                  <a:lnTo>
                    <a:pt x="1" y="5"/>
                  </a:lnTo>
                  <a:lnTo>
                    <a:pt x="1" y="5"/>
                  </a:lnTo>
                  <a:lnTo>
                    <a:pt x="0" y="19"/>
                  </a:lnTo>
                  <a:lnTo>
                    <a:pt x="0" y="32"/>
                  </a:lnTo>
                  <a:lnTo>
                    <a:pt x="0" y="40"/>
                  </a:lnTo>
                  <a:lnTo>
                    <a:pt x="1" y="47"/>
                  </a:lnTo>
                  <a:lnTo>
                    <a:pt x="3" y="53"/>
                  </a:lnTo>
                  <a:lnTo>
                    <a:pt x="6" y="59"/>
                  </a:lnTo>
                  <a:lnTo>
                    <a:pt x="6" y="59"/>
                  </a:lnTo>
                  <a:lnTo>
                    <a:pt x="7" y="61"/>
                  </a:lnTo>
                  <a:lnTo>
                    <a:pt x="9" y="61"/>
                  </a:lnTo>
                  <a:lnTo>
                    <a:pt x="11" y="61"/>
                  </a:lnTo>
                  <a:lnTo>
                    <a:pt x="12" y="61"/>
                  </a:lnTo>
                  <a:lnTo>
                    <a:pt x="13" y="60"/>
                  </a:lnTo>
                  <a:lnTo>
                    <a:pt x="14" y="58"/>
                  </a:lnTo>
                  <a:lnTo>
                    <a:pt x="15" y="57"/>
                  </a:lnTo>
                  <a:lnTo>
                    <a:pt x="14" y="55"/>
                  </a:lnTo>
                  <a:lnTo>
                    <a:pt x="14" y="5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0" name="Freeform 551">
              <a:extLst>
                <a:ext uri="{FF2B5EF4-FFF2-40B4-BE49-F238E27FC236}">
                  <a16:creationId xmlns:a16="http://schemas.microsoft.com/office/drawing/2014/main" id="{4ECA9ACE-25B8-CD58-1FBF-9E3029F9075B}"/>
                </a:ext>
              </a:extLst>
            </p:cNvPr>
            <p:cNvSpPr/>
            <p:nvPr/>
          </p:nvSpPr>
          <p:spPr bwMode="auto">
            <a:xfrm>
              <a:off x="5521326" y="2744788"/>
              <a:ext cx="11113" cy="39688"/>
            </a:xfrm>
            <a:custGeom>
              <a:avLst/>
              <a:gdLst/>
              <a:ahLst/>
              <a:cxnLst>
                <a:cxn ang="0">
                  <a:pos x="19" y="71"/>
                </a:cxn>
                <a:cxn ang="0">
                  <a:pos x="19" y="71"/>
                </a:cxn>
                <a:cxn ang="0">
                  <a:pos x="18" y="63"/>
                </a:cxn>
                <a:cxn ang="0">
                  <a:pos x="17" y="56"/>
                </a:cxn>
                <a:cxn ang="0">
                  <a:pos x="17" y="49"/>
                </a:cxn>
                <a:cxn ang="0">
                  <a:pos x="17" y="42"/>
                </a:cxn>
                <a:cxn ang="0">
                  <a:pos x="17" y="42"/>
                </a:cxn>
                <a:cxn ang="0">
                  <a:pos x="15" y="32"/>
                </a:cxn>
                <a:cxn ang="0">
                  <a:pos x="13" y="24"/>
                </a:cxn>
                <a:cxn ang="0">
                  <a:pos x="11" y="15"/>
                </a:cxn>
                <a:cxn ang="0">
                  <a:pos x="9" y="6"/>
                </a:cxn>
                <a:cxn ang="0">
                  <a:pos x="9" y="6"/>
                </a:cxn>
                <a:cxn ang="0">
                  <a:pos x="9" y="4"/>
                </a:cxn>
                <a:cxn ang="0">
                  <a:pos x="8" y="1"/>
                </a:cxn>
                <a:cxn ang="0">
                  <a:pos x="6" y="0"/>
                </a:cxn>
                <a:cxn ang="0">
                  <a:pos x="5" y="0"/>
                </a:cxn>
                <a:cxn ang="0">
                  <a:pos x="3" y="0"/>
                </a:cxn>
                <a:cxn ang="0">
                  <a:pos x="2" y="1"/>
                </a:cxn>
                <a:cxn ang="0">
                  <a:pos x="1" y="4"/>
                </a:cxn>
                <a:cxn ang="0">
                  <a:pos x="0" y="6"/>
                </a:cxn>
                <a:cxn ang="0">
                  <a:pos x="0" y="6"/>
                </a:cxn>
                <a:cxn ang="0">
                  <a:pos x="1" y="14"/>
                </a:cxn>
                <a:cxn ang="0">
                  <a:pos x="2" y="22"/>
                </a:cxn>
                <a:cxn ang="0">
                  <a:pos x="6" y="40"/>
                </a:cxn>
                <a:cxn ang="0">
                  <a:pos x="6" y="40"/>
                </a:cxn>
                <a:cxn ang="0">
                  <a:pos x="7" y="48"/>
                </a:cxn>
                <a:cxn ang="0">
                  <a:pos x="7" y="56"/>
                </a:cxn>
                <a:cxn ang="0">
                  <a:pos x="8" y="64"/>
                </a:cxn>
                <a:cxn ang="0">
                  <a:pos x="11" y="73"/>
                </a:cxn>
                <a:cxn ang="0">
                  <a:pos x="11" y="73"/>
                </a:cxn>
                <a:cxn ang="0">
                  <a:pos x="12" y="75"/>
                </a:cxn>
                <a:cxn ang="0">
                  <a:pos x="13" y="76"/>
                </a:cxn>
                <a:cxn ang="0">
                  <a:pos x="17" y="76"/>
                </a:cxn>
                <a:cxn ang="0">
                  <a:pos x="18" y="75"/>
                </a:cxn>
                <a:cxn ang="0">
                  <a:pos x="19" y="74"/>
                </a:cxn>
                <a:cxn ang="0">
                  <a:pos x="20" y="73"/>
                </a:cxn>
                <a:cxn ang="0">
                  <a:pos x="19" y="71"/>
                </a:cxn>
                <a:cxn ang="0">
                  <a:pos x="19" y="71"/>
                </a:cxn>
              </a:cxnLst>
              <a:rect l="0" t="0" r="r" b="b"/>
              <a:pathLst>
                <a:path w="20" h="76">
                  <a:moveTo>
                    <a:pt x="19" y="71"/>
                  </a:moveTo>
                  <a:lnTo>
                    <a:pt x="19" y="71"/>
                  </a:lnTo>
                  <a:lnTo>
                    <a:pt x="18" y="63"/>
                  </a:lnTo>
                  <a:lnTo>
                    <a:pt x="17" y="56"/>
                  </a:lnTo>
                  <a:lnTo>
                    <a:pt x="17" y="49"/>
                  </a:lnTo>
                  <a:lnTo>
                    <a:pt x="17" y="42"/>
                  </a:lnTo>
                  <a:lnTo>
                    <a:pt x="17" y="42"/>
                  </a:lnTo>
                  <a:lnTo>
                    <a:pt x="15" y="32"/>
                  </a:lnTo>
                  <a:lnTo>
                    <a:pt x="13" y="24"/>
                  </a:lnTo>
                  <a:lnTo>
                    <a:pt x="11" y="15"/>
                  </a:lnTo>
                  <a:lnTo>
                    <a:pt x="9" y="6"/>
                  </a:lnTo>
                  <a:lnTo>
                    <a:pt x="9" y="6"/>
                  </a:lnTo>
                  <a:lnTo>
                    <a:pt x="9" y="4"/>
                  </a:lnTo>
                  <a:lnTo>
                    <a:pt x="8" y="1"/>
                  </a:lnTo>
                  <a:lnTo>
                    <a:pt x="6" y="0"/>
                  </a:lnTo>
                  <a:lnTo>
                    <a:pt x="5" y="0"/>
                  </a:lnTo>
                  <a:lnTo>
                    <a:pt x="3" y="0"/>
                  </a:lnTo>
                  <a:lnTo>
                    <a:pt x="2" y="1"/>
                  </a:lnTo>
                  <a:lnTo>
                    <a:pt x="1" y="4"/>
                  </a:lnTo>
                  <a:lnTo>
                    <a:pt x="0" y="6"/>
                  </a:lnTo>
                  <a:lnTo>
                    <a:pt x="0" y="6"/>
                  </a:lnTo>
                  <a:lnTo>
                    <a:pt x="1" y="14"/>
                  </a:lnTo>
                  <a:lnTo>
                    <a:pt x="2" y="22"/>
                  </a:lnTo>
                  <a:lnTo>
                    <a:pt x="6" y="40"/>
                  </a:lnTo>
                  <a:lnTo>
                    <a:pt x="6" y="40"/>
                  </a:lnTo>
                  <a:lnTo>
                    <a:pt x="7" y="48"/>
                  </a:lnTo>
                  <a:lnTo>
                    <a:pt x="7" y="56"/>
                  </a:lnTo>
                  <a:lnTo>
                    <a:pt x="8" y="64"/>
                  </a:lnTo>
                  <a:lnTo>
                    <a:pt x="11" y="73"/>
                  </a:lnTo>
                  <a:lnTo>
                    <a:pt x="11" y="73"/>
                  </a:lnTo>
                  <a:lnTo>
                    <a:pt x="12" y="75"/>
                  </a:lnTo>
                  <a:lnTo>
                    <a:pt x="13" y="76"/>
                  </a:lnTo>
                  <a:lnTo>
                    <a:pt x="17" y="76"/>
                  </a:lnTo>
                  <a:lnTo>
                    <a:pt x="18" y="75"/>
                  </a:lnTo>
                  <a:lnTo>
                    <a:pt x="19" y="74"/>
                  </a:lnTo>
                  <a:lnTo>
                    <a:pt x="20" y="73"/>
                  </a:lnTo>
                  <a:lnTo>
                    <a:pt x="19" y="71"/>
                  </a:lnTo>
                  <a:lnTo>
                    <a:pt x="19" y="7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1" name="Freeform 552">
              <a:extLst>
                <a:ext uri="{FF2B5EF4-FFF2-40B4-BE49-F238E27FC236}">
                  <a16:creationId xmlns:a16="http://schemas.microsoft.com/office/drawing/2014/main" id="{DE7CAE51-1545-C247-90DD-2D49FD8F5762}"/>
                </a:ext>
              </a:extLst>
            </p:cNvPr>
            <p:cNvSpPr/>
            <p:nvPr/>
          </p:nvSpPr>
          <p:spPr bwMode="auto">
            <a:xfrm>
              <a:off x="5551488" y="2767013"/>
              <a:ext cx="12700" cy="34925"/>
            </a:xfrm>
            <a:custGeom>
              <a:avLst/>
              <a:gdLst/>
              <a:ahLst/>
              <a:cxnLst>
                <a:cxn ang="0">
                  <a:pos x="24" y="61"/>
                </a:cxn>
                <a:cxn ang="0">
                  <a:pos x="24" y="61"/>
                </a:cxn>
                <a:cxn ang="0">
                  <a:pos x="21" y="46"/>
                </a:cxn>
                <a:cxn ang="0">
                  <a:pos x="19" y="32"/>
                </a:cxn>
                <a:cxn ang="0">
                  <a:pos x="19" y="32"/>
                </a:cxn>
                <a:cxn ang="0">
                  <a:pos x="17" y="26"/>
                </a:cxn>
                <a:cxn ang="0">
                  <a:pos x="13" y="18"/>
                </a:cxn>
                <a:cxn ang="0">
                  <a:pos x="11" y="11"/>
                </a:cxn>
                <a:cxn ang="0">
                  <a:pos x="9" y="5"/>
                </a:cxn>
                <a:cxn ang="0">
                  <a:pos x="9" y="5"/>
                </a:cxn>
                <a:cxn ang="0">
                  <a:pos x="9" y="3"/>
                </a:cxn>
                <a:cxn ang="0">
                  <a:pos x="8" y="2"/>
                </a:cxn>
                <a:cxn ang="0">
                  <a:pos x="7" y="1"/>
                </a:cxn>
                <a:cxn ang="0">
                  <a:pos x="5" y="0"/>
                </a:cxn>
                <a:cxn ang="0">
                  <a:pos x="3" y="1"/>
                </a:cxn>
                <a:cxn ang="0">
                  <a:pos x="2" y="2"/>
                </a:cxn>
                <a:cxn ang="0">
                  <a:pos x="1" y="3"/>
                </a:cxn>
                <a:cxn ang="0">
                  <a:pos x="0" y="5"/>
                </a:cxn>
                <a:cxn ang="0">
                  <a:pos x="0" y="5"/>
                </a:cxn>
                <a:cxn ang="0">
                  <a:pos x="1" y="11"/>
                </a:cxn>
                <a:cxn ang="0">
                  <a:pos x="3" y="16"/>
                </a:cxn>
                <a:cxn ang="0">
                  <a:pos x="6" y="23"/>
                </a:cxn>
                <a:cxn ang="0">
                  <a:pos x="8" y="29"/>
                </a:cxn>
                <a:cxn ang="0">
                  <a:pos x="8" y="29"/>
                </a:cxn>
                <a:cxn ang="0">
                  <a:pos x="11" y="45"/>
                </a:cxn>
                <a:cxn ang="0">
                  <a:pos x="12" y="55"/>
                </a:cxn>
                <a:cxn ang="0">
                  <a:pos x="14" y="63"/>
                </a:cxn>
                <a:cxn ang="0">
                  <a:pos x="14" y="63"/>
                </a:cxn>
                <a:cxn ang="0">
                  <a:pos x="16" y="65"/>
                </a:cxn>
                <a:cxn ang="0">
                  <a:pos x="18" y="66"/>
                </a:cxn>
                <a:cxn ang="0">
                  <a:pos x="19" y="66"/>
                </a:cxn>
                <a:cxn ang="0">
                  <a:pos x="21" y="66"/>
                </a:cxn>
                <a:cxn ang="0">
                  <a:pos x="22" y="66"/>
                </a:cxn>
                <a:cxn ang="0">
                  <a:pos x="24" y="64"/>
                </a:cxn>
                <a:cxn ang="0">
                  <a:pos x="24" y="63"/>
                </a:cxn>
                <a:cxn ang="0">
                  <a:pos x="24" y="61"/>
                </a:cxn>
                <a:cxn ang="0">
                  <a:pos x="24" y="61"/>
                </a:cxn>
              </a:cxnLst>
              <a:rect l="0" t="0" r="r" b="b"/>
              <a:pathLst>
                <a:path w="24" h="66">
                  <a:moveTo>
                    <a:pt x="24" y="61"/>
                  </a:moveTo>
                  <a:lnTo>
                    <a:pt x="24" y="61"/>
                  </a:lnTo>
                  <a:lnTo>
                    <a:pt x="21" y="46"/>
                  </a:lnTo>
                  <a:lnTo>
                    <a:pt x="19" y="32"/>
                  </a:lnTo>
                  <a:lnTo>
                    <a:pt x="19" y="32"/>
                  </a:lnTo>
                  <a:lnTo>
                    <a:pt x="17" y="26"/>
                  </a:lnTo>
                  <a:lnTo>
                    <a:pt x="13" y="18"/>
                  </a:lnTo>
                  <a:lnTo>
                    <a:pt x="11" y="11"/>
                  </a:lnTo>
                  <a:lnTo>
                    <a:pt x="9" y="5"/>
                  </a:lnTo>
                  <a:lnTo>
                    <a:pt x="9" y="5"/>
                  </a:lnTo>
                  <a:lnTo>
                    <a:pt x="9" y="3"/>
                  </a:lnTo>
                  <a:lnTo>
                    <a:pt x="8" y="2"/>
                  </a:lnTo>
                  <a:lnTo>
                    <a:pt x="7" y="1"/>
                  </a:lnTo>
                  <a:lnTo>
                    <a:pt x="5" y="0"/>
                  </a:lnTo>
                  <a:lnTo>
                    <a:pt x="3" y="1"/>
                  </a:lnTo>
                  <a:lnTo>
                    <a:pt x="2" y="2"/>
                  </a:lnTo>
                  <a:lnTo>
                    <a:pt x="1" y="3"/>
                  </a:lnTo>
                  <a:lnTo>
                    <a:pt x="0" y="5"/>
                  </a:lnTo>
                  <a:lnTo>
                    <a:pt x="0" y="5"/>
                  </a:lnTo>
                  <a:lnTo>
                    <a:pt x="1" y="11"/>
                  </a:lnTo>
                  <a:lnTo>
                    <a:pt x="3" y="16"/>
                  </a:lnTo>
                  <a:lnTo>
                    <a:pt x="6" y="23"/>
                  </a:lnTo>
                  <a:lnTo>
                    <a:pt x="8" y="29"/>
                  </a:lnTo>
                  <a:lnTo>
                    <a:pt x="8" y="29"/>
                  </a:lnTo>
                  <a:lnTo>
                    <a:pt x="11" y="45"/>
                  </a:lnTo>
                  <a:lnTo>
                    <a:pt x="12" y="55"/>
                  </a:lnTo>
                  <a:lnTo>
                    <a:pt x="14" y="63"/>
                  </a:lnTo>
                  <a:lnTo>
                    <a:pt x="14" y="63"/>
                  </a:lnTo>
                  <a:lnTo>
                    <a:pt x="16" y="65"/>
                  </a:lnTo>
                  <a:lnTo>
                    <a:pt x="18" y="66"/>
                  </a:lnTo>
                  <a:lnTo>
                    <a:pt x="19" y="66"/>
                  </a:lnTo>
                  <a:lnTo>
                    <a:pt x="21" y="66"/>
                  </a:lnTo>
                  <a:lnTo>
                    <a:pt x="22" y="66"/>
                  </a:lnTo>
                  <a:lnTo>
                    <a:pt x="24" y="64"/>
                  </a:lnTo>
                  <a:lnTo>
                    <a:pt x="24" y="63"/>
                  </a:lnTo>
                  <a:lnTo>
                    <a:pt x="24" y="61"/>
                  </a:lnTo>
                  <a:lnTo>
                    <a:pt x="24" y="6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2" name="Freeform 553">
              <a:extLst>
                <a:ext uri="{FF2B5EF4-FFF2-40B4-BE49-F238E27FC236}">
                  <a16:creationId xmlns:a16="http://schemas.microsoft.com/office/drawing/2014/main" id="{4BDB928A-3C62-75BD-26FB-B90912374FCC}"/>
                </a:ext>
              </a:extLst>
            </p:cNvPr>
            <p:cNvSpPr/>
            <p:nvPr/>
          </p:nvSpPr>
          <p:spPr bwMode="auto">
            <a:xfrm>
              <a:off x="5586413" y="2774950"/>
              <a:ext cx="7938" cy="31750"/>
            </a:xfrm>
            <a:custGeom>
              <a:avLst/>
              <a:gdLst/>
              <a:ahLst/>
              <a:cxnLst>
                <a:cxn ang="0">
                  <a:pos x="8" y="2"/>
                </a:cxn>
                <a:cxn ang="0">
                  <a:pos x="8" y="2"/>
                </a:cxn>
                <a:cxn ang="0">
                  <a:pos x="5" y="10"/>
                </a:cxn>
                <a:cxn ang="0">
                  <a:pos x="4" y="16"/>
                </a:cxn>
                <a:cxn ang="0">
                  <a:pos x="2" y="30"/>
                </a:cxn>
                <a:cxn ang="0">
                  <a:pos x="2" y="30"/>
                </a:cxn>
                <a:cxn ang="0">
                  <a:pos x="0" y="45"/>
                </a:cxn>
                <a:cxn ang="0">
                  <a:pos x="1" y="52"/>
                </a:cxn>
                <a:cxn ang="0">
                  <a:pos x="3" y="58"/>
                </a:cxn>
                <a:cxn ang="0">
                  <a:pos x="3" y="58"/>
                </a:cxn>
                <a:cxn ang="0">
                  <a:pos x="4" y="60"/>
                </a:cxn>
                <a:cxn ang="0">
                  <a:pos x="5" y="61"/>
                </a:cxn>
                <a:cxn ang="0">
                  <a:pos x="9" y="61"/>
                </a:cxn>
                <a:cxn ang="0">
                  <a:pos x="10" y="61"/>
                </a:cxn>
                <a:cxn ang="0">
                  <a:pos x="11" y="59"/>
                </a:cxn>
                <a:cxn ang="0">
                  <a:pos x="12" y="58"/>
                </a:cxn>
                <a:cxn ang="0">
                  <a:pos x="12" y="56"/>
                </a:cxn>
                <a:cxn ang="0">
                  <a:pos x="12" y="56"/>
                </a:cxn>
                <a:cxn ang="0">
                  <a:pos x="10" y="51"/>
                </a:cxn>
                <a:cxn ang="0">
                  <a:pos x="9" y="45"/>
                </a:cxn>
                <a:cxn ang="0">
                  <a:pos x="9" y="38"/>
                </a:cxn>
                <a:cxn ang="0">
                  <a:pos x="10" y="31"/>
                </a:cxn>
                <a:cxn ang="0">
                  <a:pos x="12" y="19"/>
                </a:cxn>
                <a:cxn ang="0">
                  <a:pos x="17" y="7"/>
                </a:cxn>
                <a:cxn ang="0">
                  <a:pos x="17" y="7"/>
                </a:cxn>
                <a:cxn ang="0">
                  <a:pos x="17" y="5"/>
                </a:cxn>
                <a:cxn ang="0">
                  <a:pos x="17" y="3"/>
                </a:cxn>
                <a:cxn ang="0">
                  <a:pos x="15" y="1"/>
                </a:cxn>
                <a:cxn ang="0">
                  <a:pos x="12" y="0"/>
                </a:cxn>
                <a:cxn ang="0">
                  <a:pos x="10" y="0"/>
                </a:cxn>
                <a:cxn ang="0">
                  <a:pos x="9" y="1"/>
                </a:cxn>
                <a:cxn ang="0">
                  <a:pos x="8" y="2"/>
                </a:cxn>
                <a:cxn ang="0">
                  <a:pos x="8" y="2"/>
                </a:cxn>
              </a:cxnLst>
              <a:rect l="0" t="0" r="r" b="b"/>
              <a:pathLst>
                <a:path w="17" h="61">
                  <a:moveTo>
                    <a:pt x="8" y="2"/>
                  </a:moveTo>
                  <a:lnTo>
                    <a:pt x="8" y="2"/>
                  </a:lnTo>
                  <a:lnTo>
                    <a:pt x="5" y="10"/>
                  </a:lnTo>
                  <a:lnTo>
                    <a:pt x="4" y="16"/>
                  </a:lnTo>
                  <a:lnTo>
                    <a:pt x="2" y="30"/>
                  </a:lnTo>
                  <a:lnTo>
                    <a:pt x="2" y="30"/>
                  </a:lnTo>
                  <a:lnTo>
                    <a:pt x="0" y="45"/>
                  </a:lnTo>
                  <a:lnTo>
                    <a:pt x="1" y="52"/>
                  </a:lnTo>
                  <a:lnTo>
                    <a:pt x="3" y="58"/>
                  </a:lnTo>
                  <a:lnTo>
                    <a:pt x="3" y="58"/>
                  </a:lnTo>
                  <a:lnTo>
                    <a:pt x="4" y="60"/>
                  </a:lnTo>
                  <a:lnTo>
                    <a:pt x="5" y="61"/>
                  </a:lnTo>
                  <a:lnTo>
                    <a:pt x="9" y="61"/>
                  </a:lnTo>
                  <a:lnTo>
                    <a:pt x="10" y="61"/>
                  </a:lnTo>
                  <a:lnTo>
                    <a:pt x="11" y="59"/>
                  </a:lnTo>
                  <a:lnTo>
                    <a:pt x="12" y="58"/>
                  </a:lnTo>
                  <a:lnTo>
                    <a:pt x="12" y="56"/>
                  </a:lnTo>
                  <a:lnTo>
                    <a:pt x="12" y="56"/>
                  </a:lnTo>
                  <a:lnTo>
                    <a:pt x="10" y="51"/>
                  </a:lnTo>
                  <a:lnTo>
                    <a:pt x="9" y="45"/>
                  </a:lnTo>
                  <a:lnTo>
                    <a:pt x="9" y="38"/>
                  </a:lnTo>
                  <a:lnTo>
                    <a:pt x="10" y="31"/>
                  </a:lnTo>
                  <a:lnTo>
                    <a:pt x="12" y="19"/>
                  </a:lnTo>
                  <a:lnTo>
                    <a:pt x="17" y="7"/>
                  </a:lnTo>
                  <a:lnTo>
                    <a:pt x="17" y="7"/>
                  </a:lnTo>
                  <a:lnTo>
                    <a:pt x="17" y="5"/>
                  </a:lnTo>
                  <a:lnTo>
                    <a:pt x="17" y="3"/>
                  </a:lnTo>
                  <a:lnTo>
                    <a:pt x="15" y="1"/>
                  </a:lnTo>
                  <a:lnTo>
                    <a:pt x="12" y="0"/>
                  </a:lnTo>
                  <a:lnTo>
                    <a:pt x="10" y="0"/>
                  </a:lnTo>
                  <a:lnTo>
                    <a:pt x="9" y="1"/>
                  </a:lnTo>
                  <a:lnTo>
                    <a:pt x="8" y="2"/>
                  </a:lnTo>
                  <a:lnTo>
                    <a:pt x="8"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3" name="Freeform 554">
              <a:extLst>
                <a:ext uri="{FF2B5EF4-FFF2-40B4-BE49-F238E27FC236}">
                  <a16:creationId xmlns:a16="http://schemas.microsoft.com/office/drawing/2014/main" id="{51572210-7C3B-8532-955C-C2DC4484ED6C}"/>
                </a:ext>
              </a:extLst>
            </p:cNvPr>
            <p:cNvSpPr/>
            <p:nvPr/>
          </p:nvSpPr>
          <p:spPr bwMode="auto">
            <a:xfrm>
              <a:off x="5616576" y="2774950"/>
              <a:ext cx="6350" cy="42863"/>
            </a:xfrm>
            <a:custGeom>
              <a:avLst/>
              <a:gdLst/>
              <a:ahLst/>
              <a:cxnLst>
                <a:cxn ang="0">
                  <a:pos x="11" y="42"/>
                </a:cxn>
                <a:cxn ang="0">
                  <a:pos x="11" y="42"/>
                </a:cxn>
                <a:cxn ang="0">
                  <a:pos x="11" y="23"/>
                </a:cxn>
                <a:cxn ang="0">
                  <a:pos x="11" y="5"/>
                </a:cxn>
                <a:cxn ang="0">
                  <a:pos x="11" y="5"/>
                </a:cxn>
                <a:cxn ang="0">
                  <a:pos x="10" y="3"/>
                </a:cxn>
                <a:cxn ang="0">
                  <a:pos x="9" y="1"/>
                </a:cxn>
                <a:cxn ang="0">
                  <a:pos x="8" y="1"/>
                </a:cxn>
                <a:cxn ang="0">
                  <a:pos x="6" y="0"/>
                </a:cxn>
                <a:cxn ang="0">
                  <a:pos x="5" y="1"/>
                </a:cxn>
                <a:cxn ang="0">
                  <a:pos x="3" y="1"/>
                </a:cxn>
                <a:cxn ang="0">
                  <a:pos x="2" y="3"/>
                </a:cxn>
                <a:cxn ang="0">
                  <a:pos x="2" y="5"/>
                </a:cxn>
                <a:cxn ang="0">
                  <a:pos x="2" y="5"/>
                </a:cxn>
                <a:cxn ang="0">
                  <a:pos x="2" y="25"/>
                </a:cxn>
                <a:cxn ang="0">
                  <a:pos x="1" y="45"/>
                </a:cxn>
                <a:cxn ang="0">
                  <a:pos x="1" y="45"/>
                </a:cxn>
                <a:cxn ang="0">
                  <a:pos x="0" y="61"/>
                </a:cxn>
                <a:cxn ang="0">
                  <a:pos x="0" y="69"/>
                </a:cxn>
                <a:cxn ang="0">
                  <a:pos x="2" y="78"/>
                </a:cxn>
                <a:cxn ang="0">
                  <a:pos x="2" y="78"/>
                </a:cxn>
                <a:cxn ang="0">
                  <a:pos x="3" y="79"/>
                </a:cxn>
                <a:cxn ang="0">
                  <a:pos x="4" y="80"/>
                </a:cxn>
                <a:cxn ang="0">
                  <a:pos x="8" y="81"/>
                </a:cxn>
                <a:cxn ang="0">
                  <a:pos x="9" y="80"/>
                </a:cxn>
                <a:cxn ang="0">
                  <a:pos x="10" y="79"/>
                </a:cxn>
                <a:cxn ang="0">
                  <a:pos x="11" y="77"/>
                </a:cxn>
                <a:cxn ang="0">
                  <a:pos x="11" y="75"/>
                </a:cxn>
                <a:cxn ang="0">
                  <a:pos x="11" y="75"/>
                </a:cxn>
                <a:cxn ang="0">
                  <a:pos x="9" y="66"/>
                </a:cxn>
                <a:cxn ang="0">
                  <a:pos x="9" y="58"/>
                </a:cxn>
                <a:cxn ang="0">
                  <a:pos x="11" y="42"/>
                </a:cxn>
                <a:cxn ang="0">
                  <a:pos x="11" y="42"/>
                </a:cxn>
              </a:cxnLst>
              <a:rect l="0" t="0" r="r" b="b"/>
              <a:pathLst>
                <a:path w="11" h="81">
                  <a:moveTo>
                    <a:pt x="11" y="42"/>
                  </a:moveTo>
                  <a:lnTo>
                    <a:pt x="11" y="42"/>
                  </a:lnTo>
                  <a:lnTo>
                    <a:pt x="11" y="23"/>
                  </a:lnTo>
                  <a:lnTo>
                    <a:pt x="11" y="5"/>
                  </a:lnTo>
                  <a:lnTo>
                    <a:pt x="11" y="5"/>
                  </a:lnTo>
                  <a:lnTo>
                    <a:pt x="10" y="3"/>
                  </a:lnTo>
                  <a:lnTo>
                    <a:pt x="9" y="1"/>
                  </a:lnTo>
                  <a:lnTo>
                    <a:pt x="8" y="1"/>
                  </a:lnTo>
                  <a:lnTo>
                    <a:pt x="6" y="0"/>
                  </a:lnTo>
                  <a:lnTo>
                    <a:pt x="5" y="1"/>
                  </a:lnTo>
                  <a:lnTo>
                    <a:pt x="3" y="1"/>
                  </a:lnTo>
                  <a:lnTo>
                    <a:pt x="2" y="3"/>
                  </a:lnTo>
                  <a:lnTo>
                    <a:pt x="2" y="5"/>
                  </a:lnTo>
                  <a:lnTo>
                    <a:pt x="2" y="5"/>
                  </a:lnTo>
                  <a:lnTo>
                    <a:pt x="2" y="25"/>
                  </a:lnTo>
                  <a:lnTo>
                    <a:pt x="1" y="45"/>
                  </a:lnTo>
                  <a:lnTo>
                    <a:pt x="1" y="45"/>
                  </a:lnTo>
                  <a:lnTo>
                    <a:pt x="0" y="61"/>
                  </a:lnTo>
                  <a:lnTo>
                    <a:pt x="0" y="69"/>
                  </a:lnTo>
                  <a:lnTo>
                    <a:pt x="2" y="78"/>
                  </a:lnTo>
                  <a:lnTo>
                    <a:pt x="2" y="78"/>
                  </a:lnTo>
                  <a:lnTo>
                    <a:pt x="3" y="79"/>
                  </a:lnTo>
                  <a:lnTo>
                    <a:pt x="4" y="80"/>
                  </a:lnTo>
                  <a:lnTo>
                    <a:pt x="8" y="81"/>
                  </a:lnTo>
                  <a:lnTo>
                    <a:pt x="9" y="80"/>
                  </a:lnTo>
                  <a:lnTo>
                    <a:pt x="10" y="79"/>
                  </a:lnTo>
                  <a:lnTo>
                    <a:pt x="11" y="77"/>
                  </a:lnTo>
                  <a:lnTo>
                    <a:pt x="11" y="75"/>
                  </a:lnTo>
                  <a:lnTo>
                    <a:pt x="11" y="75"/>
                  </a:lnTo>
                  <a:lnTo>
                    <a:pt x="9" y="66"/>
                  </a:lnTo>
                  <a:lnTo>
                    <a:pt x="9" y="58"/>
                  </a:lnTo>
                  <a:lnTo>
                    <a:pt x="11" y="42"/>
                  </a:lnTo>
                  <a:lnTo>
                    <a:pt x="11" y="4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4" name="Freeform 555">
              <a:extLst>
                <a:ext uri="{FF2B5EF4-FFF2-40B4-BE49-F238E27FC236}">
                  <a16:creationId xmlns:a16="http://schemas.microsoft.com/office/drawing/2014/main" id="{27640C1E-341C-F608-354A-993FDC306942}"/>
                </a:ext>
              </a:extLst>
            </p:cNvPr>
            <p:cNvSpPr/>
            <p:nvPr/>
          </p:nvSpPr>
          <p:spPr bwMode="auto">
            <a:xfrm>
              <a:off x="5637213" y="2778125"/>
              <a:ext cx="4763" cy="31750"/>
            </a:xfrm>
            <a:custGeom>
              <a:avLst/>
              <a:gdLst/>
              <a:ahLst/>
              <a:cxnLst>
                <a:cxn ang="0">
                  <a:pos x="0" y="5"/>
                </a:cxn>
                <a:cxn ang="0">
                  <a:pos x="0" y="57"/>
                </a:cxn>
                <a:cxn ang="0">
                  <a:pos x="0" y="57"/>
                </a:cxn>
                <a:cxn ang="0">
                  <a:pos x="1" y="59"/>
                </a:cxn>
                <a:cxn ang="0">
                  <a:pos x="2" y="60"/>
                </a:cxn>
                <a:cxn ang="0">
                  <a:pos x="3" y="61"/>
                </a:cxn>
                <a:cxn ang="0">
                  <a:pos x="5" y="61"/>
                </a:cxn>
                <a:cxn ang="0">
                  <a:pos x="7" y="61"/>
                </a:cxn>
                <a:cxn ang="0">
                  <a:pos x="8" y="60"/>
                </a:cxn>
                <a:cxn ang="0">
                  <a:pos x="9" y="59"/>
                </a:cxn>
                <a:cxn ang="0">
                  <a:pos x="10" y="57"/>
                </a:cxn>
                <a:cxn ang="0">
                  <a:pos x="10" y="5"/>
                </a:cxn>
                <a:cxn ang="0">
                  <a:pos x="10" y="5"/>
                </a:cxn>
                <a:cxn ang="0">
                  <a:pos x="9" y="2"/>
                </a:cxn>
                <a:cxn ang="0">
                  <a:pos x="8" y="1"/>
                </a:cxn>
                <a:cxn ang="0">
                  <a:pos x="7" y="0"/>
                </a:cxn>
                <a:cxn ang="0">
                  <a:pos x="5" y="0"/>
                </a:cxn>
                <a:cxn ang="0">
                  <a:pos x="3" y="0"/>
                </a:cxn>
                <a:cxn ang="0">
                  <a:pos x="2" y="1"/>
                </a:cxn>
                <a:cxn ang="0">
                  <a:pos x="1" y="2"/>
                </a:cxn>
                <a:cxn ang="0">
                  <a:pos x="0" y="5"/>
                </a:cxn>
                <a:cxn ang="0">
                  <a:pos x="0" y="5"/>
                </a:cxn>
              </a:cxnLst>
              <a:rect l="0" t="0" r="r" b="b"/>
              <a:pathLst>
                <a:path w="10" h="61">
                  <a:moveTo>
                    <a:pt x="0" y="5"/>
                  </a:moveTo>
                  <a:lnTo>
                    <a:pt x="0" y="57"/>
                  </a:lnTo>
                  <a:lnTo>
                    <a:pt x="0" y="57"/>
                  </a:lnTo>
                  <a:lnTo>
                    <a:pt x="1" y="59"/>
                  </a:lnTo>
                  <a:lnTo>
                    <a:pt x="2" y="60"/>
                  </a:lnTo>
                  <a:lnTo>
                    <a:pt x="3" y="61"/>
                  </a:lnTo>
                  <a:lnTo>
                    <a:pt x="5" y="61"/>
                  </a:lnTo>
                  <a:lnTo>
                    <a:pt x="7" y="61"/>
                  </a:lnTo>
                  <a:lnTo>
                    <a:pt x="8" y="60"/>
                  </a:lnTo>
                  <a:lnTo>
                    <a:pt x="9" y="59"/>
                  </a:lnTo>
                  <a:lnTo>
                    <a:pt x="10" y="57"/>
                  </a:lnTo>
                  <a:lnTo>
                    <a:pt x="10" y="5"/>
                  </a:lnTo>
                  <a:lnTo>
                    <a:pt x="10" y="5"/>
                  </a:lnTo>
                  <a:lnTo>
                    <a:pt x="9" y="2"/>
                  </a:lnTo>
                  <a:lnTo>
                    <a:pt x="8" y="1"/>
                  </a:lnTo>
                  <a:lnTo>
                    <a:pt x="7" y="0"/>
                  </a:lnTo>
                  <a:lnTo>
                    <a:pt x="5" y="0"/>
                  </a:lnTo>
                  <a:lnTo>
                    <a:pt x="3" y="0"/>
                  </a:lnTo>
                  <a:lnTo>
                    <a:pt x="2" y="1"/>
                  </a:lnTo>
                  <a:lnTo>
                    <a:pt x="1" y="2"/>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5" name="Freeform 556">
              <a:extLst>
                <a:ext uri="{FF2B5EF4-FFF2-40B4-BE49-F238E27FC236}">
                  <a16:creationId xmlns:a16="http://schemas.microsoft.com/office/drawing/2014/main" id="{C51E3CD7-9467-FE4E-CBFD-3FBCC9C4D3E7}"/>
                </a:ext>
              </a:extLst>
            </p:cNvPr>
            <p:cNvSpPr/>
            <p:nvPr/>
          </p:nvSpPr>
          <p:spPr bwMode="auto">
            <a:xfrm>
              <a:off x="5672138" y="2770188"/>
              <a:ext cx="7938" cy="31750"/>
            </a:xfrm>
            <a:custGeom>
              <a:avLst/>
              <a:gdLst/>
              <a:ahLst/>
              <a:cxnLst>
                <a:cxn ang="0">
                  <a:pos x="14" y="50"/>
                </a:cxn>
                <a:cxn ang="0">
                  <a:pos x="14" y="50"/>
                </a:cxn>
                <a:cxn ang="0">
                  <a:pos x="12" y="28"/>
                </a:cxn>
                <a:cxn ang="0">
                  <a:pos x="10" y="16"/>
                </a:cxn>
                <a:cxn ang="0">
                  <a:pos x="10" y="5"/>
                </a:cxn>
                <a:cxn ang="0">
                  <a:pos x="10" y="5"/>
                </a:cxn>
                <a:cxn ang="0">
                  <a:pos x="9" y="3"/>
                </a:cxn>
                <a:cxn ang="0">
                  <a:pos x="8" y="1"/>
                </a:cxn>
                <a:cxn ang="0">
                  <a:pos x="6" y="0"/>
                </a:cxn>
                <a:cxn ang="0">
                  <a:pos x="4" y="0"/>
                </a:cxn>
                <a:cxn ang="0">
                  <a:pos x="2" y="0"/>
                </a:cxn>
                <a:cxn ang="0">
                  <a:pos x="1" y="1"/>
                </a:cxn>
                <a:cxn ang="0">
                  <a:pos x="0" y="3"/>
                </a:cxn>
                <a:cxn ang="0">
                  <a:pos x="0" y="5"/>
                </a:cxn>
                <a:cxn ang="0">
                  <a:pos x="0" y="5"/>
                </a:cxn>
                <a:cxn ang="0">
                  <a:pos x="0" y="18"/>
                </a:cxn>
                <a:cxn ang="0">
                  <a:pos x="2" y="31"/>
                </a:cxn>
                <a:cxn ang="0">
                  <a:pos x="3" y="43"/>
                </a:cxn>
                <a:cxn ang="0">
                  <a:pos x="4" y="57"/>
                </a:cxn>
                <a:cxn ang="0">
                  <a:pos x="4" y="57"/>
                </a:cxn>
                <a:cxn ang="0">
                  <a:pos x="5" y="59"/>
                </a:cxn>
                <a:cxn ang="0">
                  <a:pos x="6" y="60"/>
                </a:cxn>
                <a:cxn ang="0">
                  <a:pos x="8" y="61"/>
                </a:cxn>
                <a:cxn ang="0">
                  <a:pos x="10" y="61"/>
                </a:cxn>
                <a:cxn ang="0">
                  <a:pos x="12" y="61"/>
                </a:cxn>
                <a:cxn ang="0">
                  <a:pos x="13" y="60"/>
                </a:cxn>
                <a:cxn ang="0">
                  <a:pos x="14" y="59"/>
                </a:cxn>
                <a:cxn ang="0">
                  <a:pos x="14" y="57"/>
                </a:cxn>
                <a:cxn ang="0">
                  <a:pos x="14" y="52"/>
                </a:cxn>
                <a:cxn ang="0">
                  <a:pos x="14" y="52"/>
                </a:cxn>
                <a:cxn ang="0">
                  <a:pos x="14" y="50"/>
                </a:cxn>
                <a:cxn ang="0">
                  <a:pos x="14" y="50"/>
                </a:cxn>
              </a:cxnLst>
              <a:rect l="0" t="0" r="r" b="b"/>
              <a:pathLst>
                <a:path w="14" h="61">
                  <a:moveTo>
                    <a:pt x="14" y="50"/>
                  </a:moveTo>
                  <a:lnTo>
                    <a:pt x="14" y="50"/>
                  </a:lnTo>
                  <a:lnTo>
                    <a:pt x="12" y="28"/>
                  </a:lnTo>
                  <a:lnTo>
                    <a:pt x="10" y="16"/>
                  </a:lnTo>
                  <a:lnTo>
                    <a:pt x="10" y="5"/>
                  </a:lnTo>
                  <a:lnTo>
                    <a:pt x="10" y="5"/>
                  </a:lnTo>
                  <a:lnTo>
                    <a:pt x="9" y="3"/>
                  </a:lnTo>
                  <a:lnTo>
                    <a:pt x="8" y="1"/>
                  </a:lnTo>
                  <a:lnTo>
                    <a:pt x="6" y="0"/>
                  </a:lnTo>
                  <a:lnTo>
                    <a:pt x="4" y="0"/>
                  </a:lnTo>
                  <a:lnTo>
                    <a:pt x="2" y="0"/>
                  </a:lnTo>
                  <a:lnTo>
                    <a:pt x="1" y="1"/>
                  </a:lnTo>
                  <a:lnTo>
                    <a:pt x="0" y="3"/>
                  </a:lnTo>
                  <a:lnTo>
                    <a:pt x="0" y="5"/>
                  </a:lnTo>
                  <a:lnTo>
                    <a:pt x="0" y="5"/>
                  </a:lnTo>
                  <a:lnTo>
                    <a:pt x="0" y="18"/>
                  </a:lnTo>
                  <a:lnTo>
                    <a:pt x="2" y="31"/>
                  </a:lnTo>
                  <a:lnTo>
                    <a:pt x="3" y="43"/>
                  </a:lnTo>
                  <a:lnTo>
                    <a:pt x="4" y="57"/>
                  </a:lnTo>
                  <a:lnTo>
                    <a:pt x="4" y="57"/>
                  </a:lnTo>
                  <a:lnTo>
                    <a:pt x="5" y="59"/>
                  </a:lnTo>
                  <a:lnTo>
                    <a:pt x="6" y="60"/>
                  </a:lnTo>
                  <a:lnTo>
                    <a:pt x="8" y="61"/>
                  </a:lnTo>
                  <a:lnTo>
                    <a:pt x="10" y="61"/>
                  </a:lnTo>
                  <a:lnTo>
                    <a:pt x="12" y="61"/>
                  </a:lnTo>
                  <a:lnTo>
                    <a:pt x="13" y="60"/>
                  </a:lnTo>
                  <a:lnTo>
                    <a:pt x="14" y="59"/>
                  </a:lnTo>
                  <a:lnTo>
                    <a:pt x="14" y="57"/>
                  </a:lnTo>
                  <a:lnTo>
                    <a:pt x="14" y="52"/>
                  </a:lnTo>
                  <a:lnTo>
                    <a:pt x="14" y="52"/>
                  </a:lnTo>
                  <a:lnTo>
                    <a:pt x="14" y="50"/>
                  </a:lnTo>
                  <a:lnTo>
                    <a:pt x="14" y="5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6" name="Freeform 557">
              <a:extLst>
                <a:ext uri="{FF2B5EF4-FFF2-40B4-BE49-F238E27FC236}">
                  <a16:creationId xmlns:a16="http://schemas.microsoft.com/office/drawing/2014/main" id="{D86DAC46-6AFE-3947-B1B2-3DD244A055F6}"/>
                </a:ext>
              </a:extLst>
            </p:cNvPr>
            <p:cNvSpPr/>
            <p:nvPr/>
          </p:nvSpPr>
          <p:spPr bwMode="auto">
            <a:xfrm>
              <a:off x="5702301" y="2749550"/>
              <a:ext cx="4763" cy="33338"/>
            </a:xfrm>
            <a:custGeom>
              <a:avLst/>
              <a:gdLst/>
              <a:ahLst/>
              <a:cxnLst>
                <a:cxn ang="0">
                  <a:pos x="0" y="5"/>
                </a:cxn>
                <a:cxn ang="0">
                  <a:pos x="0" y="57"/>
                </a:cxn>
                <a:cxn ang="0">
                  <a:pos x="0" y="57"/>
                </a:cxn>
                <a:cxn ang="0">
                  <a:pos x="0" y="59"/>
                </a:cxn>
                <a:cxn ang="0">
                  <a:pos x="1" y="61"/>
                </a:cxn>
                <a:cxn ang="0">
                  <a:pos x="3" y="61"/>
                </a:cxn>
                <a:cxn ang="0">
                  <a:pos x="4" y="62"/>
                </a:cxn>
                <a:cxn ang="0">
                  <a:pos x="6" y="61"/>
                </a:cxn>
                <a:cxn ang="0">
                  <a:pos x="7" y="61"/>
                </a:cxn>
                <a:cxn ang="0">
                  <a:pos x="8" y="59"/>
                </a:cxn>
                <a:cxn ang="0">
                  <a:pos x="9" y="57"/>
                </a:cxn>
                <a:cxn ang="0">
                  <a:pos x="9" y="5"/>
                </a:cxn>
                <a:cxn ang="0">
                  <a:pos x="9" y="5"/>
                </a:cxn>
                <a:cxn ang="0">
                  <a:pos x="8" y="3"/>
                </a:cxn>
                <a:cxn ang="0">
                  <a:pos x="7" y="1"/>
                </a:cxn>
                <a:cxn ang="0">
                  <a:pos x="6" y="1"/>
                </a:cxn>
                <a:cxn ang="0">
                  <a:pos x="4" y="0"/>
                </a:cxn>
                <a:cxn ang="0">
                  <a:pos x="3" y="1"/>
                </a:cxn>
                <a:cxn ang="0">
                  <a:pos x="1" y="1"/>
                </a:cxn>
                <a:cxn ang="0">
                  <a:pos x="0" y="3"/>
                </a:cxn>
                <a:cxn ang="0">
                  <a:pos x="0" y="5"/>
                </a:cxn>
                <a:cxn ang="0">
                  <a:pos x="0" y="5"/>
                </a:cxn>
              </a:cxnLst>
              <a:rect l="0" t="0" r="r" b="b"/>
              <a:pathLst>
                <a:path w="9" h="62">
                  <a:moveTo>
                    <a:pt x="0" y="5"/>
                  </a:moveTo>
                  <a:lnTo>
                    <a:pt x="0" y="57"/>
                  </a:lnTo>
                  <a:lnTo>
                    <a:pt x="0" y="57"/>
                  </a:lnTo>
                  <a:lnTo>
                    <a:pt x="0" y="59"/>
                  </a:lnTo>
                  <a:lnTo>
                    <a:pt x="1" y="61"/>
                  </a:lnTo>
                  <a:lnTo>
                    <a:pt x="3" y="61"/>
                  </a:lnTo>
                  <a:lnTo>
                    <a:pt x="4" y="62"/>
                  </a:lnTo>
                  <a:lnTo>
                    <a:pt x="6" y="61"/>
                  </a:lnTo>
                  <a:lnTo>
                    <a:pt x="7" y="61"/>
                  </a:lnTo>
                  <a:lnTo>
                    <a:pt x="8" y="59"/>
                  </a:lnTo>
                  <a:lnTo>
                    <a:pt x="9" y="57"/>
                  </a:lnTo>
                  <a:lnTo>
                    <a:pt x="9" y="5"/>
                  </a:lnTo>
                  <a:lnTo>
                    <a:pt x="9" y="5"/>
                  </a:lnTo>
                  <a:lnTo>
                    <a:pt x="8" y="3"/>
                  </a:lnTo>
                  <a:lnTo>
                    <a:pt x="7" y="1"/>
                  </a:lnTo>
                  <a:lnTo>
                    <a:pt x="6" y="1"/>
                  </a:lnTo>
                  <a:lnTo>
                    <a:pt x="4" y="0"/>
                  </a:lnTo>
                  <a:lnTo>
                    <a:pt x="3" y="1"/>
                  </a:lnTo>
                  <a:lnTo>
                    <a:pt x="1" y="1"/>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7" name="Freeform 558">
              <a:extLst>
                <a:ext uri="{FF2B5EF4-FFF2-40B4-BE49-F238E27FC236}">
                  <a16:creationId xmlns:a16="http://schemas.microsoft.com/office/drawing/2014/main" id="{2208613F-8923-341A-9C33-DCB6F3D9B4C2}"/>
                </a:ext>
              </a:extLst>
            </p:cNvPr>
            <p:cNvSpPr/>
            <p:nvPr/>
          </p:nvSpPr>
          <p:spPr bwMode="auto">
            <a:xfrm>
              <a:off x="5722938" y="2735263"/>
              <a:ext cx="7938" cy="31750"/>
            </a:xfrm>
            <a:custGeom>
              <a:avLst/>
              <a:gdLst/>
              <a:ahLst/>
              <a:cxnLst>
                <a:cxn ang="0">
                  <a:pos x="5" y="4"/>
                </a:cxn>
                <a:cxn ang="0">
                  <a:pos x="5" y="4"/>
                </a:cxn>
                <a:cxn ang="0">
                  <a:pos x="4" y="17"/>
                </a:cxn>
                <a:cxn ang="0">
                  <a:pos x="3" y="30"/>
                </a:cxn>
                <a:cxn ang="0">
                  <a:pos x="1" y="43"/>
                </a:cxn>
                <a:cxn ang="0">
                  <a:pos x="0" y="57"/>
                </a:cxn>
                <a:cxn ang="0">
                  <a:pos x="0" y="57"/>
                </a:cxn>
                <a:cxn ang="0">
                  <a:pos x="1" y="59"/>
                </a:cxn>
                <a:cxn ang="0">
                  <a:pos x="2" y="60"/>
                </a:cxn>
                <a:cxn ang="0">
                  <a:pos x="3" y="61"/>
                </a:cxn>
                <a:cxn ang="0">
                  <a:pos x="5" y="61"/>
                </a:cxn>
                <a:cxn ang="0">
                  <a:pos x="8" y="61"/>
                </a:cxn>
                <a:cxn ang="0">
                  <a:pos x="9" y="60"/>
                </a:cxn>
                <a:cxn ang="0">
                  <a:pos x="10" y="59"/>
                </a:cxn>
                <a:cxn ang="0">
                  <a:pos x="11" y="57"/>
                </a:cxn>
                <a:cxn ang="0">
                  <a:pos x="11" y="57"/>
                </a:cxn>
                <a:cxn ang="0">
                  <a:pos x="11" y="43"/>
                </a:cxn>
                <a:cxn ang="0">
                  <a:pos x="13" y="30"/>
                </a:cxn>
                <a:cxn ang="0">
                  <a:pos x="14" y="17"/>
                </a:cxn>
                <a:cxn ang="0">
                  <a:pos x="15" y="4"/>
                </a:cxn>
                <a:cxn ang="0">
                  <a:pos x="15" y="4"/>
                </a:cxn>
                <a:cxn ang="0">
                  <a:pos x="15" y="2"/>
                </a:cxn>
                <a:cxn ang="0">
                  <a:pos x="14" y="1"/>
                </a:cxn>
                <a:cxn ang="0">
                  <a:pos x="12" y="0"/>
                </a:cxn>
                <a:cxn ang="0">
                  <a:pos x="11" y="0"/>
                </a:cxn>
                <a:cxn ang="0">
                  <a:pos x="9" y="0"/>
                </a:cxn>
                <a:cxn ang="0">
                  <a:pos x="6" y="1"/>
                </a:cxn>
                <a:cxn ang="0">
                  <a:pos x="5" y="2"/>
                </a:cxn>
                <a:cxn ang="0">
                  <a:pos x="5" y="4"/>
                </a:cxn>
                <a:cxn ang="0">
                  <a:pos x="5" y="4"/>
                </a:cxn>
              </a:cxnLst>
              <a:rect l="0" t="0" r="r" b="b"/>
              <a:pathLst>
                <a:path w="15" h="61">
                  <a:moveTo>
                    <a:pt x="5" y="4"/>
                  </a:moveTo>
                  <a:lnTo>
                    <a:pt x="5" y="4"/>
                  </a:lnTo>
                  <a:lnTo>
                    <a:pt x="4" y="17"/>
                  </a:lnTo>
                  <a:lnTo>
                    <a:pt x="3" y="30"/>
                  </a:lnTo>
                  <a:lnTo>
                    <a:pt x="1" y="43"/>
                  </a:lnTo>
                  <a:lnTo>
                    <a:pt x="0" y="57"/>
                  </a:lnTo>
                  <a:lnTo>
                    <a:pt x="0" y="57"/>
                  </a:lnTo>
                  <a:lnTo>
                    <a:pt x="1" y="59"/>
                  </a:lnTo>
                  <a:lnTo>
                    <a:pt x="2" y="60"/>
                  </a:lnTo>
                  <a:lnTo>
                    <a:pt x="3" y="61"/>
                  </a:lnTo>
                  <a:lnTo>
                    <a:pt x="5" y="61"/>
                  </a:lnTo>
                  <a:lnTo>
                    <a:pt x="8" y="61"/>
                  </a:lnTo>
                  <a:lnTo>
                    <a:pt x="9" y="60"/>
                  </a:lnTo>
                  <a:lnTo>
                    <a:pt x="10" y="59"/>
                  </a:lnTo>
                  <a:lnTo>
                    <a:pt x="11" y="57"/>
                  </a:lnTo>
                  <a:lnTo>
                    <a:pt x="11" y="57"/>
                  </a:lnTo>
                  <a:lnTo>
                    <a:pt x="11" y="43"/>
                  </a:lnTo>
                  <a:lnTo>
                    <a:pt x="13" y="30"/>
                  </a:lnTo>
                  <a:lnTo>
                    <a:pt x="14" y="17"/>
                  </a:lnTo>
                  <a:lnTo>
                    <a:pt x="15" y="4"/>
                  </a:lnTo>
                  <a:lnTo>
                    <a:pt x="15" y="4"/>
                  </a:lnTo>
                  <a:lnTo>
                    <a:pt x="15" y="2"/>
                  </a:lnTo>
                  <a:lnTo>
                    <a:pt x="14" y="1"/>
                  </a:lnTo>
                  <a:lnTo>
                    <a:pt x="12" y="0"/>
                  </a:lnTo>
                  <a:lnTo>
                    <a:pt x="11" y="0"/>
                  </a:lnTo>
                  <a:lnTo>
                    <a:pt x="9" y="0"/>
                  </a:lnTo>
                  <a:lnTo>
                    <a:pt x="6" y="1"/>
                  </a:lnTo>
                  <a:lnTo>
                    <a:pt x="5" y="2"/>
                  </a:lnTo>
                  <a:lnTo>
                    <a:pt x="5" y="4"/>
                  </a:lnTo>
                  <a:lnTo>
                    <a:pt x="5"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8" name="Freeform 559">
              <a:extLst>
                <a:ext uri="{FF2B5EF4-FFF2-40B4-BE49-F238E27FC236}">
                  <a16:creationId xmlns:a16="http://schemas.microsoft.com/office/drawing/2014/main" id="{C4DCA1CC-4BAD-9582-ED3A-B8592EA525E9}"/>
                </a:ext>
              </a:extLst>
            </p:cNvPr>
            <p:cNvSpPr/>
            <p:nvPr/>
          </p:nvSpPr>
          <p:spPr bwMode="auto">
            <a:xfrm>
              <a:off x="5740401" y="2724150"/>
              <a:ext cx="4763" cy="30163"/>
            </a:xfrm>
            <a:custGeom>
              <a:avLst/>
              <a:gdLst/>
              <a:ahLst/>
              <a:cxnLst>
                <a:cxn ang="0">
                  <a:pos x="0" y="5"/>
                </a:cxn>
                <a:cxn ang="0">
                  <a:pos x="0" y="53"/>
                </a:cxn>
                <a:cxn ang="0">
                  <a:pos x="0" y="53"/>
                </a:cxn>
                <a:cxn ang="0">
                  <a:pos x="0" y="55"/>
                </a:cxn>
                <a:cxn ang="0">
                  <a:pos x="1" y="56"/>
                </a:cxn>
                <a:cxn ang="0">
                  <a:pos x="2" y="57"/>
                </a:cxn>
                <a:cxn ang="0">
                  <a:pos x="4" y="57"/>
                </a:cxn>
                <a:cxn ang="0">
                  <a:pos x="7" y="57"/>
                </a:cxn>
                <a:cxn ang="0">
                  <a:pos x="8" y="56"/>
                </a:cxn>
                <a:cxn ang="0">
                  <a:pos x="9" y="55"/>
                </a:cxn>
                <a:cxn ang="0">
                  <a:pos x="10" y="53"/>
                </a:cxn>
                <a:cxn ang="0">
                  <a:pos x="10" y="5"/>
                </a:cxn>
                <a:cxn ang="0">
                  <a:pos x="10" y="5"/>
                </a:cxn>
                <a:cxn ang="0">
                  <a:pos x="9" y="3"/>
                </a:cxn>
                <a:cxn ang="0">
                  <a:pos x="8" y="2"/>
                </a:cxn>
                <a:cxn ang="0">
                  <a:pos x="7" y="1"/>
                </a:cxn>
                <a:cxn ang="0">
                  <a:pos x="4" y="0"/>
                </a:cxn>
                <a:cxn ang="0">
                  <a:pos x="2" y="1"/>
                </a:cxn>
                <a:cxn ang="0">
                  <a:pos x="1" y="2"/>
                </a:cxn>
                <a:cxn ang="0">
                  <a:pos x="0" y="3"/>
                </a:cxn>
                <a:cxn ang="0">
                  <a:pos x="0" y="5"/>
                </a:cxn>
                <a:cxn ang="0">
                  <a:pos x="0" y="5"/>
                </a:cxn>
              </a:cxnLst>
              <a:rect l="0" t="0" r="r" b="b"/>
              <a:pathLst>
                <a:path w="10" h="57">
                  <a:moveTo>
                    <a:pt x="0" y="5"/>
                  </a:moveTo>
                  <a:lnTo>
                    <a:pt x="0" y="53"/>
                  </a:lnTo>
                  <a:lnTo>
                    <a:pt x="0" y="53"/>
                  </a:lnTo>
                  <a:lnTo>
                    <a:pt x="0" y="55"/>
                  </a:lnTo>
                  <a:lnTo>
                    <a:pt x="1" y="56"/>
                  </a:lnTo>
                  <a:lnTo>
                    <a:pt x="2" y="57"/>
                  </a:lnTo>
                  <a:lnTo>
                    <a:pt x="4" y="57"/>
                  </a:lnTo>
                  <a:lnTo>
                    <a:pt x="7" y="57"/>
                  </a:lnTo>
                  <a:lnTo>
                    <a:pt x="8" y="56"/>
                  </a:lnTo>
                  <a:lnTo>
                    <a:pt x="9" y="55"/>
                  </a:lnTo>
                  <a:lnTo>
                    <a:pt x="10" y="53"/>
                  </a:lnTo>
                  <a:lnTo>
                    <a:pt x="10" y="5"/>
                  </a:lnTo>
                  <a:lnTo>
                    <a:pt x="10" y="5"/>
                  </a:lnTo>
                  <a:lnTo>
                    <a:pt x="9" y="3"/>
                  </a:lnTo>
                  <a:lnTo>
                    <a:pt x="8" y="2"/>
                  </a:lnTo>
                  <a:lnTo>
                    <a:pt x="7" y="1"/>
                  </a:lnTo>
                  <a:lnTo>
                    <a:pt x="4" y="0"/>
                  </a:lnTo>
                  <a:lnTo>
                    <a:pt x="2" y="1"/>
                  </a:lnTo>
                  <a:lnTo>
                    <a:pt x="1" y="2"/>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9" name="Freeform 560">
              <a:extLst>
                <a:ext uri="{FF2B5EF4-FFF2-40B4-BE49-F238E27FC236}">
                  <a16:creationId xmlns:a16="http://schemas.microsoft.com/office/drawing/2014/main" id="{CDA8968C-0CB1-E041-0B9E-5DA6541ECAD2}"/>
                </a:ext>
              </a:extLst>
            </p:cNvPr>
            <p:cNvSpPr/>
            <p:nvPr/>
          </p:nvSpPr>
          <p:spPr bwMode="auto">
            <a:xfrm>
              <a:off x="5762626" y="2697163"/>
              <a:ext cx="4763" cy="30163"/>
            </a:xfrm>
            <a:custGeom>
              <a:avLst/>
              <a:gdLst/>
              <a:ahLst/>
              <a:cxnLst>
                <a:cxn ang="0">
                  <a:pos x="0" y="4"/>
                </a:cxn>
                <a:cxn ang="0">
                  <a:pos x="0" y="51"/>
                </a:cxn>
                <a:cxn ang="0">
                  <a:pos x="0" y="51"/>
                </a:cxn>
                <a:cxn ang="0">
                  <a:pos x="0" y="53"/>
                </a:cxn>
                <a:cxn ang="0">
                  <a:pos x="1" y="55"/>
                </a:cxn>
                <a:cxn ang="0">
                  <a:pos x="3" y="55"/>
                </a:cxn>
                <a:cxn ang="0">
                  <a:pos x="4" y="56"/>
                </a:cxn>
                <a:cxn ang="0">
                  <a:pos x="6" y="55"/>
                </a:cxn>
                <a:cxn ang="0">
                  <a:pos x="8" y="55"/>
                </a:cxn>
                <a:cxn ang="0">
                  <a:pos x="9" y="53"/>
                </a:cxn>
                <a:cxn ang="0">
                  <a:pos x="9" y="51"/>
                </a:cxn>
                <a:cxn ang="0">
                  <a:pos x="9" y="4"/>
                </a:cxn>
                <a:cxn ang="0">
                  <a:pos x="9" y="4"/>
                </a:cxn>
                <a:cxn ang="0">
                  <a:pos x="9" y="2"/>
                </a:cxn>
                <a:cxn ang="0">
                  <a:pos x="8" y="1"/>
                </a:cxn>
                <a:cxn ang="0">
                  <a:pos x="6" y="0"/>
                </a:cxn>
                <a:cxn ang="0">
                  <a:pos x="4" y="0"/>
                </a:cxn>
                <a:cxn ang="0">
                  <a:pos x="3" y="0"/>
                </a:cxn>
                <a:cxn ang="0">
                  <a:pos x="1" y="1"/>
                </a:cxn>
                <a:cxn ang="0">
                  <a:pos x="0" y="2"/>
                </a:cxn>
                <a:cxn ang="0">
                  <a:pos x="0" y="4"/>
                </a:cxn>
                <a:cxn ang="0">
                  <a:pos x="0" y="4"/>
                </a:cxn>
              </a:cxnLst>
              <a:rect l="0" t="0" r="r" b="b"/>
              <a:pathLst>
                <a:path w="9" h="56">
                  <a:moveTo>
                    <a:pt x="0" y="4"/>
                  </a:moveTo>
                  <a:lnTo>
                    <a:pt x="0" y="51"/>
                  </a:lnTo>
                  <a:lnTo>
                    <a:pt x="0" y="51"/>
                  </a:lnTo>
                  <a:lnTo>
                    <a:pt x="0" y="53"/>
                  </a:lnTo>
                  <a:lnTo>
                    <a:pt x="1" y="55"/>
                  </a:lnTo>
                  <a:lnTo>
                    <a:pt x="3" y="55"/>
                  </a:lnTo>
                  <a:lnTo>
                    <a:pt x="4" y="56"/>
                  </a:lnTo>
                  <a:lnTo>
                    <a:pt x="6" y="55"/>
                  </a:lnTo>
                  <a:lnTo>
                    <a:pt x="8" y="55"/>
                  </a:lnTo>
                  <a:lnTo>
                    <a:pt x="9" y="53"/>
                  </a:lnTo>
                  <a:lnTo>
                    <a:pt x="9" y="51"/>
                  </a:lnTo>
                  <a:lnTo>
                    <a:pt x="9" y="4"/>
                  </a:lnTo>
                  <a:lnTo>
                    <a:pt x="9" y="4"/>
                  </a:lnTo>
                  <a:lnTo>
                    <a:pt x="9" y="2"/>
                  </a:lnTo>
                  <a:lnTo>
                    <a:pt x="8" y="1"/>
                  </a:lnTo>
                  <a:lnTo>
                    <a:pt x="6" y="0"/>
                  </a:lnTo>
                  <a:lnTo>
                    <a:pt x="4" y="0"/>
                  </a:lnTo>
                  <a:lnTo>
                    <a:pt x="3" y="0"/>
                  </a:lnTo>
                  <a:lnTo>
                    <a:pt x="1" y="1"/>
                  </a:lnTo>
                  <a:lnTo>
                    <a:pt x="0"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0" name="Freeform 561">
              <a:extLst>
                <a:ext uri="{FF2B5EF4-FFF2-40B4-BE49-F238E27FC236}">
                  <a16:creationId xmlns:a16="http://schemas.microsoft.com/office/drawing/2014/main" id="{3C4CDBFA-855B-6347-10A6-3E5EE170816C}"/>
                </a:ext>
              </a:extLst>
            </p:cNvPr>
            <p:cNvSpPr/>
            <p:nvPr/>
          </p:nvSpPr>
          <p:spPr bwMode="auto">
            <a:xfrm>
              <a:off x="5778501" y="2689225"/>
              <a:ext cx="4763" cy="33338"/>
            </a:xfrm>
            <a:custGeom>
              <a:avLst/>
              <a:gdLst/>
              <a:ahLst/>
              <a:cxnLst>
                <a:cxn ang="0">
                  <a:pos x="0" y="5"/>
                </a:cxn>
                <a:cxn ang="0">
                  <a:pos x="0" y="57"/>
                </a:cxn>
                <a:cxn ang="0">
                  <a:pos x="0" y="57"/>
                </a:cxn>
                <a:cxn ang="0">
                  <a:pos x="1" y="59"/>
                </a:cxn>
                <a:cxn ang="0">
                  <a:pos x="2" y="60"/>
                </a:cxn>
                <a:cxn ang="0">
                  <a:pos x="3" y="61"/>
                </a:cxn>
                <a:cxn ang="0">
                  <a:pos x="5" y="62"/>
                </a:cxn>
                <a:cxn ang="0">
                  <a:pos x="7" y="61"/>
                </a:cxn>
                <a:cxn ang="0">
                  <a:pos x="8" y="60"/>
                </a:cxn>
                <a:cxn ang="0">
                  <a:pos x="9" y="59"/>
                </a:cxn>
                <a:cxn ang="0">
                  <a:pos x="10" y="57"/>
                </a:cxn>
                <a:cxn ang="0">
                  <a:pos x="10" y="5"/>
                </a:cxn>
                <a:cxn ang="0">
                  <a:pos x="10" y="5"/>
                </a:cxn>
                <a:cxn ang="0">
                  <a:pos x="9" y="3"/>
                </a:cxn>
                <a:cxn ang="0">
                  <a:pos x="8" y="1"/>
                </a:cxn>
                <a:cxn ang="0">
                  <a:pos x="7" y="0"/>
                </a:cxn>
                <a:cxn ang="0">
                  <a:pos x="5" y="0"/>
                </a:cxn>
                <a:cxn ang="0">
                  <a:pos x="3" y="0"/>
                </a:cxn>
                <a:cxn ang="0">
                  <a:pos x="2" y="1"/>
                </a:cxn>
                <a:cxn ang="0">
                  <a:pos x="1" y="3"/>
                </a:cxn>
                <a:cxn ang="0">
                  <a:pos x="0" y="5"/>
                </a:cxn>
                <a:cxn ang="0">
                  <a:pos x="0" y="5"/>
                </a:cxn>
              </a:cxnLst>
              <a:rect l="0" t="0" r="r" b="b"/>
              <a:pathLst>
                <a:path w="10" h="62">
                  <a:moveTo>
                    <a:pt x="0" y="5"/>
                  </a:moveTo>
                  <a:lnTo>
                    <a:pt x="0" y="57"/>
                  </a:lnTo>
                  <a:lnTo>
                    <a:pt x="0" y="57"/>
                  </a:lnTo>
                  <a:lnTo>
                    <a:pt x="1" y="59"/>
                  </a:lnTo>
                  <a:lnTo>
                    <a:pt x="2" y="60"/>
                  </a:lnTo>
                  <a:lnTo>
                    <a:pt x="3" y="61"/>
                  </a:lnTo>
                  <a:lnTo>
                    <a:pt x="5" y="62"/>
                  </a:lnTo>
                  <a:lnTo>
                    <a:pt x="7" y="61"/>
                  </a:lnTo>
                  <a:lnTo>
                    <a:pt x="8" y="60"/>
                  </a:lnTo>
                  <a:lnTo>
                    <a:pt x="9" y="59"/>
                  </a:lnTo>
                  <a:lnTo>
                    <a:pt x="10" y="57"/>
                  </a:lnTo>
                  <a:lnTo>
                    <a:pt x="10" y="5"/>
                  </a:lnTo>
                  <a:lnTo>
                    <a:pt x="10" y="5"/>
                  </a:lnTo>
                  <a:lnTo>
                    <a:pt x="9" y="3"/>
                  </a:lnTo>
                  <a:lnTo>
                    <a:pt x="8" y="1"/>
                  </a:lnTo>
                  <a:lnTo>
                    <a:pt x="7" y="0"/>
                  </a:lnTo>
                  <a:lnTo>
                    <a:pt x="5" y="0"/>
                  </a:lnTo>
                  <a:lnTo>
                    <a:pt x="3" y="0"/>
                  </a:lnTo>
                  <a:lnTo>
                    <a:pt x="2" y="1"/>
                  </a:lnTo>
                  <a:lnTo>
                    <a:pt x="1"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1" name="Freeform 562">
              <a:extLst>
                <a:ext uri="{FF2B5EF4-FFF2-40B4-BE49-F238E27FC236}">
                  <a16:creationId xmlns:a16="http://schemas.microsoft.com/office/drawing/2014/main" id="{888BA473-6D5E-A4CE-0B63-CE3464568370}"/>
                </a:ext>
              </a:extLst>
            </p:cNvPr>
            <p:cNvSpPr/>
            <p:nvPr/>
          </p:nvSpPr>
          <p:spPr bwMode="auto">
            <a:xfrm>
              <a:off x="5795963" y="2670175"/>
              <a:ext cx="6350" cy="30163"/>
            </a:xfrm>
            <a:custGeom>
              <a:avLst/>
              <a:gdLst/>
              <a:ahLst/>
              <a:cxnLst>
                <a:cxn ang="0">
                  <a:pos x="9" y="5"/>
                </a:cxn>
                <a:cxn ang="0">
                  <a:pos x="9" y="5"/>
                </a:cxn>
                <a:cxn ang="0">
                  <a:pos x="8" y="3"/>
                </a:cxn>
                <a:cxn ang="0">
                  <a:pos x="7" y="2"/>
                </a:cxn>
                <a:cxn ang="0">
                  <a:pos x="6" y="1"/>
                </a:cxn>
                <a:cxn ang="0">
                  <a:pos x="4" y="0"/>
                </a:cxn>
                <a:cxn ang="0">
                  <a:pos x="2" y="1"/>
                </a:cxn>
                <a:cxn ang="0">
                  <a:pos x="1" y="2"/>
                </a:cxn>
                <a:cxn ang="0">
                  <a:pos x="0" y="3"/>
                </a:cxn>
                <a:cxn ang="0">
                  <a:pos x="0" y="5"/>
                </a:cxn>
                <a:cxn ang="0">
                  <a:pos x="0" y="5"/>
                </a:cxn>
                <a:cxn ang="0">
                  <a:pos x="1" y="14"/>
                </a:cxn>
                <a:cxn ang="0">
                  <a:pos x="4" y="25"/>
                </a:cxn>
                <a:cxn ang="0">
                  <a:pos x="4" y="25"/>
                </a:cxn>
                <a:cxn ang="0">
                  <a:pos x="5" y="31"/>
                </a:cxn>
                <a:cxn ang="0">
                  <a:pos x="5" y="38"/>
                </a:cxn>
                <a:cxn ang="0">
                  <a:pos x="4" y="53"/>
                </a:cxn>
                <a:cxn ang="0">
                  <a:pos x="4" y="53"/>
                </a:cxn>
                <a:cxn ang="0">
                  <a:pos x="5" y="55"/>
                </a:cxn>
                <a:cxn ang="0">
                  <a:pos x="6" y="56"/>
                </a:cxn>
                <a:cxn ang="0">
                  <a:pos x="7" y="57"/>
                </a:cxn>
                <a:cxn ang="0">
                  <a:pos x="9" y="57"/>
                </a:cxn>
                <a:cxn ang="0">
                  <a:pos x="10" y="57"/>
                </a:cxn>
                <a:cxn ang="0">
                  <a:pos x="12" y="56"/>
                </a:cxn>
                <a:cxn ang="0">
                  <a:pos x="13" y="55"/>
                </a:cxn>
                <a:cxn ang="0">
                  <a:pos x="13" y="53"/>
                </a:cxn>
                <a:cxn ang="0">
                  <a:pos x="13" y="29"/>
                </a:cxn>
                <a:cxn ang="0">
                  <a:pos x="13" y="29"/>
                </a:cxn>
                <a:cxn ang="0">
                  <a:pos x="13" y="23"/>
                </a:cxn>
                <a:cxn ang="0">
                  <a:pos x="11" y="16"/>
                </a:cxn>
                <a:cxn ang="0">
                  <a:pos x="10" y="11"/>
                </a:cxn>
                <a:cxn ang="0">
                  <a:pos x="9" y="5"/>
                </a:cxn>
                <a:cxn ang="0">
                  <a:pos x="9" y="5"/>
                </a:cxn>
              </a:cxnLst>
              <a:rect l="0" t="0" r="r" b="b"/>
              <a:pathLst>
                <a:path w="13" h="57">
                  <a:moveTo>
                    <a:pt x="9" y="5"/>
                  </a:moveTo>
                  <a:lnTo>
                    <a:pt x="9" y="5"/>
                  </a:lnTo>
                  <a:lnTo>
                    <a:pt x="8" y="3"/>
                  </a:lnTo>
                  <a:lnTo>
                    <a:pt x="7" y="2"/>
                  </a:lnTo>
                  <a:lnTo>
                    <a:pt x="6" y="1"/>
                  </a:lnTo>
                  <a:lnTo>
                    <a:pt x="4" y="0"/>
                  </a:lnTo>
                  <a:lnTo>
                    <a:pt x="2" y="1"/>
                  </a:lnTo>
                  <a:lnTo>
                    <a:pt x="1" y="2"/>
                  </a:lnTo>
                  <a:lnTo>
                    <a:pt x="0" y="3"/>
                  </a:lnTo>
                  <a:lnTo>
                    <a:pt x="0" y="5"/>
                  </a:lnTo>
                  <a:lnTo>
                    <a:pt x="0" y="5"/>
                  </a:lnTo>
                  <a:lnTo>
                    <a:pt x="1" y="14"/>
                  </a:lnTo>
                  <a:lnTo>
                    <a:pt x="4" y="25"/>
                  </a:lnTo>
                  <a:lnTo>
                    <a:pt x="4" y="25"/>
                  </a:lnTo>
                  <a:lnTo>
                    <a:pt x="5" y="31"/>
                  </a:lnTo>
                  <a:lnTo>
                    <a:pt x="5" y="38"/>
                  </a:lnTo>
                  <a:lnTo>
                    <a:pt x="4" y="53"/>
                  </a:lnTo>
                  <a:lnTo>
                    <a:pt x="4" y="53"/>
                  </a:lnTo>
                  <a:lnTo>
                    <a:pt x="5" y="55"/>
                  </a:lnTo>
                  <a:lnTo>
                    <a:pt x="6" y="56"/>
                  </a:lnTo>
                  <a:lnTo>
                    <a:pt x="7" y="57"/>
                  </a:lnTo>
                  <a:lnTo>
                    <a:pt x="9" y="57"/>
                  </a:lnTo>
                  <a:lnTo>
                    <a:pt x="10" y="57"/>
                  </a:lnTo>
                  <a:lnTo>
                    <a:pt x="12" y="56"/>
                  </a:lnTo>
                  <a:lnTo>
                    <a:pt x="13" y="55"/>
                  </a:lnTo>
                  <a:lnTo>
                    <a:pt x="13" y="53"/>
                  </a:lnTo>
                  <a:lnTo>
                    <a:pt x="13" y="29"/>
                  </a:lnTo>
                  <a:lnTo>
                    <a:pt x="13" y="29"/>
                  </a:lnTo>
                  <a:lnTo>
                    <a:pt x="13" y="23"/>
                  </a:lnTo>
                  <a:lnTo>
                    <a:pt x="11" y="16"/>
                  </a:lnTo>
                  <a:lnTo>
                    <a:pt x="10" y="11"/>
                  </a:lnTo>
                  <a:lnTo>
                    <a:pt x="9" y="5"/>
                  </a:lnTo>
                  <a:lnTo>
                    <a:pt x="9"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2" name="Freeform 563">
              <a:extLst>
                <a:ext uri="{FF2B5EF4-FFF2-40B4-BE49-F238E27FC236}">
                  <a16:creationId xmlns:a16="http://schemas.microsoft.com/office/drawing/2014/main" id="{E0FC1DA0-3E25-3D3A-8293-E6CC34685FC8}"/>
                </a:ext>
              </a:extLst>
            </p:cNvPr>
            <p:cNvSpPr/>
            <p:nvPr/>
          </p:nvSpPr>
          <p:spPr bwMode="auto">
            <a:xfrm>
              <a:off x="5291138" y="2278063"/>
              <a:ext cx="12700" cy="30163"/>
            </a:xfrm>
            <a:custGeom>
              <a:avLst/>
              <a:gdLst/>
              <a:ahLst/>
              <a:cxnLst>
                <a:cxn ang="0">
                  <a:pos x="16" y="2"/>
                </a:cxn>
                <a:cxn ang="0">
                  <a:pos x="16" y="2"/>
                </a:cxn>
                <a:cxn ang="0">
                  <a:pos x="12" y="8"/>
                </a:cxn>
                <a:cxn ang="0">
                  <a:pos x="9" y="13"/>
                </a:cxn>
                <a:cxn ang="0">
                  <a:pos x="5" y="19"/>
                </a:cxn>
                <a:cxn ang="0">
                  <a:pos x="3" y="26"/>
                </a:cxn>
                <a:cxn ang="0">
                  <a:pos x="1" y="40"/>
                </a:cxn>
                <a:cxn ang="0">
                  <a:pos x="0" y="53"/>
                </a:cxn>
                <a:cxn ang="0">
                  <a:pos x="0" y="53"/>
                </a:cxn>
                <a:cxn ang="0">
                  <a:pos x="0" y="55"/>
                </a:cxn>
                <a:cxn ang="0">
                  <a:pos x="1" y="56"/>
                </a:cxn>
                <a:cxn ang="0">
                  <a:pos x="3" y="57"/>
                </a:cxn>
                <a:cxn ang="0">
                  <a:pos x="4" y="57"/>
                </a:cxn>
                <a:cxn ang="0">
                  <a:pos x="7" y="57"/>
                </a:cxn>
                <a:cxn ang="0">
                  <a:pos x="9" y="56"/>
                </a:cxn>
                <a:cxn ang="0">
                  <a:pos x="10" y="55"/>
                </a:cxn>
                <a:cxn ang="0">
                  <a:pos x="10" y="53"/>
                </a:cxn>
                <a:cxn ang="0">
                  <a:pos x="10" y="53"/>
                </a:cxn>
                <a:cxn ang="0">
                  <a:pos x="11" y="42"/>
                </a:cxn>
                <a:cxn ang="0">
                  <a:pos x="13" y="29"/>
                </a:cxn>
                <a:cxn ang="0">
                  <a:pos x="14" y="24"/>
                </a:cxn>
                <a:cxn ang="0">
                  <a:pos x="17" y="18"/>
                </a:cxn>
                <a:cxn ang="0">
                  <a:pos x="19" y="13"/>
                </a:cxn>
                <a:cxn ang="0">
                  <a:pos x="23" y="9"/>
                </a:cxn>
                <a:cxn ang="0">
                  <a:pos x="23" y="9"/>
                </a:cxn>
                <a:cxn ang="0">
                  <a:pos x="24" y="7"/>
                </a:cxn>
                <a:cxn ang="0">
                  <a:pos x="24" y="5"/>
                </a:cxn>
                <a:cxn ang="0">
                  <a:pos x="23" y="3"/>
                </a:cxn>
                <a:cxn ang="0">
                  <a:pos x="22" y="2"/>
                </a:cxn>
                <a:cxn ang="0">
                  <a:pos x="21" y="1"/>
                </a:cxn>
                <a:cxn ang="0">
                  <a:pos x="19" y="0"/>
                </a:cxn>
                <a:cxn ang="0">
                  <a:pos x="18" y="0"/>
                </a:cxn>
                <a:cxn ang="0">
                  <a:pos x="16" y="2"/>
                </a:cxn>
                <a:cxn ang="0">
                  <a:pos x="16" y="2"/>
                </a:cxn>
              </a:cxnLst>
              <a:rect l="0" t="0" r="r" b="b"/>
              <a:pathLst>
                <a:path w="24" h="57">
                  <a:moveTo>
                    <a:pt x="16" y="2"/>
                  </a:moveTo>
                  <a:lnTo>
                    <a:pt x="16" y="2"/>
                  </a:lnTo>
                  <a:lnTo>
                    <a:pt x="12" y="8"/>
                  </a:lnTo>
                  <a:lnTo>
                    <a:pt x="9" y="13"/>
                  </a:lnTo>
                  <a:lnTo>
                    <a:pt x="5" y="19"/>
                  </a:lnTo>
                  <a:lnTo>
                    <a:pt x="3" y="26"/>
                  </a:lnTo>
                  <a:lnTo>
                    <a:pt x="1" y="40"/>
                  </a:lnTo>
                  <a:lnTo>
                    <a:pt x="0" y="53"/>
                  </a:lnTo>
                  <a:lnTo>
                    <a:pt x="0" y="53"/>
                  </a:lnTo>
                  <a:lnTo>
                    <a:pt x="0" y="55"/>
                  </a:lnTo>
                  <a:lnTo>
                    <a:pt x="1" y="56"/>
                  </a:lnTo>
                  <a:lnTo>
                    <a:pt x="3" y="57"/>
                  </a:lnTo>
                  <a:lnTo>
                    <a:pt x="4" y="57"/>
                  </a:lnTo>
                  <a:lnTo>
                    <a:pt x="7" y="57"/>
                  </a:lnTo>
                  <a:lnTo>
                    <a:pt x="9" y="56"/>
                  </a:lnTo>
                  <a:lnTo>
                    <a:pt x="10" y="55"/>
                  </a:lnTo>
                  <a:lnTo>
                    <a:pt x="10" y="53"/>
                  </a:lnTo>
                  <a:lnTo>
                    <a:pt x="10" y="53"/>
                  </a:lnTo>
                  <a:lnTo>
                    <a:pt x="11" y="42"/>
                  </a:lnTo>
                  <a:lnTo>
                    <a:pt x="13" y="29"/>
                  </a:lnTo>
                  <a:lnTo>
                    <a:pt x="14" y="24"/>
                  </a:lnTo>
                  <a:lnTo>
                    <a:pt x="17" y="18"/>
                  </a:lnTo>
                  <a:lnTo>
                    <a:pt x="19" y="13"/>
                  </a:lnTo>
                  <a:lnTo>
                    <a:pt x="23" y="9"/>
                  </a:lnTo>
                  <a:lnTo>
                    <a:pt x="23" y="9"/>
                  </a:lnTo>
                  <a:lnTo>
                    <a:pt x="24" y="7"/>
                  </a:lnTo>
                  <a:lnTo>
                    <a:pt x="24" y="5"/>
                  </a:lnTo>
                  <a:lnTo>
                    <a:pt x="23" y="3"/>
                  </a:lnTo>
                  <a:lnTo>
                    <a:pt x="22" y="2"/>
                  </a:lnTo>
                  <a:lnTo>
                    <a:pt x="21" y="1"/>
                  </a:lnTo>
                  <a:lnTo>
                    <a:pt x="19" y="0"/>
                  </a:lnTo>
                  <a:lnTo>
                    <a:pt x="18" y="0"/>
                  </a:lnTo>
                  <a:lnTo>
                    <a:pt x="16" y="2"/>
                  </a:lnTo>
                  <a:lnTo>
                    <a:pt x="16"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3" name="Freeform 564">
              <a:extLst>
                <a:ext uri="{FF2B5EF4-FFF2-40B4-BE49-F238E27FC236}">
                  <a16:creationId xmlns:a16="http://schemas.microsoft.com/office/drawing/2014/main" id="{84A40D50-4617-0ABA-5B8B-B3A291CEBD93}"/>
                </a:ext>
              </a:extLst>
            </p:cNvPr>
            <p:cNvSpPr/>
            <p:nvPr/>
          </p:nvSpPr>
          <p:spPr bwMode="auto">
            <a:xfrm>
              <a:off x="5321301" y="2251075"/>
              <a:ext cx="7938" cy="26988"/>
            </a:xfrm>
            <a:custGeom>
              <a:avLst/>
              <a:gdLst/>
              <a:ahLst/>
              <a:cxnLst>
                <a:cxn ang="0">
                  <a:pos x="5" y="4"/>
                </a:cxn>
                <a:cxn ang="0">
                  <a:pos x="5" y="4"/>
                </a:cxn>
                <a:cxn ang="0">
                  <a:pos x="4" y="15"/>
                </a:cxn>
                <a:cxn ang="0">
                  <a:pos x="2" y="25"/>
                </a:cxn>
                <a:cxn ang="0">
                  <a:pos x="1" y="36"/>
                </a:cxn>
                <a:cxn ang="0">
                  <a:pos x="0" y="47"/>
                </a:cxn>
                <a:cxn ang="0">
                  <a:pos x="0" y="47"/>
                </a:cxn>
                <a:cxn ang="0">
                  <a:pos x="0" y="49"/>
                </a:cxn>
                <a:cxn ang="0">
                  <a:pos x="1" y="50"/>
                </a:cxn>
                <a:cxn ang="0">
                  <a:pos x="3" y="51"/>
                </a:cxn>
                <a:cxn ang="0">
                  <a:pos x="4" y="51"/>
                </a:cxn>
                <a:cxn ang="0">
                  <a:pos x="6" y="51"/>
                </a:cxn>
                <a:cxn ang="0">
                  <a:pos x="8" y="50"/>
                </a:cxn>
                <a:cxn ang="0">
                  <a:pos x="9" y="49"/>
                </a:cxn>
                <a:cxn ang="0">
                  <a:pos x="9" y="47"/>
                </a:cxn>
                <a:cxn ang="0">
                  <a:pos x="9" y="47"/>
                </a:cxn>
                <a:cxn ang="0">
                  <a:pos x="10" y="36"/>
                </a:cxn>
                <a:cxn ang="0">
                  <a:pos x="11" y="25"/>
                </a:cxn>
                <a:cxn ang="0">
                  <a:pos x="14" y="15"/>
                </a:cxn>
                <a:cxn ang="0">
                  <a:pos x="15" y="4"/>
                </a:cxn>
                <a:cxn ang="0">
                  <a:pos x="15" y="4"/>
                </a:cxn>
                <a:cxn ang="0">
                  <a:pos x="14" y="2"/>
                </a:cxn>
                <a:cxn ang="0">
                  <a:pos x="13" y="1"/>
                </a:cxn>
                <a:cxn ang="0">
                  <a:pos x="11" y="0"/>
                </a:cxn>
                <a:cxn ang="0">
                  <a:pos x="9" y="0"/>
                </a:cxn>
                <a:cxn ang="0">
                  <a:pos x="8" y="0"/>
                </a:cxn>
                <a:cxn ang="0">
                  <a:pos x="6" y="1"/>
                </a:cxn>
                <a:cxn ang="0">
                  <a:pos x="5" y="2"/>
                </a:cxn>
                <a:cxn ang="0">
                  <a:pos x="5" y="4"/>
                </a:cxn>
                <a:cxn ang="0">
                  <a:pos x="5" y="4"/>
                </a:cxn>
              </a:cxnLst>
              <a:rect l="0" t="0" r="r" b="b"/>
              <a:pathLst>
                <a:path w="15" h="51">
                  <a:moveTo>
                    <a:pt x="5" y="4"/>
                  </a:moveTo>
                  <a:lnTo>
                    <a:pt x="5" y="4"/>
                  </a:lnTo>
                  <a:lnTo>
                    <a:pt x="4" y="15"/>
                  </a:lnTo>
                  <a:lnTo>
                    <a:pt x="2" y="25"/>
                  </a:lnTo>
                  <a:lnTo>
                    <a:pt x="1" y="36"/>
                  </a:lnTo>
                  <a:lnTo>
                    <a:pt x="0" y="47"/>
                  </a:lnTo>
                  <a:lnTo>
                    <a:pt x="0" y="47"/>
                  </a:lnTo>
                  <a:lnTo>
                    <a:pt x="0" y="49"/>
                  </a:lnTo>
                  <a:lnTo>
                    <a:pt x="1" y="50"/>
                  </a:lnTo>
                  <a:lnTo>
                    <a:pt x="3" y="51"/>
                  </a:lnTo>
                  <a:lnTo>
                    <a:pt x="4" y="51"/>
                  </a:lnTo>
                  <a:lnTo>
                    <a:pt x="6" y="51"/>
                  </a:lnTo>
                  <a:lnTo>
                    <a:pt x="8" y="50"/>
                  </a:lnTo>
                  <a:lnTo>
                    <a:pt x="9" y="49"/>
                  </a:lnTo>
                  <a:lnTo>
                    <a:pt x="9" y="47"/>
                  </a:lnTo>
                  <a:lnTo>
                    <a:pt x="9" y="47"/>
                  </a:lnTo>
                  <a:lnTo>
                    <a:pt x="10" y="36"/>
                  </a:lnTo>
                  <a:lnTo>
                    <a:pt x="11" y="25"/>
                  </a:lnTo>
                  <a:lnTo>
                    <a:pt x="14" y="15"/>
                  </a:lnTo>
                  <a:lnTo>
                    <a:pt x="15" y="4"/>
                  </a:lnTo>
                  <a:lnTo>
                    <a:pt x="15" y="4"/>
                  </a:lnTo>
                  <a:lnTo>
                    <a:pt x="14" y="2"/>
                  </a:lnTo>
                  <a:lnTo>
                    <a:pt x="13" y="1"/>
                  </a:lnTo>
                  <a:lnTo>
                    <a:pt x="11" y="0"/>
                  </a:lnTo>
                  <a:lnTo>
                    <a:pt x="9" y="0"/>
                  </a:lnTo>
                  <a:lnTo>
                    <a:pt x="8" y="0"/>
                  </a:lnTo>
                  <a:lnTo>
                    <a:pt x="6" y="1"/>
                  </a:lnTo>
                  <a:lnTo>
                    <a:pt x="5" y="2"/>
                  </a:lnTo>
                  <a:lnTo>
                    <a:pt x="5" y="4"/>
                  </a:lnTo>
                  <a:lnTo>
                    <a:pt x="5"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4" name="Freeform 565">
              <a:extLst>
                <a:ext uri="{FF2B5EF4-FFF2-40B4-BE49-F238E27FC236}">
                  <a16:creationId xmlns:a16="http://schemas.microsoft.com/office/drawing/2014/main" id="{86B30948-21EB-2A77-B449-E8CD3B48EEF3}"/>
                </a:ext>
              </a:extLst>
            </p:cNvPr>
            <p:cNvSpPr/>
            <p:nvPr/>
          </p:nvSpPr>
          <p:spPr bwMode="auto">
            <a:xfrm>
              <a:off x="5351463" y="2217738"/>
              <a:ext cx="9525" cy="26988"/>
            </a:xfrm>
            <a:custGeom>
              <a:avLst/>
              <a:gdLst/>
              <a:ahLst/>
              <a:cxnLst>
                <a:cxn ang="0">
                  <a:pos x="11" y="1"/>
                </a:cxn>
                <a:cxn ang="0">
                  <a:pos x="11" y="1"/>
                </a:cxn>
                <a:cxn ang="0">
                  <a:pos x="8" y="6"/>
                </a:cxn>
                <a:cxn ang="0">
                  <a:pos x="6" y="11"/>
                </a:cxn>
                <a:cxn ang="0">
                  <a:pos x="5" y="16"/>
                </a:cxn>
                <a:cxn ang="0">
                  <a:pos x="5" y="22"/>
                </a:cxn>
                <a:cxn ang="0">
                  <a:pos x="5" y="22"/>
                </a:cxn>
                <a:cxn ang="0">
                  <a:pos x="4" y="24"/>
                </a:cxn>
                <a:cxn ang="0">
                  <a:pos x="3" y="28"/>
                </a:cxn>
                <a:cxn ang="0">
                  <a:pos x="1" y="34"/>
                </a:cxn>
                <a:cxn ang="0">
                  <a:pos x="1" y="34"/>
                </a:cxn>
                <a:cxn ang="0">
                  <a:pos x="0" y="41"/>
                </a:cxn>
                <a:cxn ang="0">
                  <a:pos x="0" y="47"/>
                </a:cxn>
                <a:cxn ang="0">
                  <a:pos x="0" y="47"/>
                </a:cxn>
                <a:cxn ang="0">
                  <a:pos x="0" y="49"/>
                </a:cxn>
                <a:cxn ang="0">
                  <a:pos x="2" y="50"/>
                </a:cxn>
                <a:cxn ang="0">
                  <a:pos x="3" y="51"/>
                </a:cxn>
                <a:cxn ang="0">
                  <a:pos x="5" y="51"/>
                </a:cxn>
                <a:cxn ang="0">
                  <a:pos x="6" y="51"/>
                </a:cxn>
                <a:cxn ang="0">
                  <a:pos x="8" y="50"/>
                </a:cxn>
                <a:cxn ang="0">
                  <a:pos x="9" y="49"/>
                </a:cxn>
                <a:cxn ang="0">
                  <a:pos x="9" y="47"/>
                </a:cxn>
                <a:cxn ang="0">
                  <a:pos x="9" y="47"/>
                </a:cxn>
                <a:cxn ang="0">
                  <a:pos x="10" y="36"/>
                </a:cxn>
                <a:cxn ang="0">
                  <a:pos x="11" y="31"/>
                </a:cxn>
                <a:cxn ang="0">
                  <a:pos x="13" y="26"/>
                </a:cxn>
                <a:cxn ang="0">
                  <a:pos x="13" y="26"/>
                </a:cxn>
                <a:cxn ang="0">
                  <a:pos x="14" y="21"/>
                </a:cxn>
                <a:cxn ang="0">
                  <a:pos x="14" y="17"/>
                </a:cxn>
                <a:cxn ang="0">
                  <a:pos x="15" y="12"/>
                </a:cxn>
                <a:cxn ang="0">
                  <a:pos x="17" y="8"/>
                </a:cxn>
                <a:cxn ang="0">
                  <a:pos x="17" y="8"/>
                </a:cxn>
                <a:cxn ang="0">
                  <a:pos x="19" y="6"/>
                </a:cxn>
                <a:cxn ang="0">
                  <a:pos x="19" y="4"/>
                </a:cxn>
                <a:cxn ang="0">
                  <a:pos x="17" y="1"/>
                </a:cxn>
                <a:cxn ang="0">
                  <a:pos x="15" y="0"/>
                </a:cxn>
                <a:cxn ang="0">
                  <a:pos x="14" y="0"/>
                </a:cxn>
                <a:cxn ang="0">
                  <a:pos x="12" y="0"/>
                </a:cxn>
                <a:cxn ang="0">
                  <a:pos x="11" y="1"/>
                </a:cxn>
                <a:cxn ang="0">
                  <a:pos x="11" y="1"/>
                </a:cxn>
              </a:cxnLst>
              <a:rect l="0" t="0" r="r" b="b"/>
              <a:pathLst>
                <a:path w="19" h="51">
                  <a:moveTo>
                    <a:pt x="11" y="1"/>
                  </a:moveTo>
                  <a:lnTo>
                    <a:pt x="11" y="1"/>
                  </a:lnTo>
                  <a:lnTo>
                    <a:pt x="8" y="6"/>
                  </a:lnTo>
                  <a:lnTo>
                    <a:pt x="6" y="11"/>
                  </a:lnTo>
                  <a:lnTo>
                    <a:pt x="5" y="16"/>
                  </a:lnTo>
                  <a:lnTo>
                    <a:pt x="5" y="22"/>
                  </a:lnTo>
                  <a:lnTo>
                    <a:pt x="5" y="22"/>
                  </a:lnTo>
                  <a:lnTo>
                    <a:pt x="4" y="24"/>
                  </a:lnTo>
                  <a:lnTo>
                    <a:pt x="3" y="28"/>
                  </a:lnTo>
                  <a:lnTo>
                    <a:pt x="1" y="34"/>
                  </a:lnTo>
                  <a:lnTo>
                    <a:pt x="1" y="34"/>
                  </a:lnTo>
                  <a:lnTo>
                    <a:pt x="0" y="41"/>
                  </a:lnTo>
                  <a:lnTo>
                    <a:pt x="0" y="47"/>
                  </a:lnTo>
                  <a:lnTo>
                    <a:pt x="0" y="47"/>
                  </a:lnTo>
                  <a:lnTo>
                    <a:pt x="0" y="49"/>
                  </a:lnTo>
                  <a:lnTo>
                    <a:pt x="2" y="50"/>
                  </a:lnTo>
                  <a:lnTo>
                    <a:pt x="3" y="51"/>
                  </a:lnTo>
                  <a:lnTo>
                    <a:pt x="5" y="51"/>
                  </a:lnTo>
                  <a:lnTo>
                    <a:pt x="6" y="51"/>
                  </a:lnTo>
                  <a:lnTo>
                    <a:pt x="8" y="50"/>
                  </a:lnTo>
                  <a:lnTo>
                    <a:pt x="9" y="49"/>
                  </a:lnTo>
                  <a:lnTo>
                    <a:pt x="9" y="47"/>
                  </a:lnTo>
                  <a:lnTo>
                    <a:pt x="9" y="47"/>
                  </a:lnTo>
                  <a:lnTo>
                    <a:pt x="10" y="36"/>
                  </a:lnTo>
                  <a:lnTo>
                    <a:pt x="11" y="31"/>
                  </a:lnTo>
                  <a:lnTo>
                    <a:pt x="13" y="26"/>
                  </a:lnTo>
                  <a:lnTo>
                    <a:pt x="13" y="26"/>
                  </a:lnTo>
                  <a:lnTo>
                    <a:pt x="14" y="21"/>
                  </a:lnTo>
                  <a:lnTo>
                    <a:pt x="14" y="17"/>
                  </a:lnTo>
                  <a:lnTo>
                    <a:pt x="15" y="12"/>
                  </a:lnTo>
                  <a:lnTo>
                    <a:pt x="17" y="8"/>
                  </a:lnTo>
                  <a:lnTo>
                    <a:pt x="17" y="8"/>
                  </a:lnTo>
                  <a:lnTo>
                    <a:pt x="19" y="6"/>
                  </a:lnTo>
                  <a:lnTo>
                    <a:pt x="19" y="4"/>
                  </a:lnTo>
                  <a:lnTo>
                    <a:pt x="17" y="1"/>
                  </a:lnTo>
                  <a:lnTo>
                    <a:pt x="15" y="0"/>
                  </a:lnTo>
                  <a:lnTo>
                    <a:pt x="14" y="0"/>
                  </a:lnTo>
                  <a:lnTo>
                    <a:pt x="12" y="0"/>
                  </a:lnTo>
                  <a:lnTo>
                    <a:pt x="11" y="1"/>
                  </a:lnTo>
                  <a:lnTo>
                    <a:pt x="11"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5" name="Freeform 566">
              <a:extLst>
                <a:ext uri="{FF2B5EF4-FFF2-40B4-BE49-F238E27FC236}">
                  <a16:creationId xmlns:a16="http://schemas.microsoft.com/office/drawing/2014/main" id="{E1B806BF-DEB6-7BA6-EC4D-A7D4C3111B8C}"/>
                </a:ext>
              </a:extLst>
            </p:cNvPr>
            <p:cNvSpPr/>
            <p:nvPr/>
          </p:nvSpPr>
          <p:spPr bwMode="auto">
            <a:xfrm>
              <a:off x="5380038" y="2195513"/>
              <a:ext cx="9525" cy="26988"/>
            </a:xfrm>
            <a:custGeom>
              <a:avLst/>
              <a:gdLst/>
              <a:ahLst/>
              <a:cxnLst>
                <a:cxn ang="0">
                  <a:pos x="9" y="4"/>
                </a:cxn>
                <a:cxn ang="0">
                  <a:pos x="9" y="4"/>
                </a:cxn>
                <a:cxn ang="0">
                  <a:pos x="7" y="16"/>
                </a:cxn>
                <a:cxn ang="0">
                  <a:pos x="4" y="26"/>
                </a:cxn>
                <a:cxn ang="0">
                  <a:pos x="1" y="36"/>
                </a:cxn>
                <a:cxn ang="0">
                  <a:pos x="0" y="48"/>
                </a:cxn>
                <a:cxn ang="0">
                  <a:pos x="0" y="48"/>
                </a:cxn>
                <a:cxn ang="0">
                  <a:pos x="0" y="50"/>
                </a:cxn>
                <a:cxn ang="0">
                  <a:pos x="1" y="51"/>
                </a:cxn>
                <a:cxn ang="0">
                  <a:pos x="2" y="52"/>
                </a:cxn>
                <a:cxn ang="0">
                  <a:pos x="4" y="52"/>
                </a:cxn>
                <a:cxn ang="0">
                  <a:pos x="6" y="52"/>
                </a:cxn>
                <a:cxn ang="0">
                  <a:pos x="7" y="51"/>
                </a:cxn>
                <a:cxn ang="0">
                  <a:pos x="8" y="50"/>
                </a:cxn>
                <a:cxn ang="0">
                  <a:pos x="9" y="48"/>
                </a:cxn>
                <a:cxn ang="0">
                  <a:pos x="9" y="48"/>
                </a:cxn>
                <a:cxn ang="0">
                  <a:pos x="10" y="36"/>
                </a:cxn>
                <a:cxn ang="0">
                  <a:pos x="13" y="26"/>
                </a:cxn>
                <a:cxn ang="0">
                  <a:pos x="16" y="16"/>
                </a:cxn>
                <a:cxn ang="0">
                  <a:pos x="18" y="4"/>
                </a:cxn>
                <a:cxn ang="0">
                  <a:pos x="18" y="4"/>
                </a:cxn>
                <a:cxn ang="0">
                  <a:pos x="18" y="2"/>
                </a:cxn>
                <a:cxn ang="0">
                  <a:pos x="17" y="1"/>
                </a:cxn>
                <a:cxn ang="0">
                  <a:pos x="15" y="0"/>
                </a:cxn>
                <a:cxn ang="0">
                  <a:pos x="14" y="0"/>
                </a:cxn>
                <a:cxn ang="0">
                  <a:pos x="12" y="0"/>
                </a:cxn>
                <a:cxn ang="0">
                  <a:pos x="10" y="1"/>
                </a:cxn>
                <a:cxn ang="0">
                  <a:pos x="9" y="2"/>
                </a:cxn>
                <a:cxn ang="0">
                  <a:pos x="9" y="4"/>
                </a:cxn>
                <a:cxn ang="0">
                  <a:pos x="9" y="4"/>
                </a:cxn>
              </a:cxnLst>
              <a:rect l="0" t="0" r="r" b="b"/>
              <a:pathLst>
                <a:path w="18" h="52">
                  <a:moveTo>
                    <a:pt x="9" y="4"/>
                  </a:moveTo>
                  <a:lnTo>
                    <a:pt x="9" y="4"/>
                  </a:lnTo>
                  <a:lnTo>
                    <a:pt x="7" y="16"/>
                  </a:lnTo>
                  <a:lnTo>
                    <a:pt x="4" y="26"/>
                  </a:lnTo>
                  <a:lnTo>
                    <a:pt x="1" y="36"/>
                  </a:lnTo>
                  <a:lnTo>
                    <a:pt x="0" y="48"/>
                  </a:lnTo>
                  <a:lnTo>
                    <a:pt x="0" y="48"/>
                  </a:lnTo>
                  <a:lnTo>
                    <a:pt x="0" y="50"/>
                  </a:lnTo>
                  <a:lnTo>
                    <a:pt x="1" y="51"/>
                  </a:lnTo>
                  <a:lnTo>
                    <a:pt x="2" y="52"/>
                  </a:lnTo>
                  <a:lnTo>
                    <a:pt x="4" y="52"/>
                  </a:lnTo>
                  <a:lnTo>
                    <a:pt x="6" y="52"/>
                  </a:lnTo>
                  <a:lnTo>
                    <a:pt x="7" y="51"/>
                  </a:lnTo>
                  <a:lnTo>
                    <a:pt x="8" y="50"/>
                  </a:lnTo>
                  <a:lnTo>
                    <a:pt x="9" y="48"/>
                  </a:lnTo>
                  <a:lnTo>
                    <a:pt x="9" y="48"/>
                  </a:lnTo>
                  <a:lnTo>
                    <a:pt x="10" y="36"/>
                  </a:lnTo>
                  <a:lnTo>
                    <a:pt x="13" y="26"/>
                  </a:lnTo>
                  <a:lnTo>
                    <a:pt x="16" y="16"/>
                  </a:lnTo>
                  <a:lnTo>
                    <a:pt x="18" y="4"/>
                  </a:lnTo>
                  <a:lnTo>
                    <a:pt x="18" y="4"/>
                  </a:lnTo>
                  <a:lnTo>
                    <a:pt x="18" y="2"/>
                  </a:lnTo>
                  <a:lnTo>
                    <a:pt x="17" y="1"/>
                  </a:lnTo>
                  <a:lnTo>
                    <a:pt x="15" y="0"/>
                  </a:lnTo>
                  <a:lnTo>
                    <a:pt x="14" y="0"/>
                  </a:lnTo>
                  <a:lnTo>
                    <a:pt x="12" y="0"/>
                  </a:lnTo>
                  <a:lnTo>
                    <a:pt x="10" y="1"/>
                  </a:lnTo>
                  <a:lnTo>
                    <a:pt x="9" y="2"/>
                  </a:lnTo>
                  <a:lnTo>
                    <a:pt x="9" y="4"/>
                  </a:lnTo>
                  <a:lnTo>
                    <a:pt x="9"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6" name="Freeform 567">
              <a:extLst>
                <a:ext uri="{FF2B5EF4-FFF2-40B4-BE49-F238E27FC236}">
                  <a16:creationId xmlns:a16="http://schemas.microsoft.com/office/drawing/2014/main" id="{917F868C-8E0E-D727-6ED7-19F38F51B4DF}"/>
                </a:ext>
              </a:extLst>
            </p:cNvPr>
            <p:cNvSpPr/>
            <p:nvPr/>
          </p:nvSpPr>
          <p:spPr bwMode="auto">
            <a:xfrm>
              <a:off x="5414963" y="2174875"/>
              <a:ext cx="6350" cy="30163"/>
            </a:xfrm>
            <a:custGeom>
              <a:avLst/>
              <a:gdLst/>
              <a:ahLst/>
              <a:cxnLst>
                <a:cxn ang="0">
                  <a:pos x="4" y="5"/>
                </a:cxn>
                <a:cxn ang="0">
                  <a:pos x="4" y="5"/>
                </a:cxn>
                <a:cxn ang="0">
                  <a:pos x="4" y="17"/>
                </a:cxn>
                <a:cxn ang="0">
                  <a:pos x="2" y="29"/>
                </a:cxn>
                <a:cxn ang="0">
                  <a:pos x="1" y="40"/>
                </a:cxn>
                <a:cxn ang="0">
                  <a:pos x="0" y="53"/>
                </a:cxn>
                <a:cxn ang="0">
                  <a:pos x="0" y="53"/>
                </a:cxn>
                <a:cxn ang="0">
                  <a:pos x="0" y="55"/>
                </a:cxn>
                <a:cxn ang="0">
                  <a:pos x="1" y="56"/>
                </a:cxn>
                <a:cxn ang="0">
                  <a:pos x="3" y="57"/>
                </a:cxn>
                <a:cxn ang="0">
                  <a:pos x="4" y="57"/>
                </a:cxn>
                <a:cxn ang="0">
                  <a:pos x="6" y="57"/>
                </a:cxn>
                <a:cxn ang="0">
                  <a:pos x="8" y="56"/>
                </a:cxn>
                <a:cxn ang="0">
                  <a:pos x="9" y="55"/>
                </a:cxn>
                <a:cxn ang="0">
                  <a:pos x="9" y="53"/>
                </a:cxn>
                <a:cxn ang="0">
                  <a:pos x="9" y="53"/>
                </a:cxn>
                <a:cxn ang="0">
                  <a:pos x="10" y="40"/>
                </a:cxn>
                <a:cxn ang="0">
                  <a:pos x="11" y="29"/>
                </a:cxn>
                <a:cxn ang="0">
                  <a:pos x="13" y="17"/>
                </a:cxn>
                <a:cxn ang="0">
                  <a:pos x="14" y="5"/>
                </a:cxn>
                <a:cxn ang="0">
                  <a:pos x="14" y="5"/>
                </a:cxn>
                <a:cxn ang="0">
                  <a:pos x="13" y="3"/>
                </a:cxn>
                <a:cxn ang="0">
                  <a:pos x="12" y="1"/>
                </a:cxn>
                <a:cxn ang="0">
                  <a:pos x="11" y="1"/>
                </a:cxn>
                <a:cxn ang="0">
                  <a:pos x="9" y="0"/>
                </a:cxn>
                <a:cxn ang="0">
                  <a:pos x="7" y="1"/>
                </a:cxn>
                <a:cxn ang="0">
                  <a:pos x="6" y="1"/>
                </a:cxn>
                <a:cxn ang="0">
                  <a:pos x="5" y="3"/>
                </a:cxn>
                <a:cxn ang="0">
                  <a:pos x="4" y="5"/>
                </a:cxn>
                <a:cxn ang="0">
                  <a:pos x="4" y="5"/>
                </a:cxn>
              </a:cxnLst>
              <a:rect l="0" t="0" r="r" b="b"/>
              <a:pathLst>
                <a:path w="14" h="57">
                  <a:moveTo>
                    <a:pt x="4" y="5"/>
                  </a:moveTo>
                  <a:lnTo>
                    <a:pt x="4" y="5"/>
                  </a:lnTo>
                  <a:lnTo>
                    <a:pt x="4" y="17"/>
                  </a:lnTo>
                  <a:lnTo>
                    <a:pt x="2" y="29"/>
                  </a:lnTo>
                  <a:lnTo>
                    <a:pt x="1" y="40"/>
                  </a:lnTo>
                  <a:lnTo>
                    <a:pt x="0" y="53"/>
                  </a:lnTo>
                  <a:lnTo>
                    <a:pt x="0" y="53"/>
                  </a:lnTo>
                  <a:lnTo>
                    <a:pt x="0" y="55"/>
                  </a:lnTo>
                  <a:lnTo>
                    <a:pt x="1" y="56"/>
                  </a:lnTo>
                  <a:lnTo>
                    <a:pt x="3" y="57"/>
                  </a:lnTo>
                  <a:lnTo>
                    <a:pt x="4" y="57"/>
                  </a:lnTo>
                  <a:lnTo>
                    <a:pt x="6" y="57"/>
                  </a:lnTo>
                  <a:lnTo>
                    <a:pt x="8" y="56"/>
                  </a:lnTo>
                  <a:lnTo>
                    <a:pt x="9" y="55"/>
                  </a:lnTo>
                  <a:lnTo>
                    <a:pt x="9" y="53"/>
                  </a:lnTo>
                  <a:lnTo>
                    <a:pt x="9" y="53"/>
                  </a:lnTo>
                  <a:lnTo>
                    <a:pt x="10" y="40"/>
                  </a:lnTo>
                  <a:lnTo>
                    <a:pt x="11" y="29"/>
                  </a:lnTo>
                  <a:lnTo>
                    <a:pt x="13" y="17"/>
                  </a:lnTo>
                  <a:lnTo>
                    <a:pt x="14" y="5"/>
                  </a:lnTo>
                  <a:lnTo>
                    <a:pt x="14" y="5"/>
                  </a:lnTo>
                  <a:lnTo>
                    <a:pt x="13" y="3"/>
                  </a:lnTo>
                  <a:lnTo>
                    <a:pt x="12" y="1"/>
                  </a:lnTo>
                  <a:lnTo>
                    <a:pt x="11" y="1"/>
                  </a:lnTo>
                  <a:lnTo>
                    <a:pt x="9" y="0"/>
                  </a:lnTo>
                  <a:lnTo>
                    <a:pt x="7" y="1"/>
                  </a:lnTo>
                  <a:lnTo>
                    <a:pt x="6" y="1"/>
                  </a:lnTo>
                  <a:lnTo>
                    <a:pt x="5" y="3"/>
                  </a:lnTo>
                  <a:lnTo>
                    <a:pt x="4" y="5"/>
                  </a:lnTo>
                  <a:lnTo>
                    <a:pt x="4"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7" name="Freeform 568">
              <a:extLst>
                <a:ext uri="{FF2B5EF4-FFF2-40B4-BE49-F238E27FC236}">
                  <a16:creationId xmlns:a16="http://schemas.microsoft.com/office/drawing/2014/main" id="{EF092AC8-9D91-E87D-1F43-4622A2E9188D}"/>
                </a:ext>
              </a:extLst>
            </p:cNvPr>
            <p:cNvSpPr/>
            <p:nvPr/>
          </p:nvSpPr>
          <p:spPr bwMode="auto">
            <a:xfrm>
              <a:off x="5441951" y="2174875"/>
              <a:ext cx="7938" cy="25400"/>
            </a:xfrm>
            <a:custGeom>
              <a:avLst/>
              <a:gdLst/>
              <a:ahLst/>
              <a:cxnLst>
                <a:cxn ang="0">
                  <a:pos x="6" y="0"/>
                </a:cxn>
                <a:cxn ang="0">
                  <a:pos x="6" y="0"/>
                </a:cxn>
                <a:cxn ang="0">
                  <a:pos x="3" y="0"/>
                </a:cxn>
                <a:cxn ang="0">
                  <a:pos x="2" y="1"/>
                </a:cxn>
                <a:cxn ang="0">
                  <a:pos x="1" y="3"/>
                </a:cxn>
                <a:cxn ang="0">
                  <a:pos x="1" y="4"/>
                </a:cxn>
                <a:cxn ang="0">
                  <a:pos x="2" y="7"/>
                </a:cxn>
                <a:cxn ang="0">
                  <a:pos x="3" y="9"/>
                </a:cxn>
                <a:cxn ang="0">
                  <a:pos x="6" y="9"/>
                </a:cxn>
                <a:cxn ang="0">
                  <a:pos x="6" y="9"/>
                </a:cxn>
                <a:cxn ang="0">
                  <a:pos x="4" y="9"/>
                </a:cxn>
                <a:cxn ang="0">
                  <a:pos x="4" y="11"/>
                </a:cxn>
                <a:cxn ang="0">
                  <a:pos x="4" y="11"/>
                </a:cxn>
                <a:cxn ang="0">
                  <a:pos x="4" y="16"/>
                </a:cxn>
                <a:cxn ang="0">
                  <a:pos x="4" y="16"/>
                </a:cxn>
                <a:cxn ang="0">
                  <a:pos x="3" y="26"/>
                </a:cxn>
                <a:cxn ang="0">
                  <a:pos x="3" y="26"/>
                </a:cxn>
                <a:cxn ang="0">
                  <a:pos x="1" y="34"/>
                </a:cxn>
                <a:cxn ang="0">
                  <a:pos x="0" y="42"/>
                </a:cxn>
                <a:cxn ang="0">
                  <a:pos x="0" y="42"/>
                </a:cxn>
                <a:cxn ang="0">
                  <a:pos x="1" y="45"/>
                </a:cxn>
                <a:cxn ang="0">
                  <a:pos x="2" y="47"/>
                </a:cxn>
                <a:cxn ang="0">
                  <a:pos x="3" y="48"/>
                </a:cxn>
                <a:cxn ang="0">
                  <a:pos x="6" y="48"/>
                </a:cxn>
                <a:cxn ang="0">
                  <a:pos x="7" y="48"/>
                </a:cxn>
                <a:cxn ang="0">
                  <a:pos x="9" y="47"/>
                </a:cxn>
                <a:cxn ang="0">
                  <a:pos x="10" y="45"/>
                </a:cxn>
                <a:cxn ang="0">
                  <a:pos x="11" y="42"/>
                </a:cxn>
                <a:cxn ang="0">
                  <a:pos x="11" y="42"/>
                </a:cxn>
                <a:cxn ang="0">
                  <a:pos x="12" y="32"/>
                </a:cxn>
                <a:cxn ang="0">
                  <a:pos x="15" y="19"/>
                </a:cxn>
                <a:cxn ang="0">
                  <a:pos x="15" y="11"/>
                </a:cxn>
                <a:cxn ang="0">
                  <a:pos x="14" y="6"/>
                </a:cxn>
                <a:cxn ang="0">
                  <a:pos x="13" y="4"/>
                </a:cxn>
                <a:cxn ang="0">
                  <a:pos x="11" y="2"/>
                </a:cxn>
                <a:cxn ang="0">
                  <a:pos x="9" y="1"/>
                </a:cxn>
                <a:cxn ang="0">
                  <a:pos x="6" y="0"/>
                </a:cxn>
                <a:cxn ang="0">
                  <a:pos x="6" y="0"/>
                </a:cxn>
              </a:cxnLst>
              <a:rect l="0" t="0" r="r" b="b"/>
              <a:pathLst>
                <a:path w="15" h="48">
                  <a:moveTo>
                    <a:pt x="6" y="0"/>
                  </a:moveTo>
                  <a:lnTo>
                    <a:pt x="6" y="0"/>
                  </a:lnTo>
                  <a:lnTo>
                    <a:pt x="3" y="0"/>
                  </a:lnTo>
                  <a:lnTo>
                    <a:pt x="2" y="1"/>
                  </a:lnTo>
                  <a:lnTo>
                    <a:pt x="1" y="3"/>
                  </a:lnTo>
                  <a:lnTo>
                    <a:pt x="1" y="4"/>
                  </a:lnTo>
                  <a:lnTo>
                    <a:pt x="2" y="7"/>
                  </a:lnTo>
                  <a:lnTo>
                    <a:pt x="3" y="9"/>
                  </a:lnTo>
                  <a:lnTo>
                    <a:pt x="6" y="9"/>
                  </a:lnTo>
                  <a:lnTo>
                    <a:pt x="6" y="9"/>
                  </a:lnTo>
                  <a:lnTo>
                    <a:pt x="4" y="9"/>
                  </a:lnTo>
                  <a:lnTo>
                    <a:pt x="4" y="11"/>
                  </a:lnTo>
                  <a:lnTo>
                    <a:pt x="4" y="11"/>
                  </a:lnTo>
                  <a:lnTo>
                    <a:pt x="4" y="16"/>
                  </a:lnTo>
                  <a:lnTo>
                    <a:pt x="4" y="16"/>
                  </a:lnTo>
                  <a:lnTo>
                    <a:pt x="3" y="26"/>
                  </a:lnTo>
                  <a:lnTo>
                    <a:pt x="3" y="26"/>
                  </a:lnTo>
                  <a:lnTo>
                    <a:pt x="1" y="34"/>
                  </a:lnTo>
                  <a:lnTo>
                    <a:pt x="0" y="42"/>
                  </a:lnTo>
                  <a:lnTo>
                    <a:pt x="0" y="42"/>
                  </a:lnTo>
                  <a:lnTo>
                    <a:pt x="1" y="45"/>
                  </a:lnTo>
                  <a:lnTo>
                    <a:pt x="2" y="47"/>
                  </a:lnTo>
                  <a:lnTo>
                    <a:pt x="3" y="48"/>
                  </a:lnTo>
                  <a:lnTo>
                    <a:pt x="6" y="48"/>
                  </a:lnTo>
                  <a:lnTo>
                    <a:pt x="7" y="48"/>
                  </a:lnTo>
                  <a:lnTo>
                    <a:pt x="9" y="47"/>
                  </a:lnTo>
                  <a:lnTo>
                    <a:pt x="10" y="45"/>
                  </a:lnTo>
                  <a:lnTo>
                    <a:pt x="11" y="42"/>
                  </a:lnTo>
                  <a:lnTo>
                    <a:pt x="11" y="42"/>
                  </a:lnTo>
                  <a:lnTo>
                    <a:pt x="12" y="32"/>
                  </a:lnTo>
                  <a:lnTo>
                    <a:pt x="15" y="19"/>
                  </a:lnTo>
                  <a:lnTo>
                    <a:pt x="15" y="11"/>
                  </a:lnTo>
                  <a:lnTo>
                    <a:pt x="14" y="6"/>
                  </a:lnTo>
                  <a:lnTo>
                    <a:pt x="13" y="4"/>
                  </a:lnTo>
                  <a:lnTo>
                    <a:pt x="11" y="2"/>
                  </a:lnTo>
                  <a:lnTo>
                    <a:pt x="9" y="1"/>
                  </a:lnTo>
                  <a:lnTo>
                    <a:pt x="6" y="0"/>
                  </a:lnTo>
                  <a:lnTo>
                    <a:pt x="6"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8" name="Freeform 569">
              <a:extLst>
                <a:ext uri="{FF2B5EF4-FFF2-40B4-BE49-F238E27FC236}">
                  <a16:creationId xmlns:a16="http://schemas.microsoft.com/office/drawing/2014/main" id="{6B62D03A-A755-A8BD-6C8C-193B8C1A8714}"/>
                </a:ext>
              </a:extLst>
            </p:cNvPr>
            <p:cNvSpPr/>
            <p:nvPr/>
          </p:nvSpPr>
          <p:spPr bwMode="auto">
            <a:xfrm>
              <a:off x="5473701" y="2173288"/>
              <a:ext cx="14288" cy="36513"/>
            </a:xfrm>
            <a:custGeom>
              <a:avLst/>
              <a:gdLst/>
              <a:ahLst/>
              <a:cxnLst>
                <a:cxn ang="0">
                  <a:pos x="24" y="4"/>
                </a:cxn>
                <a:cxn ang="0">
                  <a:pos x="24" y="4"/>
                </a:cxn>
                <a:cxn ang="0">
                  <a:pos x="24" y="2"/>
                </a:cxn>
                <a:cxn ang="0">
                  <a:pos x="23" y="1"/>
                </a:cxn>
                <a:cxn ang="0">
                  <a:pos x="21" y="0"/>
                </a:cxn>
                <a:cxn ang="0">
                  <a:pos x="19" y="0"/>
                </a:cxn>
                <a:cxn ang="0">
                  <a:pos x="18" y="0"/>
                </a:cxn>
                <a:cxn ang="0">
                  <a:pos x="16" y="1"/>
                </a:cxn>
                <a:cxn ang="0">
                  <a:pos x="15" y="2"/>
                </a:cxn>
                <a:cxn ang="0">
                  <a:pos x="15" y="4"/>
                </a:cxn>
                <a:cxn ang="0">
                  <a:pos x="15" y="4"/>
                </a:cxn>
                <a:cxn ang="0">
                  <a:pos x="15" y="22"/>
                </a:cxn>
                <a:cxn ang="0">
                  <a:pos x="15" y="30"/>
                </a:cxn>
                <a:cxn ang="0">
                  <a:pos x="14" y="38"/>
                </a:cxn>
                <a:cxn ang="0">
                  <a:pos x="14" y="38"/>
                </a:cxn>
                <a:cxn ang="0">
                  <a:pos x="12" y="45"/>
                </a:cxn>
                <a:cxn ang="0">
                  <a:pos x="9" y="52"/>
                </a:cxn>
                <a:cxn ang="0">
                  <a:pos x="1" y="63"/>
                </a:cxn>
                <a:cxn ang="0">
                  <a:pos x="1" y="63"/>
                </a:cxn>
                <a:cxn ang="0">
                  <a:pos x="0" y="65"/>
                </a:cxn>
                <a:cxn ang="0">
                  <a:pos x="0" y="67"/>
                </a:cxn>
                <a:cxn ang="0">
                  <a:pos x="1" y="69"/>
                </a:cxn>
                <a:cxn ang="0">
                  <a:pos x="2" y="70"/>
                </a:cxn>
                <a:cxn ang="0">
                  <a:pos x="4" y="70"/>
                </a:cxn>
                <a:cxn ang="0">
                  <a:pos x="7" y="70"/>
                </a:cxn>
                <a:cxn ang="0">
                  <a:pos x="8" y="70"/>
                </a:cxn>
                <a:cxn ang="0">
                  <a:pos x="10" y="68"/>
                </a:cxn>
                <a:cxn ang="0">
                  <a:pos x="10" y="68"/>
                </a:cxn>
                <a:cxn ang="0">
                  <a:pos x="16" y="57"/>
                </a:cxn>
                <a:cxn ang="0">
                  <a:pos x="19" y="51"/>
                </a:cxn>
                <a:cxn ang="0">
                  <a:pos x="22" y="44"/>
                </a:cxn>
                <a:cxn ang="0">
                  <a:pos x="22" y="44"/>
                </a:cxn>
                <a:cxn ang="0">
                  <a:pos x="23" y="40"/>
                </a:cxn>
                <a:cxn ang="0">
                  <a:pos x="24" y="35"/>
                </a:cxn>
                <a:cxn ang="0">
                  <a:pos x="25" y="25"/>
                </a:cxn>
                <a:cxn ang="0">
                  <a:pos x="24" y="4"/>
                </a:cxn>
                <a:cxn ang="0">
                  <a:pos x="24" y="4"/>
                </a:cxn>
              </a:cxnLst>
              <a:rect l="0" t="0" r="r" b="b"/>
              <a:pathLst>
                <a:path w="25" h="70">
                  <a:moveTo>
                    <a:pt x="24" y="4"/>
                  </a:moveTo>
                  <a:lnTo>
                    <a:pt x="24" y="4"/>
                  </a:lnTo>
                  <a:lnTo>
                    <a:pt x="24" y="2"/>
                  </a:lnTo>
                  <a:lnTo>
                    <a:pt x="23" y="1"/>
                  </a:lnTo>
                  <a:lnTo>
                    <a:pt x="21" y="0"/>
                  </a:lnTo>
                  <a:lnTo>
                    <a:pt x="19" y="0"/>
                  </a:lnTo>
                  <a:lnTo>
                    <a:pt x="18" y="0"/>
                  </a:lnTo>
                  <a:lnTo>
                    <a:pt x="16" y="1"/>
                  </a:lnTo>
                  <a:lnTo>
                    <a:pt x="15" y="2"/>
                  </a:lnTo>
                  <a:lnTo>
                    <a:pt x="15" y="4"/>
                  </a:lnTo>
                  <a:lnTo>
                    <a:pt x="15" y="4"/>
                  </a:lnTo>
                  <a:lnTo>
                    <a:pt x="15" y="22"/>
                  </a:lnTo>
                  <a:lnTo>
                    <a:pt x="15" y="30"/>
                  </a:lnTo>
                  <a:lnTo>
                    <a:pt x="14" y="38"/>
                  </a:lnTo>
                  <a:lnTo>
                    <a:pt x="14" y="38"/>
                  </a:lnTo>
                  <a:lnTo>
                    <a:pt x="12" y="45"/>
                  </a:lnTo>
                  <a:lnTo>
                    <a:pt x="9" y="52"/>
                  </a:lnTo>
                  <a:lnTo>
                    <a:pt x="1" y="63"/>
                  </a:lnTo>
                  <a:lnTo>
                    <a:pt x="1" y="63"/>
                  </a:lnTo>
                  <a:lnTo>
                    <a:pt x="0" y="65"/>
                  </a:lnTo>
                  <a:lnTo>
                    <a:pt x="0" y="67"/>
                  </a:lnTo>
                  <a:lnTo>
                    <a:pt x="1" y="69"/>
                  </a:lnTo>
                  <a:lnTo>
                    <a:pt x="2" y="70"/>
                  </a:lnTo>
                  <a:lnTo>
                    <a:pt x="4" y="70"/>
                  </a:lnTo>
                  <a:lnTo>
                    <a:pt x="7" y="70"/>
                  </a:lnTo>
                  <a:lnTo>
                    <a:pt x="8" y="70"/>
                  </a:lnTo>
                  <a:lnTo>
                    <a:pt x="10" y="68"/>
                  </a:lnTo>
                  <a:lnTo>
                    <a:pt x="10" y="68"/>
                  </a:lnTo>
                  <a:lnTo>
                    <a:pt x="16" y="57"/>
                  </a:lnTo>
                  <a:lnTo>
                    <a:pt x="19" y="51"/>
                  </a:lnTo>
                  <a:lnTo>
                    <a:pt x="22" y="44"/>
                  </a:lnTo>
                  <a:lnTo>
                    <a:pt x="22" y="44"/>
                  </a:lnTo>
                  <a:lnTo>
                    <a:pt x="23" y="40"/>
                  </a:lnTo>
                  <a:lnTo>
                    <a:pt x="24" y="35"/>
                  </a:lnTo>
                  <a:lnTo>
                    <a:pt x="25" y="25"/>
                  </a:lnTo>
                  <a:lnTo>
                    <a:pt x="24" y="4"/>
                  </a:lnTo>
                  <a:lnTo>
                    <a:pt x="24"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9" name="Freeform 570">
              <a:extLst>
                <a:ext uri="{FF2B5EF4-FFF2-40B4-BE49-F238E27FC236}">
                  <a16:creationId xmlns:a16="http://schemas.microsoft.com/office/drawing/2014/main" id="{5927C9A2-A5B1-CE1C-0C64-90F1847B6830}"/>
                </a:ext>
              </a:extLst>
            </p:cNvPr>
            <p:cNvSpPr/>
            <p:nvPr/>
          </p:nvSpPr>
          <p:spPr bwMode="auto">
            <a:xfrm>
              <a:off x="5503863" y="2192338"/>
              <a:ext cx="4763" cy="28575"/>
            </a:xfrm>
            <a:custGeom>
              <a:avLst/>
              <a:gdLst/>
              <a:ahLst/>
              <a:cxnLst>
                <a:cxn ang="0">
                  <a:pos x="0" y="5"/>
                </a:cxn>
                <a:cxn ang="0">
                  <a:pos x="0" y="48"/>
                </a:cxn>
                <a:cxn ang="0">
                  <a:pos x="0" y="48"/>
                </a:cxn>
                <a:cxn ang="0">
                  <a:pos x="0" y="50"/>
                </a:cxn>
                <a:cxn ang="0">
                  <a:pos x="2" y="51"/>
                </a:cxn>
                <a:cxn ang="0">
                  <a:pos x="3" y="52"/>
                </a:cxn>
                <a:cxn ang="0">
                  <a:pos x="5" y="53"/>
                </a:cxn>
                <a:cxn ang="0">
                  <a:pos x="6" y="52"/>
                </a:cxn>
                <a:cxn ang="0">
                  <a:pos x="8" y="51"/>
                </a:cxn>
                <a:cxn ang="0">
                  <a:pos x="9" y="50"/>
                </a:cxn>
                <a:cxn ang="0">
                  <a:pos x="9" y="48"/>
                </a:cxn>
                <a:cxn ang="0">
                  <a:pos x="9" y="5"/>
                </a:cxn>
                <a:cxn ang="0">
                  <a:pos x="9" y="5"/>
                </a:cxn>
                <a:cxn ang="0">
                  <a:pos x="9" y="3"/>
                </a:cxn>
                <a:cxn ang="0">
                  <a:pos x="8" y="1"/>
                </a:cxn>
                <a:cxn ang="0">
                  <a:pos x="6" y="1"/>
                </a:cxn>
                <a:cxn ang="0">
                  <a:pos x="5" y="0"/>
                </a:cxn>
                <a:cxn ang="0">
                  <a:pos x="3" y="1"/>
                </a:cxn>
                <a:cxn ang="0">
                  <a:pos x="2" y="1"/>
                </a:cxn>
                <a:cxn ang="0">
                  <a:pos x="0" y="3"/>
                </a:cxn>
                <a:cxn ang="0">
                  <a:pos x="0" y="5"/>
                </a:cxn>
                <a:cxn ang="0">
                  <a:pos x="0" y="5"/>
                </a:cxn>
              </a:cxnLst>
              <a:rect l="0" t="0" r="r" b="b"/>
              <a:pathLst>
                <a:path w="9" h="53">
                  <a:moveTo>
                    <a:pt x="0" y="5"/>
                  </a:moveTo>
                  <a:lnTo>
                    <a:pt x="0" y="48"/>
                  </a:lnTo>
                  <a:lnTo>
                    <a:pt x="0" y="48"/>
                  </a:lnTo>
                  <a:lnTo>
                    <a:pt x="0" y="50"/>
                  </a:lnTo>
                  <a:lnTo>
                    <a:pt x="2" y="51"/>
                  </a:lnTo>
                  <a:lnTo>
                    <a:pt x="3" y="52"/>
                  </a:lnTo>
                  <a:lnTo>
                    <a:pt x="5" y="53"/>
                  </a:lnTo>
                  <a:lnTo>
                    <a:pt x="6" y="52"/>
                  </a:lnTo>
                  <a:lnTo>
                    <a:pt x="8" y="51"/>
                  </a:lnTo>
                  <a:lnTo>
                    <a:pt x="9" y="50"/>
                  </a:lnTo>
                  <a:lnTo>
                    <a:pt x="9" y="48"/>
                  </a:lnTo>
                  <a:lnTo>
                    <a:pt x="9" y="5"/>
                  </a:lnTo>
                  <a:lnTo>
                    <a:pt x="9" y="5"/>
                  </a:lnTo>
                  <a:lnTo>
                    <a:pt x="9" y="3"/>
                  </a:lnTo>
                  <a:lnTo>
                    <a:pt x="8" y="1"/>
                  </a:lnTo>
                  <a:lnTo>
                    <a:pt x="6" y="1"/>
                  </a:lnTo>
                  <a:lnTo>
                    <a:pt x="5" y="0"/>
                  </a:lnTo>
                  <a:lnTo>
                    <a:pt x="3" y="1"/>
                  </a:lnTo>
                  <a:lnTo>
                    <a:pt x="2" y="1"/>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0" name="Freeform 571">
              <a:extLst>
                <a:ext uri="{FF2B5EF4-FFF2-40B4-BE49-F238E27FC236}">
                  <a16:creationId xmlns:a16="http://schemas.microsoft.com/office/drawing/2014/main" id="{971EFA47-B04F-587B-5E8A-907ACEFF7E0C}"/>
                </a:ext>
              </a:extLst>
            </p:cNvPr>
            <p:cNvSpPr/>
            <p:nvPr/>
          </p:nvSpPr>
          <p:spPr bwMode="auto">
            <a:xfrm>
              <a:off x="5526088" y="2200275"/>
              <a:ext cx="7938" cy="30163"/>
            </a:xfrm>
            <a:custGeom>
              <a:avLst/>
              <a:gdLst/>
              <a:ahLst/>
              <a:cxnLst>
                <a:cxn ang="0">
                  <a:pos x="7" y="2"/>
                </a:cxn>
                <a:cxn ang="0">
                  <a:pos x="7" y="2"/>
                </a:cxn>
                <a:cxn ang="0">
                  <a:pos x="4" y="8"/>
                </a:cxn>
                <a:cxn ang="0">
                  <a:pos x="2" y="14"/>
                </a:cxn>
                <a:cxn ang="0">
                  <a:pos x="0" y="20"/>
                </a:cxn>
                <a:cxn ang="0">
                  <a:pos x="0" y="26"/>
                </a:cxn>
                <a:cxn ang="0">
                  <a:pos x="0" y="39"/>
                </a:cxn>
                <a:cxn ang="0">
                  <a:pos x="0" y="51"/>
                </a:cxn>
                <a:cxn ang="0">
                  <a:pos x="0" y="51"/>
                </a:cxn>
                <a:cxn ang="0">
                  <a:pos x="2" y="53"/>
                </a:cxn>
                <a:cxn ang="0">
                  <a:pos x="3" y="55"/>
                </a:cxn>
                <a:cxn ang="0">
                  <a:pos x="4" y="56"/>
                </a:cxn>
                <a:cxn ang="0">
                  <a:pos x="6" y="56"/>
                </a:cxn>
                <a:cxn ang="0">
                  <a:pos x="8" y="56"/>
                </a:cxn>
                <a:cxn ang="0">
                  <a:pos x="9" y="55"/>
                </a:cxn>
                <a:cxn ang="0">
                  <a:pos x="10" y="53"/>
                </a:cxn>
                <a:cxn ang="0">
                  <a:pos x="11" y="51"/>
                </a:cxn>
                <a:cxn ang="0">
                  <a:pos x="11" y="51"/>
                </a:cxn>
                <a:cxn ang="0">
                  <a:pos x="9" y="29"/>
                </a:cxn>
                <a:cxn ang="0">
                  <a:pos x="10" y="23"/>
                </a:cxn>
                <a:cxn ang="0">
                  <a:pos x="11" y="17"/>
                </a:cxn>
                <a:cxn ang="0">
                  <a:pos x="12" y="12"/>
                </a:cxn>
                <a:cxn ang="0">
                  <a:pos x="15" y="7"/>
                </a:cxn>
                <a:cxn ang="0">
                  <a:pos x="15" y="7"/>
                </a:cxn>
                <a:cxn ang="0">
                  <a:pos x="15" y="5"/>
                </a:cxn>
                <a:cxn ang="0">
                  <a:pos x="15" y="3"/>
                </a:cxn>
                <a:cxn ang="0">
                  <a:pos x="14" y="2"/>
                </a:cxn>
                <a:cxn ang="0">
                  <a:pos x="13" y="1"/>
                </a:cxn>
                <a:cxn ang="0">
                  <a:pos x="11" y="0"/>
                </a:cxn>
                <a:cxn ang="0">
                  <a:pos x="10" y="0"/>
                </a:cxn>
                <a:cxn ang="0">
                  <a:pos x="8" y="1"/>
                </a:cxn>
                <a:cxn ang="0">
                  <a:pos x="7" y="2"/>
                </a:cxn>
                <a:cxn ang="0">
                  <a:pos x="7" y="2"/>
                </a:cxn>
              </a:cxnLst>
              <a:rect l="0" t="0" r="r" b="b"/>
              <a:pathLst>
                <a:path w="15" h="56">
                  <a:moveTo>
                    <a:pt x="7" y="2"/>
                  </a:moveTo>
                  <a:lnTo>
                    <a:pt x="7" y="2"/>
                  </a:lnTo>
                  <a:lnTo>
                    <a:pt x="4" y="8"/>
                  </a:lnTo>
                  <a:lnTo>
                    <a:pt x="2" y="14"/>
                  </a:lnTo>
                  <a:lnTo>
                    <a:pt x="0" y="20"/>
                  </a:lnTo>
                  <a:lnTo>
                    <a:pt x="0" y="26"/>
                  </a:lnTo>
                  <a:lnTo>
                    <a:pt x="0" y="39"/>
                  </a:lnTo>
                  <a:lnTo>
                    <a:pt x="0" y="51"/>
                  </a:lnTo>
                  <a:lnTo>
                    <a:pt x="0" y="51"/>
                  </a:lnTo>
                  <a:lnTo>
                    <a:pt x="2" y="53"/>
                  </a:lnTo>
                  <a:lnTo>
                    <a:pt x="3" y="55"/>
                  </a:lnTo>
                  <a:lnTo>
                    <a:pt x="4" y="56"/>
                  </a:lnTo>
                  <a:lnTo>
                    <a:pt x="6" y="56"/>
                  </a:lnTo>
                  <a:lnTo>
                    <a:pt x="8" y="56"/>
                  </a:lnTo>
                  <a:lnTo>
                    <a:pt x="9" y="55"/>
                  </a:lnTo>
                  <a:lnTo>
                    <a:pt x="10" y="53"/>
                  </a:lnTo>
                  <a:lnTo>
                    <a:pt x="11" y="51"/>
                  </a:lnTo>
                  <a:lnTo>
                    <a:pt x="11" y="51"/>
                  </a:lnTo>
                  <a:lnTo>
                    <a:pt x="9" y="29"/>
                  </a:lnTo>
                  <a:lnTo>
                    <a:pt x="10" y="23"/>
                  </a:lnTo>
                  <a:lnTo>
                    <a:pt x="11" y="17"/>
                  </a:lnTo>
                  <a:lnTo>
                    <a:pt x="12" y="12"/>
                  </a:lnTo>
                  <a:lnTo>
                    <a:pt x="15" y="7"/>
                  </a:lnTo>
                  <a:lnTo>
                    <a:pt x="15" y="7"/>
                  </a:lnTo>
                  <a:lnTo>
                    <a:pt x="15" y="5"/>
                  </a:lnTo>
                  <a:lnTo>
                    <a:pt x="15" y="3"/>
                  </a:lnTo>
                  <a:lnTo>
                    <a:pt x="14" y="2"/>
                  </a:lnTo>
                  <a:lnTo>
                    <a:pt x="13" y="1"/>
                  </a:lnTo>
                  <a:lnTo>
                    <a:pt x="11" y="0"/>
                  </a:lnTo>
                  <a:lnTo>
                    <a:pt x="10" y="0"/>
                  </a:lnTo>
                  <a:lnTo>
                    <a:pt x="8" y="1"/>
                  </a:lnTo>
                  <a:lnTo>
                    <a:pt x="7" y="2"/>
                  </a:lnTo>
                  <a:lnTo>
                    <a:pt x="7"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1" name="Freeform 572">
              <a:extLst>
                <a:ext uri="{FF2B5EF4-FFF2-40B4-BE49-F238E27FC236}">
                  <a16:creationId xmlns:a16="http://schemas.microsoft.com/office/drawing/2014/main" id="{12FEE502-A5CB-2491-94DE-F7D7CF4214DA}"/>
                </a:ext>
              </a:extLst>
            </p:cNvPr>
            <p:cNvSpPr/>
            <p:nvPr/>
          </p:nvSpPr>
          <p:spPr bwMode="auto">
            <a:xfrm>
              <a:off x="5549901" y="2212975"/>
              <a:ext cx="4763" cy="25400"/>
            </a:xfrm>
            <a:custGeom>
              <a:avLst/>
              <a:gdLst/>
              <a:ahLst/>
              <a:cxnLst>
                <a:cxn ang="0">
                  <a:pos x="0" y="6"/>
                </a:cxn>
                <a:cxn ang="0">
                  <a:pos x="0" y="43"/>
                </a:cxn>
                <a:cxn ang="0">
                  <a:pos x="0" y="43"/>
                </a:cxn>
                <a:cxn ang="0">
                  <a:pos x="0" y="45"/>
                </a:cxn>
                <a:cxn ang="0">
                  <a:pos x="1" y="47"/>
                </a:cxn>
                <a:cxn ang="0">
                  <a:pos x="3" y="47"/>
                </a:cxn>
                <a:cxn ang="0">
                  <a:pos x="4" y="48"/>
                </a:cxn>
                <a:cxn ang="0">
                  <a:pos x="6" y="47"/>
                </a:cxn>
                <a:cxn ang="0">
                  <a:pos x="7" y="47"/>
                </a:cxn>
                <a:cxn ang="0">
                  <a:pos x="8" y="45"/>
                </a:cxn>
                <a:cxn ang="0">
                  <a:pos x="9" y="43"/>
                </a:cxn>
                <a:cxn ang="0">
                  <a:pos x="9" y="6"/>
                </a:cxn>
                <a:cxn ang="0">
                  <a:pos x="9" y="6"/>
                </a:cxn>
                <a:cxn ang="0">
                  <a:pos x="8" y="3"/>
                </a:cxn>
                <a:cxn ang="0">
                  <a:pos x="7" y="1"/>
                </a:cxn>
                <a:cxn ang="0">
                  <a:pos x="6" y="0"/>
                </a:cxn>
                <a:cxn ang="0">
                  <a:pos x="4" y="0"/>
                </a:cxn>
                <a:cxn ang="0">
                  <a:pos x="3" y="0"/>
                </a:cxn>
                <a:cxn ang="0">
                  <a:pos x="1" y="1"/>
                </a:cxn>
                <a:cxn ang="0">
                  <a:pos x="0" y="3"/>
                </a:cxn>
                <a:cxn ang="0">
                  <a:pos x="0" y="6"/>
                </a:cxn>
                <a:cxn ang="0">
                  <a:pos x="0" y="6"/>
                </a:cxn>
              </a:cxnLst>
              <a:rect l="0" t="0" r="r" b="b"/>
              <a:pathLst>
                <a:path w="9" h="48">
                  <a:moveTo>
                    <a:pt x="0" y="6"/>
                  </a:moveTo>
                  <a:lnTo>
                    <a:pt x="0" y="43"/>
                  </a:lnTo>
                  <a:lnTo>
                    <a:pt x="0" y="43"/>
                  </a:lnTo>
                  <a:lnTo>
                    <a:pt x="0" y="45"/>
                  </a:lnTo>
                  <a:lnTo>
                    <a:pt x="1" y="47"/>
                  </a:lnTo>
                  <a:lnTo>
                    <a:pt x="3" y="47"/>
                  </a:lnTo>
                  <a:lnTo>
                    <a:pt x="4" y="48"/>
                  </a:lnTo>
                  <a:lnTo>
                    <a:pt x="6" y="47"/>
                  </a:lnTo>
                  <a:lnTo>
                    <a:pt x="7" y="47"/>
                  </a:lnTo>
                  <a:lnTo>
                    <a:pt x="8" y="45"/>
                  </a:lnTo>
                  <a:lnTo>
                    <a:pt x="9" y="43"/>
                  </a:lnTo>
                  <a:lnTo>
                    <a:pt x="9" y="6"/>
                  </a:lnTo>
                  <a:lnTo>
                    <a:pt x="9" y="6"/>
                  </a:lnTo>
                  <a:lnTo>
                    <a:pt x="8" y="3"/>
                  </a:lnTo>
                  <a:lnTo>
                    <a:pt x="7" y="1"/>
                  </a:lnTo>
                  <a:lnTo>
                    <a:pt x="6" y="0"/>
                  </a:lnTo>
                  <a:lnTo>
                    <a:pt x="4" y="0"/>
                  </a:lnTo>
                  <a:lnTo>
                    <a:pt x="3" y="0"/>
                  </a:lnTo>
                  <a:lnTo>
                    <a:pt x="1" y="1"/>
                  </a:lnTo>
                  <a:lnTo>
                    <a:pt x="0" y="3"/>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2" name="Freeform 573">
              <a:extLst>
                <a:ext uri="{FF2B5EF4-FFF2-40B4-BE49-F238E27FC236}">
                  <a16:creationId xmlns:a16="http://schemas.microsoft.com/office/drawing/2014/main" id="{79295947-53DF-3D0F-511A-F65BC6CD6A4C}"/>
                </a:ext>
              </a:extLst>
            </p:cNvPr>
            <p:cNvSpPr/>
            <p:nvPr/>
          </p:nvSpPr>
          <p:spPr bwMode="auto">
            <a:xfrm>
              <a:off x="5567363" y="2225675"/>
              <a:ext cx="4763" cy="25400"/>
            </a:xfrm>
            <a:custGeom>
              <a:avLst/>
              <a:gdLst/>
              <a:ahLst/>
              <a:cxnLst>
                <a:cxn ang="0">
                  <a:pos x="0" y="4"/>
                </a:cxn>
                <a:cxn ang="0">
                  <a:pos x="0" y="42"/>
                </a:cxn>
                <a:cxn ang="0">
                  <a:pos x="0" y="42"/>
                </a:cxn>
                <a:cxn ang="0">
                  <a:pos x="0" y="45"/>
                </a:cxn>
                <a:cxn ang="0">
                  <a:pos x="1" y="47"/>
                </a:cxn>
                <a:cxn ang="0">
                  <a:pos x="3" y="47"/>
                </a:cxn>
                <a:cxn ang="0">
                  <a:pos x="4" y="48"/>
                </a:cxn>
                <a:cxn ang="0">
                  <a:pos x="6" y="47"/>
                </a:cxn>
                <a:cxn ang="0">
                  <a:pos x="8" y="47"/>
                </a:cxn>
                <a:cxn ang="0">
                  <a:pos x="9" y="45"/>
                </a:cxn>
                <a:cxn ang="0">
                  <a:pos x="9" y="42"/>
                </a:cxn>
                <a:cxn ang="0">
                  <a:pos x="9" y="4"/>
                </a:cxn>
                <a:cxn ang="0">
                  <a:pos x="9" y="4"/>
                </a:cxn>
                <a:cxn ang="0">
                  <a:pos x="9" y="3"/>
                </a:cxn>
                <a:cxn ang="0">
                  <a:pos x="8" y="1"/>
                </a:cxn>
                <a:cxn ang="0">
                  <a:pos x="6" y="0"/>
                </a:cxn>
                <a:cxn ang="0">
                  <a:pos x="4" y="0"/>
                </a:cxn>
                <a:cxn ang="0">
                  <a:pos x="3" y="0"/>
                </a:cxn>
                <a:cxn ang="0">
                  <a:pos x="1" y="1"/>
                </a:cxn>
                <a:cxn ang="0">
                  <a:pos x="0" y="3"/>
                </a:cxn>
                <a:cxn ang="0">
                  <a:pos x="0" y="4"/>
                </a:cxn>
                <a:cxn ang="0">
                  <a:pos x="0" y="4"/>
                </a:cxn>
              </a:cxnLst>
              <a:rect l="0" t="0" r="r" b="b"/>
              <a:pathLst>
                <a:path w="9" h="48">
                  <a:moveTo>
                    <a:pt x="0" y="4"/>
                  </a:moveTo>
                  <a:lnTo>
                    <a:pt x="0" y="42"/>
                  </a:lnTo>
                  <a:lnTo>
                    <a:pt x="0" y="42"/>
                  </a:lnTo>
                  <a:lnTo>
                    <a:pt x="0" y="45"/>
                  </a:lnTo>
                  <a:lnTo>
                    <a:pt x="1" y="47"/>
                  </a:lnTo>
                  <a:lnTo>
                    <a:pt x="3" y="47"/>
                  </a:lnTo>
                  <a:lnTo>
                    <a:pt x="4" y="48"/>
                  </a:lnTo>
                  <a:lnTo>
                    <a:pt x="6" y="47"/>
                  </a:lnTo>
                  <a:lnTo>
                    <a:pt x="8" y="47"/>
                  </a:lnTo>
                  <a:lnTo>
                    <a:pt x="9" y="45"/>
                  </a:lnTo>
                  <a:lnTo>
                    <a:pt x="9" y="42"/>
                  </a:lnTo>
                  <a:lnTo>
                    <a:pt x="9" y="4"/>
                  </a:lnTo>
                  <a:lnTo>
                    <a:pt x="9" y="4"/>
                  </a:lnTo>
                  <a:lnTo>
                    <a:pt x="9" y="3"/>
                  </a:lnTo>
                  <a:lnTo>
                    <a:pt x="8" y="1"/>
                  </a:lnTo>
                  <a:lnTo>
                    <a:pt x="6" y="0"/>
                  </a:lnTo>
                  <a:lnTo>
                    <a:pt x="4" y="0"/>
                  </a:lnTo>
                  <a:lnTo>
                    <a:pt x="3" y="0"/>
                  </a:lnTo>
                  <a:lnTo>
                    <a:pt x="1" y="1"/>
                  </a:lnTo>
                  <a:lnTo>
                    <a:pt x="0" y="3"/>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3" name="Freeform 574">
              <a:extLst>
                <a:ext uri="{FF2B5EF4-FFF2-40B4-BE49-F238E27FC236}">
                  <a16:creationId xmlns:a16="http://schemas.microsoft.com/office/drawing/2014/main" id="{D436FBEC-857B-97C0-E70D-234699EFB99F}"/>
                </a:ext>
              </a:extLst>
            </p:cNvPr>
            <p:cNvSpPr/>
            <p:nvPr/>
          </p:nvSpPr>
          <p:spPr bwMode="auto">
            <a:xfrm>
              <a:off x="5597526" y="2243138"/>
              <a:ext cx="6350" cy="30163"/>
            </a:xfrm>
            <a:custGeom>
              <a:avLst/>
              <a:gdLst/>
              <a:ahLst/>
              <a:cxnLst>
                <a:cxn ang="0">
                  <a:pos x="9" y="5"/>
                </a:cxn>
                <a:cxn ang="0">
                  <a:pos x="9" y="5"/>
                </a:cxn>
                <a:cxn ang="0">
                  <a:pos x="9" y="3"/>
                </a:cxn>
                <a:cxn ang="0">
                  <a:pos x="8" y="1"/>
                </a:cxn>
                <a:cxn ang="0">
                  <a:pos x="6" y="0"/>
                </a:cxn>
                <a:cxn ang="0">
                  <a:pos x="4" y="0"/>
                </a:cxn>
                <a:cxn ang="0">
                  <a:pos x="3" y="0"/>
                </a:cxn>
                <a:cxn ang="0">
                  <a:pos x="1" y="1"/>
                </a:cxn>
                <a:cxn ang="0">
                  <a:pos x="0" y="3"/>
                </a:cxn>
                <a:cxn ang="0">
                  <a:pos x="0" y="5"/>
                </a:cxn>
                <a:cxn ang="0">
                  <a:pos x="0" y="5"/>
                </a:cxn>
                <a:cxn ang="0">
                  <a:pos x="1" y="17"/>
                </a:cxn>
                <a:cxn ang="0">
                  <a:pos x="2" y="28"/>
                </a:cxn>
                <a:cxn ang="0">
                  <a:pos x="2" y="39"/>
                </a:cxn>
                <a:cxn ang="0">
                  <a:pos x="1" y="46"/>
                </a:cxn>
                <a:cxn ang="0">
                  <a:pos x="0" y="51"/>
                </a:cxn>
                <a:cxn ang="0">
                  <a:pos x="0" y="51"/>
                </a:cxn>
                <a:cxn ang="0">
                  <a:pos x="0" y="53"/>
                </a:cxn>
                <a:cxn ang="0">
                  <a:pos x="1" y="55"/>
                </a:cxn>
                <a:cxn ang="0">
                  <a:pos x="2" y="56"/>
                </a:cxn>
                <a:cxn ang="0">
                  <a:pos x="3" y="57"/>
                </a:cxn>
                <a:cxn ang="0">
                  <a:pos x="5" y="57"/>
                </a:cxn>
                <a:cxn ang="0">
                  <a:pos x="7" y="57"/>
                </a:cxn>
                <a:cxn ang="0">
                  <a:pos x="8" y="55"/>
                </a:cxn>
                <a:cxn ang="0">
                  <a:pos x="9" y="54"/>
                </a:cxn>
                <a:cxn ang="0">
                  <a:pos x="9" y="54"/>
                </a:cxn>
                <a:cxn ang="0">
                  <a:pos x="10" y="48"/>
                </a:cxn>
                <a:cxn ang="0">
                  <a:pos x="11" y="42"/>
                </a:cxn>
                <a:cxn ang="0">
                  <a:pos x="11" y="29"/>
                </a:cxn>
                <a:cxn ang="0">
                  <a:pos x="10" y="17"/>
                </a:cxn>
                <a:cxn ang="0">
                  <a:pos x="9" y="5"/>
                </a:cxn>
                <a:cxn ang="0">
                  <a:pos x="9" y="5"/>
                </a:cxn>
              </a:cxnLst>
              <a:rect l="0" t="0" r="r" b="b"/>
              <a:pathLst>
                <a:path w="11" h="57">
                  <a:moveTo>
                    <a:pt x="9" y="5"/>
                  </a:moveTo>
                  <a:lnTo>
                    <a:pt x="9" y="5"/>
                  </a:lnTo>
                  <a:lnTo>
                    <a:pt x="9" y="3"/>
                  </a:lnTo>
                  <a:lnTo>
                    <a:pt x="8" y="1"/>
                  </a:lnTo>
                  <a:lnTo>
                    <a:pt x="6" y="0"/>
                  </a:lnTo>
                  <a:lnTo>
                    <a:pt x="4" y="0"/>
                  </a:lnTo>
                  <a:lnTo>
                    <a:pt x="3" y="0"/>
                  </a:lnTo>
                  <a:lnTo>
                    <a:pt x="1" y="1"/>
                  </a:lnTo>
                  <a:lnTo>
                    <a:pt x="0" y="3"/>
                  </a:lnTo>
                  <a:lnTo>
                    <a:pt x="0" y="5"/>
                  </a:lnTo>
                  <a:lnTo>
                    <a:pt x="0" y="5"/>
                  </a:lnTo>
                  <a:lnTo>
                    <a:pt x="1" y="17"/>
                  </a:lnTo>
                  <a:lnTo>
                    <a:pt x="2" y="28"/>
                  </a:lnTo>
                  <a:lnTo>
                    <a:pt x="2" y="39"/>
                  </a:lnTo>
                  <a:lnTo>
                    <a:pt x="1" y="46"/>
                  </a:lnTo>
                  <a:lnTo>
                    <a:pt x="0" y="51"/>
                  </a:lnTo>
                  <a:lnTo>
                    <a:pt x="0" y="51"/>
                  </a:lnTo>
                  <a:lnTo>
                    <a:pt x="0" y="53"/>
                  </a:lnTo>
                  <a:lnTo>
                    <a:pt x="1" y="55"/>
                  </a:lnTo>
                  <a:lnTo>
                    <a:pt x="2" y="56"/>
                  </a:lnTo>
                  <a:lnTo>
                    <a:pt x="3" y="57"/>
                  </a:lnTo>
                  <a:lnTo>
                    <a:pt x="5" y="57"/>
                  </a:lnTo>
                  <a:lnTo>
                    <a:pt x="7" y="57"/>
                  </a:lnTo>
                  <a:lnTo>
                    <a:pt x="8" y="55"/>
                  </a:lnTo>
                  <a:lnTo>
                    <a:pt x="9" y="54"/>
                  </a:lnTo>
                  <a:lnTo>
                    <a:pt x="9" y="54"/>
                  </a:lnTo>
                  <a:lnTo>
                    <a:pt x="10" y="48"/>
                  </a:lnTo>
                  <a:lnTo>
                    <a:pt x="11" y="42"/>
                  </a:lnTo>
                  <a:lnTo>
                    <a:pt x="11" y="29"/>
                  </a:lnTo>
                  <a:lnTo>
                    <a:pt x="10" y="17"/>
                  </a:lnTo>
                  <a:lnTo>
                    <a:pt x="9" y="5"/>
                  </a:lnTo>
                  <a:lnTo>
                    <a:pt x="9"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4" name="Freeform 575">
              <a:extLst>
                <a:ext uri="{FF2B5EF4-FFF2-40B4-BE49-F238E27FC236}">
                  <a16:creationId xmlns:a16="http://schemas.microsoft.com/office/drawing/2014/main" id="{4950B653-FF5D-569A-4BA7-F2DE3DED2850}"/>
                </a:ext>
              </a:extLst>
            </p:cNvPr>
            <p:cNvSpPr/>
            <p:nvPr/>
          </p:nvSpPr>
          <p:spPr bwMode="auto">
            <a:xfrm>
              <a:off x="5354638" y="2393950"/>
              <a:ext cx="6350" cy="31750"/>
            </a:xfrm>
            <a:custGeom>
              <a:avLst/>
              <a:gdLst/>
              <a:ahLst/>
              <a:cxnLst>
                <a:cxn ang="0">
                  <a:pos x="4" y="4"/>
                </a:cxn>
                <a:cxn ang="0">
                  <a:pos x="4" y="4"/>
                </a:cxn>
                <a:cxn ang="0">
                  <a:pos x="4" y="30"/>
                </a:cxn>
                <a:cxn ang="0">
                  <a:pos x="3" y="43"/>
                </a:cxn>
                <a:cxn ang="0">
                  <a:pos x="0" y="55"/>
                </a:cxn>
                <a:cxn ang="0">
                  <a:pos x="0" y="55"/>
                </a:cxn>
                <a:cxn ang="0">
                  <a:pos x="0" y="57"/>
                </a:cxn>
                <a:cxn ang="0">
                  <a:pos x="0" y="59"/>
                </a:cxn>
                <a:cxn ang="0">
                  <a:pos x="1" y="60"/>
                </a:cxn>
                <a:cxn ang="0">
                  <a:pos x="3" y="61"/>
                </a:cxn>
                <a:cxn ang="0">
                  <a:pos x="5" y="61"/>
                </a:cxn>
                <a:cxn ang="0">
                  <a:pos x="6" y="61"/>
                </a:cxn>
                <a:cxn ang="0">
                  <a:pos x="8" y="59"/>
                </a:cxn>
                <a:cxn ang="0">
                  <a:pos x="9" y="58"/>
                </a:cxn>
                <a:cxn ang="0">
                  <a:pos x="9" y="58"/>
                </a:cxn>
                <a:cxn ang="0">
                  <a:pos x="12" y="45"/>
                </a:cxn>
                <a:cxn ang="0">
                  <a:pos x="14" y="31"/>
                </a:cxn>
                <a:cxn ang="0">
                  <a:pos x="14" y="4"/>
                </a:cxn>
                <a:cxn ang="0">
                  <a:pos x="14" y="4"/>
                </a:cxn>
                <a:cxn ang="0">
                  <a:pos x="14" y="2"/>
                </a:cxn>
                <a:cxn ang="0">
                  <a:pos x="12" y="1"/>
                </a:cxn>
                <a:cxn ang="0">
                  <a:pos x="11" y="0"/>
                </a:cxn>
                <a:cxn ang="0">
                  <a:pos x="9" y="0"/>
                </a:cxn>
                <a:cxn ang="0">
                  <a:pos x="7" y="0"/>
                </a:cxn>
                <a:cxn ang="0">
                  <a:pos x="6" y="1"/>
                </a:cxn>
                <a:cxn ang="0">
                  <a:pos x="5" y="2"/>
                </a:cxn>
                <a:cxn ang="0">
                  <a:pos x="4" y="4"/>
                </a:cxn>
                <a:cxn ang="0">
                  <a:pos x="4" y="4"/>
                </a:cxn>
              </a:cxnLst>
              <a:rect l="0" t="0" r="r" b="b"/>
              <a:pathLst>
                <a:path w="14" h="61">
                  <a:moveTo>
                    <a:pt x="4" y="4"/>
                  </a:moveTo>
                  <a:lnTo>
                    <a:pt x="4" y="4"/>
                  </a:lnTo>
                  <a:lnTo>
                    <a:pt x="4" y="30"/>
                  </a:lnTo>
                  <a:lnTo>
                    <a:pt x="3" y="43"/>
                  </a:lnTo>
                  <a:lnTo>
                    <a:pt x="0" y="55"/>
                  </a:lnTo>
                  <a:lnTo>
                    <a:pt x="0" y="55"/>
                  </a:lnTo>
                  <a:lnTo>
                    <a:pt x="0" y="57"/>
                  </a:lnTo>
                  <a:lnTo>
                    <a:pt x="0" y="59"/>
                  </a:lnTo>
                  <a:lnTo>
                    <a:pt x="1" y="60"/>
                  </a:lnTo>
                  <a:lnTo>
                    <a:pt x="3" y="61"/>
                  </a:lnTo>
                  <a:lnTo>
                    <a:pt x="5" y="61"/>
                  </a:lnTo>
                  <a:lnTo>
                    <a:pt x="6" y="61"/>
                  </a:lnTo>
                  <a:lnTo>
                    <a:pt x="8" y="59"/>
                  </a:lnTo>
                  <a:lnTo>
                    <a:pt x="9" y="58"/>
                  </a:lnTo>
                  <a:lnTo>
                    <a:pt x="9" y="58"/>
                  </a:lnTo>
                  <a:lnTo>
                    <a:pt x="12" y="45"/>
                  </a:lnTo>
                  <a:lnTo>
                    <a:pt x="14" y="31"/>
                  </a:lnTo>
                  <a:lnTo>
                    <a:pt x="14" y="4"/>
                  </a:lnTo>
                  <a:lnTo>
                    <a:pt x="14" y="4"/>
                  </a:lnTo>
                  <a:lnTo>
                    <a:pt x="14" y="2"/>
                  </a:lnTo>
                  <a:lnTo>
                    <a:pt x="12" y="1"/>
                  </a:lnTo>
                  <a:lnTo>
                    <a:pt x="11" y="0"/>
                  </a:lnTo>
                  <a:lnTo>
                    <a:pt x="9" y="0"/>
                  </a:lnTo>
                  <a:lnTo>
                    <a:pt x="7" y="0"/>
                  </a:lnTo>
                  <a:lnTo>
                    <a:pt x="6" y="1"/>
                  </a:lnTo>
                  <a:lnTo>
                    <a:pt x="5" y="2"/>
                  </a:lnTo>
                  <a:lnTo>
                    <a:pt x="4" y="4"/>
                  </a:lnTo>
                  <a:lnTo>
                    <a:pt x="4"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5" name="Freeform 576">
              <a:extLst>
                <a:ext uri="{FF2B5EF4-FFF2-40B4-BE49-F238E27FC236}">
                  <a16:creationId xmlns:a16="http://schemas.microsoft.com/office/drawing/2014/main" id="{B6A35209-FD18-78ED-A545-5FA82C62CDBA}"/>
                </a:ext>
              </a:extLst>
            </p:cNvPr>
            <p:cNvSpPr/>
            <p:nvPr/>
          </p:nvSpPr>
          <p:spPr bwMode="auto">
            <a:xfrm>
              <a:off x="5367338" y="2428875"/>
              <a:ext cx="4763" cy="39688"/>
            </a:xfrm>
            <a:custGeom>
              <a:avLst/>
              <a:gdLst/>
              <a:ahLst/>
              <a:cxnLst>
                <a:cxn ang="0">
                  <a:pos x="0" y="5"/>
                </a:cxn>
                <a:cxn ang="0">
                  <a:pos x="0" y="72"/>
                </a:cxn>
                <a:cxn ang="0">
                  <a:pos x="0" y="72"/>
                </a:cxn>
                <a:cxn ang="0">
                  <a:pos x="0" y="73"/>
                </a:cxn>
                <a:cxn ang="0">
                  <a:pos x="1" y="75"/>
                </a:cxn>
                <a:cxn ang="0">
                  <a:pos x="3" y="76"/>
                </a:cxn>
                <a:cxn ang="0">
                  <a:pos x="4" y="76"/>
                </a:cxn>
                <a:cxn ang="0">
                  <a:pos x="6" y="76"/>
                </a:cxn>
                <a:cxn ang="0">
                  <a:pos x="7" y="75"/>
                </a:cxn>
                <a:cxn ang="0">
                  <a:pos x="8" y="73"/>
                </a:cxn>
                <a:cxn ang="0">
                  <a:pos x="9" y="72"/>
                </a:cxn>
                <a:cxn ang="0">
                  <a:pos x="9" y="5"/>
                </a:cxn>
                <a:cxn ang="0">
                  <a:pos x="9" y="5"/>
                </a:cxn>
                <a:cxn ang="0">
                  <a:pos x="8" y="2"/>
                </a:cxn>
                <a:cxn ang="0">
                  <a:pos x="7" y="1"/>
                </a:cxn>
                <a:cxn ang="0">
                  <a:pos x="6" y="0"/>
                </a:cxn>
                <a:cxn ang="0">
                  <a:pos x="4" y="0"/>
                </a:cxn>
                <a:cxn ang="0">
                  <a:pos x="3" y="0"/>
                </a:cxn>
                <a:cxn ang="0">
                  <a:pos x="1" y="1"/>
                </a:cxn>
                <a:cxn ang="0">
                  <a:pos x="0" y="2"/>
                </a:cxn>
                <a:cxn ang="0">
                  <a:pos x="0" y="5"/>
                </a:cxn>
                <a:cxn ang="0">
                  <a:pos x="0" y="5"/>
                </a:cxn>
              </a:cxnLst>
              <a:rect l="0" t="0" r="r" b="b"/>
              <a:pathLst>
                <a:path w="9" h="76">
                  <a:moveTo>
                    <a:pt x="0" y="5"/>
                  </a:moveTo>
                  <a:lnTo>
                    <a:pt x="0" y="72"/>
                  </a:lnTo>
                  <a:lnTo>
                    <a:pt x="0" y="72"/>
                  </a:lnTo>
                  <a:lnTo>
                    <a:pt x="0" y="73"/>
                  </a:lnTo>
                  <a:lnTo>
                    <a:pt x="1" y="75"/>
                  </a:lnTo>
                  <a:lnTo>
                    <a:pt x="3" y="76"/>
                  </a:lnTo>
                  <a:lnTo>
                    <a:pt x="4" y="76"/>
                  </a:lnTo>
                  <a:lnTo>
                    <a:pt x="6" y="76"/>
                  </a:lnTo>
                  <a:lnTo>
                    <a:pt x="7" y="75"/>
                  </a:lnTo>
                  <a:lnTo>
                    <a:pt x="8" y="73"/>
                  </a:lnTo>
                  <a:lnTo>
                    <a:pt x="9" y="72"/>
                  </a:lnTo>
                  <a:lnTo>
                    <a:pt x="9" y="5"/>
                  </a:lnTo>
                  <a:lnTo>
                    <a:pt x="9" y="5"/>
                  </a:lnTo>
                  <a:lnTo>
                    <a:pt x="8" y="2"/>
                  </a:lnTo>
                  <a:lnTo>
                    <a:pt x="7" y="1"/>
                  </a:lnTo>
                  <a:lnTo>
                    <a:pt x="6" y="0"/>
                  </a:lnTo>
                  <a:lnTo>
                    <a:pt x="4" y="0"/>
                  </a:lnTo>
                  <a:lnTo>
                    <a:pt x="3" y="0"/>
                  </a:lnTo>
                  <a:lnTo>
                    <a:pt x="1" y="1"/>
                  </a:lnTo>
                  <a:lnTo>
                    <a:pt x="0" y="2"/>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6" name="Freeform 577">
              <a:extLst>
                <a:ext uri="{FF2B5EF4-FFF2-40B4-BE49-F238E27FC236}">
                  <a16:creationId xmlns:a16="http://schemas.microsoft.com/office/drawing/2014/main" id="{7981D6E3-65E3-5883-B185-C4A44B0540A0}"/>
                </a:ext>
              </a:extLst>
            </p:cNvPr>
            <p:cNvSpPr/>
            <p:nvPr/>
          </p:nvSpPr>
          <p:spPr bwMode="auto">
            <a:xfrm>
              <a:off x="5384801" y="2454275"/>
              <a:ext cx="4763" cy="39688"/>
            </a:xfrm>
            <a:custGeom>
              <a:avLst/>
              <a:gdLst/>
              <a:ahLst/>
              <a:cxnLst>
                <a:cxn ang="0">
                  <a:pos x="0" y="4"/>
                </a:cxn>
                <a:cxn ang="0">
                  <a:pos x="0" y="70"/>
                </a:cxn>
                <a:cxn ang="0">
                  <a:pos x="0" y="70"/>
                </a:cxn>
                <a:cxn ang="0">
                  <a:pos x="0" y="72"/>
                </a:cxn>
                <a:cxn ang="0">
                  <a:pos x="1" y="74"/>
                </a:cxn>
                <a:cxn ang="0">
                  <a:pos x="3" y="75"/>
                </a:cxn>
                <a:cxn ang="0">
                  <a:pos x="4" y="75"/>
                </a:cxn>
                <a:cxn ang="0">
                  <a:pos x="6" y="75"/>
                </a:cxn>
                <a:cxn ang="0">
                  <a:pos x="8" y="74"/>
                </a:cxn>
                <a:cxn ang="0">
                  <a:pos x="9" y="72"/>
                </a:cxn>
                <a:cxn ang="0">
                  <a:pos x="9" y="70"/>
                </a:cxn>
                <a:cxn ang="0">
                  <a:pos x="9" y="4"/>
                </a:cxn>
                <a:cxn ang="0">
                  <a:pos x="9" y="4"/>
                </a:cxn>
                <a:cxn ang="0">
                  <a:pos x="9" y="2"/>
                </a:cxn>
                <a:cxn ang="0">
                  <a:pos x="8" y="1"/>
                </a:cxn>
                <a:cxn ang="0">
                  <a:pos x="6" y="0"/>
                </a:cxn>
                <a:cxn ang="0">
                  <a:pos x="4" y="0"/>
                </a:cxn>
                <a:cxn ang="0">
                  <a:pos x="3" y="0"/>
                </a:cxn>
                <a:cxn ang="0">
                  <a:pos x="1" y="1"/>
                </a:cxn>
                <a:cxn ang="0">
                  <a:pos x="0" y="2"/>
                </a:cxn>
                <a:cxn ang="0">
                  <a:pos x="0" y="4"/>
                </a:cxn>
                <a:cxn ang="0">
                  <a:pos x="0" y="4"/>
                </a:cxn>
              </a:cxnLst>
              <a:rect l="0" t="0" r="r" b="b"/>
              <a:pathLst>
                <a:path w="9" h="75">
                  <a:moveTo>
                    <a:pt x="0" y="4"/>
                  </a:moveTo>
                  <a:lnTo>
                    <a:pt x="0" y="70"/>
                  </a:lnTo>
                  <a:lnTo>
                    <a:pt x="0" y="70"/>
                  </a:lnTo>
                  <a:lnTo>
                    <a:pt x="0" y="72"/>
                  </a:lnTo>
                  <a:lnTo>
                    <a:pt x="1" y="74"/>
                  </a:lnTo>
                  <a:lnTo>
                    <a:pt x="3" y="75"/>
                  </a:lnTo>
                  <a:lnTo>
                    <a:pt x="4" y="75"/>
                  </a:lnTo>
                  <a:lnTo>
                    <a:pt x="6" y="75"/>
                  </a:lnTo>
                  <a:lnTo>
                    <a:pt x="8" y="74"/>
                  </a:lnTo>
                  <a:lnTo>
                    <a:pt x="9" y="72"/>
                  </a:lnTo>
                  <a:lnTo>
                    <a:pt x="9" y="70"/>
                  </a:lnTo>
                  <a:lnTo>
                    <a:pt x="9" y="4"/>
                  </a:lnTo>
                  <a:lnTo>
                    <a:pt x="9" y="4"/>
                  </a:lnTo>
                  <a:lnTo>
                    <a:pt x="9" y="2"/>
                  </a:lnTo>
                  <a:lnTo>
                    <a:pt x="8" y="1"/>
                  </a:lnTo>
                  <a:lnTo>
                    <a:pt x="6" y="0"/>
                  </a:lnTo>
                  <a:lnTo>
                    <a:pt x="4" y="0"/>
                  </a:lnTo>
                  <a:lnTo>
                    <a:pt x="3" y="0"/>
                  </a:lnTo>
                  <a:lnTo>
                    <a:pt x="1" y="1"/>
                  </a:lnTo>
                  <a:lnTo>
                    <a:pt x="0"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7" name="Freeform 578">
              <a:extLst>
                <a:ext uri="{FF2B5EF4-FFF2-40B4-BE49-F238E27FC236}">
                  <a16:creationId xmlns:a16="http://schemas.microsoft.com/office/drawing/2014/main" id="{F693D961-179D-1234-5D86-88E646A43C2E}"/>
                </a:ext>
              </a:extLst>
            </p:cNvPr>
            <p:cNvSpPr/>
            <p:nvPr/>
          </p:nvSpPr>
          <p:spPr bwMode="auto">
            <a:xfrm>
              <a:off x="5402263" y="2479675"/>
              <a:ext cx="6350" cy="39688"/>
            </a:xfrm>
            <a:custGeom>
              <a:avLst/>
              <a:gdLst/>
              <a:ahLst/>
              <a:cxnLst>
                <a:cxn ang="0">
                  <a:pos x="14" y="5"/>
                </a:cxn>
                <a:cxn ang="0">
                  <a:pos x="14" y="5"/>
                </a:cxn>
                <a:cxn ang="0">
                  <a:pos x="13" y="2"/>
                </a:cxn>
                <a:cxn ang="0">
                  <a:pos x="12" y="1"/>
                </a:cxn>
                <a:cxn ang="0">
                  <a:pos x="11" y="0"/>
                </a:cxn>
                <a:cxn ang="0">
                  <a:pos x="9" y="0"/>
                </a:cxn>
                <a:cxn ang="0">
                  <a:pos x="8" y="0"/>
                </a:cxn>
                <a:cxn ang="0">
                  <a:pos x="6" y="1"/>
                </a:cxn>
                <a:cxn ang="0">
                  <a:pos x="5" y="2"/>
                </a:cxn>
                <a:cxn ang="0">
                  <a:pos x="4" y="5"/>
                </a:cxn>
                <a:cxn ang="0">
                  <a:pos x="4" y="5"/>
                </a:cxn>
                <a:cxn ang="0">
                  <a:pos x="4" y="14"/>
                </a:cxn>
                <a:cxn ang="0">
                  <a:pos x="2" y="23"/>
                </a:cxn>
                <a:cxn ang="0">
                  <a:pos x="1" y="32"/>
                </a:cxn>
                <a:cxn ang="0">
                  <a:pos x="0" y="41"/>
                </a:cxn>
                <a:cxn ang="0">
                  <a:pos x="0" y="41"/>
                </a:cxn>
                <a:cxn ang="0">
                  <a:pos x="0" y="49"/>
                </a:cxn>
                <a:cxn ang="0">
                  <a:pos x="1" y="57"/>
                </a:cxn>
                <a:cxn ang="0">
                  <a:pos x="3" y="66"/>
                </a:cxn>
                <a:cxn ang="0">
                  <a:pos x="5" y="74"/>
                </a:cxn>
                <a:cxn ang="0">
                  <a:pos x="5" y="74"/>
                </a:cxn>
                <a:cxn ang="0">
                  <a:pos x="6" y="75"/>
                </a:cxn>
                <a:cxn ang="0">
                  <a:pos x="8" y="76"/>
                </a:cxn>
                <a:cxn ang="0">
                  <a:pos x="9" y="76"/>
                </a:cxn>
                <a:cxn ang="0">
                  <a:pos x="11" y="75"/>
                </a:cxn>
                <a:cxn ang="0">
                  <a:pos x="13" y="73"/>
                </a:cxn>
                <a:cxn ang="0">
                  <a:pos x="13" y="71"/>
                </a:cxn>
                <a:cxn ang="0">
                  <a:pos x="13" y="69"/>
                </a:cxn>
                <a:cxn ang="0">
                  <a:pos x="13" y="69"/>
                </a:cxn>
                <a:cxn ang="0">
                  <a:pos x="11" y="60"/>
                </a:cxn>
                <a:cxn ang="0">
                  <a:pos x="9" y="53"/>
                </a:cxn>
                <a:cxn ang="0">
                  <a:pos x="9" y="45"/>
                </a:cxn>
                <a:cxn ang="0">
                  <a:pos x="10" y="37"/>
                </a:cxn>
                <a:cxn ang="0">
                  <a:pos x="12" y="21"/>
                </a:cxn>
                <a:cxn ang="0">
                  <a:pos x="14" y="5"/>
                </a:cxn>
                <a:cxn ang="0">
                  <a:pos x="14" y="5"/>
                </a:cxn>
              </a:cxnLst>
              <a:rect l="0" t="0" r="r" b="b"/>
              <a:pathLst>
                <a:path w="14" h="76">
                  <a:moveTo>
                    <a:pt x="14" y="5"/>
                  </a:moveTo>
                  <a:lnTo>
                    <a:pt x="14" y="5"/>
                  </a:lnTo>
                  <a:lnTo>
                    <a:pt x="13" y="2"/>
                  </a:lnTo>
                  <a:lnTo>
                    <a:pt x="12" y="1"/>
                  </a:lnTo>
                  <a:lnTo>
                    <a:pt x="11" y="0"/>
                  </a:lnTo>
                  <a:lnTo>
                    <a:pt x="9" y="0"/>
                  </a:lnTo>
                  <a:lnTo>
                    <a:pt x="8" y="0"/>
                  </a:lnTo>
                  <a:lnTo>
                    <a:pt x="6" y="1"/>
                  </a:lnTo>
                  <a:lnTo>
                    <a:pt x="5" y="2"/>
                  </a:lnTo>
                  <a:lnTo>
                    <a:pt x="4" y="5"/>
                  </a:lnTo>
                  <a:lnTo>
                    <a:pt x="4" y="5"/>
                  </a:lnTo>
                  <a:lnTo>
                    <a:pt x="4" y="14"/>
                  </a:lnTo>
                  <a:lnTo>
                    <a:pt x="2" y="23"/>
                  </a:lnTo>
                  <a:lnTo>
                    <a:pt x="1" y="32"/>
                  </a:lnTo>
                  <a:lnTo>
                    <a:pt x="0" y="41"/>
                  </a:lnTo>
                  <a:lnTo>
                    <a:pt x="0" y="41"/>
                  </a:lnTo>
                  <a:lnTo>
                    <a:pt x="0" y="49"/>
                  </a:lnTo>
                  <a:lnTo>
                    <a:pt x="1" y="57"/>
                  </a:lnTo>
                  <a:lnTo>
                    <a:pt x="3" y="66"/>
                  </a:lnTo>
                  <a:lnTo>
                    <a:pt x="5" y="74"/>
                  </a:lnTo>
                  <a:lnTo>
                    <a:pt x="5" y="74"/>
                  </a:lnTo>
                  <a:lnTo>
                    <a:pt x="6" y="75"/>
                  </a:lnTo>
                  <a:lnTo>
                    <a:pt x="8" y="76"/>
                  </a:lnTo>
                  <a:lnTo>
                    <a:pt x="9" y="76"/>
                  </a:lnTo>
                  <a:lnTo>
                    <a:pt x="11" y="75"/>
                  </a:lnTo>
                  <a:lnTo>
                    <a:pt x="13" y="73"/>
                  </a:lnTo>
                  <a:lnTo>
                    <a:pt x="13" y="71"/>
                  </a:lnTo>
                  <a:lnTo>
                    <a:pt x="13" y="69"/>
                  </a:lnTo>
                  <a:lnTo>
                    <a:pt x="13" y="69"/>
                  </a:lnTo>
                  <a:lnTo>
                    <a:pt x="11" y="60"/>
                  </a:lnTo>
                  <a:lnTo>
                    <a:pt x="9" y="53"/>
                  </a:lnTo>
                  <a:lnTo>
                    <a:pt x="9" y="45"/>
                  </a:lnTo>
                  <a:lnTo>
                    <a:pt x="10" y="37"/>
                  </a:lnTo>
                  <a:lnTo>
                    <a:pt x="12" y="21"/>
                  </a:lnTo>
                  <a:lnTo>
                    <a:pt x="14" y="5"/>
                  </a:lnTo>
                  <a:lnTo>
                    <a:pt x="14"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8" name="Freeform 579">
              <a:extLst>
                <a:ext uri="{FF2B5EF4-FFF2-40B4-BE49-F238E27FC236}">
                  <a16:creationId xmlns:a16="http://schemas.microsoft.com/office/drawing/2014/main" id="{B1AA4F55-AFC5-8ECE-D64B-E61F86316C2D}"/>
                </a:ext>
              </a:extLst>
            </p:cNvPr>
            <p:cNvSpPr/>
            <p:nvPr/>
          </p:nvSpPr>
          <p:spPr bwMode="auto">
            <a:xfrm>
              <a:off x="5426076" y="2497138"/>
              <a:ext cx="7938" cy="30163"/>
            </a:xfrm>
            <a:custGeom>
              <a:avLst/>
              <a:gdLst/>
              <a:ahLst/>
              <a:cxnLst>
                <a:cxn ang="0">
                  <a:pos x="7" y="3"/>
                </a:cxn>
                <a:cxn ang="0">
                  <a:pos x="7" y="3"/>
                </a:cxn>
                <a:cxn ang="0">
                  <a:pos x="4" y="9"/>
                </a:cxn>
                <a:cxn ang="0">
                  <a:pos x="1" y="14"/>
                </a:cxn>
                <a:cxn ang="0">
                  <a:pos x="0" y="20"/>
                </a:cxn>
                <a:cxn ang="0">
                  <a:pos x="0" y="26"/>
                </a:cxn>
                <a:cxn ang="0">
                  <a:pos x="0" y="40"/>
                </a:cxn>
                <a:cxn ang="0">
                  <a:pos x="1" y="52"/>
                </a:cxn>
                <a:cxn ang="0">
                  <a:pos x="1" y="52"/>
                </a:cxn>
                <a:cxn ang="0">
                  <a:pos x="1" y="54"/>
                </a:cxn>
                <a:cxn ang="0">
                  <a:pos x="3" y="55"/>
                </a:cxn>
                <a:cxn ang="0">
                  <a:pos x="5" y="56"/>
                </a:cxn>
                <a:cxn ang="0">
                  <a:pos x="6" y="57"/>
                </a:cxn>
                <a:cxn ang="0">
                  <a:pos x="8" y="56"/>
                </a:cxn>
                <a:cxn ang="0">
                  <a:pos x="10" y="55"/>
                </a:cxn>
                <a:cxn ang="0">
                  <a:pos x="11" y="54"/>
                </a:cxn>
                <a:cxn ang="0">
                  <a:pos x="11" y="52"/>
                </a:cxn>
                <a:cxn ang="0">
                  <a:pos x="11" y="52"/>
                </a:cxn>
                <a:cxn ang="0">
                  <a:pos x="10" y="29"/>
                </a:cxn>
                <a:cxn ang="0">
                  <a:pos x="10" y="23"/>
                </a:cxn>
                <a:cxn ang="0">
                  <a:pos x="11" y="18"/>
                </a:cxn>
                <a:cxn ang="0">
                  <a:pos x="12" y="13"/>
                </a:cxn>
                <a:cxn ang="0">
                  <a:pos x="15" y="8"/>
                </a:cxn>
                <a:cxn ang="0">
                  <a:pos x="15" y="8"/>
                </a:cxn>
                <a:cxn ang="0">
                  <a:pos x="16" y="6"/>
                </a:cxn>
                <a:cxn ang="0">
                  <a:pos x="15" y="4"/>
                </a:cxn>
                <a:cxn ang="0">
                  <a:pos x="15" y="2"/>
                </a:cxn>
                <a:cxn ang="0">
                  <a:pos x="13" y="0"/>
                </a:cxn>
                <a:cxn ang="0">
                  <a:pos x="12" y="0"/>
                </a:cxn>
                <a:cxn ang="0">
                  <a:pos x="10" y="0"/>
                </a:cxn>
                <a:cxn ang="0">
                  <a:pos x="8" y="0"/>
                </a:cxn>
                <a:cxn ang="0">
                  <a:pos x="7" y="3"/>
                </a:cxn>
                <a:cxn ang="0">
                  <a:pos x="7" y="3"/>
                </a:cxn>
              </a:cxnLst>
              <a:rect l="0" t="0" r="r" b="b"/>
              <a:pathLst>
                <a:path w="16" h="57">
                  <a:moveTo>
                    <a:pt x="7" y="3"/>
                  </a:moveTo>
                  <a:lnTo>
                    <a:pt x="7" y="3"/>
                  </a:lnTo>
                  <a:lnTo>
                    <a:pt x="4" y="9"/>
                  </a:lnTo>
                  <a:lnTo>
                    <a:pt x="1" y="14"/>
                  </a:lnTo>
                  <a:lnTo>
                    <a:pt x="0" y="20"/>
                  </a:lnTo>
                  <a:lnTo>
                    <a:pt x="0" y="26"/>
                  </a:lnTo>
                  <a:lnTo>
                    <a:pt x="0" y="40"/>
                  </a:lnTo>
                  <a:lnTo>
                    <a:pt x="1" y="52"/>
                  </a:lnTo>
                  <a:lnTo>
                    <a:pt x="1" y="52"/>
                  </a:lnTo>
                  <a:lnTo>
                    <a:pt x="1" y="54"/>
                  </a:lnTo>
                  <a:lnTo>
                    <a:pt x="3" y="55"/>
                  </a:lnTo>
                  <a:lnTo>
                    <a:pt x="5" y="56"/>
                  </a:lnTo>
                  <a:lnTo>
                    <a:pt x="6" y="57"/>
                  </a:lnTo>
                  <a:lnTo>
                    <a:pt x="8" y="56"/>
                  </a:lnTo>
                  <a:lnTo>
                    <a:pt x="10" y="55"/>
                  </a:lnTo>
                  <a:lnTo>
                    <a:pt x="11" y="54"/>
                  </a:lnTo>
                  <a:lnTo>
                    <a:pt x="11" y="52"/>
                  </a:lnTo>
                  <a:lnTo>
                    <a:pt x="11" y="52"/>
                  </a:lnTo>
                  <a:lnTo>
                    <a:pt x="10" y="29"/>
                  </a:lnTo>
                  <a:lnTo>
                    <a:pt x="10" y="23"/>
                  </a:lnTo>
                  <a:lnTo>
                    <a:pt x="11" y="18"/>
                  </a:lnTo>
                  <a:lnTo>
                    <a:pt x="12" y="13"/>
                  </a:lnTo>
                  <a:lnTo>
                    <a:pt x="15" y="8"/>
                  </a:lnTo>
                  <a:lnTo>
                    <a:pt x="15" y="8"/>
                  </a:lnTo>
                  <a:lnTo>
                    <a:pt x="16" y="6"/>
                  </a:lnTo>
                  <a:lnTo>
                    <a:pt x="15" y="4"/>
                  </a:lnTo>
                  <a:lnTo>
                    <a:pt x="15" y="2"/>
                  </a:lnTo>
                  <a:lnTo>
                    <a:pt x="13" y="0"/>
                  </a:lnTo>
                  <a:lnTo>
                    <a:pt x="12" y="0"/>
                  </a:lnTo>
                  <a:lnTo>
                    <a:pt x="10" y="0"/>
                  </a:lnTo>
                  <a:lnTo>
                    <a:pt x="8" y="0"/>
                  </a:lnTo>
                  <a:lnTo>
                    <a:pt x="7" y="3"/>
                  </a:lnTo>
                  <a:lnTo>
                    <a:pt x="7"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9" name="Freeform 580">
              <a:extLst>
                <a:ext uri="{FF2B5EF4-FFF2-40B4-BE49-F238E27FC236}">
                  <a16:creationId xmlns:a16="http://schemas.microsoft.com/office/drawing/2014/main" id="{0C94640B-F69E-3425-7C8A-533C1702D295}"/>
                </a:ext>
              </a:extLst>
            </p:cNvPr>
            <p:cNvSpPr/>
            <p:nvPr/>
          </p:nvSpPr>
          <p:spPr bwMode="auto">
            <a:xfrm>
              <a:off x="5446713" y="2514600"/>
              <a:ext cx="7938" cy="36513"/>
            </a:xfrm>
            <a:custGeom>
              <a:avLst/>
              <a:gdLst/>
              <a:ahLst/>
              <a:cxnLst>
                <a:cxn ang="0">
                  <a:pos x="15" y="64"/>
                </a:cxn>
                <a:cxn ang="0">
                  <a:pos x="15" y="64"/>
                </a:cxn>
                <a:cxn ang="0">
                  <a:pos x="12" y="56"/>
                </a:cxn>
                <a:cxn ang="0">
                  <a:pos x="10" y="49"/>
                </a:cxn>
                <a:cxn ang="0">
                  <a:pos x="9" y="42"/>
                </a:cxn>
                <a:cxn ang="0">
                  <a:pos x="9" y="35"/>
                </a:cxn>
                <a:cxn ang="0">
                  <a:pos x="10" y="19"/>
                </a:cxn>
                <a:cxn ang="0">
                  <a:pos x="11" y="4"/>
                </a:cxn>
                <a:cxn ang="0">
                  <a:pos x="11" y="4"/>
                </a:cxn>
                <a:cxn ang="0">
                  <a:pos x="10" y="2"/>
                </a:cxn>
                <a:cxn ang="0">
                  <a:pos x="9" y="1"/>
                </a:cxn>
                <a:cxn ang="0">
                  <a:pos x="8" y="0"/>
                </a:cxn>
                <a:cxn ang="0">
                  <a:pos x="6" y="0"/>
                </a:cxn>
                <a:cxn ang="0">
                  <a:pos x="4" y="0"/>
                </a:cxn>
                <a:cxn ang="0">
                  <a:pos x="3" y="1"/>
                </a:cxn>
                <a:cxn ang="0">
                  <a:pos x="2" y="2"/>
                </a:cxn>
                <a:cxn ang="0">
                  <a:pos x="2" y="4"/>
                </a:cxn>
                <a:cxn ang="0">
                  <a:pos x="2" y="4"/>
                </a:cxn>
                <a:cxn ang="0">
                  <a:pos x="1" y="20"/>
                </a:cxn>
                <a:cxn ang="0">
                  <a:pos x="0" y="37"/>
                </a:cxn>
                <a:cxn ang="0">
                  <a:pos x="0" y="45"/>
                </a:cxn>
                <a:cxn ang="0">
                  <a:pos x="1" y="53"/>
                </a:cxn>
                <a:cxn ang="0">
                  <a:pos x="3" y="60"/>
                </a:cxn>
                <a:cxn ang="0">
                  <a:pos x="7" y="68"/>
                </a:cxn>
                <a:cxn ang="0">
                  <a:pos x="7" y="68"/>
                </a:cxn>
                <a:cxn ang="0">
                  <a:pos x="8" y="70"/>
                </a:cxn>
                <a:cxn ang="0">
                  <a:pos x="10" y="70"/>
                </a:cxn>
                <a:cxn ang="0">
                  <a:pos x="11" y="70"/>
                </a:cxn>
                <a:cxn ang="0">
                  <a:pos x="13" y="70"/>
                </a:cxn>
                <a:cxn ang="0">
                  <a:pos x="14" y="69"/>
                </a:cxn>
                <a:cxn ang="0">
                  <a:pos x="15" y="67"/>
                </a:cxn>
                <a:cxn ang="0">
                  <a:pos x="15" y="66"/>
                </a:cxn>
                <a:cxn ang="0">
                  <a:pos x="15" y="64"/>
                </a:cxn>
                <a:cxn ang="0">
                  <a:pos x="15" y="64"/>
                </a:cxn>
              </a:cxnLst>
              <a:rect l="0" t="0" r="r" b="b"/>
              <a:pathLst>
                <a:path w="15" h="70">
                  <a:moveTo>
                    <a:pt x="15" y="64"/>
                  </a:moveTo>
                  <a:lnTo>
                    <a:pt x="15" y="64"/>
                  </a:lnTo>
                  <a:lnTo>
                    <a:pt x="12" y="56"/>
                  </a:lnTo>
                  <a:lnTo>
                    <a:pt x="10" y="49"/>
                  </a:lnTo>
                  <a:lnTo>
                    <a:pt x="9" y="42"/>
                  </a:lnTo>
                  <a:lnTo>
                    <a:pt x="9" y="35"/>
                  </a:lnTo>
                  <a:lnTo>
                    <a:pt x="10" y="19"/>
                  </a:lnTo>
                  <a:lnTo>
                    <a:pt x="11" y="4"/>
                  </a:lnTo>
                  <a:lnTo>
                    <a:pt x="11" y="4"/>
                  </a:lnTo>
                  <a:lnTo>
                    <a:pt x="10" y="2"/>
                  </a:lnTo>
                  <a:lnTo>
                    <a:pt x="9" y="1"/>
                  </a:lnTo>
                  <a:lnTo>
                    <a:pt x="8" y="0"/>
                  </a:lnTo>
                  <a:lnTo>
                    <a:pt x="6" y="0"/>
                  </a:lnTo>
                  <a:lnTo>
                    <a:pt x="4" y="0"/>
                  </a:lnTo>
                  <a:lnTo>
                    <a:pt x="3" y="1"/>
                  </a:lnTo>
                  <a:lnTo>
                    <a:pt x="2" y="2"/>
                  </a:lnTo>
                  <a:lnTo>
                    <a:pt x="2" y="4"/>
                  </a:lnTo>
                  <a:lnTo>
                    <a:pt x="2" y="4"/>
                  </a:lnTo>
                  <a:lnTo>
                    <a:pt x="1" y="20"/>
                  </a:lnTo>
                  <a:lnTo>
                    <a:pt x="0" y="37"/>
                  </a:lnTo>
                  <a:lnTo>
                    <a:pt x="0" y="45"/>
                  </a:lnTo>
                  <a:lnTo>
                    <a:pt x="1" y="53"/>
                  </a:lnTo>
                  <a:lnTo>
                    <a:pt x="3" y="60"/>
                  </a:lnTo>
                  <a:lnTo>
                    <a:pt x="7" y="68"/>
                  </a:lnTo>
                  <a:lnTo>
                    <a:pt x="7" y="68"/>
                  </a:lnTo>
                  <a:lnTo>
                    <a:pt x="8" y="70"/>
                  </a:lnTo>
                  <a:lnTo>
                    <a:pt x="10" y="70"/>
                  </a:lnTo>
                  <a:lnTo>
                    <a:pt x="11" y="70"/>
                  </a:lnTo>
                  <a:lnTo>
                    <a:pt x="13" y="70"/>
                  </a:lnTo>
                  <a:lnTo>
                    <a:pt x="14" y="69"/>
                  </a:lnTo>
                  <a:lnTo>
                    <a:pt x="15" y="67"/>
                  </a:lnTo>
                  <a:lnTo>
                    <a:pt x="15" y="66"/>
                  </a:lnTo>
                  <a:lnTo>
                    <a:pt x="15" y="64"/>
                  </a:lnTo>
                  <a:lnTo>
                    <a:pt x="15" y="6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0" name="Freeform 581">
              <a:extLst>
                <a:ext uri="{FF2B5EF4-FFF2-40B4-BE49-F238E27FC236}">
                  <a16:creationId xmlns:a16="http://schemas.microsoft.com/office/drawing/2014/main" id="{A4A1E497-1A80-F254-0368-2A79EB764320}"/>
                </a:ext>
              </a:extLst>
            </p:cNvPr>
            <p:cNvSpPr/>
            <p:nvPr/>
          </p:nvSpPr>
          <p:spPr bwMode="auto">
            <a:xfrm>
              <a:off x="5464176" y="2540000"/>
              <a:ext cx="9525" cy="31750"/>
            </a:xfrm>
            <a:custGeom>
              <a:avLst/>
              <a:gdLst/>
              <a:ahLst/>
              <a:cxnLst>
                <a:cxn ang="0">
                  <a:pos x="12" y="37"/>
                </a:cxn>
                <a:cxn ang="0">
                  <a:pos x="12" y="37"/>
                </a:cxn>
                <a:cxn ang="0">
                  <a:pos x="9" y="30"/>
                </a:cxn>
                <a:cxn ang="0">
                  <a:pos x="8" y="22"/>
                </a:cxn>
                <a:cxn ang="0">
                  <a:pos x="9" y="4"/>
                </a:cxn>
                <a:cxn ang="0">
                  <a:pos x="9" y="4"/>
                </a:cxn>
                <a:cxn ang="0">
                  <a:pos x="8" y="2"/>
                </a:cxn>
                <a:cxn ang="0">
                  <a:pos x="7" y="1"/>
                </a:cxn>
                <a:cxn ang="0">
                  <a:pos x="6" y="0"/>
                </a:cxn>
                <a:cxn ang="0">
                  <a:pos x="4" y="0"/>
                </a:cxn>
                <a:cxn ang="0">
                  <a:pos x="3" y="0"/>
                </a:cxn>
                <a:cxn ang="0">
                  <a:pos x="1" y="1"/>
                </a:cxn>
                <a:cxn ang="0">
                  <a:pos x="0" y="2"/>
                </a:cxn>
                <a:cxn ang="0">
                  <a:pos x="0" y="4"/>
                </a:cxn>
                <a:cxn ang="0">
                  <a:pos x="0" y="33"/>
                </a:cxn>
                <a:cxn ang="0">
                  <a:pos x="0" y="33"/>
                </a:cxn>
                <a:cxn ang="0">
                  <a:pos x="0" y="36"/>
                </a:cxn>
                <a:cxn ang="0">
                  <a:pos x="1" y="38"/>
                </a:cxn>
                <a:cxn ang="0">
                  <a:pos x="4" y="44"/>
                </a:cxn>
                <a:cxn ang="0">
                  <a:pos x="7" y="51"/>
                </a:cxn>
                <a:cxn ang="0">
                  <a:pos x="9" y="57"/>
                </a:cxn>
                <a:cxn ang="0">
                  <a:pos x="9" y="57"/>
                </a:cxn>
                <a:cxn ang="0">
                  <a:pos x="9" y="59"/>
                </a:cxn>
                <a:cxn ang="0">
                  <a:pos x="11" y="60"/>
                </a:cxn>
                <a:cxn ang="0">
                  <a:pos x="14" y="61"/>
                </a:cxn>
                <a:cxn ang="0">
                  <a:pos x="16" y="61"/>
                </a:cxn>
                <a:cxn ang="0">
                  <a:pos x="17" y="60"/>
                </a:cxn>
                <a:cxn ang="0">
                  <a:pos x="18" y="59"/>
                </a:cxn>
                <a:cxn ang="0">
                  <a:pos x="18" y="57"/>
                </a:cxn>
                <a:cxn ang="0">
                  <a:pos x="18" y="57"/>
                </a:cxn>
                <a:cxn ang="0">
                  <a:pos x="17" y="52"/>
                </a:cxn>
                <a:cxn ang="0">
                  <a:pos x="16" y="47"/>
                </a:cxn>
                <a:cxn ang="0">
                  <a:pos x="12" y="37"/>
                </a:cxn>
                <a:cxn ang="0">
                  <a:pos x="12" y="37"/>
                </a:cxn>
              </a:cxnLst>
              <a:rect l="0" t="0" r="r" b="b"/>
              <a:pathLst>
                <a:path w="18" h="61">
                  <a:moveTo>
                    <a:pt x="12" y="37"/>
                  </a:moveTo>
                  <a:lnTo>
                    <a:pt x="12" y="37"/>
                  </a:lnTo>
                  <a:lnTo>
                    <a:pt x="9" y="30"/>
                  </a:lnTo>
                  <a:lnTo>
                    <a:pt x="8" y="22"/>
                  </a:lnTo>
                  <a:lnTo>
                    <a:pt x="9" y="4"/>
                  </a:lnTo>
                  <a:lnTo>
                    <a:pt x="9" y="4"/>
                  </a:lnTo>
                  <a:lnTo>
                    <a:pt x="8" y="2"/>
                  </a:lnTo>
                  <a:lnTo>
                    <a:pt x="7" y="1"/>
                  </a:lnTo>
                  <a:lnTo>
                    <a:pt x="6" y="0"/>
                  </a:lnTo>
                  <a:lnTo>
                    <a:pt x="4" y="0"/>
                  </a:lnTo>
                  <a:lnTo>
                    <a:pt x="3" y="0"/>
                  </a:lnTo>
                  <a:lnTo>
                    <a:pt x="1" y="1"/>
                  </a:lnTo>
                  <a:lnTo>
                    <a:pt x="0" y="2"/>
                  </a:lnTo>
                  <a:lnTo>
                    <a:pt x="0" y="4"/>
                  </a:lnTo>
                  <a:lnTo>
                    <a:pt x="0" y="33"/>
                  </a:lnTo>
                  <a:lnTo>
                    <a:pt x="0" y="33"/>
                  </a:lnTo>
                  <a:lnTo>
                    <a:pt x="0" y="36"/>
                  </a:lnTo>
                  <a:lnTo>
                    <a:pt x="1" y="38"/>
                  </a:lnTo>
                  <a:lnTo>
                    <a:pt x="4" y="44"/>
                  </a:lnTo>
                  <a:lnTo>
                    <a:pt x="7" y="51"/>
                  </a:lnTo>
                  <a:lnTo>
                    <a:pt x="9" y="57"/>
                  </a:lnTo>
                  <a:lnTo>
                    <a:pt x="9" y="57"/>
                  </a:lnTo>
                  <a:lnTo>
                    <a:pt x="9" y="59"/>
                  </a:lnTo>
                  <a:lnTo>
                    <a:pt x="11" y="60"/>
                  </a:lnTo>
                  <a:lnTo>
                    <a:pt x="14" y="61"/>
                  </a:lnTo>
                  <a:lnTo>
                    <a:pt x="16" y="61"/>
                  </a:lnTo>
                  <a:lnTo>
                    <a:pt x="17" y="60"/>
                  </a:lnTo>
                  <a:lnTo>
                    <a:pt x="18" y="59"/>
                  </a:lnTo>
                  <a:lnTo>
                    <a:pt x="18" y="57"/>
                  </a:lnTo>
                  <a:lnTo>
                    <a:pt x="18" y="57"/>
                  </a:lnTo>
                  <a:lnTo>
                    <a:pt x="17" y="52"/>
                  </a:lnTo>
                  <a:lnTo>
                    <a:pt x="16" y="47"/>
                  </a:lnTo>
                  <a:lnTo>
                    <a:pt x="12" y="37"/>
                  </a:lnTo>
                  <a:lnTo>
                    <a:pt x="12" y="3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1" name="Freeform 582">
              <a:extLst>
                <a:ext uri="{FF2B5EF4-FFF2-40B4-BE49-F238E27FC236}">
                  <a16:creationId xmlns:a16="http://schemas.microsoft.com/office/drawing/2014/main" id="{2600755E-D2D2-5829-86A8-45820EB7EBF6}"/>
                </a:ext>
              </a:extLst>
            </p:cNvPr>
            <p:cNvSpPr/>
            <p:nvPr/>
          </p:nvSpPr>
          <p:spPr bwMode="auto">
            <a:xfrm>
              <a:off x="5489576" y="2562225"/>
              <a:ext cx="7938" cy="30163"/>
            </a:xfrm>
            <a:custGeom>
              <a:avLst/>
              <a:gdLst/>
              <a:ahLst/>
              <a:cxnLst>
                <a:cxn ang="0">
                  <a:pos x="14" y="6"/>
                </a:cxn>
                <a:cxn ang="0">
                  <a:pos x="14" y="6"/>
                </a:cxn>
                <a:cxn ang="0">
                  <a:pos x="14" y="4"/>
                </a:cxn>
                <a:cxn ang="0">
                  <a:pos x="13" y="1"/>
                </a:cxn>
                <a:cxn ang="0">
                  <a:pos x="12" y="0"/>
                </a:cxn>
                <a:cxn ang="0">
                  <a:pos x="10" y="0"/>
                </a:cxn>
                <a:cxn ang="0">
                  <a:pos x="7" y="0"/>
                </a:cxn>
                <a:cxn ang="0">
                  <a:pos x="6" y="1"/>
                </a:cxn>
                <a:cxn ang="0">
                  <a:pos x="5" y="4"/>
                </a:cxn>
                <a:cxn ang="0">
                  <a:pos x="4" y="6"/>
                </a:cxn>
                <a:cxn ang="0">
                  <a:pos x="4" y="6"/>
                </a:cxn>
                <a:cxn ang="0">
                  <a:pos x="3" y="11"/>
                </a:cxn>
                <a:cxn ang="0">
                  <a:pos x="2" y="17"/>
                </a:cxn>
                <a:cxn ang="0">
                  <a:pos x="1" y="23"/>
                </a:cxn>
                <a:cxn ang="0">
                  <a:pos x="0" y="28"/>
                </a:cxn>
                <a:cxn ang="0">
                  <a:pos x="0" y="28"/>
                </a:cxn>
                <a:cxn ang="0">
                  <a:pos x="0" y="34"/>
                </a:cxn>
                <a:cxn ang="0">
                  <a:pos x="1" y="41"/>
                </a:cxn>
                <a:cxn ang="0">
                  <a:pos x="3" y="47"/>
                </a:cxn>
                <a:cxn ang="0">
                  <a:pos x="4" y="52"/>
                </a:cxn>
                <a:cxn ang="0">
                  <a:pos x="4" y="52"/>
                </a:cxn>
                <a:cxn ang="0">
                  <a:pos x="5" y="54"/>
                </a:cxn>
                <a:cxn ang="0">
                  <a:pos x="6" y="56"/>
                </a:cxn>
                <a:cxn ang="0">
                  <a:pos x="7" y="57"/>
                </a:cxn>
                <a:cxn ang="0">
                  <a:pos x="10" y="57"/>
                </a:cxn>
                <a:cxn ang="0">
                  <a:pos x="12" y="57"/>
                </a:cxn>
                <a:cxn ang="0">
                  <a:pos x="13" y="56"/>
                </a:cxn>
                <a:cxn ang="0">
                  <a:pos x="14" y="54"/>
                </a:cxn>
                <a:cxn ang="0">
                  <a:pos x="14" y="52"/>
                </a:cxn>
                <a:cxn ang="0">
                  <a:pos x="14" y="52"/>
                </a:cxn>
                <a:cxn ang="0">
                  <a:pos x="13" y="47"/>
                </a:cxn>
                <a:cxn ang="0">
                  <a:pos x="12" y="41"/>
                </a:cxn>
                <a:cxn ang="0">
                  <a:pos x="11" y="34"/>
                </a:cxn>
                <a:cxn ang="0">
                  <a:pos x="10" y="28"/>
                </a:cxn>
                <a:cxn ang="0">
                  <a:pos x="10" y="28"/>
                </a:cxn>
                <a:cxn ang="0">
                  <a:pos x="10" y="23"/>
                </a:cxn>
                <a:cxn ang="0">
                  <a:pos x="12" y="17"/>
                </a:cxn>
                <a:cxn ang="0">
                  <a:pos x="13" y="11"/>
                </a:cxn>
                <a:cxn ang="0">
                  <a:pos x="14" y="6"/>
                </a:cxn>
                <a:cxn ang="0">
                  <a:pos x="14" y="6"/>
                </a:cxn>
              </a:cxnLst>
              <a:rect l="0" t="0" r="r" b="b"/>
              <a:pathLst>
                <a:path w="14" h="57">
                  <a:moveTo>
                    <a:pt x="14" y="6"/>
                  </a:moveTo>
                  <a:lnTo>
                    <a:pt x="14" y="6"/>
                  </a:lnTo>
                  <a:lnTo>
                    <a:pt x="14" y="4"/>
                  </a:lnTo>
                  <a:lnTo>
                    <a:pt x="13" y="1"/>
                  </a:lnTo>
                  <a:lnTo>
                    <a:pt x="12" y="0"/>
                  </a:lnTo>
                  <a:lnTo>
                    <a:pt x="10" y="0"/>
                  </a:lnTo>
                  <a:lnTo>
                    <a:pt x="7" y="0"/>
                  </a:lnTo>
                  <a:lnTo>
                    <a:pt x="6" y="1"/>
                  </a:lnTo>
                  <a:lnTo>
                    <a:pt x="5" y="4"/>
                  </a:lnTo>
                  <a:lnTo>
                    <a:pt x="4" y="6"/>
                  </a:lnTo>
                  <a:lnTo>
                    <a:pt x="4" y="6"/>
                  </a:lnTo>
                  <a:lnTo>
                    <a:pt x="3" y="11"/>
                  </a:lnTo>
                  <a:lnTo>
                    <a:pt x="2" y="17"/>
                  </a:lnTo>
                  <a:lnTo>
                    <a:pt x="1" y="23"/>
                  </a:lnTo>
                  <a:lnTo>
                    <a:pt x="0" y="28"/>
                  </a:lnTo>
                  <a:lnTo>
                    <a:pt x="0" y="28"/>
                  </a:lnTo>
                  <a:lnTo>
                    <a:pt x="0" y="34"/>
                  </a:lnTo>
                  <a:lnTo>
                    <a:pt x="1" y="41"/>
                  </a:lnTo>
                  <a:lnTo>
                    <a:pt x="3" y="47"/>
                  </a:lnTo>
                  <a:lnTo>
                    <a:pt x="4" y="52"/>
                  </a:lnTo>
                  <a:lnTo>
                    <a:pt x="4" y="52"/>
                  </a:lnTo>
                  <a:lnTo>
                    <a:pt x="5" y="54"/>
                  </a:lnTo>
                  <a:lnTo>
                    <a:pt x="6" y="56"/>
                  </a:lnTo>
                  <a:lnTo>
                    <a:pt x="7" y="57"/>
                  </a:lnTo>
                  <a:lnTo>
                    <a:pt x="10" y="57"/>
                  </a:lnTo>
                  <a:lnTo>
                    <a:pt x="12" y="57"/>
                  </a:lnTo>
                  <a:lnTo>
                    <a:pt x="13" y="56"/>
                  </a:lnTo>
                  <a:lnTo>
                    <a:pt x="14" y="54"/>
                  </a:lnTo>
                  <a:lnTo>
                    <a:pt x="14" y="52"/>
                  </a:lnTo>
                  <a:lnTo>
                    <a:pt x="14" y="52"/>
                  </a:lnTo>
                  <a:lnTo>
                    <a:pt x="13" y="47"/>
                  </a:lnTo>
                  <a:lnTo>
                    <a:pt x="12" y="41"/>
                  </a:lnTo>
                  <a:lnTo>
                    <a:pt x="11" y="34"/>
                  </a:lnTo>
                  <a:lnTo>
                    <a:pt x="10" y="28"/>
                  </a:lnTo>
                  <a:lnTo>
                    <a:pt x="10" y="28"/>
                  </a:lnTo>
                  <a:lnTo>
                    <a:pt x="10" y="23"/>
                  </a:lnTo>
                  <a:lnTo>
                    <a:pt x="12" y="17"/>
                  </a:lnTo>
                  <a:lnTo>
                    <a:pt x="13" y="11"/>
                  </a:lnTo>
                  <a:lnTo>
                    <a:pt x="14" y="6"/>
                  </a:lnTo>
                  <a:lnTo>
                    <a:pt x="14"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2" name="Freeform 583">
              <a:extLst>
                <a:ext uri="{FF2B5EF4-FFF2-40B4-BE49-F238E27FC236}">
                  <a16:creationId xmlns:a16="http://schemas.microsoft.com/office/drawing/2014/main" id="{210F6A13-3861-1909-1D51-49C51627BA6B}"/>
                </a:ext>
              </a:extLst>
            </p:cNvPr>
            <p:cNvSpPr/>
            <p:nvPr/>
          </p:nvSpPr>
          <p:spPr bwMode="auto">
            <a:xfrm>
              <a:off x="5514976" y="2584450"/>
              <a:ext cx="9525" cy="34925"/>
            </a:xfrm>
            <a:custGeom>
              <a:avLst/>
              <a:gdLst/>
              <a:ahLst/>
              <a:cxnLst>
                <a:cxn ang="0">
                  <a:pos x="14" y="41"/>
                </a:cxn>
                <a:cxn ang="0">
                  <a:pos x="14" y="41"/>
                </a:cxn>
                <a:cxn ang="0">
                  <a:pos x="12" y="33"/>
                </a:cxn>
                <a:cxn ang="0">
                  <a:pos x="10" y="24"/>
                </a:cxn>
                <a:cxn ang="0">
                  <a:pos x="10" y="5"/>
                </a:cxn>
                <a:cxn ang="0">
                  <a:pos x="10" y="5"/>
                </a:cxn>
                <a:cxn ang="0">
                  <a:pos x="9" y="3"/>
                </a:cxn>
                <a:cxn ang="0">
                  <a:pos x="8" y="2"/>
                </a:cxn>
                <a:cxn ang="0">
                  <a:pos x="7" y="1"/>
                </a:cxn>
                <a:cxn ang="0">
                  <a:pos x="5" y="0"/>
                </a:cxn>
                <a:cxn ang="0">
                  <a:pos x="3" y="1"/>
                </a:cxn>
                <a:cxn ang="0">
                  <a:pos x="2" y="2"/>
                </a:cxn>
                <a:cxn ang="0">
                  <a:pos x="1" y="3"/>
                </a:cxn>
                <a:cxn ang="0">
                  <a:pos x="0" y="5"/>
                </a:cxn>
                <a:cxn ang="0">
                  <a:pos x="0" y="5"/>
                </a:cxn>
                <a:cxn ang="0">
                  <a:pos x="1" y="18"/>
                </a:cxn>
                <a:cxn ang="0">
                  <a:pos x="2" y="32"/>
                </a:cxn>
                <a:cxn ang="0">
                  <a:pos x="2" y="32"/>
                </a:cxn>
                <a:cxn ang="0">
                  <a:pos x="4" y="40"/>
                </a:cxn>
                <a:cxn ang="0">
                  <a:pos x="6" y="47"/>
                </a:cxn>
                <a:cxn ang="0">
                  <a:pos x="8" y="55"/>
                </a:cxn>
                <a:cxn ang="0">
                  <a:pos x="10" y="62"/>
                </a:cxn>
                <a:cxn ang="0">
                  <a:pos x="10" y="62"/>
                </a:cxn>
                <a:cxn ang="0">
                  <a:pos x="10" y="64"/>
                </a:cxn>
                <a:cxn ang="0">
                  <a:pos x="11" y="65"/>
                </a:cxn>
                <a:cxn ang="0">
                  <a:pos x="15" y="66"/>
                </a:cxn>
                <a:cxn ang="0">
                  <a:pos x="16" y="66"/>
                </a:cxn>
                <a:cxn ang="0">
                  <a:pos x="18" y="65"/>
                </a:cxn>
                <a:cxn ang="0">
                  <a:pos x="19" y="64"/>
                </a:cxn>
                <a:cxn ang="0">
                  <a:pos x="19" y="62"/>
                </a:cxn>
                <a:cxn ang="0">
                  <a:pos x="19" y="62"/>
                </a:cxn>
                <a:cxn ang="0">
                  <a:pos x="17" y="51"/>
                </a:cxn>
                <a:cxn ang="0">
                  <a:pos x="14" y="41"/>
                </a:cxn>
                <a:cxn ang="0">
                  <a:pos x="14" y="41"/>
                </a:cxn>
              </a:cxnLst>
              <a:rect l="0" t="0" r="r" b="b"/>
              <a:pathLst>
                <a:path w="19" h="66">
                  <a:moveTo>
                    <a:pt x="14" y="41"/>
                  </a:moveTo>
                  <a:lnTo>
                    <a:pt x="14" y="41"/>
                  </a:lnTo>
                  <a:lnTo>
                    <a:pt x="12" y="33"/>
                  </a:lnTo>
                  <a:lnTo>
                    <a:pt x="10" y="24"/>
                  </a:lnTo>
                  <a:lnTo>
                    <a:pt x="10" y="5"/>
                  </a:lnTo>
                  <a:lnTo>
                    <a:pt x="10" y="5"/>
                  </a:lnTo>
                  <a:lnTo>
                    <a:pt x="9" y="3"/>
                  </a:lnTo>
                  <a:lnTo>
                    <a:pt x="8" y="2"/>
                  </a:lnTo>
                  <a:lnTo>
                    <a:pt x="7" y="1"/>
                  </a:lnTo>
                  <a:lnTo>
                    <a:pt x="5" y="0"/>
                  </a:lnTo>
                  <a:lnTo>
                    <a:pt x="3" y="1"/>
                  </a:lnTo>
                  <a:lnTo>
                    <a:pt x="2" y="2"/>
                  </a:lnTo>
                  <a:lnTo>
                    <a:pt x="1" y="3"/>
                  </a:lnTo>
                  <a:lnTo>
                    <a:pt x="0" y="5"/>
                  </a:lnTo>
                  <a:lnTo>
                    <a:pt x="0" y="5"/>
                  </a:lnTo>
                  <a:lnTo>
                    <a:pt x="1" y="18"/>
                  </a:lnTo>
                  <a:lnTo>
                    <a:pt x="2" y="32"/>
                  </a:lnTo>
                  <a:lnTo>
                    <a:pt x="2" y="32"/>
                  </a:lnTo>
                  <a:lnTo>
                    <a:pt x="4" y="40"/>
                  </a:lnTo>
                  <a:lnTo>
                    <a:pt x="6" y="47"/>
                  </a:lnTo>
                  <a:lnTo>
                    <a:pt x="8" y="55"/>
                  </a:lnTo>
                  <a:lnTo>
                    <a:pt x="10" y="62"/>
                  </a:lnTo>
                  <a:lnTo>
                    <a:pt x="10" y="62"/>
                  </a:lnTo>
                  <a:lnTo>
                    <a:pt x="10" y="64"/>
                  </a:lnTo>
                  <a:lnTo>
                    <a:pt x="11" y="65"/>
                  </a:lnTo>
                  <a:lnTo>
                    <a:pt x="15" y="66"/>
                  </a:lnTo>
                  <a:lnTo>
                    <a:pt x="16" y="66"/>
                  </a:lnTo>
                  <a:lnTo>
                    <a:pt x="18" y="65"/>
                  </a:lnTo>
                  <a:lnTo>
                    <a:pt x="19" y="64"/>
                  </a:lnTo>
                  <a:lnTo>
                    <a:pt x="19" y="62"/>
                  </a:lnTo>
                  <a:lnTo>
                    <a:pt x="19" y="62"/>
                  </a:lnTo>
                  <a:lnTo>
                    <a:pt x="17" y="51"/>
                  </a:lnTo>
                  <a:lnTo>
                    <a:pt x="14" y="41"/>
                  </a:lnTo>
                  <a:lnTo>
                    <a:pt x="14" y="4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3" name="Freeform 584">
              <a:extLst>
                <a:ext uri="{FF2B5EF4-FFF2-40B4-BE49-F238E27FC236}">
                  <a16:creationId xmlns:a16="http://schemas.microsoft.com/office/drawing/2014/main" id="{66655766-9A5A-1904-332E-64C521C99589}"/>
                </a:ext>
              </a:extLst>
            </p:cNvPr>
            <p:cNvSpPr/>
            <p:nvPr/>
          </p:nvSpPr>
          <p:spPr bwMode="auto">
            <a:xfrm>
              <a:off x="5538788" y="2609850"/>
              <a:ext cx="11113" cy="34925"/>
            </a:xfrm>
            <a:custGeom>
              <a:avLst/>
              <a:gdLst/>
              <a:ahLst/>
              <a:cxnLst>
                <a:cxn ang="0">
                  <a:pos x="20" y="61"/>
                </a:cxn>
                <a:cxn ang="0">
                  <a:pos x="20" y="61"/>
                </a:cxn>
                <a:cxn ang="0">
                  <a:pos x="14" y="33"/>
                </a:cxn>
                <a:cxn ang="0">
                  <a:pos x="11" y="19"/>
                </a:cxn>
                <a:cxn ang="0">
                  <a:pos x="11" y="5"/>
                </a:cxn>
                <a:cxn ang="0">
                  <a:pos x="11" y="5"/>
                </a:cxn>
                <a:cxn ang="0">
                  <a:pos x="10" y="3"/>
                </a:cxn>
                <a:cxn ang="0">
                  <a:pos x="9" y="1"/>
                </a:cxn>
                <a:cxn ang="0">
                  <a:pos x="7" y="1"/>
                </a:cxn>
                <a:cxn ang="0">
                  <a:pos x="5" y="0"/>
                </a:cxn>
                <a:cxn ang="0">
                  <a:pos x="3" y="1"/>
                </a:cxn>
                <a:cxn ang="0">
                  <a:pos x="2" y="1"/>
                </a:cxn>
                <a:cxn ang="0">
                  <a:pos x="1" y="3"/>
                </a:cxn>
                <a:cxn ang="0">
                  <a:pos x="0" y="5"/>
                </a:cxn>
                <a:cxn ang="0">
                  <a:pos x="0" y="5"/>
                </a:cxn>
                <a:cxn ang="0">
                  <a:pos x="1" y="20"/>
                </a:cxn>
                <a:cxn ang="0">
                  <a:pos x="3" y="34"/>
                </a:cxn>
                <a:cxn ang="0">
                  <a:pos x="11" y="63"/>
                </a:cxn>
                <a:cxn ang="0">
                  <a:pos x="11" y="63"/>
                </a:cxn>
                <a:cxn ang="0">
                  <a:pos x="12" y="65"/>
                </a:cxn>
                <a:cxn ang="0">
                  <a:pos x="13" y="66"/>
                </a:cxn>
                <a:cxn ang="0">
                  <a:pos x="15" y="66"/>
                </a:cxn>
                <a:cxn ang="0">
                  <a:pos x="16" y="66"/>
                </a:cxn>
                <a:cxn ang="0">
                  <a:pos x="18" y="65"/>
                </a:cxn>
                <a:cxn ang="0">
                  <a:pos x="19" y="64"/>
                </a:cxn>
                <a:cxn ang="0">
                  <a:pos x="20" y="63"/>
                </a:cxn>
                <a:cxn ang="0">
                  <a:pos x="20" y="61"/>
                </a:cxn>
                <a:cxn ang="0">
                  <a:pos x="20" y="61"/>
                </a:cxn>
              </a:cxnLst>
              <a:rect l="0" t="0" r="r" b="b"/>
              <a:pathLst>
                <a:path w="20" h="66">
                  <a:moveTo>
                    <a:pt x="20" y="61"/>
                  </a:moveTo>
                  <a:lnTo>
                    <a:pt x="20" y="61"/>
                  </a:lnTo>
                  <a:lnTo>
                    <a:pt x="14" y="33"/>
                  </a:lnTo>
                  <a:lnTo>
                    <a:pt x="11" y="19"/>
                  </a:lnTo>
                  <a:lnTo>
                    <a:pt x="11" y="5"/>
                  </a:lnTo>
                  <a:lnTo>
                    <a:pt x="11" y="5"/>
                  </a:lnTo>
                  <a:lnTo>
                    <a:pt x="10" y="3"/>
                  </a:lnTo>
                  <a:lnTo>
                    <a:pt x="9" y="1"/>
                  </a:lnTo>
                  <a:lnTo>
                    <a:pt x="7" y="1"/>
                  </a:lnTo>
                  <a:lnTo>
                    <a:pt x="5" y="0"/>
                  </a:lnTo>
                  <a:lnTo>
                    <a:pt x="3" y="1"/>
                  </a:lnTo>
                  <a:lnTo>
                    <a:pt x="2" y="1"/>
                  </a:lnTo>
                  <a:lnTo>
                    <a:pt x="1" y="3"/>
                  </a:lnTo>
                  <a:lnTo>
                    <a:pt x="0" y="5"/>
                  </a:lnTo>
                  <a:lnTo>
                    <a:pt x="0" y="5"/>
                  </a:lnTo>
                  <a:lnTo>
                    <a:pt x="1" y="20"/>
                  </a:lnTo>
                  <a:lnTo>
                    <a:pt x="3" y="34"/>
                  </a:lnTo>
                  <a:lnTo>
                    <a:pt x="11" y="63"/>
                  </a:lnTo>
                  <a:lnTo>
                    <a:pt x="11" y="63"/>
                  </a:lnTo>
                  <a:lnTo>
                    <a:pt x="12" y="65"/>
                  </a:lnTo>
                  <a:lnTo>
                    <a:pt x="13" y="66"/>
                  </a:lnTo>
                  <a:lnTo>
                    <a:pt x="15" y="66"/>
                  </a:lnTo>
                  <a:lnTo>
                    <a:pt x="16" y="66"/>
                  </a:lnTo>
                  <a:lnTo>
                    <a:pt x="18" y="65"/>
                  </a:lnTo>
                  <a:lnTo>
                    <a:pt x="19" y="64"/>
                  </a:lnTo>
                  <a:lnTo>
                    <a:pt x="20" y="63"/>
                  </a:lnTo>
                  <a:lnTo>
                    <a:pt x="20" y="61"/>
                  </a:lnTo>
                  <a:lnTo>
                    <a:pt x="20" y="6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4" name="Freeform 585">
              <a:extLst>
                <a:ext uri="{FF2B5EF4-FFF2-40B4-BE49-F238E27FC236}">
                  <a16:creationId xmlns:a16="http://schemas.microsoft.com/office/drawing/2014/main" id="{39C7C641-CE48-E05F-8F39-4444C6057E5C}"/>
                </a:ext>
              </a:extLst>
            </p:cNvPr>
            <p:cNvSpPr/>
            <p:nvPr/>
          </p:nvSpPr>
          <p:spPr bwMode="auto">
            <a:xfrm>
              <a:off x="5562601" y="2635250"/>
              <a:ext cx="6350" cy="31750"/>
            </a:xfrm>
            <a:custGeom>
              <a:avLst/>
              <a:gdLst/>
              <a:ahLst/>
              <a:cxnLst>
                <a:cxn ang="0">
                  <a:pos x="13" y="56"/>
                </a:cxn>
                <a:cxn ang="0">
                  <a:pos x="13" y="56"/>
                </a:cxn>
                <a:cxn ang="0">
                  <a:pos x="11" y="43"/>
                </a:cxn>
                <a:cxn ang="0">
                  <a:pos x="10" y="30"/>
                </a:cxn>
                <a:cxn ang="0">
                  <a:pos x="9" y="5"/>
                </a:cxn>
                <a:cxn ang="0">
                  <a:pos x="9" y="5"/>
                </a:cxn>
                <a:cxn ang="0">
                  <a:pos x="8" y="3"/>
                </a:cxn>
                <a:cxn ang="0">
                  <a:pos x="7" y="1"/>
                </a:cxn>
                <a:cxn ang="0">
                  <a:pos x="6" y="0"/>
                </a:cxn>
                <a:cxn ang="0">
                  <a:pos x="4" y="0"/>
                </a:cxn>
                <a:cxn ang="0">
                  <a:pos x="3" y="0"/>
                </a:cxn>
                <a:cxn ang="0">
                  <a:pos x="1" y="1"/>
                </a:cxn>
                <a:cxn ang="0">
                  <a:pos x="0" y="3"/>
                </a:cxn>
                <a:cxn ang="0">
                  <a:pos x="0" y="5"/>
                </a:cxn>
                <a:cxn ang="0">
                  <a:pos x="0" y="5"/>
                </a:cxn>
                <a:cxn ang="0">
                  <a:pos x="1" y="32"/>
                </a:cxn>
                <a:cxn ang="0">
                  <a:pos x="2" y="45"/>
                </a:cxn>
                <a:cxn ang="0">
                  <a:pos x="4" y="58"/>
                </a:cxn>
                <a:cxn ang="0">
                  <a:pos x="4" y="58"/>
                </a:cxn>
                <a:cxn ang="0">
                  <a:pos x="5" y="60"/>
                </a:cxn>
                <a:cxn ang="0">
                  <a:pos x="7" y="61"/>
                </a:cxn>
                <a:cxn ang="0">
                  <a:pos x="8" y="62"/>
                </a:cxn>
                <a:cxn ang="0">
                  <a:pos x="10" y="61"/>
                </a:cxn>
                <a:cxn ang="0">
                  <a:pos x="11" y="61"/>
                </a:cxn>
                <a:cxn ang="0">
                  <a:pos x="13" y="60"/>
                </a:cxn>
                <a:cxn ang="0">
                  <a:pos x="13" y="58"/>
                </a:cxn>
                <a:cxn ang="0">
                  <a:pos x="13" y="56"/>
                </a:cxn>
                <a:cxn ang="0">
                  <a:pos x="13" y="56"/>
                </a:cxn>
              </a:cxnLst>
              <a:rect l="0" t="0" r="r" b="b"/>
              <a:pathLst>
                <a:path w="13" h="62">
                  <a:moveTo>
                    <a:pt x="13" y="56"/>
                  </a:moveTo>
                  <a:lnTo>
                    <a:pt x="13" y="56"/>
                  </a:lnTo>
                  <a:lnTo>
                    <a:pt x="11" y="43"/>
                  </a:lnTo>
                  <a:lnTo>
                    <a:pt x="10" y="30"/>
                  </a:lnTo>
                  <a:lnTo>
                    <a:pt x="9" y="5"/>
                  </a:lnTo>
                  <a:lnTo>
                    <a:pt x="9" y="5"/>
                  </a:lnTo>
                  <a:lnTo>
                    <a:pt x="8" y="3"/>
                  </a:lnTo>
                  <a:lnTo>
                    <a:pt x="7" y="1"/>
                  </a:lnTo>
                  <a:lnTo>
                    <a:pt x="6" y="0"/>
                  </a:lnTo>
                  <a:lnTo>
                    <a:pt x="4" y="0"/>
                  </a:lnTo>
                  <a:lnTo>
                    <a:pt x="3" y="0"/>
                  </a:lnTo>
                  <a:lnTo>
                    <a:pt x="1" y="1"/>
                  </a:lnTo>
                  <a:lnTo>
                    <a:pt x="0" y="3"/>
                  </a:lnTo>
                  <a:lnTo>
                    <a:pt x="0" y="5"/>
                  </a:lnTo>
                  <a:lnTo>
                    <a:pt x="0" y="5"/>
                  </a:lnTo>
                  <a:lnTo>
                    <a:pt x="1" y="32"/>
                  </a:lnTo>
                  <a:lnTo>
                    <a:pt x="2" y="45"/>
                  </a:lnTo>
                  <a:lnTo>
                    <a:pt x="4" y="58"/>
                  </a:lnTo>
                  <a:lnTo>
                    <a:pt x="4" y="58"/>
                  </a:lnTo>
                  <a:lnTo>
                    <a:pt x="5" y="60"/>
                  </a:lnTo>
                  <a:lnTo>
                    <a:pt x="7" y="61"/>
                  </a:lnTo>
                  <a:lnTo>
                    <a:pt x="8" y="62"/>
                  </a:lnTo>
                  <a:lnTo>
                    <a:pt x="10" y="61"/>
                  </a:lnTo>
                  <a:lnTo>
                    <a:pt x="11" y="61"/>
                  </a:lnTo>
                  <a:lnTo>
                    <a:pt x="13" y="60"/>
                  </a:lnTo>
                  <a:lnTo>
                    <a:pt x="13" y="58"/>
                  </a:lnTo>
                  <a:lnTo>
                    <a:pt x="13" y="56"/>
                  </a:lnTo>
                  <a:lnTo>
                    <a:pt x="13" y="5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5" name="Freeform 586">
              <a:extLst>
                <a:ext uri="{FF2B5EF4-FFF2-40B4-BE49-F238E27FC236}">
                  <a16:creationId xmlns:a16="http://schemas.microsoft.com/office/drawing/2014/main" id="{B9C35763-A34D-2EA2-B02D-C366CF1F46C7}"/>
                </a:ext>
              </a:extLst>
            </p:cNvPr>
            <p:cNvSpPr/>
            <p:nvPr/>
          </p:nvSpPr>
          <p:spPr bwMode="auto">
            <a:xfrm>
              <a:off x="5580063" y="2647950"/>
              <a:ext cx="9525" cy="23813"/>
            </a:xfrm>
            <a:custGeom>
              <a:avLst/>
              <a:gdLst/>
              <a:ahLst/>
              <a:cxnLst>
                <a:cxn ang="0">
                  <a:pos x="18" y="41"/>
                </a:cxn>
                <a:cxn ang="0">
                  <a:pos x="18" y="41"/>
                </a:cxn>
                <a:cxn ang="0">
                  <a:pos x="12" y="23"/>
                </a:cxn>
                <a:cxn ang="0">
                  <a:pos x="10" y="14"/>
                </a:cxn>
                <a:cxn ang="0">
                  <a:pos x="9" y="5"/>
                </a:cxn>
                <a:cxn ang="0">
                  <a:pos x="9" y="5"/>
                </a:cxn>
                <a:cxn ang="0">
                  <a:pos x="9" y="3"/>
                </a:cxn>
                <a:cxn ang="0">
                  <a:pos x="7" y="1"/>
                </a:cxn>
                <a:cxn ang="0">
                  <a:pos x="6" y="0"/>
                </a:cxn>
                <a:cxn ang="0">
                  <a:pos x="4" y="0"/>
                </a:cxn>
                <a:cxn ang="0">
                  <a:pos x="3" y="0"/>
                </a:cxn>
                <a:cxn ang="0">
                  <a:pos x="1" y="1"/>
                </a:cxn>
                <a:cxn ang="0">
                  <a:pos x="0" y="3"/>
                </a:cxn>
                <a:cxn ang="0">
                  <a:pos x="0" y="5"/>
                </a:cxn>
                <a:cxn ang="0">
                  <a:pos x="0" y="5"/>
                </a:cxn>
                <a:cxn ang="0">
                  <a:pos x="1" y="14"/>
                </a:cxn>
                <a:cxn ang="0">
                  <a:pos x="3" y="24"/>
                </a:cxn>
                <a:cxn ang="0">
                  <a:pos x="9" y="44"/>
                </a:cxn>
                <a:cxn ang="0">
                  <a:pos x="9" y="44"/>
                </a:cxn>
                <a:cxn ang="0">
                  <a:pos x="10" y="45"/>
                </a:cxn>
                <a:cxn ang="0">
                  <a:pos x="12" y="46"/>
                </a:cxn>
                <a:cxn ang="0">
                  <a:pos x="13" y="47"/>
                </a:cxn>
                <a:cxn ang="0">
                  <a:pos x="15" y="47"/>
                </a:cxn>
                <a:cxn ang="0">
                  <a:pos x="17" y="46"/>
                </a:cxn>
                <a:cxn ang="0">
                  <a:pos x="18" y="45"/>
                </a:cxn>
                <a:cxn ang="0">
                  <a:pos x="18" y="43"/>
                </a:cxn>
                <a:cxn ang="0">
                  <a:pos x="18" y="41"/>
                </a:cxn>
                <a:cxn ang="0">
                  <a:pos x="18" y="41"/>
                </a:cxn>
              </a:cxnLst>
              <a:rect l="0" t="0" r="r" b="b"/>
              <a:pathLst>
                <a:path w="18" h="47">
                  <a:moveTo>
                    <a:pt x="18" y="41"/>
                  </a:moveTo>
                  <a:lnTo>
                    <a:pt x="18" y="41"/>
                  </a:lnTo>
                  <a:lnTo>
                    <a:pt x="12" y="23"/>
                  </a:lnTo>
                  <a:lnTo>
                    <a:pt x="10" y="14"/>
                  </a:lnTo>
                  <a:lnTo>
                    <a:pt x="9" y="5"/>
                  </a:lnTo>
                  <a:lnTo>
                    <a:pt x="9" y="5"/>
                  </a:lnTo>
                  <a:lnTo>
                    <a:pt x="9" y="3"/>
                  </a:lnTo>
                  <a:lnTo>
                    <a:pt x="7" y="1"/>
                  </a:lnTo>
                  <a:lnTo>
                    <a:pt x="6" y="0"/>
                  </a:lnTo>
                  <a:lnTo>
                    <a:pt x="4" y="0"/>
                  </a:lnTo>
                  <a:lnTo>
                    <a:pt x="3" y="0"/>
                  </a:lnTo>
                  <a:lnTo>
                    <a:pt x="1" y="1"/>
                  </a:lnTo>
                  <a:lnTo>
                    <a:pt x="0" y="3"/>
                  </a:lnTo>
                  <a:lnTo>
                    <a:pt x="0" y="5"/>
                  </a:lnTo>
                  <a:lnTo>
                    <a:pt x="0" y="5"/>
                  </a:lnTo>
                  <a:lnTo>
                    <a:pt x="1" y="14"/>
                  </a:lnTo>
                  <a:lnTo>
                    <a:pt x="3" y="24"/>
                  </a:lnTo>
                  <a:lnTo>
                    <a:pt x="9" y="44"/>
                  </a:lnTo>
                  <a:lnTo>
                    <a:pt x="9" y="44"/>
                  </a:lnTo>
                  <a:lnTo>
                    <a:pt x="10" y="45"/>
                  </a:lnTo>
                  <a:lnTo>
                    <a:pt x="12" y="46"/>
                  </a:lnTo>
                  <a:lnTo>
                    <a:pt x="13" y="47"/>
                  </a:lnTo>
                  <a:lnTo>
                    <a:pt x="15" y="47"/>
                  </a:lnTo>
                  <a:lnTo>
                    <a:pt x="17" y="46"/>
                  </a:lnTo>
                  <a:lnTo>
                    <a:pt x="18" y="45"/>
                  </a:lnTo>
                  <a:lnTo>
                    <a:pt x="18" y="43"/>
                  </a:lnTo>
                  <a:lnTo>
                    <a:pt x="18" y="41"/>
                  </a:lnTo>
                  <a:lnTo>
                    <a:pt x="18" y="4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6" name="Freeform 587">
              <a:extLst>
                <a:ext uri="{FF2B5EF4-FFF2-40B4-BE49-F238E27FC236}">
                  <a16:creationId xmlns:a16="http://schemas.microsoft.com/office/drawing/2014/main" id="{53F69CD8-1E51-D286-FDB8-4EF24E172C1F}"/>
                </a:ext>
              </a:extLst>
            </p:cNvPr>
            <p:cNvSpPr/>
            <p:nvPr/>
          </p:nvSpPr>
          <p:spPr bwMode="auto">
            <a:xfrm>
              <a:off x="5429251" y="2311400"/>
              <a:ext cx="4763" cy="26988"/>
            </a:xfrm>
            <a:custGeom>
              <a:avLst/>
              <a:gdLst/>
              <a:ahLst/>
              <a:cxnLst>
                <a:cxn ang="0">
                  <a:pos x="0" y="5"/>
                </a:cxn>
                <a:cxn ang="0">
                  <a:pos x="0" y="48"/>
                </a:cxn>
                <a:cxn ang="0">
                  <a:pos x="0" y="48"/>
                </a:cxn>
                <a:cxn ang="0">
                  <a:pos x="1" y="50"/>
                </a:cxn>
                <a:cxn ang="0">
                  <a:pos x="2" y="51"/>
                </a:cxn>
                <a:cxn ang="0">
                  <a:pos x="3" y="52"/>
                </a:cxn>
                <a:cxn ang="0">
                  <a:pos x="5" y="52"/>
                </a:cxn>
                <a:cxn ang="0">
                  <a:pos x="7" y="52"/>
                </a:cxn>
                <a:cxn ang="0">
                  <a:pos x="8" y="51"/>
                </a:cxn>
                <a:cxn ang="0">
                  <a:pos x="9" y="50"/>
                </a:cxn>
                <a:cxn ang="0">
                  <a:pos x="10" y="48"/>
                </a:cxn>
                <a:cxn ang="0">
                  <a:pos x="10" y="5"/>
                </a:cxn>
                <a:cxn ang="0">
                  <a:pos x="10" y="5"/>
                </a:cxn>
                <a:cxn ang="0">
                  <a:pos x="9" y="3"/>
                </a:cxn>
                <a:cxn ang="0">
                  <a:pos x="8" y="1"/>
                </a:cxn>
                <a:cxn ang="0">
                  <a:pos x="7" y="0"/>
                </a:cxn>
                <a:cxn ang="0">
                  <a:pos x="5" y="0"/>
                </a:cxn>
                <a:cxn ang="0">
                  <a:pos x="3" y="0"/>
                </a:cxn>
                <a:cxn ang="0">
                  <a:pos x="2" y="1"/>
                </a:cxn>
                <a:cxn ang="0">
                  <a:pos x="1" y="3"/>
                </a:cxn>
                <a:cxn ang="0">
                  <a:pos x="0" y="5"/>
                </a:cxn>
                <a:cxn ang="0">
                  <a:pos x="0" y="5"/>
                </a:cxn>
              </a:cxnLst>
              <a:rect l="0" t="0" r="r" b="b"/>
              <a:pathLst>
                <a:path w="10" h="52">
                  <a:moveTo>
                    <a:pt x="0" y="5"/>
                  </a:moveTo>
                  <a:lnTo>
                    <a:pt x="0" y="48"/>
                  </a:lnTo>
                  <a:lnTo>
                    <a:pt x="0" y="48"/>
                  </a:lnTo>
                  <a:lnTo>
                    <a:pt x="1" y="50"/>
                  </a:lnTo>
                  <a:lnTo>
                    <a:pt x="2" y="51"/>
                  </a:lnTo>
                  <a:lnTo>
                    <a:pt x="3" y="52"/>
                  </a:lnTo>
                  <a:lnTo>
                    <a:pt x="5" y="52"/>
                  </a:lnTo>
                  <a:lnTo>
                    <a:pt x="7" y="52"/>
                  </a:lnTo>
                  <a:lnTo>
                    <a:pt x="8" y="51"/>
                  </a:lnTo>
                  <a:lnTo>
                    <a:pt x="9" y="50"/>
                  </a:lnTo>
                  <a:lnTo>
                    <a:pt x="10" y="48"/>
                  </a:lnTo>
                  <a:lnTo>
                    <a:pt x="10" y="5"/>
                  </a:lnTo>
                  <a:lnTo>
                    <a:pt x="10" y="5"/>
                  </a:lnTo>
                  <a:lnTo>
                    <a:pt x="9" y="3"/>
                  </a:lnTo>
                  <a:lnTo>
                    <a:pt x="8" y="1"/>
                  </a:lnTo>
                  <a:lnTo>
                    <a:pt x="7" y="0"/>
                  </a:lnTo>
                  <a:lnTo>
                    <a:pt x="5" y="0"/>
                  </a:lnTo>
                  <a:lnTo>
                    <a:pt x="3" y="0"/>
                  </a:lnTo>
                  <a:lnTo>
                    <a:pt x="2" y="1"/>
                  </a:lnTo>
                  <a:lnTo>
                    <a:pt x="1"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7" name="Freeform 588">
              <a:extLst>
                <a:ext uri="{FF2B5EF4-FFF2-40B4-BE49-F238E27FC236}">
                  <a16:creationId xmlns:a16="http://schemas.microsoft.com/office/drawing/2014/main" id="{9878030F-991C-476C-5307-34A5CFB4BEAE}"/>
                </a:ext>
              </a:extLst>
            </p:cNvPr>
            <p:cNvSpPr/>
            <p:nvPr/>
          </p:nvSpPr>
          <p:spPr bwMode="auto">
            <a:xfrm>
              <a:off x="5454651" y="2290763"/>
              <a:ext cx="4763" cy="30163"/>
            </a:xfrm>
            <a:custGeom>
              <a:avLst/>
              <a:gdLst/>
              <a:ahLst/>
              <a:cxnLst>
                <a:cxn ang="0">
                  <a:pos x="0" y="5"/>
                </a:cxn>
                <a:cxn ang="0">
                  <a:pos x="0" y="53"/>
                </a:cxn>
                <a:cxn ang="0">
                  <a:pos x="0" y="53"/>
                </a:cxn>
                <a:cxn ang="0">
                  <a:pos x="1" y="55"/>
                </a:cxn>
                <a:cxn ang="0">
                  <a:pos x="2" y="56"/>
                </a:cxn>
                <a:cxn ang="0">
                  <a:pos x="3" y="57"/>
                </a:cxn>
                <a:cxn ang="0">
                  <a:pos x="5" y="57"/>
                </a:cxn>
                <a:cxn ang="0">
                  <a:pos x="7" y="57"/>
                </a:cxn>
                <a:cxn ang="0">
                  <a:pos x="8" y="56"/>
                </a:cxn>
                <a:cxn ang="0">
                  <a:pos x="9" y="55"/>
                </a:cxn>
                <a:cxn ang="0">
                  <a:pos x="9" y="53"/>
                </a:cxn>
                <a:cxn ang="0">
                  <a:pos x="9" y="5"/>
                </a:cxn>
                <a:cxn ang="0">
                  <a:pos x="9" y="5"/>
                </a:cxn>
                <a:cxn ang="0">
                  <a:pos x="9" y="3"/>
                </a:cxn>
                <a:cxn ang="0">
                  <a:pos x="8" y="1"/>
                </a:cxn>
                <a:cxn ang="0">
                  <a:pos x="7" y="1"/>
                </a:cxn>
                <a:cxn ang="0">
                  <a:pos x="5" y="0"/>
                </a:cxn>
                <a:cxn ang="0">
                  <a:pos x="3" y="1"/>
                </a:cxn>
                <a:cxn ang="0">
                  <a:pos x="2" y="1"/>
                </a:cxn>
                <a:cxn ang="0">
                  <a:pos x="1" y="3"/>
                </a:cxn>
                <a:cxn ang="0">
                  <a:pos x="0" y="5"/>
                </a:cxn>
                <a:cxn ang="0">
                  <a:pos x="0" y="5"/>
                </a:cxn>
              </a:cxnLst>
              <a:rect l="0" t="0" r="r" b="b"/>
              <a:pathLst>
                <a:path w="9" h="57">
                  <a:moveTo>
                    <a:pt x="0" y="5"/>
                  </a:moveTo>
                  <a:lnTo>
                    <a:pt x="0" y="53"/>
                  </a:lnTo>
                  <a:lnTo>
                    <a:pt x="0" y="53"/>
                  </a:lnTo>
                  <a:lnTo>
                    <a:pt x="1" y="55"/>
                  </a:lnTo>
                  <a:lnTo>
                    <a:pt x="2" y="56"/>
                  </a:lnTo>
                  <a:lnTo>
                    <a:pt x="3" y="57"/>
                  </a:lnTo>
                  <a:lnTo>
                    <a:pt x="5" y="57"/>
                  </a:lnTo>
                  <a:lnTo>
                    <a:pt x="7" y="57"/>
                  </a:lnTo>
                  <a:lnTo>
                    <a:pt x="8" y="56"/>
                  </a:lnTo>
                  <a:lnTo>
                    <a:pt x="9" y="55"/>
                  </a:lnTo>
                  <a:lnTo>
                    <a:pt x="9" y="53"/>
                  </a:lnTo>
                  <a:lnTo>
                    <a:pt x="9" y="5"/>
                  </a:lnTo>
                  <a:lnTo>
                    <a:pt x="9" y="5"/>
                  </a:lnTo>
                  <a:lnTo>
                    <a:pt x="9" y="3"/>
                  </a:lnTo>
                  <a:lnTo>
                    <a:pt x="8" y="1"/>
                  </a:lnTo>
                  <a:lnTo>
                    <a:pt x="7" y="1"/>
                  </a:lnTo>
                  <a:lnTo>
                    <a:pt x="5" y="0"/>
                  </a:lnTo>
                  <a:lnTo>
                    <a:pt x="3" y="1"/>
                  </a:lnTo>
                  <a:lnTo>
                    <a:pt x="2" y="1"/>
                  </a:lnTo>
                  <a:lnTo>
                    <a:pt x="1"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8" name="Freeform 589">
              <a:extLst>
                <a:ext uri="{FF2B5EF4-FFF2-40B4-BE49-F238E27FC236}">
                  <a16:creationId xmlns:a16="http://schemas.microsoft.com/office/drawing/2014/main" id="{52DA70CF-75A5-BEDA-1F6A-B9E24482F63B}"/>
                </a:ext>
              </a:extLst>
            </p:cNvPr>
            <p:cNvSpPr/>
            <p:nvPr/>
          </p:nvSpPr>
          <p:spPr bwMode="auto">
            <a:xfrm>
              <a:off x="5481638" y="2281238"/>
              <a:ext cx="4763" cy="30163"/>
            </a:xfrm>
            <a:custGeom>
              <a:avLst/>
              <a:gdLst/>
              <a:ahLst/>
              <a:cxnLst>
                <a:cxn ang="0">
                  <a:pos x="0" y="5"/>
                </a:cxn>
                <a:cxn ang="0">
                  <a:pos x="0" y="52"/>
                </a:cxn>
                <a:cxn ang="0">
                  <a:pos x="0" y="52"/>
                </a:cxn>
                <a:cxn ang="0">
                  <a:pos x="0" y="54"/>
                </a:cxn>
                <a:cxn ang="0">
                  <a:pos x="1" y="56"/>
                </a:cxn>
                <a:cxn ang="0">
                  <a:pos x="3" y="57"/>
                </a:cxn>
                <a:cxn ang="0">
                  <a:pos x="4" y="57"/>
                </a:cxn>
                <a:cxn ang="0">
                  <a:pos x="6" y="57"/>
                </a:cxn>
                <a:cxn ang="0">
                  <a:pos x="8" y="56"/>
                </a:cxn>
                <a:cxn ang="0">
                  <a:pos x="9" y="54"/>
                </a:cxn>
                <a:cxn ang="0">
                  <a:pos x="9" y="52"/>
                </a:cxn>
                <a:cxn ang="0">
                  <a:pos x="9" y="5"/>
                </a:cxn>
                <a:cxn ang="0">
                  <a:pos x="9" y="5"/>
                </a:cxn>
                <a:cxn ang="0">
                  <a:pos x="9" y="4"/>
                </a:cxn>
                <a:cxn ang="0">
                  <a:pos x="8" y="2"/>
                </a:cxn>
                <a:cxn ang="0">
                  <a:pos x="6" y="0"/>
                </a:cxn>
                <a:cxn ang="0">
                  <a:pos x="4" y="0"/>
                </a:cxn>
                <a:cxn ang="0">
                  <a:pos x="3" y="0"/>
                </a:cxn>
                <a:cxn ang="0">
                  <a:pos x="1" y="2"/>
                </a:cxn>
                <a:cxn ang="0">
                  <a:pos x="0" y="4"/>
                </a:cxn>
                <a:cxn ang="0">
                  <a:pos x="0" y="5"/>
                </a:cxn>
                <a:cxn ang="0">
                  <a:pos x="0" y="5"/>
                </a:cxn>
              </a:cxnLst>
              <a:rect l="0" t="0" r="r" b="b"/>
              <a:pathLst>
                <a:path w="9" h="57">
                  <a:moveTo>
                    <a:pt x="0" y="5"/>
                  </a:moveTo>
                  <a:lnTo>
                    <a:pt x="0" y="52"/>
                  </a:lnTo>
                  <a:lnTo>
                    <a:pt x="0" y="52"/>
                  </a:lnTo>
                  <a:lnTo>
                    <a:pt x="0" y="54"/>
                  </a:lnTo>
                  <a:lnTo>
                    <a:pt x="1" y="56"/>
                  </a:lnTo>
                  <a:lnTo>
                    <a:pt x="3" y="57"/>
                  </a:lnTo>
                  <a:lnTo>
                    <a:pt x="4" y="57"/>
                  </a:lnTo>
                  <a:lnTo>
                    <a:pt x="6" y="57"/>
                  </a:lnTo>
                  <a:lnTo>
                    <a:pt x="8" y="56"/>
                  </a:lnTo>
                  <a:lnTo>
                    <a:pt x="9" y="54"/>
                  </a:lnTo>
                  <a:lnTo>
                    <a:pt x="9" y="52"/>
                  </a:lnTo>
                  <a:lnTo>
                    <a:pt x="9" y="5"/>
                  </a:lnTo>
                  <a:lnTo>
                    <a:pt x="9" y="5"/>
                  </a:lnTo>
                  <a:lnTo>
                    <a:pt x="9" y="4"/>
                  </a:lnTo>
                  <a:lnTo>
                    <a:pt x="8" y="2"/>
                  </a:lnTo>
                  <a:lnTo>
                    <a:pt x="6" y="0"/>
                  </a:lnTo>
                  <a:lnTo>
                    <a:pt x="4" y="0"/>
                  </a:lnTo>
                  <a:lnTo>
                    <a:pt x="3" y="0"/>
                  </a:lnTo>
                  <a:lnTo>
                    <a:pt x="1" y="2"/>
                  </a:lnTo>
                  <a:lnTo>
                    <a:pt x="0" y="4"/>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9" name="Freeform 590">
              <a:extLst>
                <a:ext uri="{FF2B5EF4-FFF2-40B4-BE49-F238E27FC236}">
                  <a16:creationId xmlns:a16="http://schemas.microsoft.com/office/drawing/2014/main" id="{CDC045FB-3315-7520-218E-73D9CDCBABB8}"/>
                </a:ext>
              </a:extLst>
            </p:cNvPr>
            <p:cNvSpPr/>
            <p:nvPr/>
          </p:nvSpPr>
          <p:spPr bwMode="auto">
            <a:xfrm>
              <a:off x="5503863" y="2281238"/>
              <a:ext cx="4763" cy="31750"/>
            </a:xfrm>
            <a:custGeom>
              <a:avLst/>
              <a:gdLst/>
              <a:ahLst/>
              <a:cxnLst>
                <a:cxn ang="0">
                  <a:pos x="0" y="5"/>
                </a:cxn>
                <a:cxn ang="0">
                  <a:pos x="0" y="57"/>
                </a:cxn>
                <a:cxn ang="0">
                  <a:pos x="0" y="57"/>
                </a:cxn>
                <a:cxn ang="0">
                  <a:pos x="0" y="59"/>
                </a:cxn>
                <a:cxn ang="0">
                  <a:pos x="2" y="60"/>
                </a:cxn>
                <a:cxn ang="0">
                  <a:pos x="3" y="61"/>
                </a:cxn>
                <a:cxn ang="0">
                  <a:pos x="5" y="61"/>
                </a:cxn>
                <a:cxn ang="0">
                  <a:pos x="6" y="61"/>
                </a:cxn>
                <a:cxn ang="0">
                  <a:pos x="8" y="60"/>
                </a:cxn>
                <a:cxn ang="0">
                  <a:pos x="9" y="59"/>
                </a:cxn>
                <a:cxn ang="0">
                  <a:pos x="9" y="57"/>
                </a:cxn>
                <a:cxn ang="0">
                  <a:pos x="9" y="5"/>
                </a:cxn>
                <a:cxn ang="0">
                  <a:pos x="9" y="5"/>
                </a:cxn>
                <a:cxn ang="0">
                  <a:pos x="9" y="4"/>
                </a:cxn>
                <a:cxn ang="0">
                  <a:pos x="8" y="2"/>
                </a:cxn>
                <a:cxn ang="0">
                  <a:pos x="6" y="0"/>
                </a:cxn>
                <a:cxn ang="0">
                  <a:pos x="5" y="0"/>
                </a:cxn>
                <a:cxn ang="0">
                  <a:pos x="3" y="0"/>
                </a:cxn>
                <a:cxn ang="0">
                  <a:pos x="2" y="2"/>
                </a:cxn>
                <a:cxn ang="0">
                  <a:pos x="0" y="4"/>
                </a:cxn>
                <a:cxn ang="0">
                  <a:pos x="0" y="5"/>
                </a:cxn>
                <a:cxn ang="0">
                  <a:pos x="0" y="5"/>
                </a:cxn>
              </a:cxnLst>
              <a:rect l="0" t="0" r="r" b="b"/>
              <a:pathLst>
                <a:path w="9" h="61">
                  <a:moveTo>
                    <a:pt x="0" y="5"/>
                  </a:moveTo>
                  <a:lnTo>
                    <a:pt x="0" y="57"/>
                  </a:lnTo>
                  <a:lnTo>
                    <a:pt x="0" y="57"/>
                  </a:lnTo>
                  <a:lnTo>
                    <a:pt x="0" y="59"/>
                  </a:lnTo>
                  <a:lnTo>
                    <a:pt x="2" y="60"/>
                  </a:lnTo>
                  <a:lnTo>
                    <a:pt x="3" y="61"/>
                  </a:lnTo>
                  <a:lnTo>
                    <a:pt x="5" y="61"/>
                  </a:lnTo>
                  <a:lnTo>
                    <a:pt x="6" y="61"/>
                  </a:lnTo>
                  <a:lnTo>
                    <a:pt x="8" y="60"/>
                  </a:lnTo>
                  <a:lnTo>
                    <a:pt x="9" y="59"/>
                  </a:lnTo>
                  <a:lnTo>
                    <a:pt x="9" y="57"/>
                  </a:lnTo>
                  <a:lnTo>
                    <a:pt x="9" y="5"/>
                  </a:lnTo>
                  <a:lnTo>
                    <a:pt x="9" y="5"/>
                  </a:lnTo>
                  <a:lnTo>
                    <a:pt x="9" y="4"/>
                  </a:lnTo>
                  <a:lnTo>
                    <a:pt x="8" y="2"/>
                  </a:lnTo>
                  <a:lnTo>
                    <a:pt x="6" y="0"/>
                  </a:lnTo>
                  <a:lnTo>
                    <a:pt x="5" y="0"/>
                  </a:lnTo>
                  <a:lnTo>
                    <a:pt x="3" y="0"/>
                  </a:lnTo>
                  <a:lnTo>
                    <a:pt x="2" y="2"/>
                  </a:lnTo>
                  <a:lnTo>
                    <a:pt x="0" y="4"/>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0" name="Freeform 591">
              <a:extLst>
                <a:ext uri="{FF2B5EF4-FFF2-40B4-BE49-F238E27FC236}">
                  <a16:creationId xmlns:a16="http://schemas.microsoft.com/office/drawing/2014/main" id="{97E577EA-18AB-22C6-B241-99E014134B93}"/>
                </a:ext>
              </a:extLst>
            </p:cNvPr>
            <p:cNvSpPr/>
            <p:nvPr/>
          </p:nvSpPr>
          <p:spPr bwMode="auto">
            <a:xfrm>
              <a:off x="5529263" y="2289175"/>
              <a:ext cx="11113" cy="42863"/>
            </a:xfrm>
            <a:custGeom>
              <a:avLst/>
              <a:gdLst/>
              <a:ahLst/>
              <a:cxnLst>
                <a:cxn ang="0">
                  <a:pos x="9" y="3"/>
                </a:cxn>
                <a:cxn ang="0">
                  <a:pos x="9" y="3"/>
                </a:cxn>
                <a:cxn ang="0">
                  <a:pos x="7" y="10"/>
                </a:cxn>
                <a:cxn ang="0">
                  <a:pos x="5" y="17"/>
                </a:cxn>
                <a:cxn ang="0">
                  <a:pos x="5" y="33"/>
                </a:cxn>
                <a:cxn ang="0">
                  <a:pos x="5" y="33"/>
                </a:cxn>
                <a:cxn ang="0">
                  <a:pos x="4" y="43"/>
                </a:cxn>
                <a:cxn ang="0">
                  <a:pos x="2" y="54"/>
                </a:cxn>
                <a:cxn ang="0">
                  <a:pos x="1" y="65"/>
                </a:cxn>
                <a:cxn ang="0">
                  <a:pos x="0" y="75"/>
                </a:cxn>
                <a:cxn ang="0">
                  <a:pos x="0" y="75"/>
                </a:cxn>
                <a:cxn ang="0">
                  <a:pos x="0" y="77"/>
                </a:cxn>
                <a:cxn ang="0">
                  <a:pos x="1" y="78"/>
                </a:cxn>
                <a:cxn ang="0">
                  <a:pos x="3" y="79"/>
                </a:cxn>
                <a:cxn ang="0">
                  <a:pos x="4" y="81"/>
                </a:cxn>
                <a:cxn ang="0">
                  <a:pos x="6" y="79"/>
                </a:cxn>
                <a:cxn ang="0">
                  <a:pos x="8" y="78"/>
                </a:cxn>
                <a:cxn ang="0">
                  <a:pos x="9" y="77"/>
                </a:cxn>
                <a:cxn ang="0">
                  <a:pos x="9" y="75"/>
                </a:cxn>
                <a:cxn ang="0">
                  <a:pos x="9" y="75"/>
                </a:cxn>
                <a:cxn ang="0">
                  <a:pos x="11" y="60"/>
                </a:cxn>
                <a:cxn ang="0">
                  <a:pos x="13" y="43"/>
                </a:cxn>
                <a:cxn ang="0">
                  <a:pos x="13" y="43"/>
                </a:cxn>
                <a:cxn ang="0">
                  <a:pos x="14" y="25"/>
                </a:cxn>
                <a:cxn ang="0">
                  <a:pos x="15" y="14"/>
                </a:cxn>
                <a:cxn ang="0">
                  <a:pos x="18" y="5"/>
                </a:cxn>
                <a:cxn ang="0">
                  <a:pos x="18" y="5"/>
                </a:cxn>
                <a:cxn ang="0">
                  <a:pos x="19" y="4"/>
                </a:cxn>
                <a:cxn ang="0">
                  <a:pos x="18" y="2"/>
                </a:cxn>
                <a:cxn ang="0">
                  <a:pos x="17" y="1"/>
                </a:cxn>
                <a:cxn ang="0">
                  <a:pos x="15" y="0"/>
                </a:cxn>
                <a:cxn ang="0">
                  <a:pos x="12" y="0"/>
                </a:cxn>
                <a:cxn ang="0">
                  <a:pos x="10" y="1"/>
                </a:cxn>
                <a:cxn ang="0">
                  <a:pos x="9" y="3"/>
                </a:cxn>
                <a:cxn ang="0">
                  <a:pos x="9" y="3"/>
                </a:cxn>
              </a:cxnLst>
              <a:rect l="0" t="0" r="r" b="b"/>
              <a:pathLst>
                <a:path w="19" h="81">
                  <a:moveTo>
                    <a:pt x="9" y="3"/>
                  </a:moveTo>
                  <a:lnTo>
                    <a:pt x="9" y="3"/>
                  </a:lnTo>
                  <a:lnTo>
                    <a:pt x="7" y="10"/>
                  </a:lnTo>
                  <a:lnTo>
                    <a:pt x="5" y="17"/>
                  </a:lnTo>
                  <a:lnTo>
                    <a:pt x="5" y="33"/>
                  </a:lnTo>
                  <a:lnTo>
                    <a:pt x="5" y="33"/>
                  </a:lnTo>
                  <a:lnTo>
                    <a:pt x="4" y="43"/>
                  </a:lnTo>
                  <a:lnTo>
                    <a:pt x="2" y="54"/>
                  </a:lnTo>
                  <a:lnTo>
                    <a:pt x="1" y="65"/>
                  </a:lnTo>
                  <a:lnTo>
                    <a:pt x="0" y="75"/>
                  </a:lnTo>
                  <a:lnTo>
                    <a:pt x="0" y="75"/>
                  </a:lnTo>
                  <a:lnTo>
                    <a:pt x="0" y="77"/>
                  </a:lnTo>
                  <a:lnTo>
                    <a:pt x="1" y="78"/>
                  </a:lnTo>
                  <a:lnTo>
                    <a:pt x="3" y="79"/>
                  </a:lnTo>
                  <a:lnTo>
                    <a:pt x="4" y="81"/>
                  </a:lnTo>
                  <a:lnTo>
                    <a:pt x="6" y="79"/>
                  </a:lnTo>
                  <a:lnTo>
                    <a:pt x="8" y="78"/>
                  </a:lnTo>
                  <a:lnTo>
                    <a:pt x="9" y="77"/>
                  </a:lnTo>
                  <a:lnTo>
                    <a:pt x="9" y="75"/>
                  </a:lnTo>
                  <a:lnTo>
                    <a:pt x="9" y="75"/>
                  </a:lnTo>
                  <a:lnTo>
                    <a:pt x="11" y="60"/>
                  </a:lnTo>
                  <a:lnTo>
                    <a:pt x="13" y="43"/>
                  </a:lnTo>
                  <a:lnTo>
                    <a:pt x="13" y="43"/>
                  </a:lnTo>
                  <a:lnTo>
                    <a:pt x="14" y="25"/>
                  </a:lnTo>
                  <a:lnTo>
                    <a:pt x="15" y="14"/>
                  </a:lnTo>
                  <a:lnTo>
                    <a:pt x="18" y="5"/>
                  </a:lnTo>
                  <a:lnTo>
                    <a:pt x="18" y="5"/>
                  </a:lnTo>
                  <a:lnTo>
                    <a:pt x="19" y="4"/>
                  </a:lnTo>
                  <a:lnTo>
                    <a:pt x="18" y="2"/>
                  </a:lnTo>
                  <a:lnTo>
                    <a:pt x="17" y="1"/>
                  </a:lnTo>
                  <a:lnTo>
                    <a:pt x="15" y="0"/>
                  </a:lnTo>
                  <a:lnTo>
                    <a:pt x="12" y="0"/>
                  </a:lnTo>
                  <a:lnTo>
                    <a:pt x="10" y="1"/>
                  </a:lnTo>
                  <a:lnTo>
                    <a:pt x="9" y="3"/>
                  </a:lnTo>
                  <a:lnTo>
                    <a:pt x="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1" name="Freeform 592">
              <a:extLst>
                <a:ext uri="{FF2B5EF4-FFF2-40B4-BE49-F238E27FC236}">
                  <a16:creationId xmlns:a16="http://schemas.microsoft.com/office/drawing/2014/main" id="{E65B271D-04FC-C062-24DD-2537323F92B0}"/>
                </a:ext>
              </a:extLst>
            </p:cNvPr>
            <p:cNvSpPr/>
            <p:nvPr/>
          </p:nvSpPr>
          <p:spPr bwMode="auto">
            <a:xfrm>
              <a:off x="5546726" y="2312988"/>
              <a:ext cx="7938" cy="46038"/>
            </a:xfrm>
            <a:custGeom>
              <a:avLst/>
              <a:gdLst/>
              <a:ahLst/>
              <a:cxnLst>
                <a:cxn ang="0">
                  <a:pos x="6" y="4"/>
                </a:cxn>
                <a:cxn ang="0">
                  <a:pos x="6" y="4"/>
                </a:cxn>
                <a:cxn ang="0">
                  <a:pos x="3" y="13"/>
                </a:cxn>
                <a:cxn ang="0">
                  <a:pos x="1" y="22"/>
                </a:cxn>
                <a:cxn ang="0">
                  <a:pos x="0" y="32"/>
                </a:cxn>
                <a:cxn ang="0">
                  <a:pos x="0" y="42"/>
                </a:cxn>
                <a:cxn ang="0">
                  <a:pos x="1" y="61"/>
                </a:cxn>
                <a:cxn ang="0">
                  <a:pos x="1" y="81"/>
                </a:cxn>
                <a:cxn ang="0">
                  <a:pos x="1" y="81"/>
                </a:cxn>
                <a:cxn ang="0">
                  <a:pos x="2" y="83"/>
                </a:cxn>
                <a:cxn ang="0">
                  <a:pos x="3" y="84"/>
                </a:cxn>
                <a:cxn ang="0">
                  <a:pos x="4" y="85"/>
                </a:cxn>
                <a:cxn ang="0">
                  <a:pos x="6" y="85"/>
                </a:cxn>
                <a:cxn ang="0">
                  <a:pos x="7" y="85"/>
                </a:cxn>
                <a:cxn ang="0">
                  <a:pos x="9" y="84"/>
                </a:cxn>
                <a:cxn ang="0">
                  <a:pos x="10" y="83"/>
                </a:cxn>
                <a:cxn ang="0">
                  <a:pos x="10" y="81"/>
                </a:cxn>
                <a:cxn ang="0">
                  <a:pos x="10" y="81"/>
                </a:cxn>
                <a:cxn ang="0">
                  <a:pos x="10" y="61"/>
                </a:cxn>
                <a:cxn ang="0">
                  <a:pos x="9" y="43"/>
                </a:cxn>
                <a:cxn ang="0">
                  <a:pos x="10" y="34"/>
                </a:cxn>
                <a:cxn ang="0">
                  <a:pos x="10" y="24"/>
                </a:cxn>
                <a:cxn ang="0">
                  <a:pos x="12" y="15"/>
                </a:cxn>
                <a:cxn ang="0">
                  <a:pos x="15" y="6"/>
                </a:cxn>
                <a:cxn ang="0">
                  <a:pos x="15" y="6"/>
                </a:cxn>
                <a:cxn ang="0">
                  <a:pos x="15" y="4"/>
                </a:cxn>
                <a:cxn ang="0">
                  <a:pos x="14" y="3"/>
                </a:cxn>
                <a:cxn ang="0">
                  <a:pos x="13" y="1"/>
                </a:cxn>
                <a:cxn ang="0">
                  <a:pos x="12" y="0"/>
                </a:cxn>
                <a:cxn ang="0">
                  <a:pos x="8" y="0"/>
                </a:cxn>
                <a:cxn ang="0">
                  <a:pos x="7" y="1"/>
                </a:cxn>
                <a:cxn ang="0">
                  <a:pos x="6" y="4"/>
                </a:cxn>
                <a:cxn ang="0">
                  <a:pos x="6" y="4"/>
                </a:cxn>
              </a:cxnLst>
              <a:rect l="0" t="0" r="r" b="b"/>
              <a:pathLst>
                <a:path w="15" h="85">
                  <a:moveTo>
                    <a:pt x="6" y="4"/>
                  </a:moveTo>
                  <a:lnTo>
                    <a:pt x="6" y="4"/>
                  </a:lnTo>
                  <a:lnTo>
                    <a:pt x="3" y="13"/>
                  </a:lnTo>
                  <a:lnTo>
                    <a:pt x="1" y="22"/>
                  </a:lnTo>
                  <a:lnTo>
                    <a:pt x="0" y="32"/>
                  </a:lnTo>
                  <a:lnTo>
                    <a:pt x="0" y="42"/>
                  </a:lnTo>
                  <a:lnTo>
                    <a:pt x="1" y="61"/>
                  </a:lnTo>
                  <a:lnTo>
                    <a:pt x="1" y="81"/>
                  </a:lnTo>
                  <a:lnTo>
                    <a:pt x="1" y="81"/>
                  </a:lnTo>
                  <a:lnTo>
                    <a:pt x="2" y="83"/>
                  </a:lnTo>
                  <a:lnTo>
                    <a:pt x="3" y="84"/>
                  </a:lnTo>
                  <a:lnTo>
                    <a:pt x="4" y="85"/>
                  </a:lnTo>
                  <a:lnTo>
                    <a:pt x="6" y="85"/>
                  </a:lnTo>
                  <a:lnTo>
                    <a:pt x="7" y="85"/>
                  </a:lnTo>
                  <a:lnTo>
                    <a:pt x="9" y="84"/>
                  </a:lnTo>
                  <a:lnTo>
                    <a:pt x="10" y="83"/>
                  </a:lnTo>
                  <a:lnTo>
                    <a:pt x="10" y="81"/>
                  </a:lnTo>
                  <a:lnTo>
                    <a:pt x="10" y="81"/>
                  </a:lnTo>
                  <a:lnTo>
                    <a:pt x="10" y="61"/>
                  </a:lnTo>
                  <a:lnTo>
                    <a:pt x="9" y="43"/>
                  </a:lnTo>
                  <a:lnTo>
                    <a:pt x="10" y="34"/>
                  </a:lnTo>
                  <a:lnTo>
                    <a:pt x="10" y="24"/>
                  </a:lnTo>
                  <a:lnTo>
                    <a:pt x="12" y="15"/>
                  </a:lnTo>
                  <a:lnTo>
                    <a:pt x="15" y="6"/>
                  </a:lnTo>
                  <a:lnTo>
                    <a:pt x="15" y="6"/>
                  </a:lnTo>
                  <a:lnTo>
                    <a:pt x="15" y="4"/>
                  </a:lnTo>
                  <a:lnTo>
                    <a:pt x="14" y="3"/>
                  </a:lnTo>
                  <a:lnTo>
                    <a:pt x="13" y="1"/>
                  </a:lnTo>
                  <a:lnTo>
                    <a:pt x="12" y="0"/>
                  </a:lnTo>
                  <a:lnTo>
                    <a:pt x="8" y="0"/>
                  </a:lnTo>
                  <a:lnTo>
                    <a:pt x="7" y="1"/>
                  </a:lnTo>
                  <a:lnTo>
                    <a:pt x="6" y="4"/>
                  </a:lnTo>
                  <a:lnTo>
                    <a:pt x="6"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2" name="Freeform 593">
              <a:extLst>
                <a:ext uri="{FF2B5EF4-FFF2-40B4-BE49-F238E27FC236}">
                  <a16:creationId xmlns:a16="http://schemas.microsoft.com/office/drawing/2014/main" id="{0269C3F1-CBEB-A97D-5274-A2D5350604D8}"/>
                </a:ext>
              </a:extLst>
            </p:cNvPr>
            <p:cNvSpPr/>
            <p:nvPr/>
          </p:nvSpPr>
          <p:spPr bwMode="auto">
            <a:xfrm>
              <a:off x="5567363" y="2338388"/>
              <a:ext cx="4763" cy="30163"/>
            </a:xfrm>
            <a:custGeom>
              <a:avLst/>
              <a:gdLst/>
              <a:ahLst/>
              <a:cxnLst>
                <a:cxn ang="0">
                  <a:pos x="0" y="4"/>
                </a:cxn>
                <a:cxn ang="0">
                  <a:pos x="0" y="52"/>
                </a:cxn>
                <a:cxn ang="0">
                  <a:pos x="0" y="52"/>
                </a:cxn>
                <a:cxn ang="0">
                  <a:pos x="0" y="54"/>
                </a:cxn>
                <a:cxn ang="0">
                  <a:pos x="1" y="55"/>
                </a:cxn>
                <a:cxn ang="0">
                  <a:pos x="3" y="56"/>
                </a:cxn>
                <a:cxn ang="0">
                  <a:pos x="4" y="56"/>
                </a:cxn>
                <a:cxn ang="0">
                  <a:pos x="6" y="56"/>
                </a:cxn>
                <a:cxn ang="0">
                  <a:pos x="8" y="55"/>
                </a:cxn>
                <a:cxn ang="0">
                  <a:pos x="9" y="54"/>
                </a:cxn>
                <a:cxn ang="0">
                  <a:pos x="9" y="52"/>
                </a:cxn>
                <a:cxn ang="0">
                  <a:pos x="9" y="4"/>
                </a:cxn>
                <a:cxn ang="0">
                  <a:pos x="9" y="4"/>
                </a:cxn>
                <a:cxn ang="0">
                  <a:pos x="9" y="2"/>
                </a:cxn>
                <a:cxn ang="0">
                  <a:pos x="8" y="1"/>
                </a:cxn>
                <a:cxn ang="0">
                  <a:pos x="6" y="0"/>
                </a:cxn>
                <a:cxn ang="0">
                  <a:pos x="4" y="0"/>
                </a:cxn>
                <a:cxn ang="0">
                  <a:pos x="3" y="0"/>
                </a:cxn>
                <a:cxn ang="0">
                  <a:pos x="1" y="1"/>
                </a:cxn>
                <a:cxn ang="0">
                  <a:pos x="0" y="2"/>
                </a:cxn>
                <a:cxn ang="0">
                  <a:pos x="0" y="4"/>
                </a:cxn>
                <a:cxn ang="0">
                  <a:pos x="0" y="4"/>
                </a:cxn>
              </a:cxnLst>
              <a:rect l="0" t="0" r="r" b="b"/>
              <a:pathLst>
                <a:path w="9" h="56">
                  <a:moveTo>
                    <a:pt x="0" y="4"/>
                  </a:moveTo>
                  <a:lnTo>
                    <a:pt x="0" y="52"/>
                  </a:lnTo>
                  <a:lnTo>
                    <a:pt x="0" y="52"/>
                  </a:lnTo>
                  <a:lnTo>
                    <a:pt x="0" y="54"/>
                  </a:lnTo>
                  <a:lnTo>
                    <a:pt x="1" y="55"/>
                  </a:lnTo>
                  <a:lnTo>
                    <a:pt x="3" y="56"/>
                  </a:lnTo>
                  <a:lnTo>
                    <a:pt x="4" y="56"/>
                  </a:lnTo>
                  <a:lnTo>
                    <a:pt x="6" y="56"/>
                  </a:lnTo>
                  <a:lnTo>
                    <a:pt x="8" y="55"/>
                  </a:lnTo>
                  <a:lnTo>
                    <a:pt x="9" y="54"/>
                  </a:lnTo>
                  <a:lnTo>
                    <a:pt x="9" y="52"/>
                  </a:lnTo>
                  <a:lnTo>
                    <a:pt x="9" y="4"/>
                  </a:lnTo>
                  <a:lnTo>
                    <a:pt x="9" y="4"/>
                  </a:lnTo>
                  <a:lnTo>
                    <a:pt x="9" y="2"/>
                  </a:lnTo>
                  <a:lnTo>
                    <a:pt x="8" y="1"/>
                  </a:lnTo>
                  <a:lnTo>
                    <a:pt x="6" y="0"/>
                  </a:lnTo>
                  <a:lnTo>
                    <a:pt x="4" y="0"/>
                  </a:lnTo>
                  <a:lnTo>
                    <a:pt x="3" y="0"/>
                  </a:lnTo>
                  <a:lnTo>
                    <a:pt x="1" y="1"/>
                  </a:lnTo>
                  <a:lnTo>
                    <a:pt x="0"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3" name="Freeform 594">
              <a:extLst>
                <a:ext uri="{FF2B5EF4-FFF2-40B4-BE49-F238E27FC236}">
                  <a16:creationId xmlns:a16="http://schemas.microsoft.com/office/drawing/2014/main" id="{34D581A1-9AB1-479D-15B3-D0384666DEBF}"/>
                </a:ext>
              </a:extLst>
            </p:cNvPr>
            <p:cNvSpPr/>
            <p:nvPr/>
          </p:nvSpPr>
          <p:spPr bwMode="auto">
            <a:xfrm>
              <a:off x="5591176" y="2354263"/>
              <a:ext cx="7938" cy="36513"/>
            </a:xfrm>
            <a:custGeom>
              <a:avLst/>
              <a:gdLst/>
              <a:ahLst/>
              <a:cxnLst>
                <a:cxn ang="0">
                  <a:pos x="7" y="2"/>
                </a:cxn>
                <a:cxn ang="0">
                  <a:pos x="7" y="2"/>
                </a:cxn>
                <a:cxn ang="0">
                  <a:pos x="4" y="10"/>
                </a:cxn>
                <a:cxn ang="0">
                  <a:pos x="1" y="17"/>
                </a:cxn>
                <a:cxn ang="0">
                  <a:pos x="0" y="26"/>
                </a:cxn>
                <a:cxn ang="0">
                  <a:pos x="0" y="34"/>
                </a:cxn>
                <a:cxn ang="0">
                  <a:pos x="0" y="49"/>
                </a:cxn>
                <a:cxn ang="0">
                  <a:pos x="1" y="66"/>
                </a:cxn>
                <a:cxn ang="0">
                  <a:pos x="1" y="66"/>
                </a:cxn>
                <a:cxn ang="0">
                  <a:pos x="1" y="68"/>
                </a:cxn>
                <a:cxn ang="0">
                  <a:pos x="2" y="70"/>
                </a:cxn>
                <a:cxn ang="0">
                  <a:pos x="5" y="70"/>
                </a:cxn>
                <a:cxn ang="0">
                  <a:pos x="6" y="71"/>
                </a:cxn>
                <a:cxn ang="0">
                  <a:pos x="8" y="70"/>
                </a:cxn>
                <a:cxn ang="0">
                  <a:pos x="10" y="70"/>
                </a:cxn>
                <a:cxn ang="0">
                  <a:pos x="11" y="68"/>
                </a:cxn>
                <a:cxn ang="0">
                  <a:pos x="11" y="66"/>
                </a:cxn>
                <a:cxn ang="0">
                  <a:pos x="11" y="66"/>
                </a:cxn>
                <a:cxn ang="0">
                  <a:pos x="10" y="36"/>
                </a:cxn>
                <a:cxn ang="0">
                  <a:pos x="10" y="29"/>
                </a:cxn>
                <a:cxn ang="0">
                  <a:pos x="11" y="22"/>
                </a:cxn>
                <a:cxn ang="0">
                  <a:pos x="12" y="14"/>
                </a:cxn>
                <a:cxn ang="0">
                  <a:pos x="15" y="7"/>
                </a:cxn>
                <a:cxn ang="0">
                  <a:pos x="15" y="7"/>
                </a:cxn>
                <a:cxn ang="0">
                  <a:pos x="15" y="5"/>
                </a:cxn>
                <a:cxn ang="0">
                  <a:pos x="15" y="3"/>
                </a:cxn>
                <a:cxn ang="0">
                  <a:pos x="13" y="1"/>
                </a:cxn>
                <a:cxn ang="0">
                  <a:pos x="11" y="0"/>
                </a:cxn>
                <a:cxn ang="0">
                  <a:pos x="10" y="0"/>
                </a:cxn>
                <a:cxn ang="0">
                  <a:pos x="8" y="1"/>
                </a:cxn>
                <a:cxn ang="0">
                  <a:pos x="7" y="2"/>
                </a:cxn>
                <a:cxn ang="0">
                  <a:pos x="7" y="2"/>
                </a:cxn>
              </a:cxnLst>
              <a:rect l="0" t="0" r="r" b="b"/>
              <a:pathLst>
                <a:path w="15" h="71">
                  <a:moveTo>
                    <a:pt x="7" y="2"/>
                  </a:moveTo>
                  <a:lnTo>
                    <a:pt x="7" y="2"/>
                  </a:lnTo>
                  <a:lnTo>
                    <a:pt x="4" y="10"/>
                  </a:lnTo>
                  <a:lnTo>
                    <a:pt x="1" y="17"/>
                  </a:lnTo>
                  <a:lnTo>
                    <a:pt x="0" y="26"/>
                  </a:lnTo>
                  <a:lnTo>
                    <a:pt x="0" y="34"/>
                  </a:lnTo>
                  <a:lnTo>
                    <a:pt x="0" y="49"/>
                  </a:lnTo>
                  <a:lnTo>
                    <a:pt x="1" y="66"/>
                  </a:lnTo>
                  <a:lnTo>
                    <a:pt x="1" y="66"/>
                  </a:lnTo>
                  <a:lnTo>
                    <a:pt x="1" y="68"/>
                  </a:lnTo>
                  <a:lnTo>
                    <a:pt x="2" y="70"/>
                  </a:lnTo>
                  <a:lnTo>
                    <a:pt x="5" y="70"/>
                  </a:lnTo>
                  <a:lnTo>
                    <a:pt x="6" y="71"/>
                  </a:lnTo>
                  <a:lnTo>
                    <a:pt x="8" y="70"/>
                  </a:lnTo>
                  <a:lnTo>
                    <a:pt x="10" y="70"/>
                  </a:lnTo>
                  <a:lnTo>
                    <a:pt x="11" y="68"/>
                  </a:lnTo>
                  <a:lnTo>
                    <a:pt x="11" y="66"/>
                  </a:lnTo>
                  <a:lnTo>
                    <a:pt x="11" y="66"/>
                  </a:lnTo>
                  <a:lnTo>
                    <a:pt x="10" y="36"/>
                  </a:lnTo>
                  <a:lnTo>
                    <a:pt x="10" y="29"/>
                  </a:lnTo>
                  <a:lnTo>
                    <a:pt x="11" y="22"/>
                  </a:lnTo>
                  <a:lnTo>
                    <a:pt x="12" y="14"/>
                  </a:lnTo>
                  <a:lnTo>
                    <a:pt x="15" y="7"/>
                  </a:lnTo>
                  <a:lnTo>
                    <a:pt x="15" y="7"/>
                  </a:lnTo>
                  <a:lnTo>
                    <a:pt x="15" y="5"/>
                  </a:lnTo>
                  <a:lnTo>
                    <a:pt x="15" y="3"/>
                  </a:lnTo>
                  <a:lnTo>
                    <a:pt x="13" y="1"/>
                  </a:lnTo>
                  <a:lnTo>
                    <a:pt x="11" y="0"/>
                  </a:lnTo>
                  <a:lnTo>
                    <a:pt x="10" y="0"/>
                  </a:lnTo>
                  <a:lnTo>
                    <a:pt x="8" y="1"/>
                  </a:lnTo>
                  <a:lnTo>
                    <a:pt x="7" y="2"/>
                  </a:lnTo>
                  <a:lnTo>
                    <a:pt x="7"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4" name="Freeform 595">
              <a:extLst>
                <a:ext uri="{FF2B5EF4-FFF2-40B4-BE49-F238E27FC236}">
                  <a16:creationId xmlns:a16="http://schemas.microsoft.com/office/drawing/2014/main" id="{398A4257-06F2-6FBC-21E8-CFABD437C2DF}"/>
                </a:ext>
              </a:extLst>
            </p:cNvPr>
            <p:cNvSpPr/>
            <p:nvPr/>
          </p:nvSpPr>
          <p:spPr bwMode="auto">
            <a:xfrm>
              <a:off x="5614988" y="2376488"/>
              <a:ext cx="4763" cy="36513"/>
            </a:xfrm>
            <a:custGeom>
              <a:avLst/>
              <a:gdLst/>
              <a:ahLst/>
              <a:cxnLst>
                <a:cxn ang="0">
                  <a:pos x="0" y="5"/>
                </a:cxn>
                <a:cxn ang="0">
                  <a:pos x="0" y="67"/>
                </a:cxn>
                <a:cxn ang="0">
                  <a:pos x="0" y="67"/>
                </a:cxn>
                <a:cxn ang="0">
                  <a:pos x="0" y="68"/>
                </a:cxn>
                <a:cxn ang="0">
                  <a:pos x="1" y="70"/>
                </a:cxn>
                <a:cxn ang="0">
                  <a:pos x="3" y="71"/>
                </a:cxn>
                <a:cxn ang="0">
                  <a:pos x="5" y="71"/>
                </a:cxn>
                <a:cxn ang="0">
                  <a:pos x="6" y="71"/>
                </a:cxn>
                <a:cxn ang="0">
                  <a:pos x="8" y="70"/>
                </a:cxn>
                <a:cxn ang="0">
                  <a:pos x="9" y="68"/>
                </a:cxn>
                <a:cxn ang="0">
                  <a:pos x="9" y="67"/>
                </a:cxn>
                <a:cxn ang="0">
                  <a:pos x="9" y="5"/>
                </a:cxn>
                <a:cxn ang="0">
                  <a:pos x="9" y="5"/>
                </a:cxn>
                <a:cxn ang="0">
                  <a:pos x="9" y="3"/>
                </a:cxn>
                <a:cxn ang="0">
                  <a:pos x="8" y="2"/>
                </a:cxn>
                <a:cxn ang="0">
                  <a:pos x="6" y="1"/>
                </a:cxn>
                <a:cxn ang="0">
                  <a:pos x="5" y="0"/>
                </a:cxn>
                <a:cxn ang="0">
                  <a:pos x="3" y="1"/>
                </a:cxn>
                <a:cxn ang="0">
                  <a:pos x="1" y="2"/>
                </a:cxn>
                <a:cxn ang="0">
                  <a:pos x="0" y="3"/>
                </a:cxn>
                <a:cxn ang="0">
                  <a:pos x="0" y="5"/>
                </a:cxn>
                <a:cxn ang="0">
                  <a:pos x="0" y="5"/>
                </a:cxn>
              </a:cxnLst>
              <a:rect l="0" t="0" r="r" b="b"/>
              <a:pathLst>
                <a:path w="9" h="71">
                  <a:moveTo>
                    <a:pt x="0" y="5"/>
                  </a:moveTo>
                  <a:lnTo>
                    <a:pt x="0" y="67"/>
                  </a:lnTo>
                  <a:lnTo>
                    <a:pt x="0" y="67"/>
                  </a:lnTo>
                  <a:lnTo>
                    <a:pt x="0" y="68"/>
                  </a:lnTo>
                  <a:lnTo>
                    <a:pt x="1" y="70"/>
                  </a:lnTo>
                  <a:lnTo>
                    <a:pt x="3" y="71"/>
                  </a:lnTo>
                  <a:lnTo>
                    <a:pt x="5" y="71"/>
                  </a:lnTo>
                  <a:lnTo>
                    <a:pt x="6" y="71"/>
                  </a:lnTo>
                  <a:lnTo>
                    <a:pt x="8" y="70"/>
                  </a:lnTo>
                  <a:lnTo>
                    <a:pt x="9" y="68"/>
                  </a:lnTo>
                  <a:lnTo>
                    <a:pt x="9" y="67"/>
                  </a:lnTo>
                  <a:lnTo>
                    <a:pt x="9" y="5"/>
                  </a:lnTo>
                  <a:lnTo>
                    <a:pt x="9" y="5"/>
                  </a:lnTo>
                  <a:lnTo>
                    <a:pt x="9" y="3"/>
                  </a:lnTo>
                  <a:lnTo>
                    <a:pt x="8" y="2"/>
                  </a:lnTo>
                  <a:lnTo>
                    <a:pt x="6" y="1"/>
                  </a:lnTo>
                  <a:lnTo>
                    <a:pt x="5" y="0"/>
                  </a:lnTo>
                  <a:lnTo>
                    <a:pt x="3" y="1"/>
                  </a:lnTo>
                  <a:lnTo>
                    <a:pt x="1" y="2"/>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5" name="Freeform 596">
              <a:extLst>
                <a:ext uri="{FF2B5EF4-FFF2-40B4-BE49-F238E27FC236}">
                  <a16:creationId xmlns:a16="http://schemas.microsoft.com/office/drawing/2014/main" id="{250E6765-A466-134E-21D3-948EDDB2036C}"/>
                </a:ext>
              </a:extLst>
            </p:cNvPr>
            <p:cNvSpPr/>
            <p:nvPr/>
          </p:nvSpPr>
          <p:spPr bwMode="auto">
            <a:xfrm>
              <a:off x="5637213" y="2398713"/>
              <a:ext cx="4763" cy="34925"/>
            </a:xfrm>
            <a:custGeom>
              <a:avLst/>
              <a:gdLst/>
              <a:ahLst/>
              <a:cxnLst>
                <a:cxn ang="0">
                  <a:pos x="0" y="4"/>
                </a:cxn>
                <a:cxn ang="0">
                  <a:pos x="0" y="61"/>
                </a:cxn>
                <a:cxn ang="0">
                  <a:pos x="0" y="61"/>
                </a:cxn>
                <a:cxn ang="0">
                  <a:pos x="1" y="63"/>
                </a:cxn>
                <a:cxn ang="0">
                  <a:pos x="2" y="65"/>
                </a:cxn>
                <a:cxn ang="0">
                  <a:pos x="3" y="65"/>
                </a:cxn>
                <a:cxn ang="0">
                  <a:pos x="5" y="66"/>
                </a:cxn>
                <a:cxn ang="0">
                  <a:pos x="7" y="65"/>
                </a:cxn>
                <a:cxn ang="0">
                  <a:pos x="8" y="65"/>
                </a:cxn>
                <a:cxn ang="0">
                  <a:pos x="9" y="63"/>
                </a:cxn>
                <a:cxn ang="0">
                  <a:pos x="10" y="61"/>
                </a:cxn>
                <a:cxn ang="0">
                  <a:pos x="10" y="4"/>
                </a:cxn>
                <a:cxn ang="0">
                  <a:pos x="10" y="4"/>
                </a:cxn>
                <a:cxn ang="0">
                  <a:pos x="9" y="2"/>
                </a:cxn>
                <a:cxn ang="0">
                  <a:pos x="8" y="1"/>
                </a:cxn>
                <a:cxn ang="0">
                  <a:pos x="7" y="0"/>
                </a:cxn>
                <a:cxn ang="0">
                  <a:pos x="5" y="0"/>
                </a:cxn>
                <a:cxn ang="0">
                  <a:pos x="3" y="0"/>
                </a:cxn>
                <a:cxn ang="0">
                  <a:pos x="2" y="1"/>
                </a:cxn>
                <a:cxn ang="0">
                  <a:pos x="1" y="2"/>
                </a:cxn>
                <a:cxn ang="0">
                  <a:pos x="0" y="4"/>
                </a:cxn>
                <a:cxn ang="0">
                  <a:pos x="0" y="4"/>
                </a:cxn>
              </a:cxnLst>
              <a:rect l="0" t="0" r="r" b="b"/>
              <a:pathLst>
                <a:path w="10" h="66">
                  <a:moveTo>
                    <a:pt x="0" y="4"/>
                  </a:moveTo>
                  <a:lnTo>
                    <a:pt x="0" y="61"/>
                  </a:lnTo>
                  <a:lnTo>
                    <a:pt x="0" y="61"/>
                  </a:lnTo>
                  <a:lnTo>
                    <a:pt x="1" y="63"/>
                  </a:lnTo>
                  <a:lnTo>
                    <a:pt x="2" y="65"/>
                  </a:lnTo>
                  <a:lnTo>
                    <a:pt x="3" y="65"/>
                  </a:lnTo>
                  <a:lnTo>
                    <a:pt x="5" y="66"/>
                  </a:lnTo>
                  <a:lnTo>
                    <a:pt x="7" y="65"/>
                  </a:lnTo>
                  <a:lnTo>
                    <a:pt x="8" y="65"/>
                  </a:lnTo>
                  <a:lnTo>
                    <a:pt x="9" y="63"/>
                  </a:lnTo>
                  <a:lnTo>
                    <a:pt x="10" y="61"/>
                  </a:lnTo>
                  <a:lnTo>
                    <a:pt x="10" y="4"/>
                  </a:lnTo>
                  <a:lnTo>
                    <a:pt x="10" y="4"/>
                  </a:lnTo>
                  <a:lnTo>
                    <a:pt x="9" y="2"/>
                  </a:lnTo>
                  <a:lnTo>
                    <a:pt x="8" y="1"/>
                  </a:lnTo>
                  <a:lnTo>
                    <a:pt x="7" y="0"/>
                  </a:lnTo>
                  <a:lnTo>
                    <a:pt x="5" y="0"/>
                  </a:lnTo>
                  <a:lnTo>
                    <a:pt x="3" y="0"/>
                  </a:lnTo>
                  <a:lnTo>
                    <a:pt x="2" y="1"/>
                  </a:lnTo>
                  <a:lnTo>
                    <a:pt x="1"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6" name="Freeform 597">
              <a:extLst>
                <a:ext uri="{FF2B5EF4-FFF2-40B4-BE49-F238E27FC236}">
                  <a16:creationId xmlns:a16="http://schemas.microsoft.com/office/drawing/2014/main" id="{9D93AC9F-8161-7342-1EF4-A70982C0B8A8}"/>
                </a:ext>
              </a:extLst>
            </p:cNvPr>
            <p:cNvSpPr/>
            <p:nvPr/>
          </p:nvSpPr>
          <p:spPr bwMode="auto">
            <a:xfrm>
              <a:off x="5657851" y="2419350"/>
              <a:ext cx="4763" cy="36513"/>
            </a:xfrm>
            <a:custGeom>
              <a:avLst/>
              <a:gdLst/>
              <a:ahLst/>
              <a:cxnLst>
                <a:cxn ang="0">
                  <a:pos x="0" y="5"/>
                </a:cxn>
                <a:cxn ang="0">
                  <a:pos x="0" y="67"/>
                </a:cxn>
                <a:cxn ang="0">
                  <a:pos x="0" y="67"/>
                </a:cxn>
                <a:cxn ang="0">
                  <a:pos x="0" y="69"/>
                </a:cxn>
                <a:cxn ang="0">
                  <a:pos x="2" y="70"/>
                </a:cxn>
                <a:cxn ang="0">
                  <a:pos x="3" y="71"/>
                </a:cxn>
                <a:cxn ang="0">
                  <a:pos x="6" y="71"/>
                </a:cxn>
                <a:cxn ang="0">
                  <a:pos x="7" y="71"/>
                </a:cxn>
                <a:cxn ang="0">
                  <a:pos x="9" y="70"/>
                </a:cxn>
                <a:cxn ang="0">
                  <a:pos x="10" y="69"/>
                </a:cxn>
                <a:cxn ang="0">
                  <a:pos x="10" y="67"/>
                </a:cxn>
                <a:cxn ang="0">
                  <a:pos x="10" y="5"/>
                </a:cxn>
                <a:cxn ang="0">
                  <a:pos x="10" y="5"/>
                </a:cxn>
                <a:cxn ang="0">
                  <a:pos x="10" y="3"/>
                </a:cxn>
                <a:cxn ang="0">
                  <a:pos x="9" y="2"/>
                </a:cxn>
                <a:cxn ang="0">
                  <a:pos x="7" y="1"/>
                </a:cxn>
                <a:cxn ang="0">
                  <a:pos x="6" y="0"/>
                </a:cxn>
                <a:cxn ang="0">
                  <a:pos x="3" y="1"/>
                </a:cxn>
                <a:cxn ang="0">
                  <a:pos x="2" y="2"/>
                </a:cxn>
                <a:cxn ang="0">
                  <a:pos x="0" y="3"/>
                </a:cxn>
                <a:cxn ang="0">
                  <a:pos x="0" y="5"/>
                </a:cxn>
                <a:cxn ang="0">
                  <a:pos x="0" y="5"/>
                </a:cxn>
              </a:cxnLst>
              <a:rect l="0" t="0" r="r" b="b"/>
              <a:pathLst>
                <a:path w="10" h="71">
                  <a:moveTo>
                    <a:pt x="0" y="5"/>
                  </a:moveTo>
                  <a:lnTo>
                    <a:pt x="0" y="67"/>
                  </a:lnTo>
                  <a:lnTo>
                    <a:pt x="0" y="67"/>
                  </a:lnTo>
                  <a:lnTo>
                    <a:pt x="0" y="69"/>
                  </a:lnTo>
                  <a:lnTo>
                    <a:pt x="2" y="70"/>
                  </a:lnTo>
                  <a:lnTo>
                    <a:pt x="3" y="71"/>
                  </a:lnTo>
                  <a:lnTo>
                    <a:pt x="6" y="71"/>
                  </a:lnTo>
                  <a:lnTo>
                    <a:pt x="7" y="71"/>
                  </a:lnTo>
                  <a:lnTo>
                    <a:pt x="9" y="70"/>
                  </a:lnTo>
                  <a:lnTo>
                    <a:pt x="10" y="69"/>
                  </a:lnTo>
                  <a:lnTo>
                    <a:pt x="10" y="67"/>
                  </a:lnTo>
                  <a:lnTo>
                    <a:pt x="10" y="5"/>
                  </a:lnTo>
                  <a:lnTo>
                    <a:pt x="10" y="5"/>
                  </a:lnTo>
                  <a:lnTo>
                    <a:pt x="10" y="3"/>
                  </a:lnTo>
                  <a:lnTo>
                    <a:pt x="9" y="2"/>
                  </a:lnTo>
                  <a:lnTo>
                    <a:pt x="7" y="1"/>
                  </a:lnTo>
                  <a:lnTo>
                    <a:pt x="6" y="0"/>
                  </a:lnTo>
                  <a:lnTo>
                    <a:pt x="3" y="1"/>
                  </a:lnTo>
                  <a:lnTo>
                    <a:pt x="2" y="2"/>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7" name="Freeform 598">
              <a:extLst>
                <a:ext uri="{FF2B5EF4-FFF2-40B4-BE49-F238E27FC236}">
                  <a16:creationId xmlns:a16="http://schemas.microsoft.com/office/drawing/2014/main" id="{44954B96-642D-86A6-2CFC-77B55B80C489}"/>
                </a:ext>
              </a:extLst>
            </p:cNvPr>
            <p:cNvSpPr/>
            <p:nvPr/>
          </p:nvSpPr>
          <p:spPr bwMode="auto">
            <a:xfrm>
              <a:off x="5680076" y="2441575"/>
              <a:ext cx="7938" cy="36513"/>
            </a:xfrm>
            <a:custGeom>
              <a:avLst/>
              <a:gdLst/>
              <a:ahLst/>
              <a:cxnLst>
                <a:cxn ang="0">
                  <a:pos x="14" y="65"/>
                </a:cxn>
                <a:cxn ang="0">
                  <a:pos x="14" y="65"/>
                </a:cxn>
                <a:cxn ang="0">
                  <a:pos x="11" y="50"/>
                </a:cxn>
                <a:cxn ang="0">
                  <a:pos x="10" y="35"/>
                </a:cxn>
                <a:cxn ang="0">
                  <a:pos x="10" y="4"/>
                </a:cxn>
                <a:cxn ang="0">
                  <a:pos x="10" y="4"/>
                </a:cxn>
                <a:cxn ang="0">
                  <a:pos x="9" y="2"/>
                </a:cxn>
                <a:cxn ang="0">
                  <a:pos x="8" y="1"/>
                </a:cxn>
                <a:cxn ang="0">
                  <a:pos x="7" y="0"/>
                </a:cxn>
                <a:cxn ang="0">
                  <a:pos x="5" y="0"/>
                </a:cxn>
                <a:cxn ang="0">
                  <a:pos x="3" y="0"/>
                </a:cxn>
                <a:cxn ang="0">
                  <a:pos x="2" y="1"/>
                </a:cxn>
                <a:cxn ang="0">
                  <a:pos x="1" y="2"/>
                </a:cxn>
                <a:cxn ang="0">
                  <a:pos x="0" y="4"/>
                </a:cxn>
                <a:cxn ang="0">
                  <a:pos x="0" y="4"/>
                </a:cxn>
                <a:cxn ang="0">
                  <a:pos x="1" y="36"/>
                </a:cxn>
                <a:cxn ang="0">
                  <a:pos x="2" y="52"/>
                </a:cxn>
                <a:cxn ang="0">
                  <a:pos x="5" y="67"/>
                </a:cxn>
                <a:cxn ang="0">
                  <a:pos x="5" y="67"/>
                </a:cxn>
                <a:cxn ang="0">
                  <a:pos x="6" y="69"/>
                </a:cxn>
                <a:cxn ang="0">
                  <a:pos x="7" y="70"/>
                </a:cxn>
                <a:cxn ang="0">
                  <a:pos x="9" y="70"/>
                </a:cxn>
                <a:cxn ang="0">
                  <a:pos x="11" y="70"/>
                </a:cxn>
                <a:cxn ang="0">
                  <a:pos x="12" y="69"/>
                </a:cxn>
                <a:cxn ang="0">
                  <a:pos x="13" y="68"/>
                </a:cxn>
                <a:cxn ang="0">
                  <a:pos x="14" y="67"/>
                </a:cxn>
                <a:cxn ang="0">
                  <a:pos x="14" y="65"/>
                </a:cxn>
                <a:cxn ang="0">
                  <a:pos x="14" y="65"/>
                </a:cxn>
              </a:cxnLst>
              <a:rect l="0" t="0" r="r" b="b"/>
              <a:pathLst>
                <a:path w="14" h="70">
                  <a:moveTo>
                    <a:pt x="14" y="65"/>
                  </a:moveTo>
                  <a:lnTo>
                    <a:pt x="14" y="65"/>
                  </a:lnTo>
                  <a:lnTo>
                    <a:pt x="11" y="50"/>
                  </a:lnTo>
                  <a:lnTo>
                    <a:pt x="10" y="35"/>
                  </a:lnTo>
                  <a:lnTo>
                    <a:pt x="10" y="4"/>
                  </a:lnTo>
                  <a:lnTo>
                    <a:pt x="10" y="4"/>
                  </a:lnTo>
                  <a:lnTo>
                    <a:pt x="9" y="2"/>
                  </a:lnTo>
                  <a:lnTo>
                    <a:pt x="8" y="1"/>
                  </a:lnTo>
                  <a:lnTo>
                    <a:pt x="7" y="0"/>
                  </a:lnTo>
                  <a:lnTo>
                    <a:pt x="5" y="0"/>
                  </a:lnTo>
                  <a:lnTo>
                    <a:pt x="3" y="0"/>
                  </a:lnTo>
                  <a:lnTo>
                    <a:pt x="2" y="1"/>
                  </a:lnTo>
                  <a:lnTo>
                    <a:pt x="1" y="2"/>
                  </a:lnTo>
                  <a:lnTo>
                    <a:pt x="0" y="4"/>
                  </a:lnTo>
                  <a:lnTo>
                    <a:pt x="0" y="4"/>
                  </a:lnTo>
                  <a:lnTo>
                    <a:pt x="1" y="36"/>
                  </a:lnTo>
                  <a:lnTo>
                    <a:pt x="2" y="52"/>
                  </a:lnTo>
                  <a:lnTo>
                    <a:pt x="5" y="67"/>
                  </a:lnTo>
                  <a:lnTo>
                    <a:pt x="5" y="67"/>
                  </a:lnTo>
                  <a:lnTo>
                    <a:pt x="6" y="69"/>
                  </a:lnTo>
                  <a:lnTo>
                    <a:pt x="7" y="70"/>
                  </a:lnTo>
                  <a:lnTo>
                    <a:pt x="9" y="70"/>
                  </a:lnTo>
                  <a:lnTo>
                    <a:pt x="11" y="70"/>
                  </a:lnTo>
                  <a:lnTo>
                    <a:pt x="12" y="69"/>
                  </a:lnTo>
                  <a:lnTo>
                    <a:pt x="13" y="68"/>
                  </a:lnTo>
                  <a:lnTo>
                    <a:pt x="14" y="67"/>
                  </a:lnTo>
                  <a:lnTo>
                    <a:pt x="14" y="65"/>
                  </a:lnTo>
                  <a:lnTo>
                    <a:pt x="14" y="6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8" name="Freeform 599">
              <a:extLst>
                <a:ext uri="{FF2B5EF4-FFF2-40B4-BE49-F238E27FC236}">
                  <a16:creationId xmlns:a16="http://schemas.microsoft.com/office/drawing/2014/main" id="{9A766897-6FCF-132F-72B4-8239D9733617}"/>
                </a:ext>
              </a:extLst>
            </p:cNvPr>
            <p:cNvSpPr/>
            <p:nvPr/>
          </p:nvSpPr>
          <p:spPr bwMode="auto">
            <a:xfrm>
              <a:off x="5705476" y="2463800"/>
              <a:ext cx="7938" cy="31750"/>
            </a:xfrm>
            <a:custGeom>
              <a:avLst/>
              <a:gdLst/>
              <a:ahLst/>
              <a:cxnLst>
                <a:cxn ang="0">
                  <a:pos x="10" y="35"/>
                </a:cxn>
                <a:cxn ang="0">
                  <a:pos x="10" y="5"/>
                </a:cxn>
                <a:cxn ang="0">
                  <a:pos x="10" y="5"/>
                </a:cxn>
                <a:cxn ang="0">
                  <a:pos x="10" y="3"/>
                </a:cxn>
                <a:cxn ang="0">
                  <a:pos x="8" y="1"/>
                </a:cxn>
                <a:cxn ang="0">
                  <a:pos x="7" y="0"/>
                </a:cxn>
                <a:cxn ang="0">
                  <a:pos x="5" y="0"/>
                </a:cxn>
                <a:cxn ang="0">
                  <a:pos x="3" y="0"/>
                </a:cxn>
                <a:cxn ang="0">
                  <a:pos x="2" y="1"/>
                </a:cxn>
                <a:cxn ang="0">
                  <a:pos x="1" y="3"/>
                </a:cxn>
                <a:cxn ang="0">
                  <a:pos x="0" y="5"/>
                </a:cxn>
                <a:cxn ang="0">
                  <a:pos x="0" y="33"/>
                </a:cxn>
                <a:cxn ang="0">
                  <a:pos x="0" y="33"/>
                </a:cxn>
                <a:cxn ang="0">
                  <a:pos x="0" y="39"/>
                </a:cxn>
                <a:cxn ang="0">
                  <a:pos x="1" y="45"/>
                </a:cxn>
                <a:cxn ang="0">
                  <a:pos x="1" y="45"/>
                </a:cxn>
                <a:cxn ang="0">
                  <a:pos x="3" y="50"/>
                </a:cxn>
                <a:cxn ang="0">
                  <a:pos x="5" y="56"/>
                </a:cxn>
                <a:cxn ang="0">
                  <a:pos x="5" y="56"/>
                </a:cxn>
                <a:cxn ang="0">
                  <a:pos x="5" y="58"/>
                </a:cxn>
                <a:cxn ang="0">
                  <a:pos x="7" y="59"/>
                </a:cxn>
                <a:cxn ang="0">
                  <a:pos x="11" y="60"/>
                </a:cxn>
                <a:cxn ang="0">
                  <a:pos x="13" y="60"/>
                </a:cxn>
                <a:cxn ang="0">
                  <a:pos x="14" y="59"/>
                </a:cxn>
                <a:cxn ang="0">
                  <a:pos x="15" y="58"/>
                </a:cxn>
                <a:cxn ang="0">
                  <a:pos x="15" y="56"/>
                </a:cxn>
                <a:cxn ang="0">
                  <a:pos x="15" y="56"/>
                </a:cxn>
                <a:cxn ang="0">
                  <a:pos x="14" y="51"/>
                </a:cxn>
                <a:cxn ang="0">
                  <a:pos x="12" y="46"/>
                </a:cxn>
                <a:cxn ang="0">
                  <a:pos x="11" y="41"/>
                </a:cxn>
                <a:cxn ang="0">
                  <a:pos x="10" y="35"/>
                </a:cxn>
                <a:cxn ang="0">
                  <a:pos x="10" y="35"/>
                </a:cxn>
              </a:cxnLst>
              <a:rect l="0" t="0" r="r" b="b"/>
              <a:pathLst>
                <a:path w="15" h="60">
                  <a:moveTo>
                    <a:pt x="10" y="35"/>
                  </a:moveTo>
                  <a:lnTo>
                    <a:pt x="10" y="5"/>
                  </a:lnTo>
                  <a:lnTo>
                    <a:pt x="10" y="5"/>
                  </a:lnTo>
                  <a:lnTo>
                    <a:pt x="10" y="3"/>
                  </a:lnTo>
                  <a:lnTo>
                    <a:pt x="8" y="1"/>
                  </a:lnTo>
                  <a:lnTo>
                    <a:pt x="7" y="0"/>
                  </a:lnTo>
                  <a:lnTo>
                    <a:pt x="5" y="0"/>
                  </a:lnTo>
                  <a:lnTo>
                    <a:pt x="3" y="0"/>
                  </a:lnTo>
                  <a:lnTo>
                    <a:pt x="2" y="1"/>
                  </a:lnTo>
                  <a:lnTo>
                    <a:pt x="1" y="3"/>
                  </a:lnTo>
                  <a:lnTo>
                    <a:pt x="0" y="5"/>
                  </a:lnTo>
                  <a:lnTo>
                    <a:pt x="0" y="33"/>
                  </a:lnTo>
                  <a:lnTo>
                    <a:pt x="0" y="33"/>
                  </a:lnTo>
                  <a:lnTo>
                    <a:pt x="0" y="39"/>
                  </a:lnTo>
                  <a:lnTo>
                    <a:pt x="1" y="45"/>
                  </a:lnTo>
                  <a:lnTo>
                    <a:pt x="1" y="45"/>
                  </a:lnTo>
                  <a:lnTo>
                    <a:pt x="3" y="50"/>
                  </a:lnTo>
                  <a:lnTo>
                    <a:pt x="5" y="56"/>
                  </a:lnTo>
                  <a:lnTo>
                    <a:pt x="5" y="56"/>
                  </a:lnTo>
                  <a:lnTo>
                    <a:pt x="5" y="58"/>
                  </a:lnTo>
                  <a:lnTo>
                    <a:pt x="7" y="59"/>
                  </a:lnTo>
                  <a:lnTo>
                    <a:pt x="11" y="60"/>
                  </a:lnTo>
                  <a:lnTo>
                    <a:pt x="13" y="60"/>
                  </a:lnTo>
                  <a:lnTo>
                    <a:pt x="14" y="59"/>
                  </a:lnTo>
                  <a:lnTo>
                    <a:pt x="15" y="58"/>
                  </a:lnTo>
                  <a:lnTo>
                    <a:pt x="15" y="56"/>
                  </a:lnTo>
                  <a:lnTo>
                    <a:pt x="15" y="56"/>
                  </a:lnTo>
                  <a:lnTo>
                    <a:pt x="14" y="51"/>
                  </a:lnTo>
                  <a:lnTo>
                    <a:pt x="12" y="46"/>
                  </a:lnTo>
                  <a:lnTo>
                    <a:pt x="11" y="41"/>
                  </a:lnTo>
                  <a:lnTo>
                    <a:pt x="10" y="35"/>
                  </a:lnTo>
                  <a:lnTo>
                    <a:pt x="10" y="3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9" name="Freeform 600">
              <a:extLst>
                <a:ext uri="{FF2B5EF4-FFF2-40B4-BE49-F238E27FC236}">
                  <a16:creationId xmlns:a16="http://schemas.microsoft.com/office/drawing/2014/main" id="{0FCD8896-D2B1-C96B-525D-4D8D854D47EB}"/>
                </a:ext>
              </a:extLst>
            </p:cNvPr>
            <p:cNvSpPr/>
            <p:nvPr/>
          </p:nvSpPr>
          <p:spPr bwMode="auto">
            <a:xfrm>
              <a:off x="5730876" y="2486025"/>
              <a:ext cx="4763" cy="46038"/>
            </a:xfrm>
            <a:custGeom>
              <a:avLst/>
              <a:gdLst/>
              <a:ahLst/>
              <a:cxnLst>
                <a:cxn ang="0">
                  <a:pos x="0" y="5"/>
                </a:cxn>
                <a:cxn ang="0">
                  <a:pos x="0" y="80"/>
                </a:cxn>
                <a:cxn ang="0">
                  <a:pos x="0" y="80"/>
                </a:cxn>
                <a:cxn ang="0">
                  <a:pos x="1" y="82"/>
                </a:cxn>
                <a:cxn ang="0">
                  <a:pos x="2" y="85"/>
                </a:cxn>
                <a:cxn ang="0">
                  <a:pos x="3" y="85"/>
                </a:cxn>
                <a:cxn ang="0">
                  <a:pos x="5" y="86"/>
                </a:cxn>
                <a:cxn ang="0">
                  <a:pos x="6" y="85"/>
                </a:cxn>
                <a:cxn ang="0">
                  <a:pos x="8" y="85"/>
                </a:cxn>
                <a:cxn ang="0">
                  <a:pos x="9" y="82"/>
                </a:cxn>
                <a:cxn ang="0">
                  <a:pos x="9" y="80"/>
                </a:cxn>
                <a:cxn ang="0">
                  <a:pos x="9" y="5"/>
                </a:cxn>
                <a:cxn ang="0">
                  <a:pos x="9" y="5"/>
                </a:cxn>
                <a:cxn ang="0">
                  <a:pos x="9" y="3"/>
                </a:cxn>
                <a:cxn ang="0">
                  <a:pos x="8" y="2"/>
                </a:cxn>
                <a:cxn ang="0">
                  <a:pos x="6" y="1"/>
                </a:cxn>
                <a:cxn ang="0">
                  <a:pos x="5" y="0"/>
                </a:cxn>
                <a:cxn ang="0">
                  <a:pos x="3" y="1"/>
                </a:cxn>
                <a:cxn ang="0">
                  <a:pos x="2" y="2"/>
                </a:cxn>
                <a:cxn ang="0">
                  <a:pos x="1" y="3"/>
                </a:cxn>
                <a:cxn ang="0">
                  <a:pos x="0" y="5"/>
                </a:cxn>
                <a:cxn ang="0">
                  <a:pos x="0" y="5"/>
                </a:cxn>
              </a:cxnLst>
              <a:rect l="0" t="0" r="r" b="b"/>
              <a:pathLst>
                <a:path w="9" h="86">
                  <a:moveTo>
                    <a:pt x="0" y="5"/>
                  </a:moveTo>
                  <a:lnTo>
                    <a:pt x="0" y="80"/>
                  </a:lnTo>
                  <a:lnTo>
                    <a:pt x="0" y="80"/>
                  </a:lnTo>
                  <a:lnTo>
                    <a:pt x="1" y="82"/>
                  </a:lnTo>
                  <a:lnTo>
                    <a:pt x="2" y="85"/>
                  </a:lnTo>
                  <a:lnTo>
                    <a:pt x="3" y="85"/>
                  </a:lnTo>
                  <a:lnTo>
                    <a:pt x="5" y="86"/>
                  </a:lnTo>
                  <a:lnTo>
                    <a:pt x="6" y="85"/>
                  </a:lnTo>
                  <a:lnTo>
                    <a:pt x="8" y="85"/>
                  </a:lnTo>
                  <a:lnTo>
                    <a:pt x="9" y="82"/>
                  </a:lnTo>
                  <a:lnTo>
                    <a:pt x="9" y="80"/>
                  </a:lnTo>
                  <a:lnTo>
                    <a:pt x="9" y="5"/>
                  </a:lnTo>
                  <a:lnTo>
                    <a:pt x="9" y="5"/>
                  </a:lnTo>
                  <a:lnTo>
                    <a:pt x="9" y="3"/>
                  </a:lnTo>
                  <a:lnTo>
                    <a:pt x="8" y="2"/>
                  </a:lnTo>
                  <a:lnTo>
                    <a:pt x="6" y="1"/>
                  </a:lnTo>
                  <a:lnTo>
                    <a:pt x="5" y="0"/>
                  </a:lnTo>
                  <a:lnTo>
                    <a:pt x="3" y="1"/>
                  </a:lnTo>
                  <a:lnTo>
                    <a:pt x="2" y="2"/>
                  </a:lnTo>
                  <a:lnTo>
                    <a:pt x="1"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0" name="Freeform 601">
              <a:extLst>
                <a:ext uri="{FF2B5EF4-FFF2-40B4-BE49-F238E27FC236}">
                  <a16:creationId xmlns:a16="http://schemas.microsoft.com/office/drawing/2014/main" id="{8326CA0B-7AF9-4F26-6F57-29ECC241C389}"/>
                </a:ext>
              </a:extLst>
            </p:cNvPr>
            <p:cNvSpPr/>
            <p:nvPr/>
          </p:nvSpPr>
          <p:spPr bwMode="auto">
            <a:xfrm>
              <a:off x="5748338" y="2506663"/>
              <a:ext cx="4763" cy="42863"/>
            </a:xfrm>
            <a:custGeom>
              <a:avLst/>
              <a:gdLst/>
              <a:ahLst/>
              <a:cxnLst>
                <a:cxn ang="0">
                  <a:pos x="0" y="5"/>
                </a:cxn>
                <a:cxn ang="0">
                  <a:pos x="0" y="75"/>
                </a:cxn>
                <a:cxn ang="0">
                  <a:pos x="0" y="75"/>
                </a:cxn>
                <a:cxn ang="0">
                  <a:pos x="1" y="78"/>
                </a:cxn>
                <a:cxn ang="0">
                  <a:pos x="2" y="80"/>
                </a:cxn>
                <a:cxn ang="0">
                  <a:pos x="3" y="81"/>
                </a:cxn>
                <a:cxn ang="0">
                  <a:pos x="5" y="81"/>
                </a:cxn>
                <a:cxn ang="0">
                  <a:pos x="7" y="81"/>
                </a:cxn>
                <a:cxn ang="0">
                  <a:pos x="8" y="80"/>
                </a:cxn>
                <a:cxn ang="0">
                  <a:pos x="9" y="78"/>
                </a:cxn>
                <a:cxn ang="0">
                  <a:pos x="10" y="75"/>
                </a:cxn>
                <a:cxn ang="0">
                  <a:pos x="10" y="5"/>
                </a:cxn>
                <a:cxn ang="0">
                  <a:pos x="10" y="5"/>
                </a:cxn>
                <a:cxn ang="0">
                  <a:pos x="9" y="3"/>
                </a:cxn>
                <a:cxn ang="0">
                  <a:pos x="8" y="1"/>
                </a:cxn>
                <a:cxn ang="0">
                  <a:pos x="7" y="0"/>
                </a:cxn>
                <a:cxn ang="0">
                  <a:pos x="5" y="0"/>
                </a:cxn>
                <a:cxn ang="0">
                  <a:pos x="3" y="0"/>
                </a:cxn>
                <a:cxn ang="0">
                  <a:pos x="2" y="1"/>
                </a:cxn>
                <a:cxn ang="0">
                  <a:pos x="1" y="3"/>
                </a:cxn>
                <a:cxn ang="0">
                  <a:pos x="0" y="5"/>
                </a:cxn>
                <a:cxn ang="0">
                  <a:pos x="0" y="5"/>
                </a:cxn>
              </a:cxnLst>
              <a:rect l="0" t="0" r="r" b="b"/>
              <a:pathLst>
                <a:path w="10" h="81">
                  <a:moveTo>
                    <a:pt x="0" y="5"/>
                  </a:moveTo>
                  <a:lnTo>
                    <a:pt x="0" y="75"/>
                  </a:lnTo>
                  <a:lnTo>
                    <a:pt x="0" y="75"/>
                  </a:lnTo>
                  <a:lnTo>
                    <a:pt x="1" y="78"/>
                  </a:lnTo>
                  <a:lnTo>
                    <a:pt x="2" y="80"/>
                  </a:lnTo>
                  <a:lnTo>
                    <a:pt x="3" y="81"/>
                  </a:lnTo>
                  <a:lnTo>
                    <a:pt x="5" y="81"/>
                  </a:lnTo>
                  <a:lnTo>
                    <a:pt x="7" y="81"/>
                  </a:lnTo>
                  <a:lnTo>
                    <a:pt x="8" y="80"/>
                  </a:lnTo>
                  <a:lnTo>
                    <a:pt x="9" y="78"/>
                  </a:lnTo>
                  <a:lnTo>
                    <a:pt x="10" y="75"/>
                  </a:lnTo>
                  <a:lnTo>
                    <a:pt x="10" y="5"/>
                  </a:lnTo>
                  <a:lnTo>
                    <a:pt x="10" y="5"/>
                  </a:lnTo>
                  <a:lnTo>
                    <a:pt x="9" y="3"/>
                  </a:lnTo>
                  <a:lnTo>
                    <a:pt x="8" y="1"/>
                  </a:lnTo>
                  <a:lnTo>
                    <a:pt x="7" y="0"/>
                  </a:lnTo>
                  <a:lnTo>
                    <a:pt x="5" y="0"/>
                  </a:lnTo>
                  <a:lnTo>
                    <a:pt x="3" y="0"/>
                  </a:lnTo>
                  <a:lnTo>
                    <a:pt x="2" y="1"/>
                  </a:lnTo>
                  <a:lnTo>
                    <a:pt x="1"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1" name="Freeform 602">
              <a:extLst>
                <a:ext uri="{FF2B5EF4-FFF2-40B4-BE49-F238E27FC236}">
                  <a16:creationId xmlns:a16="http://schemas.microsoft.com/office/drawing/2014/main" id="{9D8D70E4-8637-C5A0-96BB-C2990A7541A7}"/>
                </a:ext>
              </a:extLst>
            </p:cNvPr>
            <p:cNvSpPr/>
            <p:nvPr/>
          </p:nvSpPr>
          <p:spPr bwMode="auto">
            <a:xfrm>
              <a:off x="5761038" y="2528888"/>
              <a:ext cx="4763" cy="38100"/>
            </a:xfrm>
            <a:custGeom>
              <a:avLst/>
              <a:gdLst/>
              <a:ahLst/>
              <a:cxnLst>
                <a:cxn ang="0">
                  <a:pos x="0" y="6"/>
                </a:cxn>
                <a:cxn ang="0">
                  <a:pos x="0" y="68"/>
                </a:cxn>
                <a:cxn ang="0">
                  <a:pos x="0" y="68"/>
                </a:cxn>
                <a:cxn ang="0">
                  <a:pos x="1" y="69"/>
                </a:cxn>
                <a:cxn ang="0">
                  <a:pos x="2" y="71"/>
                </a:cxn>
                <a:cxn ang="0">
                  <a:pos x="3" y="72"/>
                </a:cxn>
                <a:cxn ang="0">
                  <a:pos x="5" y="72"/>
                </a:cxn>
                <a:cxn ang="0">
                  <a:pos x="7" y="72"/>
                </a:cxn>
                <a:cxn ang="0">
                  <a:pos x="8" y="71"/>
                </a:cxn>
                <a:cxn ang="0">
                  <a:pos x="9" y="69"/>
                </a:cxn>
                <a:cxn ang="0">
                  <a:pos x="9" y="68"/>
                </a:cxn>
                <a:cxn ang="0">
                  <a:pos x="9" y="6"/>
                </a:cxn>
                <a:cxn ang="0">
                  <a:pos x="9" y="6"/>
                </a:cxn>
                <a:cxn ang="0">
                  <a:pos x="9" y="4"/>
                </a:cxn>
                <a:cxn ang="0">
                  <a:pos x="8" y="2"/>
                </a:cxn>
                <a:cxn ang="0">
                  <a:pos x="7" y="1"/>
                </a:cxn>
                <a:cxn ang="0">
                  <a:pos x="5" y="0"/>
                </a:cxn>
                <a:cxn ang="0">
                  <a:pos x="3" y="1"/>
                </a:cxn>
                <a:cxn ang="0">
                  <a:pos x="2" y="2"/>
                </a:cxn>
                <a:cxn ang="0">
                  <a:pos x="1" y="4"/>
                </a:cxn>
                <a:cxn ang="0">
                  <a:pos x="0" y="6"/>
                </a:cxn>
                <a:cxn ang="0">
                  <a:pos x="0" y="6"/>
                </a:cxn>
              </a:cxnLst>
              <a:rect l="0" t="0" r="r" b="b"/>
              <a:pathLst>
                <a:path w="9" h="72">
                  <a:moveTo>
                    <a:pt x="0" y="6"/>
                  </a:moveTo>
                  <a:lnTo>
                    <a:pt x="0" y="68"/>
                  </a:lnTo>
                  <a:lnTo>
                    <a:pt x="0" y="68"/>
                  </a:lnTo>
                  <a:lnTo>
                    <a:pt x="1" y="69"/>
                  </a:lnTo>
                  <a:lnTo>
                    <a:pt x="2" y="71"/>
                  </a:lnTo>
                  <a:lnTo>
                    <a:pt x="3" y="72"/>
                  </a:lnTo>
                  <a:lnTo>
                    <a:pt x="5" y="72"/>
                  </a:lnTo>
                  <a:lnTo>
                    <a:pt x="7" y="72"/>
                  </a:lnTo>
                  <a:lnTo>
                    <a:pt x="8" y="71"/>
                  </a:lnTo>
                  <a:lnTo>
                    <a:pt x="9" y="69"/>
                  </a:lnTo>
                  <a:lnTo>
                    <a:pt x="9" y="68"/>
                  </a:lnTo>
                  <a:lnTo>
                    <a:pt x="9" y="6"/>
                  </a:lnTo>
                  <a:lnTo>
                    <a:pt x="9" y="6"/>
                  </a:lnTo>
                  <a:lnTo>
                    <a:pt x="9" y="4"/>
                  </a:lnTo>
                  <a:lnTo>
                    <a:pt x="8" y="2"/>
                  </a:lnTo>
                  <a:lnTo>
                    <a:pt x="7" y="1"/>
                  </a:lnTo>
                  <a:lnTo>
                    <a:pt x="5" y="0"/>
                  </a:lnTo>
                  <a:lnTo>
                    <a:pt x="3" y="1"/>
                  </a:lnTo>
                  <a:lnTo>
                    <a:pt x="2" y="2"/>
                  </a:lnTo>
                  <a:lnTo>
                    <a:pt x="1" y="4"/>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2" name="Freeform 603">
              <a:extLst>
                <a:ext uri="{FF2B5EF4-FFF2-40B4-BE49-F238E27FC236}">
                  <a16:creationId xmlns:a16="http://schemas.microsoft.com/office/drawing/2014/main" id="{CE1A4756-BD4F-03D8-EF0B-DCCC3847318A}"/>
                </a:ext>
              </a:extLst>
            </p:cNvPr>
            <p:cNvSpPr/>
            <p:nvPr/>
          </p:nvSpPr>
          <p:spPr bwMode="auto">
            <a:xfrm>
              <a:off x="5775326" y="2544763"/>
              <a:ext cx="4763" cy="39688"/>
            </a:xfrm>
            <a:custGeom>
              <a:avLst/>
              <a:gdLst/>
              <a:ahLst/>
              <a:cxnLst>
                <a:cxn ang="0">
                  <a:pos x="0" y="4"/>
                </a:cxn>
                <a:cxn ang="0">
                  <a:pos x="0" y="72"/>
                </a:cxn>
                <a:cxn ang="0">
                  <a:pos x="0" y="72"/>
                </a:cxn>
                <a:cxn ang="0">
                  <a:pos x="0" y="74"/>
                </a:cxn>
                <a:cxn ang="0">
                  <a:pos x="2" y="75"/>
                </a:cxn>
                <a:cxn ang="0">
                  <a:pos x="4" y="76"/>
                </a:cxn>
                <a:cxn ang="0">
                  <a:pos x="5" y="76"/>
                </a:cxn>
                <a:cxn ang="0">
                  <a:pos x="7" y="76"/>
                </a:cxn>
                <a:cxn ang="0">
                  <a:pos x="9" y="75"/>
                </a:cxn>
                <a:cxn ang="0">
                  <a:pos x="10" y="74"/>
                </a:cxn>
                <a:cxn ang="0">
                  <a:pos x="10" y="72"/>
                </a:cxn>
                <a:cxn ang="0">
                  <a:pos x="10" y="4"/>
                </a:cxn>
                <a:cxn ang="0">
                  <a:pos x="10" y="4"/>
                </a:cxn>
                <a:cxn ang="0">
                  <a:pos x="10" y="2"/>
                </a:cxn>
                <a:cxn ang="0">
                  <a:pos x="9" y="1"/>
                </a:cxn>
                <a:cxn ang="0">
                  <a:pos x="7" y="0"/>
                </a:cxn>
                <a:cxn ang="0">
                  <a:pos x="5" y="0"/>
                </a:cxn>
                <a:cxn ang="0">
                  <a:pos x="4" y="0"/>
                </a:cxn>
                <a:cxn ang="0">
                  <a:pos x="2" y="1"/>
                </a:cxn>
                <a:cxn ang="0">
                  <a:pos x="0" y="2"/>
                </a:cxn>
                <a:cxn ang="0">
                  <a:pos x="0" y="4"/>
                </a:cxn>
                <a:cxn ang="0">
                  <a:pos x="0" y="4"/>
                </a:cxn>
              </a:cxnLst>
              <a:rect l="0" t="0" r="r" b="b"/>
              <a:pathLst>
                <a:path w="10" h="76">
                  <a:moveTo>
                    <a:pt x="0" y="4"/>
                  </a:moveTo>
                  <a:lnTo>
                    <a:pt x="0" y="72"/>
                  </a:lnTo>
                  <a:lnTo>
                    <a:pt x="0" y="72"/>
                  </a:lnTo>
                  <a:lnTo>
                    <a:pt x="0" y="74"/>
                  </a:lnTo>
                  <a:lnTo>
                    <a:pt x="2" y="75"/>
                  </a:lnTo>
                  <a:lnTo>
                    <a:pt x="4" y="76"/>
                  </a:lnTo>
                  <a:lnTo>
                    <a:pt x="5" y="76"/>
                  </a:lnTo>
                  <a:lnTo>
                    <a:pt x="7" y="76"/>
                  </a:lnTo>
                  <a:lnTo>
                    <a:pt x="9" y="75"/>
                  </a:lnTo>
                  <a:lnTo>
                    <a:pt x="10" y="74"/>
                  </a:lnTo>
                  <a:lnTo>
                    <a:pt x="10" y="72"/>
                  </a:lnTo>
                  <a:lnTo>
                    <a:pt x="10" y="4"/>
                  </a:lnTo>
                  <a:lnTo>
                    <a:pt x="10" y="4"/>
                  </a:lnTo>
                  <a:lnTo>
                    <a:pt x="10" y="2"/>
                  </a:lnTo>
                  <a:lnTo>
                    <a:pt x="9" y="1"/>
                  </a:lnTo>
                  <a:lnTo>
                    <a:pt x="7" y="0"/>
                  </a:lnTo>
                  <a:lnTo>
                    <a:pt x="5" y="0"/>
                  </a:lnTo>
                  <a:lnTo>
                    <a:pt x="4" y="0"/>
                  </a:lnTo>
                  <a:lnTo>
                    <a:pt x="2" y="1"/>
                  </a:lnTo>
                  <a:lnTo>
                    <a:pt x="0"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3" name="Freeform 604">
              <a:extLst>
                <a:ext uri="{FF2B5EF4-FFF2-40B4-BE49-F238E27FC236}">
                  <a16:creationId xmlns:a16="http://schemas.microsoft.com/office/drawing/2014/main" id="{315755A2-5902-C814-2429-87B4113E9165}"/>
                </a:ext>
              </a:extLst>
            </p:cNvPr>
            <p:cNvSpPr/>
            <p:nvPr/>
          </p:nvSpPr>
          <p:spPr bwMode="auto">
            <a:xfrm>
              <a:off x="5181601" y="2170113"/>
              <a:ext cx="665163" cy="654050"/>
            </a:xfrm>
            <a:custGeom>
              <a:avLst/>
              <a:gdLst/>
              <a:ahLst/>
              <a:cxnLst>
                <a:cxn ang="0">
                  <a:pos x="534" y="1115"/>
                </a:cxn>
                <a:cxn ang="0">
                  <a:pos x="311" y="889"/>
                </a:cxn>
                <a:cxn ang="0">
                  <a:pos x="124" y="701"/>
                </a:cxn>
                <a:cxn ang="0">
                  <a:pos x="14" y="547"/>
                </a:cxn>
                <a:cxn ang="0">
                  <a:pos x="5" y="361"/>
                </a:cxn>
                <a:cxn ang="0">
                  <a:pos x="109" y="152"/>
                </a:cxn>
                <a:cxn ang="0">
                  <a:pos x="270" y="29"/>
                </a:cxn>
                <a:cxn ang="0">
                  <a:pos x="103" y="233"/>
                </a:cxn>
                <a:cxn ang="0">
                  <a:pos x="38" y="486"/>
                </a:cxn>
                <a:cxn ang="0">
                  <a:pos x="137" y="664"/>
                </a:cxn>
                <a:cxn ang="0">
                  <a:pos x="467" y="998"/>
                </a:cxn>
                <a:cxn ang="0">
                  <a:pos x="676" y="1170"/>
                </a:cxn>
                <a:cxn ang="0">
                  <a:pos x="872" y="1193"/>
                </a:cxn>
                <a:cxn ang="0">
                  <a:pos x="1085" y="1070"/>
                </a:cxn>
                <a:cxn ang="0">
                  <a:pos x="1218" y="861"/>
                </a:cxn>
                <a:cxn ang="0">
                  <a:pos x="1167" y="643"/>
                </a:cxn>
                <a:cxn ang="0">
                  <a:pos x="1008" y="472"/>
                </a:cxn>
                <a:cxn ang="0">
                  <a:pos x="731" y="201"/>
                </a:cxn>
                <a:cxn ang="0">
                  <a:pos x="553" y="142"/>
                </a:cxn>
                <a:cxn ang="0">
                  <a:pos x="393" y="228"/>
                </a:cxn>
                <a:cxn ang="0">
                  <a:pos x="282" y="427"/>
                </a:cxn>
                <a:cxn ang="0">
                  <a:pos x="388" y="615"/>
                </a:cxn>
                <a:cxn ang="0">
                  <a:pos x="702" y="942"/>
                </a:cxn>
                <a:cxn ang="0">
                  <a:pos x="798" y="922"/>
                </a:cxn>
                <a:cxn ang="0">
                  <a:pos x="641" y="744"/>
                </a:cxn>
                <a:cxn ang="0">
                  <a:pos x="397" y="487"/>
                </a:cxn>
                <a:cxn ang="0">
                  <a:pos x="451" y="309"/>
                </a:cxn>
                <a:cxn ang="0">
                  <a:pos x="591" y="250"/>
                </a:cxn>
                <a:cxn ang="0">
                  <a:pos x="742" y="397"/>
                </a:cxn>
                <a:cxn ang="0">
                  <a:pos x="1076" y="711"/>
                </a:cxn>
                <a:cxn ang="0">
                  <a:pos x="1109" y="861"/>
                </a:cxn>
                <a:cxn ang="0">
                  <a:pos x="858" y="1104"/>
                </a:cxn>
                <a:cxn ang="0">
                  <a:pos x="618" y="1022"/>
                </a:cxn>
                <a:cxn ang="0">
                  <a:pos x="342" y="740"/>
                </a:cxn>
                <a:cxn ang="0">
                  <a:pos x="156" y="450"/>
                </a:cxn>
                <a:cxn ang="0">
                  <a:pos x="287" y="163"/>
                </a:cxn>
                <a:cxn ang="0">
                  <a:pos x="286" y="221"/>
                </a:cxn>
                <a:cxn ang="0">
                  <a:pos x="196" y="489"/>
                </a:cxn>
                <a:cxn ang="0">
                  <a:pos x="398" y="752"/>
                </a:cxn>
                <a:cxn ang="0">
                  <a:pos x="712" y="1049"/>
                </a:cxn>
                <a:cxn ang="0">
                  <a:pos x="926" y="1037"/>
                </a:cxn>
                <a:cxn ang="0">
                  <a:pos x="1077" y="824"/>
                </a:cxn>
                <a:cxn ang="0">
                  <a:pos x="900" y="596"/>
                </a:cxn>
                <a:cxn ang="0">
                  <a:pos x="612" y="298"/>
                </a:cxn>
                <a:cxn ang="0">
                  <a:pos x="527" y="303"/>
                </a:cxn>
                <a:cxn ang="0">
                  <a:pos x="477" y="332"/>
                </a:cxn>
                <a:cxn ang="0">
                  <a:pos x="441" y="486"/>
                </a:cxn>
                <a:cxn ang="0">
                  <a:pos x="731" y="783"/>
                </a:cxn>
                <a:cxn ang="0">
                  <a:pos x="829" y="884"/>
                </a:cxn>
                <a:cxn ang="0">
                  <a:pos x="783" y="989"/>
                </a:cxn>
                <a:cxn ang="0">
                  <a:pos x="669" y="962"/>
                </a:cxn>
                <a:cxn ang="0">
                  <a:pos x="450" y="729"/>
                </a:cxn>
                <a:cxn ang="0">
                  <a:pos x="256" y="471"/>
                </a:cxn>
                <a:cxn ang="0">
                  <a:pos x="300" y="284"/>
                </a:cxn>
                <a:cxn ang="0">
                  <a:pos x="464" y="137"/>
                </a:cxn>
                <a:cxn ang="0">
                  <a:pos x="670" y="122"/>
                </a:cxn>
                <a:cxn ang="0">
                  <a:pos x="759" y="177"/>
                </a:cxn>
                <a:cxn ang="0">
                  <a:pos x="1071" y="489"/>
                </a:cxn>
                <a:cxn ang="0">
                  <a:pos x="1188" y="605"/>
                </a:cxn>
                <a:cxn ang="0">
                  <a:pos x="1256" y="846"/>
                </a:cxn>
                <a:cxn ang="0">
                  <a:pos x="1180" y="1021"/>
                </a:cxn>
                <a:cxn ang="0">
                  <a:pos x="930" y="1212"/>
                </a:cxn>
              </a:cxnLst>
              <a:rect l="0" t="0" r="r" b="b"/>
              <a:pathLst>
                <a:path w="1256" h="1235">
                  <a:moveTo>
                    <a:pt x="808" y="1235"/>
                  </a:moveTo>
                  <a:lnTo>
                    <a:pt x="808" y="1235"/>
                  </a:lnTo>
                  <a:lnTo>
                    <a:pt x="792" y="1235"/>
                  </a:lnTo>
                  <a:lnTo>
                    <a:pt x="775" y="1234"/>
                  </a:lnTo>
                  <a:lnTo>
                    <a:pt x="757" y="1232"/>
                  </a:lnTo>
                  <a:lnTo>
                    <a:pt x="738" y="1230"/>
                  </a:lnTo>
                  <a:lnTo>
                    <a:pt x="719" y="1226"/>
                  </a:lnTo>
                  <a:lnTo>
                    <a:pt x="699" y="1220"/>
                  </a:lnTo>
                  <a:lnTo>
                    <a:pt x="679" y="1212"/>
                  </a:lnTo>
                  <a:lnTo>
                    <a:pt x="660" y="1203"/>
                  </a:lnTo>
                  <a:lnTo>
                    <a:pt x="660" y="1203"/>
                  </a:lnTo>
                  <a:lnTo>
                    <a:pt x="629" y="1186"/>
                  </a:lnTo>
                  <a:lnTo>
                    <a:pt x="598" y="1165"/>
                  </a:lnTo>
                  <a:lnTo>
                    <a:pt x="566" y="1141"/>
                  </a:lnTo>
                  <a:lnTo>
                    <a:pt x="534" y="1115"/>
                  </a:lnTo>
                  <a:lnTo>
                    <a:pt x="533" y="1114"/>
                  </a:lnTo>
                  <a:lnTo>
                    <a:pt x="531" y="1114"/>
                  </a:lnTo>
                  <a:lnTo>
                    <a:pt x="531" y="1114"/>
                  </a:lnTo>
                  <a:lnTo>
                    <a:pt x="527" y="1112"/>
                  </a:lnTo>
                  <a:lnTo>
                    <a:pt x="522" y="1109"/>
                  </a:lnTo>
                  <a:lnTo>
                    <a:pt x="518" y="1105"/>
                  </a:lnTo>
                  <a:lnTo>
                    <a:pt x="518" y="1105"/>
                  </a:lnTo>
                  <a:lnTo>
                    <a:pt x="465" y="1051"/>
                  </a:lnTo>
                  <a:lnTo>
                    <a:pt x="440" y="1024"/>
                  </a:lnTo>
                  <a:lnTo>
                    <a:pt x="415" y="997"/>
                  </a:lnTo>
                  <a:lnTo>
                    <a:pt x="415" y="997"/>
                  </a:lnTo>
                  <a:lnTo>
                    <a:pt x="389" y="968"/>
                  </a:lnTo>
                  <a:lnTo>
                    <a:pt x="358" y="935"/>
                  </a:lnTo>
                  <a:lnTo>
                    <a:pt x="326" y="903"/>
                  </a:lnTo>
                  <a:lnTo>
                    <a:pt x="311" y="889"/>
                  </a:lnTo>
                  <a:lnTo>
                    <a:pt x="296" y="878"/>
                  </a:lnTo>
                  <a:lnTo>
                    <a:pt x="296" y="878"/>
                  </a:lnTo>
                  <a:lnTo>
                    <a:pt x="281" y="865"/>
                  </a:lnTo>
                  <a:lnTo>
                    <a:pt x="265" y="852"/>
                  </a:lnTo>
                  <a:lnTo>
                    <a:pt x="250" y="839"/>
                  </a:lnTo>
                  <a:lnTo>
                    <a:pt x="235" y="823"/>
                  </a:lnTo>
                  <a:lnTo>
                    <a:pt x="207" y="793"/>
                  </a:lnTo>
                  <a:lnTo>
                    <a:pt x="180" y="761"/>
                  </a:lnTo>
                  <a:lnTo>
                    <a:pt x="180" y="761"/>
                  </a:lnTo>
                  <a:lnTo>
                    <a:pt x="156" y="732"/>
                  </a:lnTo>
                  <a:lnTo>
                    <a:pt x="130" y="704"/>
                  </a:lnTo>
                  <a:lnTo>
                    <a:pt x="129" y="703"/>
                  </a:lnTo>
                  <a:lnTo>
                    <a:pt x="128" y="703"/>
                  </a:lnTo>
                  <a:lnTo>
                    <a:pt x="128" y="703"/>
                  </a:lnTo>
                  <a:lnTo>
                    <a:pt x="124" y="701"/>
                  </a:lnTo>
                  <a:lnTo>
                    <a:pt x="120" y="698"/>
                  </a:lnTo>
                  <a:lnTo>
                    <a:pt x="74" y="653"/>
                  </a:lnTo>
                  <a:lnTo>
                    <a:pt x="74" y="653"/>
                  </a:lnTo>
                  <a:lnTo>
                    <a:pt x="70" y="648"/>
                  </a:lnTo>
                  <a:lnTo>
                    <a:pt x="67" y="643"/>
                  </a:lnTo>
                  <a:lnTo>
                    <a:pt x="63" y="635"/>
                  </a:lnTo>
                  <a:lnTo>
                    <a:pt x="63" y="635"/>
                  </a:lnTo>
                  <a:lnTo>
                    <a:pt x="60" y="627"/>
                  </a:lnTo>
                  <a:lnTo>
                    <a:pt x="54" y="619"/>
                  </a:lnTo>
                  <a:lnTo>
                    <a:pt x="54" y="619"/>
                  </a:lnTo>
                  <a:lnTo>
                    <a:pt x="40" y="596"/>
                  </a:lnTo>
                  <a:lnTo>
                    <a:pt x="28" y="572"/>
                  </a:lnTo>
                  <a:lnTo>
                    <a:pt x="28" y="572"/>
                  </a:lnTo>
                  <a:lnTo>
                    <a:pt x="14" y="547"/>
                  </a:lnTo>
                  <a:lnTo>
                    <a:pt x="14" y="547"/>
                  </a:lnTo>
                  <a:lnTo>
                    <a:pt x="11" y="540"/>
                  </a:lnTo>
                  <a:lnTo>
                    <a:pt x="7" y="532"/>
                  </a:lnTo>
                  <a:lnTo>
                    <a:pt x="5" y="522"/>
                  </a:lnTo>
                  <a:lnTo>
                    <a:pt x="3" y="513"/>
                  </a:lnTo>
                  <a:lnTo>
                    <a:pt x="0" y="494"/>
                  </a:lnTo>
                  <a:lnTo>
                    <a:pt x="0" y="484"/>
                  </a:lnTo>
                  <a:lnTo>
                    <a:pt x="0" y="475"/>
                  </a:lnTo>
                  <a:lnTo>
                    <a:pt x="0" y="475"/>
                  </a:lnTo>
                  <a:lnTo>
                    <a:pt x="1" y="452"/>
                  </a:lnTo>
                  <a:lnTo>
                    <a:pt x="1" y="431"/>
                  </a:lnTo>
                  <a:lnTo>
                    <a:pt x="1" y="431"/>
                  </a:lnTo>
                  <a:lnTo>
                    <a:pt x="1" y="413"/>
                  </a:lnTo>
                  <a:lnTo>
                    <a:pt x="1" y="395"/>
                  </a:lnTo>
                  <a:lnTo>
                    <a:pt x="2" y="378"/>
                  </a:lnTo>
                  <a:lnTo>
                    <a:pt x="5" y="361"/>
                  </a:lnTo>
                  <a:lnTo>
                    <a:pt x="5" y="361"/>
                  </a:lnTo>
                  <a:lnTo>
                    <a:pt x="8" y="347"/>
                  </a:lnTo>
                  <a:lnTo>
                    <a:pt x="12" y="333"/>
                  </a:lnTo>
                  <a:lnTo>
                    <a:pt x="17" y="320"/>
                  </a:lnTo>
                  <a:lnTo>
                    <a:pt x="22" y="308"/>
                  </a:lnTo>
                  <a:lnTo>
                    <a:pt x="35" y="283"/>
                  </a:lnTo>
                  <a:lnTo>
                    <a:pt x="48" y="260"/>
                  </a:lnTo>
                  <a:lnTo>
                    <a:pt x="48" y="260"/>
                  </a:lnTo>
                  <a:lnTo>
                    <a:pt x="60" y="239"/>
                  </a:lnTo>
                  <a:lnTo>
                    <a:pt x="70" y="219"/>
                  </a:lnTo>
                  <a:lnTo>
                    <a:pt x="70" y="219"/>
                  </a:lnTo>
                  <a:lnTo>
                    <a:pt x="89" y="185"/>
                  </a:lnTo>
                  <a:lnTo>
                    <a:pt x="98" y="168"/>
                  </a:lnTo>
                  <a:lnTo>
                    <a:pt x="109" y="152"/>
                  </a:lnTo>
                  <a:lnTo>
                    <a:pt x="109" y="152"/>
                  </a:lnTo>
                  <a:lnTo>
                    <a:pt x="126" y="130"/>
                  </a:lnTo>
                  <a:lnTo>
                    <a:pt x="142" y="108"/>
                  </a:lnTo>
                  <a:lnTo>
                    <a:pt x="160" y="89"/>
                  </a:lnTo>
                  <a:lnTo>
                    <a:pt x="177" y="69"/>
                  </a:lnTo>
                  <a:lnTo>
                    <a:pt x="195" y="50"/>
                  </a:lnTo>
                  <a:lnTo>
                    <a:pt x="213" y="33"/>
                  </a:lnTo>
                  <a:lnTo>
                    <a:pt x="231" y="16"/>
                  </a:lnTo>
                  <a:lnTo>
                    <a:pt x="250" y="1"/>
                  </a:lnTo>
                  <a:lnTo>
                    <a:pt x="250" y="1"/>
                  </a:lnTo>
                  <a:lnTo>
                    <a:pt x="251" y="0"/>
                  </a:lnTo>
                  <a:lnTo>
                    <a:pt x="251" y="0"/>
                  </a:lnTo>
                  <a:lnTo>
                    <a:pt x="257" y="9"/>
                  </a:lnTo>
                  <a:lnTo>
                    <a:pt x="257" y="9"/>
                  </a:lnTo>
                  <a:lnTo>
                    <a:pt x="270" y="29"/>
                  </a:lnTo>
                  <a:lnTo>
                    <a:pt x="270" y="29"/>
                  </a:lnTo>
                  <a:lnTo>
                    <a:pt x="264" y="34"/>
                  </a:lnTo>
                  <a:lnTo>
                    <a:pt x="264" y="34"/>
                  </a:lnTo>
                  <a:lnTo>
                    <a:pt x="246" y="49"/>
                  </a:lnTo>
                  <a:lnTo>
                    <a:pt x="228" y="67"/>
                  </a:lnTo>
                  <a:lnTo>
                    <a:pt x="210" y="84"/>
                  </a:lnTo>
                  <a:lnTo>
                    <a:pt x="193" y="103"/>
                  </a:lnTo>
                  <a:lnTo>
                    <a:pt x="176" y="122"/>
                  </a:lnTo>
                  <a:lnTo>
                    <a:pt x="161" y="141"/>
                  </a:lnTo>
                  <a:lnTo>
                    <a:pt x="145" y="161"/>
                  </a:lnTo>
                  <a:lnTo>
                    <a:pt x="132" y="182"/>
                  </a:lnTo>
                  <a:lnTo>
                    <a:pt x="132" y="182"/>
                  </a:lnTo>
                  <a:lnTo>
                    <a:pt x="124" y="194"/>
                  </a:lnTo>
                  <a:lnTo>
                    <a:pt x="116" y="207"/>
                  </a:lnTo>
                  <a:lnTo>
                    <a:pt x="103" y="233"/>
                  </a:lnTo>
                  <a:lnTo>
                    <a:pt x="103" y="233"/>
                  </a:lnTo>
                  <a:lnTo>
                    <a:pt x="92" y="256"/>
                  </a:lnTo>
                  <a:lnTo>
                    <a:pt x="79" y="278"/>
                  </a:lnTo>
                  <a:lnTo>
                    <a:pt x="79" y="278"/>
                  </a:lnTo>
                  <a:lnTo>
                    <a:pt x="67" y="299"/>
                  </a:lnTo>
                  <a:lnTo>
                    <a:pt x="56" y="322"/>
                  </a:lnTo>
                  <a:lnTo>
                    <a:pt x="50" y="333"/>
                  </a:lnTo>
                  <a:lnTo>
                    <a:pt x="45" y="346"/>
                  </a:lnTo>
                  <a:lnTo>
                    <a:pt x="42" y="358"/>
                  </a:lnTo>
                  <a:lnTo>
                    <a:pt x="39" y="371"/>
                  </a:lnTo>
                  <a:lnTo>
                    <a:pt x="39" y="371"/>
                  </a:lnTo>
                  <a:lnTo>
                    <a:pt x="36" y="396"/>
                  </a:lnTo>
                  <a:lnTo>
                    <a:pt x="35" y="420"/>
                  </a:lnTo>
                  <a:lnTo>
                    <a:pt x="34" y="443"/>
                  </a:lnTo>
                  <a:lnTo>
                    <a:pt x="35" y="465"/>
                  </a:lnTo>
                  <a:lnTo>
                    <a:pt x="38" y="486"/>
                  </a:lnTo>
                  <a:lnTo>
                    <a:pt x="42" y="506"/>
                  </a:lnTo>
                  <a:lnTo>
                    <a:pt x="47" y="525"/>
                  </a:lnTo>
                  <a:lnTo>
                    <a:pt x="54" y="542"/>
                  </a:lnTo>
                  <a:lnTo>
                    <a:pt x="54" y="542"/>
                  </a:lnTo>
                  <a:lnTo>
                    <a:pt x="62" y="559"/>
                  </a:lnTo>
                  <a:lnTo>
                    <a:pt x="70" y="575"/>
                  </a:lnTo>
                  <a:lnTo>
                    <a:pt x="79" y="591"/>
                  </a:lnTo>
                  <a:lnTo>
                    <a:pt x="89" y="605"/>
                  </a:lnTo>
                  <a:lnTo>
                    <a:pt x="99" y="620"/>
                  </a:lnTo>
                  <a:lnTo>
                    <a:pt x="110" y="634"/>
                  </a:lnTo>
                  <a:lnTo>
                    <a:pt x="122" y="647"/>
                  </a:lnTo>
                  <a:lnTo>
                    <a:pt x="135" y="662"/>
                  </a:lnTo>
                  <a:lnTo>
                    <a:pt x="136" y="663"/>
                  </a:lnTo>
                  <a:lnTo>
                    <a:pt x="137" y="664"/>
                  </a:lnTo>
                  <a:lnTo>
                    <a:pt x="137" y="664"/>
                  </a:lnTo>
                  <a:lnTo>
                    <a:pt x="141" y="665"/>
                  </a:lnTo>
                  <a:lnTo>
                    <a:pt x="145" y="668"/>
                  </a:lnTo>
                  <a:lnTo>
                    <a:pt x="145" y="668"/>
                  </a:lnTo>
                  <a:lnTo>
                    <a:pt x="178" y="702"/>
                  </a:lnTo>
                  <a:lnTo>
                    <a:pt x="209" y="736"/>
                  </a:lnTo>
                  <a:lnTo>
                    <a:pt x="209" y="736"/>
                  </a:lnTo>
                  <a:lnTo>
                    <a:pt x="238" y="767"/>
                  </a:lnTo>
                  <a:lnTo>
                    <a:pt x="268" y="799"/>
                  </a:lnTo>
                  <a:lnTo>
                    <a:pt x="298" y="829"/>
                  </a:lnTo>
                  <a:lnTo>
                    <a:pt x="330" y="858"/>
                  </a:lnTo>
                  <a:lnTo>
                    <a:pt x="330" y="858"/>
                  </a:lnTo>
                  <a:lnTo>
                    <a:pt x="362" y="889"/>
                  </a:lnTo>
                  <a:lnTo>
                    <a:pt x="396" y="923"/>
                  </a:lnTo>
                  <a:lnTo>
                    <a:pt x="431" y="960"/>
                  </a:lnTo>
                  <a:lnTo>
                    <a:pt x="467" y="998"/>
                  </a:lnTo>
                  <a:lnTo>
                    <a:pt x="467" y="998"/>
                  </a:lnTo>
                  <a:lnTo>
                    <a:pt x="506" y="1040"/>
                  </a:lnTo>
                  <a:lnTo>
                    <a:pt x="542" y="1078"/>
                  </a:lnTo>
                  <a:lnTo>
                    <a:pt x="543" y="1079"/>
                  </a:lnTo>
                  <a:lnTo>
                    <a:pt x="545" y="1080"/>
                  </a:lnTo>
                  <a:lnTo>
                    <a:pt x="545" y="1080"/>
                  </a:lnTo>
                  <a:lnTo>
                    <a:pt x="548" y="1081"/>
                  </a:lnTo>
                  <a:lnTo>
                    <a:pt x="552" y="1084"/>
                  </a:lnTo>
                  <a:lnTo>
                    <a:pt x="552" y="1084"/>
                  </a:lnTo>
                  <a:lnTo>
                    <a:pt x="575" y="1103"/>
                  </a:lnTo>
                  <a:lnTo>
                    <a:pt x="601" y="1124"/>
                  </a:lnTo>
                  <a:lnTo>
                    <a:pt x="630" y="1143"/>
                  </a:lnTo>
                  <a:lnTo>
                    <a:pt x="644" y="1153"/>
                  </a:lnTo>
                  <a:lnTo>
                    <a:pt x="661" y="1162"/>
                  </a:lnTo>
                  <a:lnTo>
                    <a:pt x="676" y="1170"/>
                  </a:lnTo>
                  <a:lnTo>
                    <a:pt x="693" y="1177"/>
                  </a:lnTo>
                  <a:lnTo>
                    <a:pt x="710" y="1185"/>
                  </a:lnTo>
                  <a:lnTo>
                    <a:pt x="728" y="1190"/>
                  </a:lnTo>
                  <a:lnTo>
                    <a:pt x="747" y="1195"/>
                  </a:lnTo>
                  <a:lnTo>
                    <a:pt x="765" y="1198"/>
                  </a:lnTo>
                  <a:lnTo>
                    <a:pt x="784" y="1200"/>
                  </a:lnTo>
                  <a:lnTo>
                    <a:pt x="803" y="1201"/>
                  </a:lnTo>
                  <a:lnTo>
                    <a:pt x="803" y="1201"/>
                  </a:lnTo>
                  <a:lnTo>
                    <a:pt x="816" y="1201"/>
                  </a:lnTo>
                  <a:lnTo>
                    <a:pt x="828" y="1200"/>
                  </a:lnTo>
                  <a:lnTo>
                    <a:pt x="841" y="1198"/>
                  </a:lnTo>
                  <a:lnTo>
                    <a:pt x="854" y="1196"/>
                  </a:lnTo>
                  <a:lnTo>
                    <a:pt x="854" y="1196"/>
                  </a:lnTo>
                  <a:lnTo>
                    <a:pt x="872" y="1193"/>
                  </a:lnTo>
                  <a:lnTo>
                    <a:pt x="872" y="1193"/>
                  </a:lnTo>
                  <a:lnTo>
                    <a:pt x="883" y="1191"/>
                  </a:lnTo>
                  <a:lnTo>
                    <a:pt x="895" y="1189"/>
                  </a:lnTo>
                  <a:lnTo>
                    <a:pt x="907" y="1185"/>
                  </a:lnTo>
                  <a:lnTo>
                    <a:pt x="918" y="1179"/>
                  </a:lnTo>
                  <a:lnTo>
                    <a:pt x="918" y="1179"/>
                  </a:lnTo>
                  <a:lnTo>
                    <a:pt x="945" y="1165"/>
                  </a:lnTo>
                  <a:lnTo>
                    <a:pt x="945" y="1165"/>
                  </a:lnTo>
                  <a:lnTo>
                    <a:pt x="977" y="1148"/>
                  </a:lnTo>
                  <a:lnTo>
                    <a:pt x="977" y="1148"/>
                  </a:lnTo>
                  <a:lnTo>
                    <a:pt x="1006" y="1132"/>
                  </a:lnTo>
                  <a:lnTo>
                    <a:pt x="1033" y="1114"/>
                  </a:lnTo>
                  <a:lnTo>
                    <a:pt x="1057" y="1096"/>
                  </a:lnTo>
                  <a:lnTo>
                    <a:pt x="1069" y="1086"/>
                  </a:lnTo>
                  <a:lnTo>
                    <a:pt x="1078" y="1077"/>
                  </a:lnTo>
                  <a:lnTo>
                    <a:pt x="1085" y="1070"/>
                  </a:lnTo>
                  <a:lnTo>
                    <a:pt x="1085" y="1070"/>
                  </a:lnTo>
                  <a:lnTo>
                    <a:pt x="1111" y="1044"/>
                  </a:lnTo>
                  <a:lnTo>
                    <a:pt x="1123" y="1032"/>
                  </a:lnTo>
                  <a:lnTo>
                    <a:pt x="1134" y="1018"/>
                  </a:lnTo>
                  <a:lnTo>
                    <a:pt x="1145" y="1005"/>
                  </a:lnTo>
                  <a:lnTo>
                    <a:pt x="1156" y="990"/>
                  </a:lnTo>
                  <a:lnTo>
                    <a:pt x="1165" y="975"/>
                  </a:lnTo>
                  <a:lnTo>
                    <a:pt x="1173" y="959"/>
                  </a:lnTo>
                  <a:lnTo>
                    <a:pt x="1173" y="959"/>
                  </a:lnTo>
                  <a:lnTo>
                    <a:pt x="1184" y="937"/>
                  </a:lnTo>
                  <a:lnTo>
                    <a:pt x="1184" y="937"/>
                  </a:lnTo>
                  <a:lnTo>
                    <a:pt x="1198" y="912"/>
                  </a:lnTo>
                  <a:lnTo>
                    <a:pt x="1209" y="886"/>
                  </a:lnTo>
                  <a:lnTo>
                    <a:pt x="1213" y="874"/>
                  </a:lnTo>
                  <a:lnTo>
                    <a:pt x="1218" y="861"/>
                  </a:lnTo>
                  <a:lnTo>
                    <a:pt x="1220" y="848"/>
                  </a:lnTo>
                  <a:lnTo>
                    <a:pt x="1222" y="835"/>
                  </a:lnTo>
                  <a:lnTo>
                    <a:pt x="1222" y="835"/>
                  </a:lnTo>
                  <a:lnTo>
                    <a:pt x="1221" y="819"/>
                  </a:lnTo>
                  <a:lnTo>
                    <a:pt x="1220" y="802"/>
                  </a:lnTo>
                  <a:lnTo>
                    <a:pt x="1216" y="784"/>
                  </a:lnTo>
                  <a:lnTo>
                    <a:pt x="1212" y="765"/>
                  </a:lnTo>
                  <a:lnTo>
                    <a:pt x="1207" y="746"/>
                  </a:lnTo>
                  <a:lnTo>
                    <a:pt x="1200" y="724"/>
                  </a:lnTo>
                  <a:lnTo>
                    <a:pt x="1193" y="702"/>
                  </a:lnTo>
                  <a:lnTo>
                    <a:pt x="1183" y="678"/>
                  </a:lnTo>
                  <a:lnTo>
                    <a:pt x="1182" y="677"/>
                  </a:lnTo>
                  <a:lnTo>
                    <a:pt x="1182" y="677"/>
                  </a:lnTo>
                  <a:lnTo>
                    <a:pt x="1174" y="660"/>
                  </a:lnTo>
                  <a:lnTo>
                    <a:pt x="1167" y="643"/>
                  </a:lnTo>
                  <a:lnTo>
                    <a:pt x="1158" y="627"/>
                  </a:lnTo>
                  <a:lnTo>
                    <a:pt x="1151" y="620"/>
                  </a:lnTo>
                  <a:lnTo>
                    <a:pt x="1146" y="612"/>
                  </a:lnTo>
                  <a:lnTo>
                    <a:pt x="1146" y="612"/>
                  </a:lnTo>
                  <a:lnTo>
                    <a:pt x="1138" y="602"/>
                  </a:lnTo>
                  <a:lnTo>
                    <a:pt x="1131" y="592"/>
                  </a:lnTo>
                  <a:lnTo>
                    <a:pt x="1131" y="591"/>
                  </a:lnTo>
                  <a:lnTo>
                    <a:pt x="1130" y="591"/>
                  </a:lnTo>
                  <a:lnTo>
                    <a:pt x="1130" y="591"/>
                  </a:lnTo>
                  <a:lnTo>
                    <a:pt x="1090" y="554"/>
                  </a:lnTo>
                  <a:lnTo>
                    <a:pt x="1090" y="554"/>
                  </a:lnTo>
                  <a:lnTo>
                    <a:pt x="1069" y="535"/>
                  </a:lnTo>
                  <a:lnTo>
                    <a:pt x="1048" y="515"/>
                  </a:lnTo>
                  <a:lnTo>
                    <a:pt x="1027" y="495"/>
                  </a:lnTo>
                  <a:lnTo>
                    <a:pt x="1008" y="472"/>
                  </a:lnTo>
                  <a:lnTo>
                    <a:pt x="1008" y="472"/>
                  </a:lnTo>
                  <a:lnTo>
                    <a:pt x="992" y="454"/>
                  </a:lnTo>
                  <a:lnTo>
                    <a:pt x="972" y="432"/>
                  </a:lnTo>
                  <a:lnTo>
                    <a:pt x="918" y="375"/>
                  </a:lnTo>
                  <a:lnTo>
                    <a:pt x="864" y="319"/>
                  </a:lnTo>
                  <a:lnTo>
                    <a:pt x="824" y="280"/>
                  </a:lnTo>
                  <a:lnTo>
                    <a:pt x="824" y="280"/>
                  </a:lnTo>
                  <a:lnTo>
                    <a:pt x="804" y="262"/>
                  </a:lnTo>
                  <a:lnTo>
                    <a:pt x="783" y="246"/>
                  </a:lnTo>
                  <a:lnTo>
                    <a:pt x="783" y="246"/>
                  </a:lnTo>
                  <a:lnTo>
                    <a:pt x="757" y="225"/>
                  </a:lnTo>
                  <a:lnTo>
                    <a:pt x="743" y="214"/>
                  </a:lnTo>
                  <a:lnTo>
                    <a:pt x="732" y="202"/>
                  </a:lnTo>
                  <a:lnTo>
                    <a:pt x="731" y="201"/>
                  </a:lnTo>
                  <a:lnTo>
                    <a:pt x="731" y="201"/>
                  </a:lnTo>
                  <a:lnTo>
                    <a:pt x="731" y="201"/>
                  </a:lnTo>
                  <a:lnTo>
                    <a:pt x="705" y="184"/>
                  </a:lnTo>
                  <a:lnTo>
                    <a:pt x="693" y="176"/>
                  </a:lnTo>
                  <a:lnTo>
                    <a:pt x="680" y="169"/>
                  </a:lnTo>
                  <a:lnTo>
                    <a:pt x="668" y="163"/>
                  </a:lnTo>
                  <a:lnTo>
                    <a:pt x="655" y="158"/>
                  </a:lnTo>
                  <a:lnTo>
                    <a:pt x="641" y="153"/>
                  </a:lnTo>
                  <a:lnTo>
                    <a:pt x="627" y="150"/>
                  </a:lnTo>
                  <a:lnTo>
                    <a:pt x="627" y="150"/>
                  </a:lnTo>
                  <a:lnTo>
                    <a:pt x="599" y="143"/>
                  </a:lnTo>
                  <a:lnTo>
                    <a:pt x="584" y="141"/>
                  </a:lnTo>
                  <a:lnTo>
                    <a:pt x="571" y="140"/>
                  </a:lnTo>
                  <a:lnTo>
                    <a:pt x="571" y="140"/>
                  </a:lnTo>
                  <a:lnTo>
                    <a:pt x="562" y="141"/>
                  </a:lnTo>
                  <a:lnTo>
                    <a:pt x="553" y="142"/>
                  </a:lnTo>
                  <a:lnTo>
                    <a:pt x="545" y="143"/>
                  </a:lnTo>
                  <a:lnTo>
                    <a:pt x="538" y="145"/>
                  </a:lnTo>
                  <a:lnTo>
                    <a:pt x="538" y="145"/>
                  </a:lnTo>
                  <a:lnTo>
                    <a:pt x="517" y="155"/>
                  </a:lnTo>
                  <a:lnTo>
                    <a:pt x="517" y="155"/>
                  </a:lnTo>
                  <a:lnTo>
                    <a:pt x="502" y="161"/>
                  </a:lnTo>
                  <a:lnTo>
                    <a:pt x="485" y="166"/>
                  </a:lnTo>
                  <a:lnTo>
                    <a:pt x="485" y="166"/>
                  </a:lnTo>
                  <a:lnTo>
                    <a:pt x="477" y="169"/>
                  </a:lnTo>
                  <a:lnTo>
                    <a:pt x="469" y="172"/>
                  </a:lnTo>
                  <a:lnTo>
                    <a:pt x="452" y="181"/>
                  </a:lnTo>
                  <a:lnTo>
                    <a:pt x="437" y="191"/>
                  </a:lnTo>
                  <a:lnTo>
                    <a:pt x="421" y="202"/>
                  </a:lnTo>
                  <a:lnTo>
                    <a:pt x="407" y="215"/>
                  </a:lnTo>
                  <a:lnTo>
                    <a:pt x="393" y="228"/>
                  </a:lnTo>
                  <a:lnTo>
                    <a:pt x="367" y="255"/>
                  </a:lnTo>
                  <a:lnTo>
                    <a:pt x="367" y="255"/>
                  </a:lnTo>
                  <a:lnTo>
                    <a:pt x="355" y="269"/>
                  </a:lnTo>
                  <a:lnTo>
                    <a:pt x="355" y="269"/>
                  </a:lnTo>
                  <a:lnTo>
                    <a:pt x="344" y="282"/>
                  </a:lnTo>
                  <a:lnTo>
                    <a:pt x="332" y="297"/>
                  </a:lnTo>
                  <a:lnTo>
                    <a:pt x="322" y="313"/>
                  </a:lnTo>
                  <a:lnTo>
                    <a:pt x="313" y="329"/>
                  </a:lnTo>
                  <a:lnTo>
                    <a:pt x="303" y="348"/>
                  </a:lnTo>
                  <a:lnTo>
                    <a:pt x="296" y="366"/>
                  </a:lnTo>
                  <a:lnTo>
                    <a:pt x="289" y="385"/>
                  </a:lnTo>
                  <a:lnTo>
                    <a:pt x="284" y="406"/>
                  </a:lnTo>
                  <a:lnTo>
                    <a:pt x="284" y="406"/>
                  </a:lnTo>
                  <a:lnTo>
                    <a:pt x="282" y="416"/>
                  </a:lnTo>
                  <a:lnTo>
                    <a:pt x="282" y="427"/>
                  </a:lnTo>
                  <a:lnTo>
                    <a:pt x="283" y="439"/>
                  </a:lnTo>
                  <a:lnTo>
                    <a:pt x="286" y="450"/>
                  </a:lnTo>
                  <a:lnTo>
                    <a:pt x="289" y="462"/>
                  </a:lnTo>
                  <a:lnTo>
                    <a:pt x="293" y="473"/>
                  </a:lnTo>
                  <a:lnTo>
                    <a:pt x="302" y="495"/>
                  </a:lnTo>
                  <a:lnTo>
                    <a:pt x="302" y="495"/>
                  </a:lnTo>
                  <a:lnTo>
                    <a:pt x="312" y="516"/>
                  </a:lnTo>
                  <a:lnTo>
                    <a:pt x="312" y="516"/>
                  </a:lnTo>
                  <a:lnTo>
                    <a:pt x="318" y="530"/>
                  </a:lnTo>
                  <a:lnTo>
                    <a:pt x="325" y="544"/>
                  </a:lnTo>
                  <a:lnTo>
                    <a:pt x="334" y="557"/>
                  </a:lnTo>
                  <a:lnTo>
                    <a:pt x="345" y="570"/>
                  </a:lnTo>
                  <a:lnTo>
                    <a:pt x="356" y="582"/>
                  </a:lnTo>
                  <a:lnTo>
                    <a:pt x="366" y="595"/>
                  </a:lnTo>
                  <a:lnTo>
                    <a:pt x="388" y="615"/>
                  </a:lnTo>
                  <a:lnTo>
                    <a:pt x="598" y="826"/>
                  </a:lnTo>
                  <a:lnTo>
                    <a:pt x="598" y="826"/>
                  </a:lnTo>
                  <a:lnTo>
                    <a:pt x="611" y="840"/>
                  </a:lnTo>
                  <a:lnTo>
                    <a:pt x="624" y="854"/>
                  </a:lnTo>
                  <a:lnTo>
                    <a:pt x="646" y="883"/>
                  </a:lnTo>
                  <a:lnTo>
                    <a:pt x="646" y="883"/>
                  </a:lnTo>
                  <a:lnTo>
                    <a:pt x="663" y="905"/>
                  </a:lnTo>
                  <a:lnTo>
                    <a:pt x="680" y="925"/>
                  </a:lnTo>
                  <a:lnTo>
                    <a:pt x="681" y="926"/>
                  </a:lnTo>
                  <a:lnTo>
                    <a:pt x="684" y="927"/>
                  </a:lnTo>
                  <a:lnTo>
                    <a:pt x="684" y="927"/>
                  </a:lnTo>
                  <a:lnTo>
                    <a:pt x="687" y="929"/>
                  </a:lnTo>
                  <a:lnTo>
                    <a:pt x="691" y="932"/>
                  </a:lnTo>
                  <a:lnTo>
                    <a:pt x="691" y="932"/>
                  </a:lnTo>
                  <a:lnTo>
                    <a:pt x="702" y="942"/>
                  </a:lnTo>
                  <a:lnTo>
                    <a:pt x="708" y="947"/>
                  </a:lnTo>
                  <a:lnTo>
                    <a:pt x="716" y="951"/>
                  </a:lnTo>
                  <a:lnTo>
                    <a:pt x="723" y="955"/>
                  </a:lnTo>
                  <a:lnTo>
                    <a:pt x="731" y="958"/>
                  </a:lnTo>
                  <a:lnTo>
                    <a:pt x="739" y="960"/>
                  </a:lnTo>
                  <a:lnTo>
                    <a:pt x="748" y="960"/>
                  </a:lnTo>
                  <a:lnTo>
                    <a:pt x="748" y="960"/>
                  </a:lnTo>
                  <a:lnTo>
                    <a:pt x="758" y="959"/>
                  </a:lnTo>
                  <a:lnTo>
                    <a:pt x="767" y="956"/>
                  </a:lnTo>
                  <a:lnTo>
                    <a:pt x="776" y="951"/>
                  </a:lnTo>
                  <a:lnTo>
                    <a:pt x="785" y="944"/>
                  </a:lnTo>
                  <a:lnTo>
                    <a:pt x="785" y="944"/>
                  </a:lnTo>
                  <a:lnTo>
                    <a:pt x="791" y="937"/>
                  </a:lnTo>
                  <a:lnTo>
                    <a:pt x="796" y="929"/>
                  </a:lnTo>
                  <a:lnTo>
                    <a:pt x="798" y="922"/>
                  </a:lnTo>
                  <a:lnTo>
                    <a:pt x="799" y="914"/>
                  </a:lnTo>
                  <a:lnTo>
                    <a:pt x="799" y="914"/>
                  </a:lnTo>
                  <a:lnTo>
                    <a:pt x="798" y="907"/>
                  </a:lnTo>
                  <a:lnTo>
                    <a:pt x="795" y="901"/>
                  </a:lnTo>
                  <a:lnTo>
                    <a:pt x="792" y="893"/>
                  </a:lnTo>
                  <a:lnTo>
                    <a:pt x="788" y="887"/>
                  </a:lnTo>
                  <a:lnTo>
                    <a:pt x="776" y="876"/>
                  </a:lnTo>
                  <a:lnTo>
                    <a:pt x="766" y="865"/>
                  </a:lnTo>
                  <a:lnTo>
                    <a:pt x="765" y="864"/>
                  </a:lnTo>
                  <a:lnTo>
                    <a:pt x="763" y="863"/>
                  </a:lnTo>
                  <a:lnTo>
                    <a:pt x="763" y="863"/>
                  </a:lnTo>
                  <a:lnTo>
                    <a:pt x="759" y="862"/>
                  </a:lnTo>
                  <a:lnTo>
                    <a:pt x="755" y="859"/>
                  </a:lnTo>
                  <a:lnTo>
                    <a:pt x="755" y="859"/>
                  </a:lnTo>
                  <a:lnTo>
                    <a:pt x="641" y="744"/>
                  </a:lnTo>
                  <a:lnTo>
                    <a:pt x="641" y="744"/>
                  </a:lnTo>
                  <a:lnTo>
                    <a:pt x="529" y="629"/>
                  </a:lnTo>
                  <a:lnTo>
                    <a:pt x="529" y="629"/>
                  </a:lnTo>
                  <a:lnTo>
                    <a:pt x="506" y="604"/>
                  </a:lnTo>
                  <a:lnTo>
                    <a:pt x="506" y="604"/>
                  </a:lnTo>
                  <a:lnTo>
                    <a:pt x="486" y="584"/>
                  </a:lnTo>
                  <a:lnTo>
                    <a:pt x="466" y="565"/>
                  </a:lnTo>
                  <a:lnTo>
                    <a:pt x="462" y="562"/>
                  </a:lnTo>
                  <a:lnTo>
                    <a:pt x="462" y="562"/>
                  </a:lnTo>
                  <a:lnTo>
                    <a:pt x="436" y="537"/>
                  </a:lnTo>
                  <a:lnTo>
                    <a:pt x="422" y="523"/>
                  </a:lnTo>
                  <a:lnTo>
                    <a:pt x="411" y="509"/>
                  </a:lnTo>
                  <a:lnTo>
                    <a:pt x="411" y="509"/>
                  </a:lnTo>
                  <a:lnTo>
                    <a:pt x="404" y="499"/>
                  </a:lnTo>
                  <a:lnTo>
                    <a:pt x="397" y="487"/>
                  </a:lnTo>
                  <a:lnTo>
                    <a:pt x="393" y="475"/>
                  </a:lnTo>
                  <a:lnTo>
                    <a:pt x="390" y="464"/>
                  </a:lnTo>
                  <a:lnTo>
                    <a:pt x="388" y="451"/>
                  </a:lnTo>
                  <a:lnTo>
                    <a:pt x="387" y="439"/>
                  </a:lnTo>
                  <a:lnTo>
                    <a:pt x="388" y="426"/>
                  </a:lnTo>
                  <a:lnTo>
                    <a:pt x="390" y="413"/>
                  </a:lnTo>
                  <a:lnTo>
                    <a:pt x="390" y="413"/>
                  </a:lnTo>
                  <a:lnTo>
                    <a:pt x="392" y="402"/>
                  </a:lnTo>
                  <a:lnTo>
                    <a:pt x="396" y="390"/>
                  </a:lnTo>
                  <a:lnTo>
                    <a:pt x="400" y="379"/>
                  </a:lnTo>
                  <a:lnTo>
                    <a:pt x="407" y="368"/>
                  </a:lnTo>
                  <a:lnTo>
                    <a:pt x="412" y="357"/>
                  </a:lnTo>
                  <a:lnTo>
                    <a:pt x="419" y="347"/>
                  </a:lnTo>
                  <a:lnTo>
                    <a:pt x="435" y="327"/>
                  </a:lnTo>
                  <a:lnTo>
                    <a:pt x="451" y="309"/>
                  </a:lnTo>
                  <a:lnTo>
                    <a:pt x="469" y="292"/>
                  </a:lnTo>
                  <a:lnTo>
                    <a:pt x="487" y="277"/>
                  </a:lnTo>
                  <a:lnTo>
                    <a:pt x="506" y="265"/>
                  </a:lnTo>
                  <a:lnTo>
                    <a:pt x="506" y="265"/>
                  </a:lnTo>
                  <a:lnTo>
                    <a:pt x="513" y="261"/>
                  </a:lnTo>
                  <a:lnTo>
                    <a:pt x="519" y="259"/>
                  </a:lnTo>
                  <a:lnTo>
                    <a:pt x="533" y="257"/>
                  </a:lnTo>
                  <a:lnTo>
                    <a:pt x="533" y="257"/>
                  </a:lnTo>
                  <a:lnTo>
                    <a:pt x="541" y="256"/>
                  </a:lnTo>
                  <a:lnTo>
                    <a:pt x="551" y="254"/>
                  </a:lnTo>
                  <a:lnTo>
                    <a:pt x="551" y="254"/>
                  </a:lnTo>
                  <a:lnTo>
                    <a:pt x="565" y="251"/>
                  </a:lnTo>
                  <a:lnTo>
                    <a:pt x="580" y="250"/>
                  </a:lnTo>
                  <a:lnTo>
                    <a:pt x="580" y="250"/>
                  </a:lnTo>
                  <a:lnTo>
                    <a:pt x="591" y="250"/>
                  </a:lnTo>
                  <a:lnTo>
                    <a:pt x="601" y="252"/>
                  </a:lnTo>
                  <a:lnTo>
                    <a:pt x="609" y="255"/>
                  </a:lnTo>
                  <a:lnTo>
                    <a:pt x="616" y="258"/>
                  </a:lnTo>
                  <a:lnTo>
                    <a:pt x="616" y="258"/>
                  </a:lnTo>
                  <a:lnTo>
                    <a:pt x="628" y="266"/>
                  </a:lnTo>
                  <a:lnTo>
                    <a:pt x="638" y="276"/>
                  </a:lnTo>
                  <a:lnTo>
                    <a:pt x="647" y="285"/>
                  </a:lnTo>
                  <a:lnTo>
                    <a:pt x="658" y="294"/>
                  </a:lnTo>
                  <a:lnTo>
                    <a:pt x="675" y="316"/>
                  </a:lnTo>
                  <a:lnTo>
                    <a:pt x="693" y="338"/>
                  </a:lnTo>
                  <a:lnTo>
                    <a:pt x="693" y="338"/>
                  </a:lnTo>
                  <a:lnTo>
                    <a:pt x="707" y="356"/>
                  </a:lnTo>
                  <a:lnTo>
                    <a:pt x="723" y="375"/>
                  </a:lnTo>
                  <a:lnTo>
                    <a:pt x="723" y="375"/>
                  </a:lnTo>
                  <a:lnTo>
                    <a:pt x="742" y="397"/>
                  </a:lnTo>
                  <a:lnTo>
                    <a:pt x="767" y="422"/>
                  </a:lnTo>
                  <a:lnTo>
                    <a:pt x="793" y="448"/>
                  </a:lnTo>
                  <a:lnTo>
                    <a:pt x="823" y="476"/>
                  </a:lnTo>
                  <a:lnTo>
                    <a:pt x="885" y="533"/>
                  </a:lnTo>
                  <a:lnTo>
                    <a:pt x="948" y="591"/>
                  </a:lnTo>
                  <a:lnTo>
                    <a:pt x="948" y="591"/>
                  </a:lnTo>
                  <a:lnTo>
                    <a:pt x="1009" y="646"/>
                  </a:lnTo>
                  <a:lnTo>
                    <a:pt x="1059" y="694"/>
                  </a:lnTo>
                  <a:lnTo>
                    <a:pt x="1062" y="695"/>
                  </a:lnTo>
                  <a:lnTo>
                    <a:pt x="1065" y="698"/>
                  </a:lnTo>
                  <a:lnTo>
                    <a:pt x="1065" y="698"/>
                  </a:lnTo>
                  <a:lnTo>
                    <a:pt x="1073" y="706"/>
                  </a:lnTo>
                  <a:lnTo>
                    <a:pt x="1073" y="706"/>
                  </a:lnTo>
                  <a:lnTo>
                    <a:pt x="1076" y="710"/>
                  </a:lnTo>
                  <a:lnTo>
                    <a:pt x="1076" y="711"/>
                  </a:lnTo>
                  <a:lnTo>
                    <a:pt x="1077" y="711"/>
                  </a:lnTo>
                  <a:lnTo>
                    <a:pt x="1077" y="711"/>
                  </a:lnTo>
                  <a:lnTo>
                    <a:pt x="1086" y="725"/>
                  </a:lnTo>
                  <a:lnTo>
                    <a:pt x="1096" y="739"/>
                  </a:lnTo>
                  <a:lnTo>
                    <a:pt x="1104" y="756"/>
                  </a:lnTo>
                  <a:lnTo>
                    <a:pt x="1110" y="774"/>
                  </a:lnTo>
                  <a:lnTo>
                    <a:pt x="1113" y="784"/>
                  </a:lnTo>
                  <a:lnTo>
                    <a:pt x="1115" y="794"/>
                  </a:lnTo>
                  <a:lnTo>
                    <a:pt x="1116" y="804"/>
                  </a:lnTo>
                  <a:lnTo>
                    <a:pt x="1116" y="815"/>
                  </a:lnTo>
                  <a:lnTo>
                    <a:pt x="1116" y="826"/>
                  </a:lnTo>
                  <a:lnTo>
                    <a:pt x="1114" y="838"/>
                  </a:lnTo>
                  <a:lnTo>
                    <a:pt x="1112" y="850"/>
                  </a:lnTo>
                  <a:lnTo>
                    <a:pt x="1109" y="861"/>
                  </a:lnTo>
                  <a:lnTo>
                    <a:pt x="1109" y="861"/>
                  </a:lnTo>
                  <a:lnTo>
                    <a:pt x="1100" y="886"/>
                  </a:lnTo>
                  <a:lnTo>
                    <a:pt x="1089" y="910"/>
                  </a:lnTo>
                  <a:lnTo>
                    <a:pt x="1079" y="932"/>
                  </a:lnTo>
                  <a:lnTo>
                    <a:pt x="1066" y="952"/>
                  </a:lnTo>
                  <a:lnTo>
                    <a:pt x="1052" y="972"/>
                  </a:lnTo>
                  <a:lnTo>
                    <a:pt x="1037" y="990"/>
                  </a:lnTo>
                  <a:lnTo>
                    <a:pt x="1020" y="1008"/>
                  </a:lnTo>
                  <a:lnTo>
                    <a:pt x="1003" y="1024"/>
                  </a:lnTo>
                  <a:lnTo>
                    <a:pt x="1003" y="1024"/>
                  </a:lnTo>
                  <a:lnTo>
                    <a:pt x="979" y="1044"/>
                  </a:lnTo>
                  <a:lnTo>
                    <a:pt x="954" y="1061"/>
                  </a:lnTo>
                  <a:lnTo>
                    <a:pt x="930" y="1075"/>
                  </a:lnTo>
                  <a:lnTo>
                    <a:pt x="906" y="1087"/>
                  </a:lnTo>
                  <a:lnTo>
                    <a:pt x="882" y="1097"/>
                  </a:lnTo>
                  <a:lnTo>
                    <a:pt x="858" y="1104"/>
                  </a:lnTo>
                  <a:lnTo>
                    <a:pt x="846" y="1106"/>
                  </a:lnTo>
                  <a:lnTo>
                    <a:pt x="834" y="1108"/>
                  </a:lnTo>
                  <a:lnTo>
                    <a:pt x="823" y="1109"/>
                  </a:lnTo>
                  <a:lnTo>
                    <a:pt x="812" y="1109"/>
                  </a:lnTo>
                  <a:lnTo>
                    <a:pt x="812" y="1109"/>
                  </a:lnTo>
                  <a:lnTo>
                    <a:pt x="797" y="1108"/>
                  </a:lnTo>
                  <a:lnTo>
                    <a:pt x="797" y="1108"/>
                  </a:lnTo>
                  <a:lnTo>
                    <a:pt x="772" y="1105"/>
                  </a:lnTo>
                  <a:lnTo>
                    <a:pt x="749" y="1100"/>
                  </a:lnTo>
                  <a:lnTo>
                    <a:pt x="725" y="1093"/>
                  </a:lnTo>
                  <a:lnTo>
                    <a:pt x="702" y="1083"/>
                  </a:lnTo>
                  <a:lnTo>
                    <a:pt x="680" y="1071"/>
                  </a:lnTo>
                  <a:lnTo>
                    <a:pt x="659" y="1058"/>
                  </a:lnTo>
                  <a:lnTo>
                    <a:pt x="638" y="1041"/>
                  </a:lnTo>
                  <a:lnTo>
                    <a:pt x="618" y="1022"/>
                  </a:lnTo>
                  <a:lnTo>
                    <a:pt x="618" y="1022"/>
                  </a:lnTo>
                  <a:lnTo>
                    <a:pt x="615" y="1018"/>
                  </a:lnTo>
                  <a:lnTo>
                    <a:pt x="613" y="1014"/>
                  </a:lnTo>
                  <a:lnTo>
                    <a:pt x="613" y="1012"/>
                  </a:lnTo>
                  <a:lnTo>
                    <a:pt x="612" y="1011"/>
                  </a:lnTo>
                  <a:lnTo>
                    <a:pt x="612" y="1011"/>
                  </a:lnTo>
                  <a:lnTo>
                    <a:pt x="571" y="972"/>
                  </a:lnTo>
                  <a:lnTo>
                    <a:pt x="527" y="929"/>
                  </a:lnTo>
                  <a:lnTo>
                    <a:pt x="527" y="929"/>
                  </a:lnTo>
                  <a:lnTo>
                    <a:pt x="485" y="891"/>
                  </a:lnTo>
                  <a:lnTo>
                    <a:pt x="446" y="852"/>
                  </a:lnTo>
                  <a:lnTo>
                    <a:pt x="408" y="814"/>
                  </a:lnTo>
                  <a:lnTo>
                    <a:pt x="374" y="778"/>
                  </a:lnTo>
                  <a:lnTo>
                    <a:pt x="374" y="778"/>
                  </a:lnTo>
                  <a:lnTo>
                    <a:pt x="342" y="740"/>
                  </a:lnTo>
                  <a:lnTo>
                    <a:pt x="311" y="702"/>
                  </a:lnTo>
                  <a:lnTo>
                    <a:pt x="311" y="702"/>
                  </a:lnTo>
                  <a:lnTo>
                    <a:pt x="288" y="674"/>
                  </a:lnTo>
                  <a:lnTo>
                    <a:pt x="265" y="646"/>
                  </a:lnTo>
                  <a:lnTo>
                    <a:pt x="241" y="620"/>
                  </a:lnTo>
                  <a:lnTo>
                    <a:pt x="216" y="594"/>
                  </a:lnTo>
                  <a:lnTo>
                    <a:pt x="215" y="592"/>
                  </a:lnTo>
                  <a:lnTo>
                    <a:pt x="215" y="592"/>
                  </a:lnTo>
                  <a:lnTo>
                    <a:pt x="200" y="574"/>
                  </a:lnTo>
                  <a:lnTo>
                    <a:pt x="187" y="557"/>
                  </a:lnTo>
                  <a:lnTo>
                    <a:pt x="176" y="537"/>
                  </a:lnTo>
                  <a:lnTo>
                    <a:pt x="168" y="516"/>
                  </a:lnTo>
                  <a:lnTo>
                    <a:pt x="162" y="496"/>
                  </a:lnTo>
                  <a:lnTo>
                    <a:pt x="158" y="473"/>
                  </a:lnTo>
                  <a:lnTo>
                    <a:pt x="156" y="450"/>
                  </a:lnTo>
                  <a:lnTo>
                    <a:pt x="157" y="426"/>
                  </a:lnTo>
                  <a:lnTo>
                    <a:pt x="157" y="426"/>
                  </a:lnTo>
                  <a:lnTo>
                    <a:pt x="159" y="404"/>
                  </a:lnTo>
                  <a:lnTo>
                    <a:pt x="163" y="381"/>
                  </a:lnTo>
                  <a:lnTo>
                    <a:pt x="169" y="359"/>
                  </a:lnTo>
                  <a:lnTo>
                    <a:pt x="176" y="337"/>
                  </a:lnTo>
                  <a:lnTo>
                    <a:pt x="185" y="315"/>
                  </a:lnTo>
                  <a:lnTo>
                    <a:pt x="195" y="294"/>
                  </a:lnTo>
                  <a:lnTo>
                    <a:pt x="205" y="272"/>
                  </a:lnTo>
                  <a:lnTo>
                    <a:pt x="218" y="253"/>
                  </a:lnTo>
                  <a:lnTo>
                    <a:pt x="230" y="233"/>
                  </a:lnTo>
                  <a:lnTo>
                    <a:pt x="243" y="214"/>
                  </a:lnTo>
                  <a:lnTo>
                    <a:pt x="258" y="196"/>
                  </a:lnTo>
                  <a:lnTo>
                    <a:pt x="272" y="178"/>
                  </a:lnTo>
                  <a:lnTo>
                    <a:pt x="287" y="163"/>
                  </a:lnTo>
                  <a:lnTo>
                    <a:pt x="302" y="147"/>
                  </a:lnTo>
                  <a:lnTo>
                    <a:pt x="317" y="134"/>
                  </a:lnTo>
                  <a:lnTo>
                    <a:pt x="332" y="122"/>
                  </a:lnTo>
                  <a:lnTo>
                    <a:pt x="335" y="119"/>
                  </a:lnTo>
                  <a:lnTo>
                    <a:pt x="335" y="119"/>
                  </a:lnTo>
                  <a:lnTo>
                    <a:pt x="343" y="128"/>
                  </a:lnTo>
                  <a:lnTo>
                    <a:pt x="343" y="128"/>
                  </a:lnTo>
                  <a:lnTo>
                    <a:pt x="352" y="136"/>
                  </a:lnTo>
                  <a:lnTo>
                    <a:pt x="362" y="143"/>
                  </a:lnTo>
                  <a:lnTo>
                    <a:pt x="362" y="143"/>
                  </a:lnTo>
                  <a:lnTo>
                    <a:pt x="347" y="158"/>
                  </a:lnTo>
                  <a:lnTo>
                    <a:pt x="331" y="172"/>
                  </a:lnTo>
                  <a:lnTo>
                    <a:pt x="316" y="188"/>
                  </a:lnTo>
                  <a:lnTo>
                    <a:pt x="300" y="204"/>
                  </a:lnTo>
                  <a:lnTo>
                    <a:pt x="286" y="221"/>
                  </a:lnTo>
                  <a:lnTo>
                    <a:pt x="272" y="238"/>
                  </a:lnTo>
                  <a:lnTo>
                    <a:pt x="259" y="257"/>
                  </a:lnTo>
                  <a:lnTo>
                    <a:pt x="247" y="276"/>
                  </a:lnTo>
                  <a:lnTo>
                    <a:pt x="235" y="294"/>
                  </a:lnTo>
                  <a:lnTo>
                    <a:pt x="225" y="314"/>
                  </a:lnTo>
                  <a:lnTo>
                    <a:pt x="216" y="333"/>
                  </a:lnTo>
                  <a:lnTo>
                    <a:pt x="207" y="353"/>
                  </a:lnTo>
                  <a:lnTo>
                    <a:pt x="201" y="373"/>
                  </a:lnTo>
                  <a:lnTo>
                    <a:pt x="196" y="392"/>
                  </a:lnTo>
                  <a:lnTo>
                    <a:pt x="192" y="412"/>
                  </a:lnTo>
                  <a:lnTo>
                    <a:pt x="190" y="432"/>
                  </a:lnTo>
                  <a:lnTo>
                    <a:pt x="190" y="432"/>
                  </a:lnTo>
                  <a:lnTo>
                    <a:pt x="190" y="451"/>
                  </a:lnTo>
                  <a:lnTo>
                    <a:pt x="192" y="471"/>
                  </a:lnTo>
                  <a:lnTo>
                    <a:pt x="196" y="489"/>
                  </a:lnTo>
                  <a:lnTo>
                    <a:pt x="201" y="507"/>
                  </a:lnTo>
                  <a:lnTo>
                    <a:pt x="209" y="523"/>
                  </a:lnTo>
                  <a:lnTo>
                    <a:pt x="219" y="540"/>
                  </a:lnTo>
                  <a:lnTo>
                    <a:pt x="230" y="556"/>
                  </a:lnTo>
                  <a:lnTo>
                    <a:pt x="243" y="570"/>
                  </a:lnTo>
                  <a:lnTo>
                    <a:pt x="245" y="571"/>
                  </a:lnTo>
                  <a:lnTo>
                    <a:pt x="245" y="571"/>
                  </a:lnTo>
                  <a:lnTo>
                    <a:pt x="264" y="593"/>
                  </a:lnTo>
                  <a:lnTo>
                    <a:pt x="284" y="614"/>
                  </a:lnTo>
                  <a:lnTo>
                    <a:pt x="321" y="661"/>
                  </a:lnTo>
                  <a:lnTo>
                    <a:pt x="321" y="661"/>
                  </a:lnTo>
                  <a:lnTo>
                    <a:pt x="358" y="707"/>
                  </a:lnTo>
                  <a:lnTo>
                    <a:pt x="378" y="730"/>
                  </a:lnTo>
                  <a:lnTo>
                    <a:pt x="398" y="752"/>
                  </a:lnTo>
                  <a:lnTo>
                    <a:pt x="398" y="752"/>
                  </a:lnTo>
                  <a:lnTo>
                    <a:pt x="462" y="815"/>
                  </a:lnTo>
                  <a:lnTo>
                    <a:pt x="532" y="883"/>
                  </a:lnTo>
                  <a:lnTo>
                    <a:pt x="532" y="883"/>
                  </a:lnTo>
                  <a:lnTo>
                    <a:pt x="588" y="938"/>
                  </a:lnTo>
                  <a:lnTo>
                    <a:pt x="639" y="987"/>
                  </a:lnTo>
                  <a:lnTo>
                    <a:pt x="639" y="987"/>
                  </a:lnTo>
                  <a:lnTo>
                    <a:pt x="642" y="991"/>
                  </a:lnTo>
                  <a:lnTo>
                    <a:pt x="643" y="996"/>
                  </a:lnTo>
                  <a:lnTo>
                    <a:pt x="644" y="998"/>
                  </a:lnTo>
                  <a:lnTo>
                    <a:pt x="645" y="999"/>
                  </a:lnTo>
                  <a:lnTo>
                    <a:pt x="645" y="999"/>
                  </a:lnTo>
                  <a:lnTo>
                    <a:pt x="660" y="1011"/>
                  </a:lnTo>
                  <a:lnTo>
                    <a:pt x="675" y="1024"/>
                  </a:lnTo>
                  <a:lnTo>
                    <a:pt x="693" y="1038"/>
                  </a:lnTo>
                  <a:lnTo>
                    <a:pt x="712" y="1049"/>
                  </a:lnTo>
                  <a:lnTo>
                    <a:pt x="733" y="1060"/>
                  </a:lnTo>
                  <a:lnTo>
                    <a:pt x="743" y="1064"/>
                  </a:lnTo>
                  <a:lnTo>
                    <a:pt x="755" y="1068"/>
                  </a:lnTo>
                  <a:lnTo>
                    <a:pt x="765" y="1070"/>
                  </a:lnTo>
                  <a:lnTo>
                    <a:pt x="778" y="1073"/>
                  </a:lnTo>
                  <a:lnTo>
                    <a:pt x="789" y="1074"/>
                  </a:lnTo>
                  <a:lnTo>
                    <a:pt x="801" y="1074"/>
                  </a:lnTo>
                  <a:lnTo>
                    <a:pt x="801" y="1074"/>
                  </a:lnTo>
                  <a:lnTo>
                    <a:pt x="813" y="1074"/>
                  </a:lnTo>
                  <a:lnTo>
                    <a:pt x="813" y="1074"/>
                  </a:lnTo>
                  <a:lnTo>
                    <a:pt x="835" y="1071"/>
                  </a:lnTo>
                  <a:lnTo>
                    <a:pt x="858" y="1066"/>
                  </a:lnTo>
                  <a:lnTo>
                    <a:pt x="881" y="1058"/>
                  </a:lnTo>
                  <a:lnTo>
                    <a:pt x="904" y="1048"/>
                  </a:lnTo>
                  <a:lnTo>
                    <a:pt x="926" y="1037"/>
                  </a:lnTo>
                  <a:lnTo>
                    <a:pt x="947" y="1023"/>
                  </a:lnTo>
                  <a:lnTo>
                    <a:pt x="968" y="1008"/>
                  </a:lnTo>
                  <a:lnTo>
                    <a:pt x="986" y="990"/>
                  </a:lnTo>
                  <a:lnTo>
                    <a:pt x="986" y="990"/>
                  </a:lnTo>
                  <a:lnTo>
                    <a:pt x="1003" y="973"/>
                  </a:lnTo>
                  <a:lnTo>
                    <a:pt x="1013" y="961"/>
                  </a:lnTo>
                  <a:lnTo>
                    <a:pt x="1023" y="948"/>
                  </a:lnTo>
                  <a:lnTo>
                    <a:pt x="1034" y="934"/>
                  </a:lnTo>
                  <a:lnTo>
                    <a:pt x="1044" y="917"/>
                  </a:lnTo>
                  <a:lnTo>
                    <a:pt x="1054" y="901"/>
                  </a:lnTo>
                  <a:lnTo>
                    <a:pt x="1063" y="882"/>
                  </a:lnTo>
                  <a:lnTo>
                    <a:pt x="1070" y="863"/>
                  </a:lnTo>
                  <a:lnTo>
                    <a:pt x="1075" y="844"/>
                  </a:lnTo>
                  <a:lnTo>
                    <a:pt x="1076" y="834"/>
                  </a:lnTo>
                  <a:lnTo>
                    <a:pt x="1077" y="824"/>
                  </a:lnTo>
                  <a:lnTo>
                    <a:pt x="1077" y="814"/>
                  </a:lnTo>
                  <a:lnTo>
                    <a:pt x="1077" y="804"/>
                  </a:lnTo>
                  <a:lnTo>
                    <a:pt x="1076" y="794"/>
                  </a:lnTo>
                  <a:lnTo>
                    <a:pt x="1074" y="784"/>
                  </a:lnTo>
                  <a:lnTo>
                    <a:pt x="1071" y="773"/>
                  </a:lnTo>
                  <a:lnTo>
                    <a:pt x="1067" y="764"/>
                  </a:lnTo>
                  <a:lnTo>
                    <a:pt x="1062" y="754"/>
                  </a:lnTo>
                  <a:lnTo>
                    <a:pt x="1055" y="745"/>
                  </a:lnTo>
                  <a:lnTo>
                    <a:pt x="1048" y="734"/>
                  </a:lnTo>
                  <a:lnTo>
                    <a:pt x="1040" y="725"/>
                  </a:lnTo>
                  <a:lnTo>
                    <a:pt x="1040" y="725"/>
                  </a:lnTo>
                  <a:lnTo>
                    <a:pt x="1012" y="698"/>
                  </a:lnTo>
                  <a:lnTo>
                    <a:pt x="979" y="667"/>
                  </a:lnTo>
                  <a:lnTo>
                    <a:pt x="900" y="596"/>
                  </a:lnTo>
                  <a:lnTo>
                    <a:pt x="900" y="596"/>
                  </a:lnTo>
                  <a:lnTo>
                    <a:pt x="812" y="515"/>
                  </a:lnTo>
                  <a:lnTo>
                    <a:pt x="773" y="479"/>
                  </a:lnTo>
                  <a:lnTo>
                    <a:pt x="741" y="448"/>
                  </a:lnTo>
                  <a:lnTo>
                    <a:pt x="741" y="448"/>
                  </a:lnTo>
                  <a:lnTo>
                    <a:pt x="722" y="427"/>
                  </a:lnTo>
                  <a:lnTo>
                    <a:pt x="703" y="407"/>
                  </a:lnTo>
                  <a:lnTo>
                    <a:pt x="667" y="363"/>
                  </a:lnTo>
                  <a:lnTo>
                    <a:pt x="667" y="363"/>
                  </a:lnTo>
                  <a:lnTo>
                    <a:pt x="649" y="341"/>
                  </a:lnTo>
                  <a:lnTo>
                    <a:pt x="649" y="341"/>
                  </a:lnTo>
                  <a:lnTo>
                    <a:pt x="642" y="332"/>
                  </a:lnTo>
                  <a:lnTo>
                    <a:pt x="642" y="332"/>
                  </a:lnTo>
                  <a:lnTo>
                    <a:pt x="632" y="318"/>
                  </a:lnTo>
                  <a:lnTo>
                    <a:pt x="619" y="305"/>
                  </a:lnTo>
                  <a:lnTo>
                    <a:pt x="612" y="298"/>
                  </a:lnTo>
                  <a:lnTo>
                    <a:pt x="605" y="293"/>
                  </a:lnTo>
                  <a:lnTo>
                    <a:pt x="598" y="290"/>
                  </a:lnTo>
                  <a:lnTo>
                    <a:pt x="591" y="288"/>
                  </a:lnTo>
                  <a:lnTo>
                    <a:pt x="591" y="288"/>
                  </a:lnTo>
                  <a:lnTo>
                    <a:pt x="581" y="287"/>
                  </a:lnTo>
                  <a:lnTo>
                    <a:pt x="581" y="287"/>
                  </a:lnTo>
                  <a:lnTo>
                    <a:pt x="569" y="288"/>
                  </a:lnTo>
                  <a:lnTo>
                    <a:pt x="556" y="290"/>
                  </a:lnTo>
                  <a:lnTo>
                    <a:pt x="556" y="290"/>
                  </a:lnTo>
                  <a:lnTo>
                    <a:pt x="546" y="292"/>
                  </a:lnTo>
                  <a:lnTo>
                    <a:pt x="536" y="293"/>
                  </a:lnTo>
                  <a:lnTo>
                    <a:pt x="536" y="293"/>
                  </a:lnTo>
                  <a:lnTo>
                    <a:pt x="529" y="292"/>
                  </a:lnTo>
                  <a:lnTo>
                    <a:pt x="527" y="303"/>
                  </a:lnTo>
                  <a:lnTo>
                    <a:pt x="527" y="303"/>
                  </a:lnTo>
                  <a:lnTo>
                    <a:pt x="525" y="302"/>
                  </a:lnTo>
                  <a:lnTo>
                    <a:pt x="525" y="300"/>
                  </a:lnTo>
                  <a:lnTo>
                    <a:pt x="525" y="300"/>
                  </a:lnTo>
                  <a:lnTo>
                    <a:pt x="525" y="297"/>
                  </a:lnTo>
                  <a:lnTo>
                    <a:pt x="527" y="296"/>
                  </a:lnTo>
                  <a:lnTo>
                    <a:pt x="527" y="296"/>
                  </a:lnTo>
                  <a:lnTo>
                    <a:pt x="518" y="299"/>
                  </a:lnTo>
                  <a:lnTo>
                    <a:pt x="518" y="299"/>
                  </a:lnTo>
                  <a:lnTo>
                    <a:pt x="512" y="301"/>
                  </a:lnTo>
                  <a:lnTo>
                    <a:pt x="512" y="301"/>
                  </a:lnTo>
                  <a:lnTo>
                    <a:pt x="502" y="308"/>
                  </a:lnTo>
                  <a:lnTo>
                    <a:pt x="492" y="315"/>
                  </a:lnTo>
                  <a:lnTo>
                    <a:pt x="484" y="323"/>
                  </a:lnTo>
                  <a:lnTo>
                    <a:pt x="477" y="332"/>
                  </a:lnTo>
                  <a:lnTo>
                    <a:pt x="477" y="332"/>
                  </a:lnTo>
                  <a:lnTo>
                    <a:pt x="464" y="349"/>
                  </a:lnTo>
                  <a:lnTo>
                    <a:pt x="464" y="349"/>
                  </a:lnTo>
                  <a:lnTo>
                    <a:pt x="449" y="368"/>
                  </a:lnTo>
                  <a:lnTo>
                    <a:pt x="442" y="377"/>
                  </a:lnTo>
                  <a:lnTo>
                    <a:pt x="436" y="388"/>
                  </a:lnTo>
                  <a:lnTo>
                    <a:pt x="436" y="388"/>
                  </a:lnTo>
                  <a:lnTo>
                    <a:pt x="430" y="401"/>
                  </a:lnTo>
                  <a:lnTo>
                    <a:pt x="427" y="413"/>
                  </a:lnTo>
                  <a:lnTo>
                    <a:pt x="425" y="425"/>
                  </a:lnTo>
                  <a:lnTo>
                    <a:pt x="425" y="437"/>
                  </a:lnTo>
                  <a:lnTo>
                    <a:pt x="426" y="447"/>
                  </a:lnTo>
                  <a:lnTo>
                    <a:pt x="428" y="457"/>
                  </a:lnTo>
                  <a:lnTo>
                    <a:pt x="431" y="468"/>
                  </a:lnTo>
                  <a:lnTo>
                    <a:pt x="436" y="477"/>
                  </a:lnTo>
                  <a:lnTo>
                    <a:pt x="441" y="486"/>
                  </a:lnTo>
                  <a:lnTo>
                    <a:pt x="447" y="495"/>
                  </a:lnTo>
                  <a:lnTo>
                    <a:pt x="453" y="504"/>
                  </a:lnTo>
                  <a:lnTo>
                    <a:pt x="460" y="511"/>
                  </a:lnTo>
                  <a:lnTo>
                    <a:pt x="476" y="527"/>
                  </a:lnTo>
                  <a:lnTo>
                    <a:pt x="491" y="540"/>
                  </a:lnTo>
                  <a:lnTo>
                    <a:pt x="491" y="540"/>
                  </a:lnTo>
                  <a:lnTo>
                    <a:pt x="504" y="550"/>
                  </a:lnTo>
                  <a:lnTo>
                    <a:pt x="519" y="564"/>
                  </a:lnTo>
                  <a:lnTo>
                    <a:pt x="555" y="601"/>
                  </a:lnTo>
                  <a:lnTo>
                    <a:pt x="636" y="684"/>
                  </a:lnTo>
                  <a:lnTo>
                    <a:pt x="636" y="684"/>
                  </a:lnTo>
                  <a:lnTo>
                    <a:pt x="682" y="732"/>
                  </a:lnTo>
                  <a:lnTo>
                    <a:pt x="682" y="732"/>
                  </a:lnTo>
                  <a:lnTo>
                    <a:pt x="707" y="757"/>
                  </a:lnTo>
                  <a:lnTo>
                    <a:pt x="731" y="783"/>
                  </a:lnTo>
                  <a:lnTo>
                    <a:pt x="731" y="783"/>
                  </a:lnTo>
                  <a:lnTo>
                    <a:pt x="769" y="823"/>
                  </a:lnTo>
                  <a:lnTo>
                    <a:pt x="770" y="824"/>
                  </a:lnTo>
                  <a:lnTo>
                    <a:pt x="772" y="824"/>
                  </a:lnTo>
                  <a:lnTo>
                    <a:pt x="772" y="824"/>
                  </a:lnTo>
                  <a:lnTo>
                    <a:pt x="776" y="826"/>
                  </a:lnTo>
                  <a:lnTo>
                    <a:pt x="780" y="829"/>
                  </a:lnTo>
                  <a:lnTo>
                    <a:pt x="780" y="829"/>
                  </a:lnTo>
                  <a:lnTo>
                    <a:pt x="789" y="838"/>
                  </a:lnTo>
                  <a:lnTo>
                    <a:pt x="789" y="838"/>
                  </a:lnTo>
                  <a:lnTo>
                    <a:pt x="804" y="852"/>
                  </a:lnTo>
                  <a:lnTo>
                    <a:pt x="812" y="860"/>
                  </a:lnTo>
                  <a:lnTo>
                    <a:pt x="818" y="867"/>
                  </a:lnTo>
                  <a:lnTo>
                    <a:pt x="824" y="876"/>
                  </a:lnTo>
                  <a:lnTo>
                    <a:pt x="829" y="884"/>
                  </a:lnTo>
                  <a:lnTo>
                    <a:pt x="833" y="893"/>
                  </a:lnTo>
                  <a:lnTo>
                    <a:pt x="835" y="904"/>
                  </a:lnTo>
                  <a:lnTo>
                    <a:pt x="835" y="904"/>
                  </a:lnTo>
                  <a:lnTo>
                    <a:pt x="836" y="912"/>
                  </a:lnTo>
                  <a:lnTo>
                    <a:pt x="836" y="920"/>
                  </a:lnTo>
                  <a:lnTo>
                    <a:pt x="834" y="929"/>
                  </a:lnTo>
                  <a:lnTo>
                    <a:pt x="832" y="939"/>
                  </a:lnTo>
                  <a:lnTo>
                    <a:pt x="828" y="947"/>
                  </a:lnTo>
                  <a:lnTo>
                    <a:pt x="823" y="955"/>
                  </a:lnTo>
                  <a:lnTo>
                    <a:pt x="818" y="962"/>
                  </a:lnTo>
                  <a:lnTo>
                    <a:pt x="811" y="969"/>
                  </a:lnTo>
                  <a:lnTo>
                    <a:pt x="811" y="969"/>
                  </a:lnTo>
                  <a:lnTo>
                    <a:pt x="797" y="980"/>
                  </a:lnTo>
                  <a:lnTo>
                    <a:pt x="790" y="985"/>
                  </a:lnTo>
                  <a:lnTo>
                    <a:pt x="783" y="989"/>
                  </a:lnTo>
                  <a:lnTo>
                    <a:pt x="774" y="993"/>
                  </a:lnTo>
                  <a:lnTo>
                    <a:pt x="766" y="997"/>
                  </a:lnTo>
                  <a:lnTo>
                    <a:pt x="758" y="999"/>
                  </a:lnTo>
                  <a:lnTo>
                    <a:pt x="750" y="999"/>
                  </a:lnTo>
                  <a:lnTo>
                    <a:pt x="750" y="999"/>
                  </a:lnTo>
                  <a:lnTo>
                    <a:pt x="741" y="999"/>
                  </a:lnTo>
                  <a:lnTo>
                    <a:pt x="733" y="997"/>
                  </a:lnTo>
                  <a:lnTo>
                    <a:pt x="733" y="997"/>
                  </a:lnTo>
                  <a:lnTo>
                    <a:pt x="717" y="991"/>
                  </a:lnTo>
                  <a:lnTo>
                    <a:pt x="701" y="984"/>
                  </a:lnTo>
                  <a:lnTo>
                    <a:pt x="687" y="975"/>
                  </a:lnTo>
                  <a:lnTo>
                    <a:pt x="672" y="964"/>
                  </a:lnTo>
                  <a:lnTo>
                    <a:pt x="671" y="962"/>
                  </a:lnTo>
                  <a:lnTo>
                    <a:pt x="669" y="962"/>
                  </a:lnTo>
                  <a:lnTo>
                    <a:pt x="669" y="962"/>
                  </a:lnTo>
                  <a:lnTo>
                    <a:pt x="665" y="960"/>
                  </a:lnTo>
                  <a:lnTo>
                    <a:pt x="661" y="957"/>
                  </a:lnTo>
                  <a:lnTo>
                    <a:pt x="661" y="957"/>
                  </a:lnTo>
                  <a:lnTo>
                    <a:pt x="654" y="949"/>
                  </a:lnTo>
                  <a:lnTo>
                    <a:pt x="646" y="940"/>
                  </a:lnTo>
                  <a:lnTo>
                    <a:pt x="633" y="921"/>
                  </a:lnTo>
                  <a:lnTo>
                    <a:pt x="633" y="921"/>
                  </a:lnTo>
                  <a:lnTo>
                    <a:pt x="619" y="903"/>
                  </a:lnTo>
                  <a:lnTo>
                    <a:pt x="612" y="893"/>
                  </a:lnTo>
                  <a:lnTo>
                    <a:pt x="605" y="884"/>
                  </a:lnTo>
                  <a:lnTo>
                    <a:pt x="605" y="884"/>
                  </a:lnTo>
                  <a:lnTo>
                    <a:pt x="547" y="826"/>
                  </a:lnTo>
                  <a:lnTo>
                    <a:pt x="474" y="753"/>
                  </a:lnTo>
                  <a:lnTo>
                    <a:pt x="450" y="729"/>
                  </a:lnTo>
                  <a:lnTo>
                    <a:pt x="450" y="729"/>
                  </a:lnTo>
                  <a:lnTo>
                    <a:pt x="418" y="698"/>
                  </a:lnTo>
                  <a:lnTo>
                    <a:pt x="418" y="698"/>
                  </a:lnTo>
                  <a:lnTo>
                    <a:pt x="391" y="670"/>
                  </a:lnTo>
                  <a:lnTo>
                    <a:pt x="363" y="643"/>
                  </a:lnTo>
                  <a:lnTo>
                    <a:pt x="337" y="614"/>
                  </a:lnTo>
                  <a:lnTo>
                    <a:pt x="325" y="599"/>
                  </a:lnTo>
                  <a:lnTo>
                    <a:pt x="313" y="584"/>
                  </a:lnTo>
                  <a:lnTo>
                    <a:pt x="313" y="584"/>
                  </a:lnTo>
                  <a:lnTo>
                    <a:pt x="304" y="571"/>
                  </a:lnTo>
                  <a:lnTo>
                    <a:pt x="296" y="559"/>
                  </a:lnTo>
                  <a:lnTo>
                    <a:pt x="289" y="545"/>
                  </a:lnTo>
                  <a:lnTo>
                    <a:pt x="282" y="533"/>
                  </a:lnTo>
                  <a:lnTo>
                    <a:pt x="269" y="506"/>
                  </a:lnTo>
                  <a:lnTo>
                    <a:pt x="258" y="477"/>
                  </a:lnTo>
                  <a:lnTo>
                    <a:pt x="256" y="471"/>
                  </a:lnTo>
                  <a:lnTo>
                    <a:pt x="256" y="471"/>
                  </a:lnTo>
                  <a:lnTo>
                    <a:pt x="251" y="457"/>
                  </a:lnTo>
                  <a:lnTo>
                    <a:pt x="248" y="444"/>
                  </a:lnTo>
                  <a:lnTo>
                    <a:pt x="247" y="431"/>
                  </a:lnTo>
                  <a:lnTo>
                    <a:pt x="247" y="418"/>
                  </a:lnTo>
                  <a:lnTo>
                    <a:pt x="248" y="405"/>
                  </a:lnTo>
                  <a:lnTo>
                    <a:pt x="251" y="392"/>
                  </a:lnTo>
                  <a:lnTo>
                    <a:pt x="255" y="378"/>
                  </a:lnTo>
                  <a:lnTo>
                    <a:pt x="260" y="363"/>
                  </a:lnTo>
                  <a:lnTo>
                    <a:pt x="260" y="363"/>
                  </a:lnTo>
                  <a:lnTo>
                    <a:pt x="267" y="347"/>
                  </a:lnTo>
                  <a:lnTo>
                    <a:pt x="274" y="330"/>
                  </a:lnTo>
                  <a:lnTo>
                    <a:pt x="283" y="315"/>
                  </a:lnTo>
                  <a:lnTo>
                    <a:pt x="291" y="298"/>
                  </a:lnTo>
                  <a:lnTo>
                    <a:pt x="300" y="284"/>
                  </a:lnTo>
                  <a:lnTo>
                    <a:pt x="311" y="269"/>
                  </a:lnTo>
                  <a:lnTo>
                    <a:pt x="321" y="255"/>
                  </a:lnTo>
                  <a:lnTo>
                    <a:pt x="332" y="240"/>
                  </a:lnTo>
                  <a:lnTo>
                    <a:pt x="345" y="227"/>
                  </a:lnTo>
                  <a:lnTo>
                    <a:pt x="357" y="215"/>
                  </a:lnTo>
                  <a:lnTo>
                    <a:pt x="370" y="202"/>
                  </a:lnTo>
                  <a:lnTo>
                    <a:pt x="384" y="190"/>
                  </a:lnTo>
                  <a:lnTo>
                    <a:pt x="397" y="178"/>
                  </a:lnTo>
                  <a:lnTo>
                    <a:pt x="413" y="168"/>
                  </a:lnTo>
                  <a:lnTo>
                    <a:pt x="428" y="158"/>
                  </a:lnTo>
                  <a:lnTo>
                    <a:pt x="444" y="147"/>
                  </a:lnTo>
                  <a:lnTo>
                    <a:pt x="444" y="147"/>
                  </a:lnTo>
                  <a:lnTo>
                    <a:pt x="454" y="143"/>
                  </a:lnTo>
                  <a:lnTo>
                    <a:pt x="464" y="137"/>
                  </a:lnTo>
                  <a:lnTo>
                    <a:pt x="464" y="137"/>
                  </a:lnTo>
                  <a:lnTo>
                    <a:pt x="492" y="123"/>
                  </a:lnTo>
                  <a:lnTo>
                    <a:pt x="492" y="123"/>
                  </a:lnTo>
                  <a:lnTo>
                    <a:pt x="512" y="115"/>
                  </a:lnTo>
                  <a:lnTo>
                    <a:pt x="532" y="110"/>
                  </a:lnTo>
                  <a:lnTo>
                    <a:pt x="553" y="107"/>
                  </a:lnTo>
                  <a:lnTo>
                    <a:pt x="574" y="106"/>
                  </a:lnTo>
                  <a:lnTo>
                    <a:pt x="574" y="106"/>
                  </a:lnTo>
                  <a:lnTo>
                    <a:pt x="590" y="106"/>
                  </a:lnTo>
                  <a:lnTo>
                    <a:pt x="605" y="108"/>
                  </a:lnTo>
                  <a:lnTo>
                    <a:pt x="621" y="110"/>
                  </a:lnTo>
                  <a:lnTo>
                    <a:pt x="636" y="114"/>
                  </a:lnTo>
                  <a:lnTo>
                    <a:pt x="636" y="114"/>
                  </a:lnTo>
                  <a:lnTo>
                    <a:pt x="657" y="120"/>
                  </a:lnTo>
                  <a:lnTo>
                    <a:pt x="657" y="120"/>
                  </a:lnTo>
                  <a:lnTo>
                    <a:pt x="670" y="122"/>
                  </a:lnTo>
                  <a:lnTo>
                    <a:pt x="682" y="126"/>
                  </a:lnTo>
                  <a:lnTo>
                    <a:pt x="695" y="131"/>
                  </a:lnTo>
                  <a:lnTo>
                    <a:pt x="701" y="134"/>
                  </a:lnTo>
                  <a:lnTo>
                    <a:pt x="706" y="137"/>
                  </a:lnTo>
                  <a:lnTo>
                    <a:pt x="706" y="137"/>
                  </a:lnTo>
                  <a:lnTo>
                    <a:pt x="725" y="152"/>
                  </a:lnTo>
                  <a:lnTo>
                    <a:pt x="738" y="162"/>
                  </a:lnTo>
                  <a:lnTo>
                    <a:pt x="740" y="162"/>
                  </a:lnTo>
                  <a:lnTo>
                    <a:pt x="740" y="162"/>
                  </a:lnTo>
                  <a:lnTo>
                    <a:pt x="745" y="163"/>
                  </a:lnTo>
                  <a:lnTo>
                    <a:pt x="751" y="166"/>
                  </a:lnTo>
                  <a:lnTo>
                    <a:pt x="755" y="170"/>
                  </a:lnTo>
                  <a:lnTo>
                    <a:pt x="757" y="175"/>
                  </a:lnTo>
                  <a:lnTo>
                    <a:pt x="758" y="177"/>
                  </a:lnTo>
                  <a:lnTo>
                    <a:pt x="759" y="177"/>
                  </a:lnTo>
                  <a:lnTo>
                    <a:pt x="759" y="177"/>
                  </a:lnTo>
                  <a:lnTo>
                    <a:pt x="771" y="190"/>
                  </a:lnTo>
                  <a:lnTo>
                    <a:pt x="785" y="201"/>
                  </a:lnTo>
                  <a:lnTo>
                    <a:pt x="812" y="223"/>
                  </a:lnTo>
                  <a:lnTo>
                    <a:pt x="812" y="223"/>
                  </a:lnTo>
                  <a:lnTo>
                    <a:pt x="837" y="244"/>
                  </a:lnTo>
                  <a:lnTo>
                    <a:pt x="850" y="255"/>
                  </a:lnTo>
                  <a:lnTo>
                    <a:pt x="862" y="266"/>
                  </a:lnTo>
                  <a:lnTo>
                    <a:pt x="862" y="266"/>
                  </a:lnTo>
                  <a:lnTo>
                    <a:pt x="948" y="356"/>
                  </a:lnTo>
                  <a:lnTo>
                    <a:pt x="1033" y="446"/>
                  </a:lnTo>
                  <a:lnTo>
                    <a:pt x="1033" y="446"/>
                  </a:lnTo>
                  <a:lnTo>
                    <a:pt x="1054" y="472"/>
                  </a:lnTo>
                  <a:lnTo>
                    <a:pt x="1054" y="472"/>
                  </a:lnTo>
                  <a:lnTo>
                    <a:pt x="1071" y="489"/>
                  </a:lnTo>
                  <a:lnTo>
                    <a:pt x="1086" y="508"/>
                  </a:lnTo>
                  <a:lnTo>
                    <a:pt x="1104" y="523"/>
                  </a:lnTo>
                  <a:lnTo>
                    <a:pt x="1113" y="531"/>
                  </a:lnTo>
                  <a:lnTo>
                    <a:pt x="1123" y="538"/>
                  </a:lnTo>
                  <a:lnTo>
                    <a:pt x="1123" y="538"/>
                  </a:lnTo>
                  <a:lnTo>
                    <a:pt x="1139" y="549"/>
                  </a:lnTo>
                  <a:lnTo>
                    <a:pt x="1155" y="563"/>
                  </a:lnTo>
                  <a:lnTo>
                    <a:pt x="1169" y="577"/>
                  </a:lnTo>
                  <a:lnTo>
                    <a:pt x="1182" y="592"/>
                  </a:lnTo>
                  <a:lnTo>
                    <a:pt x="1182" y="592"/>
                  </a:lnTo>
                  <a:lnTo>
                    <a:pt x="1186" y="597"/>
                  </a:lnTo>
                  <a:lnTo>
                    <a:pt x="1187" y="602"/>
                  </a:lnTo>
                  <a:lnTo>
                    <a:pt x="1187" y="604"/>
                  </a:lnTo>
                  <a:lnTo>
                    <a:pt x="1188" y="605"/>
                  </a:lnTo>
                  <a:lnTo>
                    <a:pt x="1188" y="605"/>
                  </a:lnTo>
                  <a:lnTo>
                    <a:pt x="1194" y="614"/>
                  </a:lnTo>
                  <a:lnTo>
                    <a:pt x="1199" y="624"/>
                  </a:lnTo>
                  <a:lnTo>
                    <a:pt x="1199" y="624"/>
                  </a:lnTo>
                  <a:lnTo>
                    <a:pt x="1213" y="660"/>
                  </a:lnTo>
                  <a:lnTo>
                    <a:pt x="1213" y="660"/>
                  </a:lnTo>
                  <a:lnTo>
                    <a:pt x="1224" y="685"/>
                  </a:lnTo>
                  <a:lnTo>
                    <a:pt x="1233" y="709"/>
                  </a:lnTo>
                  <a:lnTo>
                    <a:pt x="1233" y="709"/>
                  </a:lnTo>
                  <a:lnTo>
                    <a:pt x="1239" y="730"/>
                  </a:lnTo>
                  <a:lnTo>
                    <a:pt x="1244" y="750"/>
                  </a:lnTo>
                  <a:lnTo>
                    <a:pt x="1249" y="769"/>
                  </a:lnTo>
                  <a:lnTo>
                    <a:pt x="1253" y="788"/>
                  </a:lnTo>
                  <a:lnTo>
                    <a:pt x="1255" y="808"/>
                  </a:lnTo>
                  <a:lnTo>
                    <a:pt x="1256" y="826"/>
                  </a:lnTo>
                  <a:lnTo>
                    <a:pt x="1256" y="846"/>
                  </a:lnTo>
                  <a:lnTo>
                    <a:pt x="1254" y="864"/>
                  </a:lnTo>
                  <a:lnTo>
                    <a:pt x="1254" y="864"/>
                  </a:lnTo>
                  <a:lnTo>
                    <a:pt x="1252" y="876"/>
                  </a:lnTo>
                  <a:lnTo>
                    <a:pt x="1246" y="887"/>
                  </a:lnTo>
                  <a:lnTo>
                    <a:pt x="1235" y="911"/>
                  </a:lnTo>
                  <a:lnTo>
                    <a:pt x="1235" y="911"/>
                  </a:lnTo>
                  <a:lnTo>
                    <a:pt x="1228" y="926"/>
                  </a:lnTo>
                  <a:lnTo>
                    <a:pt x="1228" y="926"/>
                  </a:lnTo>
                  <a:lnTo>
                    <a:pt x="1218" y="950"/>
                  </a:lnTo>
                  <a:lnTo>
                    <a:pt x="1218" y="950"/>
                  </a:lnTo>
                  <a:lnTo>
                    <a:pt x="1204" y="979"/>
                  </a:lnTo>
                  <a:lnTo>
                    <a:pt x="1197" y="993"/>
                  </a:lnTo>
                  <a:lnTo>
                    <a:pt x="1190" y="1007"/>
                  </a:lnTo>
                  <a:lnTo>
                    <a:pt x="1190" y="1007"/>
                  </a:lnTo>
                  <a:lnTo>
                    <a:pt x="1180" y="1021"/>
                  </a:lnTo>
                  <a:lnTo>
                    <a:pt x="1170" y="1036"/>
                  </a:lnTo>
                  <a:lnTo>
                    <a:pt x="1159" y="1049"/>
                  </a:lnTo>
                  <a:lnTo>
                    <a:pt x="1146" y="1064"/>
                  </a:lnTo>
                  <a:lnTo>
                    <a:pt x="1133" y="1077"/>
                  </a:lnTo>
                  <a:lnTo>
                    <a:pt x="1119" y="1090"/>
                  </a:lnTo>
                  <a:lnTo>
                    <a:pt x="1105" y="1102"/>
                  </a:lnTo>
                  <a:lnTo>
                    <a:pt x="1089" y="1113"/>
                  </a:lnTo>
                  <a:lnTo>
                    <a:pt x="1079" y="1121"/>
                  </a:lnTo>
                  <a:lnTo>
                    <a:pt x="1079" y="1121"/>
                  </a:lnTo>
                  <a:lnTo>
                    <a:pt x="1051" y="1141"/>
                  </a:lnTo>
                  <a:lnTo>
                    <a:pt x="1022" y="1162"/>
                  </a:lnTo>
                  <a:lnTo>
                    <a:pt x="992" y="1180"/>
                  </a:lnTo>
                  <a:lnTo>
                    <a:pt x="962" y="1197"/>
                  </a:lnTo>
                  <a:lnTo>
                    <a:pt x="947" y="1205"/>
                  </a:lnTo>
                  <a:lnTo>
                    <a:pt x="930" y="1212"/>
                  </a:lnTo>
                  <a:lnTo>
                    <a:pt x="915" y="1219"/>
                  </a:lnTo>
                  <a:lnTo>
                    <a:pt x="898" y="1224"/>
                  </a:lnTo>
                  <a:lnTo>
                    <a:pt x="881" y="1228"/>
                  </a:lnTo>
                  <a:lnTo>
                    <a:pt x="863" y="1231"/>
                  </a:lnTo>
                  <a:lnTo>
                    <a:pt x="846" y="1233"/>
                  </a:lnTo>
                  <a:lnTo>
                    <a:pt x="828" y="1235"/>
                  </a:lnTo>
                  <a:lnTo>
                    <a:pt x="828" y="1235"/>
                  </a:lnTo>
                  <a:lnTo>
                    <a:pt x="808" y="1235"/>
                  </a:lnTo>
                  <a:lnTo>
                    <a:pt x="808" y="123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4" name="Freeform 605">
              <a:extLst>
                <a:ext uri="{FF2B5EF4-FFF2-40B4-BE49-F238E27FC236}">
                  <a16:creationId xmlns:a16="http://schemas.microsoft.com/office/drawing/2014/main" id="{4E24336E-659B-93BE-3EAD-D66317203776}"/>
                </a:ext>
              </a:extLst>
            </p:cNvPr>
            <p:cNvSpPr/>
            <p:nvPr/>
          </p:nvSpPr>
          <p:spPr bwMode="auto">
            <a:xfrm>
              <a:off x="5305426" y="2120900"/>
              <a:ext cx="365125" cy="185738"/>
            </a:xfrm>
            <a:custGeom>
              <a:avLst/>
              <a:gdLst/>
              <a:ahLst/>
              <a:cxnLst>
                <a:cxn ang="0">
                  <a:pos x="588" y="352"/>
                </a:cxn>
                <a:cxn ang="0">
                  <a:pos x="575" y="342"/>
                </a:cxn>
                <a:cxn ang="0">
                  <a:pos x="572" y="332"/>
                </a:cxn>
                <a:cxn ang="0">
                  <a:pos x="578" y="321"/>
                </a:cxn>
                <a:cxn ang="0">
                  <a:pos x="590" y="315"/>
                </a:cxn>
                <a:cxn ang="0">
                  <a:pos x="621" y="298"/>
                </a:cxn>
                <a:cxn ang="0">
                  <a:pos x="648" y="276"/>
                </a:cxn>
                <a:cxn ang="0">
                  <a:pos x="656" y="257"/>
                </a:cxn>
                <a:cxn ang="0">
                  <a:pos x="657" y="247"/>
                </a:cxn>
                <a:cxn ang="0">
                  <a:pos x="649" y="228"/>
                </a:cxn>
                <a:cxn ang="0">
                  <a:pos x="630" y="207"/>
                </a:cxn>
                <a:cxn ang="0">
                  <a:pos x="597" y="182"/>
                </a:cxn>
                <a:cxn ang="0">
                  <a:pos x="556" y="149"/>
                </a:cxn>
                <a:cxn ang="0">
                  <a:pos x="503" y="102"/>
                </a:cxn>
                <a:cxn ang="0">
                  <a:pos x="445" y="66"/>
                </a:cxn>
                <a:cxn ang="0">
                  <a:pos x="412" y="55"/>
                </a:cxn>
                <a:cxn ang="0">
                  <a:pos x="368" y="45"/>
                </a:cxn>
                <a:cxn ang="0">
                  <a:pos x="276" y="37"/>
                </a:cxn>
                <a:cxn ang="0">
                  <a:pos x="224" y="40"/>
                </a:cxn>
                <a:cxn ang="0">
                  <a:pos x="172" y="48"/>
                </a:cxn>
                <a:cxn ang="0">
                  <a:pos x="131" y="60"/>
                </a:cxn>
                <a:cxn ang="0">
                  <a:pos x="95" y="77"/>
                </a:cxn>
                <a:cxn ang="0">
                  <a:pos x="75" y="91"/>
                </a:cxn>
                <a:cxn ang="0">
                  <a:pos x="57" y="106"/>
                </a:cxn>
                <a:cxn ang="0">
                  <a:pos x="28" y="128"/>
                </a:cxn>
                <a:cxn ang="0">
                  <a:pos x="20" y="130"/>
                </a:cxn>
                <a:cxn ang="0">
                  <a:pos x="13" y="129"/>
                </a:cxn>
                <a:cxn ang="0">
                  <a:pos x="0" y="113"/>
                </a:cxn>
                <a:cxn ang="0">
                  <a:pos x="0" y="106"/>
                </a:cxn>
                <a:cxn ang="0">
                  <a:pos x="8" y="98"/>
                </a:cxn>
                <a:cxn ang="0">
                  <a:pos x="23" y="89"/>
                </a:cxn>
                <a:cxn ang="0">
                  <a:pos x="48" y="66"/>
                </a:cxn>
                <a:cxn ang="0">
                  <a:pos x="71" y="50"/>
                </a:cxn>
                <a:cxn ang="0">
                  <a:pos x="104" y="31"/>
                </a:cxn>
                <a:cxn ang="0">
                  <a:pos x="149" y="14"/>
                </a:cxn>
                <a:cxn ang="0">
                  <a:pos x="199" y="5"/>
                </a:cxn>
                <a:cxn ang="0">
                  <a:pos x="259" y="1"/>
                </a:cxn>
                <a:cxn ang="0">
                  <a:pos x="318" y="1"/>
                </a:cxn>
                <a:cxn ang="0">
                  <a:pos x="404" y="12"/>
                </a:cxn>
                <a:cxn ang="0">
                  <a:pos x="473" y="37"/>
                </a:cxn>
                <a:cxn ang="0">
                  <a:pos x="512" y="62"/>
                </a:cxn>
                <a:cxn ang="0">
                  <a:pos x="570" y="112"/>
                </a:cxn>
                <a:cxn ang="0">
                  <a:pos x="585" y="126"/>
                </a:cxn>
                <a:cxn ang="0">
                  <a:pos x="619" y="153"/>
                </a:cxn>
                <a:cxn ang="0">
                  <a:pos x="662" y="190"/>
                </a:cxn>
                <a:cxn ang="0">
                  <a:pos x="681" y="213"/>
                </a:cxn>
                <a:cxn ang="0">
                  <a:pos x="690" y="243"/>
                </a:cxn>
                <a:cxn ang="0">
                  <a:pos x="687" y="274"/>
                </a:cxn>
                <a:cxn ang="0">
                  <a:pos x="677" y="295"/>
                </a:cxn>
                <a:cxn ang="0">
                  <a:pos x="654" y="320"/>
                </a:cxn>
                <a:cxn ang="0">
                  <a:pos x="615" y="343"/>
                </a:cxn>
                <a:cxn ang="0">
                  <a:pos x="600" y="350"/>
                </a:cxn>
                <a:cxn ang="0">
                  <a:pos x="591" y="352"/>
                </a:cxn>
              </a:cxnLst>
              <a:rect l="0" t="0" r="r" b="b"/>
              <a:pathLst>
                <a:path w="690" h="352">
                  <a:moveTo>
                    <a:pt x="591" y="352"/>
                  </a:moveTo>
                  <a:lnTo>
                    <a:pt x="591" y="352"/>
                  </a:lnTo>
                  <a:lnTo>
                    <a:pt x="588" y="352"/>
                  </a:lnTo>
                  <a:lnTo>
                    <a:pt x="585" y="351"/>
                  </a:lnTo>
                  <a:lnTo>
                    <a:pt x="579" y="347"/>
                  </a:lnTo>
                  <a:lnTo>
                    <a:pt x="575" y="342"/>
                  </a:lnTo>
                  <a:lnTo>
                    <a:pt x="572" y="337"/>
                  </a:lnTo>
                  <a:lnTo>
                    <a:pt x="572" y="337"/>
                  </a:lnTo>
                  <a:lnTo>
                    <a:pt x="572" y="332"/>
                  </a:lnTo>
                  <a:lnTo>
                    <a:pt x="572" y="328"/>
                  </a:lnTo>
                  <a:lnTo>
                    <a:pt x="575" y="323"/>
                  </a:lnTo>
                  <a:lnTo>
                    <a:pt x="578" y="321"/>
                  </a:lnTo>
                  <a:lnTo>
                    <a:pt x="581" y="319"/>
                  </a:lnTo>
                  <a:lnTo>
                    <a:pt x="581" y="319"/>
                  </a:lnTo>
                  <a:lnTo>
                    <a:pt x="590" y="315"/>
                  </a:lnTo>
                  <a:lnTo>
                    <a:pt x="590" y="315"/>
                  </a:lnTo>
                  <a:lnTo>
                    <a:pt x="610" y="305"/>
                  </a:lnTo>
                  <a:lnTo>
                    <a:pt x="621" y="298"/>
                  </a:lnTo>
                  <a:lnTo>
                    <a:pt x="630" y="291"/>
                  </a:lnTo>
                  <a:lnTo>
                    <a:pt x="640" y="284"/>
                  </a:lnTo>
                  <a:lnTo>
                    <a:pt x="648" y="276"/>
                  </a:lnTo>
                  <a:lnTo>
                    <a:pt x="653" y="266"/>
                  </a:lnTo>
                  <a:lnTo>
                    <a:pt x="655" y="261"/>
                  </a:lnTo>
                  <a:lnTo>
                    <a:pt x="656" y="257"/>
                  </a:lnTo>
                  <a:lnTo>
                    <a:pt x="656" y="257"/>
                  </a:lnTo>
                  <a:lnTo>
                    <a:pt x="657" y="252"/>
                  </a:lnTo>
                  <a:lnTo>
                    <a:pt x="657" y="247"/>
                  </a:lnTo>
                  <a:lnTo>
                    <a:pt x="656" y="243"/>
                  </a:lnTo>
                  <a:lnTo>
                    <a:pt x="654" y="237"/>
                  </a:lnTo>
                  <a:lnTo>
                    <a:pt x="649" y="228"/>
                  </a:lnTo>
                  <a:lnTo>
                    <a:pt x="641" y="218"/>
                  </a:lnTo>
                  <a:lnTo>
                    <a:pt x="641" y="218"/>
                  </a:lnTo>
                  <a:lnTo>
                    <a:pt x="630" y="207"/>
                  </a:lnTo>
                  <a:lnTo>
                    <a:pt x="620" y="198"/>
                  </a:lnTo>
                  <a:lnTo>
                    <a:pt x="597" y="182"/>
                  </a:lnTo>
                  <a:lnTo>
                    <a:pt x="597" y="182"/>
                  </a:lnTo>
                  <a:lnTo>
                    <a:pt x="580" y="169"/>
                  </a:lnTo>
                  <a:lnTo>
                    <a:pt x="563" y="155"/>
                  </a:lnTo>
                  <a:lnTo>
                    <a:pt x="556" y="149"/>
                  </a:lnTo>
                  <a:lnTo>
                    <a:pt x="556" y="149"/>
                  </a:lnTo>
                  <a:lnTo>
                    <a:pt x="521" y="118"/>
                  </a:lnTo>
                  <a:lnTo>
                    <a:pt x="503" y="102"/>
                  </a:lnTo>
                  <a:lnTo>
                    <a:pt x="485" y="89"/>
                  </a:lnTo>
                  <a:lnTo>
                    <a:pt x="466" y="77"/>
                  </a:lnTo>
                  <a:lnTo>
                    <a:pt x="445" y="66"/>
                  </a:lnTo>
                  <a:lnTo>
                    <a:pt x="435" y="62"/>
                  </a:lnTo>
                  <a:lnTo>
                    <a:pt x="424" y="58"/>
                  </a:lnTo>
                  <a:lnTo>
                    <a:pt x="412" y="55"/>
                  </a:lnTo>
                  <a:lnTo>
                    <a:pt x="400" y="51"/>
                  </a:lnTo>
                  <a:lnTo>
                    <a:pt x="400" y="51"/>
                  </a:lnTo>
                  <a:lnTo>
                    <a:pt x="368" y="45"/>
                  </a:lnTo>
                  <a:lnTo>
                    <a:pt x="337" y="41"/>
                  </a:lnTo>
                  <a:lnTo>
                    <a:pt x="306" y="38"/>
                  </a:lnTo>
                  <a:lnTo>
                    <a:pt x="276" y="37"/>
                  </a:lnTo>
                  <a:lnTo>
                    <a:pt x="276" y="37"/>
                  </a:lnTo>
                  <a:lnTo>
                    <a:pt x="250" y="38"/>
                  </a:lnTo>
                  <a:lnTo>
                    <a:pt x="224" y="40"/>
                  </a:lnTo>
                  <a:lnTo>
                    <a:pt x="198" y="43"/>
                  </a:lnTo>
                  <a:lnTo>
                    <a:pt x="172" y="48"/>
                  </a:lnTo>
                  <a:lnTo>
                    <a:pt x="172" y="48"/>
                  </a:lnTo>
                  <a:lnTo>
                    <a:pt x="158" y="51"/>
                  </a:lnTo>
                  <a:lnTo>
                    <a:pt x="145" y="56"/>
                  </a:lnTo>
                  <a:lnTo>
                    <a:pt x="131" y="60"/>
                  </a:lnTo>
                  <a:lnTo>
                    <a:pt x="119" y="65"/>
                  </a:lnTo>
                  <a:lnTo>
                    <a:pt x="107" y="71"/>
                  </a:lnTo>
                  <a:lnTo>
                    <a:pt x="95" y="77"/>
                  </a:lnTo>
                  <a:lnTo>
                    <a:pt x="85" y="83"/>
                  </a:lnTo>
                  <a:lnTo>
                    <a:pt x="75" y="91"/>
                  </a:lnTo>
                  <a:lnTo>
                    <a:pt x="75" y="91"/>
                  </a:lnTo>
                  <a:lnTo>
                    <a:pt x="65" y="98"/>
                  </a:lnTo>
                  <a:lnTo>
                    <a:pt x="57" y="106"/>
                  </a:lnTo>
                  <a:lnTo>
                    <a:pt x="57" y="106"/>
                  </a:lnTo>
                  <a:lnTo>
                    <a:pt x="44" y="119"/>
                  </a:lnTo>
                  <a:lnTo>
                    <a:pt x="36" y="124"/>
                  </a:lnTo>
                  <a:lnTo>
                    <a:pt x="28" y="128"/>
                  </a:lnTo>
                  <a:lnTo>
                    <a:pt x="28" y="128"/>
                  </a:lnTo>
                  <a:lnTo>
                    <a:pt x="24" y="130"/>
                  </a:lnTo>
                  <a:lnTo>
                    <a:pt x="20" y="130"/>
                  </a:lnTo>
                  <a:lnTo>
                    <a:pt x="20" y="130"/>
                  </a:lnTo>
                  <a:lnTo>
                    <a:pt x="16" y="130"/>
                  </a:lnTo>
                  <a:lnTo>
                    <a:pt x="13" y="129"/>
                  </a:lnTo>
                  <a:lnTo>
                    <a:pt x="7" y="125"/>
                  </a:lnTo>
                  <a:lnTo>
                    <a:pt x="2" y="120"/>
                  </a:lnTo>
                  <a:lnTo>
                    <a:pt x="0" y="113"/>
                  </a:lnTo>
                  <a:lnTo>
                    <a:pt x="0" y="113"/>
                  </a:lnTo>
                  <a:lnTo>
                    <a:pt x="0" y="110"/>
                  </a:lnTo>
                  <a:lnTo>
                    <a:pt x="0" y="106"/>
                  </a:lnTo>
                  <a:lnTo>
                    <a:pt x="3" y="101"/>
                  </a:lnTo>
                  <a:lnTo>
                    <a:pt x="5" y="100"/>
                  </a:lnTo>
                  <a:lnTo>
                    <a:pt x="8" y="98"/>
                  </a:lnTo>
                  <a:lnTo>
                    <a:pt x="8" y="98"/>
                  </a:lnTo>
                  <a:lnTo>
                    <a:pt x="16" y="94"/>
                  </a:lnTo>
                  <a:lnTo>
                    <a:pt x="23" y="89"/>
                  </a:lnTo>
                  <a:lnTo>
                    <a:pt x="35" y="78"/>
                  </a:lnTo>
                  <a:lnTo>
                    <a:pt x="35" y="78"/>
                  </a:lnTo>
                  <a:lnTo>
                    <a:pt x="48" y="66"/>
                  </a:lnTo>
                  <a:lnTo>
                    <a:pt x="48" y="66"/>
                  </a:lnTo>
                  <a:lnTo>
                    <a:pt x="59" y="58"/>
                  </a:lnTo>
                  <a:lnTo>
                    <a:pt x="71" y="50"/>
                  </a:lnTo>
                  <a:lnTo>
                    <a:pt x="97" y="35"/>
                  </a:lnTo>
                  <a:lnTo>
                    <a:pt x="104" y="31"/>
                  </a:lnTo>
                  <a:lnTo>
                    <a:pt x="104" y="31"/>
                  </a:lnTo>
                  <a:lnTo>
                    <a:pt x="118" y="25"/>
                  </a:lnTo>
                  <a:lnTo>
                    <a:pt x="133" y="18"/>
                  </a:lnTo>
                  <a:lnTo>
                    <a:pt x="149" y="14"/>
                  </a:lnTo>
                  <a:lnTo>
                    <a:pt x="165" y="10"/>
                  </a:lnTo>
                  <a:lnTo>
                    <a:pt x="183" y="7"/>
                  </a:lnTo>
                  <a:lnTo>
                    <a:pt x="199" y="5"/>
                  </a:lnTo>
                  <a:lnTo>
                    <a:pt x="233" y="2"/>
                  </a:lnTo>
                  <a:lnTo>
                    <a:pt x="233" y="2"/>
                  </a:lnTo>
                  <a:lnTo>
                    <a:pt x="259" y="1"/>
                  </a:lnTo>
                  <a:lnTo>
                    <a:pt x="286" y="0"/>
                  </a:lnTo>
                  <a:lnTo>
                    <a:pt x="286" y="0"/>
                  </a:lnTo>
                  <a:lnTo>
                    <a:pt x="318" y="1"/>
                  </a:lnTo>
                  <a:lnTo>
                    <a:pt x="348" y="3"/>
                  </a:lnTo>
                  <a:lnTo>
                    <a:pt x="377" y="7"/>
                  </a:lnTo>
                  <a:lnTo>
                    <a:pt x="404" y="12"/>
                  </a:lnTo>
                  <a:lnTo>
                    <a:pt x="429" y="18"/>
                  </a:lnTo>
                  <a:lnTo>
                    <a:pt x="452" y="27"/>
                  </a:lnTo>
                  <a:lnTo>
                    <a:pt x="473" y="37"/>
                  </a:lnTo>
                  <a:lnTo>
                    <a:pt x="492" y="47"/>
                  </a:lnTo>
                  <a:lnTo>
                    <a:pt x="492" y="47"/>
                  </a:lnTo>
                  <a:lnTo>
                    <a:pt x="512" y="62"/>
                  </a:lnTo>
                  <a:lnTo>
                    <a:pt x="532" y="78"/>
                  </a:lnTo>
                  <a:lnTo>
                    <a:pt x="551" y="95"/>
                  </a:lnTo>
                  <a:lnTo>
                    <a:pt x="570" y="112"/>
                  </a:lnTo>
                  <a:lnTo>
                    <a:pt x="570" y="112"/>
                  </a:lnTo>
                  <a:lnTo>
                    <a:pt x="585" y="126"/>
                  </a:lnTo>
                  <a:lnTo>
                    <a:pt x="585" y="126"/>
                  </a:lnTo>
                  <a:lnTo>
                    <a:pt x="601" y="139"/>
                  </a:lnTo>
                  <a:lnTo>
                    <a:pt x="619" y="153"/>
                  </a:lnTo>
                  <a:lnTo>
                    <a:pt x="619" y="153"/>
                  </a:lnTo>
                  <a:lnTo>
                    <a:pt x="633" y="164"/>
                  </a:lnTo>
                  <a:lnTo>
                    <a:pt x="649" y="176"/>
                  </a:lnTo>
                  <a:lnTo>
                    <a:pt x="662" y="190"/>
                  </a:lnTo>
                  <a:lnTo>
                    <a:pt x="676" y="204"/>
                  </a:lnTo>
                  <a:lnTo>
                    <a:pt x="676" y="204"/>
                  </a:lnTo>
                  <a:lnTo>
                    <a:pt x="681" y="213"/>
                  </a:lnTo>
                  <a:lnTo>
                    <a:pt x="686" y="222"/>
                  </a:lnTo>
                  <a:lnTo>
                    <a:pt x="688" y="232"/>
                  </a:lnTo>
                  <a:lnTo>
                    <a:pt x="690" y="243"/>
                  </a:lnTo>
                  <a:lnTo>
                    <a:pt x="690" y="253"/>
                  </a:lnTo>
                  <a:lnTo>
                    <a:pt x="689" y="263"/>
                  </a:lnTo>
                  <a:lnTo>
                    <a:pt x="687" y="274"/>
                  </a:lnTo>
                  <a:lnTo>
                    <a:pt x="683" y="284"/>
                  </a:lnTo>
                  <a:lnTo>
                    <a:pt x="683" y="284"/>
                  </a:lnTo>
                  <a:lnTo>
                    <a:pt x="677" y="295"/>
                  </a:lnTo>
                  <a:lnTo>
                    <a:pt x="669" y="305"/>
                  </a:lnTo>
                  <a:lnTo>
                    <a:pt x="662" y="313"/>
                  </a:lnTo>
                  <a:lnTo>
                    <a:pt x="654" y="320"/>
                  </a:lnTo>
                  <a:lnTo>
                    <a:pt x="645" y="326"/>
                  </a:lnTo>
                  <a:lnTo>
                    <a:pt x="635" y="331"/>
                  </a:lnTo>
                  <a:lnTo>
                    <a:pt x="615" y="343"/>
                  </a:lnTo>
                  <a:lnTo>
                    <a:pt x="615" y="343"/>
                  </a:lnTo>
                  <a:lnTo>
                    <a:pt x="600" y="350"/>
                  </a:lnTo>
                  <a:lnTo>
                    <a:pt x="600" y="350"/>
                  </a:lnTo>
                  <a:lnTo>
                    <a:pt x="595" y="351"/>
                  </a:lnTo>
                  <a:lnTo>
                    <a:pt x="591" y="352"/>
                  </a:lnTo>
                  <a:lnTo>
                    <a:pt x="591" y="35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5" name="Freeform 606">
              <a:extLst>
                <a:ext uri="{FF2B5EF4-FFF2-40B4-BE49-F238E27FC236}">
                  <a16:creationId xmlns:a16="http://schemas.microsoft.com/office/drawing/2014/main" id="{DF81C38B-5295-CCA9-3E2E-2EF10FE58DE2}"/>
                </a:ext>
              </a:extLst>
            </p:cNvPr>
            <p:cNvSpPr/>
            <p:nvPr/>
          </p:nvSpPr>
          <p:spPr bwMode="auto">
            <a:xfrm>
              <a:off x="5356226" y="2198688"/>
              <a:ext cx="147638" cy="49213"/>
            </a:xfrm>
            <a:custGeom>
              <a:avLst/>
              <a:gdLst/>
              <a:ahLst/>
              <a:cxnLst>
                <a:cxn ang="0">
                  <a:pos x="16" y="94"/>
                </a:cxn>
                <a:cxn ang="0">
                  <a:pos x="9" y="93"/>
                </a:cxn>
                <a:cxn ang="0">
                  <a:pos x="2" y="85"/>
                </a:cxn>
                <a:cxn ang="0">
                  <a:pos x="0" y="79"/>
                </a:cxn>
                <a:cxn ang="0">
                  <a:pos x="2" y="68"/>
                </a:cxn>
                <a:cxn ang="0">
                  <a:pos x="6" y="62"/>
                </a:cxn>
                <a:cxn ang="0">
                  <a:pos x="13" y="59"/>
                </a:cxn>
                <a:cxn ang="0">
                  <a:pos x="18" y="57"/>
                </a:cxn>
                <a:cxn ang="0">
                  <a:pos x="31" y="46"/>
                </a:cxn>
                <a:cxn ang="0">
                  <a:pos x="38" y="41"/>
                </a:cxn>
                <a:cxn ang="0">
                  <a:pos x="46" y="36"/>
                </a:cxn>
                <a:cxn ang="0">
                  <a:pos x="60" y="28"/>
                </a:cxn>
                <a:cxn ang="0">
                  <a:pos x="77" y="20"/>
                </a:cxn>
                <a:cxn ang="0">
                  <a:pos x="115" y="7"/>
                </a:cxn>
                <a:cxn ang="0">
                  <a:pos x="134" y="2"/>
                </a:cxn>
                <a:cxn ang="0">
                  <a:pos x="154" y="0"/>
                </a:cxn>
                <a:cxn ang="0">
                  <a:pos x="173" y="2"/>
                </a:cxn>
                <a:cxn ang="0">
                  <a:pos x="208" y="9"/>
                </a:cxn>
                <a:cxn ang="0">
                  <a:pos x="240" y="24"/>
                </a:cxn>
                <a:cxn ang="0">
                  <a:pos x="266" y="45"/>
                </a:cxn>
                <a:cxn ang="0">
                  <a:pos x="276" y="58"/>
                </a:cxn>
                <a:cxn ang="0">
                  <a:pos x="279" y="67"/>
                </a:cxn>
                <a:cxn ang="0">
                  <a:pos x="278" y="74"/>
                </a:cxn>
                <a:cxn ang="0">
                  <a:pos x="275" y="78"/>
                </a:cxn>
                <a:cxn ang="0">
                  <a:pos x="266" y="83"/>
                </a:cxn>
                <a:cxn ang="0">
                  <a:pos x="259" y="84"/>
                </a:cxn>
                <a:cxn ang="0">
                  <a:pos x="256" y="83"/>
                </a:cxn>
                <a:cxn ang="0">
                  <a:pos x="248" y="80"/>
                </a:cxn>
                <a:cxn ang="0">
                  <a:pos x="245" y="76"/>
                </a:cxn>
                <a:cxn ang="0">
                  <a:pos x="230" y="59"/>
                </a:cxn>
                <a:cxn ang="0">
                  <a:pos x="210" y="47"/>
                </a:cxn>
                <a:cxn ang="0">
                  <a:pos x="186" y="40"/>
                </a:cxn>
                <a:cxn ang="0">
                  <a:pos x="160" y="37"/>
                </a:cxn>
                <a:cxn ang="0">
                  <a:pos x="150" y="37"/>
                </a:cxn>
                <a:cxn ang="0">
                  <a:pos x="121" y="42"/>
                </a:cxn>
                <a:cxn ang="0">
                  <a:pos x="94" y="51"/>
                </a:cxn>
                <a:cxn ang="0">
                  <a:pos x="86" y="56"/>
                </a:cxn>
                <a:cxn ang="0">
                  <a:pos x="62" y="71"/>
                </a:cxn>
                <a:cxn ang="0">
                  <a:pos x="43" y="84"/>
                </a:cxn>
                <a:cxn ang="0">
                  <a:pos x="22" y="94"/>
                </a:cxn>
                <a:cxn ang="0">
                  <a:pos x="16" y="94"/>
                </a:cxn>
              </a:cxnLst>
              <a:rect l="0" t="0" r="r" b="b"/>
              <a:pathLst>
                <a:path w="279" h="94">
                  <a:moveTo>
                    <a:pt x="16" y="94"/>
                  </a:moveTo>
                  <a:lnTo>
                    <a:pt x="16" y="94"/>
                  </a:lnTo>
                  <a:lnTo>
                    <a:pt x="13" y="94"/>
                  </a:lnTo>
                  <a:lnTo>
                    <a:pt x="9" y="93"/>
                  </a:lnTo>
                  <a:lnTo>
                    <a:pt x="5" y="90"/>
                  </a:lnTo>
                  <a:lnTo>
                    <a:pt x="2" y="85"/>
                  </a:lnTo>
                  <a:lnTo>
                    <a:pt x="0" y="79"/>
                  </a:lnTo>
                  <a:lnTo>
                    <a:pt x="0" y="79"/>
                  </a:lnTo>
                  <a:lnTo>
                    <a:pt x="0" y="74"/>
                  </a:lnTo>
                  <a:lnTo>
                    <a:pt x="2" y="68"/>
                  </a:lnTo>
                  <a:lnTo>
                    <a:pt x="3" y="66"/>
                  </a:lnTo>
                  <a:lnTo>
                    <a:pt x="6" y="62"/>
                  </a:lnTo>
                  <a:lnTo>
                    <a:pt x="8" y="60"/>
                  </a:lnTo>
                  <a:lnTo>
                    <a:pt x="13" y="59"/>
                  </a:lnTo>
                  <a:lnTo>
                    <a:pt x="13" y="59"/>
                  </a:lnTo>
                  <a:lnTo>
                    <a:pt x="18" y="57"/>
                  </a:lnTo>
                  <a:lnTo>
                    <a:pt x="22" y="54"/>
                  </a:lnTo>
                  <a:lnTo>
                    <a:pt x="31" y="46"/>
                  </a:lnTo>
                  <a:lnTo>
                    <a:pt x="31" y="46"/>
                  </a:lnTo>
                  <a:lnTo>
                    <a:pt x="38" y="41"/>
                  </a:lnTo>
                  <a:lnTo>
                    <a:pt x="46" y="36"/>
                  </a:lnTo>
                  <a:lnTo>
                    <a:pt x="46" y="36"/>
                  </a:lnTo>
                  <a:lnTo>
                    <a:pt x="60" y="28"/>
                  </a:lnTo>
                  <a:lnTo>
                    <a:pt x="60" y="28"/>
                  </a:lnTo>
                  <a:lnTo>
                    <a:pt x="77" y="20"/>
                  </a:lnTo>
                  <a:lnTo>
                    <a:pt x="77" y="20"/>
                  </a:lnTo>
                  <a:lnTo>
                    <a:pt x="95" y="13"/>
                  </a:lnTo>
                  <a:lnTo>
                    <a:pt x="115" y="7"/>
                  </a:lnTo>
                  <a:lnTo>
                    <a:pt x="124" y="4"/>
                  </a:lnTo>
                  <a:lnTo>
                    <a:pt x="134" y="2"/>
                  </a:lnTo>
                  <a:lnTo>
                    <a:pt x="144" y="0"/>
                  </a:lnTo>
                  <a:lnTo>
                    <a:pt x="154" y="0"/>
                  </a:lnTo>
                  <a:lnTo>
                    <a:pt x="154" y="0"/>
                  </a:lnTo>
                  <a:lnTo>
                    <a:pt x="173" y="2"/>
                  </a:lnTo>
                  <a:lnTo>
                    <a:pt x="191" y="5"/>
                  </a:lnTo>
                  <a:lnTo>
                    <a:pt x="208" y="9"/>
                  </a:lnTo>
                  <a:lnTo>
                    <a:pt x="224" y="16"/>
                  </a:lnTo>
                  <a:lnTo>
                    <a:pt x="240" y="24"/>
                  </a:lnTo>
                  <a:lnTo>
                    <a:pt x="253" y="34"/>
                  </a:lnTo>
                  <a:lnTo>
                    <a:pt x="266" y="45"/>
                  </a:lnTo>
                  <a:lnTo>
                    <a:pt x="276" y="58"/>
                  </a:lnTo>
                  <a:lnTo>
                    <a:pt x="276" y="58"/>
                  </a:lnTo>
                  <a:lnTo>
                    <a:pt x="278" y="62"/>
                  </a:lnTo>
                  <a:lnTo>
                    <a:pt x="279" y="67"/>
                  </a:lnTo>
                  <a:lnTo>
                    <a:pt x="279" y="70"/>
                  </a:lnTo>
                  <a:lnTo>
                    <a:pt x="278" y="74"/>
                  </a:lnTo>
                  <a:lnTo>
                    <a:pt x="278" y="74"/>
                  </a:lnTo>
                  <a:lnTo>
                    <a:pt x="275" y="78"/>
                  </a:lnTo>
                  <a:lnTo>
                    <a:pt x="271" y="81"/>
                  </a:lnTo>
                  <a:lnTo>
                    <a:pt x="266" y="83"/>
                  </a:lnTo>
                  <a:lnTo>
                    <a:pt x="259" y="84"/>
                  </a:lnTo>
                  <a:lnTo>
                    <a:pt x="259" y="84"/>
                  </a:lnTo>
                  <a:lnTo>
                    <a:pt x="259" y="84"/>
                  </a:lnTo>
                  <a:lnTo>
                    <a:pt x="256" y="83"/>
                  </a:lnTo>
                  <a:lnTo>
                    <a:pt x="252" y="82"/>
                  </a:lnTo>
                  <a:lnTo>
                    <a:pt x="248" y="80"/>
                  </a:lnTo>
                  <a:lnTo>
                    <a:pt x="245" y="76"/>
                  </a:lnTo>
                  <a:lnTo>
                    <a:pt x="245" y="76"/>
                  </a:lnTo>
                  <a:lnTo>
                    <a:pt x="238" y="67"/>
                  </a:lnTo>
                  <a:lnTo>
                    <a:pt x="230" y="59"/>
                  </a:lnTo>
                  <a:lnTo>
                    <a:pt x="220" y="52"/>
                  </a:lnTo>
                  <a:lnTo>
                    <a:pt x="210" y="47"/>
                  </a:lnTo>
                  <a:lnTo>
                    <a:pt x="199" y="43"/>
                  </a:lnTo>
                  <a:lnTo>
                    <a:pt x="186" y="40"/>
                  </a:lnTo>
                  <a:lnTo>
                    <a:pt x="174" y="38"/>
                  </a:lnTo>
                  <a:lnTo>
                    <a:pt x="160" y="37"/>
                  </a:lnTo>
                  <a:lnTo>
                    <a:pt x="160" y="37"/>
                  </a:lnTo>
                  <a:lnTo>
                    <a:pt x="150" y="37"/>
                  </a:lnTo>
                  <a:lnTo>
                    <a:pt x="141" y="38"/>
                  </a:lnTo>
                  <a:lnTo>
                    <a:pt x="121" y="42"/>
                  </a:lnTo>
                  <a:lnTo>
                    <a:pt x="102" y="48"/>
                  </a:lnTo>
                  <a:lnTo>
                    <a:pt x="94" y="51"/>
                  </a:lnTo>
                  <a:lnTo>
                    <a:pt x="86" y="56"/>
                  </a:lnTo>
                  <a:lnTo>
                    <a:pt x="86" y="56"/>
                  </a:lnTo>
                  <a:lnTo>
                    <a:pt x="74" y="64"/>
                  </a:lnTo>
                  <a:lnTo>
                    <a:pt x="62" y="71"/>
                  </a:lnTo>
                  <a:lnTo>
                    <a:pt x="62" y="71"/>
                  </a:lnTo>
                  <a:lnTo>
                    <a:pt x="43" y="84"/>
                  </a:lnTo>
                  <a:lnTo>
                    <a:pt x="32" y="90"/>
                  </a:lnTo>
                  <a:lnTo>
                    <a:pt x="22" y="94"/>
                  </a:lnTo>
                  <a:lnTo>
                    <a:pt x="22" y="94"/>
                  </a:lnTo>
                  <a:lnTo>
                    <a:pt x="16" y="94"/>
                  </a:lnTo>
                  <a:lnTo>
                    <a:pt x="16" y="94"/>
                  </a:lnTo>
                  <a:close/>
                </a:path>
              </a:pathLst>
            </a:custGeom>
            <a:grpFill/>
            <a:ln w="9525">
              <a:noFill/>
              <a:round/>
            </a:ln>
          </p:spPr>
          <p:txBody>
            <a:bodyPr vert="horz" wrap="square" lIns="121920" tIns="60960" rIns="121920" bIns="60960" numCol="1" anchor="t" anchorCtr="0" compatLnSpc="1"/>
            <a:lstStyle/>
            <a:p>
              <a:endParaRPr lang="zh-CN" altLang="en-US" sz="2400"/>
            </a:p>
          </p:txBody>
        </p:sp>
      </p:grpSp>
    </p:spTree>
    <p:extLst>
      <p:ext uri="{BB962C8B-B14F-4D97-AF65-F5344CB8AC3E}">
        <p14:creationId xmlns:p14="http://schemas.microsoft.com/office/powerpoint/2010/main" val="30489986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758C8-4722-7947-8A9B-B8925336A558}"/>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D4FB0D75-18C7-1259-481C-898EF4AE8B93}"/>
              </a:ext>
            </a:extLst>
          </p:cNvPr>
          <p:cNvSpPr/>
          <p:nvPr/>
        </p:nvSpPr>
        <p:spPr>
          <a:xfrm>
            <a:off x="-69060" y="5527671"/>
            <a:ext cx="12192000" cy="1340768"/>
          </a:xfrm>
          <a:prstGeom prst="rect">
            <a:avLst/>
          </a:prstGeom>
          <a:gradFill>
            <a:gsLst>
              <a:gs pos="100000">
                <a:srgbClr val="0E419C"/>
              </a:gs>
              <a:gs pos="0">
                <a:srgbClr val="0E419C">
                  <a:alpha val="2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文本&#10;&#10;描述已自动生成">
            <a:extLst>
              <a:ext uri="{FF2B5EF4-FFF2-40B4-BE49-F238E27FC236}">
                <a16:creationId xmlns:a16="http://schemas.microsoft.com/office/drawing/2014/main" id="{4F406C97-78DA-9CD5-8AB1-32964240430E}"/>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61000"/>
                    </a14:imgEffect>
                  </a14:imgLayer>
                </a14:imgProps>
              </a:ext>
              <a:ext uri="{28A0092B-C50C-407E-A947-70E740481C1C}">
                <a14:useLocalDpi xmlns:a14="http://schemas.microsoft.com/office/drawing/2010/main" val="0"/>
              </a:ext>
            </a:extLst>
          </a:blip>
          <a:srcRect l="20162" t="84919" r="3222" b="11405"/>
          <a:stretch>
            <a:fillRect/>
          </a:stretch>
        </p:blipFill>
        <p:spPr>
          <a:xfrm>
            <a:off x="339890" y="5994721"/>
            <a:ext cx="4725655" cy="173864"/>
          </a:xfrm>
          <a:custGeom>
            <a:avLst/>
            <a:gdLst>
              <a:gd name="connsiteX0" fmla="*/ 0 w 5303518"/>
              <a:gd name="connsiteY0" fmla="*/ 0 h 5222014"/>
              <a:gd name="connsiteX1" fmla="*/ 5303518 w 5303518"/>
              <a:gd name="connsiteY1" fmla="*/ 0 h 5222014"/>
              <a:gd name="connsiteX2" fmla="*/ 5303518 w 5303518"/>
              <a:gd name="connsiteY2" fmla="*/ 5222014 h 5222014"/>
              <a:gd name="connsiteX3" fmla="*/ 0 w 5303518"/>
              <a:gd name="connsiteY3" fmla="*/ 5222014 h 5222014"/>
            </a:gdLst>
            <a:ahLst/>
            <a:cxnLst>
              <a:cxn ang="0">
                <a:pos x="connsiteX0" y="connsiteY0"/>
              </a:cxn>
              <a:cxn ang="0">
                <a:pos x="connsiteX1" y="connsiteY1"/>
              </a:cxn>
              <a:cxn ang="0">
                <a:pos x="connsiteX2" y="connsiteY2"/>
              </a:cxn>
              <a:cxn ang="0">
                <a:pos x="connsiteX3" y="connsiteY3"/>
              </a:cxn>
            </a:cxnLst>
            <a:rect l="l" t="t" r="r" b="b"/>
            <a:pathLst>
              <a:path w="5303518" h="5222014">
                <a:moveTo>
                  <a:pt x="0" y="0"/>
                </a:moveTo>
                <a:lnTo>
                  <a:pt x="5303518" y="0"/>
                </a:lnTo>
                <a:lnTo>
                  <a:pt x="5303518" y="5222014"/>
                </a:lnTo>
                <a:lnTo>
                  <a:pt x="0" y="5222014"/>
                </a:lnTo>
                <a:close/>
              </a:path>
            </a:pathLst>
          </a:custGeom>
          <a:effectLst>
            <a:outerShdw blurRad="241300" dist="114300" dir="2700000" algn="tl" rotWithShape="0">
              <a:schemeClr val="accent1">
                <a:lumMod val="75000"/>
                <a:alpha val="40000"/>
              </a:schemeClr>
            </a:outerShdw>
          </a:effectLst>
        </p:spPr>
      </p:pic>
      <p:grpSp>
        <p:nvGrpSpPr>
          <p:cNvPr id="57" name="组合 56">
            <a:extLst>
              <a:ext uri="{FF2B5EF4-FFF2-40B4-BE49-F238E27FC236}">
                <a16:creationId xmlns:a16="http://schemas.microsoft.com/office/drawing/2014/main" id="{87D2DB9C-A025-1238-C68F-B616E439C0CB}"/>
              </a:ext>
            </a:extLst>
          </p:cNvPr>
          <p:cNvGrpSpPr/>
          <p:nvPr/>
        </p:nvGrpSpPr>
        <p:grpSpPr>
          <a:xfrm>
            <a:off x="0" y="1"/>
            <a:ext cx="12192000" cy="711200"/>
            <a:chOff x="0" y="1"/>
            <a:chExt cx="12192000" cy="711200"/>
          </a:xfrm>
        </p:grpSpPr>
        <p:sp>
          <p:nvSpPr>
            <p:cNvPr id="58" name="矩形 57">
              <a:extLst>
                <a:ext uri="{FF2B5EF4-FFF2-40B4-BE49-F238E27FC236}">
                  <a16:creationId xmlns:a16="http://schemas.microsoft.com/office/drawing/2014/main" id="{4537E74F-BE1A-13F5-6C33-3C54880856E7}"/>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a:extLst>
                <a:ext uri="{FF2B5EF4-FFF2-40B4-BE49-F238E27FC236}">
                  <a16:creationId xmlns:a16="http://schemas.microsoft.com/office/drawing/2014/main" id="{3D5A5F9D-65CC-5042-9C5F-C53E7E06A5BD}"/>
                </a:ext>
              </a:extLst>
            </p:cNvPr>
            <p:cNvGrpSpPr/>
            <p:nvPr/>
          </p:nvGrpSpPr>
          <p:grpSpPr>
            <a:xfrm>
              <a:off x="3838921" y="159473"/>
              <a:ext cx="7694113" cy="369332"/>
              <a:chOff x="3496021" y="299173"/>
              <a:chExt cx="7694113" cy="369332"/>
            </a:xfrm>
          </p:grpSpPr>
          <p:sp>
            <p:nvSpPr>
              <p:cNvPr id="62" name="文本框 61">
                <a:extLst>
                  <a:ext uri="{FF2B5EF4-FFF2-40B4-BE49-F238E27FC236}">
                    <a16:creationId xmlns:a16="http://schemas.microsoft.com/office/drawing/2014/main" id="{0602F287-596D-7A36-A7DF-9273029245CA}"/>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63" name="文本框 62">
                <a:extLst>
                  <a:ext uri="{FF2B5EF4-FFF2-40B4-BE49-F238E27FC236}">
                    <a16:creationId xmlns:a16="http://schemas.microsoft.com/office/drawing/2014/main" id="{35693594-5F54-F865-383E-6837EBEEEC8F}"/>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64" name="文本框 63">
                <a:extLst>
                  <a:ext uri="{FF2B5EF4-FFF2-40B4-BE49-F238E27FC236}">
                    <a16:creationId xmlns:a16="http://schemas.microsoft.com/office/drawing/2014/main" id="{0E8EBE00-326A-445E-8C5B-800304965FBC}"/>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65" name="文本框 64">
                <a:extLst>
                  <a:ext uri="{FF2B5EF4-FFF2-40B4-BE49-F238E27FC236}">
                    <a16:creationId xmlns:a16="http://schemas.microsoft.com/office/drawing/2014/main" id="{9D314B6D-74F3-88A2-AEA0-38E6133ADE22}"/>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6" name="文本框 65">
                <a:extLst>
                  <a:ext uri="{FF2B5EF4-FFF2-40B4-BE49-F238E27FC236}">
                    <a16:creationId xmlns:a16="http://schemas.microsoft.com/office/drawing/2014/main" id="{5E2C249C-0525-5F34-AEFE-23E8C2036AD0}"/>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7" name="直接连接符 66">
                <a:extLst>
                  <a:ext uri="{FF2B5EF4-FFF2-40B4-BE49-F238E27FC236}">
                    <a16:creationId xmlns:a16="http://schemas.microsoft.com/office/drawing/2014/main" id="{D8F242FE-2E90-D6B3-39F2-0A29805759BD}"/>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86A0C1A1-A9EC-F9B3-5549-8833FE9A49E7}"/>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42A12482-BBB4-0767-2302-4C4268B0F896}"/>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A0493299-9F28-23C0-3198-E5AA9D50DAFB}"/>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0" name="等腰三角形 59">
              <a:extLst>
                <a:ext uri="{FF2B5EF4-FFF2-40B4-BE49-F238E27FC236}">
                  <a16:creationId xmlns:a16="http://schemas.microsoft.com/office/drawing/2014/main" id="{0D58E7EC-E81F-EA81-6E1A-C8199449F031}"/>
                </a:ext>
              </a:extLst>
            </p:cNvPr>
            <p:cNvSpPr/>
            <p:nvPr/>
          </p:nvSpPr>
          <p:spPr>
            <a:xfrm>
              <a:off x="74641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a:extLst>
              <a:ext uri="{FF2B5EF4-FFF2-40B4-BE49-F238E27FC236}">
                <a16:creationId xmlns:a16="http://schemas.microsoft.com/office/drawing/2014/main" id="{B7FBE072-AF0F-C07E-F5CE-F07863D1967B}"/>
              </a:ext>
            </a:extLst>
          </p:cNvPr>
          <p:cNvPicPr>
            <a:picLocks noChangeAspect="1"/>
          </p:cNvPicPr>
          <p:nvPr/>
        </p:nvPicPr>
        <p:blipFill>
          <a:blip r:embed="rId5"/>
          <a:stretch>
            <a:fillRect/>
          </a:stretch>
        </p:blipFill>
        <p:spPr>
          <a:xfrm>
            <a:off x="86760" y="684045"/>
            <a:ext cx="8306959" cy="3248478"/>
          </a:xfrm>
          <a:prstGeom prst="rect">
            <a:avLst/>
          </a:prstGeom>
        </p:spPr>
      </p:pic>
    </p:spTree>
    <p:custDataLst>
      <p:tags r:id="rId1"/>
    </p:custDataLst>
    <p:extLst>
      <p:ext uri="{BB962C8B-B14F-4D97-AF65-F5344CB8AC3E}">
        <p14:creationId xmlns:p14="http://schemas.microsoft.com/office/powerpoint/2010/main" val="1074889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6CE45-A966-5FB0-5CAA-B51054C51760}"/>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A923C2AD-9626-1EBE-9100-71CF1BF231AB}"/>
              </a:ext>
            </a:extLst>
          </p:cNvPr>
          <p:cNvSpPr/>
          <p:nvPr/>
        </p:nvSpPr>
        <p:spPr>
          <a:xfrm>
            <a:off x="-69060" y="5527671"/>
            <a:ext cx="12192000" cy="1340768"/>
          </a:xfrm>
          <a:prstGeom prst="rect">
            <a:avLst/>
          </a:prstGeom>
          <a:gradFill>
            <a:gsLst>
              <a:gs pos="100000">
                <a:srgbClr val="0E419C"/>
              </a:gs>
              <a:gs pos="0">
                <a:srgbClr val="0E419C">
                  <a:alpha val="2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文本&#10;&#10;描述已自动生成">
            <a:extLst>
              <a:ext uri="{FF2B5EF4-FFF2-40B4-BE49-F238E27FC236}">
                <a16:creationId xmlns:a16="http://schemas.microsoft.com/office/drawing/2014/main" id="{0CB4A6F7-787D-2974-D3C2-7FFEA789B7C5}"/>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61000"/>
                    </a14:imgEffect>
                  </a14:imgLayer>
                </a14:imgProps>
              </a:ext>
              <a:ext uri="{28A0092B-C50C-407E-A947-70E740481C1C}">
                <a14:useLocalDpi xmlns:a14="http://schemas.microsoft.com/office/drawing/2010/main" val="0"/>
              </a:ext>
            </a:extLst>
          </a:blip>
          <a:srcRect l="20162" t="84919" r="3222" b="11405"/>
          <a:stretch>
            <a:fillRect/>
          </a:stretch>
        </p:blipFill>
        <p:spPr>
          <a:xfrm>
            <a:off x="339890" y="5994721"/>
            <a:ext cx="4725655" cy="173864"/>
          </a:xfrm>
          <a:custGeom>
            <a:avLst/>
            <a:gdLst>
              <a:gd name="connsiteX0" fmla="*/ 0 w 5303518"/>
              <a:gd name="connsiteY0" fmla="*/ 0 h 5222014"/>
              <a:gd name="connsiteX1" fmla="*/ 5303518 w 5303518"/>
              <a:gd name="connsiteY1" fmla="*/ 0 h 5222014"/>
              <a:gd name="connsiteX2" fmla="*/ 5303518 w 5303518"/>
              <a:gd name="connsiteY2" fmla="*/ 5222014 h 5222014"/>
              <a:gd name="connsiteX3" fmla="*/ 0 w 5303518"/>
              <a:gd name="connsiteY3" fmla="*/ 5222014 h 5222014"/>
            </a:gdLst>
            <a:ahLst/>
            <a:cxnLst>
              <a:cxn ang="0">
                <a:pos x="connsiteX0" y="connsiteY0"/>
              </a:cxn>
              <a:cxn ang="0">
                <a:pos x="connsiteX1" y="connsiteY1"/>
              </a:cxn>
              <a:cxn ang="0">
                <a:pos x="connsiteX2" y="connsiteY2"/>
              </a:cxn>
              <a:cxn ang="0">
                <a:pos x="connsiteX3" y="connsiteY3"/>
              </a:cxn>
            </a:cxnLst>
            <a:rect l="l" t="t" r="r" b="b"/>
            <a:pathLst>
              <a:path w="5303518" h="5222014">
                <a:moveTo>
                  <a:pt x="0" y="0"/>
                </a:moveTo>
                <a:lnTo>
                  <a:pt x="5303518" y="0"/>
                </a:lnTo>
                <a:lnTo>
                  <a:pt x="5303518" y="5222014"/>
                </a:lnTo>
                <a:lnTo>
                  <a:pt x="0" y="5222014"/>
                </a:lnTo>
                <a:close/>
              </a:path>
            </a:pathLst>
          </a:custGeom>
          <a:effectLst>
            <a:outerShdw blurRad="241300" dist="114300" dir="2700000" algn="tl" rotWithShape="0">
              <a:schemeClr val="accent1">
                <a:lumMod val="75000"/>
                <a:alpha val="40000"/>
              </a:schemeClr>
            </a:outerShdw>
          </a:effectLst>
        </p:spPr>
      </p:pic>
      <p:grpSp>
        <p:nvGrpSpPr>
          <p:cNvPr id="57" name="组合 56">
            <a:extLst>
              <a:ext uri="{FF2B5EF4-FFF2-40B4-BE49-F238E27FC236}">
                <a16:creationId xmlns:a16="http://schemas.microsoft.com/office/drawing/2014/main" id="{62E7BED5-3E4C-7BAF-87BD-2EB1865F7248}"/>
              </a:ext>
            </a:extLst>
          </p:cNvPr>
          <p:cNvGrpSpPr/>
          <p:nvPr/>
        </p:nvGrpSpPr>
        <p:grpSpPr>
          <a:xfrm>
            <a:off x="0" y="1"/>
            <a:ext cx="12192000" cy="711200"/>
            <a:chOff x="0" y="1"/>
            <a:chExt cx="12192000" cy="711200"/>
          </a:xfrm>
        </p:grpSpPr>
        <p:sp>
          <p:nvSpPr>
            <p:cNvPr id="58" name="矩形 57">
              <a:extLst>
                <a:ext uri="{FF2B5EF4-FFF2-40B4-BE49-F238E27FC236}">
                  <a16:creationId xmlns:a16="http://schemas.microsoft.com/office/drawing/2014/main" id="{45815CB0-DD10-33D6-DBC0-99232E611E92}"/>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a:extLst>
                <a:ext uri="{FF2B5EF4-FFF2-40B4-BE49-F238E27FC236}">
                  <a16:creationId xmlns:a16="http://schemas.microsoft.com/office/drawing/2014/main" id="{90F379AC-44F9-3D10-8A9D-796C3873F863}"/>
                </a:ext>
              </a:extLst>
            </p:cNvPr>
            <p:cNvGrpSpPr/>
            <p:nvPr/>
          </p:nvGrpSpPr>
          <p:grpSpPr>
            <a:xfrm>
              <a:off x="3838921" y="159473"/>
              <a:ext cx="7694113" cy="369332"/>
              <a:chOff x="3496021" y="299173"/>
              <a:chExt cx="7694113" cy="369332"/>
            </a:xfrm>
          </p:grpSpPr>
          <p:sp>
            <p:nvSpPr>
              <p:cNvPr id="62" name="文本框 61">
                <a:extLst>
                  <a:ext uri="{FF2B5EF4-FFF2-40B4-BE49-F238E27FC236}">
                    <a16:creationId xmlns:a16="http://schemas.microsoft.com/office/drawing/2014/main" id="{FE32732F-9263-F48A-9E98-57C7256B9DD9}"/>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63" name="文本框 62">
                <a:extLst>
                  <a:ext uri="{FF2B5EF4-FFF2-40B4-BE49-F238E27FC236}">
                    <a16:creationId xmlns:a16="http://schemas.microsoft.com/office/drawing/2014/main" id="{182AD7E1-F48D-79FE-CDD9-C7ECC62FCE0C}"/>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64" name="文本框 63">
                <a:extLst>
                  <a:ext uri="{FF2B5EF4-FFF2-40B4-BE49-F238E27FC236}">
                    <a16:creationId xmlns:a16="http://schemas.microsoft.com/office/drawing/2014/main" id="{7F83C0E2-9BA3-080B-F967-961E56D0FBED}"/>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65" name="文本框 64">
                <a:extLst>
                  <a:ext uri="{FF2B5EF4-FFF2-40B4-BE49-F238E27FC236}">
                    <a16:creationId xmlns:a16="http://schemas.microsoft.com/office/drawing/2014/main" id="{8217F2FC-3B7F-D23A-5C72-4F3130C5375F}"/>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6" name="文本框 65">
                <a:extLst>
                  <a:ext uri="{FF2B5EF4-FFF2-40B4-BE49-F238E27FC236}">
                    <a16:creationId xmlns:a16="http://schemas.microsoft.com/office/drawing/2014/main" id="{E463688B-3413-F1D2-DAA9-758E91BC0535}"/>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7" name="直接连接符 66">
                <a:extLst>
                  <a:ext uri="{FF2B5EF4-FFF2-40B4-BE49-F238E27FC236}">
                    <a16:creationId xmlns:a16="http://schemas.microsoft.com/office/drawing/2014/main" id="{94978EF9-60DD-9715-9243-1BDB56DAD24A}"/>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B73B03D5-A936-ED09-1A75-909880BD8B08}"/>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C21517DB-BB70-00CC-8955-64007CC3CF71}"/>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266AC56C-73DC-8B2E-3B8B-38BA8B5954DC}"/>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0" name="等腰三角形 59">
              <a:extLst>
                <a:ext uri="{FF2B5EF4-FFF2-40B4-BE49-F238E27FC236}">
                  <a16:creationId xmlns:a16="http://schemas.microsoft.com/office/drawing/2014/main" id="{4D33F451-3865-6CBD-A228-191B0B8E1959}"/>
                </a:ext>
              </a:extLst>
            </p:cNvPr>
            <p:cNvSpPr/>
            <p:nvPr/>
          </p:nvSpPr>
          <p:spPr>
            <a:xfrm>
              <a:off x="74641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a:extLst>
              <a:ext uri="{FF2B5EF4-FFF2-40B4-BE49-F238E27FC236}">
                <a16:creationId xmlns:a16="http://schemas.microsoft.com/office/drawing/2014/main" id="{C2492E42-AFFF-5C80-2D97-112862D1D5F5}"/>
              </a:ext>
            </a:extLst>
          </p:cNvPr>
          <p:cNvSpPr txBox="1"/>
          <p:nvPr/>
        </p:nvSpPr>
        <p:spPr>
          <a:xfrm>
            <a:off x="33333" y="870364"/>
            <a:ext cx="6130212" cy="2585323"/>
          </a:xfrm>
          <a:prstGeom prst="rect">
            <a:avLst/>
          </a:prstGeom>
          <a:noFill/>
        </p:spPr>
        <p:txBody>
          <a:bodyPr wrap="square">
            <a:spAutoFit/>
          </a:bodyPr>
          <a:lstStyle/>
          <a:p>
            <a:pPr marL="342900" indent="-342900">
              <a:buAutoNum type="arabicPeriod"/>
            </a:pPr>
            <a:r>
              <a:rPr lang="zh-CN" altLang="en-US" dirty="0"/>
              <a:t>初始化模型字典</a:t>
            </a:r>
            <a:endParaRPr lang="en-US" altLang="zh-CN" dirty="0"/>
          </a:p>
          <a:p>
            <a:pPr marL="342900" indent="-342900">
              <a:buAutoNum type="arabicPeriod"/>
            </a:pPr>
            <a:r>
              <a:rPr lang="zh-CN" altLang="en-US" dirty="0"/>
              <a:t>遍历数据集</a:t>
            </a:r>
            <a:endParaRPr lang="en-US" altLang="zh-CN" dirty="0"/>
          </a:p>
          <a:p>
            <a:pPr marL="342900" indent="-342900">
              <a:buAutoNum type="arabicPeriod"/>
            </a:pPr>
            <a:r>
              <a:rPr lang="zh-CN" altLang="en-US" dirty="0"/>
              <a:t>合并特征矩阵</a:t>
            </a:r>
            <a:endParaRPr lang="en-US" altLang="zh-CN" dirty="0"/>
          </a:p>
          <a:p>
            <a:pPr marL="342900" indent="-342900">
              <a:buAutoNum type="arabicPeriod"/>
            </a:pPr>
            <a:r>
              <a:rPr lang="zh-CN" altLang="en-US" dirty="0"/>
              <a:t>计算样本帧数长度</a:t>
            </a:r>
            <a:endParaRPr lang="en-US" altLang="zh-CN" dirty="0"/>
          </a:p>
          <a:p>
            <a:pPr marL="342900" indent="-342900">
              <a:buAutoNum type="arabicPeriod"/>
            </a:pPr>
            <a:r>
              <a:rPr lang="zh-CN" altLang="en-US" dirty="0"/>
              <a:t>初始化 </a:t>
            </a:r>
            <a:r>
              <a:rPr lang="en-US" altLang="zh-CN" dirty="0"/>
              <a:t>GMM-HMM </a:t>
            </a:r>
            <a:r>
              <a:rPr lang="zh-CN" altLang="en-US" dirty="0"/>
              <a:t>模型</a:t>
            </a:r>
            <a:endParaRPr lang="en-US" altLang="zh-CN" dirty="0"/>
          </a:p>
          <a:p>
            <a:pPr marL="342900" indent="-342900">
              <a:buAutoNum type="arabicPeriod"/>
            </a:pPr>
            <a:r>
              <a:rPr lang="zh-CN" altLang="en-US" dirty="0"/>
              <a:t>模型训练</a:t>
            </a:r>
            <a:endParaRPr lang="en-US" altLang="zh-CN" dirty="0"/>
          </a:p>
          <a:p>
            <a:pPr marL="342900" indent="-342900">
              <a:buAutoNum type="arabicPeriod"/>
            </a:pPr>
            <a:r>
              <a:rPr lang="zh-CN" altLang="en-US" dirty="0"/>
              <a:t>存储模型</a:t>
            </a:r>
            <a:endParaRPr lang="en-US" altLang="zh-CN" dirty="0"/>
          </a:p>
          <a:p>
            <a:pPr marL="342900" indent="-342900">
              <a:buAutoNum type="arabicPeriod"/>
            </a:pPr>
            <a:r>
              <a:rPr lang="zh-CN" altLang="en-US" dirty="0"/>
              <a:t>返回结果</a:t>
            </a:r>
            <a:endParaRPr lang="en-US" altLang="zh-CN" dirty="0"/>
          </a:p>
          <a:p>
            <a:pPr marL="342900" indent="-342900">
              <a:buAutoNum type="arabicPeriod"/>
            </a:pPr>
            <a:endParaRPr lang="zh-CN" altLang="en-US" dirty="0"/>
          </a:p>
        </p:txBody>
      </p:sp>
      <p:pic>
        <p:nvPicPr>
          <p:cNvPr id="7" name="图片 6">
            <a:extLst>
              <a:ext uri="{FF2B5EF4-FFF2-40B4-BE49-F238E27FC236}">
                <a16:creationId xmlns:a16="http://schemas.microsoft.com/office/drawing/2014/main" id="{27C40835-9DFE-4156-51CC-F6B67B818154}"/>
              </a:ext>
            </a:extLst>
          </p:cNvPr>
          <p:cNvPicPr>
            <a:picLocks noChangeAspect="1"/>
          </p:cNvPicPr>
          <p:nvPr/>
        </p:nvPicPr>
        <p:blipFill>
          <a:blip r:embed="rId5"/>
          <a:stretch>
            <a:fillRect/>
          </a:stretch>
        </p:blipFill>
        <p:spPr>
          <a:xfrm>
            <a:off x="4247835" y="810347"/>
            <a:ext cx="6501010" cy="2311661"/>
          </a:xfrm>
          <a:prstGeom prst="rect">
            <a:avLst/>
          </a:prstGeom>
        </p:spPr>
      </p:pic>
    </p:spTree>
    <p:custDataLst>
      <p:tags r:id="rId1"/>
    </p:custDataLst>
    <p:extLst>
      <p:ext uri="{BB962C8B-B14F-4D97-AF65-F5344CB8AC3E}">
        <p14:creationId xmlns:p14="http://schemas.microsoft.com/office/powerpoint/2010/main" val="364079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BF7789-8819-263C-9654-2E187CE633CA}"/>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6DE437F0-7B18-5D19-5375-D639C5CBC589}"/>
              </a:ext>
            </a:extLst>
          </p:cNvPr>
          <p:cNvSpPr/>
          <p:nvPr/>
        </p:nvSpPr>
        <p:spPr>
          <a:xfrm>
            <a:off x="-69060" y="5527671"/>
            <a:ext cx="12192000" cy="1340768"/>
          </a:xfrm>
          <a:prstGeom prst="rect">
            <a:avLst/>
          </a:prstGeom>
          <a:gradFill>
            <a:gsLst>
              <a:gs pos="100000">
                <a:srgbClr val="0E419C"/>
              </a:gs>
              <a:gs pos="0">
                <a:srgbClr val="0E419C">
                  <a:alpha val="2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文本&#10;&#10;描述已自动生成">
            <a:extLst>
              <a:ext uri="{FF2B5EF4-FFF2-40B4-BE49-F238E27FC236}">
                <a16:creationId xmlns:a16="http://schemas.microsoft.com/office/drawing/2014/main" id="{4F40D312-A0C3-6450-5651-688D5A51106C}"/>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61000"/>
                    </a14:imgEffect>
                  </a14:imgLayer>
                </a14:imgProps>
              </a:ext>
              <a:ext uri="{28A0092B-C50C-407E-A947-70E740481C1C}">
                <a14:useLocalDpi xmlns:a14="http://schemas.microsoft.com/office/drawing/2010/main" val="0"/>
              </a:ext>
            </a:extLst>
          </a:blip>
          <a:srcRect l="20162" t="84919" r="3222" b="11405"/>
          <a:stretch>
            <a:fillRect/>
          </a:stretch>
        </p:blipFill>
        <p:spPr>
          <a:xfrm>
            <a:off x="339890" y="5994721"/>
            <a:ext cx="4725655" cy="173864"/>
          </a:xfrm>
          <a:custGeom>
            <a:avLst/>
            <a:gdLst>
              <a:gd name="connsiteX0" fmla="*/ 0 w 5303518"/>
              <a:gd name="connsiteY0" fmla="*/ 0 h 5222014"/>
              <a:gd name="connsiteX1" fmla="*/ 5303518 w 5303518"/>
              <a:gd name="connsiteY1" fmla="*/ 0 h 5222014"/>
              <a:gd name="connsiteX2" fmla="*/ 5303518 w 5303518"/>
              <a:gd name="connsiteY2" fmla="*/ 5222014 h 5222014"/>
              <a:gd name="connsiteX3" fmla="*/ 0 w 5303518"/>
              <a:gd name="connsiteY3" fmla="*/ 5222014 h 5222014"/>
            </a:gdLst>
            <a:ahLst/>
            <a:cxnLst>
              <a:cxn ang="0">
                <a:pos x="connsiteX0" y="connsiteY0"/>
              </a:cxn>
              <a:cxn ang="0">
                <a:pos x="connsiteX1" y="connsiteY1"/>
              </a:cxn>
              <a:cxn ang="0">
                <a:pos x="connsiteX2" y="connsiteY2"/>
              </a:cxn>
              <a:cxn ang="0">
                <a:pos x="connsiteX3" y="connsiteY3"/>
              </a:cxn>
            </a:cxnLst>
            <a:rect l="l" t="t" r="r" b="b"/>
            <a:pathLst>
              <a:path w="5303518" h="5222014">
                <a:moveTo>
                  <a:pt x="0" y="0"/>
                </a:moveTo>
                <a:lnTo>
                  <a:pt x="5303518" y="0"/>
                </a:lnTo>
                <a:lnTo>
                  <a:pt x="5303518" y="5222014"/>
                </a:lnTo>
                <a:lnTo>
                  <a:pt x="0" y="5222014"/>
                </a:lnTo>
                <a:close/>
              </a:path>
            </a:pathLst>
          </a:custGeom>
          <a:effectLst>
            <a:outerShdw blurRad="241300" dist="114300" dir="2700000" algn="tl" rotWithShape="0">
              <a:schemeClr val="accent1">
                <a:lumMod val="75000"/>
                <a:alpha val="40000"/>
              </a:schemeClr>
            </a:outerShdw>
          </a:effectLst>
        </p:spPr>
      </p:pic>
      <p:grpSp>
        <p:nvGrpSpPr>
          <p:cNvPr id="57" name="组合 56">
            <a:extLst>
              <a:ext uri="{FF2B5EF4-FFF2-40B4-BE49-F238E27FC236}">
                <a16:creationId xmlns:a16="http://schemas.microsoft.com/office/drawing/2014/main" id="{74D56368-F4B5-4FCF-BDA2-2AF63222C38B}"/>
              </a:ext>
            </a:extLst>
          </p:cNvPr>
          <p:cNvGrpSpPr/>
          <p:nvPr/>
        </p:nvGrpSpPr>
        <p:grpSpPr>
          <a:xfrm>
            <a:off x="0" y="1"/>
            <a:ext cx="12192000" cy="711200"/>
            <a:chOff x="0" y="1"/>
            <a:chExt cx="12192000" cy="711200"/>
          </a:xfrm>
        </p:grpSpPr>
        <p:sp>
          <p:nvSpPr>
            <p:cNvPr id="58" name="矩形 57">
              <a:extLst>
                <a:ext uri="{FF2B5EF4-FFF2-40B4-BE49-F238E27FC236}">
                  <a16:creationId xmlns:a16="http://schemas.microsoft.com/office/drawing/2014/main" id="{E584EDA7-CB91-2EB5-4114-84AF7B683507}"/>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a:extLst>
                <a:ext uri="{FF2B5EF4-FFF2-40B4-BE49-F238E27FC236}">
                  <a16:creationId xmlns:a16="http://schemas.microsoft.com/office/drawing/2014/main" id="{6ECFF500-7018-A7A2-56E7-9FF62FDC9209}"/>
                </a:ext>
              </a:extLst>
            </p:cNvPr>
            <p:cNvGrpSpPr/>
            <p:nvPr/>
          </p:nvGrpSpPr>
          <p:grpSpPr>
            <a:xfrm>
              <a:off x="3838921" y="159473"/>
              <a:ext cx="7694113" cy="369332"/>
              <a:chOff x="3496021" y="299173"/>
              <a:chExt cx="7694113" cy="369332"/>
            </a:xfrm>
          </p:grpSpPr>
          <p:sp>
            <p:nvSpPr>
              <p:cNvPr id="62" name="文本框 61">
                <a:extLst>
                  <a:ext uri="{FF2B5EF4-FFF2-40B4-BE49-F238E27FC236}">
                    <a16:creationId xmlns:a16="http://schemas.microsoft.com/office/drawing/2014/main" id="{A482AFC1-AFE9-E5F8-595A-E7DEE9E3E834}"/>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63" name="文本框 62">
                <a:extLst>
                  <a:ext uri="{FF2B5EF4-FFF2-40B4-BE49-F238E27FC236}">
                    <a16:creationId xmlns:a16="http://schemas.microsoft.com/office/drawing/2014/main" id="{394C88D9-DC78-2ECB-3207-53A2D52DB47C}"/>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64" name="文本框 63">
                <a:extLst>
                  <a:ext uri="{FF2B5EF4-FFF2-40B4-BE49-F238E27FC236}">
                    <a16:creationId xmlns:a16="http://schemas.microsoft.com/office/drawing/2014/main" id="{FFA876C3-CE72-4D21-48D8-C0669B5B8ECF}"/>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65" name="文本框 64">
                <a:extLst>
                  <a:ext uri="{FF2B5EF4-FFF2-40B4-BE49-F238E27FC236}">
                    <a16:creationId xmlns:a16="http://schemas.microsoft.com/office/drawing/2014/main" id="{635AE422-3915-8D8B-4749-16CC12077B54}"/>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6" name="文本框 65">
                <a:extLst>
                  <a:ext uri="{FF2B5EF4-FFF2-40B4-BE49-F238E27FC236}">
                    <a16:creationId xmlns:a16="http://schemas.microsoft.com/office/drawing/2014/main" id="{6585A8D5-781A-04BA-5B8E-F17F10F5C10D}"/>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7" name="直接连接符 66">
                <a:extLst>
                  <a:ext uri="{FF2B5EF4-FFF2-40B4-BE49-F238E27FC236}">
                    <a16:creationId xmlns:a16="http://schemas.microsoft.com/office/drawing/2014/main" id="{418470BF-6D19-7504-9BAD-D7A93D2F827F}"/>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8025FC1A-E88C-851A-1F9F-EA6AD95AD24B}"/>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7A053B71-27CA-D7E2-2A0A-CC4EE5A177EF}"/>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AFABB540-DAFA-CAB7-0F91-5503D54DC6EC}"/>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0" name="等腰三角形 59">
              <a:extLst>
                <a:ext uri="{FF2B5EF4-FFF2-40B4-BE49-F238E27FC236}">
                  <a16:creationId xmlns:a16="http://schemas.microsoft.com/office/drawing/2014/main" id="{F24B90A9-FE00-6FF7-7726-CFDF3D887A2D}"/>
                </a:ext>
              </a:extLst>
            </p:cNvPr>
            <p:cNvSpPr/>
            <p:nvPr/>
          </p:nvSpPr>
          <p:spPr>
            <a:xfrm>
              <a:off x="74641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8A32BDB4-A386-6162-2831-182E9F8F05C1}"/>
              </a:ext>
            </a:extLst>
          </p:cNvPr>
          <p:cNvPicPr>
            <a:picLocks noChangeAspect="1"/>
          </p:cNvPicPr>
          <p:nvPr/>
        </p:nvPicPr>
        <p:blipFill>
          <a:blip r:embed="rId5"/>
          <a:stretch>
            <a:fillRect/>
          </a:stretch>
        </p:blipFill>
        <p:spPr>
          <a:xfrm>
            <a:off x="70009" y="731688"/>
            <a:ext cx="4848902" cy="1905266"/>
          </a:xfrm>
          <a:prstGeom prst="rect">
            <a:avLst/>
          </a:prstGeom>
        </p:spPr>
      </p:pic>
      <p:sp>
        <p:nvSpPr>
          <p:cNvPr id="5" name="Rectangle 1">
            <a:extLst>
              <a:ext uri="{FF2B5EF4-FFF2-40B4-BE49-F238E27FC236}">
                <a16:creationId xmlns:a16="http://schemas.microsoft.com/office/drawing/2014/main" id="{2BA93795-B5F1-8D57-D7C8-85AD86C61358}"/>
              </a:ext>
            </a:extLst>
          </p:cNvPr>
          <p:cNvSpPr>
            <a:spLocks noChangeArrowheads="1"/>
          </p:cNvSpPr>
          <p:nvPr/>
        </p:nvSpPr>
        <p:spPr bwMode="auto">
          <a:xfrm>
            <a:off x="4989296" y="731688"/>
            <a:ext cx="638108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recognize 函数的主要作用是利用训练好的 HMM-GMM 模型，从音频文件中提取特征，并通过计算模型得分来识别音频所属的类别（即单词）。它是整个语音识别系统的核心预测逻辑</a:t>
            </a:r>
            <a:r>
              <a:rPr kumimoji="0" lang="zh-CN" altLang="zh-CN" sz="800" b="0" i="0" u="none" strike="noStrike" cap="none" normalizeH="0" baseline="0" dirty="0">
                <a:ln>
                  <a:noFill/>
                </a:ln>
                <a:solidFill>
                  <a:schemeClr val="tx1"/>
                </a:solidFill>
                <a:effectLst/>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050BDD0B-577E-51E9-96E7-9F62A47C8ECE}"/>
              </a:ext>
            </a:extLst>
          </p:cNvPr>
          <p:cNvSpPr>
            <a:spLocks noChangeArrowheads="1"/>
          </p:cNvSpPr>
          <p:nvPr/>
        </p:nvSpPr>
        <p:spPr bwMode="auto">
          <a:xfrm>
            <a:off x="119336" y="2712828"/>
            <a:ext cx="1012649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chemeClr val="tx1"/>
                </a:solidFill>
                <a:effectLst/>
                <a:latin typeface="Arial Unicode MS"/>
              </a:rPr>
              <a:t>models</a:t>
            </a:r>
            <a:r>
              <a:rPr kumimoji="0" lang="zh-CN" altLang="zh-CN" b="0" i="0" u="none" strike="noStrike" cap="none" normalizeH="0" baseline="0" dirty="0">
                <a:ln>
                  <a:noFill/>
                </a:ln>
                <a:solidFill>
                  <a:schemeClr val="tx1"/>
                </a:solidFill>
                <a:effectLst/>
              </a:rPr>
              <a:t>：</a:t>
            </a:r>
            <a:endParaRPr kumimoji="0" lang="zh-CN" altLang="zh-CN"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dirty="0">
                <a:ln>
                  <a:noFill/>
                </a:ln>
                <a:solidFill>
                  <a:schemeClr val="tx1"/>
                </a:solidFill>
                <a:effectLst/>
                <a:latin typeface="Arial" panose="020B0604020202020204" pitchFamily="34" charset="0"/>
              </a:rPr>
              <a:t>是一个字典，键为类别标签（如单词名称），值为对应的 </a:t>
            </a:r>
            <a:r>
              <a:rPr kumimoji="0" lang="zh-CN" altLang="zh-CN" sz="1800" b="1" i="0" u="none" strike="noStrike" cap="none" normalizeH="0" baseline="0" dirty="0">
                <a:ln>
                  <a:noFill/>
                </a:ln>
                <a:solidFill>
                  <a:schemeClr val="tx1"/>
                </a:solidFill>
                <a:effectLst/>
                <a:latin typeface="Arial" panose="020B0604020202020204" pitchFamily="34" charset="0"/>
              </a:rPr>
              <a:t>HMM-GMM 模型</a:t>
            </a:r>
            <a:r>
              <a:rPr kumimoji="0" lang="zh-CN" altLang="zh-CN" sz="1800" b="0" i="0" u="none" strike="noStrike" cap="none" normalizeH="0" baseline="0" dirty="0">
                <a:ln>
                  <a:noFill/>
                </a:ln>
                <a:solidFill>
                  <a:schemeClr val="tx1"/>
                </a:solidFill>
                <a:effectLst/>
                <a:latin typeface="Arial" panose="020B0604020202020204" pitchFamily="34" charset="0"/>
              </a:rPr>
              <a:t>（训练阶段生成的）。</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dirty="0">
                <a:ln>
                  <a:noFill/>
                </a:ln>
                <a:solidFill>
                  <a:schemeClr val="tx1"/>
                </a:solidFill>
                <a:effectLst/>
                <a:latin typeface="Arial" panose="020B0604020202020204" pitchFamily="34" charset="0"/>
              </a:rPr>
              <a:t>每个模型用来代表一个类别（单词）的特征。</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06DA8D57-5F5A-6E45-0C2A-27562AC01E85}"/>
              </a:ext>
            </a:extLst>
          </p:cNvPr>
          <p:cNvSpPr>
            <a:spLocks noChangeArrowheads="1"/>
          </p:cNvSpPr>
          <p:nvPr/>
        </p:nvSpPr>
        <p:spPr bwMode="auto">
          <a:xfrm>
            <a:off x="66274" y="3744516"/>
            <a:ext cx="479169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chemeClr val="tx1"/>
                </a:solidFill>
                <a:effectLst/>
                <a:latin typeface="Arial Unicode MS"/>
              </a:rPr>
              <a:t>test_file</a:t>
            </a:r>
            <a:r>
              <a:rPr kumimoji="0" lang="zh-CN" altLang="zh-CN" b="0" i="0" u="none" strike="noStrike" cap="none" normalizeH="0" baseline="0" dirty="0">
                <a:ln>
                  <a:noFill/>
                </a:ln>
                <a:solidFill>
                  <a:schemeClr val="tx1"/>
                </a:solidFill>
                <a:effectLst/>
              </a:rPr>
              <a:t>：</a:t>
            </a:r>
            <a:endParaRPr kumimoji="0" lang="zh-CN" altLang="zh-CN"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dirty="0">
                <a:ln>
                  <a:noFill/>
                </a:ln>
                <a:solidFill>
                  <a:schemeClr val="tx1"/>
                </a:solidFill>
                <a:effectLst/>
                <a:latin typeface="Arial" panose="020B0604020202020204" pitchFamily="34" charset="0"/>
              </a:rPr>
              <a:t>是测试音频文件的路径，通常是 </a:t>
            </a:r>
            <a:r>
              <a:rPr kumimoji="0" lang="zh-CN" altLang="zh-CN" b="0" i="0" u="none" strike="noStrike" cap="none" normalizeH="0" baseline="0" dirty="0">
                <a:ln>
                  <a:noFill/>
                </a:ln>
                <a:solidFill>
                  <a:schemeClr val="tx1"/>
                </a:solidFill>
                <a:effectLst/>
                <a:latin typeface="Arial Unicode MS"/>
              </a:rPr>
              <a:t>.wav</a:t>
            </a:r>
            <a:r>
              <a:rPr kumimoji="0" lang="zh-CN" altLang="zh-CN" b="0" i="0" u="none" strike="noStrike" cap="none" normalizeH="0" baseline="0" dirty="0">
                <a:ln>
                  <a:noFill/>
                </a:ln>
                <a:solidFill>
                  <a:schemeClr val="tx1"/>
                </a:solidFill>
                <a:effectLst/>
              </a:rPr>
              <a:t> 格式。</a:t>
            </a:r>
            <a:endParaRPr kumimoji="0" lang="zh-CN" altLang="zh-CN"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dirty="0">
                <a:ln>
                  <a:noFill/>
                </a:ln>
                <a:solidFill>
                  <a:schemeClr val="tx1"/>
                </a:solidFill>
                <a:effectLst/>
                <a:latin typeface="Arial" panose="020B0604020202020204" pitchFamily="34" charset="0"/>
              </a:rPr>
              <a:t>该音频文件包含需要识别的单词。</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6318011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8D2C9-C723-6737-64D8-7F573A46E5CD}"/>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823DB82F-1939-0A72-BFA0-652D8DB3C54A}"/>
              </a:ext>
            </a:extLst>
          </p:cNvPr>
          <p:cNvSpPr/>
          <p:nvPr/>
        </p:nvSpPr>
        <p:spPr>
          <a:xfrm>
            <a:off x="0" y="5498201"/>
            <a:ext cx="12192000" cy="1340768"/>
          </a:xfrm>
          <a:prstGeom prst="rect">
            <a:avLst/>
          </a:prstGeom>
          <a:gradFill>
            <a:gsLst>
              <a:gs pos="100000">
                <a:srgbClr val="0E419C"/>
              </a:gs>
              <a:gs pos="0">
                <a:srgbClr val="0E419C">
                  <a:alpha val="2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文本&#10;&#10;描述已自动生成">
            <a:extLst>
              <a:ext uri="{FF2B5EF4-FFF2-40B4-BE49-F238E27FC236}">
                <a16:creationId xmlns:a16="http://schemas.microsoft.com/office/drawing/2014/main" id="{6DE1838B-2EBE-1C92-2B21-81CBCBE52F5C}"/>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61000"/>
                    </a14:imgEffect>
                  </a14:imgLayer>
                </a14:imgProps>
              </a:ext>
              <a:ext uri="{28A0092B-C50C-407E-A947-70E740481C1C}">
                <a14:useLocalDpi xmlns:a14="http://schemas.microsoft.com/office/drawing/2010/main" val="0"/>
              </a:ext>
            </a:extLst>
          </a:blip>
          <a:srcRect l="20162" t="84919" r="3222" b="11405"/>
          <a:stretch>
            <a:fillRect/>
          </a:stretch>
        </p:blipFill>
        <p:spPr>
          <a:xfrm>
            <a:off x="339890" y="5994721"/>
            <a:ext cx="4725655" cy="173864"/>
          </a:xfrm>
          <a:custGeom>
            <a:avLst/>
            <a:gdLst>
              <a:gd name="connsiteX0" fmla="*/ 0 w 5303518"/>
              <a:gd name="connsiteY0" fmla="*/ 0 h 5222014"/>
              <a:gd name="connsiteX1" fmla="*/ 5303518 w 5303518"/>
              <a:gd name="connsiteY1" fmla="*/ 0 h 5222014"/>
              <a:gd name="connsiteX2" fmla="*/ 5303518 w 5303518"/>
              <a:gd name="connsiteY2" fmla="*/ 5222014 h 5222014"/>
              <a:gd name="connsiteX3" fmla="*/ 0 w 5303518"/>
              <a:gd name="connsiteY3" fmla="*/ 5222014 h 5222014"/>
            </a:gdLst>
            <a:ahLst/>
            <a:cxnLst>
              <a:cxn ang="0">
                <a:pos x="connsiteX0" y="connsiteY0"/>
              </a:cxn>
              <a:cxn ang="0">
                <a:pos x="connsiteX1" y="connsiteY1"/>
              </a:cxn>
              <a:cxn ang="0">
                <a:pos x="connsiteX2" y="connsiteY2"/>
              </a:cxn>
              <a:cxn ang="0">
                <a:pos x="connsiteX3" y="connsiteY3"/>
              </a:cxn>
            </a:cxnLst>
            <a:rect l="l" t="t" r="r" b="b"/>
            <a:pathLst>
              <a:path w="5303518" h="5222014">
                <a:moveTo>
                  <a:pt x="0" y="0"/>
                </a:moveTo>
                <a:lnTo>
                  <a:pt x="5303518" y="0"/>
                </a:lnTo>
                <a:lnTo>
                  <a:pt x="5303518" y="5222014"/>
                </a:lnTo>
                <a:lnTo>
                  <a:pt x="0" y="5222014"/>
                </a:lnTo>
                <a:close/>
              </a:path>
            </a:pathLst>
          </a:custGeom>
          <a:effectLst>
            <a:outerShdw blurRad="241300" dist="114300" dir="2700000" algn="tl" rotWithShape="0">
              <a:schemeClr val="accent1">
                <a:lumMod val="75000"/>
                <a:alpha val="40000"/>
              </a:schemeClr>
            </a:outerShdw>
          </a:effectLst>
        </p:spPr>
      </p:pic>
      <p:grpSp>
        <p:nvGrpSpPr>
          <p:cNvPr id="57" name="组合 56">
            <a:extLst>
              <a:ext uri="{FF2B5EF4-FFF2-40B4-BE49-F238E27FC236}">
                <a16:creationId xmlns:a16="http://schemas.microsoft.com/office/drawing/2014/main" id="{CDE1F8E4-88FA-B833-F944-B0D345BCE3DA}"/>
              </a:ext>
            </a:extLst>
          </p:cNvPr>
          <p:cNvGrpSpPr/>
          <p:nvPr/>
        </p:nvGrpSpPr>
        <p:grpSpPr>
          <a:xfrm>
            <a:off x="0" y="1"/>
            <a:ext cx="12192000" cy="711200"/>
            <a:chOff x="0" y="1"/>
            <a:chExt cx="12192000" cy="711200"/>
          </a:xfrm>
        </p:grpSpPr>
        <p:sp>
          <p:nvSpPr>
            <p:cNvPr id="58" name="矩形 57">
              <a:extLst>
                <a:ext uri="{FF2B5EF4-FFF2-40B4-BE49-F238E27FC236}">
                  <a16:creationId xmlns:a16="http://schemas.microsoft.com/office/drawing/2014/main" id="{F873FBA0-084E-394F-3027-0C85B32450F6}"/>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a:extLst>
                <a:ext uri="{FF2B5EF4-FFF2-40B4-BE49-F238E27FC236}">
                  <a16:creationId xmlns:a16="http://schemas.microsoft.com/office/drawing/2014/main" id="{13C4B20B-1EE3-5EC6-0919-E444D50DAFA1}"/>
                </a:ext>
              </a:extLst>
            </p:cNvPr>
            <p:cNvGrpSpPr/>
            <p:nvPr/>
          </p:nvGrpSpPr>
          <p:grpSpPr>
            <a:xfrm>
              <a:off x="3838921" y="159473"/>
              <a:ext cx="7694113" cy="369332"/>
              <a:chOff x="3496021" y="299173"/>
              <a:chExt cx="7694113" cy="369332"/>
            </a:xfrm>
          </p:grpSpPr>
          <p:sp>
            <p:nvSpPr>
              <p:cNvPr id="62" name="文本框 61">
                <a:extLst>
                  <a:ext uri="{FF2B5EF4-FFF2-40B4-BE49-F238E27FC236}">
                    <a16:creationId xmlns:a16="http://schemas.microsoft.com/office/drawing/2014/main" id="{BBE9A0AD-9635-C04D-9549-35E6D68BBB66}"/>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63" name="文本框 62">
                <a:extLst>
                  <a:ext uri="{FF2B5EF4-FFF2-40B4-BE49-F238E27FC236}">
                    <a16:creationId xmlns:a16="http://schemas.microsoft.com/office/drawing/2014/main" id="{C2A74727-EA04-5DE2-13E0-006031DB48F4}"/>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64" name="文本框 63">
                <a:extLst>
                  <a:ext uri="{FF2B5EF4-FFF2-40B4-BE49-F238E27FC236}">
                    <a16:creationId xmlns:a16="http://schemas.microsoft.com/office/drawing/2014/main" id="{0799036A-569E-575D-7871-CD7E54F00127}"/>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65" name="文本框 64">
                <a:extLst>
                  <a:ext uri="{FF2B5EF4-FFF2-40B4-BE49-F238E27FC236}">
                    <a16:creationId xmlns:a16="http://schemas.microsoft.com/office/drawing/2014/main" id="{D556CC8E-D970-DC5E-E613-E9CADDEFA1F3}"/>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6" name="文本框 65">
                <a:extLst>
                  <a:ext uri="{FF2B5EF4-FFF2-40B4-BE49-F238E27FC236}">
                    <a16:creationId xmlns:a16="http://schemas.microsoft.com/office/drawing/2014/main" id="{AA9A0060-78EF-955A-044E-21B805EAB759}"/>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7" name="直接连接符 66">
                <a:extLst>
                  <a:ext uri="{FF2B5EF4-FFF2-40B4-BE49-F238E27FC236}">
                    <a16:creationId xmlns:a16="http://schemas.microsoft.com/office/drawing/2014/main" id="{3B093393-8F98-D996-A170-9CC800DE2BE5}"/>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E30339DB-293E-61F3-9154-942C3AC1C644}"/>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979A04E1-B390-199F-E6F2-9FF17821F916}"/>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D36FBAC5-424C-6170-E518-136CCF38D67F}"/>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0" name="等腰三角形 59">
              <a:extLst>
                <a:ext uri="{FF2B5EF4-FFF2-40B4-BE49-F238E27FC236}">
                  <a16:creationId xmlns:a16="http://schemas.microsoft.com/office/drawing/2014/main" id="{0C3157A0-8A91-45AF-5D06-FD15AECF6E19}"/>
                </a:ext>
              </a:extLst>
            </p:cNvPr>
            <p:cNvSpPr/>
            <p:nvPr/>
          </p:nvSpPr>
          <p:spPr>
            <a:xfrm>
              <a:off x="74641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图片 7">
            <a:extLst>
              <a:ext uri="{FF2B5EF4-FFF2-40B4-BE49-F238E27FC236}">
                <a16:creationId xmlns:a16="http://schemas.microsoft.com/office/drawing/2014/main" id="{5C74100B-7C60-AE8B-772A-27BF84769860}"/>
              </a:ext>
            </a:extLst>
          </p:cNvPr>
          <p:cNvPicPr>
            <a:picLocks noChangeAspect="1"/>
          </p:cNvPicPr>
          <p:nvPr/>
        </p:nvPicPr>
        <p:blipFill>
          <a:blip r:embed="rId5"/>
          <a:stretch>
            <a:fillRect/>
          </a:stretch>
        </p:blipFill>
        <p:spPr>
          <a:xfrm>
            <a:off x="85667" y="682929"/>
            <a:ext cx="5522046" cy="3250478"/>
          </a:xfrm>
          <a:prstGeom prst="rect">
            <a:avLst/>
          </a:prstGeom>
        </p:spPr>
      </p:pic>
      <p:pic>
        <p:nvPicPr>
          <p:cNvPr id="10" name="图片 9">
            <a:extLst>
              <a:ext uri="{FF2B5EF4-FFF2-40B4-BE49-F238E27FC236}">
                <a16:creationId xmlns:a16="http://schemas.microsoft.com/office/drawing/2014/main" id="{D1B4ECD8-781B-E99C-3A37-EE1025BBDF23}"/>
              </a:ext>
            </a:extLst>
          </p:cNvPr>
          <p:cNvPicPr>
            <a:picLocks noChangeAspect="1"/>
          </p:cNvPicPr>
          <p:nvPr/>
        </p:nvPicPr>
        <p:blipFill>
          <a:blip r:embed="rId6"/>
          <a:stretch>
            <a:fillRect/>
          </a:stretch>
        </p:blipFill>
        <p:spPr>
          <a:xfrm>
            <a:off x="6960097" y="760539"/>
            <a:ext cx="5116762" cy="3015840"/>
          </a:xfrm>
          <a:prstGeom prst="rect">
            <a:avLst/>
          </a:prstGeom>
        </p:spPr>
      </p:pic>
      <p:sp>
        <p:nvSpPr>
          <p:cNvPr id="11" name="Rectangle 1">
            <a:extLst>
              <a:ext uri="{FF2B5EF4-FFF2-40B4-BE49-F238E27FC236}">
                <a16:creationId xmlns:a16="http://schemas.microsoft.com/office/drawing/2014/main" id="{1D223BE4-98FA-1226-C0FF-D14C8161AFD6}"/>
              </a:ext>
            </a:extLst>
          </p:cNvPr>
          <p:cNvSpPr>
            <a:spLocks noChangeArrowheads="1"/>
          </p:cNvSpPr>
          <p:nvPr/>
        </p:nvSpPr>
        <p:spPr bwMode="auto">
          <a:xfrm>
            <a:off x="85667" y="3791619"/>
            <a:ext cx="884757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output_file</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输出文件的路径，用于保存录制的音频（通常为 WAV 格式）。</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record_seconds</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录音的时间长度（默认为 5 秒）。</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sample_rate</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音频采样率，默认 16kHz（常用的语音识别采样率）。</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show_progress</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一个可选的回调函数，用于实时更新进度。</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853594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31AFC-1A3B-FEDC-062F-C49F80790AFD}"/>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0715302E-CE31-BE9E-113A-DDBB684FA441}"/>
              </a:ext>
            </a:extLst>
          </p:cNvPr>
          <p:cNvSpPr/>
          <p:nvPr/>
        </p:nvSpPr>
        <p:spPr>
          <a:xfrm>
            <a:off x="0" y="5498201"/>
            <a:ext cx="12192000" cy="1340768"/>
          </a:xfrm>
          <a:prstGeom prst="rect">
            <a:avLst/>
          </a:prstGeom>
          <a:gradFill>
            <a:gsLst>
              <a:gs pos="100000">
                <a:srgbClr val="0E419C"/>
              </a:gs>
              <a:gs pos="0">
                <a:srgbClr val="0E419C">
                  <a:alpha val="2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文本&#10;&#10;描述已自动生成">
            <a:extLst>
              <a:ext uri="{FF2B5EF4-FFF2-40B4-BE49-F238E27FC236}">
                <a16:creationId xmlns:a16="http://schemas.microsoft.com/office/drawing/2014/main" id="{2080FF0B-2E1B-4C8F-5072-39EE2E880673}"/>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61000"/>
                    </a14:imgEffect>
                  </a14:imgLayer>
                </a14:imgProps>
              </a:ext>
              <a:ext uri="{28A0092B-C50C-407E-A947-70E740481C1C}">
                <a14:useLocalDpi xmlns:a14="http://schemas.microsoft.com/office/drawing/2010/main" val="0"/>
              </a:ext>
            </a:extLst>
          </a:blip>
          <a:srcRect l="20162" t="84919" r="3222" b="11405"/>
          <a:stretch>
            <a:fillRect/>
          </a:stretch>
        </p:blipFill>
        <p:spPr>
          <a:xfrm>
            <a:off x="339890" y="5994721"/>
            <a:ext cx="4725655" cy="173864"/>
          </a:xfrm>
          <a:custGeom>
            <a:avLst/>
            <a:gdLst>
              <a:gd name="connsiteX0" fmla="*/ 0 w 5303518"/>
              <a:gd name="connsiteY0" fmla="*/ 0 h 5222014"/>
              <a:gd name="connsiteX1" fmla="*/ 5303518 w 5303518"/>
              <a:gd name="connsiteY1" fmla="*/ 0 h 5222014"/>
              <a:gd name="connsiteX2" fmla="*/ 5303518 w 5303518"/>
              <a:gd name="connsiteY2" fmla="*/ 5222014 h 5222014"/>
              <a:gd name="connsiteX3" fmla="*/ 0 w 5303518"/>
              <a:gd name="connsiteY3" fmla="*/ 5222014 h 5222014"/>
            </a:gdLst>
            <a:ahLst/>
            <a:cxnLst>
              <a:cxn ang="0">
                <a:pos x="connsiteX0" y="connsiteY0"/>
              </a:cxn>
              <a:cxn ang="0">
                <a:pos x="connsiteX1" y="connsiteY1"/>
              </a:cxn>
              <a:cxn ang="0">
                <a:pos x="connsiteX2" y="connsiteY2"/>
              </a:cxn>
              <a:cxn ang="0">
                <a:pos x="connsiteX3" y="connsiteY3"/>
              </a:cxn>
            </a:cxnLst>
            <a:rect l="l" t="t" r="r" b="b"/>
            <a:pathLst>
              <a:path w="5303518" h="5222014">
                <a:moveTo>
                  <a:pt x="0" y="0"/>
                </a:moveTo>
                <a:lnTo>
                  <a:pt x="5303518" y="0"/>
                </a:lnTo>
                <a:lnTo>
                  <a:pt x="5303518" y="5222014"/>
                </a:lnTo>
                <a:lnTo>
                  <a:pt x="0" y="5222014"/>
                </a:lnTo>
                <a:close/>
              </a:path>
            </a:pathLst>
          </a:custGeom>
          <a:effectLst>
            <a:outerShdw blurRad="241300" dist="114300" dir="2700000" algn="tl" rotWithShape="0">
              <a:schemeClr val="accent1">
                <a:lumMod val="75000"/>
                <a:alpha val="40000"/>
              </a:schemeClr>
            </a:outerShdw>
          </a:effectLst>
        </p:spPr>
      </p:pic>
      <p:grpSp>
        <p:nvGrpSpPr>
          <p:cNvPr id="57" name="组合 56">
            <a:extLst>
              <a:ext uri="{FF2B5EF4-FFF2-40B4-BE49-F238E27FC236}">
                <a16:creationId xmlns:a16="http://schemas.microsoft.com/office/drawing/2014/main" id="{390744EF-393C-2191-C07E-166E9C49189B}"/>
              </a:ext>
            </a:extLst>
          </p:cNvPr>
          <p:cNvGrpSpPr/>
          <p:nvPr/>
        </p:nvGrpSpPr>
        <p:grpSpPr>
          <a:xfrm>
            <a:off x="0" y="1"/>
            <a:ext cx="12192000" cy="711200"/>
            <a:chOff x="0" y="1"/>
            <a:chExt cx="12192000" cy="711200"/>
          </a:xfrm>
        </p:grpSpPr>
        <p:sp>
          <p:nvSpPr>
            <p:cNvPr id="58" name="矩形 57">
              <a:extLst>
                <a:ext uri="{FF2B5EF4-FFF2-40B4-BE49-F238E27FC236}">
                  <a16:creationId xmlns:a16="http://schemas.microsoft.com/office/drawing/2014/main" id="{EEF5B1EF-36FF-D688-35A2-9DED33738F11}"/>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a:extLst>
                <a:ext uri="{FF2B5EF4-FFF2-40B4-BE49-F238E27FC236}">
                  <a16:creationId xmlns:a16="http://schemas.microsoft.com/office/drawing/2014/main" id="{B5B60663-E00C-2B9F-C3DB-3CEA79D6B457}"/>
                </a:ext>
              </a:extLst>
            </p:cNvPr>
            <p:cNvGrpSpPr/>
            <p:nvPr/>
          </p:nvGrpSpPr>
          <p:grpSpPr>
            <a:xfrm>
              <a:off x="3838921" y="159473"/>
              <a:ext cx="7694113" cy="369332"/>
              <a:chOff x="3496021" y="299173"/>
              <a:chExt cx="7694113" cy="369332"/>
            </a:xfrm>
          </p:grpSpPr>
          <p:sp>
            <p:nvSpPr>
              <p:cNvPr id="62" name="文本框 61">
                <a:extLst>
                  <a:ext uri="{FF2B5EF4-FFF2-40B4-BE49-F238E27FC236}">
                    <a16:creationId xmlns:a16="http://schemas.microsoft.com/office/drawing/2014/main" id="{A247DAB6-4A2F-D1B6-ACFB-5C8A80D18A5E}"/>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63" name="文本框 62">
                <a:extLst>
                  <a:ext uri="{FF2B5EF4-FFF2-40B4-BE49-F238E27FC236}">
                    <a16:creationId xmlns:a16="http://schemas.microsoft.com/office/drawing/2014/main" id="{C9373D9A-3FBA-DECB-4D4B-4279D5409614}"/>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64" name="文本框 63">
                <a:extLst>
                  <a:ext uri="{FF2B5EF4-FFF2-40B4-BE49-F238E27FC236}">
                    <a16:creationId xmlns:a16="http://schemas.microsoft.com/office/drawing/2014/main" id="{342D53CA-98F6-77CC-869C-47724BD4B605}"/>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65" name="文本框 64">
                <a:extLst>
                  <a:ext uri="{FF2B5EF4-FFF2-40B4-BE49-F238E27FC236}">
                    <a16:creationId xmlns:a16="http://schemas.microsoft.com/office/drawing/2014/main" id="{17D57774-FA9C-EE17-0C6B-50C11BAE9464}"/>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6" name="文本框 65">
                <a:extLst>
                  <a:ext uri="{FF2B5EF4-FFF2-40B4-BE49-F238E27FC236}">
                    <a16:creationId xmlns:a16="http://schemas.microsoft.com/office/drawing/2014/main" id="{B171569F-F3C3-B061-8AD9-2874DC59F09A}"/>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7" name="直接连接符 66">
                <a:extLst>
                  <a:ext uri="{FF2B5EF4-FFF2-40B4-BE49-F238E27FC236}">
                    <a16:creationId xmlns:a16="http://schemas.microsoft.com/office/drawing/2014/main" id="{2C1F7162-EBBD-6F84-7A22-9740CB4F4251}"/>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B8444468-7043-B3CC-E0F3-F5CEE65756C1}"/>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FEFC016C-E789-B1E8-E81D-EE405EEAB0AE}"/>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F7F814F7-832C-E6AA-5A66-1D3EE6EDC694}"/>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0" name="等腰三角形 59">
              <a:extLst>
                <a:ext uri="{FF2B5EF4-FFF2-40B4-BE49-F238E27FC236}">
                  <a16:creationId xmlns:a16="http://schemas.microsoft.com/office/drawing/2014/main" id="{734F5D6D-3BFF-CAB4-9187-506F60B9F561}"/>
                </a:ext>
              </a:extLst>
            </p:cNvPr>
            <p:cNvSpPr/>
            <p:nvPr/>
          </p:nvSpPr>
          <p:spPr>
            <a:xfrm>
              <a:off x="74641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Rectangle 1">
            <a:extLst>
              <a:ext uri="{FF2B5EF4-FFF2-40B4-BE49-F238E27FC236}">
                <a16:creationId xmlns:a16="http://schemas.microsoft.com/office/drawing/2014/main" id="{98EE1B28-F7D0-6182-1C1F-419FB900E90A}"/>
              </a:ext>
            </a:extLst>
          </p:cNvPr>
          <p:cNvSpPr>
            <a:spLocks noChangeArrowheads="1"/>
          </p:cNvSpPr>
          <p:nvPr/>
        </p:nvSpPr>
        <p:spPr bwMode="auto">
          <a:xfrm>
            <a:off x="-46892" y="901174"/>
            <a:ext cx="1336880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accent1"/>
                </a:solidFill>
                <a:effectLst/>
                <a:latin typeface="Arial Unicode MS"/>
              </a:rPr>
              <a:t>train_models</a:t>
            </a:r>
            <a:r>
              <a:rPr kumimoji="0" lang="zh-CN" altLang="zh-CN" i="0" u="none" strike="noStrike" cap="none" normalizeH="0" baseline="0" dirty="0">
                <a:ln>
                  <a:noFill/>
                </a:ln>
                <a:solidFill>
                  <a:schemeClr val="accent1"/>
                </a:solidFill>
                <a:effectLst/>
              </a:rPr>
              <a:t>：</a:t>
            </a:r>
            <a:endParaRPr kumimoji="0" lang="zh-CN" altLang="zh-CN" i="0" u="none" strike="noStrike" cap="none" normalizeH="0" baseline="0" dirty="0">
              <a:ln>
                <a:noFill/>
              </a:ln>
              <a:solidFill>
                <a:schemeClr val="accent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accent1"/>
                </a:solidFill>
                <a:effectLst/>
                <a:latin typeface="Arial" panose="020B0604020202020204" pitchFamily="34" charset="0"/>
              </a:rPr>
              <a:t>弹出文件夹选择对话框，加载数据并训练 HMM-GMM 模型。</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accent1"/>
                </a:solidFill>
                <a:effectLst/>
                <a:latin typeface="Arial Unicode MS"/>
              </a:rPr>
              <a:t>record_and_recognize</a:t>
            </a:r>
            <a:r>
              <a:rPr kumimoji="0" lang="zh-CN" altLang="zh-CN" i="0" u="none" strike="noStrike" cap="none" normalizeH="0" baseline="0" dirty="0">
                <a:ln>
                  <a:noFill/>
                </a:ln>
                <a:solidFill>
                  <a:schemeClr val="accent1"/>
                </a:solidFill>
                <a:effectLst/>
              </a:rPr>
              <a:t>：</a:t>
            </a:r>
            <a:endParaRPr kumimoji="0" lang="zh-CN" altLang="zh-CN" i="0" u="none" strike="noStrike" cap="none" normalizeH="0" baseline="0" dirty="0">
              <a:ln>
                <a:noFill/>
              </a:ln>
              <a:solidFill>
                <a:schemeClr val="accent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accent1"/>
                </a:solidFill>
                <a:effectLst/>
                <a:latin typeface="Arial" panose="020B0604020202020204" pitchFamily="34" charset="0"/>
              </a:rPr>
              <a:t>调用 </a:t>
            </a:r>
            <a:r>
              <a:rPr kumimoji="0" lang="zh-CN" altLang="zh-CN" i="0" u="none" strike="noStrike" cap="none" normalizeH="0" baseline="0" dirty="0">
                <a:ln>
                  <a:noFill/>
                </a:ln>
                <a:solidFill>
                  <a:schemeClr val="accent1"/>
                </a:solidFill>
                <a:effectLst/>
                <a:latin typeface="Arial Unicode MS"/>
              </a:rPr>
              <a:t>record_audio</a:t>
            </a:r>
            <a:r>
              <a:rPr kumimoji="0" lang="zh-CN" altLang="zh-CN" i="0" u="none" strike="noStrike" cap="none" normalizeH="0" baseline="0" dirty="0">
                <a:ln>
                  <a:noFill/>
                </a:ln>
                <a:solidFill>
                  <a:schemeClr val="accent1"/>
                </a:solidFill>
                <a:effectLst/>
              </a:rPr>
              <a:t> 录制音频，保存为临时文件。</a:t>
            </a:r>
            <a:endParaRPr kumimoji="0" lang="zh-CN" altLang="zh-CN" i="0" u="none" strike="noStrike" cap="none" normalizeH="0" baseline="0" dirty="0">
              <a:ln>
                <a:noFill/>
              </a:ln>
              <a:solidFill>
                <a:schemeClr val="accent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accent1"/>
                </a:solidFill>
                <a:effectLst/>
                <a:latin typeface="Arial" panose="020B0604020202020204" pitchFamily="34" charset="0"/>
              </a:rPr>
              <a:t>使用识别函数 </a:t>
            </a:r>
            <a:r>
              <a:rPr kumimoji="0" lang="zh-CN" altLang="zh-CN" i="0" u="none" strike="noStrike" cap="none" normalizeH="0" baseline="0" dirty="0">
                <a:ln>
                  <a:noFill/>
                </a:ln>
                <a:solidFill>
                  <a:schemeClr val="accent1"/>
                </a:solidFill>
                <a:effectLst/>
                <a:latin typeface="Arial Unicode MS"/>
              </a:rPr>
              <a:t>recognize</a:t>
            </a:r>
            <a:r>
              <a:rPr kumimoji="0" lang="zh-CN" altLang="zh-CN" i="0" u="none" strike="noStrike" cap="none" normalizeH="0" baseline="0" dirty="0">
                <a:ln>
                  <a:noFill/>
                </a:ln>
                <a:solidFill>
                  <a:schemeClr val="accent1"/>
                </a:solidFill>
                <a:effectLst/>
              </a:rPr>
              <a:t> 预测录音中的单词。</a:t>
            </a:r>
            <a:endParaRPr kumimoji="0" lang="zh-CN" altLang="zh-CN" i="0" u="none" strike="noStrike" cap="none" normalizeH="0" baseline="0" dirty="0">
              <a:ln>
                <a:noFill/>
              </a:ln>
              <a:solidFill>
                <a:schemeClr val="accent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accent1"/>
                </a:solidFill>
                <a:effectLst/>
                <a:latin typeface="Arial" panose="020B0604020202020204" pitchFamily="34" charset="0"/>
              </a:rPr>
              <a:t>显示识别结果。</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accent1"/>
                </a:solidFill>
                <a:effectLst/>
                <a:latin typeface="Arial Unicode MS"/>
              </a:rPr>
              <a:t>batch_recognize</a:t>
            </a:r>
            <a:r>
              <a:rPr kumimoji="0" lang="zh-CN" altLang="zh-CN" i="0" u="none" strike="noStrike" cap="none" normalizeH="0" baseline="0" dirty="0">
                <a:ln>
                  <a:noFill/>
                </a:ln>
                <a:solidFill>
                  <a:schemeClr val="accent1"/>
                </a:solidFill>
                <a:effectLst/>
              </a:rPr>
              <a:t>：</a:t>
            </a:r>
            <a:endParaRPr kumimoji="0" lang="zh-CN" altLang="zh-CN" i="0" u="none" strike="noStrike" cap="none" normalizeH="0" baseline="0" dirty="0">
              <a:ln>
                <a:noFill/>
              </a:ln>
              <a:solidFill>
                <a:schemeClr val="accent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accent1"/>
                </a:solidFill>
                <a:effectLst/>
                <a:latin typeface="Arial" panose="020B0604020202020204" pitchFamily="34" charset="0"/>
              </a:rPr>
              <a:t>允许用户选择包含多音频文件的目录。</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accent1"/>
                </a:solidFill>
                <a:effectLst/>
                <a:latin typeface="Arial" panose="020B0604020202020204" pitchFamily="34" charset="0"/>
              </a:rPr>
              <a:t>对目录中的所有音频文件批量进行识别。</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accent1"/>
                </a:solidFill>
                <a:effectLst/>
                <a:latin typeface="Arial" panose="020B0604020202020204" pitchFamily="34" charset="0"/>
              </a:rPr>
              <a:t>显示每个文件的识别结果。</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accent1"/>
                </a:solidFill>
                <a:effectLst/>
                <a:latin typeface="Arial Unicode MS"/>
              </a:rPr>
              <a:t>single_recognize</a:t>
            </a:r>
            <a:r>
              <a:rPr kumimoji="0" lang="zh-CN" altLang="zh-CN" i="0" u="none" strike="noStrike" cap="none" normalizeH="0" baseline="0" dirty="0">
                <a:ln>
                  <a:noFill/>
                </a:ln>
                <a:solidFill>
                  <a:schemeClr val="accent1"/>
                </a:solidFill>
                <a:effectLst/>
              </a:rPr>
              <a:t>：</a:t>
            </a:r>
            <a:endParaRPr kumimoji="0" lang="zh-CN" altLang="zh-CN" i="0" u="none" strike="noStrike" cap="none" normalizeH="0" baseline="0" dirty="0">
              <a:ln>
                <a:noFill/>
              </a:ln>
              <a:solidFill>
                <a:schemeClr val="accent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accent1"/>
                </a:solidFill>
                <a:effectLst/>
                <a:latin typeface="Arial" panose="020B0604020202020204" pitchFamily="34" charset="0"/>
              </a:rPr>
              <a:t>允许用户选择一个音频文件。</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accent1"/>
                </a:solidFill>
                <a:effectLst/>
                <a:latin typeface="Arial" panose="020B0604020202020204" pitchFamily="34" charset="0"/>
              </a:rPr>
              <a:t>调用 </a:t>
            </a:r>
            <a:r>
              <a:rPr kumimoji="0" lang="zh-CN" altLang="zh-CN" i="0" u="none" strike="noStrike" cap="none" normalizeH="0" baseline="0" dirty="0">
                <a:ln>
                  <a:noFill/>
                </a:ln>
                <a:solidFill>
                  <a:schemeClr val="accent1"/>
                </a:solidFill>
                <a:effectLst/>
                <a:latin typeface="Arial Unicode MS"/>
              </a:rPr>
              <a:t>recognize</a:t>
            </a:r>
            <a:r>
              <a:rPr kumimoji="0" lang="zh-CN" altLang="zh-CN" i="0" u="none" strike="noStrike" cap="none" normalizeH="0" baseline="0" dirty="0">
                <a:ln>
                  <a:noFill/>
                </a:ln>
                <a:solidFill>
                  <a:schemeClr val="accent1"/>
                </a:solidFill>
                <a:effectLst/>
              </a:rPr>
              <a:t> 函数预测音频内容。</a:t>
            </a:r>
            <a:endParaRPr kumimoji="0" lang="zh-CN" altLang="zh-CN" i="0" u="none" strike="noStrike" cap="none" normalizeH="0" baseline="0" dirty="0">
              <a:ln>
                <a:noFill/>
              </a:ln>
              <a:solidFill>
                <a:schemeClr val="accent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accent1"/>
                </a:solidFill>
                <a:effectLst/>
                <a:latin typeface="Arial" panose="020B0604020202020204" pitchFamily="34" charset="0"/>
              </a:rPr>
              <a:t>显示单词识别结果。</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accent1"/>
                </a:solidFill>
                <a:effectLst/>
                <a:latin typeface="Arial" panose="020B0604020202020204" pitchFamily="34" charset="0"/>
              </a:rPr>
              <a:t>（代码过长不在此展示）</a:t>
            </a:r>
            <a:endParaRPr kumimoji="0" lang="zh-CN" altLang="zh-CN" sz="1800" b="0" i="0" u="none" strike="noStrike" cap="none" normalizeH="0" baseline="0" dirty="0">
              <a:ln>
                <a:noFill/>
              </a:ln>
              <a:solidFill>
                <a:schemeClr val="accent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6095643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ṡ1íḋe"/>
          <p:cNvSpPr/>
          <p:nvPr/>
        </p:nvSpPr>
        <p:spPr>
          <a:xfrm>
            <a:off x="-11552" y="2389043"/>
            <a:ext cx="12215105" cy="2079914"/>
          </a:xfrm>
          <a:prstGeom prst="rect">
            <a:avLst/>
          </a:prstGeom>
          <a:solidFill>
            <a:srgbClr val="0E419C"/>
          </a:solidFill>
          <a:ln>
            <a:noFill/>
          </a:ln>
          <a:effectLst>
            <a:outerShdw blurRad="1016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grpSp>
        <p:nvGrpSpPr>
          <p:cNvPr id="2" name="组合 1"/>
          <p:cNvGrpSpPr/>
          <p:nvPr/>
        </p:nvGrpSpPr>
        <p:grpSpPr>
          <a:xfrm>
            <a:off x="4618672" y="3083379"/>
            <a:ext cx="3402598" cy="1235255"/>
            <a:chOff x="980119" y="2267746"/>
            <a:chExt cx="3402598" cy="1235255"/>
          </a:xfrm>
        </p:grpSpPr>
        <p:sp>
          <p:nvSpPr>
            <p:cNvPr id="7" name="文本框 6"/>
            <p:cNvSpPr txBox="1"/>
            <p:nvPr/>
          </p:nvSpPr>
          <p:spPr>
            <a:xfrm>
              <a:off x="980119" y="2267746"/>
              <a:ext cx="2954655" cy="830997"/>
            </a:xfrm>
            <a:prstGeom prst="rect">
              <a:avLst/>
            </a:prstGeom>
            <a:noFill/>
          </p:spPr>
          <p:txBody>
            <a:bodyPr wrap="none" rtlCol="0">
              <a:spAutoFit/>
            </a:bodyPr>
            <a:lstStyle/>
            <a:p>
              <a:r>
                <a:rPr lang="zh-CN" altLang="en-US" sz="4800" spc="600" dirty="0">
                  <a:solidFill>
                    <a:schemeClr val="bg1"/>
                  </a:solidFill>
                  <a:latin typeface="思源黑体 CN Heavy" panose="020B0A00000000000000" pitchFamily="34" charset="-122"/>
                  <a:ea typeface="思源黑体 CN Heavy" panose="020B0A00000000000000" pitchFamily="34" charset="-122"/>
                  <a:cs typeface="+mn-ea"/>
                  <a:sym typeface="+mn-lt"/>
                </a:rPr>
                <a:t>测试验证</a:t>
              </a:r>
            </a:p>
          </p:txBody>
        </p:sp>
        <p:sp>
          <p:nvSpPr>
            <p:cNvPr id="8" name="文本框 7"/>
            <p:cNvSpPr txBox="1"/>
            <p:nvPr/>
          </p:nvSpPr>
          <p:spPr>
            <a:xfrm>
              <a:off x="980119" y="3195224"/>
              <a:ext cx="3402598" cy="307777"/>
            </a:xfrm>
            <a:prstGeom prst="rect">
              <a:avLst/>
            </a:prstGeom>
            <a:noFill/>
          </p:spPr>
          <p:txBody>
            <a:bodyPr wrap="none" rtlCol="0">
              <a:spAutoFit/>
            </a:bodyPr>
            <a:lstStyle/>
            <a:p>
              <a:r>
                <a:rPr lang="en-US" altLang="zh-CN" sz="1400" spc="600" dirty="0">
                  <a:solidFill>
                    <a:schemeClr val="bg1"/>
                  </a:solidFill>
                  <a:cs typeface="+mn-ea"/>
                  <a:sym typeface="+mn-lt"/>
                </a:rPr>
                <a:t>Test and Verification</a:t>
              </a:r>
            </a:p>
          </p:txBody>
        </p:sp>
      </p:grpSp>
      <p:grpSp>
        <p:nvGrpSpPr>
          <p:cNvPr id="3" name="组合 2"/>
          <p:cNvGrpSpPr/>
          <p:nvPr/>
        </p:nvGrpSpPr>
        <p:grpSpPr>
          <a:xfrm flipV="1">
            <a:off x="5211363" y="1431670"/>
            <a:ext cx="1530746" cy="1501386"/>
            <a:chOff x="6095999" y="760163"/>
            <a:chExt cx="1530746" cy="1501386"/>
          </a:xfrm>
          <a:effectLst>
            <a:outerShdw blurRad="50800" dist="38100" dir="18900000" algn="bl" rotWithShape="0">
              <a:prstClr val="black">
                <a:alpha val="30000"/>
              </a:prstClr>
            </a:outerShdw>
          </a:effectLst>
        </p:grpSpPr>
        <p:sp>
          <p:nvSpPr>
            <p:cNvPr id="9" name="椭圆 8"/>
            <p:cNvSpPr/>
            <p:nvPr/>
          </p:nvSpPr>
          <p:spPr>
            <a:xfrm>
              <a:off x="6095999" y="760163"/>
              <a:ext cx="1530746" cy="1495808"/>
            </a:xfrm>
            <a:prstGeom prst="ellipse">
              <a:avLst/>
            </a:prstGeom>
            <a:gradFill flip="none" rotWithShape="1">
              <a:gsLst>
                <a:gs pos="6000">
                  <a:srgbClr val="0E419C"/>
                </a:gs>
                <a:gs pos="100000">
                  <a:schemeClr val="accent1">
                    <a:lumMod val="80000"/>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srgbClr val="FFFFFF"/>
                </a:solidFill>
                <a:effectLst/>
                <a:uLnTx/>
                <a:uFillTx/>
                <a:cs typeface="+mn-ea"/>
                <a:sym typeface="+mn-lt"/>
              </a:endParaRPr>
            </a:p>
          </p:txBody>
        </p:sp>
        <p:sp>
          <p:nvSpPr>
            <p:cNvPr id="11" name="椭圆 10"/>
            <p:cNvSpPr/>
            <p:nvPr/>
          </p:nvSpPr>
          <p:spPr>
            <a:xfrm>
              <a:off x="6176912" y="923874"/>
              <a:ext cx="1368920" cy="1337675"/>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dirty="0">
                <a:ln>
                  <a:noFill/>
                </a:ln>
                <a:solidFill>
                  <a:srgbClr val="0E419C"/>
                </a:solidFill>
                <a:effectLst/>
                <a:uLnTx/>
                <a:uFillTx/>
                <a:cs typeface="+mn-ea"/>
                <a:sym typeface="+mn-lt"/>
              </a:endParaRPr>
            </a:p>
          </p:txBody>
        </p:sp>
      </p:grpSp>
      <p:sp>
        <p:nvSpPr>
          <p:cNvPr id="5" name="文本框 4"/>
          <p:cNvSpPr txBox="1"/>
          <p:nvPr/>
        </p:nvSpPr>
        <p:spPr>
          <a:xfrm>
            <a:off x="5640785" y="1548353"/>
            <a:ext cx="655949" cy="1107996"/>
          </a:xfrm>
          <a:prstGeom prst="rect">
            <a:avLst/>
          </a:prstGeom>
          <a:noFill/>
        </p:spPr>
        <p:txBody>
          <a:bodyPr wrap="none" rtlCol="0">
            <a:spAutoFit/>
          </a:bodyPr>
          <a:lstStyle/>
          <a:p>
            <a:r>
              <a:rPr lang="en-US" altLang="zh-CN" sz="6600" b="1" dirty="0">
                <a:solidFill>
                  <a:srgbClr val="0E419C"/>
                </a:solidFill>
                <a:effectLst>
                  <a:outerShdw blurRad="38100" dist="38100" dir="2700000" algn="tl">
                    <a:srgbClr val="000000">
                      <a:alpha val="43137"/>
                    </a:srgbClr>
                  </a:outerShdw>
                </a:effectLst>
                <a:cs typeface="+mn-ea"/>
                <a:sym typeface="+mn-lt"/>
              </a:rPr>
              <a:t>4</a:t>
            </a:r>
            <a:endParaRPr lang="zh-CN" altLang="en-US" sz="6600" b="1" dirty="0">
              <a:solidFill>
                <a:srgbClr val="0E419C"/>
              </a:solidFill>
              <a:effectLst>
                <a:outerShdw blurRad="38100" dist="38100" dir="2700000" algn="tl">
                  <a:srgbClr val="000000">
                    <a:alpha val="43137"/>
                  </a:srgbClr>
                </a:outerShdw>
              </a:effectLst>
              <a:cs typeface="+mn-ea"/>
              <a:sym typeface="+mn-lt"/>
            </a:endParaRPr>
          </a:p>
        </p:txBody>
      </p:sp>
    </p:spTree>
    <p:extLst>
      <p:ext uri="{BB962C8B-B14F-4D97-AF65-F5344CB8AC3E}">
        <p14:creationId xmlns:p14="http://schemas.microsoft.com/office/powerpoint/2010/main" val="22862316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ṡ1íḋe"/>
          <p:cNvSpPr/>
          <p:nvPr/>
        </p:nvSpPr>
        <p:spPr>
          <a:xfrm>
            <a:off x="-11552" y="-1"/>
            <a:ext cx="12215105" cy="620689"/>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9" name="iš1íḍè"/>
          <p:cNvSpPr/>
          <p:nvPr/>
        </p:nvSpPr>
        <p:spPr>
          <a:xfrm>
            <a:off x="274736" y="872362"/>
            <a:ext cx="11608824" cy="5487802"/>
          </a:xfrm>
          <a:prstGeom prst="rect">
            <a:avLst/>
          </a:prstGeom>
          <a:solidFill>
            <a:schemeClr val="bg1"/>
          </a:solidFill>
          <a:ln>
            <a:noFill/>
          </a:ln>
          <a:effectLst>
            <a:outerShdw blurRad="139700" dist="63500" dir="39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500" b="1" i="0" u="none" strike="noStrike" kern="1200" cap="none" spc="300" normalizeH="0" baseline="0" noProof="0">
              <a:ln>
                <a:noFill/>
              </a:ln>
              <a:solidFill>
                <a:srgbClr val="0070C0"/>
              </a:solidFill>
              <a:effectLst/>
              <a:uLnTx/>
              <a:uFillTx/>
              <a:cs typeface="+mn-ea"/>
              <a:sym typeface="+mn-lt"/>
            </a:endParaRPr>
          </a:p>
        </p:txBody>
      </p:sp>
      <p:grpSp>
        <p:nvGrpSpPr>
          <p:cNvPr id="51" name="组合 50">
            <a:extLst>
              <a:ext uri="{FF2B5EF4-FFF2-40B4-BE49-F238E27FC236}">
                <a16:creationId xmlns:a16="http://schemas.microsoft.com/office/drawing/2014/main" id="{D65487CF-0F5F-DDDC-F0A8-89BA7FDC3A74}"/>
              </a:ext>
            </a:extLst>
          </p:cNvPr>
          <p:cNvGrpSpPr/>
          <p:nvPr/>
        </p:nvGrpSpPr>
        <p:grpSpPr>
          <a:xfrm>
            <a:off x="0" y="1"/>
            <a:ext cx="12192000" cy="711200"/>
            <a:chOff x="0" y="1"/>
            <a:chExt cx="12192000" cy="711200"/>
          </a:xfrm>
        </p:grpSpPr>
        <p:sp>
          <p:nvSpPr>
            <p:cNvPr id="52" name="矩形 51">
              <a:extLst>
                <a:ext uri="{FF2B5EF4-FFF2-40B4-BE49-F238E27FC236}">
                  <a16:creationId xmlns:a16="http://schemas.microsoft.com/office/drawing/2014/main" id="{51B080DC-0467-DB90-61E9-C0B65491FB5F}"/>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a:extLst>
                <a:ext uri="{FF2B5EF4-FFF2-40B4-BE49-F238E27FC236}">
                  <a16:creationId xmlns:a16="http://schemas.microsoft.com/office/drawing/2014/main" id="{38D5E2A4-6220-D42F-8C94-1A59247A0323}"/>
                </a:ext>
              </a:extLst>
            </p:cNvPr>
            <p:cNvGrpSpPr/>
            <p:nvPr/>
          </p:nvGrpSpPr>
          <p:grpSpPr>
            <a:xfrm>
              <a:off x="3838921" y="159473"/>
              <a:ext cx="7694113" cy="369332"/>
              <a:chOff x="3496021" y="299173"/>
              <a:chExt cx="7694113" cy="369332"/>
            </a:xfrm>
          </p:grpSpPr>
          <p:sp>
            <p:nvSpPr>
              <p:cNvPr id="56" name="文本框 55">
                <a:extLst>
                  <a:ext uri="{FF2B5EF4-FFF2-40B4-BE49-F238E27FC236}">
                    <a16:creationId xmlns:a16="http://schemas.microsoft.com/office/drawing/2014/main" id="{A2792F63-ECFA-6116-FD67-989621C31EB8}"/>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57" name="文本框 56">
                <a:extLst>
                  <a:ext uri="{FF2B5EF4-FFF2-40B4-BE49-F238E27FC236}">
                    <a16:creationId xmlns:a16="http://schemas.microsoft.com/office/drawing/2014/main" id="{6B1C875F-5E7B-1158-DBB7-63F0EC66051B}"/>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58" name="文本框 57">
                <a:extLst>
                  <a:ext uri="{FF2B5EF4-FFF2-40B4-BE49-F238E27FC236}">
                    <a16:creationId xmlns:a16="http://schemas.microsoft.com/office/drawing/2014/main" id="{4938D461-21DD-35D8-B9F9-6C646017F6D0}"/>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59" name="文本框 58">
                <a:extLst>
                  <a:ext uri="{FF2B5EF4-FFF2-40B4-BE49-F238E27FC236}">
                    <a16:creationId xmlns:a16="http://schemas.microsoft.com/office/drawing/2014/main" id="{F0D86E92-B935-7AC0-2E5C-49EA8F368A98}"/>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0" name="文本框 59">
                <a:extLst>
                  <a:ext uri="{FF2B5EF4-FFF2-40B4-BE49-F238E27FC236}">
                    <a16:creationId xmlns:a16="http://schemas.microsoft.com/office/drawing/2014/main" id="{8962680F-768D-E839-FD0A-E312942A51E6}"/>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1" name="直接连接符 60">
                <a:extLst>
                  <a:ext uri="{FF2B5EF4-FFF2-40B4-BE49-F238E27FC236}">
                    <a16:creationId xmlns:a16="http://schemas.microsoft.com/office/drawing/2014/main" id="{4C2D1642-E40F-C339-C605-BD9D875A5B66}"/>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0306F0C3-AC16-DEA8-7F13-BA41F36C0158}"/>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2F42F67A-8D7F-4181-445F-F180C63F20AE}"/>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7A6CE84E-83FF-1CAA-4AA5-DA26C869E2D3}"/>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4" name="等腰三角形 53">
              <a:extLst>
                <a:ext uri="{FF2B5EF4-FFF2-40B4-BE49-F238E27FC236}">
                  <a16:creationId xmlns:a16="http://schemas.microsoft.com/office/drawing/2014/main" id="{AE95F330-DD41-1958-FE95-8D553D5491D1}"/>
                </a:ext>
              </a:extLst>
            </p:cNvPr>
            <p:cNvSpPr/>
            <p:nvPr/>
          </p:nvSpPr>
          <p:spPr>
            <a:xfrm>
              <a:off x="92378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a:extLst>
              <a:ext uri="{FF2B5EF4-FFF2-40B4-BE49-F238E27FC236}">
                <a16:creationId xmlns:a16="http://schemas.microsoft.com/office/drawing/2014/main" id="{DE72AD07-78E5-1C0A-3874-566E36A992BC}"/>
              </a:ext>
            </a:extLst>
          </p:cNvPr>
          <p:cNvGrpSpPr/>
          <p:nvPr/>
        </p:nvGrpSpPr>
        <p:grpSpPr>
          <a:xfrm>
            <a:off x="481240" y="999904"/>
            <a:ext cx="1239117" cy="461665"/>
            <a:chOff x="934400" y="936575"/>
            <a:chExt cx="1239117" cy="461665"/>
          </a:xfrm>
        </p:grpSpPr>
        <p:sp>
          <p:nvSpPr>
            <p:cNvPr id="66" name="文本框 65">
              <a:extLst>
                <a:ext uri="{FF2B5EF4-FFF2-40B4-BE49-F238E27FC236}">
                  <a16:creationId xmlns:a16="http://schemas.microsoft.com/office/drawing/2014/main" id="{ECB8D122-1F8C-7809-C30D-CB5607767C4B}"/>
                </a:ext>
              </a:extLst>
            </p:cNvPr>
            <p:cNvSpPr txBox="1"/>
            <p:nvPr/>
          </p:nvSpPr>
          <p:spPr>
            <a:xfrm>
              <a:off x="1065521" y="936575"/>
              <a:ext cx="1107996" cy="461665"/>
            </a:xfrm>
            <a:prstGeom prst="rect">
              <a:avLst/>
            </a:prstGeom>
            <a:noFill/>
          </p:spPr>
          <p:txBody>
            <a:bodyPr wrap="none" rtlCol="0">
              <a:spAutoFit/>
            </a:bodyPr>
            <a:lstStyle/>
            <a:p>
              <a:r>
                <a:rPr lang="zh-CN" altLang="en-US" sz="2400" dirty="0">
                  <a:solidFill>
                    <a:srgbClr val="0E419C"/>
                  </a:solidFill>
                </a:rPr>
                <a:t>主界面</a:t>
              </a:r>
            </a:p>
          </p:txBody>
        </p:sp>
        <p:sp>
          <p:nvSpPr>
            <p:cNvPr id="67" name="矩形 66">
              <a:extLst>
                <a:ext uri="{FF2B5EF4-FFF2-40B4-BE49-F238E27FC236}">
                  <a16:creationId xmlns:a16="http://schemas.microsoft.com/office/drawing/2014/main" id="{A36E36EE-BD9C-80B4-9DD4-F834E83A0807}"/>
                </a:ext>
              </a:extLst>
            </p:cNvPr>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 name="图片 9">
            <a:extLst>
              <a:ext uri="{FF2B5EF4-FFF2-40B4-BE49-F238E27FC236}">
                <a16:creationId xmlns:a16="http://schemas.microsoft.com/office/drawing/2014/main" id="{B7662D8D-5E4E-798C-949B-B88839FF1683}"/>
              </a:ext>
            </a:extLst>
          </p:cNvPr>
          <p:cNvPicPr>
            <a:picLocks noChangeAspect="1"/>
          </p:cNvPicPr>
          <p:nvPr/>
        </p:nvPicPr>
        <p:blipFill>
          <a:blip r:embed="rId2"/>
          <a:stretch>
            <a:fillRect/>
          </a:stretch>
        </p:blipFill>
        <p:spPr>
          <a:xfrm>
            <a:off x="3810131" y="1221859"/>
            <a:ext cx="4032384" cy="4763779"/>
          </a:xfrm>
          <a:prstGeom prst="rect">
            <a:avLst/>
          </a:prstGeom>
        </p:spPr>
      </p:pic>
      <p:grpSp>
        <p:nvGrpSpPr>
          <p:cNvPr id="2" name="组合 1">
            <a:extLst>
              <a:ext uri="{FF2B5EF4-FFF2-40B4-BE49-F238E27FC236}">
                <a16:creationId xmlns:a16="http://schemas.microsoft.com/office/drawing/2014/main" id="{D322EAF6-A669-2401-C18F-B97C5DD95BB3}"/>
              </a:ext>
            </a:extLst>
          </p:cNvPr>
          <p:cNvGrpSpPr/>
          <p:nvPr/>
        </p:nvGrpSpPr>
        <p:grpSpPr>
          <a:xfrm>
            <a:off x="1166359" y="2986616"/>
            <a:ext cx="893235" cy="884767"/>
            <a:chOff x="3298825" y="3154363"/>
            <a:chExt cx="669926" cy="663575"/>
          </a:xfrm>
          <a:solidFill>
            <a:schemeClr val="tx1"/>
          </a:solidFill>
        </p:grpSpPr>
        <p:sp>
          <p:nvSpPr>
            <p:cNvPr id="3" name="Freeform 289">
              <a:extLst>
                <a:ext uri="{FF2B5EF4-FFF2-40B4-BE49-F238E27FC236}">
                  <a16:creationId xmlns:a16="http://schemas.microsoft.com/office/drawing/2014/main" id="{4489E35A-24FB-3A15-684A-E9CB08DA1B49}"/>
                </a:ext>
              </a:extLst>
            </p:cNvPr>
            <p:cNvSpPr/>
            <p:nvPr/>
          </p:nvSpPr>
          <p:spPr bwMode="auto">
            <a:xfrm>
              <a:off x="3313113" y="3236913"/>
              <a:ext cx="138113" cy="165100"/>
            </a:xfrm>
            <a:custGeom>
              <a:avLst/>
              <a:gdLst/>
              <a:ahLst/>
              <a:cxnLst>
                <a:cxn ang="0">
                  <a:pos x="256" y="0"/>
                </a:cxn>
                <a:cxn ang="0">
                  <a:pos x="239" y="6"/>
                </a:cxn>
                <a:cxn ang="0">
                  <a:pos x="224" y="18"/>
                </a:cxn>
                <a:cxn ang="0">
                  <a:pos x="200" y="46"/>
                </a:cxn>
                <a:cxn ang="0">
                  <a:pos x="158" y="86"/>
                </a:cxn>
                <a:cxn ang="0">
                  <a:pos x="118" y="127"/>
                </a:cxn>
                <a:cxn ang="0">
                  <a:pos x="109" y="139"/>
                </a:cxn>
                <a:cxn ang="0">
                  <a:pos x="86" y="173"/>
                </a:cxn>
                <a:cxn ang="0">
                  <a:pos x="58" y="221"/>
                </a:cxn>
                <a:cxn ang="0">
                  <a:pos x="51" y="234"/>
                </a:cxn>
                <a:cxn ang="0">
                  <a:pos x="33" y="256"/>
                </a:cxn>
                <a:cxn ang="0">
                  <a:pos x="26" y="269"/>
                </a:cxn>
                <a:cxn ang="0">
                  <a:pos x="16" y="288"/>
                </a:cxn>
                <a:cxn ang="0">
                  <a:pos x="1" y="305"/>
                </a:cxn>
                <a:cxn ang="0">
                  <a:pos x="0" y="307"/>
                </a:cxn>
                <a:cxn ang="0">
                  <a:pos x="0" y="310"/>
                </a:cxn>
                <a:cxn ang="0">
                  <a:pos x="4" y="313"/>
                </a:cxn>
                <a:cxn ang="0">
                  <a:pos x="9" y="311"/>
                </a:cxn>
                <a:cxn ang="0">
                  <a:pos x="14" y="306"/>
                </a:cxn>
                <a:cxn ang="0">
                  <a:pos x="27" y="287"/>
                </a:cxn>
                <a:cxn ang="0">
                  <a:pos x="43" y="261"/>
                </a:cxn>
                <a:cxn ang="0">
                  <a:pos x="51" y="250"/>
                </a:cxn>
                <a:cxn ang="0">
                  <a:pos x="73" y="215"/>
                </a:cxn>
                <a:cxn ang="0">
                  <a:pos x="99" y="166"/>
                </a:cxn>
                <a:cxn ang="0">
                  <a:pos x="116" y="143"/>
                </a:cxn>
                <a:cxn ang="0">
                  <a:pos x="135" y="121"/>
                </a:cxn>
                <a:cxn ang="0">
                  <a:pos x="177" y="81"/>
                </a:cxn>
                <a:cxn ang="0">
                  <a:pos x="212" y="46"/>
                </a:cxn>
                <a:cxn ang="0">
                  <a:pos x="222" y="35"/>
                </a:cxn>
                <a:cxn ang="0">
                  <a:pos x="237" y="19"/>
                </a:cxn>
                <a:cxn ang="0">
                  <a:pos x="249" y="11"/>
                </a:cxn>
                <a:cxn ang="0">
                  <a:pos x="256" y="9"/>
                </a:cxn>
                <a:cxn ang="0">
                  <a:pos x="259" y="7"/>
                </a:cxn>
                <a:cxn ang="0">
                  <a:pos x="261" y="2"/>
                </a:cxn>
                <a:cxn ang="0">
                  <a:pos x="258" y="0"/>
                </a:cxn>
                <a:cxn ang="0">
                  <a:pos x="256" y="0"/>
                </a:cxn>
              </a:cxnLst>
              <a:rect l="0" t="0" r="r" b="b"/>
              <a:pathLst>
                <a:path w="261" h="313">
                  <a:moveTo>
                    <a:pt x="256" y="0"/>
                  </a:moveTo>
                  <a:lnTo>
                    <a:pt x="256" y="0"/>
                  </a:lnTo>
                  <a:lnTo>
                    <a:pt x="247" y="2"/>
                  </a:lnTo>
                  <a:lnTo>
                    <a:pt x="239" y="6"/>
                  </a:lnTo>
                  <a:lnTo>
                    <a:pt x="232" y="11"/>
                  </a:lnTo>
                  <a:lnTo>
                    <a:pt x="224" y="18"/>
                  </a:lnTo>
                  <a:lnTo>
                    <a:pt x="212" y="31"/>
                  </a:lnTo>
                  <a:lnTo>
                    <a:pt x="200" y="46"/>
                  </a:lnTo>
                  <a:lnTo>
                    <a:pt x="200" y="46"/>
                  </a:lnTo>
                  <a:lnTo>
                    <a:pt x="158" y="86"/>
                  </a:lnTo>
                  <a:lnTo>
                    <a:pt x="138" y="106"/>
                  </a:lnTo>
                  <a:lnTo>
                    <a:pt x="118" y="127"/>
                  </a:lnTo>
                  <a:lnTo>
                    <a:pt x="118" y="127"/>
                  </a:lnTo>
                  <a:lnTo>
                    <a:pt x="109" y="139"/>
                  </a:lnTo>
                  <a:lnTo>
                    <a:pt x="100" y="149"/>
                  </a:lnTo>
                  <a:lnTo>
                    <a:pt x="86" y="173"/>
                  </a:lnTo>
                  <a:lnTo>
                    <a:pt x="72" y="196"/>
                  </a:lnTo>
                  <a:lnTo>
                    <a:pt x="58" y="221"/>
                  </a:lnTo>
                  <a:lnTo>
                    <a:pt x="58" y="221"/>
                  </a:lnTo>
                  <a:lnTo>
                    <a:pt x="51" y="234"/>
                  </a:lnTo>
                  <a:lnTo>
                    <a:pt x="42" y="245"/>
                  </a:lnTo>
                  <a:lnTo>
                    <a:pt x="33" y="256"/>
                  </a:lnTo>
                  <a:lnTo>
                    <a:pt x="26" y="269"/>
                  </a:lnTo>
                  <a:lnTo>
                    <a:pt x="26" y="269"/>
                  </a:lnTo>
                  <a:lnTo>
                    <a:pt x="22" y="278"/>
                  </a:lnTo>
                  <a:lnTo>
                    <a:pt x="16" y="288"/>
                  </a:lnTo>
                  <a:lnTo>
                    <a:pt x="9" y="298"/>
                  </a:lnTo>
                  <a:lnTo>
                    <a:pt x="1" y="305"/>
                  </a:lnTo>
                  <a:lnTo>
                    <a:pt x="1" y="305"/>
                  </a:lnTo>
                  <a:lnTo>
                    <a:pt x="0" y="307"/>
                  </a:lnTo>
                  <a:lnTo>
                    <a:pt x="0" y="308"/>
                  </a:lnTo>
                  <a:lnTo>
                    <a:pt x="0" y="310"/>
                  </a:lnTo>
                  <a:lnTo>
                    <a:pt x="1" y="311"/>
                  </a:lnTo>
                  <a:lnTo>
                    <a:pt x="4" y="313"/>
                  </a:lnTo>
                  <a:lnTo>
                    <a:pt x="6" y="312"/>
                  </a:lnTo>
                  <a:lnTo>
                    <a:pt x="9" y="311"/>
                  </a:lnTo>
                  <a:lnTo>
                    <a:pt x="9" y="311"/>
                  </a:lnTo>
                  <a:lnTo>
                    <a:pt x="14" y="306"/>
                  </a:lnTo>
                  <a:lnTo>
                    <a:pt x="19" y="301"/>
                  </a:lnTo>
                  <a:lnTo>
                    <a:pt x="27" y="287"/>
                  </a:lnTo>
                  <a:lnTo>
                    <a:pt x="34" y="274"/>
                  </a:lnTo>
                  <a:lnTo>
                    <a:pt x="43" y="261"/>
                  </a:lnTo>
                  <a:lnTo>
                    <a:pt x="43" y="261"/>
                  </a:lnTo>
                  <a:lnTo>
                    <a:pt x="51" y="250"/>
                  </a:lnTo>
                  <a:lnTo>
                    <a:pt x="59" y="239"/>
                  </a:lnTo>
                  <a:lnTo>
                    <a:pt x="73" y="215"/>
                  </a:lnTo>
                  <a:lnTo>
                    <a:pt x="99" y="166"/>
                  </a:lnTo>
                  <a:lnTo>
                    <a:pt x="99" y="166"/>
                  </a:lnTo>
                  <a:lnTo>
                    <a:pt x="107" y="154"/>
                  </a:lnTo>
                  <a:lnTo>
                    <a:pt x="116" y="143"/>
                  </a:lnTo>
                  <a:lnTo>
                    <a:pt x="125" y="132"/>
                  </a:lnTo>
                  <a:lnTo>
                    <a:pt x="135" y="121"/>
                  </a:lnTo>
                  <a:lnTo>
                    <a:pt x="156" y="100"/>
                  </a:lnTo>
                  <a:lnTo>
                    <a:pt x="177" y="81"/>
                  </a:lnTo>
                  <a:lnTo>
                    <a:pt x="177" y="81"/>
                  </a:lnTo>
                  <a:lnTo>
                    <a:pt x="212" y="46"/>
                  </a:lnTo>
                  <a:lnTo>
                    <a:pt x="212" y="46"/>
                  </a:lnTo>
                  <a:lnTo>
                    <a:pt x="222" y="35"/>
                  </a:lnTo>
                  <a:lnTo>
                    <a:pt x="232" y="24"/>
                  </a:lnTo>
                  <a:lnTo>
                    <a:pt x="237" y="19"/>
                  </a:lnTo>
                  <a:lnTo>
                    <a:pt x="243" y="15"/>
                  </a:lnTo>
                  <a:lnTo>
                    <a:pt x="249" y="11"/>
                  </a:lnTo>
                  <a:lnTo>
                    <a:pt x="256" y="9"/>
                  </a:lnTo>
                  <a:lnTo>
                    <a:pt x="256" y="9"/>
                  </a:lnTo>
                  <a:lnTo>
                    <a:pt x="258" y="8"/>
                  </a:lnTo>
                  <a:lnTo>
                    <a:pt x="259" y="7"/>
                  </a:lnTo>
                  <a:lnTo>
                    <a:pt x="261" y="4"/>
                  </a:lnTo>
                  <a:lnTo>
                    <a:pt x="261" y="2"/>
                  </a:lnTo>
                  <a:lnTo>
                    <a:pt x="259" y="1"/>
                  </a:lnTo>
                  <a:lnTo>
                    <a:pt x="258" y="0"/>
                  </a:lnTo>
                  <a:lnTo>
                    <a:pt x="256" y="0"/>
                  </a:lnTo>
                  <a:lnTo>
                    <a:pt x="256"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 name="Freeform 290">
              <a:extLst>
                <a:ext uri="{FF2B5EF4-FFF2-40B4-BE49-F238E27FC236}">
                  <a16:creationId xmlns:a16="http://schemas.microsoft.com/office/drawing/2014/main" id="{8FA8FBA7-06C7-72F0-C68C-9F64475BFFA4}"/>
                </a:ext>
              </a:extLst>
            </p:cNvPr>
            <p:cNvSpPr/>
            <p:nvPr/>
          </p:nvSpPr>
          <p:spPr bwMode="auto">
            <a:xfrm>
              <a:off x="3316288" y="3211513"/>
              <a:ext cx="177800" cy="225425"/>
            </a:xfrm>
            <a:custGeom>
              <a:avLst/>
              <a:gdLst/>
              <a:ahLst/>
              <a:cxnLst>
                <a:cxn ang="0">
                  <a:pos x="329" y="1"/>
                </a:cxn>
                <a:cxn ang="0">
                  <a:pos x="329" y="1"/>
                </a:cxn>
                <a:cxn ang="0">
                  <a:pos x="316" y="12"/>
                </a:cxn>
                <a:cxn ang="0">
                  <a:pos x="305" y="23"/>
                </a:cxn>
                <a:cxn ang="0">
                  <a:pos x="282" y="47"/>
                </a:cxn>
                <a:cxn ang="0">
                  <a:pos x="261" y="72"/>
                </a:cxn>
                <a:cxn ang="0">
                  <a:pos x="239" y="96"/>
                </a:cxn>
                <a:cxn ang="0">
                  <a:pos x="239" y="96"/>
                </a:cxn>
                <a:cxn ang="0">
                  <a:pos x="214" y="121"/>
                </a:cxn>
                <a:cxn ang="0">
                  <a:pos x="191" y="147"/>
                </a:cxn>
                <a:cxn ang="0">
                  <a:pos x="169" y="173"/>
                </a:cxn>
                <a:cxn ang="0">
                  <a:pos x="147" y="201"/>
                </a:cxn>
                <a:cxn ang="0">
                  <a:pos x="147" y="201"/>
                </a:cxn>
                <a:cxn ang="0">
                  <a:pos x="110" y="250"/>
                </a:cxn>
                <a:cxn ang="0">
                  <a:pos x="91" y="275"/>
                </a:cxn>
                <a:cxn ang="0">
                  <a:pos x="74" y="301"/>
                </a:cxn>
                <a:cxn ang="0">
                  <a:pos x="74" y="301"/>
                </a:cxn>
                <a:cxn ang="0">
                  <a:pos x="55" y="330"/>
                </a:cxn>
                <a:cxn ang="0">
                  <a:pos x="38" y="360"/>
                </a:cxn>
                <a:cxn ang="0">
                  <a:pos x="19" y="390"/>
                </a:cxn>
                <a:cxn ang="0">
                  <a:pos x="0" y="419"/>
                </a:cxn>
                <a:cxn ang="0">
                  <a:pos x="0" y="419"/>
                </a:cxn>
                <a:cxn ang="0">
                  <a:pos x="0" y="421"/>
                </a:cxn>
                <a:cxn ang="0">
                  <a:pos x="0" y="423"/>
                </a:cxn>
                <a:cxn ang="0">
                  <a:pos x="0" y="424"/>
                </a:cxn>
                <a:cxn ang="0">
                  <a:pos x="2" y="425"/>
                </a:cxn>
                <a:cxn ang="0">
                  <a:pos x="4" y="426"/>
                </a:cxn>
                <a:cxn ang="0">
                  <a:pos x="6" y="426"/>
                </a:cxn>
                <a:cxn ang="0">
                  <a:pos x="8" y="425"/>
                </a:cxn>
                <a:cxn ang="0">
                  <a:pos x="9" y="424"/>
                </a:cxn>
                <a:cxn ang="0">
                  <a:pos x="9" y="424"/>
                </a:cxn>
                <a:cxn ang="0">
                  <a:pos x="25" y="398"/>
                </a:cxn>
                <a:cxn ang="0">
                  <a:pos x="42" y="371"/>
                </a:cxn>
                <a:cxn ang="0">
                  <a:pos x="57" y="346"/>
                </a:cxn>
                <a:cxn ang="0">
                  <a:pos x="74" y="319"/>
                </a:cxn>
                <a:cxn ang="0">
                  <a:pos x="74" y="319"/>
                </a:cxn>
                <a:cxn ang="0">
                  <a:pos x="92" y="291"/>
                </a:cxn>
                <a:cxn ang="0">
                  <a:pos x="112" y="262"/>
                </a:cxn>
                <a:cxn ang="0">
                  <a:pos x="154" y="207"/>
                </a:cxn>
                <a:cxn ang="0">
                  <a:pos x="154" y="207"/>
                </a:cxn>
                <a:cxn ang="0">
                  <a:pos x="176" y="180"/>
                </a:cxn>
                <a:cxn ang="0">
                  <a:pos x="198" y="153"/>
                </a:cxn>
                <a:cxn ang="0">
                  <a:pos x="221" y="128"/>
                </a:cxn>
                <a:cxn ang="0">
                  <a:pos x="245" y="103"/>
                </a:cxn>
                <a:cxn ang="0">
                  <a:pos x="245" y="103"/>
                </a:cxn>
                <a:cxn ang="0">
                  <a:pos x="268" y="79"/>
                </a:cxn>
                <a:cxn ang="0">
                  <a:pos x="290" y="54"/>
                </a:cxn>
                <a:cxn ang="0">
                  <a:pos x="311" y="31"/>
                </a:cxn>
                <a:cxn ang="0">
                  <a:pos x="324" y="19"/>
                </a:cxn>
                <a:cxn ang="0">
                  <a:pos x="335" y="8"/>
                </a:cxn>
                <a:cxn ang="0">
                  <a:pos x="335" y="8"/>
                </a:cxn>
                <a:cxn ang="0">
                  <a:pos x="336" y="6"/>
                </a:cxn>
                <a:cxn ang="0">
                  <a:pos x="337" y="5"/>
                </a:cxn>
                <a:cxn ang="0">
                  <a:pos x="336" y="3"/>
                </a:cxn>
                <a:cxn ang="0">
                  <a:pos x="335" y="2"/>
                </a:cxn>
                <a:cxn ang="0">
                  <a:pos x="334" y="1"/>
                </a:cxn>
                <a:cxn ang="0">
                  <a:pos x="332" y="0"/>
                </a:cxn>
                <a:cxn ang="0">
                  <a:pos x="330" y="0"/>
                </a:cxn>
                <a:cxn ang="0">
                  <a:pos x="329" y="1"/>
                </a:cxn>
                <a:cxn ang="0">
                  <a:pos x="329" y="1"/>
                </a:cxn>
              </a:cxnLst>
              <a:rect l="0" t="0" r="r" b="b"/>
              <a:pathLst>
                <a:path w="337" h="426">
                  <a:moveTo>
                    <a:pt x="329" y="1"/>
                  </a:moveTo>
                  <a:lnTo>
                    <a:pt x="329" y="1"/>
                  </a:lnTo>
                  <a:lnTo>
                    <a:pt x="316" y="12"/>
                  </a:lnTo>
                  <a:lnTo>
                    <a:pt x="305" y="23"/>
                  </a:lnTo>
                  <a:lnTo>
                    <a:pt x="282" y="47"/>
                  </a:lnTo>
                  <a:lnTo>
                    <a:pt x="261" y="72"/>
                  </a:lnTo>
                  <a:lnTo>
                    <a:pt x="239" y="96"/>
                  </a:lnTo>
                  <a:lnTo>
                    <a:pt x="239" y="96"/>
                  </a:lnTo>
                  <a:lnTo>
                    <a:pt x="214" y="121"/>
                  </a:lnTo>
                  <a:lnTo>
                    <a:pt x="191" y="147"/>
                  </a:lnTo>
                  <a:lnTo>
                    <a:pt x="169" y="173"/>
                  </a:lnTo>
                  <a:lnTo>
                    <a:pt x="147" y="201"/>
                  </a:lnTo>
                  <a:lnTo>
                    <a:pt x="147" y="201"/>
                  </a:lnTo>
                  <a:lnTo>
                    <a:pt x="110" y="250"/>
                  </a:lnTo>
                  <a:lnTo>
                    <a:pt x="91" y="275"/>
                  </a:lnTo>
                  <a:lnTo>
                    <a:pt x="74" y="301"/>
                  </a:lnTo>
                  <a:lnTo>
                    <a:pt x="74" y="301"/>
                  </a:lnTo>
                  <a:lnTo>
                    <a:pt x="55" y="330"/>
                  </a:lnTo>
                  <a:lnTo>
                    <a:pt x="38" y="360"/>
                  </a:lnTo>
                  <a:lnTo>
                    <a:pt x="19" y="390"/>
                  </a:lnTo>
                  <a:lnTo>
                    <a:pt x="0" y="419"/>
                  </a:lnTo>
                  <a:lnTo>
                    <a:pt x="0" y="419"/>
                  </a:lnTo>
                  <a:lnTo>
                    <a:pt x="0" y="421"/>
                  </a:lnTo>
                  <a:lnTo>
                    <a:pt x="0" y="423"/>
                  </a:lnTo>
                  <a:lnTo>
                    <a:pt x="0" y="424"/>
                  </a:lnTo>
                  <a:lnTo>
                    <a:pt x="2" y="425"/>
                  </a:lnTo>
                  <a:lnTo>
                    <a:pt x="4" y="426"/>
                  </a:lnTo>
                  <a:lnTo>
                    <a:pt x="6" y="426"/>
                  </a:lnTo>
                  <a:lnTo>
                    <a:pt x="8" y="425"/>
                  </a:lnTo>
                  <a:lnTo>
                    <a:pt x="9" y="424"/>
                  </a:lnTo>
                  <a:lnTo>
                    <a:pt x="9" y="424"/>
                  </a:lnTo>
                  <a:lnTo>
                    <a:pt x="25" y="398"/>
                  </a:lnTo>
                  <a:lnTo>
                    <a:pt x="42" y="371"/>
                  </a:lnTo>
                  <a:lnTo>
                    <a:pt x="57" y="346"/>
                  </a:lnTo>
                  <a:lnTo>
                    <a:pt x="74" y="319"/>
                  </a:lnTo>
                  <a:lnTo>
                    <a:pt x="74" y="319"/>
                  </a:lnTo>
                  <a:lnTo>
                    <a:pt x="92" y="291"/>
                  </a:lnTo>
                  <a:lnTo>
                    <a:pt x="112" y="262"/>
                  </a:lnTo>
                  <a:lnTo>
                    <a:pt x="154" y="207"/>
                  </a:lnTo>
                  <a:lnTo>
                    <a:pt x="154" y="207"/>
                  </a:lnTo>
                  <a:lnTo>
                    <a:pt x="176" y="180"/>
                  </a:lnTo>
                  <a:lnTo>
                    <a:pt x="198" y="153"/>
                  </a:lnTo>
                  <a:lnTo>
                    <a:pt x="221" y="128"/>
                  </a:lnTo>
                  <a:lnTo>
                    <a:pt x="245" y="103"/>
                  </a:lnTo>
                  <a:lnTo>
                    <a:pt x="245" y="103"/>
                  </a:lnTo>
                  <a:lnTo>
                    <a:pt x="268" y="79"/>
                  </a:lnTo>
                  <a:lnTo>
                    <a:pt x="290" y="54"/>
                  </a:lnTo>
                  <a:lnTo>
                    <a:pt x="311" y="31"/>
                  </a:lnTo>
                  <a:lnTo>
                    <a:pt x="324" y="19"/>
                  </a:lnTo>
                  <a:lnTo>
                    <a:pt x="335" y="8"/>
                  </a:lnTo>
                  <a:lnTo>
                    <a:pt x="335" y="8"/>
                  </a:lnTo>
                  <a:lnTo>
                    <a:pt x="336" y="6"/>
                  </a:lnTo>
                  <a:lnTo>
                    <a:pt x="337" y="5"/>
                  </a:lnTo>
                  <a:lnTo>
                    <a:pt x="336" y="3"/>
                  </a:lnTo>
                  <a:lnTo>
                    <a:pt x="335" y="2"/>
                  </a:lnTo>
                  <a:lnTo>
                    <a:pt x="334" y="1"/>
                  </a:lnTo>
                  <a:lnTo>
                    <a:pt x="332" y="0"/>
                  </a:lnTo>
                  <a:lnTo>
                    <a:pt x="330" y="0"/>
                  </a:lnTo>
                  <a:lnTo>
                    <a:pt x="329" y="1"/>
                  </a:lnTo>
                  <a:lnTo>
                    <a:pt x="32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 name="Freeform 291">
              <a:extLst>
                <a:ext uri="{FF2B5EF4-FFF2-40B4-BE49-F238E27FC236}">
                  <a16:creationId xmlns:a16="http://schemas.microsoft.com/office/drawing/2014/main" id="{F3A70795-1A47-D28A-DC42-09FB1F140D9F}"/>
                </a:ext>
              </a:extLst>
            </p:cNvPr>
            <p:cNvSpPr/>
            <p:nvPr/>
          </p:nvSpPr>
          <p:spPr bwMode="auto">
            <a:xfrm>
              <a:off x="3319463" y="3198813"/>
              <a:ext cx="217488" cy="288925"/>
            </a:xfrm>
            <a:custGeom>
              <a:avLst/>
              <a:gdLst/>
              <a:ahLst/>
              <a:cxnLst>
                <a:cxn ang="0">
                  <a:pos x="404" y="1"/>
                </a:cxn>
                <a:cxn ang="0">
                  <a:pos x="376" y="33"/>
                </a:cxn>
                <a:cxn ang="0">
                  <a:pos x="324" y="99"/>
                </a:cxn>
                <a:cxn ang="0">
                  <a:pos x="298" y="133"/>
                </a:cxn>
                <a:cxn ang="0">
                  <a:pos x="237" y="210"/>
                </a:cxn>
                <a:cxn ang="0">
                  <a:pos x="172" y="284"/>
                </a:cxn>
                <a:cxn ang="0">
                  <a:pos x="116" y="352"/>
                </a:cxn>
                <a:cxn ang="0">
                  <a:pos x="78" y="405"/>
                </a:cxn>
                <a:cxn ang="0">
                  <a:pos x="66" y="423"/>
                </a:cxn>
                <a:cxn ang="0">
                  <a:pos x="24" y="496"/>
                </a:cxn>
                <a:cxn ang="0">
                  <a:pos x="11" y="516"/>
                </a:cxn>
                <a:cxn ang="0">
                  <a:pos x="0" y="539"/>
                </a:cxn>
                <a:cxn ang="0">
                  <a:pos x="0" y="541"/>
                </a:cxn>
                <a:cxn ang="0">
                  <a:pos x="2" y="544"/>
                </a:cxn>
                <a:cxn ang="0">
                  <a:pos x="5" y="545"/>
                </a:cxn>
                <a:cxn ang="0">
                  <a:pos x="8" y="543"/>
                </a:cxn>
                <a:cxn ang="0">
                  <a:pos x="9" y="542"/>
                </a:cxn>
                <a:cxn ang="0">
                  <a:pos x="21" y="516"/>
                </a:cxn>
                <a:cxn ang="0">
                  <a:pos x="37" y="493"/>
                </a:cxn>
                <a:cxn ang="0">
                  <a:pos x="56" y="456"/>
                </a:cxn>
                <a:cxn ang="0">
                  <a:pos x="78" y="421"/>
                </a:cxn>
                <a:cxn ang="0">
                  <a:pos x="104" y="383"/>
                </a:cxn>
                <a:cxn ang="0">
                  <a:pos x="162" y="312"/>
                </a:cxn>
                <a:cxn ang="0">
                  <a:pos x="191" y="277"/>
                </a:cxn>
                <a:cxn ang="0">
                  <a:pos x="274" y="179"/>
                </a:cxn>
                <a:cxn ang="0">
                  <a:pos x="301" y="144"/>
                </a:cxn>
                <a:cxn ang="0">
                  <a:pos x="382" y="40"/>
                </a:cxn>
                <a:cxn ang="0">
                  <a:pos x="411" y="8"/>
                </a:cxn>
                <a:cxn ang="0">
                  <a:pos x="412" y="6"/>
                </a:cxn>
                <a:cxn ang="0">
                  <a:pos x="412" y="3"/>
                </a:cxn>
                <a:cxn ang="0">
                  <a:pos x="410" y="0"/>
                </a:cxn>
                <a:cxn ang="0">
                  <a:pos x="405" y="0"/>
                </a:cxn>
                <a:cxn ang="0">
                  <a:pos x="404" y="1"/>
                </a:cxn>
              </a:cxnLst>
              <a:rect l="0" t="0" r="r" b="b"/>
              <a:pathLst>
                <a:path w="413" h="545">
                  <a:moveTo>
                    <a:pt x="404" y="1"/>
                  </a:moveTo>
                  <a:lnTo>
                    <a:pt x="404" y="1"/>
                  </a:lnTo>
                  <a:lnTo>
                    <a:pt x="390" y="16"/>
                  </a:lnTo>
                  <a:lnTo>
                    <a:pt x="376" y="33"/>
                  </a:lnTo>
                  <a:lnTo>
                    <a:pt x="350" y="65"/>
                  </a:lnTo>
                  <a:lnTo>
                    <a:pt x="324" y="99"/>
                  </a:lnTo>
                  <a:lnTo>
                    <a:pt x="298" y="133"/>
                  </a:lnTo>
                  <a:lnTo>
                    <a:pt x="298" y="133"/>
                  </a:lnTo>
                  <a:lnTo>
                    <a:pt x="268" y="171"/>
                  </a:lnTo>
                  <a:lnTo>
                    <a:pt x="237" y="210"/>
                  </a:lnTo>
                  <a:lnTo>
                    <a:pt x="172" y="284"/>
                  </a:lnTo>
                  <a:lnTo>
                    <a:pt x="172" y="284"/>
                  </a:lnTo>
                  <a:lnTo>
                    <a:pt x="144" y="318"/>
                  </a:lnTo>
                  <a:lnTo>
                    <a:pt x="116" y="352"/>
                  </a:lnTo>
                  <a:lnTo>
                    <a:pt x="90" y="387"/>
                  </a:lnTo>
                  <a:lnTo>
                    <a:pt x="78" y="405"/>
                  </a:lnTo>
                  <a:lnTo>
                    <a:pt x="66" y="423"/>
                  </a:lnTo>
                  <a:lnTo>
                    <a:pt x="66" y="423"/>
                  </a:lnTo>
                  <a:lnTo>
                    <a:pt x="44" y="459"/>
                  </a:lnTo>
                  <a:lnTo>
                    <a:pt x="24" y="496"/>
                  </a:lnTo>
                  <a:lnTo>
                    <a:pt x="24" y="496"/>
                  </a:lnTo>
                  <a:lnTo>
                    <a:pt x="11" y="516"/>
                  </a:lnTo>
                  <a:lnTo>
                    <a:pt x="5" y="528"/>
                  </a:lnTo>
                  <a:lnTo>
                    <a:pt x="0" y="539"/>
                  </a:lnTo>
                  <a:lnTo>
                    <a:pt x="0" y="539"/>
                  </a:lnTo>
                  <a:lnTo>
                    <a:pt x="0" y="541"/>
                  </a:lnTo>
                  <a:lnTo>
                    <a:pt x="1" y="543"/>
                  </a:lnTo>
                  <a:lnTo>
                    <a:pt x="2" y="544"/>
                  </a:lnTo>
                  <a:lnTo>
                    <a:pt x="3" y="544"/>
                  </a:lnTo>
                  <a:lnTo>
                    <a:pt x="5" y="545"/>
                  </a:lnTo>
                  <a:lnTo>
                    <a:pt x="7" y="544"/>
                  </a:lnTo>
                  <a:lnTo>
                    <a:pt x="8" y="543"/>
                  </a:lnTo>
                  <a:lnTo>
                    <a:pt x="9" y="542"/>
                  </a:lnTo>
                  <a:lnTo>
                    <a:pt x="9" y="542"/>
                  </a:lnTo>
                  <a:lnTo>
                    <a:pt x="15" y="529"/>
                  </a:lnTo>
                  <a:lnTo>
                    <a:pt x="21" y="516"/>
                  </a:lnTo>
                  <a:lnTo>
                    <a:pt x="29" y="505"/>
                  </a:lnTo>
                  <a:lnTo>
                    <a:pt x="37" y="493"/>
                  </a:lnTo>
                  <a:lnTo>
                    <a:pt x="37" y="493"/>
                  </a:lnTo>
                  <a:lnTo>
                    <a:pt x="56" y="456"/>
                  </a:lnTo>
                  <a:lnTo>
                    <a:pt x="78" y="421"/>
                  </a:lnTo>
                  <a:lnTo>
                    <a:pt x="78" y="421"/>
                  </a:lnTo>
                  <a:lnTo>
                    <a:pt x="91" y="403"/>
                  </a:lnTo>
                  <a:lnTo>
                    <a:pt x="104" y="383"/>
                  </a:lnTo>
                  <a:lnTo>
                    <a:pt x="132" y="347"/>
                  </a:lnTo>
                  <a:lnTo>
                    <a:pt x="162" y="312"/>
                  </a:lnTo>
                  <a:lnTo>
                    <a:pt x="191" y="277"/>
                  </a:lnTo>
                  <a:lnTo>
                    <a:pt x="191" y="277"/>
                  </a:lnTo>
                  <a:lnTo>
                    <a:pt x="247" y="212"/>
                  </a:lnTo>
                  <a:lnTo>
                    <a:pt x="274" y="179"/>
                  </a:lnTo>
                  <a:lnTo>
                    <a:pt x="301" y="144"/>
                  </a:lnTo>
                  <a:lnTo>
                    <a:pt x="301" y="144"/>
                  </a:lnTo>
                  <a:lnTo>
                    <a:pt x="354" y="74"/>
                  </a:lnTo>
                  <a:lnTo>
                    <a:pt x="382" y="40"/>
                  </a:lnTo>
                  <a:lnTo>
                    <a:pt x="396" y="24"/>
                  </a:lnTo>
                  <a:lnTo>
                    <a:pt x="411" y="8"/>
                  </a:lnTo>
                  <a:lnTo>
                    <a:pt x="411" y="8"/>
                  </a:lnTo>
                  <a:lnTo>
                    <a:pt x="412" y="6"/>
                  </a:lnTo>
                  <a:lnTo>
                    <a:pt x="413" y="4"/>
                  </a:lnTo>
                  <a:lnTo>
                    <a:pt x="412" y="3"/>
                  </a:lnTo>
                  <a:lnTo>
                    <a:pt x="411" y="1"/>
                  </a:lnTo>
                  <a:lnTo>
                    <a:pt x="410" y="0"/>
                  </a:lnTo>
                  <a:lnTo>
                    <a:pt x="408" y="0"/>
                  </a:lnTo>
                  <a:lnTo>
                    <a:pt x="405" y="0"/>
                  </a:lnTo>
                  <a:lnTo>
                    <a:pt x="404" y="1"/>
                  </a:lnTo>
                  <a:lnTo>
                    <a:pt x="404"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 name="Freeform 292">
              <a:extLst>
                <a:ext uri="{FF2B5EF4-FFF2-40B4-BE49-F238E27FC236}">
                  <a16:creationId xmlns:a16="http://schemas.microsoft.com/office/drawing/2014/main" id="{C59D585A-DBAA-3704-AFC3-B78C452D4FD5}"/>
                </a:ext>
              </a:extLst>
            </p:cNvPr>
            <p:cNvSpPr/>
            <p:nvPr/>
          </p:nvSpPr>
          <p:spPr bwMode="auto">
            <a:xfrm>
              <a:off x="3321050" y="3190875"/>
              <a:ext cx="250825" cy="319088"/>
            </a:xfrm>
            <a:custGeom>
              <a:avLst/>
              <a:gdLst/>
              <a:ahLst/>
              <a:cxnLst>
                <a:cxn ang="0">
                  <a:pos x="466" y="2"/>
                </a:cxn>
                <a:cxn ang="0">
                  <a:pos x="440" y="34"/>
                </a:cxn>
                <a:cxn ang="0">
                  <a:pos x="417" y="70"/>
                </a:cxn>
                <a:cxn ang="0">
                  <a:pos x="411" y="80"/>
                </a:cxn>
                <a:cxn ang="0">
                  <a:pos x="386" y="109"/>
                </a:cxn>
                <a:cxn ang="0">
                  <a:pos x="350" y="146"/>
                </a:cxn>
                <a:cxn ang="0">
                  <a:pos x="315" y="183"/>
                </a:cxn>
                <a:cxn ang="0">
                  <a:pos x="249" y="261"/>
                </a:cxn>
                <a:cxn ang="0">
                  <a:pos x="216" y="300"/>
                </a:cxn>
                <a:cxn ang="0">
                  <a:pos x="123" y="414"/>
                </a:cxn>
                <a:cxn ang="0">
                  <a:pos x="94" y="454"/>
                </a:cxn>
                <a:cxn ang="0">
                  <a:pos x="43" y="531"/>
                </a:cxn>
                <a:cxn ang="0">
                  <a:pos x="32" y="548"/>
                </a:cxn>
                <a:cxn ang="0">
                  <a:pos x="8" y="580"/>
                </a:cxn>
                <a:cxn ang="0">
                  <a:pos x="0" y="596"/>
                </a:cxn>
                <a:cxn ang="0">
                  <a:pos x="0" y="598"/>
                </a:cxn>
                <a:cxn ang="0">
                  <a:pos x="1" y="602"/>
                </a:cxn>
                <a:cxn ang="0">
                  <a:pos x="5" y="603"/>
                </a:cxn>
                <a:cxn ang="0">
                  <a:pos x="8" y="602"/>
                </a:cxn>
                <a:cxn ang="0">
                  <a:pos x="9" y="599"/>
                </a:cxn>
                <a:cxn ang="0">
                  <a:pos x="17" y="583"/>
                </a:cxn>
                <a:cxn ang="0">
                  <a:pos x="40" y="552"/>
                </a:cxn>
                <a:cxn ang="0">
                  <a:pos x="50" y="536"/>
                </a:cxn>
                <a:cxn ang="0">
                  <a:pos x="102" y="458"/>
                </a:cxn>
                <a:cxn ang="0">
                  <a:pos x="116" y="437"/>
                </a:cxn>
                <a:cxn ang="0">
                  <a:pos x="164" y="377"/>
                </a:cxn>
                <a:cxn ang="0">
                  <a:pos x="228" y="300"/>
                </a:cxn>
                <a:cxn ang="0">
                  <a:pos x="291" y="225"/>
                </a:cxn>
                <a:cxn ang="0">
                  <a:pos x="357" y="152"/>
                </a:cxn>
                <a:cxn ang="0">
                  <a:pos x="387" y="121"/>
                </a:cxn>
                <a:cxn ang="0">
                  <a:pos x="416" y="87"/>
                </a:cxn>
                <a:cxn ang="0">
                  <a:pos x="429" y="67"/>
                </a:cxn>
                <a:cxn ang="0">
                  <a:pos x="456" y="27"/>
                </a:cxn>
                <a:cxn ang="0">
                  <a:pos x="473" y="9"/>
                </a:cxn>
                <a:cxn ang="0">
                  <a:pos x="474" y="7"/>
                </a:cxn>
                <a:cxn ang="0">
                  <a:pos x="473" y="3"/>
                </a:cxn>
                <a:cxn ang="0">
                  <a:pos x="471" y="1"/>
                </a:cxn>
                <a:cxn ang="0">
                  <a:pos x="468" y="0"/>
                </a:cxn>
                <a:cxn ang="0">
                  <a:pos x="466" y="2"/>
                </a:cxn>
              </a:cxnLst>
              <a:rect l="0" t="0" r="r" b="b"/>
              <a:pathLst>
                <a:path w="474" h="603">
                  <a:moveTo>
                    <a:pt x="466" y="2"/>
                  </a:moveTo>
                  <a:lnTo>
                    <a:pt x="466" y="2"/>
                  </a:lnTo>
                  <a:lnTo>
                    <a:pt x="452" y="18"/>
                  </a:lnTo>
                  <a:lnTo>
                    <a:pt x="440" y="34"/>
                  </a:lnTo>
                  <a:lnTo>
                    <a:pt x="428" y="52"/>
                  </a:lnTo>
                  <a:lnTo>
                    <a:pt x="417" y="70"/>
                  </a:lnTo>
                  <a:lnTo>
                    <a:pt x="417" y="70"/>
                  </a:lnTo>
                  <a:lnTo>
                    <a:pt x="411" y="80"/>
                  </a:lnTo>
                  <a:lnTo>
                    <a:pt x="403" y="90"/>
                  </a:lnTo>
                  <a:lnTo>
                    <a:pt x="386" y="109"/>
                  </a:lnTo>
                  <a:lnTo>
                    <a:pt x="368" y="127"/>
                  </a:lnTo>
                  <a:lnTo>
                    <a:pt x="350" y="146"/>
                  </a:lnTo>
                  <a:lnTo>
                    <a:pt x="350" y="146"/>
                  </a:lnTo>
                  <a:lnTo>
                    <a:pt x="315" y="183"/>
                  </a:lnTo>
                  <a:lnTo>
                    <a:pt x="282" y="221"/>
                  </a:lnTo>
                  <a:lnTo>
                    <a:pt x="249" y="261"/>
                  </a:lnTo>
                  <a:lnTo>
                    <a:pt x="216" y="300"/>
                  </a:lnTo>
                  <a:lnTo>
                    <a:pt x="216" y="300"/>
                  </a:lnTo>
                  <a:lnTo>
                    <a:pt x="154" y="375"/>
                  </a:lnTo>
                  <a:lnTo>
                    <a:pt x="123" y="414"/>
                  </a:lnTo>
                  <a:lnTo>
                    <a:pt x="94" y="454"/>
                  </a:lnTo>
                  <a:lnTo>
                    <a:pt x="94" y="454"/>
                  </a:lnTo>
                  <a:lnTo>
                    <a:pt x="68" y="492"/>
                  </a:lnTo>
                  <a:lnTo>
                    <a:pt x="43" y="531"/>
                  </a:lnTo>
                  <a:lnTo>
                    <a:pt x="43" y="531"/>
                  </a:lnTo>
                  <a:lnTo>
                    <a:pt x="32" y="548"/>
                  </a:lnTo>
                  <a:lnTo>
                    <a:pt x="19" y="563"/>
                  </a:lnTo>
                  <a:lnTo>
                    <a:pt x="8" y="580"/>
                  </a:lnTo>
                  <a:lnTo>
                    <a:pt x="4" y="588"/>
                  </a:lnTo>
                  <a:lnTo>
                    <a:pt x="0" y="596"/>
                  </a:lnTo>
                  <a:lnTo>
                    <a:pt x="0" y="596"/>
                  </a:lnTo>
                  <a:lnTo>
                    <a:pt x="0" y="598"/>
                  </a:lnTo>
                  <a:lnTo>
                    <a:pt x="0" y="600"/>
                  </a:lnTo>
                  <a:lnTo>
                    <a:pt x="1" y="602"/>
                  </a:lnTo>
                  <a:lnTo>
                    <a:pt x="3" y="603"/>
                  </a:lnTo>
                  <a:lnTo>
                    <a:pt x="5" y="603"/>
                  </a:lnTo>
                  <a:lnTo>
                    <a:pt x="6" y="603"/>
                  </a:lnTo>
                  <a:lnTo>
                    <a:pt x="8" y="602"/>
                  </a:lnTo>
                  <a:lnTo>
                    <a:pt x="9" y="599"/>
                  </a:lnTo>
                  <a:lnTo>
                    <a:pt x="9" y="599"/>
                  </a:lnTo>
                  <a:lnTo>
                    <a:pt x="12" y="591"/>
                  </a:lnTo>
                  <a:lnTo>
                    <a:pt x="17" y="583"/>
                  </a:lnTo>
                  <a:lnTo>
                    <a:pt x="28" y="567"/>
                  </a:lnTo>
                  <a:lnTo>
                    <a:pt x="40" y="552"/>
                  </a:lnTo>
                  <a:lnTo>
                    <a:pt x="50" y="536"/>
                  </a:lnTo>
                  <a:lnTo>
                    <a:pt x="50" y="536"/>
                  </a:lnTo>
                  <a:lnTo>
                    <a:pt x="76" y="497"/>
                  </a:lnTo>
                  <a:lnTo>
                    <a:pt x="102" y="458"/>
                  </a:lnTo>
                  <a:lnTo>
                    <a:pt x="102" y="458"/>
                  </a:lnTo>
                  <a:lnTo>
                    <a:pt x="116" y="437"/>
                  </a:lnTo>
                  <a:lnTo>
                    <a:pt x="132" y="418"/>
                  </a:lnTo>
                  <a:lnTo>
                    <a:pt x="164" y="377"/>
                  </a:lnTo>
                  <a:lnTo>
                    <a:pt x="228" y="300"/>
                  </a:lnTo>
                  <a:lnTo>
                    <a:pt x="228" y="300"/>
                  </a:lnTo>
                  <a:lnTo>
                    <a:pt x="259" y="262"/>
                  </a:lnTo>
                  <a:lnTo>
                    <a:pt x="291" y="225"/>
                  </a:lnTo>
                  <a:lnTo>
                    <a:pt x="323" y="187"/>
                  </a:lnTo>
                  <a:lnTo>
                    <a:pt x="357" y="152"/>
                  </a:lnTo>
                  <a:lnTo>
                    <a:pt x="357" y="152"/>
                  </a:lnTo>
                  <a:lnTo>
                    <a:pt x="387" y="121"/>
                  </a:lnTo>
                  <a:lnTo>
                    <a:pt x="402" y="105"/>
                  </a:lnTo>
                  <a:lnTo>
                    <a:pt x="416" y="87"/>
                  </a:lnTo>
                  <a:lnTo>
                    <a:pt x="416" y="87"/>
                  </a:lnTo>
                  <a:lnTo>
                    <a:pt x="429" y="67"/>
                  </a:lnTo>
                  <a:lnTo>
                    <a:pt x="443" y="47"/>
                  </a:lnTo>
                  <a:lnTo>
                    <a:pt x="456" y="27"/>
                  </a:lnTo>
                  <a:lnTo>
                    <a:pt x="465" y="18"/>
                  </a:lnTo>
                  <a:lnTo>
                    <a:pt x="473" y="9"/>
                  </a:lnTo>
                  <a:lnTo>
                    <a:pt x="473" y="9"/>
                  </a:lnTo>
                  <a:lnTo>
                    <a:pt x="474" y="7"/>
                  </a:lnTo>
                  <a:lnTo>
                    <a:pt x="474" y="6"/>
                  </a:lnTo>
                  <a:lnTo>
                    <a:pt x="473" y="3"/>
                  </a:lnTo>
                  <a:lnTo>
                    <a:pt x="472" y="2"/>
                  </a:lnTo>
                  <a:lnTo>
                    <a:pt x="471" y="1"/>
                  </a:lnTo>
                  <a:lnTo>
                    <a:pt x="469" y="0"/>
                  </a:lnTo>
                  <a:lnTo>
                    <a:pt x="468" y="0"/>
                  </a:lnTo>
                  <a:lnTo>
                    <a:pt x="466" y="2"/>
                  </a:lnTo>
                  <a:lnTo>
                    <a:pt x="466"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 name="Freeform 293">
              <a:extLst>
                <a:ext uri="{FF2B5EF4-FFF2-40B4-BE49-F238E27FC236}">
                  <a16:creationId xmlns:a16="http://schemas.microsoft.com/office/drawing/2014/main" id="{7C34E54B-BA72-8BB5-BE20-01AD23C44F06}"/>
                </a:ext>
              </a:extLst>
            </p:cNvPr>
            <p:cNvSpPr/>
            <p:nvPr/>
          </p:nvSpPr>
          <p:spPr bwMode="auto">
            <a:xfrm>
              <a:off x="3325813" y="3400425"/>
              <a:ext cx="115888" cy="142875"/>
            </a:xfrm>
            <a:custGeom>
              <a:avLst/>
              <a:gdLst/>
              <a:ahLst/>
              <a:cxnLst>
                <a:cxn ang="0">
                  <a:pos x="212" y="1"/>
                </a:cxn>
                <a:cxn ang="0">
                  <a:pos x="192" y="13"/>
                </a:cxn>
                <a:cxn ang="0">
                  <a:pos x="175" y="31"/>
                </a:cxn>
                <a:cxn ang="0">
                  <a:pos x="141" y="67"/>
                </a:cxn>
                <a:cxn ang="0">
                  <a:pos x="102" y="104"/>
                </a:cxn>
                <a:cxn ang="0">
                  <a:pos x="67" y="143"/>
                </a:cxn>
                <a:cxn ang="0">
                  <a:pos x="52" y="165"/>
                </a:cxn>
                <a:cxn ang="0">
                  <a:pos x="38" y="187"/>
                </a:cxn>
                <a:cxn ang="0">
                  <a:pos x="19" y="218"/>
                </a:cxn>
                <a:cxn ang="0">
                  <a:pos x="15" y="228"/>
                </a:cxn>
                <a:cxn ang="0">
                  <a:pos x="13" y="232"/>
                </a:cxn>
                <a:cxn ang="0">
                  <a:pos x="6" y="247"/>
                </a:cxn>
                <a:cxn ang="0">
                  <a:pos x="1" y="261"/>
                </a:cxn>
                <a:cxn ang="0">
                  <a:pos x="0" y="266"/>
                </a:cxn>
                <a:cxn ang="0">
                  <a:pos x="3" y="271"/>
                </a:cxn>
                <a:cxn ang="0">
                  <a:pos x="7" y="271"/>
                </a:cxn>
                <a:cxn ang="0">
                  <a:pos x="8" y="270"/>
                </a:cxn>
                <a:cxn ang="0">
                  <a:pos x="10" y="267"/>
                </a:cxn>
                <a:cxn ang="0">
                  <a:pos x="10" y="264"/>
                </a:cxn>
                <a:cxn ang="0">
                  <a:pos x="12" y="256"/>
                </a:cxn>
                <a:cxn ang="0">
                  <a:pos x="21" y="239"/>
                </a:cxn>
                <a:cxn ang="0">
                  <a:pos x="25" y="230"/>
                </a:cxn>
                <a:cxn ang="0">
                  <a:pos x="34" y="210"/>
                </a:cxn>
                <a:cxn ang="0">
                  <a:pos x="46" y="188"/>
                </a:cxn>
                <a:cxn ang="0">
                  <a:pos x="75" y="149"/>
                </a:cxn>
                <a:cxn ang="0">
                  <a:pos x="83" y="138"/>
                </a:cxn>
                <a:cxn ang="0">
                  <a:pos x="110" y="109"/>
                </a:cxn>
                <a:cxn ang="0">
                  <a:pos x="180" y="41"/>
                </a:cxn>
                <a:cxn ang="0">
                  <a:pos x="197" y="24"/>
                </a:cxn>
                <a:cxn ang="0">
                  <a:pos x="211" y="12"/>
                </a:cxn>
                <a:cxn ang="0">
                  <a:pos x="217" y="9"/>
                </a:cxn>
                <a:cxn ang="0">
                  <a:pos x="219" y="6"/>
                </a:cxn>
                <a:cxn ang="0">
                  <a:pos x="219" y="3"/>
                </a:cxn>
                <a:cxn ang="0">
                  <a:pos x="214" y="0"/>
                </a:cxn>
                <a:cxn ang="0">
                  <a:pos x="212" y="1"/>
                </a:cxn>
              </a:cxnLst>
              <a:rect l="0" t="0" r="r" b="b"/>
              <a:pathLst>
                <a:path w="219" h="271">
                  <a:moveTo>
                    <a:pt x="212" y="1"/>
                  </a:moveTo>
                  <a:lnTo>
                    <a:pt x="212" y="1"/>
                  </a:lnTo>
                  <a:lnTo>
                    <a:pt x="201" y="6"/>
                  </a:lnTo>
                  <a:lnTo>
                    <a:pt x="192" y="13"/>
                  </a:lnTo>
                  <a:lnTo>
                    <a:pt x="183" y="22"/>
                  </a:lnTo>
                  <a:lnTo>
                    <a:pt x="175" y="31"/>
                  </a:lnTo>
                  <a:lnTo>
                    <a:pt x="157" y="49"/>
                  </a:lnTo>
                  <a:lnTo>
                    <a:pt x="141" y="67"/>
                  </a:lnTo>
                  <a:lnTo>
                    <a:pt x="141" y="67"/>
                  </a:lnTo>
                  <a:lnTo>
                    <a:pt x="102" y="104"/>
                  </a:lnTo>
                  <a:lnTo>
                    <a:pt x="84" y="124"/>
                  </a:lnTo>
                  <a:lnTo>
                    <a:pt x="67" y="143"/>
                  </a:lnTo>
                  <a:lnTo>
                    <a:pt x="67" y="143"/>
                  </a:lnTo>
                  <a:lnTo>
                    <a:pt x="52" y="165"/>
                  </a:lnTo>
                  <a:lnTo>
                    <a:pt x="38" y="187"/>
                  </a:lnTo>
                  <a:lnTo>
                    <a:pt x="38" y="187"/>
                  </a:lnTo>
                  <a:lnTo>
                    <a:pt x="25" y="206"/>
                  </a:lnTo>
                  <a:lnTo>
                    <a:pt x="19" y="218"/>
                  </a:lnTo>
                  <a:lnTo>
                    <a:pt x="16" y="223"/>
                  </a:lnTo>
                  <a:lnTo>
                    <a:pt x="15" y="228"/>
                  </a:lnTo>
                  <a:lnTo>
                    <a:pt x="15" y="228"/>
                  </a:lnTo>
                  <a:lnTo>
                    <a:pt x="13" y="232"/>
                  </a:lnTo>
                  <a:lnTo>
                    <a:pt x="11" y="237"/>
                  </a:lnTo>
                  <a:lnTo>
                    <a:pt x="6" y="247"/>
                  </a:lnTo>
                  <a:lnTo>
                    <a:pt x="2" y="256"/>
                  </a:lnTo>
                  <a:lnTo>
                    <a:pt x="1" y="261"/>
                  </a:lnTo>
                  <a:lnTo>
                    <a:pt x="0" y="266"/>
                  </a:lnTo>
                  <a:lnTo>
                    <a:pt x="0" y="266"/>
                  </a:lnTo>
                  <a:lnTo>
                    <a:pt x="1" y="268"/>
                  </a:lnTo>
                  <a:lnTo>
                    <a:pt x="3" y="271"/>
                  </a:lnTo>
                  <a:lnTo>
                    <a:pt x="5" y="271"/>
                  </a:lnTo>
                  <a:lnTo>
                    <a:pt x="7" y="271"/>
                  </a:lnTo>
                  <a:lnTo>
                    <a:pt x="8" y="270"/>
                  </a:lnTo>
                  <a:lnTo>
                    <a:pt x="8" y="270"/>
                  </a:lnTo>
                  <a:lnTo>
                    <a:pt x="9" y="268"/>
                  </a:lnTo>
                  <a:lnTo>
                    <a:pt x="10" y="267"/>
                  </a:lnTo>
                  <a:lnTo>
                    <a:pt x="10" y="264"/>
                  </a:lnTo>
                  <a:lnTo>
                    <a:pt x="10" y="264"/>
                  </a:lnTo>
                  <a:lnTo>
                    <a:pt x="10" y="260"/>
                  </a:lnTo>
                  <a:lnTo>
                    <a:pt x="12" y="256"/>
                  </a:lnTo>
                  <a:lnTo>
                    <a:pt x="16" y="247"/>
                  </a:lnTo>
                  <a:lnTo>
                    <a:pt x="21" y="239"/>
                  </a:lnTo>
                  <a:lnTo>
                    <a:pt x="25" y="230"/>
                  </a:lnTo>
                  <a:lnTo>
                    <a:pt x="25" y="230"/>
                  </a:lnTo>
                  <a:lnTo>
                    <a:pt x="29" y="220"/>
                  </a:lnTo>
                  <a:lnTo>
                    <a:pt x="34" y="210"/>
                  </a:lnTo>
                  <a:lnTo>
                    <a:pt x="40" y="198"/>
                  </a:lnTo>
                  <a:lnTo>
                    <a:pt x="46" y="188"/>
                  </a:lnTo>
                  <a:lnTo>
                    <a:pt x="61" y="167"/>
                  </a:lnTo>
                  <a:lnTo>
                    <a:pt x="75" y="149"/>
                  </a:lnTo>
                  <a:lnTo>
                    <a:pt x="75" y="149"/>
                  </a:lnTo>
                  <a:lnTo>
                    <a:pt x="83" y="138"/>
                  </a:lnTo>
                  <a:lnTo>
                    <a:pt x="92" y="129"/>
                  </a:lnTo>
                  <a:lnTo>
                    <a:pt x="110" y="109"/>
                  </a:lnTo>
                  <a:lnTo>
                    <a:pt x="148" y="73"/>
                  </a:lnTo>
                  <a:lnTo>
                    <a:pt x="180" y="41"/>
                  </a:lnTo>
                  <a:lnTo>
                    <a:pt x="180" y="41"/>
                  </a:lnTo>
                  <a:lnTo>
                    <a:pt x="197" y="24"/>
                  </a:lnTo>
                  <a:lnTo>
                    <a:pt x="207" y="15"/>
                  </a:lnTo>
                  <a:lnTo>
                    <a:pt x="211" y="12"/>
                  </a:lnTo>
                  <a:lnTo>
                    <a:pt x="217" y="9"/>
                  </a:lnTo>
                  <a:lnTo>
                    <a:pt x="217" y="9"/>
                  </a:lnTo>
                  <a:lnTo>
                    <a:pt x="218" y="8"/>
                  </a:lnTo>
                  <a:lnTo>
                    <a:pt x="219" y="6"/>
                  </a:lnTo>
                  <a:lnTo>
                    <a:pt x="219" y="5"/>
                  </a:lnTo>
                  <a:lnTo>
                    <a:pt x="219" y="3"/>
                  </a:lnTo>
                  <a:lnTo>
                    <a:pt x="216" y="1"/>
                  </a:lnTo>
                  <a:lnTo>
                    <a:pt x="214" y="0"/>
                  </a:lnTo>
                  <a:lnTo>
                    <a:pt x="212" y="1"/>
                  </a:lnTo>
                  <a:lnTo>
                    <a:pt x="212"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 name="Freeform 294">
              <a:extLst>
                <a:ext uri="{FF2B5EF4-FFF2-40B4-BE49-F238E27FC236}">
                  <a16:creationId xmlns:a16="http://schemas.microsoft.com/office/drawing/2014/main" id="{DFCD2921-D468-C747-DB63-BD09DBDE4C41}"/>
                </a:ext>
              </a:extLst>
            </p:cNvPr>
            <p:cNvSpPr/>
            <p:nvPr/>
          </p:nvSpPr>
          <p:spPr bwMode="auto">
            <a:xfrm>
              <a:off x="3338513" y="3462338"/>
              <a:ext cx="76200" cy="107950"/>
            </a:xfrm>
            <a:custGeom>
              <a:avLst/>
              <a:gdLst/>
              <a:ahLst/>
              <a:cxnLst>
                <a:cxn ang="0">
                  <a:pos x="134" y="1"/>
                </a:cxn>
                <a:cxn ang="0">
                  <a:pos x="134" y="1"/>
                </a:cxn>
                <a:cxn ang="0">
                  <a:pos x="113" y="23"/>
                </a:cxn>
                <a:cxn ang="0">
                  <a:pos x="96" y="46"/>
                </a:cxn>
                <a:cxn ang="0">
                  <a:pos x="78" y="71"/>
                </a:cxn>
                <a:cxn ang="0">
                  <a:pos x="63" y="96"/>
                </a:cxn>
                <a:cxn ang="0">
                  <a:pos x="32" y="146"/>
                </a:cxn>
                <a:cxn ang="0">
                  <a:pos x="16" y="171"/>
                </a:cxn>
                <a:cxn ang="0">
                  <a:pos x="1" y="196"/>
                </a:cxn>
                <a:cxn ang="0">
                  <a:pos x="1" y="196"/>
                </a:cxn>
                <a:cxn ang="0">
                  <a:pos x="0" y="198"/>
                </a:cxn>
                <a:cxn ang="0">
                  <a:pos x="0" y="200"/>
                </a:cxn>
                <a:cxn ang="0">
                  <a:pos x="1" y="201"/>
                </a:cxn>
                <a:cxn ang="0">
                  <a:pos x="2" y="202"/>
                </a:cxn>
                <a:cxn ang="0">
                  <a:pos x="4" y="203"/>
                </a:cxn>
                <a:cxn ang="0">
                  <a:pos x="5" y="203"/>
                </a:cxn>
                <a:cxn ang="0">
                  <a:pos x="7" y="203"/>
                </a:cxn>
                <a:cxn ang="0">
                  <a:pos x="9" y="201"/>
                </a:cxn>
                <a:cxn ang="0">
                  <a:pos x="9" y="201"/>
                </a:cxn>
                <a:cxn ang="0">
                  <a:pos x="25" y="176"/>
                </a:cxn>
                <a:cxn ang="0">
                  <a:pos x="39" y="152"/>
                </a:cxn>
                <a:cxn ang="0">
                  <a:pos x="70" y="101"/>
                </a:cxn>
                <a:cxn ang="0">
                  <a:pos x="85" y="76"/>
                </a:cxn>
                <a:cxn ang="0">
                  <a:pos x="102" y="52"/>
                </a:cxn>
                <a:cxn ang="0">
                  <a:pos x="121" y="30"/>
                </a:cxn>
                <a:cxn ang="0">
                  <a:pos x="140" y="8"/>
                </a:cxn>
                <a:cxn ang="0">
                  <a:pos x="140" y="8"/>
                </a:cxn>
                <a:cxn ang="0">
                  <a:pos x="141" y="6"/>
                </a:cxn>
                <a:cxn ang="0">
                  <a:pos x="142" y="4"/>
                </a:cxn>
                <a:cxn ang="0">
                  <a:pos x="141" y="3"/>
                </a:cxn>
                <a:cxn ang="0">
                  <a:pos x="140" y="1"/>
                </a:cxn>
                <a:cxn ang="0">
                  <a:pos x="139" y="0"/>
                </a:cxn>
                <a:cxn ang="0">
                  <a:pos x="137" y="0"/>
                </a:cxn>
                <a:cxn ang="0">
                  <a:pos x="135" y="0"/>
                </a:cxn>
                <a:cxn ang="0">
                  <a:pos x="134" y="1"/>
                </a:cxn>
                <a:cxn ang="0">
                  <a:pos x="134" y="1"/>
                </a:cxn>
              </a:cxnLst>
              <a:rect l="0" t="0" r="r" b="b"/>
              <a:pathLst>
                <a:path w="142" h="203">
                  <a:moveTo>
                    <a:pt x="134" y="1"/>
                  </a:moveTo>
                  <a:lnTo>
                    <a:pt x="134" y="1"/>
                  </a:lnTo>
                  <a:lnTo>
                    <a:pt x="113" y="23"/>
                  </a:lnTo>
                  <a:lnTo>
                    <a:pt x="96" y="46"/>
                  </a:lnTo>
                  <a:lnTo>
                    <a:pt x="78" y="71"/>
                  </a:lnTo>
                  <a:lnTo>
                    <a:pt x="63" y="96"/>
                  </a:lnTo>
                  <a:lnTo>
                    <a:pt x="32" y="146"/>
                  </a:lnTo>
                  <a:lnTo>
                    <a:pt x="16" y="171"/>
                  </a:lnTo>
                  <a:lnTo>
                    <a:pt x="1" y="196"/>
                  </a:lnTo>
                  <a:lnTo>
                    <a:pt x="1" y="196"/>
                  </a:lnTo>
                  <a:lnTo>
                    <a:pt x="0" y="198"/>
                  </a:lnTo>
                  <a:lnTo>
                    <a:pt x="0" y="200"/>
                  </a:lnTo>
                  <a:lnTo>
                    <a:pt x="1" y="201"/>
                  </a:lnTo>
                  <a:lnTo>
                    <a:pt x="2" y="202"/>
                  </a:lnTo>
                  <a:lnTo>
                    <a:pt x="4" y="203"/>
                  </a:lnTo>
                  <a:lnTo>
                    <a:pt x="5" y="203"/>
                  </a:lnTo>
                  <a:lnTo>
                    <a:pt x="7" y="203"/>
                  </a:lnTo>
                  <a:lnTo>
                    <a:pt x="9" y="201"/>
                  </a:lnTo>
                  <a:lnTo>
                    <a:pt x="9" y="201"/>
                  </a:lnTo>
                  <a:lnTo>
                    <a:pt x="25" y="176"/>
                  </a:lnTo>
                  <a:lnTo>
                    <a:pt x="39" y="152"/>
                  </a:lnTo>
                  <a:lnTo>
                    <a:pt x="70" y="101"/>
                  </a:lnTo>
                  <a:lnTo>
                    <a:pt x="85" y="76"/>
                  </a:lnTo>
                  <a:lnTo>
                    <a:pt x="102" y="52"/>
                  </a:lnTo>
                  <a:lnTo>
                    <a:pt x="121" y="30"/>
                  </a:lnTo>
                  <a:lnTo>
                    <a:pt x="140" y="8"/>
                  </a:lnTo>
                  <a:lnTo>
                    <a:pt x="140" y="8"/>
                  </a:lnTo>
                  <a:lnTo>
                    <a:pt x="141" y="6"/>
                  </a:lnTo>
                  <a:lnTo>
                    <a:pt x="142" y="4"/>
                  </a:lnTo>
                  <a:lnTo>
                    <a:pt x="141" y="3"/>
                  </a:lnTo>
                  <a:lnTo>
                    <a:pt x="140" y="1"/>
                  </a:lnTo>
                  <a:lnTo>
                    <a:pt x="139" y="0"/>
                  </a:lnTo>
                  <a:lnTo>
                    <a:pt x="137" y="0"/>
                  </a:lnTo>
                  <a:lnTo>
                    <a:pt x="135" y="0"/>
                  </a:lnTo>
                  <a:lnTo>
                    <a:pt x="134" y="1"/>
                  </a:lnTo>
                  <a:lnTo>
                    <a:pt x="134"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 name="Freeform 295">
              <a:extLst>
                <a:ext uri="{FF2B5EF4-FFF2-40B4-BE49-F238E27FC236}">
                  <a16:creationId xmlns:a16="http://schemas.microsoft.com/office/drawing/2014/main" id="{12F464F5-4494-A0C3-5CED-867BDEC7DD22}"/>
                </a:ext>
              </a:extLst>
            </p:cNvPr>
            <p:cNvSpPr/>
            <p:nvPr/>
          </p:nvSpPr>
          <p:spPr bwMode="auto">
            <a:xfrm>
              <a:off x="3351213" y="3516313"/>
              <a:ext cx="55563" cy="88900"/>
            </a:xfrm>
            <a:custGeom>
              <a:avLst/>
              <a:gdLst/>
              <a:ahLst/>
              <a:cxnLst>
                <a:cxn ang="0">
                  <a:pos x="95" y="2"/>
                </a:cxn>
                <a:cxn ang="0">
                  <a:pos x="95" y="2"/>
                </a:cxn>
                <a:cxn ang="0">
                  <a:pos x="88" y="11"/>
                </a:cxn>
                <a:cxn ang="0">
                  <a:pos x="81" y="20"/>
                </a:cxn>
                <a:cxn ang="0">
                  <a:pos x="74" y="28"/>
                </a:cxn>
                <a:cxn ang="0">
                  <a:pos x="68" y="37"/>
                </a:cxn>
                <a:cxn ang="0">
                  <a:pos x="68" y="37"/>
                </a:cxn>
                <a:cxn ang="0">
                  <a:pos x="55" y="59"/>
                </a:cxn>
                <a:cxn ang="0">
                  <a:pos x="42" y="79"/>
                </a:cxn>
                <a:cxn ang="0">
                  <a:pos x="42" y="79"/>
                </a:cxn>
                <a:cxn ang="0">
                  <a:pos x="29" y="100"/>
                </a:cxn>
                <a:cxn ang="0">
                  <a:pos x="17" y="121"/>
                </a:cxn>
                <a:cxn ang="0">
                  <a:pos x="12" y="131"/>
                </a:cxn>
                <a:cxn ang="0">
                  <a:pos x="7" y="141"/>
                </a:cxn>
                <a:cxn ang="0">
                  <a:pos x="3" y="153"/>
                </a:cxn>
                <a:cxn ang="0">
                  <a:pos x="0" y="164"/>
                </a:cxn>
                <a:cxn ang="0">
                  <a:pos x="0" y="164"/>
                </a:cxn>
                <a:cxn ang="0">
                  <a:pos x="0" y="166"/>
                </a:cxn>
                <a:cxn ang="0">
                  <a:pos x="1" y="167"/>
                </a:cxn>
                <a:cxn ang="0">
                  <a:pos x="2" y="169"/>
                </a:cxn>
                <a:cxn ang="0">
                  <a:pos x="4" y="169"/>
                </a:cxn>
                <a:cxn ang="0">
                  <a:pos x="5" y="170"/>
                </a:cxn>
                <a:cxn ang="0">
                  <a:pos x="7" y="169"/>
                </a:cxn>
                <a:cxn ang="0">
                  <a:pos x="8" y="168"/>
                </a:cxn>
                <a:cxn ang="0">
                  <a:pos x="9" y="166"/>
                </a:cxn>
                <a:cxn ang="0">
                  <a:pos x="9" y="166"/>
                </a:cxn>
                <a:cxn ang="0">
                  <a:pos x="12" y="155"/>
                </a:cxn>
                <a:cxn ang="0">
                  <a:pos x="16" y="145"/>
                </a:cxn>
                <a:cxn ang="0">
                  <a:pos x="21" y="134"/>
                </a:cxn>
                <a:cxn ang="0">
                  <a:pos x="26" y="124"/>
                </a:cxn>
                <a:cxn ang="0">
                  <a:pos x="39" y="104"/>
                </a:cxn>
                <a:cxn ang="0">
                  <a:pos x="50" y="85"/>
                </a:cxn>
                <a:cxn ang="0">
                  <a:pos x="50" y="85"/>
                </a:cxn>
                <a:cxn ang="0">
                  <a:pos x="63" y="63"/>
                </a:cxn>
                <a:cxn ang="0">
                  <a:pos x="76" y="42"/>
                </a:cxn>
                <a:cxn ang="0">
                  <a:pos x="76" y="42"/>
                </a:cxn>
                <a:cxn ang="0">
                  <a:pos x="82" y="33"/>
                </a:cxn>
                <a:cxn ang="0">
                  <a:pos x="89" y="24"/>
                </a:cxn>
                <a:cxn ang="0">
                  <a:pos x="97" y="15"/>
                </a:cxn>
                <a:cxn ang="0">
                  <a:pos x="103" y="6"/>
                </a:cxn>
                <a:cxn ang="0">
                  <a:pos x="103" y="6"/>
                </a:cxn>
                <a:cxn ang="0">
                  <a:pos x="104" y="4"/>
                </a:cxn>
                <a:cxn ang="0">
                  <a:pos x="104" y="3"/>
                </a:cxn>
                <a:cxn ang="0">
                  <a:pos x="103" y="1"/>
                </a:cxn>
                <a:cxn ang="0">
                  <a:pos x="102" y="0"/>
                </a:cxn>
                <a:cxn ang="0">
                  <a:pos x="100" y="0"/>
                </a:cxn>
                <a:cxn ang="0">
                  <a:pos x="98" y="0"/>
                </a:cxn>
                <a:cxn ang="0">
                  <a:pos x="97" y="0"/>
                </a:cxn>
                <a:cxn ang="0">
                  <a:pos x="95" y="2"/>
                </a:cxn>
                <a:cxn ang="0">
                  <a:pos x="95" y="2"/>
                </a:cxn>
              </a:cxnLst>
              <a:rect l="0" t="0" r="r" b="b"/>
              <a:pathLst>
                <a:path w="104" h="170">
                  <a:moveTo>
                    <a:pt x="95" y="2"/>
                  </a:moveTo>
                  <a:lnTo>
                    <a:pt x="95" y="2"/>
                  </a:lnTo>
                  <a:lnTo>
                    <a:pt x="88" y="11"/>
                  </a:lnTo>
                  <a:lnTo>
                    <a:pt x="81" y="20"/>
                  </a:lnTo>
                  <a:lnTo>
                    <a:pt x="74" y="28"/>
                  </a:lnTo>
                  <a:lnTo>
                    <a:pt x="68" y="37"/>
                  </a:lnTo>
                  <a:lnTo>
                    <a:pt x="68" y="37"/>
                  </a:lnTo>
                  <a:lnTo>
                    <a:pt x="55" y="59"/>
                  </a:lnTo>
                  <a:lnTo>
                    <a:pt x="42" y="79"/>
                  </a:lnTo>
                  <a:lnTo>
                    <a:pt x="42" y="79"/>
                  </a:lnTo>
                  <a:lnTo>
                    <a:pt x="29" y="100"/>
                  </a:lnTo>
                  <a:lnTo>
                    <a:pt x="17" y="121"/>
                  </a:lnTo>
                  <a:lnTo>
                    <a:pt x="12" y="131"/>
                  </a:lnTo>
                  <a:lnTo>
                    <a:pt x="7" y="141"/>
                  </a:lnTo>
                  <a:lnTo>
                    <a:pt x="3" y="153"/>
                  </a:lnTo>
                  <a:lnTo>
                    <a:pt x="0" y="164"/>
                  </a:lnTo>
                  <a:lnTo>
                    <a:pt x="0" y="164"/>
                  </a:lnTo>
                  <a:lnTo>
                    <a:pt x="0" y="166"/>
                  </a:lnTo>
                  <a:lnTo>
                    <a:pt x="1" y="167"/>
                  </a:lnTo>
                  <a:lnTo>
                    <a:pt x="2" y="169"/>
                  </a:lnTo>
                  <a:lnTo>
                    <a:pt x="4" y="169"/>
                  </a:lnTo>
                  <a:lnTo>
                    <a:pt x="5" y="170"/>
                  </a:lnTo>
                  <a:lnTo>
                    <a:pt x="7" y="169"/>
                  </a:lnTo>
                  <a:lnTo>
                    <a:pt x="8" y="168"/>
                  </a:lnTo>
                  <a:lnTo>
                    <a:pt x="9" y="166"/>
                  </a:lnTo>
                  <a:lnTo>
                    <a:pt x="9" y="166"/>
                  </a:lnTo>
                  <a:lnTo>
                    <a:pt x="12" y="155"/>
                  </a:lnTo>
                  <a:lnTo>
                    <a:pt x="16" y="145"/>
                  </a:lnTo>
                  <a:lnTo>
                    <a:pt x="21" y="134"/>
                  </a:lnTo>
                  <a:lnTo>
                    <a:pt x="26" y="124"/>
                  </a:lnTo>
                  <a:lnTo>
                    <a:pt x="39" y="104"/>
                  </a:lnTo>
                  <a:lnTo>
                    <a:pt x="50" y="85"/>
                  </a:lnTo>
                  <a:lnTo>
                    <a:pt x="50" y="85"/>
                  </a:lnTo>
                  <a:lnTo>
                    <a:pt x="63" y="63"/>
                  </a:lnTo>
                  <a:lnTo>
                    <a:pt x="76" y="42"/>
                  </a:lnTo>
                  <a:lnTo>
                    <a:pt x="76" y="42"/>
                  </a:lnTo>
                  <a:lnTo>
                    <a:pt x="82" y="33"/>
                  </a:lnTo>
                  <a:lnTo>
                    <a:pt x="89" y="24"/>
                  </a:lnTo>
                  <a:lnTo>
                    <a:pt x="97" y="15"/>
                  </a:lnTo>
                  <a:lnTo>
                    <a:pt x="103" y="6"/>
                  </a:lnTo>
                  <a:lnTo>
                    <a:pt x="103" y="6"/>
                  </a:lnTo>
                  <a:lnTo>
                    <a:pt x="104" y="4"/>
                  </a:lnTo>
                  <a:lnTo>
                    <a:pt x="104" y="3"/>
                  </a:lnTo>
                  <a:lnTo>
                    <a:pt x="103" y="1"/>
                  </a:lnTo>
                  <a:lnTo>
                    <a:pt x="102" y="0"/>
                  </a:lnTo>
                  <a:lnTo>
                    <a:pt x="100" y="0"/>
                  </a:lnTo>
                  <a:lnTo>
                    <a:pt x="98" y="0"/>
                  </a:lnTo>
                  <a:lnTo>
                    <a:pt x="97" y="0"/>
                  </a:lnTo>
                  <a:lnTo>
                    <a:pt x="95" y="2"/>
                  </a:lnTo>
                  <a:lnTo>
                    <a:pt x="9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 name="Freeform 296">
              <a:extLst>
                <a:ext uri="{FF2B5EF4-FFF2-40B4-BE49-F238E27FC236}">
                  <a16:creationId xmlns:a16="http://schemas.microsoft.com/office/drawing/2014/main" id="{3195E7A3-9830-13EE-64E3-8ABB3669D78F}"/>
                </a:ext>
              </a:extLst>
            </p:cNvPr>
            <p:cNvSpPr/>
            <p:nvPr/>
          </p:nvSpPr>
          <p:spPr bwMode="auto">
            <a:xfrm>
              <a:off x="3359150" y="3557588"/>
              <a:ext cx="49213" cy="88900"/>
            </a:xfrm>
            <a:custGeom>
              <a:avLst/>
              <a:gdLst/>
              <a:ahLst/>
              <a:cxnLst>
                <a:cxn ang="0">
                  <a:pos x="86" y="4"/>
                </a:cxn>
                <a:cxn ang="0">
                  <a:pos x="86" y="4"/>
                </a:cxn>
                <a:cxn ang="0">
                  <a:pos x="63" y="47"/>
                </a:cxn>
                <a:cxn ang="0">
                  <a:pos x="52" y="69"/>
                </a:cxn>
                <a:cxn ang="0">
                  <a:pos x="39" y="89"/>
                </a:cxn>
                <a:cxn ang="0">
                  <a:pos x="39" y="89"/>
                </a:cxn>
                <a:cxn ang="0">
                  <a:pos x="28" y="107"/>
                </a:cxn>
                <a:cxn ang="0">
                  <a:pos x="16" y="123"/>
                </a:cxn>
                <a:cxn ang="0">
                  <a:pos x="11" y="133"/>
                </a:cxn>
                <a:cxn ang="0">
                  <a:pos x="6" y="141"/>
                </a:cxn>
                <a:cxn ang="0">
                  <a:pos x="3" y="151"/>
                </a:cxn>
                <a:cxn ang="0">
                  <a:pos x="0" y="161"/>
                </a:cxn>
                <a:cxn ang="0">
                  <a:pos x="0" y="161"/>
                </a:cxn>
                <a:cxn ang="0">
                  <a:pos x="0" y="163"/>
                </a:cxn>
                <a:cxn ang="0">
                  <a:pos x="1" y="165"/>
                </a:cxn>
                <a:cxn ang="0">
                  <a:pos x="2" y="166"/>
                </a:cxn>
                <a:cxn ang="0">
                  <a:pos x="3" y="167"/>
                </a:cxn>
                <a:cxn ang="0">
                  <a:pos x="5" y="167"/>
                </a:cxn>
                <a:cxn ang="0">
                  <a:pos x="7" y="167"/>
                </a:cxn>
                <a:cxn ang="0">
                  <a:pos x="8" y="165"/>
                </a:cxn>
                <a:cxn ang="0">
                  <a:pos x="9" y="164"/>
                </a:cxn>
                <a:cxn ang="0">
                  <a:pos x="9" y="164"/>
                </a:cxn>
                <a:cxn ang="0">
                  <a:pos x="12" y="153"/>
                </a:cxn>
                <a:cxn ang="0">
                  <a:pos x="16" y="143"/>
                </a:cxn>
                <a:cxn ang="0">
                  <a:pos x="21" y="134"/>
                </a:cxn>
                <a:cxn ang="0">
                  <a:pos x="27" y="124"/>
                </a:cxn>
                <a:cxn ang="0">
                  <a:pos x="39" y="107"/>
                </a:cxn>
                <a:cxn ang="0">
                  <a:pos x="52" y="88"/>
                </a:cxn>
                <a:cxn ang="0">
                  <a:pos x="52" y="88"/>
                </a:cxn>
                <a:cxn ang="0">
                  <a:pos x="63" y="69"/>
                </a:cxn>
                <a:cxn ang="0">
                  <a:pos x="73" y="49"/>
                </a:cxn>
                <a:cxn ang="0">
                  <a:pos x="94" y="8"/>
                </a:cxn>
                <a:cxn ang="0">
                  <a:pos x="94" y="8"/>
                </a:cxn>
                <a:cxn ang="0">
                  <a:pos x="94" y="6"/>
                </a:cxn>
                <a:cxn ang="0">
                  <a:pos x="94" y="5"/>
                </a:cxn>
                <a:cxn ang="0">
                  <a:pos x="93" y="2"/>
                </a:cxn>
                <a:cxn ang="0">
                  <a:pos x="92" y="1"/>
                </a:cxn>
                <a:cxn ang="0">
                  <a:pos x="90" y="0"/>
                </a:cxn>
                <a:cxn ang="0">
                  <a:pos x="89" y="0"/>
                </a:cxn>
                <a:cxn ang="0">
                  <a:pos x="87" y="1"/>
                </a:cxn>
                <a:cxn ang="0">
                  <a:pos x="86" y="4"/>
                </a:cxn>
                <a:cxn ang="0">
                  <a:pos x="86" y="4"/>
                </a:cxn>
              </a:cxnLst>
              <a:rect l="0" t="0" r="r" b="b"/>
              <a:pathLst>
                <a:path w="94" h="167">
                  <a:moveTo>
                    <a:pt x="86" y="4"/>
                  </a:moveTo>
                  <a:lnTo>
                    <a:pt x="86" y="4"/>
                  </a:lnTo>
                  <a:lnTo>
                    <a:pt x="63" y="47"/>
                  </a:lnTo>
                  <a:lnTo>
                    <a:pt x="52" y="69"/>
                  </a:lnTo>
                  <a:lnTo>
                    <a:pt x="39" y="89"/>
                  </a:lnTo>
                  <a:lnTo>
                    <a:pt x="39" y="89"/>
                  </a:lnTo>
                  <a:lnTo>
                    <a:pt x="28" y="107"/>
                  </a:lnTo>
                  <a:lnTo>
                    <a:pt x="16" y="123"/>
                  </a:lnTo>
                  <a:lnTo>
                    <a:pt x="11" y="133"/>
                  </a:lnTo>
                  <a:lnTo>
                    <a:pt x="6" y="141"/>
                  </a:lnTo>
                  <a:lnTo>
                    <a:pt x="3" y="151"/>
                  </a:lnTo>
                  <a:lnTo>
                    <a:pt x="0" y="161"/>
                  </a:lnTo>
                  <a:lnTo>
                    <a:pt x="0" y="161"/>
                  </a:lnTo>
                  <a:lnTo>
                    <a:pt x="0" y="163"/>
                  </a:lnTo>
                  <a:lnTo>
                    <a:pt x="1" y="165"/>
                  </a:lnTo>
                  <a:lnTo>
                    <a:pt x="2" y="166"/>
                  </a:lnTo>
                  <a:lnTo>
                    <a:pt x="3" y="167"/>
                  </a:lnTo>
                  <a:lnTo>
                    <a:pt x="5" y="167"/>
                  </a:lnTo>
                  <a:lnTo>
                    <a:pt x="7" y="167"/>
                  </a:lnTo>
                  <a:lnTo>
                    <a:pt x="8" y="165"/>
                  </a:lnTo>
                  <a:lnTo>
                    <a:pt x="9" y="164"/>
                  </a:lnTo>
                  <a:lnTo>
                    <a:pt x="9" y="164"/>
                  </a:lnTo>
                  <a:lnTo>
                    <a:pt x="12" y="153"/>
                  </a:lnTo>
                  <a:lnTo>
                    <a:pt x="16" y="143"/>
                  </a:lnTo>
                  <a:lnTo>
                    <a:pt x="21" y="134"/>
                  </a:lnTo>
                  <a:lnTo>
                    <a:pt x="27" y="124"/>
                  </a:lnTo>
                  <a:lnTo>
                    <a:pt x="39" y="107"/>
                  </a:lnTo>
                  <a:lnTo>
                    <a:pt x="52" y="88"/>
                  </a:lnTo>
                  <a:lnTo>
                    <a:pt x="52" y="88"/>
                  </a:lnTo>
                  <a:lnTo>
                    <a:pt x="63" y="69"/>
                  </a:lnTo>
                  <a:lnTo>
                    <a:pt x="73" y="49"/>
                  </a:lnTo>
                  <a:lnTo>
                    <a:pt x="94" y="8"/>
                  </a:lnTo>
                  <a:lnTo>
                    <a:pt x="94" y="8"/>
                  </a:lnTo>
                  <a:lnTo>
                    <a:pt x="94" y="6"/>
                  </a:lnTo>
                  <a:lnTo>
                    <a:pt x="94" y="5"/>
                  </a:lnTo>
                  <a:lnTo>
                    <a:pt x="93" y="2"/>
                  </a:lnTo>
                  <a:lnTo>
                    <a:pt x="92" y="1"/>
                  </a:lnTo>
                  <a:lnTo>
                    <a:pt x="90" y="0"/>
                  </a:lnTo>
                  <a:lnTo>
                    <a:pt x="89" y="0"/>
                  </a:lnTo>
                  <a:lnTo>
                    <a:pt x="87" y="1"/>
                  </a:lnTo>
                  <a:lnTo>
                    <a:pt x="86" y="4"/>
                  </a:lnTo>
                  <a:lnTo>
                    <a:pt x="86"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 name="Freeform 297">
              <a:extLst>
                <a:ext uri="{FF2B5EF4-FFF2-40B4-BE49-F238E27FC236}">
                  <a16:creationId xmlns:a16="http://schemas.microsoft.com/office/drawing/2014/main" id="{F0276904-31A0-6A6A-38D7-645E43FAB0C6}"/>
                </a:ext>
              </a:extLst>
            </p:cNvPr>
            <p:cNvSpPr/>
            <p:nvPr/>
          </p:nvSpPr>
          <p:spPr bwMode="auto">
            <a:xfrm>
              <a:off x="3373438" y="3598863"/>
              <a:ext cx="47625" cy="69850"/>
            </a:xfrm>
            <a:custGeom>
              <a:avLst/>
              <a:gdLst/>
              <a:ahLst/>
              <a:cxnLst>
                <a:cxn ang="0">
                  <a:pos x="82" y="1"/>
                </a:cxn>
                <a:cxn ang="0">
                  <a:pos x="82" y="1"/>
                </a:cxn>
                <a:cxn ang="0">
                  <a:pos x="71" y="14"/>
                </a:cxn>
                <a:cxn ang="0">
                  <a:pos x="61" y="28"/>
                </a:cxn>
                <a:cxn ang="0">
                  <a:pos x="52" y="42"/>
                </a:cxn>
                <a:cxn ang="0">
                  <a:pos x="43" y="57"/>
                </a:cxn>
                <a:cxn ang="0">
                  <a:pos x="43" y="57"/>
                </a:cxn>
                <a:cxn ang="0">
                  <a:pos x="23" y="91"/>
                </a:cxn>
                <a:cxn ang="0">
                  <a:pos x="23" y="91"/>
                </a:cxn>
                <a:cxn ang="0">
                  <a:pos x="13" y="108"/>
                </a:cxn>
                <a:cxn ang="0">
                  <a:pos x="8" y="119"/>
                </a:cxn>
                <a:cxn ang="0">
                  <a:pos x="5" y="122"/>
                </a:cxn>
                <a:cxn ang="0">
                  <a:pos x="3" y="124"/>
                </a:cxn>
                <a:cxn ang="0">
                  <a:pos x="3" y="124"/>
                </a:cxn>
                <a:cxn ang="0">
                  <a:pos x="1" y="125"/>
                </a:cxn>
                <a:cxn ang="0">
                  <a:pos x="0" y="126"/>
                </a:cxn>
                <a:cxn ang="0">
                  <a:pos x="0" y="128"/>
                </a:cxn>
                <a:cxn ang="0">
                  <a:pos x="1" y="130"/>
                </a:cxn>
                <a:cxn ang="0">
                  <a:pos x="3" y="132"/>
                </a:cxn>
                <a:cxn ang="0">
                  <a:pos x="5" y="132"/>
                </a:cxn>
                <a:cxn ang="0">
                  <a:pos x="7" y="132"/>
                </a:cxn>
                <a:cxn ang="0">
                  <a:pos x="7" y="132"/>
                </a:cxn>
                <a:cxn ang="0">
                  <a:pos x="11" y="130"/>
                </a:cxn>
                <a:cxn ang="0">
                  <a:pos x="13" y="127"/>
                </a:cxn>
                <a:cxn ang="0">
                  <a:pos x="17" y="120"/>
                </a:cxn>
                <a:cxn ang="0">
                  <a:pos x="17" y="120"/>
                </a:cxn>
                <a:cxn ang="0">
                  <a:pos x="28" y="101"/>
                </a:cxn>
                <a:cxn ang="0">
                  <a:pos x="39" y="81"/>
                </a:cxn>
                <a:cxn ang="0">
                  <a:pos x="39" y="81"/>
                </a:cxn>
                <a:cxn ang="0">
                  <a:pos x="49" y="62"/>
                </a:cxn>
                <a:cxn ang="0">
                  <a:pos x="62" y="43"/>
                </a:cxn>
                <a:cxn ang="0">
                  <a:pos x="74" y="25"/>
                </a:cxn>
                <a:cxn ang="0">
                  <a:pos x="81" y="16"/>
                </a:cxn>
                <a:cxn ang="0">
                  <a:pos x="89" y="8"/>
                </a:cxn>
                <a:cxn ang="0">
                  <a:pos x="89" y="8"/>
                </a:cxn>
                <a:cxn ang="0">
                  <a:pos x="90" y="6"/>
                </a:cxn>
                <a:cxn ang="0">
                  <a:pos x="90" y="4"/>
                </a:cxn>
                <a:cxn ang="0">
                  <a:pos x="90" y="3"/>
                </a:cxn>
                <a:cxn ang="0">
                  <a:pos x="89" y="1"/>
                </a:cxn>
                <a:cxn ang="0">
                  <a:pos x="88" y="0"/>
                </a:cxn>
                <a:cxn ang="0">
                  <a:pos x="86" y="0"/>
                </a:cxn>
                <a:cxn ang="0">
                  <a:pos x="84" y="0"/>
                </a:cxn>
                <a:cxn ang="0">
                  <a:pos x="82" y="1"/>
                </a:cxn>
                <a:cxn ang="0">
                  <a:pos x="82" y="1"/>
                </a:cxn>
              </a:cxnLst>
              <a:rect l="0" t="0" r="r" b="b"/>
              <a:pathLst>
                <a:path w="90" h="132">
                  <a:moveTo>
                    <a:pt x="82" y="1"/>
                  </a:moveTo>
                  <a:lnTo>
                    <a:pt x="82" y="1"/>
                  </a:lnTo>
                  <a:lnTo>
                    <a:pt x="71" y="14"/>
                  </a:lnTo>
                  <a:lnTo>
                    <a:pt x="61" y="28"/>
                  </a:lnTo>
                  <a:lnTo>
                    <a:pt x="52" y="42"/>
                  </a:lnTo>
                  <a:lnTo>
                    <a:pt x="43" y="57"/>
                  </a:lnTo>
                  <a:lnTo>
                    <a:pt x="43" y="57"/>
                  </a:lnTo>
                  <a:lnTo>
                    <a:pt x="23" y="91"/>
                  </a:lnTo>
                  <a:lnTo>
                    <a:pt x="23" y="91"/>
                  </a:lnTo>
                  <a:lnTo>
                    <a:pt x="13" y="108"/>
                  </a:lnTo>
                  <a:lnTo>
                    <a:pt x="8" y="119"/>
                  </a:lnTo>
                  <a:lnTo>
                    <a:pt x="5" y="122"/>
                  </a:lnTo>
                  <a:lnTo>
                    <a:pt x="3" y="124"/>
                  </a:lnTo>
                  <a:lnTo>
                    <a:pt x="3" y="124"/>
                  </a:lnTo>
                  <a:lnTo>
                    <a:pt x="1" y="125"/>
                  </a:lnTo>
                  <a:lnTo>
                    <a:pt x="0" y="126"/>
                  </a:lnTo>
                  <a:lnTo>
                    <a:pt x="0" y="128"/>
                  </a:lnTo>
                  <a:lnTo>
                    <a:pt x="1" y="130"/>
                  </a:lnTo>
                  <a:lnTo>
                    <a:pt x="3" y="132"/>
                  </a:lnTo>
                  <a:lnTo>
                    <a:pt x="5" y="132"/>
                  </a:lnTo>
                  <a:lnTo>
                    <a:pt x="7" y="132"/>
                  </a:lnTo>
                  <a:lnTo>
                    <a:pt x="7" y="132"/>
                  </a:lnTo>
                  <a:lnTo>
                    <a:pt x="11" y="130"/>
                  </a:lnTo>
                  <a:lnTo>
                    <a:pt x="13" y="127"/>
                  </a:lnTo>
                  <a:lnTo>
                    <a:pt x="17" y="120"/>
                  </a:lnTo>
                  <a:lnTo>
                    <a:pt x="17" y="120"/>
                  </a:lnTo>
                  <a:lnTo>
                    <a:pt x="28" y="101"/>
                  </a:lnTo>
                  <a:lnTo>
                    <a:pt x="39" y="81"/>
                  </a:lnTo>
                  <a:lnTo>
                    <a:pt x="39" y="81"/>
                  </a:lnTo>
                  <a:lnTo>
                    <a:pt x="49" y="62"/>
                  </a:lnTo>
                  <a:lnTo>
                    <a:pt x="62" y="43"/>
                  </a:lnTo>
                  <a:lnTo>
                    <a:pt x="74" y="25"/>
                  </a:lnTo>
                  <a:lnTo>
                    <a:pt x="81" y="16"/>
                  </a:lnTo>
                  <a:lnTo>
                    <a:pt x="89" y="8"/>
                  </a:lnTo>
                  <a:lnTo>
                    <a:pt x="89" y="8"/>
                  </a:lnTo>
                  <a:lnTo>
                    <a:pt x="90" y="6"/>
                  </a:lnTo>
                  <a:lnTo>
                    <a:pt x="90" y="4"/>
                  </a:lnTo>
                  <a:lnTo>
                    <a:pt x="90" y="3"/>
                  </a:lnTo>
                  <a:lnTo>
                    <a:pt x="89" y="1"/>
                  </a:lnTo>
                  <a:lnTo>
                    <a:pt x="88" y="0"/>
                  </a:lnTo>
                  <a:lnTo>
                    <a:pt x="86" y="0"/>
                  </a:lnTo>
                  <a:lnTo>
                    <a:pt x="84" y="0"/>
                  </a:lnTo>
                  <a:lnTo>
                    <a:pt x="82" y="1"/>
                  </a:lnTo>
                  <a:lnTo>
                    <a:pt x="82"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 name="Freeform 298">
              <a:extLst>
                <a:ext uri="{FF2B5EF4-FFF2-40B4-BE49-F238E27FC236}">
                  <a16:creationId xmlns:a16="http://schemas.microsoft.com/office/drawing/2014/main" id="{4D301040-9D0C-5D91-1598-416D9018F9A9}"/>
                </a:ext>
              </a:extLst>
            </p:cNvPr>
            <p:cNvSpPr/>
            <p:nvPr/>
          </p:nvSpPr>
          <p:spPr bwMode="auto">
            <a:xfrm>
              <a:off x="3398838" y="3617913"/>
              <a:ext cx="46038" cy="77788"/>
            </a:xfrm>
            <a:custGeom>
              <a:avLst/>
              <a:gdLst/>
              <a:ahLst/>
              <a:cxnLst>
                <a:cxn ang="0">
                  <a:pos x="77" y="4"/>
                </a:cxn>
                <a:cxn ang="0">
                  <a:pos x="77" y="4"/>
                </a:cxn>
                <a:cxn ang="0">
                  <a:pos x="76" y="9"/>
                </a:cxn>
                <a:cxn ang="0">
                  <a:pos x="74" y="14"/>
                </a:cxn>
                <a:cxn ang="0">
                  <a:pos x="68" y="23"/>
                </a:cxn>
                <a:cxn ang="0">
                  <a:pos x="54" y="39"/>
                </a:cxn>
                <a:cxn ang="0">
                  <a:pos x="54" y="39"/>
                </a:cxn>
                <a:cxn ang="0">
                  <a:pos x="42" y="55"/>
                </a:cxn>
                <a:cxn ang="0">
                  <a:pos x="31" y="72"/>
                </a:cxn>
                <a:cxn ang="0">
                  <a:pos x="31" y="72"/>
                </a:cxn>
                <a:cxn ang="0">
                  <a:pos x="22" y="87"/>
                </a:cxn>
                <a:cxn ang="0">
                  <a:pos x="13" y="102"/>
                </a:cxn>
                <a:cxn ang="0">
                  <a:pos x="9" y="111"/>
                </a:cxn>
                <a:cxn ang="0">
                  <a:pos x="6" y="119"/>
                </a:cxn>
                <a:cxn ang="0">
                  <a:pos x="2" y="127"/>
                </a:cxn>
                <a:cxn ang="0">
                  <a:pos x="1" y="135"/>
                </a:cxn>
                <a:cxn ang="0">
                  <a:pos x="1" y="135"/>
                </a:cxn>
                <a:cxn ang="0">
                  <a:pos x="0" y="137"/>
                </a:cxn>
                <a:cxn ang="0">
                  <a:pos x="0" y="141"/>
                </a:cxn>
                <a:cxn ang="0">
                  <a:pos x="0" y="141"/>
                </a:cxn>
                <a:cxn ang="0">
                  <a:pos x="1" y="143"/>
                </a:cxn>
                <a:cxn ang="0">
                  <a:pos x="2" y="144"/>
                </a:cxn>
                <a:cxn ang="0">
                  <a:pos x="3" y="145"/>
                </a:cxn>
                <a:cxn ang="0">
                  <a:pos x="6" y="146"/>
                </a:cxn>
                <a:cxn ang="0">
                  <a:pos x="7" y="145"/>
                </a:cxn>
                <a:cxn ang="0">
                  <a:pos x="9" y="144"/>
                </a:cxn>
                <a:cxn ang="0">
                  <a:pos x="10" y="143"/>
                </a:cxn>
                <a:cxn ang="0">
                  <a:pos x="10" y="141"/>
                </a:cxn>
                <a:cxn ang="0">
                  <a:pos x="10" y="141"/>
                </a:cxn>
                <a:cxn ang="0">
                  <a:pos x="11" y="130"/>
                </a:cxn>
                <a:cxn ang="0">
                  <a:pos x="15" y="119"/>
                </a:cxn>
                <a:cxn ang="0">
                  <a:pos x="19" y="108"/>
                </a:cxn>
                <a:cxn ang="0">
                  <a:pos x="25" y="97"/>
                </a:cxn>
                <a:cxn ang="0">
                  <a:pos x="39" y="75"/>
                </a:cxn>
                <a:cxn ang="0">
                  <a:pos x="52" y="57"/>
                </a:cxn>
                <a:cxn ang="0">
                  <a:pos x="52" y="57"/>
                </a:cxn>
                <a:cxn ang="0">
                  <a:pos x="62" y="45"/>
                </a:cxn>
                <a:cxn ang="0">
                  <a:pos x="73" y="32"/>
                </a:cxn>
                <a:cxn ang="0">
                  <a:pos x="77" y="26"/>
                </a:cxn>
                <a:cxn ang="0">
                  <a:pos x="81" y="19"/>
                </a:cxn>
                <a:cxn ang="0">
                  <a:pos x="84" y="12"/>
                </a:cxn>
                <a:cxn ang="0">
                  <a:pos x="86" y="4"/>
                </a:cxn>
                <a:cxn ang="0">
                  <a:pos x="86" y="4"/>
                </a:cxn>
                <a:cxn ang="0">
                  <a:pos x="86" y="2"/>
                </a:cxn>
                <a:cxn ang="0">
                  <a:pos x="85" y="1"/>
                </a:cxn>
                <a:cxn ang="0">
                  <a:pos x="83" y="0"/>
                </a:cxn>
                <a:cxn ang="0">
                  <a:pos x="82" y="0"/>
                </a:cxn>
                <a:cxn ang="0">
                  <a:pos x="78" y="1"/>
                </a:cxn>
                <a:cxn ang="0">
                  <a:pos x="77" y="2"/>
                </a:cxn>
                <a:cxn ang="0">
                  <a:pos x="77" y="4"/>
                </a:cxn>
                <a:cxn ang="0">
                  <a:pos x="77" y="4"/>
                </a:cxn>
              </a:cxnLst>
              <a:rect l="0" t="0" r="r" b="b"/>
              <a:pathLst>
                <a:path w="86" h="146">
                  <a:moveTo>
                    <a:pt x="77" y="4"/>
                  </a:moveTo>
                  <a:lnTo>
                    <a:pt x="77" y="4"/>
                  </a:lnTo>
                  <a:lnTo>
                    <a:pt x="76" y="9"/>
                  </a:lnTo>
                  <a:lnTo>
                    <a:pt x="74" y="14"/>
                  </a:lnTo>
                  <a:lnTo>
                    <a:pt x="68" y="23"/>
                  </a:lnTo>
                  <a:lnTo>
                    <a:pt x="54" y="39"/>
                  </a:lnTo>
                  <a:lnTo>
                    <a:pt x="54" y="39"/>
                  </a:lnTo>
                  <a:lnTo>
                    <a:pt x="42" y="55"/>
                  </a:lnTo>
                  <a:lnTo>
                    <a:pt x="31" y="72"/>
                  </a:lnTo>
                  <a:lnTo>
                    <a:pt x="31" y="72"/>
                  </a:lnTo>
                  <a:lnTo>
                    <a:pt x="22" y="87"/>
                  </a:lnTo>
                  <a:lnTo>
                    <a:pt x="13" y="102"/>
                  </a:lnTo>
                  <a:lnTo>
                    <a:pt x="9" y="111"/>
                  </a:lnTo>
                  <a:lnTo>
                    <a:pt x="6" y="119"/>
                  </a:lnTo>
                  <a:lnTo>
                    <a:pt x="2" y="127"/>
                  </a:lnTo>
                  <a:lnTo>
                    <a:pt x="1" y="135"/>
                  </a:lnTo>
                  <a:lnTo>
                    <a:pt x="1" y="135"/>
                  </a:lnTo>
                  <a:lnTo>
                    <a:pt x="0" y="137"/>
                  </a:lnTo>
                  <a:lnTo>
                    <a:pt x="0" y="141"/>
                  </a:lnTo>
                  <a:lnTo>
                    <a:pt x="0" y="141"/>
                  </a:lnTo>
                  <a:lnTo>
                    <a:pt x="1" y="143"/>
                  </a:lnTo>
                  <a:lnTo>
                    <a:pt x="2" y="144"/>
                  </a:lnTo>
                  <a:lnTo>
                    <a:pt x="3" y="145"/>
                  </a:lnTo>
                  <a:lnTo>
                    <a:pt x="6" y="146"/>
                  </a:lnTo>
                  <a:lnTo>
                    <a:pt x="7" y="145"/>
                  </a:lnTo>
                  <a:lnTo>
                    <a:pt x="9" y="144"/>
                  </a:lnTo>
                  <a:lnTo>
                    <a:pt x="10" y="143"/>
                  </a:lnTo>
                  <a:lnTo>
                    <a:pt x="10" y="141"/>
                  </a:lnTo>
                  <a:lnTo>
                    <a:pt x="10" y="141"/>
                  </a:lnTo>
                  <a:lnTo>
                    <a:pt x="11" y="130"/>
                  </a:lnTo>
                  <a:lnTo>
                    <a:pt x="15" y="119"/>
                  </a:lnTo>
                  <a:lnTo>
                    <a:pt x="19" y="108"/>
                  </a:lnTo>
                  <a:lnTo>
                    <a:pt x="25" y="97"/>
                  </a:lnTo>
                  <a:lnTo>
                    <a:pt x="39" y="75"/>
                  </a:lnTo>
                  <a:lnTo>
                    <a:pt x="52" y="57"/>
                  </a:lnTo>
                  <a:lnTo>
                    <a:pt x="52" y="57"/>
                  </a:lnTo>
                  <a:lnTo>
                    <a:pt x="62" y="45"/>
                  </a:lnTo>
                  <a:lnTo>
                    <a:pt x="73" y="32"/>
                  </a:lnTo>
                  <a:lnTo>
                    <a:pt x="77" y="26"/>
                  </a:lnTo>
                  <a:lnTo>
                    <a:pt x="81" y="19"/>
                  </a:lnTo>
                  <a:lnTo>
                    <a:pt x="84" y="12"/>
                  </a:lnTo>
                  <a:lnTo>
                    <a:pt x="86" y="4"/>
                  </a:lnTo>
                  <a:lnTo>
                    <a:pt x="86" y="4"/>
                  </a:lnTo>
                  <a:lnTo>
                    <a:pt x="86" y="2"/>
                  </a:lnTo>
                  <a:lnTo>
                    <a:pt x="85" y="1"/>
                  </a:lnTo>
                  <a:lnTo>
                    <a:pt x="83" y="0"/>
                  </a:lnTo>
                  <a:lnTo>
                    <a:pt x="82" y="0"/>
                  </a:lnTo>
                  <a:lnTo>
                    <a:pt x="78" y="1"/>
                  </a:lnTo>
                  <a:lnTo>
                    <a:pt x="77" y="2"/>
                  </a:lnTo>
                  <a:lnTo>
                    <a:pt x="77" y="4"/>
                  </a:lnTo>
                  <a:lnTo>
                    <a:pt x="77"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 name="Freeform 299">
              <a:extLst>
                <a:ext uri="{FF2B5EF4-FFF2-40B4-BE49-F238E27FC236}">
                  <a16:creationId xmlns:a16="http://schemas.microsoft.com/office/drawing/2014/main" id="{75AD39EA-0190-37E8-551C-83114828363B}"/>
                </a:ext>
              </a:extLst>
            </p:cNvPr>
            <p:cNvSpPr/>
            <p:nvPr/>
          </p:nvSpPr>
          <p:spPr bwMode="auto">
            <a:xfrm>
              <a:off x="3429000" y="3648075"/>
              <a:ext cx="42863" cy="68263"/>
            </a:xfrm>
            <a:custGeom>
              <a:avLst/>
              <a:gdLst/>
              <a:ahLst/>
              <a:cxnLst>
                <a:cxn ang="0">
                  <a:pos x="72" y="2"/>
                </a:cxn>
                <a:cxn ang="0">
                  <a:pos x="72" y="2"/>
                </a:cxn>
                <a:cxn ang="0">
                  <a:pos x="52" y="31"/>
                </a:cxn>
                <a:cxn ang="0">
                  <a:pos x="32" y="60"/>
                </a:cxn>
                <a:cxn ang="0">
                  <a:pos x="24" y="74"/>
                </a:cxn>
                <a:cxn ang="0">
                  <a:pos x="16" y="90"/>
                </a:cxn>
                <a:cxn ang="0">
                  <a:pos x="7" y="105"/>
                </a:cxn>
                <a:cxn ang="0">
                  <a:pos x="0" y="122"/>
                </a:cxn>
                <a:cxn ang="0">
                  <a:pos x="0" y="122"/>
                </a:cxn>
                <a:cxn ang="0">
                  <a:pos x="0" y="124"/>
                </a:cxn>
                <a:cxn ang="0">
                  <a:pos x="1" y="125"/>
                </a:cxn>
                <a:cxn ang="0">
                  <a:pos x="2" y="126"/>
                </a:cxn>
                <a:cxn ang="0">
                  <a:pos x="3" y="127"/>
                </a:cxn>
                <a:cxn ang="0">
                  <a:pos x="7" y="127"/>
                </a:cxn>
                <a:cxn ang="0">
                  <a:pos x="8" y="126"/>
                </a:cxn>
                <a:cxn ang="0">
                  <a:pos x="9" y="124"/>
                </a:cxn>
                <a:cxn ang="0">
                  <a:pos x="9" y="124"/>
                </a:cxn>
                <a:cxn ang="0">
                  <a:pos x="17" y="108"/>
                </a:cxn>
                <a:cxn ang="0">
                  <a:pos x="24" y="93"/>
                </a:cxn>
                <a:cxn ang="0">
                  <a:pos x="32" y="78"/>
                </a:cxn>
                <a:cxn ang="0">
                  <a:pos x="41" y="63"/>
                </a:cxn>
                <a:cxn ang="0">
                  <a:pos x="60" y="35"/>
                </a:cxn>
                <a:cxn ang="0">
                  <a:pos x="81" y="7"/>
                </a:cxn>
                <a:cxn ang="0">
                  <a:pos x="81" y="7"/>
                </a:cxn>
                <a:cxn ang="0">
                  <a:pos x="81" y="5"/>
                </a:cxn>
                <a:cxn ang="0">
                  <a:pos x="81" y="3"/>
                </a:cxn>
                <a:cxn ang="0">
                  <a:pos x="81" y="2"/>
                </a:cxn>
                <a:cxn ang="0">
                  <a:pos x="79" y="1"/>
                </a:cxn>
                <a:cxn ang="0">
                  <a:pos x="76" y="0"/>
                </a:cxn>
                <a:cxn ang="0">
                  <a:pos x="74" y="1"/>
                </a:cxn>
                <a:cxn ang="0">
                  <a:pos x="72" y="2"/>
                </a:cxn>
                <a:cxn ang="0">
                  <a:pos x="72" y="2"/>
                </a:cxn>
              </a:cxnLst>
              <a:rect l="0" t="0" r="r" b="b"/>
              <a:pathLst>
                <a:path w="81" h="127">
                  <a:moveTo>
                    <a:pt x="72" y="2"/>
                  </a:moveTo>
                  <a:lnTo>
                    <a:pt x="72" y="2"/>
                  </a:lnTo>
                  <a:lnTo>
                    <a:pt x="52" y="31"/>
                  </a:lnTo>
                  <a:lnTo>
                    <a:pt x="32" y="60"/>
                  </a:lnTo>
                  <a:lnTo>
                    <a:pt x="24" y="74"/>
                  </a:lnTo>
                  <a:lnTo>
                    <a:pt x="16" y="90"/>
                  </a:lnTo>
                  <a:lnTo>
                    <a:pt x="7" y="105"/>
                  </a:lnTo>
                  <a:lnTo>
                    <a:pt x="0" y="122"/>
                  </a:lnTo>
                  <a:lnTo>
                    <a:pt x="0" y="122"/>
                  </a:lnTo>
                  <a:lnTo>
                    <a:pt x="0" y="124"/>
                  </a:lnTo>
                  <a:lnTo>
                    <a:pt x="1" y="125"/>
                  </a:lnTo>
                  <a:lnTo>
                    <a:pt x="2" y="126"/>
                  </a:lnTo>
                  <a:lnTo>
                    <a:pt x="3" y="127"/>
                  </a:lnTo>
                  <a:lnTo>
                    <a:pt x="7" y="127"/>
                  </a:lnTo>
                  <a:lnTo>
                    <a:pt x="8" y="126"/>
                  </a:lnTo>
                  <a:lnTo>
                    <a:pt x="9" y="124"/>
                  </a:lnTo>
                  <a:lnTo>
                    <a:pt x="9" y="124"/>
                  </a:lnTo>
                  <a:lnTo>
                    <a:pt x="17" y="108"/>
                  </a:lnTo>
                  <a:lnTo>
                    <a:pt x="24" y="93"/>
                  </a:lnTo>
                  <a:lnTo>
                    <a:pt x="32" y="78"/>
                  </a:lnTo>
                  <a:lnTo>
                    <a:pt x="41" y="63"/>
                  </a:lnTo>
                  <a:lnTo>
                    <a:pt x="60" y="35"/>
                  </a:lnTo>
                  <a:lnTo>
                    <a:pt x="81" y="7"/>
                  </a:lnTo>
                  <a:lnTo>
                    <a:pt x="81" y="7"/>
                  </a:lnTo>
                  <a:lnTo>
                    <a:pt x="81" y="5"/>
                  </a:lnTo>
                  <a:lnTo>
                    <a:pt x="81" y="3"/>
                  </a:lnTo>
                  <a:lnTo>
                    <a:pt x="81" y="2"/>
                  </a:lnTo>
                  <a:lnTo>
                    <a:pt x="79" y="1"/>
                  </a:lnTo>
                  <a:lnTo>
                    <a:pt x="76" y="0"/>
                  </a:lnTo>
                  <a:lnTo>
                    <a:pt x="74" y="1"/>
                  </a:lnTo>
                  <a:lnTo>
                    <a:pt x="72" y="2"/>
                  </a:lnTo>
                  <a:lnTo>
                    <a:pt x="7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7" name="Freeform 300">
              <a:extLst>
                <a:ext uri="{FF2B5EF4-FFF2-40B4-BE49-F238E27FC236}">
                  <a16:creationId xmlns:a16="http://schemas.microsoft.com/office/drawing/2014/main" id="{B40F816F-6330-BCA1-64ED-17D331DC1E4F}"/>
                </a:ext>
              </a:extLst>
            </p:cNvPr>
            <p:cNvSpPr/>
            <p:nvPr/>
          </p:nvSpPr>
          <p:spPr bwMode="auto">
            <a:xfrm>
              <a:off x="3449638" y="3665538"/>
              <a:ext cx="38100" cy="80963"/>
            </a:xfrm>
            <a:custGeom>
              <a:avLst/>
              <a:gdLst/>
              <a:ahLst/>
              <a:cxnLst>
                <a:cxn ang="0">
                  <a:pos x="62" y="2"/>
                </a:cxn>
                <a:cxn ang="0">
                  <a:pos x="62" y="2"/>
                </a:cxn>
                <a:cxn ang="0">
                  <a:pos x="53" y="21"/>
                </a:cxn>
                <a:cxn ang="0">
                  <a:pos x="44" y="40"/>
                </a:cxn>
                <a:cxn ang="0">
                  <a:pos x="34" y="59"/>
                </a:cxn>
                <a:cxn ang="0">
                  <a:pos x="25" y="78"/>
                </a:cxn>
                <a:cxn ang="0">
                  <a:pos x="25" y="78"/>
                </a:cxn>
                <a:cxn ang="0">
                  <a:pos x="16" y="94"/>
                </a:cxn>
                <a:cxn ang="0">
                  <a:pos x="9" y="112"/>
                </a:cxn>
                <a:cxn ang="0">
                  <a:pos x="6" y="120"/>
                </a:cxn>
                <a:cxn ang="0">
                  <a:pos x="3" y="129"/>
                </a:cxn>
                <a:cxn ang="0">
                  <a:pos x="1" y="137"/>
                </a:cxn>
                <a:cxn ang="0">
                  <a:pos x="0" y="147"/>
                </a:cxn>
                <a:cxn ang="0">
                  <a:pos x="0" y="147"/>
                </a:cxn>
                <a:cxn ang="0">
                  <a:pos x="0" y="149"/>
                </a:cxn>
                <a:cxn ang="0">
                  <a:pos x="1" y="150"/>
                </a:cxn>
                <a:cxn ang="0">
                  <a:pos x="3" y="151"/>
                </a:cxn>
                <a:cxn ang="0">
                  <a:pos x="5" y="152"/>
                </a:cxn>
                <a:cxn ang="0">
                  <a:pos x="7" y="151"/>
                </a:cxn>
                <a:cxn ang="0">
                  <a:pos x="8" y="150"/>
                </a:cxn>
                <a:cxn ang="0">
                  <a:pos x="10" y="149"/>
                </a:cxn>
                <a:cxn ang="0">
                  <a:pos x="10" y="147"/>
                </a:cxn>
                <a:cxn ang="0">
                  <a:pos x="10" y="147"/>
                </a:cxn>
                <a:cxn ang="0">
                  <a:pos x="11" y="136"/>
                </a:cxn>
                <a:cxn ang="0">
                  <a:pos x="14" y="126"/>
                </a:cxn>
                <a:cxn ang="0">
                  <a:pos x="17" y="117"/>
                </a:cxn>
                <a:cxn ang="0">
                  <a:pos x="21" y="106"/>
                </a:cxn>
                <a:cxn ang="0">
                  <a:pos x="30" y="88"/>
                </a:cxn>
                <a:cxn ang="0">
                  <a:pos x="41" y="69"/>
                </a:cxn>
                <a:cxn ang="0">
                  <a:pos x="41" y="69"/>
                </a:cxn>
                <a:cxn ang="0">
                  <a:pos x="48" y="54"/>
                </a:cxn>
                <a:cxn ang="0">
                  <a:pos x="55" y="38"/>
                </a:cxn>
                <a:cxn ang="0">
                  <a:pos x="62" y="23"/>
                </a:cxn>
                <a:cxn ang="0">
                  <a:pos x="71" y="7"/>
                </a:cxn>
                <a:cxn ang="0">
                  <a:pos x="71" y="7"/>
                </a:cxn>
                <a:cxn ang="0">
                  <a:pos x="72" y="5"/>
                </a:cxn>
                <a:cxn ang="0">
                  <a:pos x="72" y="3"/>
                </a:cxn>
                <a:cxn ang="0">
                  <a:pos x="71" y="2"/>
                </a:cxn>
                <a:cxn ang="0">
                  <a:pos x="69" y="1"/>
                </a:cxn>
                <a:cxn ang="0">
                  <a:pos x="68" y="0"/>
                </a:cxn>
                <a:cxn ang="0">
                  <a:pos x="65" y="0"/>
                </a:cxn>
                <a:cxn ang="0">
                  <a:pos x="64" y="1"/>
                </a:cxn>
                <a:cxn ang="0">
                  <a:pos x="62" y="2"/>
                </a:cxn>
                <a:cxn ang="0">
                  <a:pos x="62" y="2"/>
                </a:cxn>
              </a:cxnLst>
              <a:rect l="0" t="0" r="r" b="b"/>
              <a:pathLst>
                <a:path w="72" h="152">
                  <a:moveTo>
                    <a:pt x="62" y="2"/>
                  </a:moveTo>
                  <a:lnTo>
                    <a:pt x="62" y="2"/>
                  </a:lnTo>
                  <a:lnTo>
                    <a:pt x="53" y="21"/>
                  </a:lnTo>
                  <a:lnTo>
                    <a:pt x="44" y="40"/>
                  </a:lnTo>
                  <a:lnTo>
                    <a:pt x="34" y="59"/>
                  </a:lnTo>
                  <a:lnTo>
                    <a:pt x="25" y="78"/>
                  </a:lnTo>
                  <a:lnTo>
                    <a:pt x="25" y="78"/>
                  </a:lnTo>
                  <a:lnTo>
                    <a:pt x="16" y="94"/>
                  </a:lnTo>
                  <a:lnTo>
                    <a:pt x="9" y="112"/>
                  </a:lnTo>
                  <a:lnTo>
                    <a:pt x="6" y="120"/>
                  </a:lnTo>
                  <a:lnTo>
                    <a:pt x="3" y="129"/>
                  </a:lnTo>
                  <a:lnTo>
                    <a:pt x="1" y="137"/>
                  </a:lnTo>
                  <a:lnTo>
                    <a:pt x="0" y="147"/>
                  </a:lnTo>
                  <a:lnTo>
                    <a:pt x="0" y="147"/>
                  </a:lnTo>
                  <a:lnTo>
                    <a:pt x="0" y="149"/>
                  </a:lnTo>
                  <a:lnTo>
                    <a:pt x="1" y="150"/>
                  </a:lnTo>
                  <a:lnTo>
                    <a:pt x="3" y="151"/>
                  </a:lnTo>
                  <a:lnTo>
                    <a:pt x="5" y="152"/>
                  </a:lnTo>
                  <a:lnTo>
                    <a:pt x="7" y="151"/>
                  </a:lnTo>
                  <a:lnTo>
                    <a:pt x="8" y="150"/>
                  </a:lnTo>
                  <a:lnTo>
                    <a:pt x="10" y="149"/>
                  </a:lnTo>
                  <a:lnTo>
                    <a:pt x="10" y="147"/>
                  </a:lnTo>
                  <a:lnTo>
                    <a:pt x="10" y="147"/>
                  </a:lnTo>
                  <a:lnTo>
                    <a:pt x="11" y="136"/>
                  </a:lnTo>
                  <a:lnTo>
                    <a:pt x="14" y="126"/>
                  </a:lnTo>
                  <a:lnTo>
                    <a:pt x="17" y="117"/>
                  </a:lnTo>
                  <a:lnTo>
                    <a:pt x="21" y="106"/>
                  </a:lnTo>
                  <a:lnTo>
                    <a:pt x="30" y="88"/>
                  </a:lnTo>
                  <a:lnTo>
                    <a:pt x="41" y="69"/>
                  </a:lnTo>
                  <a:lnTo>
                    <a:pt x="41" y="69"/>
                  </a:lnTo>
                  <a:lnTo>
                    <a:pt x="48" y="54"/>
                  </a:lnTo>
                  <a:lnTo>
                    <a:pt x="55" y="38"/>
                  </a:lnTo>
                  <a:lnTo>
                    <a:pt x="62" y="23"/>
                  </a:lnTo>
                  <a:lnTo>
                    <a:pt x="71" y="7"/>
                  </a:lnTo>
                  <a:lnTo>
                    <a:pt x="71" y="7"/>
                  </a:lnTo>
                  <a:lnTo>
                    <a:pt x="72" y="5"/>
                  </a:lnTo>
                  <a:lnTo>
                    <a:pt x="72" y="3"/>
                  </a:lnTo>
                  <a:lnTo>
                    <a:pt x="71" y="2"/>
                  </a:lnTo>
                  <a:lnTo>
                    <a:pt x="69" y="1"/>
                  </a:lnTo>
                  <a:lnTo>
                    <a:pt x="68" y="0"/>
                  </a:lnTo>
                  <a:lnTo>
                    <a:pt x="65" y="0"/>
                  </a:lnTo>
                  <a:lnTo>
                    <a:pt x="64" y="1"/>
                  </a:lnTo>
                  <a:lnTo>
                    <a:pt x="62" y="2"/>
                  </a:lnTo>
                  <a:lnTo>
                    <a:pt x="6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 name="Freeform 301">
              <a:extLst>
                <a:ext uri="{FF2B5EF4-FFF2-40B4-BE49-F238E27FC236}">
                  <a16:creationId xmlns:a16="http://schemas.microsoft.com/office/drawing/2014/main" id="{66784DD5-104B-564B-6747-9740356CD458}"/>
                </a:ext>
              </a:extLst>
            </p:cNvPr>
            <p:cNvSpPr/>
            <p:nvPr/>
          </p:nvSpPr>
          <p:spPr bwMode="auto">
            <a:xfrm>
              <a:off x="3481388" y="3683000"/>
              <a:ext cx="38100" cy="68263"/>
            </a:xfrm>
            <a:custGeom>
              <a:avLst/>
              <a:gdLst/>
              <a:ahLst/>
              <a:cxnLst>
                <a:cxn ang="0">
                  <a:pos x="62" y="2"/>
                </a:cxn>
                <a:cxn ang="0">
                  <a:pos x="62" y="2"/>
                </a:cxn>
                <a:cxn ang="0">
                  <a:pos x="58" y="9"/>
                </a:cxn>
                <a:cxn ang="0">
                  <a:pos x="53" y="17"/>
                </a:cxn>
                <a:cxn ang="0">
                  <a:pos x="48" y="24"/>
                </a:cxn>
                <a:cxn ang="0">
                  <a:pos x="44" y="31"/>
                </a:cxn>
                <a:cxn ang="0">
                  <a:pos x="44" y="31"/>
                </a:cxn>
                <a:cxn ang="0">
                  <a:pos x="40" y="38"/>
                </a:cxn>
                <a:cxn ang="0">
                  <a:pos x="35" y="48"/>
                </a:cxn>
                <a:cxn ang="0">
                  <a:pos x="32" y="56"/>
                </a:cxn>
                <a:cxn ang="0">
                  <a:pos x="29" y="64"/>
                </a:cxn>
                <a:cxn ang="0">
                  <a:pos x="29" y="64"/>
                </a:cxn>
                <a:cxn ang="0">
                  <a:pos x="24" y="73"/>
                </a:cxn>
                <a:cxn ang="0">
                  <a:pos x="19" y="82"/>
                </a:cxn>
                <a:cxn ang="0">
                  <a:pos x="13" y="90"/>
                </a:cxn>
                <a:cxn ang="0">
                  <a:pos x="8" y="99"/>
                </a:cxn>
                <a:cxn ang="0">
                  <a:pos x="8" y="99"/>
                </a:cxn>
                <a:cxn ang="0">
                  <a:pos x="6" y="104"/>
                </a:cxn>
                <a:cxn ang="0">
                  <a:pos x="5" y="111"/>
                </a:cxn>
                <a:cxn ang="0">
                  <a:pos x="2" y="116"/>
                </a:cxn>
                <a:cxn ang="0">
                  <a:pos x="0" y="121"/>
                </a:cxn>
                <a:cxn ang="0">
                  <a:pos x="0" y="121"/>
                </a:cxn>
                <a:cxn ang="0">
                  <a:pos x="0" y="123"/>
                </a:cxn>
                <a:cxn ang="0">
                  <a:pos x="0" y="125"/>
                </a:cxn>
                <a:cxn ang="0">
                  <a:pos x="2" y="127"/>
                </a:cxn>
                <a:cxn ang="0">
                  <a:pos x="5" y="128"/>
                </a:cxn>
                <a:cxn ang="0">
                  <a:pos x="6" y="128"/>
                </a:cxn>
                <a:cxn ang="0">
                  <a:pos x="8" y="127"/>
                </a:cxn>
                <a:cxn ang="0">
                  <a:pos x="9" y="126"/>
                </a:cxn>
                <a:cxn ang="0">
                  <a:pos x="9" y="126"/>
                </a:cxn>
                <a:cxn ang="0">
                  <a:pos x="22" y="97"/>
                </a:cxn>
                <a:cxn ang="0">
                  <a:pos x="29" y="83"/>
                </a:cxn>
                <a:cxn ang="0">
                  <a:pos x="38" y="68"/>
                </a:cxn>
                <a:cxn ang="0">
                  <a:pos x="38" y="68"/>
                </a:cxn>
                <a:cxn ang="0">
                  <a:pos x="41" y="63"/>
                </a:cxn>
                <a:cxn ang="0">
                  <a:pos x="44" y="56"/>
                </a:cxn>
                <a:cxn ang="0">
                  <a:pos x="49" y="42"/>
                </a:cxn>
                <a:cxn ang="0">
                  <a:pos x="49" y="42"/>
                </a:cxn>
                <a:cxn ang="0">
                  <a:pos x="54" y="33"/>
                </a:cxn>
                <a:cxn ang="0">
                  <a:pos x="59" y="25"/>
                </a:cxn>
                <a:cxn ang="0">
                  <a:pos x="65" y="16"/>
                </a:cxn>
                <a:cxn ang="0">
                  <a:pos x="71" y="7"/>
                </a:cxn>
                <a:cxn ang="0">
                  <a:pos x="71" y="7"/>
                </a:cxn>
                <a:cxn ang="0">
                  <a:pos x="71" y="5"/>
                </a:cxn>
                <a:cxn ang="0">
                  <a:pos x="71" y="3"/>
                </a:cxn>
                <a:cxn ang="0">
                  <a:pos x="70" y="2"/>
                </a:cxn>
                <a:cxn ang="0">
                  <a:pos x="69" y="1"/>
                </a:cxn>
                <a:cxn ang="0">
                  <a:pos x="66" y="0"/>
                </a:cxn>
                <a:cxn ang="0">
                  <a:pos x="65" y="0"/>
                </a:cxn>
                <a:cxn ang="0">
                  <a:pos x="63" y="1"/>
                </a:cxn>
                <a:cxn ang="0">
                  <a:pos x="62" y="2"/>
                </a:cxn>
                <a:cxn ang="0">
                  <a:pos x="62" y="2"/>
                </a:cxn>
              </a:cxnLst>
              <a:rect l="0" t="0" r="r" b="b"/>
              <a:pathLst>
                <a:path w="71" h="128">
                  <a:moveTo>
                    <a:pt x="62" y="2"/>
                  </a:moveTo>
                  <a:lnTo>
                    <a:pt x="62" y="2"/>
                  </a:lnTo>
                  <a:lnTo>
                    <a:pt x="58" y="9"/>
                  </a:lnTo>
                  <a:lnTo>
                    <a:pt x="53" y="17"/>
                  </a:lnTo>
                  <a:lnTo>
                    <a:pt x="48" y="24"/>
                  </a:lnTo>
                  <a:lnTo>
                    <a:pt x="44" y="31"/>
                  </a:lnTo>
                  <a:lnTo>
                    <a:pt x="44" y="31"/>
                  </a:lnTo>
                  <a:lnTo>
                    <a:pt x="40" y="38"/>
                  </a:lnTo>
                  <a:lnTo>
                    <a:pt x="35" y="48"/>
                  </a:lnTo>
                  <a:lnTo>
                    <a:pt x="32" y="56"/>
                  </a:lnTo>
                  <a:lnTo>
                    <a:pt x="29" y="64"/>
                  </a:lnTo>
                  <a:lnTo>
                    <a:pt x="29" y="64"/>
                  </a:lnTo>
                  <a:lnTo>
                    <a:pt x="24" y="73"/>
                  </a:lnTo>
                  <a:lnTo>
                    <a:pt x="19" y="82"/>
                  </a:lnTo>
                  <a:lnTo>
                    <a:pt x="13" y="90"/>
                  </a:lnTo>
                  <a:lnTo>
                    <a:pt x="8" y="99"/>
                  </a:lnTo>
                  <a:lnTo>
                    <a:pt x="8" y="99"/>
                  </a:lnTo>
                  <a:lnTo>
                    <a:pt x="6" y="104"/>
                  </a:lnTo>
                  <a:lnTo>
                    <a:pt x="5" y="111"/>
                  </a:lnTo>
                  <a:lnTo>
                    <a:pt x="2" y="116"/>
                  </a:lnTo>
                  <a:lnTo>
                    <a:pt x="0" y="121"/>
                  </a:lnTo>
                  <a:lnTo>
                    <a:pt x="0" y="121"/>
                  </a:lnTo>
                  <a:lnTo>
                    <a:pt x="0" y="123"/>
                  </a:lnTo>
                  <a:lnTo>
                    <a:pt x="0" y="125"/>
                  </a:lnTo>
                  <a:lnTo>
                    <a:pt x="2" y="127"/>
                  </a:lnTo>
                  <a:lnTo>
                    <a:pt x="5" y="128"/>
                  </a:lnTo>
                  <a:lnTo>
                    <a:pt x="6" y="128"/>
                  </a:lnTo>
                  <a:lnTo>
                    <a:pt x="8" y="127"/>
                  </a:lnTo>
                  <a:lnTo>
                    <a:pt x="9" y="126"/>
                  </a:lnTo>
                  <a:lnTo>
                    <a:pt x="9" y="126"/>
                  </a:lnTo>
                  <a:lnTo>
                    <a:pt x="22" y="97"/>
                  </a:lnTo>
                  <a:lnTo>
                    <a:pt x="29" y="83"/>
                  </a:lnTo>
                  <a:lnTo>
                    <a:pt x="38" y="68"/>
                  </a:lnTo>
                  <a:lnTo>
                    <a:pt x="38" y="68"/>
                  </a:lnTo>
                  <a:lnTo>
                    <a:pt x="41" y="63"/>
                  </a:lnTo>
                  <a:lnTo>
                    <a:pt x="44" y="56"/>
                  </a:lnTo>
                  <a:lnTo>
                    <a:pt x="49" y="42"/>
                  </a:lnTo>
                  <a:lnTo>
                    <a:pt x="49" y="42"/>
                  </a:lnTo>
                  <a:lnTo>
                    <a:pt x="54" y="33"/>
                  </a:lnTo>
                  <a:lnTo>
                    <a:pt x="59" y="25"/>
                  </a:lnTo>
                  <a:lnTo>
                    <a:pt x="65" y="16"/>
                  </a:lnTo>
                  <a:lnTo>
                    <a:pt x="71" y="7"/>
                  </a:lnTo>
                  <a:lnTo>
                    <a:pt x="71" y="7"/>
                  </a:lnTo>
                  <a:lnTo>
                    <a:pt x="71" y="5"/>
                  </a:lnTo>
                  <a:lnTo>
                    <a:pt x="71" y="3"/>
                  </a:lnTo>
                  <a:lnTo>
                    <a:pt x="70" y="2"/>
                  </a:lnTo>
                  <a:lnTo>
                    <a:pt x="69" y="1"/>
                  </a:lnTo>
                  <a:lnTo>
                    <a:pt x="66" y="0"/>
                  </a:lnTo>
                  <a:lnTo>
                    <a:pt x="65" y="0"/>
                  </a:lnTo>
                  <a:lnTo>
                    <a:pt x="63" y="1"/>
                  </a:lnTo>
                  <a:lnTo>
                    <a:pt x="62" y="2"/>
                  </a:lnTo>
                  <a:lnTo>
                    <a:pt x="6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 name="Freeform 302">
              <a:extLst>
                <a:ext uri="{FF2B5EF4-FFF2-40B4-BE49-F238E27FC236}">
                  <a16:creationId xmlns:a16="http://schemas.microsoft.com/office/drawing/2014/main" id="{3C9EB293-4DD2-1FAD-FE95-35199B5154A9}"/>
                </a:ext>
              </a:extLst>
            </p:cNvPr>
            <p:cNvSpPr/>
            <p:nvPr/>
          </p:nvSpPr>
          <p:spPr bwMode="auto">
            <a:xfrm>
              <a:off x="3514725" y="3687763"/>
              <a:ext cx="39688" cy="82550"/>
            </a:xfrm>
            <a:custGeom>
              <a:avLst/>
              <a:gdLst/>
              <a:ahLst/>
              <a:cxnLst>
                <a:cxn ang="0">
                  <a:pos x="67" y="3"/>
                </a:cxn>
                <a:cxn ang="0">
                  <a:pos x="67" y="3"/>
                </a:cxn>
                <a:cxn ang="0">
                  <a:pos x="64" y="15"/>
                </a:cxn>
                <a:cxn ang="0">
                  <a:pos x="60" y="25"/>
                </a:cxn>
                <a:cxn ang="0">
                  <a:pos x="56" y="35"/>
                </a:cxn>
                <a:cxn ang="0">
                  <a:pos x="50" y="46"/>
                </a:cxn>
                <a:cxn ang="0">
                  <a:pos x="50" y="46"/>
                </a:cxn>
                <a:cxn ang="0">
                  <a:pos x="45" y="54"/>
                </a:cxn>
                <a:cxn ang="0">
                  <a:pos x="39" y="62"/>
                </a:cxn>
                <a:cxn ang="0">
                  <a:pos x="33" y="71"/>
                </a:cxn>
                <a:cxn ang="0">
                  <a:pos x="29" y="80"/>
                </a:cxn>
                <a:cxn ang="0">
                  <a:pos x="29" y="80"/>
                </a:cxn>
                <a:cxn ang="0">
                  <a:pos x="21" y="104"/>
                </a:cxn>
                <a:cxn ang="0">
                  <a:pos x="17" y="115"/>
                </a:cxn>
                <a:cxn ang="0">
                  <a:pos x="11" y="126"/>
                </a:cxn>
                <a:cxn ang="0">
                  <a:pos x="11" y="126"/>
                </a:cxn>
                <a:cxn ang="0">
                  <a:pos x="7" y="135"/>
                </a:cxn>
                <a:cxn ang="0">
                  <a:pos x="2" y="144"/>
                </a:cxn>
                <a:cxn ang="0">
                  <a:pos x="2" y="144"/>
                </a:cxn>
                <a:cxn ang="0">
                  <a:pos x="1" y="145"/>
                </a:cxn>
                <a:cxn ang="0">
                  <a:pos x="0" y="147"/>
                </a:cxn>
                <a:cxn ang="0">
                  <a:pos x="0" y="152"/>
                </a:cxn>
                <a:cxn ang="0">
                  <a:pos x="0" y="152"/>
                </a:cxn>
                <a:cxn ang="0">
                  <a:pos x="1" y="154"/>
                </a:cxn>
                <a:cxn ang="0">
                  <a:pos x="2" y="155"/>
                </a:cxn>
                <a:cxn ang="0">
                  <a:pos x="4" y="156"/>
                </a:cxn>
                <a:cxn ang="0">
                  <a:pos x="8" y="156"/>
                </a:cxn>
                <a:cxn ang="0">
                  <a:pos x="10" y="155"/>
                </a:cxn>
                <a:cxn ang="0">
                  <a:pos x="10" y="153"/>
                </a:cxn>
                <a:cxn ang="0">
                  <a:pos x="10" y="153"/>
                </a:cxn>
                <a:cxn ang="0">
                  <a:pos x="12" y="145"/>
                </a:cxn>
                <a:cxn ang="0">
                  <a:pos x="15" y="137"/>
                </a:cxn>
                <a:cxn ang="0">
                  <a:pos x="22" y="121"/>
                </a:cxn>
                <a:cxn ang="0">
                  <a:pos x="30" y="105"/>
                </a:cxn>
                <a:cxn ang="0">
                  <a:pos x="33" y="96"/>
                </a:cxn>
                <a:cxn ang="0">
                  <a:pos x="36" y="89"/>
                </a:cxn>
                <a:cxn ang="0">
                  <a:pos x="36" y="89"/>
                </a:cxn>
                <a:cxn ang="0">
                  <a:pos x="39" y="83"/>
                </a:cxn>
                <a:cxn ang="0">
                  <a:pos x="42" y="77"/>
                </a:cxn>
                <a:cxn ang="0">
                  <a:pos x="48" y="65"/>
                </a:cxn>
                <a:cxn ang="0">
                  <a:pos x="55" y="55"/>
                </a:cxn>
                <a:cxn ang="0">
                  <a:pos x="62" y="44"/>
                </a:cxn>
                <a:cxn ang="0">
                  <a:pos x="62" y="44"/>
                </a:cxn>
                <a:cxn ang="0">
                  <a:pos x="66" y="34"/>
                </a:cxn>
                <a:cxn ang="0">
                  <a:pos x="71" y="26"/>
                </a:cxn>
                <a:cxn ang="0">
                  <a:pos x="74" y="16"/>
                </a:cxn>
                <a:cxn ang="0">
                  <a:pos x="77" y="7"/>
                </a:cxn>
                <a:cxn ang="0">
                  <a:pos x="77" y="7"/>
                </a:cxn>
                <a:cxn ang="0">
                  <a:pos x="77" y="4"/>
                </a:cxn>
                <a:cxn ang="0">
                  <a:pos x="76" y="2"/>
                </a:cxn>
                <a:cxn ang="0">
                  <a:pos x="75" y="1"/>
                </a:cxn>
                <a:cxn ang="0">
                  <a:pos x="73" y="0"/>
                </a:cxn>
                <a:cxn ang="0">
                  <a:pos x="71" y="0"/>
                </a:cxn>
                <a:cxn ang="0">
                  <a:pos x="70" y="1"/>
                </a:cxn>
                <a:cxn ang="0">
                  <a:pos x="67" y="2"/>
                </a:cxn>
                <a:cxn ang="0">
                  <a:pos x="67" y="3"/>
                </a:cxn>
                <a:cxn ang="0">
                  <a:pos x="67" y="3"/>
                </a:cxn>
              </a:cxnLst>
              <a:rect l="0" t="0" r="r" b="b"/>
              <a:pathLst>
                <a:path w="77" h="156">
                  <a:moveTo>
                    <a:pt x="67" y="3"/>
                  </a:moveTo>
                  <a:lnTo>
                    <a:pt x="67" y="3"/>
                  </a:lnTo>
                  <a:lnTo>
                    <a:pt x="64" y="15"/>
                  </a:lnTo>
                  <a:lnTo>
                    <a:pt x="60" y="25"/>
                  </a:lnTo>
                  <a:lnTo>
                    <a:pt x="56" y="35"/>
                  </a:lnTo>
                  <a:lnTo>
                    <a:pt x="50" y="46"/>
                  </a:lnTo>
                  <a:lnTo>
                    <a:pt x="50" y="46"/>
                  </a:lnTo>
                  <a:lnTo>
                    <a:pt x="45" y="54"/>
                  </a:lnTo>
                  <a:lnTo>
                    <a:pt x="39" y="62"/>
                  </a:lnTo>
                  <a:lnTo>
                    <a:pt x="33" y="71"/>
                  </a:lnTo>
                  <a:lnTo>
                    <a:pt x="29" y="80"/>
                  </a:lnTo>
                  <a:lnTo>
                    <a:pt x="29" y="80"/>
                  </a:lnTo>
                  <a:lnTo>
                    <a:pt x="21" y="104"/>
                  </a:lnTo>
                  <a:lnTo>
                    <a:pt x="17" y="115"/>
                  </a:lnTo>
                  <a:lnTo>
                    <a:pt x="11" y="126"/>
                  </a:lnTo>
                  <a:lnTo>
                    <a:pt x="11" y="126"/>
                  </a:lnTo>
                  <a:lnTo>
                    <a:pt x="7" y="135"/>
                  </a:lnTo>
                  <a:lnTo>
                    <a:pt x="2" y="144"/>
                  </a:lnTo>
                  <a:lnTo>
                    <a:pt x="2" y="144"/>
                  </a:lnTo>
                  <a:lnTo>
                    <a:pt x="1" y="145"/>
                  </a:lnTo>
                  <a:lnTo>
                    <a:pt x="0" y="147"/>
                  </a:lnTo>
                  <a:lnTo>
                    <a:pt x="0" y="152"/>
                  </a:lnTo>
                  <a:lnTo>
                    <a:pt x="0" y="152"/>
                  </a:lnTo>
                  <a:lnTo>
                    <a:pt x="1" y="154"/>
                  </a:lnTo>
                  <a:lnTo>
                    <a:pt x="2" y="155"/>
                  </a:lnTo>
                  <a:lnTo>
                    <a:pt x="4" y="156"/>
                  </a:lnTo>
                  <a:lnTo>
                    <a:pt x="8" y="156"/>
                  </a:lnTo>
                  <a:lnTo>
                    <a:pt x="10" y="155"/>
                  </a:lnTo>
                  <a:lnTo>
                    <a:pt x="10" y="153"/>
                  </a:lnTo>
                  <a:lnTo>
                    <a:pt x="10" y="153"/>
                  </a:lnTo>
                  <a:lnTo>
                    <a:pt x="12" y="145"/>
                  </a:lnTo>
                  <a:lnTo>
                    <a:pt x="15" y="137"/>
                  </a:lnTo>
                  <a:lnTo>
                    <a:pt x="22" y="121"/>
                  </a:lnTo>
                  <a:lnTo>
                    <a:pt x="30" y="105"/>
                  </a:lnTo>
                  <a:lnTo>
                    <a:pt x="33" y="96"/>
                  </a:lnTo>
                  <a:lnTo>
                    <a:pt x="36" y="89"/>
                  </a:lnTo>
                  <a:lnTo>
                    <a:pt x="36" y="89"/>
                  </a:lnTo>
                  <a:lnTo>
                    <a:pt x="39" y="83"/>
                  </a:lnTo>
                  <a:lnTo>
                    <a:pt x="42" y="77"/>
                  </a:lnTo>
                  <a:lnTo>
                    <a:pt x="48" y="65"/>
                  </a:lnTo>
                  <a:lnTo>
                    <a:pt x="55" y="55"/>
                  </a:lnTo>
                  <a:lnTo>
                    <a:pt x="62" y="44"/>
                  </a:lnTo>
                  <a:lnTo>
                    <a:pt x="62" y="44"/>
                  </a:lnTo>
                  <a:lnTo>
                    <a:pt x="66" y="34"/>
                  </a:lnTo>
                  <a:lnTo>
                    <a:pt x="71" y="26"/>
                  </a:lnTo>
                  <a:lnTo>
                    <a:pt x="74" y="16"/>
                  </a:lnTo>
                  <a:lnTo>
                    <a:pt x="77" y="7"/>
                  </a:lnTo>
                  <a:lnTo>
                    <a:pt x="77" y="7"/>
                  </a:lnTo>
                  <a:lnTo>
                    <a:pt x="77" y="4"/>
                  </a:lnTo>
                  <a:lnTo>
                    <a:pt x="76" y="2"/>
                  </a:lnTo>
                  <a:lnTo>
                    <a:pt x="75" y="1"/>
                  </a:lnTo>
                  <a:lnTo>
                    <a:pt x="73" y="0"/>
                  </a:lnTo>
                  <a:lnTo>
                    <a:pt x="71" y="0"/>
                  </a:lnTo>
                  <a:lnTo>
                    <a:pt x="70" y="1"/>
                  </a:lnTo>
                  <a:lnTo>
                    <a:pt x="67" y="2"/>
                  </a:lnTo>
                  <a:lnTo>
                    <a:pt x="67" y="3"/>
                  </a:lnTo>
                  <a:lnTo>
                    <a:pt x="67"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 name="Freeform 303">
              <a:extLst>
                <a:ext uri="{FF2B5EF4-FFF2-40B4-BE49-F238E27FC236}">
                  <a16:creationId xmlns:a16="http://schemas.microsoft.com/office/drawing/2014/main" id="{95CE4D2A-7FEC-AF91-DEB7-795D65A1BE03}"/>
                </a:ext>
              </a:extLst>
            </p:cNvPr>
            <p:cNvSpPr/>
            <p:nvPr/>
          </p:nvSpPr>
          <p:spPr bwMode="auto">
            <a:xfrm>
              <a:off x="3541713" y="3703638"/>
              <a:ext cx="42863" cy="74613"/>
            </a:xfrm>
            <a:custGeom>
              <a:avLst/>
              <a:gdLst/>
              <a:ahLst/>
              <a:cxnLst>
                <a:cxn ang="0">
                  <a:pos x="81" y="3"/>
                </a:cxn>
                <a:cxn ang="0">
                  <a:pos x="81" y="3"/>
                </a:cxn>
                <a:cxn ang="0">
                  <a:pos x="80" y="1"/>
                </a:cxn>
                <a:cxn ang="0">
                  <a:pos x="77" y="0"/>
                </a:cxn>
                <a:cxn ang="0">
                  <a:pos x="76" y="0"/>
                </a:cxn>
                <a:cxn ang="0">
                  <a:pos x="74" y="0"/>
                </a:cxn>
                <a:cxn ang="0">
                  <a:pos x="73" y="1"/>
                </a:cxn>
                <a:cxn ang="0">
                  <a:pos x="71" y="2"/>
                </a:cxn>
                <a:cxn ang="0">
                  <a:pos x="71" y="3"/>
                </a:cxn>
                <a:cxn ang="0">
                  <a:pos x="71" y="5"/>
                </a:cxn>
                <a:cxn ang="0">
                  <a:pos x="71" y="5"/>
                </a:cxn>
                <a:cxn ang="0">
                  <a:pos x="71" y="10"/>
                </a:cxn>
                <a:cxn ang="0">
                  <a:pos x="70" y="13"/>
                </a:cxn>
                <a:cxn ang="0">
                  <a:pos x="68" y="16"/>
                </a:cxn>
                <a:cxn ang="0">
                  <a:pos x="65" y="19"/>
                </a:cxn>
                <a:cxn ang="0">
                  <a:pos x="59" y="25"/>
                </a:cxn>
                <a:cxn ang="0">
                  <a:pos x="57" y="28"/>
                </a:cxn>
                <a:cxn ang="0">
                  <a:pos x="55" y="31"/>
                </a:cxn>
                <a:cxn ang="0">
                  <a:pos x="55" y="31"/>
                </a:cxn>
                <a:cxn ang="0">
                  <a:pos x="51" y="38"/>
                </a:cxn>
                <a:cxn ang="0">
                  <a:pos x="46" y="46"/>
                </a:cxn>
                <a:cxn ang="0">
                  <a:pos x="41" y="53"/>
                </a:cxn>
                <a:cxn ang="0">
                  <a:pos x="38" y="60"/>
                </a:cxn>
                <a:cxn ang="0">
                  <a:pos x="38" y="60"/>
                </a:cxn>
                <a:cxn ang="0">
                  <a:pos x="34" y="70"/>
                </a:cxn>
                <a:cxn ang="0">
                  <a:pos x="29" y="80"/>
                </a:cxn>
                <a:cxn ang="0">
                  <a:pos x="19" y="98"/>
                </a:cxn>
                <a:cxn ang="0">
                  <a:pos x="8" y="117"/>
                </a:cxn>
                <a:cxn ang="0">
                  <a:pos x="4" y="126"/>
                </a:cxn>
                <a:cxn ang="0">
                  <a:pos x="0" y="137"/>
                </a:cxn>
                <a:cxn ang="0">
                  <a:pos x="0" y="137"/>
                </a:cxn>
                <a:cxn ang="0">
                  <a:pos x="0" y="138"/>
                </a:cxn>
                <a:cxn ang="0">
                  <a:pos x="0" y="140"/>
                </a:cxn>
                <a:cxn ang="0">
                  <a:pos x="1" y="141"/>
                </a:cxn>
                <a:cxn ang="0">
                  <a:pos x="3" y="142"/>
                </a:cxn>
                <a:cxn ang="0">
                  <a:pos x="6" y="142"/>
                </a:cxn>
                <a:cxn ang="0">
                  <a:pos x="8" y="141"/>
                </a:cxn>
                <a:cxn ang="0">
                  <a:pos x="9" y="139"/>
                </a:cxn>
                <a:cxn ang="0">
                  <a:pos x="9" y="139"/>
                </a:cxn>
                <a:cxn ang="0">
                  <a:pos x="18" y="118"/>
                </a:cxn>
                <a:cxn ang="0">
                  <a:pos x="28" y="97"/>
                </a:cxn>
                <a:cxn ang="0">
                  <a:pos x="39" y="78"/>
                </a:cxn>
                <a:cxn ang="0">
                  <a:pos x="51" y="59"/>
                </a:cxn>
                <a:cxn ang="0">
                  <a:pos x="51" y="59"/>
                </a:cxn>
                <a:cxn ang="0">
                  <a:pos x="57" y="49"/>
                </a:cxn>
                <a:cxn ang="0">
                  <a:pos x="62" y="39"/>
                </a:cxn>
                <a:cxn ang="0">
                  <a:pos x="68" y="30"/>
                </a:cxn>
                <a:cxn ang="0">
                  <a:pos x="75" y="22"/>
                </a:cxn>
                <a:cxn ang="0">
                  <a:pos x="75" y="22"/>
                </a:cxn>
                <a:cxn ang="0">
                  <a:pos x="78" y="18"/>
                </a:cxn>
                <a:cxn ang="0">
                  <a:pos x="81" y="14"/>
                </a:cxn>
                <a:cxn ang="0">
                  <a:pos x="81" y="8"/>
                </a:cxn>
                <a:cxn ang="0">
                  <a:pos x="81" y="3"/>
                </a:cxn>
                <a:cxn ang="0">
                  <a:pos x="81" y="3"/>
                </a:cxn>
              </a:cxnLst>
              <a:rect l="0" t="0" r="r" b="b"/>
              <a:pathLst>
                <a:path w="81" h="142">
                  <a:moveTo>
                    <a:pt x="81" y="3"/>
                  </a:moveTo>
                  <a:lnTo>
                    <a:pt x="81" y="3"/>
                  </a:lnTo>
                  <a:lnTo>
                    <a:pt x="80" y="1"/>
                  </a:lnTo>
                  <a:lnTo>
                    <a:pt x="77" y="0"/>
                  </a:lnTo>
                  <a:lnTo>
                    <a:pt x="76" y="0"/>
                  </a:lnTo>
                  <a:lnTo>
                    <a:pt x="74" y="0"/>
                  </a:lnTo>
                  <a:lnTo>
                    <a:pt x="73" y="1"/>
                  </a:lnTo>
                  <a:lnTo>
                    <a:pt x="71" y="2"/>
                  </a:lnTo>
                  <a:lnTo>
                    <a:pt x="71" y="3"/>
                  </a:lnTo>
                  <a:lnTo>
                    <a:pt x="71" y="5"/>
                  </a:lnTo>
                  <a:lnTo>
                    <a:pt x="71" y="5"/>
                  </a:lnTo>
                  <a:lnTo>
                    <a:pt x="71" y="10"/>
                  </a:lnTo>
                  <a:lnTo>
                    <a:pt x="70" y="13"/>
                  </a:lnTo>
                  <a:lnTo>
                    <a:pt x="68" y="16"/>
                  </a:lnTo>
                  <a:lnTo>
                    <a:pt x="65" y="19"/>
                  </a:lnTo>
                  <a:lnTo>
                    <a:pt x="59" y="25"/>
                  </a:lnTo>
                  <a:lnTo>
                    <a:pt x="57" y="28"/>
                  </a:lnTo>
                  <a:lnTo>
                    <a:pt x="55" y="31"/>
                  </a:lnTo>
                  <a:lnTo>
                    <a:pt x="55" y="31"/>
                  </a:lnTo>
                  <a:lnTo>
                    <a:pt x="51" y="38"/>
                  </a:lnTo>
                  <a:lnTo>
                    <a:pt x="46" y="46"/>
                  </a:lnTo>
                  <a:lnTo>
                    <a:pt x="41" y="53"/>
                  </a:lnTo>
                  <a:lnTo>
                    <a:pt x="38" y="60"/>
                  </a:lnTo>
                  <a:lnTo>
                    <a:pt x="38" y="60"/>
                  </a:lnTo>
                  <a:lnTo>
                    <a:pt x="34" y="70"/>
                  </a:lnTo>
                  <a:lnTo>
                    <a:pt x="29" y="80"/>
                  </a:lnTo>
                  <a:lnTo>
                    <a:pt x="19" y="98"/>
                  </a:lnTo>
                  <a:lnTo>
                    <a:pt x="8" y="117"/>
                  </a:lnTo>
                  <a:lnTo>
                    <a:pt x="4" y="126"/>
                  </a:lnTo>
                  <a:lnTo>
                    <a:pt x="0" y="137"/>
                  </a:lnTo>
                  <a:lnTo>
                    <a:pt x="0" y="137"/>
                  </a:lnTo>
                  <a:lnTo>
                    <a:pt x="0" y="138"/>
                  </a:lnTo>
                  <a:lnTo>
                    <a:pt x="0" y="140"/>
                  </a:lnTo>
                  <a:lnTo>
                    <a:pt x="1" y="141"/>
                  </a:lnTo>
                  <a:lnTo>
                    <a:pt x="3" y="142"/>
                  </a:lnTo>
                  <a:lnTo>
                    <a:pt x="6" y="142"/>
                  </a:lnTo>
                  <a:lnTo>
                    <a:pt x="8" y="141"/>
                  </a:lnTo>
                  <a:lnTo>
                    <a:pt x="9" y="139"/>
                  </a:lnTo>
                  <a:lnTo>
                    <a:pt x="9" y="139"/>
                  </a:lnTo>
                  <a:lnTo>
                    <a:pt x="18" y="118"/>
                  </a:lnTo>
                  <a:lnTo>
                    <a:pt x="28" y="97"/>
                  </a:lnTo>
                  <a:lnTo>
                    <a:pt x="39" y="78"/>
                  </a:lnTo>
                  <a:lnTo>
                    <a:pt x="51" y="59"/>
                  </a:lnTo>
                  <a:lnTo>
                    <a:pt x="51" y="59"/>
                  </a:lnTo>
                  <a:lnTo>
                    <a:pt x="57" y="49"/>
                  </a:lnTo>
                  <a:lnTo>
                    <a:pt x="62" y="39"/>
                  </a:lnTo>
                  <a:lnTo>
                    <a:pt x="68" y="30"/>
                  </a:lnTo>
                  <a:lnTo>
                    <a:pt x="75" y="22"/>
                  </a:lnTo>
                  <a:lnTo>
                    <a:pt x="75" y="22"/>
                  </a:lnTo>
                  <a:lnTo>
                    <a:pt x="78" y="18"/>
                  </a:lnTo>
                  <a:lnTo>
                    <a:pt x="81" y="14"/>
                  </a:lnTo>
                  <a:lnTo>
                    <a:pt x="81" y="8"/>
                  </a:lnTo>
                  <a:lnTo>
                    <a:pt x="81" y="3"/>
                  </a:lnTo>
                  <a:lnTo>
                    <a:pt x="81"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 name="Freeform 304">
              <a:extLst>
                <a:ext uri="{FF2B5EF4-FFF2-40B4-BE49-F238E27FC236}">
                  <a16:creationId xmlns:a16="http://schemas.microsoft.com/office/drawing/2014/main" id="{BD6280E2-08F4-9C35-1D6B-8E0631621D5E}"/>
                </a:ext>
              </a:extLst>
            </p:cNvPr>
            <p:cNvSpPr/>
            <p:nvPr/>
          </p:nvSpPr>
          <p:spPr bwMode="auto">
            <a:xfrm>
              <a:off x="3570288" y="3708400"/>
              <a:ext cx="47625" cy="73025"/>
            </a:xfrm>
            <a:custGeom>
              <a:avLst/>
              <a:gdLst/>
              <a:ahLst/>
              <a:cxnLst>
                <a:cxn ang="0">
                  <a:pos x="81" y="2"/>
                </a:cxn>
                <a:cxn ang="0">
                  <a:pos x="81" y="2"/>
                </a:cxn>
                <a:cxn ang="0">
                  <a:pos x="59" y="37"/>
                </a:cxn>
                <a:cxn ang="0">
                  <a:pos x="35" y="72"/>
                </a:cxn>
                <a:cxn ang="0">
                  <a:pos x="35" y="72"/>
                </a:cxn>
                <a:cxn ang="0">
                  <a:pos x="25" y="86"/>
                </a:cxn>
                <a:cxn ang="0">
                  <a:pos x="15" y="100"/>
                </a:cxn>
                <a:cxn ang="0">
                  <a:pos x="7" y="114"/>
                </a:cxn>
                <a:cxn ang="0">
                  <a:pos x="0" y="131"/>
                </a:cxn>
                <a:cxn ang="0">
                  <a:pos x="0" y="131"/>
                </a:cxn>
                <a:cxn ang="0">
                  <a:pos x="0" y="133"/>
                </a:cxn>
                <a:cxn ang="0">
                  <a:pos x="1" y="135"/>
                </a:cxn>
                <a:cxn ang="0">
                  <a:pos x="2" y="136"/>
                </a:cxn>
                <a:cxn ang="0">
                  <a:pos x="3" y="137"/>
                </a:cxn>
                <a:cxn ang="0">
                  <a:pos x="5" y="137"/>
                </a:cxn>
                <a:cxn ang="0">
                  <a:pos x="7" y="136"/>
                </a:cxn>
                <a:cxn ang="0">
                  <a:pos x="8" y="135"/>
                </a:cxn>
                <a:cxn ang="0">
                  <a:pos x="9" y="134"/>
                </a:cxn>
                <a:cxn ang="0">
                  <a:pos x="9" y="134"/>
                </a:cxn>
                <a:cxn ang="0">
                  <a:pos x="13" y="125"/>
                </a:cxn>
                <a:cxn ang="0">
                  <a:pos x="17" y="116"/>
                </a:cxn>
                <a:cxn ang="0">
                  <a:pos x="26" y="100"/>
                </a:cxn>
                <a:cxn ang="0">
                  <a:pos x="37" y="84"/>
                </a:cxn>
                <a:cxn ang="0">
                  <a:pos x="48" y="69"/>
                </a:cxn>
                <a:cxn ang="0">
                  <a:pos x="48" y="69"/>
                </a:cxn>
                <a:cxn ang="0">
                  <a:pos x="69" y="38"/>
                </a:cxn>
                <a:cxn ang="0">
                  <a:pos x="90" y="7"/>
                </a:cxn>
                <a:cxn ang="0">
                  <a:pos x="90" y="7"/>
                </a:cxn>
                <a:cxn ang="0">
                  <a:pos x="91" y="5"/>
                </a:cxn>
                <a:cxn ang="0">
                  <a:pos x="90" y="3"/>
                </a:cxn>
                <a:cxn ang="0">
                  <a:pos x="90" y="2"/>
                </a:cxn>
                <a:cxn ang="0">
                  <a:pos x="87" y="1"/>
                </a:cxn>
                <a:cxn ang="0">
                  <a:pos x="86" y="0"/>
                </a:cxn>
                <a:cxn ang="0">
                  <a:pos x="84" y="0"/>
                </a:cxn>
                <a:cxn ang="0">
                  <a:pos x="82" y="1"/>
                </a:cxn>
                <a:cxn ang="0">
                  <a:pos x="81" y="2"/>
                </a:cxn>
                <a:cxn ang="0">
                  <a:pos x="81" y="2"/>
                </a:cxn>
              </a:cxnLst>
              <a:rect l="0" t="0" r="r" b="b"/>
              <a:pathLst>
                <a:path w="91" h="137">
                  <a:moveTo>
                    <a:pt x="81" y="2"/>
                  </a:moveTo>
                  <a:lnTo>
                    <a:pt x="81" y="2"/>
                  </a:lnTo>
                  <a:lnTo>
                    <a:pt x="59" y="37"/>
                  </a:lnTo>
                  <a:lnTo>
                    <a:pt x="35" y="72"/>
                  </a:lnTo>
                  <a:lnTo>
                    <a:pt x="35" y="72"/>
                  </a:lnTo>
                  <a:lnTo>
                    <a:pt x="25" y="86"/>
                  </a:lnTo>
                  <a:lnTo>
                    <a:pt x="15" y="100"/>
                  </a:lnTo>
                  <a:lnTo>
                    <a:pt x="7" y="114"/>
                  </a:lnTo>
                  <a:lnTo>
                    <a:pt x="0" y="131"/>
                  </a:lnTo>
                  <a:lnTo>
                    <a:pt x="0" y="131"/>
                  </a:lnTo>
                  <a:lnTo>
                    <a:pt x="0" y="133"/>
                  </a:lnTo>
                  <a:lnTo>
                    <a:pt x="1" y="135"/>
                  </a:lnTo>
                  <a:lnTo>
                    <a:pt x="2" y="136"/>
                  </a:lnTo>
                  <a:lnTo>
                    <a:pt x="3" y="137"/>
                  </a:lnTo>
                  <a:lnTo>
                    <a:pt x="5" y="137"/>
                  </a:lnTo>
                  <a:lnTo>
                    <a:pt x="7" y="136"/>
                  </a:lnTo>
                  <a:lnTo>
                    <a:pt x="8" y="135"/>
                  </a:lnTo>
                  <a:lnTo>
                    <a:pt x="9" y="134"/>
                  </a:lnTo>
                  <a:lnTo>
                    <a:pt x="9" y="134"/>
                  </a:lnTo>
                  <a:lnTo>
                    <a:pt x="13" y="125"/>
                  </a:lnTo>
                  <a:lnTo>
                    <a:pt x="17" y="116"/>
                  </a:lnTo>
                  <a:lnTo>
                    <a:pt x="26" y="100"/>
                  </a:lnTo>
                  <a:lnTo>
                    <a:pt x="37" y="84"/>
                  </a:lnTo>
                  <a:lnTo>
                    <a:pt x="48" y="69"/>
                  </a:lnTo>
                  <a:lnTo>
                    <a:pt x="48" y="69"/>
                  </a:lnTo>
                  <a:lnTo>
                    <a:pt x="69" y="38"/>
                  </a:lnTo>
                  <a:lnTo>
                    <a:pt x="90" y="7"/>
                  </a:lnTo>
                  <a:lnTo>
                    <a:pt x="90" y="7"/>
                  </a:lnTo>
                  <a:lnTo>
                    <a:pt x="91" y="5"/>
                  </a:lnTo>
                  <a:lnTo>
                    <a:pt x="90" y="3"/>
                  </a:lnTo>
                  <a:lnTo>
                    <a:pt x="90" y="2"/>
                  </a:lnTo>
                  <a:lnTo>
                    <a:pt x="87" y="1"/>
                  </a:lnTo>
                  <a:lnTo>
                    <a:pt x="86" y="0"/>
                  </a:lnTo>
                  <a:lnTo>
                    <a:pt x="84" y="0"/>
                  </a:lnTo>
                  <a:lnTo>
                    <a:pt x="82" y="1"/>
                  </a:lnTo>
                  <a:lnTo>
                    <a:pt x="81" y="2"/>
                  </a:lnTo>
                  <a:lnTo>
                    <a:pt x="81"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 name="Freeform 305">
              <a:extLst>
                <a:ext uri="{FF2B5EF4-FFF2-40B4-BE49-F238E27FC236}">
                  <a16:creationId xmlns:a16="http://schemas.microsoft.com/office/drawing/2014/main" id="{C62DF0D0-9D67-3917-118F-1F643214F426}"/>
                </a:ext>
              </a:extLst>
            </p:cNvPr>
            <p:cNvSpPr/>
            <p:nvPr/>
          </p:nvSpPr>
          <p:spPr bwMode="auto">
            <a:xfrm>
              <a:off x="3576638" y="3700463"/>
              <a:ext cx="68263" cy="103188"/>
            </a:xfrm>
            <a:custGeom>
              <a:avLst/>
              <a:gdLst/>
              <a:ahLst/>
              <a:cxnLst>
                <a:cxn ang="0">
                  <a:pos x="120" y="1"/>
                </a:cxn>
                <a:cxn ang="0">
                  <a:pos x="120" y="1"/>
                </a:cxn>
                <a:cxn ang="0">
                  <a:pos x="112" y="10"/>
                </a:cxn>
                <a:cxn ang="0">
                  <a:pos x="104" y="21"/>
                </a:cxn>
                <a:cxn ang="0">
                  <a:pos x="90" y="41"/>
                </a:cxn>
                <a:cxn ang="0">
                  <a:pos x="77" y="62"/>
                </a:cxn>
                <a:cxn ang="0">
                  <a:pos x="62" y="83"/>
                </a:cxn>
                <a:cxn ang="0">
                  <a:pos x="62" y="83"/>
                </a:cxn>
                <a:cxn ang="0">
                  <a:pos x="54" y="95"/>
                </a:cxn>
                <a:cxn ang="0">
                  <a:pos x="47" y="109"/>
                </a:cxn>
                <a:cxn ang="0">
                  <a:pos x="33" y="135"/>
                </a:cxn>
                <a:cxn ang="0">
                  <a:pos x="26" y="149"/>
                </a:cxn>
                <a:cxn ang="0">
                  <a:pos x="19" y="162"/>
                </a:cxn>
                <a:cxn ang="0">
                  <a:pos x="10" y="175"/>
                </a:cxn>
                <a:cxn ang="0">
                  <a:pos x="1" y="186"/>
                </a:cxn>
                <a:cxn ang="0">
                  <a:pos x="1" y="186"/>
                </a:cxn>
                <a:cxn ang="0">
                  <a:pos x="0" y="188"/>
                </a:cxn>
                <a:cxn ang="0">
                  <a:pos x="0" y="190"/>
                </a:cxn>
                <a:cxn ang="0">
                  <a:pos x="1" y="192"/>
                </a:cxn>
                <a:cxn ang="0">
                  <a:pos x="2" y="193"/>
                </a:cxn>
                <a:cxn ang="0">
                  <a:pos x="3" y="194"/>
                </a:cxn>
                <a:cxn ang="0">
                  <a:pos x="5" y="194"/>
                </a:cxn>
                <a:cxn ang="0">
                  <a:pos x="6" y="194"/>
                </a:cxn>
                <a:cxn ang="0">
                  <a:pos x="8" y="193"/>
                </a:cxn>
                <a:cxn ang="0">
                  <a:pos x="8" y="193"/>
                </a:cxn>
                <a:cxn ang="0">
                  <a:pos x="17" y="183"/>
                </a:cxn>
                <a:cxn ang="0">
                  <a:pos x="24" y="173"/>
                </a:cxn>
                <a:cxn ang="0">
                  <a:pos x="37" y="150"/>
                </a:cxn>
                <a:cxn ang="0">
                  <a:pos x="50" y="126"/>
                </a:cxn>
                <a:cxn ang="0">
                  <a:pos x="62" y="103"/>
                </a:cxn>
                <a:cxn ang="0">
                  <a:pos x="62" y="103"/>
                </a:cxn>
                <a:cxn ang="0">
                  <a:pos x="69" y="90"/>
                </a:cxn>
                <a:cxn ang="0">
                  <a:pos x="79" y="78"/>
                </a:cxn>
                <a:cxn ang="0">
                  <a:pos x="96" y="53"/>
                </a:cxn>
                <a:cxn ang="0">
                  <a:pos x="96" y="53"/>
                </a:cxn>
                <a:cxn ang="0">
                  <a:pos x="111" y="29"/>
                </a:cxn>
                <a:cxn ang="0">
                  <a:pos x="118" y="19"/>
                </a:cxn>
                <a:cxn ang="0">
                  <a:pos x="127" y="8"/>
                </a:cxn>
                <a:cxn ang="0">
                  <a:pos x="127" y="8"/>
                </a:cxn>
                <a:cxn ang="0">
                  <a:pos x="128" y="6"/>
                </a:cxn>
                <a:cxn ang="0">
                  <a:pos x="128" y="5"/>
                </a:cxn>
                <a:cxn ang="0">
                  <a:pos x="127" y="3"/>
                </a:cxn>
                <a:cxn ang="0">
                  <a:pos x="127" y="1"/>
                </a:cxn>
                <a:cxn ang="0">
                  <a:pos x="125" y="0"/>
                </a:cxn>
                <a:cxn ang="0">
                  <a:pos x="123" y="0"/>
                </a:cxn>
                <a:cxn ang="0">
                  <a:pos x="122" y="0"/>
                </a:cxn>
                <a:cxn ang="0">
                  <a:pos x="120" y="1"/>
                </a:cxn>
                <a:cxn ang="0">
                  <a:pos x="120" y="1"/>
                </a:cxn>
              </a:cxnLst>
              <a:rect l="0" t="0" r="r" b="b"/>
              <a:pathLst>
                <a:path w="128" h="194">
                  <a:moveTo>
                    <a:pt x="120" y="1"/>
                  </a:moveTo>
                  <a:lnTo>
                    <a:pt x="120" y="1"/>
                  </a:lnTo>
                  <a:lnTo>
                    <a:pt x="112" y="10"/>
                  </a:lnTo>
                  <a:lnTo>
                    <a:pt x="104" y="21"/>
                  </a:lnTo>
                  <a:lnTo>
                    <a:pt x="90" y="41"/>
                  </a:lnTo>
                  <a:lnTo>
                    <a:pt x="77" y="62"/>
                  </a:lnTo>
                  <a:lnTo>
                    <a:pt x="62" y="83"/>
                  </a:lnTo>
                  <a:lnTo>
                    <a:pt x="62" y="83"/>
                  </a:lnTo>
                  <a:lnTo>
                    <a:pt x="54" y="95"/>
                  </a:lnTo>
                  <a:lnTo>
                    <a:pt x="47" y="109"/>
                  </a:lnTo>
                  <a:lnTo>
                    <a:pt x="33" y="135"/>
                  </a:lnTo>
                  <a:lnTo>
                    <a:pt x="26" y="149"/>
                  </a:lnTo>
                  <a:lnTo>
                    <a:pt x="19" y="162"/>
                  </a:lnTo>
                  <a:lnTo>
                    <a:pt x="10" y="175"/>
                  </a:lnTo>
                  <a:lnTo>
                    <a:pt x="1" y="186"/>
                  </a:lnTo>
                  <a:lnTo>
                    <a:pt x="1" y="186"/>
                  </a:lnTo>
                  <a:lnTo>
                    <a:pt x="0" y="188"/>
                  </a:lnTo>
                  <a:lnTo>
                    <a:pt x="0" y="190"/>
                  </a:lnTo>
                  <a:lnTo>
                    <a:pt x="1" y="192"/>
                  </a:lnTo>
                  <a:lnTo>
                    <a:pt x="2" y="193"/>
                  </a:lnTo>
                  <a:lnTo>
                    <a:pt x="3" y="194"/>
                  </a:lnTo>
                  <a:lnTo>
                    <a:pt x="5" y="194"/>
                  </a:lnTo>
                  <a:lnTo>
                    <a:pt x="6" y="194"/>
                  </a:lnTo>
                  <a:lnTo>
                    <a:pt x="8" y="193"/>
                  </a:lnTo>
                  <a:lnTo>
                    <a:pt x="8" y="193"/>
                  </a:lnTo>
                  <a:lnTo>
                    <a:pt x="17" y="183"/>
                  </a:lnTo>
                  <a:lnTo>
                    <a:pt x="24" y="173"/>
                  </a:lnTo>
                  <a:lnTo>
                    <a:pt x="37" y="150"/>
                  </a:lnTo>
                  <a:lnTo>
                    <a:pt x="50" y="126"/>
                  </a:lnTo>
                  <a:lnTo>
                    <a:pt x="62" y="103"/>
                  </a:lnTo>
                  <a:lnTo>
                    <a:pt x="62" y="103"/>
                  </a:lnTo>
                  <a:lnTo>
                    <a:pt x="69" y="90"/>
                  </a:lnTo>
                  <a:lnTo>
                    <a:pt x="79" y="78"/>
                  </a:lnTo>
                  <a:lnTo>
                    <a:pt x="96" y="53"/>
                  </a:lnTo>
                  <a:lnTo>
                    <a:pt x="96" y="53"/>
                  </a:lnTo>
                  <a:lnTo>
                    <a:pt x="111" y="29"/>
                  </a:lnTo>
                  <a:lnTo>
                    <a:pt x="118" y="19"/>
                  </a:lnTo>
                  <a:lnTo>
                    <a:pt x="127" y="8"/>
                  </a:lnTo>
                  <a:lnTo>
                    <a:pt x="127" y="8"/>
                  </a:lnTo>
                  <a:lnTo>
                    <a:pt x="128" y="6"/>
                  </a:lnTo>
                  <a:lnTo>
                    <a:pt x="128" y="5"/>
                  </a:lnTo>
                  <a:lnTo>
                    <a:pt x="127" y="3"/>
                  </a:lnTo>
                  <a:lnTo>
                    <a:pt x="127" y="1"/>
                  </a:lnTo>
                  <a:lnTo>
                    <a:pt x="125" y="0"/>
                  </a:lnTo>
                  <a:lnTo>
                    <a:pt x="123" y="0"/>
                  </a:lnTo>
                  <a:lnTo>
                    <a:pt x="122" y="0"/>
                  </a:lnTo>
                  <a:lnTo>
                    <a:pt x="120" y="1"/>
                  </a:lnTo>
                  <a:lnTo>
                    <a:pt x="120"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 name="Freeform 306">
              <a:extLst>
                <a:ext uri="{FF2B5EF4-FFF2-40B4-BE49-F238E27FC236}">
                  <a16:creationId xmlns:a16="http://schemas.microsoft.com/office/drawing/2014/main" id="{3F917005-9A13-2058-69FC-6A605B3D3F30}"/>
                </a:ext>
              </a:extLst>
            </p:cNvPr>
            <p:cNvSpPr/>
            <p:nvPr/>
          </p:nvSpPr>
          <p:spPr bwMode="auto">
            <a:xfrm>
              <a:off x="3627438" y="3687763"/>
              <a:ext cx="47625" cy="119063"/>
            </a:xfrm>
            <a:custGeom>
              <a:avLst/>
              <a:gdLst/>
              <a:ahLst/>
              <a:cxnLst>
                <a:cxn ang="0">
                  <a:pos x="81" y="3"/>
                </a:cxn>
                <a:cxn ang="0">
                  <a:pos x="81" y="3"/>
                </a:cxn>
                <a:cxn ang="0">
                  <a:pos x="72" y="31"/>
                </a:cxn>
                <a:cxn ang="0">
                  <a:pos x="63" y="58"/>
                </a:cxn>
                <a:cxn ang="0">
                  <a:pos x="53" y="85"/>
                </a:cxn>
                <a:cxn ang="0">
                  <a:pos x="42" y="111"/>
                </a:cxn>
                <a:cxn ang="0">
                  <a:pos x="21" y="164"/>
                </a:cxn>
                <a:cxn ang="0">
                  <a:pos x="9" y="190"/>
                </a:cxn>
                <a:cxn ang="0">
                  <a:pos x="0" y="217"/>
                </a:cxn>
                <a:cxn ang="0">
                  <a:pos x="0" y="217"/>
                </a:cxn>
                <a:cxn ang="0">
                  <a:pos x="0" y="219"/>
                </a:cxn>
                <a:cxn ang="0">
                  <a:pos x="0" y="221"/>
                </a:cxn>
                <a:cxn ang="0">
                  <a:pos x="1" y="222"/>
                </a:cxn>
                <a:cxn ang="0">
                  <a:pos x="3" y="222"/>
                </a:cxn>
                <a:cxn ang="0">
                  <a:pos x="5" y="223"/>
                </a:cxn>
                <a:cxn ang="0">
                  <a:pos x="6" y="222"/>
                </a:cxn>
                <a:cxn ang="0">
                  <a:pos x="8" y="221"/>
                </a:cxn>
                <a:cxn ang="0">
                  <a:pos x="9" y="219"/>
                </a:cxn>
                <a:cxn ang="0">
                  <a:pos x="9" y="219"/>
                </a:cxn>
                <a:cxn ang="0">
                  <a:pos x="19" y="192"/>
                </a:cxn>
                <a:cxn ang="0">
                  <a:pos x="29" y="167"/>
                </a:cxn>
                <a:cxn ang="0">
                  <a:pos x="52" y="114"/>
                </a:cxn>
                <a:cxn ang="0">
                  <a:pos x="62" y="87"/>
                </a:cxn>
                <a:cxn ang="0">
                  <a:pos x="72" y="61"/>
                </a:cxn>
                <a:cxn ang="0">
                  <a:pos x="82" y="33"/>
                </a:cxn>
                <a:cxn ang="0">
                  <a:pos x="90" y="7"/>
                </a:cxn>
                <a:cxn ang="0">
                  <a:pos x="90" y="7"/>
                </a:cxn>
                <a:cxn ang="0">
                  <a:pos x="90" y="4"/>
                </a:cxn>
                <a:cxn ang="0">
                  <a:pos x="89" y="2"/>
                </a:cxn>
                <a:cxn ang="0">
                  <a:pos x="88" y="1"/>
                </a:cxn>
                <a:cxn ang="0">
                  <a:pos x="87" y="0"/>
                </a:cxn>
                <a:cxn ang="0">
                  <a:pos x="85" y="0"/>
                </a:cxn>
                <a:cxn ang="0">
                  <a:pos x="83" y="1"/>
                </a:cxn>
                <a:cxn ang="0">
                  <a:pos x="82" y="2"/>
                </a:cxn>
                <a:cxn ang="0">
                  <a:pos x="81" y="3"/>
                </a:cxn>
                <a:cxn ang="0">
                  <a:pos x="81" y="3"/>
                </a:cxn>
              </a:cxnLst>
              <a:rect l="0" t="0" r="r" b="b"/>
              <a:pathLst>
                <a:path w="90" h="223">
                  <a:moveTo>
                    <a:pt x="81" y="3"/>
                  </a:moveTo>
                  <a:lnTo>
                    <a:pt x="81" y="3"/>
                  </a:lnTo>
                  <a:lnTo>
                    <a:pt x="72" y="31"/>
                  </a:lnTo>
                  <a:lnTo>
                    <a:pt x="63" y="58"/>
                  </a:lnTo>
                  <a:lnTo>
                    <a:pt x="53" y="85"/>
                  </a:lnTo>
                  <a:lnTo>
                    <a:pt x="42" y="111"/>
                  </a:lnTo>
                  <a:lnTo>
                    <a:pt x="21" y="164"/>
                  </a:lnTo>
                  <a:lnTo>
                    <a:pt x="9" y="190"/>
                  </a:lnTo>
                  <a:lnTo>
                    <a:pt x="0" y="217"/>
                  </a:lnTo>
                  <a:lnTo>
                    <a:pt x="0" y="217"/>
                  </a:lnTo>
                  <a:lnTo>
                    <a:pt x="0" y="219"/>
                  </a:lnTo>
                  <a:lnTo>
                    <a:pt x="0" y="221"/>
                  </a:lnTo>
                  <a:lnTo>
                    <a:pt x="1" y="222"/>
                  </a:lnTo>
                  <a:lnTo>
                    <a:pt x="3" y="222"/>
                  </a:lnTo>
                  <a:lnTo>
                    <a:pt x="5" y="223"/>
                  </a:lnTo>
                  <a:lnTo>
                    <a:pt x="6" y="222"/>
                  </a:lnTo>
                  <a:lnTo>
                    <a:pt x="8" y="221"/>
                  </a:lnTo>
                  <a:lnTo>
                    <a:pt x="9" y="219"/>
                  </a:lnTo>
                  <a:lnTo>
                    <a:pt x="9" y="219"/>
                  </a:lnTo>
                  <a:lnTo>
                    <a:pt x="19" y="192"/>
                  </a:lnTo>
                  <a:lnTo>
                    <a:pt x="29" y="167"/>
                  </a:lnTo>
                  <a:lnTo>
                    <a:pt x="52" y="114"/>
                  </a:lnTo>
                  <a:lnTo>
                    <a:pt x="62" y="87"/>
                  </a:lnTo>
                  <a:lnTo>
                    <a:pt x="72" y="61"/>
                  </a:lnTo>
                  <a:lnTo>
                    <a:pt x="82" y="33"/>
                  </a:lnTo>
                  <a:lnTo>
                    <a:pt x="90" y="7"/>
                  </a:lnTo>
                  <a:lnTo>
                    <a:pt x="90" y="7"/>
                  </a:lnTo>
                  <a:lnTo>
                    <a:pt x="90" y="4"/>
                  </a:lnTo>
                  <a:lnTo>
                    <a:pt x="89" y="2"/>
                  </a:lnTo>
                  <a:lnTo>
                    <a:pt x="88" y="1"/>
                  </a:lnTo>
                  <a:lnTo>
                    <a:pt x="87" y="0"/>
                  </a:lnTo>
                  <a:lnTo>
                    <a:pt x="85" y="0"/>
                  </a:lnTo>
                  <a:lnTo>
                    <a:pt x="83" y="1"/>
                  </a:lnTo>
                  <a:lnTo>
                    <a:pt x="82" y="2"/>
                  </a:lnTo>
                  <a:lnTo>
                    <a:pt x="81" y="3"/>
                  </a:lnTo>
                  <a:lnTo>
                    <a:pt x="81"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 name="Freeform 307">
              <a:extLst>
                <a:ext uri="{FF2B5EF4-FFF2-40B4-BE49-F238E27FC236}">
                  <a16:creationId xmlns:a16="http://schemas.microsoft.com/office/drawing/2014/main" id="{CC945FCD-8D27-46DC-F1FB-28AD589FFF65}"/>
                </a:ext>
              </a:extLst>
            </p:cNvPr>
            <p:cNvSpPr/>
            <p:nvPr/>
          </p:nvSpPr>
          <p:spPr bwMode="auto">
            <a:xfrm>
              <a:off x="3654425" y="3678238"/>
              <a:ext cx="63500" cy="117475"/>
            </a:xfrm>
            <a:custGeom>
              <a:avLst/>
              <a:gdLst/>
              <a:ahLst/>
              <a:cxnLst>
                <a:cxn ang="0">
                  <a:pos x="110" y="1"/>
                </a:cxn>
                <a:cxn ang="0">
                  <a:pos x="110" y="1"/>
                </a:cxn>
                <a:cxn ang="0">
                  <a:pos x="100" y="12"/>
                </a:cxn>
                <a:cxn ang="0">
                  <a:pos x="90" y="23"/>
                </a:cxn>
                <a:cxn ang="0">
                  <a:pos x="80" y="35"/>
                </a:cxn>
                <a:cxn ang="0">
                  <a:pos x="72" y="48"/>
                </a:cxn>
                <a:cxn ang="0">
                  <a:pos x="57" y="74"/>
                </a:cxn>
                <a:cxn ang="0">
                  <a:pos x="42" y="101"/>
                </a:cxn>
                <a:cxn ang="0">
                  <a:pos x="42" y="101"/>
                </a:cxn>
                <a:cxn ang="0">
                  <a:pos x="27" y="129"/>
                </a:cxn>
                <a:cxn ang="0">
                  <a:pos x="20" y="143"/>
                </a:cxn>
                <a:cxn ang="0">
                  <a:pos x="14" y="158"/>
                </a:cxn>
                <a:cxn ang="0">
                  <a:pos x="9" y="172"/>
                </a:cxn>
                <a:cxn ang="0">
                  <a:pos x="5" y="187"/>
                </a:cxn>
                <a:cxn ang="0">
                  <a:pos x="2" y="202"/>
                </a:cxn>
                <a:cxn ang="0">
                  <a:pos x="0" y="218"/>
                </a:cxn>
                <a:cxn ang="0">
                  <a:pos x="0" y="218"/>
                </a:cxn>
                <a:cxn ang="0">
                  <a:pos x="1" y="220"/>
                </a:cxn>
                <a:cxn ang="0">
                  <a:pos x="2" y="221"/>
                </a:cxn>
                <a:cxn ang="0">
                  <a:pos x="3" y="222"/>
                </a:cxn>
                <a:cxn ang="0">
                  <a:pos x="5" y="222"/>
                </a:cxn>
                <a:cxn ang="0">
                  <a:pos x="6" y="222"/>
                </a:cxn>
                <a:cxn ang="0">
                  <a:pos x="8" y="221"/>
                </a:cxn>
                <a:cxn ang="0">
                  <a:pos x="9" y="220"/>
                </a:cxn>
                <a:cxn ang="0">
                  <a:pos x="10" y="218"/>
                </a:cxn>
                <a:cxn ang="0">
                  <a:pos x="10" y="218"/>
                </a:cxn>
                <a:cxn ang="0">
                  <a:pos x="11" y="202"/>
                </a:cxn>
                <a:cxn ang="0">
                  <a:pos x="14" y="188"/>
                </a:cxn>
                <a:cxn ang="0">
                  <a:pos x="18" y="173"/>
                </a:cxn>
                <a:cxn ang="0">
                  <a:pos x="24" y="160"/>
                </a:cxn>
                <a:cxn ang="0">
                  <a:pos x="29" y="146"/>
                </a:cxn>
                <a:cxn ang="0">
                  <a:pos x="36" y="133"/>
                </a:cxn>
                <a:cxn ang="0">
                  <a:pos x="50" y="106"/>
                </a:cxn>
                <a:cxn ang="0">
                  <a:pos x="50" y="106"/>
                </a:cxn>
                <a:cxn ang="0">
                  <a:pos x="64" y="79"/>
                </a:cxn>
                <a:cxn ang="0">
                  <a:pos x="79" y="53"/>
                </a:cxn>
                <a:cxn ang="0">
                  <a:pos x="88" y="41"/>
                </a:cxn>
                <a:cxn ang="0">
                  <a:pos x="97" y="30"/>
                </a:cxn>
                <a:cxn ang="0">
                  <a:pos x="106" y="18"/>
                </a:cxn>
                <a:cxn ang="0">
                  <a:pos x="118" y="8"/>
                </a:cxn>
                <a:cxn ang="0">
                  <a:pos x="118" y="8"/>
                </a:cxn>
                <a:cxn ang="0">
                  <a:pos x="119" y="6"/>
                </a:cxn>
                <a:cxn ang="0">
                  <a:pos x="119" y="4"/>
                </a:cxn>
                <a:cxn ang="0">
                  <a:pos x="119" y="3"/>
                </a:cxn>
                <a:cxn ang="0">
                  <a:pos x="118" y="1"/>
                </a:cxn>
                <a:cxn ang="0">
                  <a:pos x="115" y="0"/>
                </a:cxn>
                <a:cxn ang="0">
                  <a:pos x="114" y="0"/>
                </a:cxn>
                <a:cxn ang="0">
                  <a:pos x="112" y="0"/>
                </a:cxn>
                <a:cxn ang="0">
                  <a:pos x="110" y="1"/>
                </a:cxn>
                <a:cxn ang="0">
                  <a:pos x="110" y="1"/>
                </a:cxn>
              </a:cxnLst>
              <a:rect l="0" t="0" r="r" b="b"/>
              <a:pathLst>
                <a:path w="119" h="222">
                  <a:moveTo>
                    <a:pt x="110" y="1"/>
                  </a:moveTo>
                  <a:lnTo>
                    <a:pt x="110" y="1"/>
                  </a:lnTo>
                  <a:lnTo>
                    <a:pt x="100" y="12"/>
                  </a:lnTo>
                  <a:lnTo>
                    <a:pt x="90" y="23"/>
                  </a:lnTo>
                  <a:lnTo>
                    <a:pt x="80" y="35"/>
                  </a:lnTo>
                  <a:lnTo>
                    <a:pt x="72" y="48"/>
                  </a:lnTo>
                  <a:lnTo>
                    <a:pt x="57" y="74"/>
                  </a:lnTo>
                  <a:lnTo>
                    <a:pt x="42" y="101"/>
                  </a:lnTo>
                  <a:lnTo>
                    <a:pt x="42" y="101"/>
                  </a:lnTo>
                  <a:lnTo>
                    <a:pt x="27" y="129"/>
                  </a:lnTo>
                  <a:lnTo>
                    <a:pt x="20" y="143"/>
                  </a:lnTo>
                  <a:lnTo>
                    <a:pt x="14" y="158"/>
                  </a:lnTo>
                  <a:lnTo>
                    <a:pt x="9" y="172"/>
                  </a:lnTo>
                  <a:lnTo>
                    <a:pt x="5" y="187"/>
                  </a:lnTo>
                  <a:lnTo>
                    <a:pt x="2" y="202"/>
                  </a:lnTo>
                  <a:lnTo>
                    <a:pt x="0" y="218"/>
                  </a:lnTo>
                  <a:lnTo>
                    <a:pt x="0" y="218"/>
                  </a:lnTo>
                  <a:lnTo>
                    <a:pt x="1" y="220"/>
                  </a:lnTo>
                  <a:lnTo>
                    <a:pt x="2" y="221"/>
                  </a:lnTo>
                  <a:lnTo>
                    <a:pt x="3" y="222"/>
                  </a:lnTo>
                  <a:lnTo>
                    <a:pt x="5" y="222"/>
                  </a:lnTo>
                  <a:lnTo>
                    <a:pt x="6" y="222"/>
                  </a:lnTo>
                  <a:lnTo>
                    <a:pt x="8" y="221"/>
                  </a:lnTo>
                  <a:lnTo>
                    <a:pt x="9" y="220"/>
                  </a:lnTo>
                  <a:lnTo>
                    <a:pt x="10" y="218"/>
                  </a:lnTo>
                  <a:lnTo>
                    <a:pt x="10" y="218"/>
                  </a:lnTo>
                  <a:lnTo>
                    <a:pt x="11" y="202"/>
                  </a:lnTo>
                  <a:lnTo>
                    <a:pt x="14" y="188"/>
                  </a:lnTo>
                  <a:lnTo>
                    <a:pt x="18" y="173"/>
                  </a:lnTo>
                  <a:lnTo>
                    <a:pt x="24" y="160"/>
                  </a:lnTo>
                  <a:lnTo>
                    <a:pt x="29" y="146"/>
                  </a:lnTo>
                  <a:lnTo>
                    <a:pt x="36" y="133"/>
                  </a:lnTo>
                  <a:lnTo>
                    <a:pt x="50" y="106"/>
                  </a:lnTo>
                  <a:lnTo>
                    <a:pt x="50" y="106"/>
                  </a:lnTo>
                  <a:lnTo>
                    <a:pt x="64" y="79"/>
                  </a:lnTo>
                  <a:lnTo>
                    <a:pt x="79" y="53"/>
                  </a:lnTo>
                  <a:lnTo>
                    <a:pt x="88" y="41"/>
                  </a:lnTo>
                  <a:lnTo>
                    <a:pt x="97" y="30"/>
                  </a:lnTo>
                  <a:lnTo>
                    <a:pt x="106" y="18"/>
                  </a:lnTo>
                  <a:lnTo>
                    <a:pt x="118" y="8"/>
                  </a:lnTo>
                  <a:lnTo>
                    <a:pt x="118" y="8"/>
                  </a:lnTo>
                  <a:lnTo>
                    <a:pt x="119" y="6"/>
                  </a:lnTo>
                  <a:lnTo>
                    <a:pt x="119" y="4"/>
                  </a:lnTo>
                  <a:lnTo>
                    <a:pt x="119" y="3"/>
                  </a:lnTo>
                  <a:lnTo>
                    <a:pt x="118" y="1"/>
                  </a:lnTo>
                  <a:lnTo>
                    <a:pt x="115" y="0"/>
                  </a:lnTo>
                  <a:lnTo>
                    <a:pt x="114" y="0"/>
                  </a:lnTo>
                  <a:lnTo>
                    <a:pt x="112" y="0"/>
                  </a:lnTo>
                  <a:lnTo>
                    <a:pt x="110" y="1"/>
                  </a:lnTo>
                  <a:lnTo>
                    <a:pt x="110"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 name="Freeform 308">
              <a:extLst>
                <a:ext uri="{FF2B5EF4-FFF2-40B4-BE49-F238E27FC236}">
                  <a16:creationId xmlns:a16="http://schemas.microsoft.com/office/drawing/2014/main" id="{FA34AD8A-ED6D-6077-7938-4EFE4BC76215}"/>
                </a:ext>
              </a:extLst>
            </p:cNvPr>
            <p:cNvSpPr/>
            <p:nvPr/>
          </p:nvSpPr>
          <p:spPr bwMode="auto">
            <a:xfrm>
              <a:off x="3675063" y="3630613"/>
              <a:ext cx="95250" cy="171450"/>
            </a:xfrm>
            <a:custGeom>
              <a:avLst/>
              <a:gdLst/>
              <a:ahLst/>
              <a:cxnLst>
                <a:cxn ang="0">
                  <a:pos x="170" y="3"/>
                </a:cxn>
                <a:cxn ang="0">
                  <a:pos x="170" y="3"/>
                </a:cxn>
                <a:cxn ang="0">
                  <a:pos x="166" y="12"/>
                </a:cxn>
                <a:cxn ang="0">
                  <a:pos x="162" y="21"/>
                </a:cxn>
                <a:cxn ang="0">
                  <a:pos x="151" y="38"/>
                </a:cxn>
                <a:cxn ang="0">
                  <a:pos x="151" y="38"/>
                </a:cxn>
                <a:cxn ang="0">
                  <a:pos x="146" y="46"/>
                </a:cxn>
                <a:cxn ang="0">
                  <a:pos x="142" y="55"/>
                </a:cxn>
                <a:cxn ang="0">
                  <a:pos x="133" y="72"/>
                </a:cxn>
                <a:cxn ang="0">
                  <a:pos x="133" y="72"/>
                </a:cxn>
                <a:cxn ang="0">
                  <a:pos x="122" y="93"/>
                </a:cxn>
                <a:cxn ang="0">
                  <a:pos x="109" y="113"/>
                </a:cxn>
                <a:cxn ang="0">
                  <a:pos x="97" y="134"/>
                </a:cxn>
                <a:cxn ang="0">
                  <a:pos x="85" y="156"/>
                </a:cxn>
                <a:cxn ang="0">
                  <a:pos x="85" y="156"/>
                </a:cxn>
                <a:cxn ang="0">
                  <a:pos x="62" y="197"/>
                </a:cxn>
                <a:cxn ang="0">
                  <a:pos x="37" y="239"/>
                </a:cxn>
                <a:cxn ang="0">
                  <a:pos x="37" y="239"/>
                </a:cxn>
                <a:cxn ang="0">
                  <a:pos x="27" y="258"/>
                </a:cxn>
                <a:cxn ang="0">
                  <a:pos x="17" y="277"/>
                </a:cxn>
                <a:cxn ang="0">
                  <a:pos x="7" y="295"/>
                </a:cxn>
                <a:cxn ang="0">
                  <a:pos x="3" y="306"/>
                </a:cxn>
                <a:cxn ang="0">
                  <a:pos x="0" y="316"/>
                </a:cxn>
                <a:cxn ang="0">
                  <a:pos x="0" y="316"/>
                </a:cxn>
                <a:cxn ang="0">
                  <a:pos x="0" y="318"/>
                </a:cxn>
                <a:cxn ang="0">
                  <a:pos x="1" y="319"/>
                </a:cxn>
                <a:cxn ang="0">
                  <a:pos x="2" y="321"/>
                </a:cxn>
                <a:cxn ang="0">
                  <a:pos x="3" y="321"/>
                </a:cxn>
                <a:cxn ang="0">
                  <a:pos x="5" y="322"/>
                </a:cxn>
                <a:cxn ang="0">
                  <a:pos x="7" y="321"/>
                </a:cxn>
                <a:cxn ang="0">
                  <a:pos x="8" y="320"/>
                </a:cxn>
                <a:cxn ang="0">
                  <a:pos x="9" y="318"/>
                </a:cxn>
                <a:cxn ang="0">
                  <a:pos x="9" y="318"/>
                </a:cxn>
                <a:cxn ang="0">
                  <a:pos x="12" y="308"/>
                </a:cxn>
                <a:cxn ang="0">
                  <a:pos x="18" y="296"/>
                </a:cxn>
                <a:cxn ang="0">
                  <a:pos x="27" y="277"/>
                </a:cxn>
                <a:cxn ang="0">
                  <a:pos x="38" y="256"/>
                </a:cxn>
                <a:cxn ang="0">
                  <a:pos x="50" y="236"/>
                </a:cxn>
                <a:cxn ang="0">
                  <a:pos x="50" y="236"/>
                </a:cxn>
                <a:cxn ang="0">
                  <a:pos x="74" y="195"/>
                </a:cxn>
                <a:cxn ang="0">
                  <a:pos x="97" y="153"/>
                </a:cxn>
                <a:cxn ang="0">
                  <a:pos x="97" y="153"/>
                </a:cxn>
                <a:cxn ang="0">
                  <a:pos x="109" y="132"/>
                </a:cxn>
                <a:cxn ang="0">
                  <a:pos x="122" y="111"/>
                </a:cxn>
                <a:cxn ang="0">
                  <a:pos x="133" y="91"/>
                </a:cxn>
                <a:cxn ang="0">
                  <a:pos x="145" y="69"/>
                </a:cxn>
                <a:cxn ang="0">
                  <a:pos x="145" y="69"/>
                </a:cxn>
                <a:cxn ang="0">
                  <a:pos x="154" y="54"/>
                </a:cxn>
                <a:cxn ang="0">
                  <a:pos x="163" y="37"/>
                </a:cxn>
                <a:cxn ang="0">
                  <a:pos x="172" y="22"/>
                </a:cxn>
                <a:cxn ang="0">
                  <a:pos x="180" y="5"/>
                </a:cxn>
                <a:cxn ang="0">
                  <a:pos x="180" y="5"/>
                </a:cxn>
                <a:cxn ang="0">
                  <a:pos x="181" y="3"/>
                </a:cxn>
                <a:cxn ang="0">
                  <a:pos x="180" y="2"/>
                </a:cxn>
                <a:cxn ang="0">
                  <a:pos x="179" y="1"/>
                </a:cxn>
                <a:cxn ang="0">
                  <a:pos x="177" y="0"/>
                </a:cxn>
                <a:cxn ang="0">
                  <a:pos x="174" y="0"/>
                </a:cxn>
                <a:cxn ang="0">
                  <a:pos x="172" y="1"/>
                </a:cxn>
                <a:cxn ang="0">
                  <a:pos x="170" y="3"/>
                </a:cxn>
                <a:cxn ang="0">
                  <a:pos x="170" y="3"/>
                </a:cxn>
              </a:cxnLst>
              <a:rect l="0" t="0" r="r" b="b"/>
              <a:pathLst>
                <a:path w="181" h="322">
                  <a:moveTo>
                    <a:pt x="170" y="3"/>
                  </a:moveTo>
                  <a:lnTo>
                    <a:pt x="170" y="3"/>
                  </a:lnTo>
                  <a:lnTo>
                    <a:pt x="166" y="12"/>
                  </a:lnTo>
                  <a:lnTo>
                    <a:pt x="162" y="21"/>
                  </a:lnTo>
                  <a:lnTo>
                    <a:pt x="151" y="38"/>
                  </a:lnTo>
                  <a:lnTo>
                    <a:pt x="151" y="38"/>
                  </a:lnTo>
                  <a:lnTo>
                    <a:pt x="146" y="46"/>
                  </a:lnTo>
                  <a:lnTo>
                    <a:pt x="142" y="55"/>
                  </a:lnTo>
                  <a:lnTo>
                    <a:pt x="133" y="72"/>
                  </a:lnTo>
                  <a:lnTo>
                    <a:pt x="133" y="72"/>
                  </a:lnTo>
                  <a:lnTo>
                    <a:pt x="122" y="93"/>
                  </a:lnTo>
                  <a:lnTo>
                    <a:pt x="109" y="113"/>
                  </a:lnTo>
                  <a:lnTo>
                    <a:pt x="97" y="134"/>
                  </a:lnTo>
                  <a:lnTo>
                    <a:pt x="85" y="156"/>
                  </a:lnTo>
                  <a:lnTo>
                    <a:pt x="85" y="156"/>
                  </a:lnTo>
                  <a:lnTo>
                    <a:pt x="62" y="197"/>
                  </a:lnTo>
                  <a:lnTo>
                    <a:pt x="37" y="239"/>
                  </a:lnTo>
                  <a:lnTo>
                    <a:pt x="37" y="239"/>
                  </a:lnTo>
                  <a:lnTo>
                    <a:pt x="27" y="258"/>
                  </a:lnTo>
                  <a:lnTo>
                    <a:pt x="17" y="277"/>
                  </a:lnTo>
                  <a:lnTo>
                    <a:pt x="7" y="295"/>
                  </a:lnTo>
                  <a:lnTo>
                    <a:pt x="3" y="306"/>
                  </a:lnTo>
                  <a:lnTo>
                    <a:pt x="0" y="316"/>
                  </a:lnTo>
                  <a:lnTo>
                    <a:pt x="0" y="316"/>
                  </a:lnTo>
                  <a:lnTo>
                    <a:pt x="0" y="318"/>
                  </a:lnTo>
                  <a:lnTo>
                    <a:pt x="1" y="319"/>
                  </a:lnTo>
                  <a:lnTo>
                    <a:pt x="2" y="321"/>
                  </a:lnTo>
                  <a:lnTo>
                    <a:pt x="3" y="321"/>
                  </a:lnTo>
                  <a:lnTo>
                    <a:pt x="5" y="322"/>
                  </a:lnTo>
                  <a:lnTo>
                    <a:pt x="7" y="321"/>
                  </a:lnTo>
                  <a:lnTo>
                    <a:pt x="8" y="320"/>
                  </a:lnTo>
                  <a:lnTo>
                    <a:pt x="9" y="318"/>
                  </a:lnTo>
                  <a:lnTo>
                    <a:pt x="9" y="318"/>
                  </a:lnTo>
                  <a:lnTo>
                    <a:pt x="12" y="308"/>
                  </a:lnTo>
                  <a:lnTo>
                    <a:pt x="18" y="296"/>
                  </a:lnTo>
                  <a:lnTo>
                    <a:pt x="27" y="277"/>
                  </a:lnTo>
                  <a:lnTo>
                    <a:pt x="38" y="256"/>
                  </a:lnTo>
                  <a:lnTo>
                    <a:pt x="50" y="236"/>
                  </a:lnTo>
                  <a:lnTo>
                    <a:pt x="50" y="236"/>
                  </a:lnTo>
                  <a:lnTo>
                    <a:pt x="74" y="195"/>
                  </a:lnTo>
                  <a:lnTo>
                    <a:pt x="97" y="153"/>
                  </a:lnTo>
                  <a:lnTo>
                    <a:pt x="97" y="153"/>
                  </a:lnTo>
                  <a:lnTo>
                    <a:pt x="109" y="132"/>
                  </a:lnTo>
                  <a:lnTo>
                    <a:pt x="122" y="111"/>
                  </a:lnTo>
                  <a:lnTo>
                    <a:pt x="133" y="91"/>
                  </a:lnTo>
                  <a:lnTo>
                    <a:pt x="145" y="69"/>
                  </a:lnTo>
                  <a:lnTo>
                    <a:pt x="145" y="69"/>
                  </a:lnTo>
                  <a:lnTo>
                    <a:pt x="154" y="54"/>
                  </a:lnTo>
                  <a:lnTo>
                    <a:pt x="163" y="37"/>
                  </a:lnTo>
                  <a:lnTo>
                    <a:pt x="172" y="22"/>
                  </a:lnTo>
                  <a:lnTo>
                    <a:pt x="180" y="5"/>
                  </a:lnTo>
                  <a:lnTo>
                    <a:pt x="180" y="5"/>
                  </a:lnTo>
                  <a:lnTo>
                    <a:pt x="181" y="3"/>
                  </a:lnTo>
                  <a:lnTo>
                    <a:pt x="180" y="2"/>
                  </a:lnTo>
                  <a:lnTo>
                    <a:pt x="179" y="1"/>
                  </a:lnTo>
                  <a:lnTo>
                    <a:pt x="177" y="0"/>
                  </a:lnTo>
                  <a:lnTo>
                    <a:pt x="174" y="0"/>
                  </a:lnTo>
                  <a:lnTo>
                    <a:pt x="172" y="1"/>
                  </a:lnTo>
                  <a:lnTo>
                    <a:pt x="170" y="3"/>
                  </a:lnTo>
                  <a:lnTo>
                    <a:pt x="170"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 name="Freeform 309">
              <a:extLst>
                <a:ext uri="{FF2B5EF4-FFF2-40B4-BE49-F238E27FC236}">
                  <a16:creationId xmlns:a16="http://schemas.microsoft.com/office/drawing/2014/main" id="{8C868C8B-67D5-56C3-1341-F2B3CFD6CDBF}"/>
                </a:ext>
              </a:extLst>
            </p:cNvPr>
            <p:cNvSpPr/>
            <p:nvPr/>
          </p:nvSpPr>
          <p:spPr bwMode="auto">
            <a:xfrm>
              <a:off x="3714750" y="3598863"/>
              <a:ext cx="106363" cy="188913"/>
            </a:xfrm>
            <a:custGeom>
              <a:avLst/>
              <a:gdLst/>
              <a:ahLst/>
              <a:cxnLst>
                <a:cxn ang="0">
                  <a:pos x="190" y="3"/>
                </a:cxn>
                <a:cxn ang="0">
                  <a:pos x="190" y="3"/>
                </a:cxn>
                <a:cxn ang="0">
                  <a:pos x="186" y="15"/>
                </a:cxn>
                <a:cxn ang="0">
                  <a:pos x="180" y="27"/>
                </a:cxn>
                <a:cxn ang="0">
                  <a:pos x="174" y="38"/>
                </a:cxn>
                <a:cxn ang="0">
                  <a:pos x="167" y="48"/>
                </a:cxn>
                <a:cxn ang="0">
                  <a:pos x="167" y="48"/>
                </a:cxn>
                <a:cxn ang="0">
                  <a:pos x="158" y="62"/>
                </a:cxn>
                <a:cxn ang="0">
                  <a:pos x="152" y="75"/>
                </a:cxn>
                <a:cxn ang="0">
                  <a:pos x="140" y="102"/>
                </a:cxn>
                <a:cxn ang="0">
                  <a:pos x="140" y="102"/>
                </a:cxn>
                <a:cxn ang="0">
                  <a:pos x="111" y="157"/>
                </a:cxn>
                <a:cxn ang="0">
                  <a:pos x="80" y="212"/>
                </a:cxn>
                <a:cxn ang="0">
                  <a:pos x="80" y="212"/>
                </a:cxn>
                <a:cxn ang="0">
                  <a:pos x="24" y="308"/>
                </a:cxn>
                <a:cxn ang="0">
                  <a:pos x="24" y="308"/>
                </a:cxn>
                <a:cxn ang="0">
                  <a:pos x="17" y="318"/>
                </a:cxn>
                <a:cxn ang="0">
                  <a:pos x="9" y="331"/>
                </a:cxn>
                <a:cxn ang="0">
                  <a:pos x="5" y="338"/>
                </a:cxn>
                <a:cxn ang="0">
                  <a:pos x="1" y="345"/>
                </a:cxn>
                <a:cxn ang="0">
                  <a:pos x="0" y="351"/>
                </a:cxn>
                <a:cxn ang="0">
                  <a:pos x="0" y="354"/>
                </a:cxn>
                <a:cxn ang="0">
                  <a:pos x="1" y="356"/>
                </a:cxn>
                <a:cxn ang="0">
                  <a:pos x="1" y="356"/>
                </a:cxn>
                <a:cxn ang="0">
                  <a:pos x="2" y="358"/>
                </a:cxn>
                <a:cxn ang="0">
                  <a:pos x="3" y="359"/>
                </a:cxn>
                <a:cxn ang="0">
                  <a:pos x="8" y="359"/>
                </a:cxn>
                <a:cxn ang="0">
                  <a:pos x="9" y="359"/>
                </a:cxn>
                <a:cxn ang="0">
                  <a:pos x="10" y="357"/>
                </a:cxn>
                <a:cxn ang="0">
                  <a:pos x="11" y="356"/>
                </a:cxn>
                <a:cxn ang="0">
                  <a:pos x="11" y="354"/>
                </a:cxn>
                <a:cxn ang="0">
                  <a:pos x="11" y="354"/>
                </a:cxn>
                <a:cxn ang="0">
                  <a:pos x="10" y="351"/>
                </a:cxn>
                <a:cxn ang="0">
                  <a:pos x="11" y="348"/>
                </a:cxn>
                <a:cxn ang="0">
                  <a:pos x="15" y="340"/>
                </a:cxn>
                <a:cxn ang="0">
                  <a:pos x="24" y="327"/>
                </a:cxn>
                <a:cxn ang="0">
                  <a:pos x="24" y="327"/>
                </a:cxn>
                <a:cxn ang="0">
                  <a:pos x="36" y="309"/>
                </a:cxn>
                <a:cxn ang="0">
                  <a:pos x="45" y="291"/>
                </a:cxn>
                <a:cxn ang="0">
                  <a:pos x="45" y="291"/>
                </a:cxn>
                <a:cxn ang="0">
                  <a:pos x="101" y="194"/>
                </a:cxn>
                <a:cxn ang="0">
                  <a:pos x="101" y="194"/>
                </a:cxn>
                <a:cxn ang="0">
                  <a:pos x="128" y="143"/>
                </a:cxn>
                <a:cxn ang="0">
                  <a:pos x="156" y="91"/>
                </a:cxn>
                <a:cxn ang="0">
                  <a:pos x="156" y="91"/>
                </a:cxn>
                <a:cxn ang="0">
                  <a:pos x="167" y="69"/>
                </a:cxn>
                <a:cxn ang="0">
                  <a:pos x="172" y="58"/>
                </a:cxn>
                <a:cxn ang="0">
                  <a:pos x="179" y="47"/>
                </a:cxn>
                <a:cxn ang="0">
                  <a:pos x="179" y="47"/>
                </a:cxn>
                <a:cxn ang="0">
                  <a:pos x="185" y="37"/>
                </a:cxn>
                <a:cxn ang="0">
                  <a:pos x="190" y="28"/>
                </a:cxn>
                <a:cxn ang="0">
                  <a:pos x="196" y="16"/>
                </a:cxn>
                <a:cxn ang="0">
                  <a:pos x="200" y="6"/>
                </a:cxn>
                <a:cxn ang="0">
                  <a:pos x="200" y="6"/>
                </a:cxn>
                <a:cxn ang="0">
                  <a:pos x="200" y="4"/>
                </a:cxn>
                <a:cxn ang="0">
                  <a:pos x="200" y="2"/>
                </a:cxn>
                <a:cxn ang="0">
                  <a:pos x="199" y="1"/>
                </a:cxn>
                <a:cxn ang="0">
                  <a:pos x="197" y="0"/>
                </a:cxn>
                <a:cxn ang="0">
                  <a:pos x="195" y="0"/>
                </a:cxn>
                <a:cxn ang="0">
                  <a:pos x="194" y="0"/>
                </a:cxn>
                <a:cxn ang="0">
                  <a:pos x="191" y="1"/>
                </a:cxn>
                <a:cxn ang="0">
                  <a:pos x="190" y="3"/>
                </a:cxn>
                <a:cxn ang="0">
                  <a:pos x="190" y="3"/>
                </a:cxn>
              </a:cxnLst>
              <a:rect l="0" t="0" r="r" b="b"/>
              <a:pathLst>
                <a:path w="200" h="359">
                  <a:moveTo>
                    <a:pt x="190" y="3"/>
                  </a:moveTo>
                  <a:lnTo>
                    <a:pt x="190" y="3"/>
                  </a:lnTo>
                  <a:lnTo>
                    <a:pt x="186" y="15"/>
                  </a:lnTo>
                  <a:lnTo>
                    <a:pt x="180" y="27"/>
                  </a:lnTo>
                  <a:lnTo>
                    <a:pt x="174" y="38"/>
                  </a:lnTo>
                  <a:lnTo>
                    <a:pt x="167" y="48"/>
                  </a:lnTo>
                  <a:lnTo>
                    <a:pt x="167" y="48"/>
                  </a:lnTo>
                  <a:lnTo>
                    <a:pt x="158" y="62"/>
                  </a:lnTo>
                  <a:lnTo>
                    <a:pt x="152" y="75"/>
                  </a:lnTo>
                  <a:lnTo>
                    <a:pt x="140" y="102"/>
                  </a:lnTo>
                  <a:lnTo>
                    <a:pt x="140" y="102"/>
                  </a:lnTo>
                  <a:lnTo>
                    <a:pt x="111" y="157"/>
                  </a:lnTo>
                  <a:lnTo>
                    <a:pt x="80" y="212"/>
                  </a:lnTo>
                  <a:lnTo>
                    <a:pt x="80" y="212"/>
                  </a:lnTo>
                  <a:lnTo>
                    <a:pt x="24" y="308"/>
                  </a:lnTo>
                  <a:lnTo>
                    <a:pt x="24" y="308"/>
                  </a:lnTo>
                  <a:lnTo>
                    <a:pt x="17" y="318"/>
                  </a:lnTo>
                  <a:lnTo>
                    <a:pt x="9" y="331"/>
                  </a:lnTo>
                  <a:lnTo>
                    <a:pt x="5" y="338"/>
                  </a:lnTo>
                  <a:lnTo>
                    <a:pt x="1" y="345"/>
                  </a:lnTo>
                  <a:lnTo>
                    <a:pt x="0" y="351"/>
                  </a:lnTo>
                  <a:lnTo>
                    <a:pt x="0" y="354"/>
                  </a:lnTo>
                  <a:lnTo>
                    <a:pt x="1" y="356"/>
                  </a:lnTo>
                  <a:lnTo>
                    <a:pt x="1" y="356"/>
                  </a:lnTo>
                  <a:lnTo>
                    <a:pt x="2" y="358"/>
                  </a:lnTo>
                  <a:lnTo>
                    <a:pt x="3" y="359"/>
                  </a:lnTo>
                  <a:lnTo>
                    <a:pt x="8" y="359"/>
                  </a:lnTo>
                  <a:lnTo>
                    <a:pt x="9" y="359"/>
                  </a:lnTo>
                  <a:lnTo>
                    <a:pt x="10" y="357"/>
                  </a:lnTo>
                  <a:lnTo>
                    <a:pt x="11" y="356"/>
                  </a:lnTo>
                  <a:lnTo>
                    <a:pt x="11" y="354"/>
                  </a:lnTo>
                  <a:lnTo>
                    <a:pt x="11" y="354"/>
                  </a:lnTo>
                  <a:lnTo>
                    <a:pt x="10" y="351"/>
                  </a:lnTo>
                  <a:lnTo>
                    <a:pt x="11" y="348"/>
                  </a:lnTo>
                  <a:lnTo>
                    <a:pt x="15" y="340"/>
                  </a:lnTo>
                  <a:lnTo>
                    <a:pt x="24" y="327"/>
                  </a:lnTo>
                  <a:lnTo>
                    <a:pt x="24" y="327"/>
                  </a:lnTo>
                  <a:lnTo>
                    <a:pt x="36" y="309"/>
                  </a:lnTo>
                  <a:lnTo>
                    <a:pt x="45" y="291"/>
                  </a:lnTo>
                  <a:lnTo>
                    <a:pt x="45" y="291"/>
                  </a:lnTo>
                  <a:lnTo>
                    <a:pt x="101" y="194"/>
                  </a:lnTo>
                  <a:lnTo>
                    <a:pt x="101" y="194"/>
                  </a:lnTo>
                  <a:lnTo>
                    <a:pt x="128" y="143"/>
                  </a:lnTo>
                  <a:lnTo>
                    <a:pt x="156" y="91"/>
                  </a:lnTo>
                  <a:lnTo>
                    <a:pt x="156" y="91"/>
                  </a:lnTo>
                  <a:lnTo>
                    <a:pt x="167" y="69"/>
                  </a:lnTo>
                  <a:lnTo>
                    <a:pt x="172" y="58"/>
                  </a:lnTo>
                  <a:lnTo>
                    <a:pt x="179" y="47"/>
                  </a:lnTo>
                  <a:lnTo>
                    <a:pt x="179" y="47"/>
                  </a:lnTo>
                  <a:lnTo>
                    <a:pt x="185" y="37"/>
                  </a:lnTo>
                  <a:lnTo>
                    <a:pt x="190" y="28"/>
                  </a:lnTo>
                  <a:lnTo>
                    <a:pt x="196" y="16"/>
                  </a:lnTo>
                  <a:lnTo>
                    <a:pt x="200" y="6"/>
                  </a:lnTo>
                  <a:lnTo>
                    <a:pt x="200" y="6"/>
                  </a:lnTo>
                  <a:lnTo>
                    <a:pt x="200" y="4"/>
                  </a:lnTo>
                  <a:lnTo>
                    <a:pt x="200" y="2"/>
                  </a:lnTo>
                  <a:lnTo>
                    <a:pt x="199" y="1"/>
                  </a:lnTo>
                  <a:lnTo>
                    <a:pt x="197" y="0"/>
                  </a:lnTo>
                  <a:lnTo>
                    <a:pt x="195" y="0"/>
                  </a:lnTo>
                  <a:lnTo>
                    <a:pt x="194" y="0"/>
                  </a:lnTo>
                  <a:lnTo>
                    <a:pt x="191" y="1"/>
                  </a:lnTo>
                  <a:lnTo>
                    <a:pt x="190" y="3"/>
                  </a:lnTo>
                  <a:lnTo>
                    <a:pt x="190"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 name="Freeform 310">
              <a:extLst>
                <a:ext uri="{FF2B5EF4-FFF2-40B4-BE49-F238E27FC236}">
                  <a16:creationId xmlns:a16="http://schemas.microsoft.com/office/drawing/2014/main" id="{1E37AD68-BD77-4E7A-38C6-DA96C8F15BDA}"/>
                </a:ext>
              </a:extLst>
            </p:cNvPr>
            <p:cNvSpPr/>
            <p:nvPr/>
          </p:nvSpPr>
          <p:spPr bwMode="auto">
            <a:xfrm>
              <a:off x="3770313" y="3409950"/>
              <a:ext cx="198438" cy="354013"/>
            </a:xfrm>
            <a:custGeom>
              <a:avLst/>
              <a:gdLst/>
              <a:ahLst/>
              <a:cxnLst>
                <a:cxn ang="0">
                  <a:pos x="365" y="1"/>
                </a:cxn>
                <a:cxn ang="0">
                  <a:pos x="332" y="37"/>
                </a:cxn>
                <a:cxn ang="0">
                  <a:pos x="301" y="76"/>
                </a:cxn>
                <a:cxn ang="0">
                  <a:pos x="273" y="117"/>
                </a:cxn>
                <a:cxn ang="0">
                  <a:pos x="222" y="205"/>
                </a:cxn>
                <a:cxn ang="0">
                  <a:pos x="176" y="295"/>
                </a:cxn>
                <a:cxn ang="0">
                  <a:pos x="156" y="339"/>
                </a:cxn>
                <a:cxn ang="0">
                  <a:pos x="130" y="399"/>
                </a:cxn>
                <a:cxn ang="0">
                  <a:pos x="123" y="420"/>
                </a:cxn>
                <a:cxn ang="0">
                  <a:pos x="107" y="466"/>
                </a:cxn>
                <a:cxn ang="0">
                  <a:pos x="87" y="512"/>
                </a:cxn>
                <a:cxn ang="0">
                  <a:pos x="75" y="534"/>
                </a:cxn>
                <a:cxn ang="0">
                  <a:pos x="51" y="575"/>
                </a:cxn>
                <a:cxn ang="0">
                  <a:pos x="40" y="597"/>
                </a:cxn>
                <a:cxn ang="0">
                  <a:pos x="31" y="613"/>
                </a:cxn>
                <a:cxn ang="0">
                  <a:pos x="12" y="636"/>
                </a:cxn>
                <a:cxn ang="0">
                  <a:pos x="3" y="652"/>
                </a:cxn>
                <a:cxn ang="0">
                  <a:pos x="0" y="662"/>
                </a:cxn>
                <a:cxn ang="0">
                  <a:pos x="0" y="666"/>
                </a:cxn>
                <a:cxn ang="0">
                  <a:pos x="3" y="668"/>
                </a:cxn>
                <a:cxn ang="0">
                  <a:pos x="6" y="667"/>
                </a:cxn>
                <a:cxn ang="0">
                  <a:pos x="8" y="664"/>
                </a:cxn>
                <a:cxn ang="0">
                  <a:pos x="12" y="654"/>
                </a:cxn>
                <a:cxn ang="0">
                  <a:pos x="22" y="637"/>
                </a:cxn>
                <a:cxn ang="0">
                  <a:pos x="41" y="612"/>
                </a:cxn>
                <a:cxn ang="0">
                  <a:pos x="52" y="595"/>
                </a:cxn>
                <a:cxn ang="0">
                  <a:pos x="62" y="575"/>
                </a:cxn>
                <a:cxn ang="0">
                  <a:pos x="95" y="517"/>
                </a:cxn>
                <a:cxn ang="0">
                  <a:pos x="104" y="499"/>
                </a:cxn>
                <a:cxn ang="0">
                  <a:pos x="120" y="463"/>
                </a:cxn>
                <a:cxn ang="0">
                  <a:pos x="126" y="445"/>
                </a:cxn>
                <a:cxn ang="0">
                  <a:pos x="142" y="398"/>
                </a:cxn>
                <a:cxn ang="0">
                  <a:pos x="161" y="352"/>
                </a:cxn>
                <a:cxn ang="0">
                  <a:pos x="182" y="305"/>
                </a:cxn>
                <a:cxn ang="0">
                  <a:pos x="229" y="213"/>
                </a:cxn>
                <a:cxn ang="0">
                  <a:pos x="255" y="170"/>
                </a:cxn>
                <a:cxn ang="0">
                  <a:pos x="309" y="85"/>
                </a:cxn>
                <a:cxn ang="0">
                  <a:pos x="339" y="45"/>
                </a:cxn>
                <a:cxn ang="0">
                  <a:pos x="373" y="7"/>
                </a:cxn>
                <a:cxn ang="0">
                  <a:pos x="374" y="6"/>
                </a:cxn>
                <a:cxn ang="0">
                  <a:pos x="374" y="2"/>
                </a:cxn>
                <a:cxn ang="0">
                  <a:pos x="371" y="0"/>
                </a:cxn>
                <a:cxn ang="0">
                  <a:pos x="367" y="0"/>
                </a:cxn>
                <a:cxn ang="0">
                  <a:pos x="365" y="1"/>
                </a:cxn>
              </a:cxnLst>
              <a:rect l="0" t="0" r="r" b="b"/>
              <a:pathLst>
                <a:path w="374" h="668">
                  <a:moveTo>
                    <a:pt x="365" y="1"/>
                  </a:moveTo>
                  <a:lnTo>
                    <a:pt x="365" y="1"/>
                  </a:lnTo>
                  <a:lnTo>
                    <a:pt x="349" y="18"/>
                  </a:lnTo>
                  <a:lnTo>
                    <a:pt x="332" y="37"/>
                  </a:lnTo>
                  <a:lnTo>
                    <a:pt x="317" y="56"/>
                  </a:lnTo>
                  <a:lnTo>
                    <a:pt x="301" y="76"/>
                  </a:lnTo>
                  <a:lnTo>
                    <a:pt x="287" y="97"/>
                  </a:lnTo>
                  <a:lnTo>
                    <a:pt x="273" y="117"/>
                  </a:lnTo>
                  <a:lnTo>
                    <a:pt x="247" y="161"/>
                  </a:lnTo>
                  <a:lnTo>
                    <a:pt x="222" y="205"/>
                  </a:lnTo>
                  <a:lnTo>
                    <a:pt x="199" y="250"/>
                  </a:lnTo>
                  <a:lnTo>
                    <a:pt x="176" y="295"/>
                  </a:lnTo>
                  <a:lnTo>
                    <a:pt x="156" y="339"/>
                  </a:lnTo>
                  <a:lnTo>
                    <a:pt x="156" y="339"/>
                  </a:lnTo>
                  <a:lnTo>
                    <a:pt x="138" y="380"/>
                  </a:lnTo>
                  <a:lnTo>
                    <a:pt x="130" y="399"/>
                  </a:lnTo>
                  <a:lnTo>
                    <a:pt x="123" y="420"/>
                  </a:lnTo>
                  <a:lnTo>
                    <a:pt x="123" y="420"/>
                  </a:lnTo>
                  <a:lnTo>
                    <a:pt x="114" y="444"/>
                  </a:lnTo>
                  <a:lnTo>
                    <a:pt x="107" y="466"/>
                  </a:lnTo>
                  <a:lnTo>
                    <a:pt x="98" y="489"/>
                  </a:lnTo>
                  <a:lnTo>
                    <a:pt x="87" y="512"/>
                  </a:lnTo>
                  <a:lnTo>
                    <a:pt x="87" y="512"/>
                  </a:lnTo>
                  <a:lnTo>
                    <a:pt x="75" y="534"/>
                  </a:lnTo>
                  <a:lnTo>
                    <a:pt x="63" y="554"/>
                  </a:lnTo>
                  <a:lnTo>
                    <a:pt x="51" y="575"/>
                  </a:lnTo>
                  <a:lnTo>
                    <a:pt x="40" y="597"/>
                  </a:lnTo>
                  <a:lnTo>
                    <a:pt x="40" y="597"/>
                  </a:lnTo>
                  <a:lnTo>
                    <a:pt x="36" y="605"/>
                  </a:lnTo>
                  <a:lnTo>
                    <a:pt x="31" y="613"/>
                  </a:lnTo>
                  <a:lnTo>
                    <a:pt x="18" y="629"/>
                  </a:lnTo>
                  <a:lnTo>
                    <a:pt x="12" y="636"/>
                  </a:lnTo>
                  <a:lnTo>
                    <a:pt x="7" y="644"/>
                  </a:lnTo>
                  <a:lnTo>
                    <a:pt x="3" y="652"/>
                  </a:lnTo>
                  <a:lnTo>
                    <a:pt x="0" y="662"/>
                  </a:lnTo>
                  <a:lnTo>
                    <a:pt x="0" y="662"/>
                  </a:lnTo>
                  <a:lnTo>
                    <a:pt x="0" y="664"/>
                  </a:lnTo>
                  <a:lnTo>
                    <a:pt x="0" y="666"/>
                  </a:lnTo>
                  <a:lnTo>
                    <a:pt x="1" y="667"/>
                  </a:lnTo>
                  <a:lnTo>
                    <a:pt x="3" y="668"/>
                  </a:lnTo>
                  <a:lnTo>
                    <a:pt x="5" y="668"/>
                  </a:lnTo>
                  <a:lnTo>
                    <a:pt x="6" y="667"/>
                  </a:lnTo>
                  <a:lnTo>
                    <a:pt x="8" y="666"/>
                  </a:lnTo>
                  <a:lnTo>
                    <a:pt x="8" y="664"/>
                  </a:lnTo>
                  <a:lnTo>
                    <a:pt x="8" y="664"/>
                  </a:lnTo>
                  <a:lnTo>
                    <a:pt x="12" y="654"/>
                  </a:lnTo>
                  <a:lnTo>
                    <a:pt x="16" y="646"/>
                  </a:lnTo>
                  <a:lnTo>
                    <a:pt x="22" y="637"/>
                  </a:lnTo>
                  <a:lnTo>
                    <a:pt x="29" y="629"/>
                  </a:lnTo>
                  <a:lnTo>
                    <a:pt x="41" y="612"/>
                  </a:lnTo>
                  <a:lnTo>
                    <a:pt x="47" y="604"/>
                  </a:lnTo>
                  <a:lnTo>
                    <a:pt x="52" y="595"/>
                  </a:lnTo>
                  <a:lnTo>
                    <a:pt x="52" y="595"/>
                  </a:lnTo>
                  <a:lnTo>
                    <a:pt x="62" y="575"/>
                  </a:lnTo>
                  <a:lnTo>
                    <a:pt x="73" y="555"/>
                  </a:lnTo>
                  <a:lnTo>
                    <a:pt x="95" y="517"/>
                  </a:lnTo>
                  <a:lnTo>
                    <a:pt x="95" y="517"/>
                  </a:lnTo>
                  <a:lnTo>
                    <a:pt x="104" y="499"/>
                  </a:lnTo>
                  <a:lnTo>
                    <a:pt x="112" y="482"/>
                  </a:lnTo>
                  <a:lnTo>
                    <a:pt x="120" y="463"/>
                  </a:lnTo>
                  <a:lnTo>
                    <a:pt x="126" y="445"/>
                  </a:lnTo>
                  <a:lnTo>
                    <a:pt x="126" y="445"/>
                  </a:lnTo>
                  <a:lnTo>
                    <a:pt x="133" y="421"/>
                  </a:lnTo>
                  <a:lnTo>
                    <a:pt x="142" y="398"/>
                  </a:lnTo>
                  <a:lnTo>
                    <a:pt x="151" y="376"/>
                  </a:lnTo>
                  <a:lnTo>
                    <a:pt x="161" y="352"/>
                  </a:lnTo>
                  <a:lnTo>
                    <a:pt x="161" y="352"/>
                  </a:lnTo>
                  <a:lnTo>
                    <a:pt x="182" y="305"/>
                  </a:lnTo>
                  <a:lnTo>
                    <a:pt x="204" y="259"/>
                  </a:lnTo>
                  <a:lnTo>
                    <a:pt x="229" y="213"/>
                  </a:lnTo>
                  <a:lnTo>
                    <a:pt x="255" y="170"/>
                  </a:lnTo>
                  <a:lnTo>
                    <a:pt x="255" y="170"/>
                  </a:lnTo>
                  <a:lnTo>
                    <a:pt x="281" y="127"/>
                  </a:lnTo>
                  <a:lnTo>
                    <a:pt x="309" y="85"/>
                  </a:lnTo>
                  <a:lnTo>
                    <a:pt x="324" y="65"/>
                  </a:lnTo>
                  <a:lnTo>
                    <a:pt x="339" y="45"/>
                  </a:lnTo>
                  <a:lnTo>
                    <a:pt x="355" y="25"/>
                  </a:lnTo>
                  <a:lnTo>
                    <a:pt x="373" y="7"/>
                  </a:lnTo>
                  <a:lnTo>
                    <a:pt x="373" y="7"/>
                  </a:lnTo>
                  <a:lnTo>
                    <a:pt x="374" y="6"/>
                  </a:lnTo>
                  <a:lnTo>
                    <a:pt x="374" y="4"/>
                  </a:lnTo>
                  <a:lnTo>
                    <a:pt x="374" y="2"/>
                  </a:lnTo>
                  <a:lnTo>
                    <a:pt x="373" y="1"/>
                  </a:lnTo>
                  <a:lnTo>
                    <a:pt x="371" y="0"/>
                  </a:lnTo>
                  <a:lnTo>
                    <a:pt x="370" y="0"/>
                  </a:lnTo>
                  <a:lnTo>
                    <a:pt x="367" y="0"/>
                  </a:lnTo>
                  <a:lnTo>
                    <a:pt x="365" y="1"/>
                  </a:lnTo>
                  <a:lnTo>
                    <a:pt x="36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 name="Freeform 311">
              <a:extLst>
                <a:ext uri="{FF2B5EF4-FFF2-40B4-BE49-F238E27FC236}">
                  <a16:creationId xmlns:a16="http://schemas.microsoft.com/office/drawing/2014/main" id="{AD031E10-1D54-678C-55FA-3C8CEC4B2B64}"/>
                </a:ext>
              </a:extLst>
            </p:cNvPr>
            <p:cNvSpPr/>
            <p:nvPr/>
          </p:nvSpPr>
          <p:spPr bwMode="auto">
            <a:xfrm>
              <a:off x="3817938" y="3492500"/>
              <a:ext cx="133350" cy="258763"/>
            </a:xfrm>
            <a:custGeom>
              <a:avLst/>
              <a:gdLst/>
              <a:ahLst/>
              <a:cxnLst>
                <a:cxn ang="0">
                  <a:pos x="243" y="1"/>
                </a:cxn>
                <a:cxn ang="0">
                  <a:pos x="235" y="8"/>
                </a:cxn>
                <a:cxn ang="0">
                  <a:pos x="219" y="36"/>
                </a:cxn>
                <a:cxn ang="0">
                  <a:pos x="210" y="52"/>
                </a:cxn>
                <a:cxn ang="0">
                  <a:pos x="195" y="85"/>
                </a:cxn>
                <a:cxn ang="0">
                  <a:pos x="186" y="101"/>
                </a:cxn>
                <a:cxn ang="0">
                  <a:pos x="152" y="163"/>
                </a:cxn>
                <a:cxn ang="0">
                  <a:pos x="118" y="225"/>
                </a:cxn>
                <a:cxn ang="0">
                  <a:pos x="99" y="257"/>
                </a:cxn>
                <a:cxn ang="0">
                  <a:pos x="62" y="324"/>
                </a:cxn>
                <a:cxn ang="0">
                  <a:pos x="44" y="357"/>
                </a:cxn>
                <a:cxn ang="0">
                  <a:pos x="21" y="402"/>
                </a:cxn>
                <a:cxn ang="0">
                  <a:pos x="9" y="433"/>
                </a:cxn>
                <a:cxn ang="0">
                  <a:pos x="1" y="466"/>
                </a:cxn>
                <a:cxn ang="0">
                  <a:pos x="0" y="483"/>
                </a:cxn>
                <a:cxn ang="0">
                  <a:pos x="1" y="487"/>
                </a:cxn>
                <a:cxn ang="0">
                  <a:pos x="4" y="488"/>
                </a:cxn>
                <a:cxn ang="0">
                  <a:pos x="7" y="487"/>
                </a:cxn>
                <a:cxn ang="0">
                  <a:pos x="9" y="483"/>
                </a:cxn>
                <a:cxn ang="0">
                  <a:pos x="11" y="465"/>
                </a:cxn>
                <a:cxn ang="0">
                  <a:pos x="20" y="429"/>
                </a:cxn>
                <a:cxn ang="0">
                  <a:pos x="35" y="396"/>
                </a:cxn>
                <a:cxn ang="0">
                  <a:pos x="60" y="347"/>
                </a:cxn>
                <a:cxn ang="0">
                  <a:pos x="92" y="288"/>
                </a:cxn>
                <a:cxn ang="0">
                  <a:pos x="127" y="229"/>
                </a:cxn>
                <a:cxn ang="0">
                  <a:pos x="142" y="202"/>
                </a:cxn>
                <a:cxn ang="0">
                  <a:pos x="187" y="119"/>
                </a:cxn>
                <a:cxn ang="0">
                  <a:pos x="201" y="91"/>
                </a:cxn>
                <a:cxn ang="0">
                  <a:pos x="215" y="63"/>
                </a:cxn>
                <a:cxn ang="0">
                  <a:pos x="229" y="34"/>
                </a:cxn>
                <a:cxn ang="0">
                  <a:pos x="238" y="19"/>
                </a:cxn>
                <a:cxn ang="0">
                  <a:pos x="249" y="9"/>
                </a:cxn>
                <a:cxn ang="0">
                  <a:pos x="250" y="7"/>
                </a:cxn>
                <a:cxn ang="0">
                  <a:pos x="250" y="2"/>
                </a:cxn>
                <a:cxn ang="0">
                  <a:pos x="246" y="0"/>
                </a:cxn>
                <a:cxn ang="0">
                  <a:pos x="243" y="1"/>
                </a:cxn>
              </a:cxnLst>
              <a:rect l="0" t="0" r="r" b="b"/>
              <a:pathLst>
                <a:path w="251" h="488">
                  <a:moveTo>
                    <a:pt x="243" y="1"/>
                  </a:moveTo>
                  <a:lnTo>
                    <a:pt x="243" y="1"/>
                  </a:lnTo>
                  <a:lnTo>
                    <a:pt x="239" y="4"/>
                  </a:lnTo>
                  <a:lnTo>
                    <a:pt x="235" y="8"/>
                  </a:lnTo>
                  <a:lnTo>
                    <a:pt x="229" y="17"/>
                  </a:lnTo>
                  <a:lnTo>
                    <a:pt x="219" y="36"/>
                  </a:lnTo>
                  <a:lnTo>
                    <a:pt x="219" y="36"/>
                  </a:lnTo>
                  <a:lnTo>
                    <a:pt x="210" y="52"/>
                  </a:lnTo>
                  <a:lnTo>
                    <a:pt x="202" y="69"/>
                  </a:lnTo>
                  <a:lnTo>
                    <a:pt x="195" y="85"/>
                  </a:lnTo>
                  <a:lnTo>
                    <a:pt x="186" y="101"/>
                  </a:lnTo>
                  <a:lnTo>
                    <a:pt x="186" y="101"/>
                  </a:lnTo>
                  <a:lnTo>
                    <a:pt x="168" y="132"/>
                  </a:lnTo>
                  <a:lnTo>
                    <a:pt x="152" y="163"/>
                  </a:lnTo>
                  <a:lnTo>
                    <a:pt x="136" y="194"/>
                  </a:lnTo>
                  <a:lnTo>
                    <a:pt x="118" y="225"/>
                  </a:lnTo>
                  <a:lnTo>
                    <a:pt x="118" y="225"/>
                  </a:lnTo>
                  <a:lnTo>
                    <a:pt x="99" y="257"/>
                  </a:lnTo>
                  <a:lnTo>
                    <a:pt x="79" y="290"/>
                  </a:lnTo>
                  <a:lnTo>
                    <a:pt x="62" y="324"/>
                  </a:lnTo>
                  <a:lnTo>
                    <a:pt x="44" y="357"/>
                  </a:lnTo>
                  <a:lnTo>
                    <a:pt x="44" y="357"/>
                  </a:lnTo>
                  <a:lnTo>
                    <a:pt x="29" y="387"/>
                  </a:lnTo>
                  <a:lnTo>
                    <a:pt x="21" y="402"/>
                  </a:lnTo>
                  <a:lnTo>
                    <a:pt x="14" y="418"/>
                  </a:lnTo>
                  <a:lnTo>
                    <a:pt x="9" y="433"/>
                  </a:lnTo>
                  <a:lnTo>
                    <a:pt x="4" y="450"/>
                  </a:lnTo>
                  <a:lnTo>
                    <a:pt x="1" y="466"/>
                  </a:lnTo>
                  <a:lnTo>
                    <a:pt x="0" y="483"/>
                  </a:lnTo>
                  <a:lnTo>
                    <a:pt x="0" y="483"/>
                  </a:lnTo>
                  <a:lnTo>
                    <a:pt x="0" y="485"/>
                  </a:lnTo>
                  <a:lnTo>
                    <a:pt x="1" y="487"/>
                  </a:lnTo>
                  <a:lnTo>
                    <a:pt x="2" y="487"/>
                  </a:lnTo>
                  <a:lnTo>
                    <a:pt x="4" y="488"/>
                  </a:lnTo>
                  <a:lnTo>
                    <a:pt x="6" y="487"/>
                  </a:lnTo>
                  <a:lnTo>
                    <a:pt x="7" y="487"/>
                  </a:lnTo>
                  <a:lnTo>
                    <a:pt x="8" y="485"/>
                  </a:lnTo>
                  <a:lnTo>
                    <a:pt x="9" y="483"/>
                  </a:lnTo>
                  <a:lnTo>
                    <a:pt x="9" y="483"/>
                  </a:lnTo>
                  <a:lnTo>
                    <a:pt x="11" y="465"/>
                  </a:lnTo>
                  <a:lnTo>
                    <a:pt x="14" y="447"/>
                  </a:lnTo>
                  <a:lnTo>
                    <a:pt x="20" y="429"/>
                  </a:lnTo>
                  <a:lnTo>
                    <a:pt x="26" y="413"/>
                  </a:lnTo>
                  <a:lnTo>
                    <a:pt x="35" y="396"/>
                  </a:lnTo>
                  <a:lnTo>
                    <a:pt x="43" y="379"/>
                  </a:lnTo>
                  <a:lnTo>
                    <a:pt x="60" y="347"/>
                  </a:lnTo>
                  <a:lnTo>
                    <a:pt x="60" y="347"/>
                  </a:lnTo>
                  <a:lnTo>
                    <a:pt x="92" y="288"/>
                  </a:lnTo>
                  <a:lnTo>
                    <a:pt x="109" y="258"/>
                  </a:lnTo>
                  <a:lnTo>
                    <a:pt x="127" y="229"/>
                  </a:lnTo>
                  <a:lnTo>
                    <a:pt x="127" y="229"/>
                  </a:lnTo>
                  <a:lnTo>
                    <a:pt x="142" y="202"/>
                  </a:lnTo>
                  <a:lnTo>
                    <a:pt x="158" y="175"/>
                  </a:lnTo>
                  <a:lnTo>
                    <a:pt x="187" y="119"/>
                  </a:lnTo>
                  <a:lnTo>
                    <a:pt x="187" y="119"/>
                  </a:lnTo>
                  <a:lnTo>
                    <a:pt x="201" y="91"/>
                  </a:lnTo>
                  <a:lnTo>
                    <a:pt x="215" y="63"/>
                  </a:lnTo>
                  <a:lnTo>
                    <a:pt x="215" y="63"/>
                  </a:lnTo>
                  <a:lnTo>
                    <a:pt x="222" y="49"/>
                  </a:lnTo>
                  <a:lnTo>
                    <a:pt x="229" y="34"/>
                  </a:lnTo>
                  <a:lnTo>
                    <a:pt x="233" y="26"/>
                  </a:lnTo>
                  <a:lnTo>
                    <a:pt x="238" y="19"/>
                  </a:lnTo>
                  <a:lnTo>
                    <a:pt x="243" y="13"/>
                  </a:lnTo>
                  <a:lnTo>
                    <a:pt x="249" y="9"/>
                  </a:lnTo>
                  <a:lnTo>
                    <a:pt x="249" y="9"/>
                  </a:lnTo>
                  <a:lnTo>
                    <a:pt x="250" y="7"/>
                  </a:lnTo>
                  <a:lnTo>
                    <a:pt x="251" y="5"/>
                  </a:lnTo>
                  <a:lnTo>
                    <a:pt x="250" y="2"/>
                  </a:lnTo>
                  <a:lnTo>
                    <a:pt x="249" y="1"/>
                  </a:lnTo>
                  <a:lnTo>
                    <a:pt x="246" y="0"/>
                  </a:lnTo>
                  <a:lnTo>
                    <a:pt x="245" y="0"/>
                  </a:lnTo>
                  <a:lnTo>
                    <a:pt x="243" y="1"/>
                  </a:lnTo>
                  <a:lnTo>
                    <a:pt x="243"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 name="Freeform 312">
              <a:extLst>
                <a:ext uri="{FF2B5EF4-FFF2-40B4-BE49-F238E27FC236}">
                  <a16:creationId xmlns:a16="http://schemas.microsoft.com/office/drawing/2014/main" id="{93F7BD15-C4F8-C7DA-1A91-D15B9E99E3A8}"/>
                </a:ext>
              </a:extLst>
            </p:cNvPr>
            <p:cNvSpPr/>
            <p:nvPr/>
          </p:nvSpPr>
          <p:spPr bwMode="auto">
            <a:xfrm>
              <a:off x="3852863" y="3552825"/>
              <a:ext cx="103188" cy="176213"/>
            </a:xfrm>
            <a:custGeom>
              <a:avLst/>
              <a:gdLst/>
              <a:ahLst/>
              <a:cxnLst>
                <a:cxn ang="0">
                  <a:pos x="186" y="3"/>
                </a:cxn>
                <a:cxn ang="0">
                  <a:pos x="186" y="3"/>
                </a:cxn>
                <a:cxn ang="0">
                  <a:pos x="134" y="81"/>
                </a:cxn>
                <a:cxn ang="0">
                  <a:pos x="81" y="158"/>
                </a:cxn>
                <a:cxn ang="0">
                  <a:pos x="81" y="158"/>
                </a:cxn>
                <a:cxn ang="0">
                  <a:pos x="67" y="180"/>
                </a:cxn>
                <a:cxn ang="0">
                  <a:pos x="54" y="202"/>
                </a:cxn>
                <a:cxn ang="0">
                  <a:pos x="42" y="223"/>
                </a:cxn>
                <a:cxn ang="0">
                  <a:pos x="32" y="246"/>
                </a:cxn>
                <a:cxn ang="0">
                  <a:pos x="32" y="246"/>
                </a:cxn>
                <a:cxn ang="0">
                  <a:pos x="25" y="267"/>
                </a:cxn>
                <a:cxn ang="0">
                  <a:pos x="18" y="286"/>
                </a:cxn>
                <a:cxn ang="0">
                  <a:pos x="10" y="307"/>
                </a:cxn>
                <a:cxn ang="0">
                  <a:pos x="6" y="316"/>
                </a:cxn>
                <a:cxn ang="0">
                  <a:pos x="1" y="326"/>
                </a:cxn>
                <a:cxn ang="0">
                  <a:pos x="1" y="326"/>
                </a:cxn>
                <a:cxn ang="0">
                  <a:pos x="0" y="327"/>
                </a:cxn>
                <a:cxn ang="0">
                  <a:pos x="0" y="329"/>
                </a:cxn>
                <a:cxn ang="0">
                  <a:pos x="1" y="331"/>
                </a:cxn>
                <a:cxn ang="0">
                  <a:pos x="2" y="332"/>
                </a:cxn>
                <a:cxn ang="0">
                  <a:pos x="4" y="332"/>
                </a:cxn>
                <a:cxn ang="0">
                  <a:pos x="5" y="332"/>
                </a:cxn>
                <a:cxn ang="0">
                  <a:pos x="7" y="332"/>
                </a:cxn>
                <a:cxn ang="0">
                  <a:pos x="8" y="330"/>
                </a:cxn>
                <a:cxn ang="0">
                  <a:pos x="8" y="330"/>
                </a:cxn>
                <a:cxn ang="0">
                  <a:pos x="13" y="322"/>
                </a:cxn>
                <a:cxn ang="0">
                  <a:pos x="17" y="314"/>
                </a:cxn>
                <a:cxn ang="0">
                  <a:pos x="23" y="298"/>
                </a:cxn>
                <a:cxn ang="0">
                  <a:pos x="35" y="265"/>
                </a:cxn>
                <a:cxn ang="0">
                  <a:pos x="35" y="265"/>
                </a:cxn>
                <a:cxn ang="0">
                  <a:pos x="40" y="252"/>
                </a:cxn>
                <a:cxn ang="0">
                  <a:pos x="45" y="240"/>
                </a:cxn>
                <a:cxn ang="0">
                  <a:pos x="57" y="216"/>
                </a:cxn>
                <a:cxn ang="0">
                  <a:pos x="70" y="192"/>
                </a:cxn>
                <a:cxn ang="0">
                  <a:pos x="84" y="171"/>
                </a:cxn>
                <a:cxn ang="0">
                  <a:pos x="84" y="171"/>
                </a:cxn>
                <a:cxn ang="0">
                  <a:pos x="99" y="149"/>
                </a:cxn>
                <a:cxn ang="0">
                  <a:pos x="114" y="128"/>
                </a:cxn>
                <a:cxn ang="0">
                  <a:pos x="129" y="108"/>
                </a:cxn>
                <a:cxn ang="0">
                  <a:pos x="142" y="86"/>
                </a:cxn>
                <a:cxn ang="0">
                  <a:pos x="142" y="86"/>
                </a:cxn>
                <a:cxn ang="0">
                  <a:pos x="155" y="65"/>
                </a:cxn>
                <a:cxn ang="0">
                  <a:pos x="168" y="47"/>
                </a:cxn>
                <a:cxn ang="0">
                  <a:pos x="194" y="7"/>
                </a:cxn>
                <a:cxn ang="0">
                  <a:pos x="194" y="7"/>
                </a:cxn>
                <a:cxn ang="0">
                  <a:pos x="194" y="5"/>
                </a:cxn>
                <a:cxn ang="0">
                  <a:pos x="194" y="4"/>
                </a:cxn>
                <a:cxn ang="0">
                  <a:pos x="193" y="2"/>
                </a:cxn>
                <a:cxn ang="0">
                  <a:pos x="192" y="1"/>
                </a:cxn>
                <a:cxn ang="0">
                  <a:pos x="190" y="0"/>
                </a:cxn>
                <a:cxn ang="0">
                  <a:pos x="189" y="0"/>
                </a:cxn>
                <a:cxn ang="0">
                  <a:pos x="187" y="1"/>
                </a:cxn>
                <a:cxn ang="0">
                  <a:pos x="186" y="3"/>
                </a:cxn>
                <a:cxn ang="0">
                  <a:pos x="186" y="3"/>
                </a:cxn>
              </a:cxnLst>
              <a:rect l="0" t="0" r="r" b="b"/>
              <a:pathLst>
                <a:path w="194" h="332">
                  <a:moveTo>
                    <a:pt x="186" y="3"/>
                  </a:moveTo>
                  <a:lnTo>
                    <a:pt x="186" y="3"/>
                  </a:lnTo>
                  <a:lnTo>
                    <a:pt x="134" y="81"/>
                  </a:lnTo>
                  <a:lnTo>
                    <a:pt x="81" y="158"/>
                  </a:lnTo>
                  <a:lnTo>
                    <a:pt x="81" y="158"/>
                  </a:lnTo>
                  <a:lnTo>
                    <a:pt x="67" y="180"/>
                  </a:lnTo>
                  <a:lnTo>
                    <a:pt x="54" y="202"/>
                  </a:lnTo>
                  <a:lnTo>
                    <a:pt x="42" y="223"/>
                  </a:lnTo>
                  <a:lnTo>
                    <a:pt x="32" y="246"/>
                  </a:lnTo>
                  <a:lnTo>
                    <a:pt x="32" y="246"/>
                  </a:lnTo>
                  <a:lnTo>
                    <a:pt x="25" y="267"/>
                  </a:lnTo>
                  <a:lnTo>
                    <a:pt x="18" y="286"/>
                  </a:lnTo>
                  <a:lnTo>
                    <a:pt x="10" y="307"/>
                  </a:lnTo>
                  <a:lnTo>
                    <a:pt x="6" y="316"/>
                  </a:lnTo>
                  <a:lnTo>
                    <a:pt x="1" y="326"/>
                  </a:lnTo>
                  <a:lnTo>
                    <a:pt x="1" y="326"/>
                  </a:lnTo>
                  <a:lnTo>
                    <a:pt x="0" y="327"/>
                  </a:lnTo>
                  <a:lnTo>
                    <a:pt x="0" y="329"/>
                  </a:lnTo>
                  <a:lnTo>
                    <a:pt x="1" y="331"/>
                  </a:lnTo>
                  <a:lnTo>
                    <a:pt x="2" y="332"/>
                  </a:lnTo>
                  <a:lnTo>
                    <a:pt x="4" y="332"/>
                  </a:lnTo>
                  <a:lnTo>
                    <a:pt x="5" y="332"/>
                  </a:lnTo>
                  <a:lnTo>
                    <a:pt x="7" y="332"/>
                  </a:lnTo>
                  <a:lnTo>
                    <a:pt x="8" y="330"/>
                  </a:lnTo>
                  <a:lnTo>
                    <a:pt x="8" y="330"/>
                  </a:lnTo>
                  <a:lnTo>
                    <a:pt x="13" y="322"/>
                  </a:lnTo>
                  <a:lnTo>
                    <a:pt x="17" y="314"/>
                  </a:lnTo>
                  <a:lnTo>
                    <a:pt x="23" y="298"/>
                  </a:lnTo>
                  <a:lnTo>
                    <a:pt x="35" y="265"/>
                  </a:lnTo>
                  <a:lnTo>
                    <a:pt x="35" y="265"/>
                  </a:lnTo>
                  <a:lnTo>
                    <a:pt x="40" y="252"/>
                  </a:lnTo>
                  <a:lnTo>
                    <a:pt x="45" y="240"/>
                  </a:lnTo>
                  <a:lnTo>
                    <a:pt x="57" y="216"/>
                  </a:lnTo>
                  <a:lnTo>
                    <a:pt x="70" y="192"/>
                  </a:lnTo>
                  <a:lnTo>
                    <a:pt x="84" y="171"/>
                  </a:lnTo>
                  <a:lnTo>
                    <a:pt x="84" y="171"/>
                  </a:lnTo>
                  <a:lnTo>
                    <a:pt x="99" y="149"/>
                  </a:lnTo>
                  <a:lnTo>
                    <a:pt x="114" y="128"/>
                  </a:lnTo>
                  <a:lnTo>
                    <a:pt x="129" y="108"/>
                  </a:lnTo>
                  <a:lnTo>
                    <a:pt x="142" y="86"/>
                  </a:lnTo>
                  <a:lnTo>
                    <a:pt x="142" y="86"/>
                  </a:lnTo>
                  <a:lnTo>
                    <a:pt x="155" y="65"/>
                  </a:lnTo>
                  <a:lnTo>
                    <a:pt x="168" y="47"/>
                  </a:lnTo>
                  <a:lnTo>
                    <a:pt x="194" y="7"/>
                  </a:lnTo>
                  <a:lnTo>
                    <a:pt x="194" y="7"/>
                  </a:lnTo>
                  <a:lnTo>
                    <a:pt x="194" y="5"/>
                  </a:lnTo>
                  <a:lnTo>
                    <a:pt x="194" y="4"/>
                  </a:lnTo>
                  <a:lnTo>
                    <a:pt x="193" y="2"/>
                  </a:lnTo>
                  <a:lnTo>
                    <a:pt x="192" y="1"/>
                  </a:lnTo>
                  <a:lnTo>
                    <a:pt x="190" y="0"/>
                  </a:lnTo>
                  <a:lnTo>
                    <a:pt x="189" y="0"/>
                  </a:lnTo>
                  <a:lnTo>
                    <a:pt x="187" y="1"/>
                  </a:lnTo>
                  <a:lnTo>
                    <a:pt x="186" y="3"/>
                  </a:lnTo>
                  <a:lnTo>
                    <a:pt x="186"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 name="Freeform 313">
              <a:extLst>
                <a:ext uri="{FF2B5EF4-FFF2-40B4-BE49-F238E27FC236}">
                  <a16:creationId xmlns:a16="http://schemas.microsoft.com/office/drawing/2014/main" id="{2EF885CF-E990-8A4F-BEA8-7B79843C67D7}"/>
                </a:ext>
              </a:extLst>
            </p:cNvPr>
            <p:cNvSpPr/>
            <p:nvPr/>
          </p:nvSpPr>
          <p:spPr bwMode="auto">
            <a:xfrm>
              <a:off x="3544888" y="3167063"/>
              <a:ext cx="79375" cy="114300"/>
            </a:xfrm>
            <a:custGeom>
              <a:avLst/>
              <a:gdLst/>
              <a:ahLst/>
              <a:cxnLst>
                <a:cxn ang="0">
                  <a:pos x="143" y="2"/>
                </a:cxn>
                <a:cxn ang="0">
                  <a:pos x="143" y="2"/>
                </a:cxn>
                <a:cxn ang="0">
                  <a:pos x="123" y="28"/>
                </a:cxn>
                <a:cxn ang="0">
                  <a:pos x="104" y="56"/>
                </a:cxn>
                <a:cxn ang="0">
                  <a:pos x="104" y="56"/>
                </a:cxn>
                <a:cxn ang="0">
                  <a:pos x="94" y="70"/>
                </a:cxn>
                <a:cxn ang="0">
                  <a:pos x="83" y="84"/>
                </a:cxn>
                <a:cxn ang="0">
                  <a:pos x="70" y="97"/>
                </a:cxn>
                <a:cxn ang="0">
                  <a:pos x="59" y="110"/>
                </a:cxn>
                <a:cxn ang="0">
                  <a:pos x="59" y="110"/>
                </a:cxn>
                <a:cxn ang="0">
                  <a:pos x="50" y="123"/>
                </a:cxn>
                <a:cxn ang="0">
                  <a:pos x="41" y="135"/>
                </a:cxn>
                <a:cxn ang="0">
                  <a:pos x="24" y="162"/>
                </a:cxn>
                <a:cxn ang="0">
                  <a:pos x="24" y="162"/>
                </a:cxn>
                <a:cxn ang="0">
                  <a:pos x="16" y="173"/>
                </a:cxn>
                <a:cxn ang="0">
                  <a:pos x="9" y="185"/>
                </a:cxn>
                <a:cxn ang="0">
                  <a:pos x="3" y="197"/>
                </a:cxn>
                <a:cxn ang="0">
                  <a:pos x="1" y="204"/>
                </a:cxn>
                <a:cxn ang="0">
                  <a:pos x="0" y="212"/>
                </a:cxn>
                <a:cxn ang="0">
                  <a:pos x="0" y="212"/>
                </a:cxn>
                <a:cxn ang="0">
                  <a:pos x="0" y="214"/>
                </a:cxn>
                <a:cxn ang="0">
                  <a:pos x="0" y="215"/>
                </a:cxn>
                <a:cxn ang="0">
                  <a:pos x="3" y="217"/>
                </a:cxn>
                <a:cxn ang="0">
                  <a:pos x="5" y="217"/>
                </a:cxn>
                <a:cxn ang="0">
                  <a:pos x="6" y="217"/>
                </a:cxn>
                <a:cxn ang="0">
                  <a:pos x="8" y="216"/>
                </a:cxn>
                <a:cxn ang="0">
                  <a:pos x="8" y="214"/>
                </a:cxn>
                <a:cxn ang="0">
                  <a:pos x="8" y="214"/>
                </a:cxn>
                <a:cxn ang="0">
                  <a:pos x="10" y="207"/>
                </a:cxn>
                <a:cxn ang="0">
                  <a:pos x="13" y="201"/>
                </a:cxn>
                <a:cxn ang="0">
                  <a:pos x="18" y="189"/>
                </a:cxn>
                <a:cxn ang="0">
                  <a:pos x="25" y="178"/>
                </a:cxn>
                <a:cxn ang="0">
                  <a:pos x="32" y="166"/>
                </a:cxn>
                <a:cxn ang="0">
                  <a:pos x="32" y="166"/>
                </a:cxn>
                <a:cxn ang="0">
                  <a:pos x="54" y="135"/>
                </a:cxn>
                <a:cxn ang="0">
                  <a:pos x="64" y="120"/>
                </a:cxn>
                <a:cxn ang="0">
                  <a:pos x="77" y="104"/>
                </a:cxn>
                <a:cxn ang="0">
                  <a:pos x="77" y="104"/>
                </a:cxn>
                <a:cxn ang="0">
                  <a:pos x="86" y="93"/>
                </a:cxn>
                <a:cxn ang="0">
                  <a:pos x="95" y="83"/>
                </a:cxn>
                <a:cxn ang="0">
                  <a:pos x="104" y="72"/>
                </a:cxn>
                <a:cxn ang="0">
                  <a:pos x="113" y="60"/>
                </a:cxn>
                <a:cxn ang="0">
                  <a:pos x="113" y="60"/>
                </a:cxn>
                <a:cxn ang="0">
                  <a:pos x="122" y="46"/>
                </a:cxn>
                <a:cxn ang="0">
                  <a:pos x="131" y="33"/>
                </a:cxn>
                <a:cxn ang="0">
                  <a:pos x="151" y="6"/>
                </a:cxn>
                <a:cxn ang="0">
                  <a:pos x="151" y="6"/>
                </a:cxn>
                <a:cxn ang="0">
                  <a:pos x="151" y="5"/>
                </a:cxn>
                <a:cxn ang="0">
                  <a:pos x="151" y="3"/>
                </a:cxn>
                <a:cxn ang="0">
                  <a:pos x="151" y="1"/>
                </a:cxn>
                <a:cxn ang="0">
                  <a:pos x="149" y="0"/>
                </a:cxn>
                <a:cxn ang="0">
                  <a:pos x="146" y="0"/>
                </a:cxn>
                <a:cxn ang="0">
                  <a:pos x="144" y="0"/>
                </a:cxn>
                <a:cxn ang="0">
                  <a:pos x="143" y="2"/>
                </a:cxn>
                <a:cxn ang="0">
                  <a:pos x="143" y="2"/>
                </a:cxn>
              </a:cxnLst>
              <a:rect l="0" t="0" r="r" b="b"/>
              <a:pathLst>
                <a:path w="151" h="217">
                  <a:moveTo>
                    <a:pt x="143" y="2"/>
                  </a:moveTo>
                  <a:lnTo>
                    <a:pt x="143" y="2"/>
                  </a:lnTo>
                  <a:lnTo>
                    <a:pt x="123" y="28"/>
                  </a:lnTo>
                  <a:lnTo>
                    <a:pt x="104" y="56"/>
                  </a:lnTo>
                  <a:lnTo>
                    <a:pt x="104" y="56"/>
                  </a:lnTo>
                  <a:lnTo>
                    <a:pt x="94" y="70"/>
                  </a:lnTo>
                  <a:lnTo>
                    <a:pt x="83" y="84"/>
                  </a:lnTo>
                  <a:lnTo>
                    <a:pt x="70" y="97"/>
                  </a:lnTo>
                  <a:lnTo>
                    <a:pt x="59" y="110"/>
                  </a:lnTo>
                  <a:lnTo>
                    <a:pt x="59" y="110"/>
                  </a:lnTo>
                  <a:lnTo>
                    <a:pt x="50" y="123"/>
                  </a:lnTo>
                  <a:lnTo>
                    <a:pt x="41" y="135"/>
                  </a:lnTo>
                  <a:lnTo>
                    <a:pt x="24" y="162"/>
                  </a:lnTo>
                  <a:lnTo>
                    <a:pt x="24" y="162"/>
                  </a:lnTo>
                  <a:lnTo>
                    <a:pt x="16" y="173"/>
                  </a:lnTo>
                  <a:lnTo>
                    <a:pt x="9" y="185"/>
                  </a:lnTo>
                  <a:lnTo>
                    <a:pt x="3" y="197"/>
                  </a:lnTo>
                  <a:lnTo>
                    <a:pt x="1" y="204"/>
                  </a:lnTo>
                  <a:lnTo>
                    <a:pt x="0" y="212"/>
                  </a:lnTo>
                  <a:lnTo>
                    <a:pt x="0" y="212"/>
                  </a:lnTo>
                  <a:lnTo>
                    <a:pt x="0" y="214"/>
                  </a:lnTo>
                  <a:lnTo>
                    <a:pt x="0" y="215"/>
                  </a:lnTo>
                  <a:lnTo>
                    <a:pt x="3" y="217"/>
                  </a:lnTo>
                  <a:lnTo>
                    <a:pt x="5" y="217"/>
                  </a:lnTo>
                  <a:lnTo>
                    <a:pt x="6" y="217"/>
                  </a:lnTo>
                  <a:lnTo>
                    <a:pt x="8" y="216"/>
                  </a:lnTo>
                  <a:lnTo>
                    <a:pt x="8" y="214"/>
                  </a:lnTo>
                  <a:lnTo>
                    <a:pt x="8" y="214"/>
                  </a:lnTo>
                  <a:lnTo>
                    <a:pt x="10" y="207"/>
                  </a:lnTo>
                  <a:lnTo>
                    <a:pt x="13" y="201"/>
                  </a:lnTo>
                  <a:lnTo>
                    <a:pt x="18" y="189"/>
                  </a:lnTo>
                  <a:lnTo>
                    <a:pt x="25" y="178"/>
                  </a:lnTo>
                  <a:lnTo>
                    <a:pt x="32" y="166"/>
                  </a:lnTo>
                  <a:lnTo>
                    <a:pt x="32" y="166"/>
                  </a:lnTo>
                  <a:lnTo>
                    <a:pt x="54" y="135"/>
                  </a:lnTo>
                  <a:lnTo>
                    <a:pt x="64" y="120"/>
                  </a:lnTo>
                  <a:lnTo>
                    <a:pt x="77" y="104"/>
                  </a:lnTo>
                  <a:lnTo>
                    <a:pt x="77" y="104"/>
                  </a:lnTo>
                  <a:lnTo>
                    <a:pt x="86" y="93"/>
                  </a:lnTo>
                  <a:lnTo>
                    <a:pt x="95" y="83"/>
                  </a:lnTo>
                  <a:lnTo>
                    <a:pt x="104" y="72"/>
                  </a:lnTo>
                  <a:lnTo>
                    <a:pt x="113" y="60"/>
                  </a:lnTo>
                  <a:lnTo>
                    <a:pt x="113" y="60"/>
                  </a:lnTo>
                  <a:lnTo>
                    <a:pt x="122" y="46"/>
                  </a:lnTo>
                  <a:lnTo>
                    <a:pt x="131" y="33"/>
                  </a:lnTo>
                  <a:lnTo>
                    <a:pt x="151" y="6"/>
                  </a:lnTo>
                  <a:lnTo>
                    <a:pt x="151" y="6"/>
                  </a:lnTo>
                  <a:lnTo>
                    <a:pt x="151" y="5"/>
                  </a:lnTo>
                  <a:lnTo>
                    <a:pt x="151" y="3"/>
                  </a:lnTo>
                  <a:lnTo>
                    <a:pt x="151" y="1"/>
                  </a:lnTo>
                  <a:lnTo>
                    <a:pt x="149" y="0"/>
                  </a:lnTo>
                  <a:lnTo>
                    <a:pt x="146" y="0"/>
                  </a:lnTo>
                  <a:lnTo>
                    <a:pt x="144" y="0"/>
                  </a:lnTo>
                  <a:lnTo>
                    <a:pt x="143" y="2"/>
                  </a:lnTo>
                  <a:lnTo>
                    <a:pt x="14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 name="Freeform 314">
              <a:extLst>
                <a:ext uri="{FF2B5EF4-FFF2-40B4-BE49-F238E27FC236}">
                  <a16:creationId xmlns:a16="http://schemas.microsoft.com/office/drawing/2014/main" id="{B083CDA3-0B28-E927-E1B4-E87BE5BFF9D1}"/>
                </a:ext>
              </a:extLst>
            </p:cNvPr>
            <p:cNvSpPr/>
            <p:nvPr/>
          </p:nvSpPr>
          <p:spPr bwMode="auto">
            <a:xfrm>
              <a:off x="3598863" y="3168650"/>
              <a:ext cx="71438" cy="95250"/>
            </a:xfrm>
            <a:custGeom>
              <a:avLst/>
              <a:gdLst/>
              <a:ahLst/>
              <a:cxnLst>
                <a:cxn ang="0">
                  <a:pos x="125" y="1"/>
                </a:cxn>
                <a:cxn ang="0">
                  <a:pos x="125" y="1"/>
                </a:cxn>
                <a:cxn ang="0">
                  <a:pos x="108" y="22"/>
                </a:cxn>
                <a:cxn ang="0">
                  <a:pos x="90" y="43"/>
                </a:cxn>
                <a:cxn ang="0">
                  <a:pos x="58" y="88"/>
                </a:cxn>
                <a:cxn ang="0">
                  <a:pos x="21" y="137"/>
                </a:cxn>
                <a:cxn ang="0">
                  <a:pos x="21" y="137"/>
                </a:cxn>
                <a:cxn ang="0">
                  <a:pos x="14" y="147"/>
                </a:cxn>
                <a:cxn ang="0">
                  <a:pos x="8" y="155"/>
                </a:cxn>
                <a:cxn ang="0">
                  <a:pos x="4" y="164"/>
                </a:cxn>
                <a:cxn ang="0">
                  <a:pos x="1" y="169"/>
                </a:cxn>
                <a:cxn ang="0">
                  <a:pos x="0" y="176"/>
                </a:cxn>
                <a:cxn ang="0">
                  <a:pos x="0" y="176"/>
                </a:cxn>
                <a:cxn ang="0">
                  <a:pos x="1" y="178"/>
                </a:cxn>
                <a:cxn ang="0">
                  <a:pos x="1" y="179"/>
                </a:cxn>
                <a:cxn ang="0">
                  <a:pos x="4" y="180"/>
                </a:cxn>
                <a:cxn ang="0">
                  <a:pos x="5" y="180"/>
                </a:cxn>
                <a:cxn ang="0">
                  <a:pos x="9" y="179"/>
                </a:cxn>
                <a:cxn ang="0">
                  <a:pos x="10" y="178"/>
                </a:cxn>
                <a:cxn ang="0">
                  <a:pos x="11" y="176"/>
                </a:cxn>
                <a:cxn ang="0">
                  <a:pos x="11" y="176"/>
                </a:cxn>
                <a:cxn ang="0">
                  <a:pos x="12" y="169"/>
                </a:cxn>
                <a:cxn ang="0">
                  <a:pos x="14" y="164"/>
                </a:cxn>
                <a:cxn ang="0">
                  <a:pos x="16" y="159"/>
                </a:cxn>
                <a:cxn ang="0">
                  <a:pos x="20" y="154"/>
                </a:cxn>
                <a:cxn ang="0">
                  <a:pos x="35" y="135"/>
                </a:cxn>
                <a:cxn ang="0">
                  <a:pos x="35" y="135"/>
                </a:cxn>
                <a:cxn ang="0">
                  <a:pos x="52" y="111"/>
                </a:cxn>
                <a:cxn ang="0">
                  <a:pos x="71" y="87"/>
                </a:cxn>
                <a:cxn ang="0">
                  <a:pos x="71" y="87"/>
                </a:cxn>
                <a:cxn ang="0">
                  <a:pos x="86" y="67"/>
                </a:cxn>
                <a:cxn ang="0">
                  <a:pos x="101" y="46"/>
                </a:cxn>
                <a:cxn ang="0">
                  <a:pos x="116" y="27"/>
                </a:cxn>
                <a:cxn ang="0">
                  <a:pos x="123" y="18"/>
                </a:cxn>
                <a:cxn ang="0">
                  <a:pos x="133" y="8"/>
                </a:cxn>
                <a:cxn ang="0">
                  <a:pos x="133" y="8"/>
                </a:cxn>
                <a:cxn ang="0">
                  <a:pos x="134" y="6"/>
                </a:cxn>
                <a:cxn ang="0">
                  <a:pos x="134" y="4"/>
                </a:cxn>
                <a:cxn ang="0">
                  <a:pos x="133" y="3"/>
                </a:cxn>
                <a:cxn ang="0">
                  <a:pos x="132" y="1"/>
                </a:cxn>
                <a:cxn ang="0">
                  <a:pos x="131" y="0"/>
                </a:cxn>
                <a:cxn ang="0">
                  <a:pos x="129" y="0"/>
                </a:cxn>
                <a:cxn ang="0">
                  <a:pos x="127" y="0"/>
                </a:cxn>
                <a:cxn ang="0">
                  <a:pos x="125" y="1"/>
                </a:cxn>
                <a:cxn ang="0">
                  <a:pos x="125" y="1"/>
                </a:cxn>
              </a:cxnLst>
              <a:rect l="0" t="0" r="r" b="b"/>
              <a:pathLst>
                <a:path w="134" h="180">
                  <a:moveTo>
                    <a:pt x="125" y="1"/>
                  </a:moveTo>
                  <a:lnTo>
                    <a:pt x="125" y="1"/>
                  </a:lnTo>
                  <a:lnTo>
                    <a:pt x="108" y="22"/>
                  </a:lnTo>
                  <a:lnTo>
                    <a:pt x="90" y="43"/>
                  </a:lnTo>
                  <a:lnTo>
                    <a:pt x="58" y="88"/>
                  </a:lnTo>
                  <a:lnTo>
                    <a:pt x="21" y="137"/>
                  </a:lnTo>
                  <a:lnTo>
                    <a:pt x="21" y="137"/>
                  </a:lnTo>
                  <a:lnTo>
                    <a:pt x="14" y="147"/>
                  </a:lnTo>
                  <a:lnTo>
                    <a:pt x="8" y="155"/>
                  </a:lnTo>
                  <a:lnTo>
                    <a:pt x="4" y="164"/>
                  </a:lnTo>
                  <a:lnTo>
                    <a:pt x="1" y="169"/>
                  </a:lnTo>
                  <a:lnTo>
                    <a:pt x="0" y="176"/>
                  </a:lnTo>
                  <a:lnTo>
                    <a:pt x="0" y="176"/>
                  </a:lnTo>
                  <a:lnTo>
                    <a:pt x="1" y="178"/>
                  </a:lnTo>
                  <a:lnTo>
                    <a:pt x="1" y="179"/>
                  </a:lnTo>
                  <a:lnTo>
                    <a:pt x="4" y="180"/>
                  </a:lnTo>
                  <a:lnTo>
                    <a:pt x="5" y="180"/>
                  </a:lnTo>
                  <a:lnTo>
                    <a:pt x="9" y="179"/>
                  </a:lnTo>
                  <a:lnTo>
                    <a:pt x="10" y="178"/>
                  </a:lnTo>
                  <a:lnTo>
                    <a:pt x="11" y="176"/>
                  </a:lnTo>
                  <a:lnTo>
                    <a:pt x="11" y="176"/>
                  </a:lnTo>
                  <a:lnTo>
                    <a:pt x="12" y="169"/>
                  </a:lnTo>
                  <a:lnTo>
                    <a:pt x="14" y="164"/>
                  </a:lnTo>
                  <a:lnTo>
                    <a:pt x="16" y="159"/>
                  </a:lnTo>
                  <a:lnTo>
                    <a:pt x="20" y="154"/>
                  </a:lnTo>
                  <a:lnTo>
                    <a:pt x="35" y="135"/>
                  </a:lnTo>
                  <a:lnTo>
                    <a:pt x="35" y="135"/>
                  </a:lnTo>
                  <a:lnTo>
                    <a:pt x="52" y="111"/>
                  </a:lnTo>
                  <a:lnTo>
                    <a:pt x="71" y="87"/>
                  </a:lnTo>
                  <a:lnTo>
                    <a:pt x="71" y="87"/>
                  </a:lnTo>
                  <a:lnTo>
                    <a:pt x="86" y="67"/>
                  </a:lnTo>
                  <a:lnTo>
                    <a:pt x="101" y="46"/>
                  </a:lnTo>
                  <a:lnTo>
                    <a:pt x="116" y="27"/>
                  </a:lnTo>
                  <a:lnTo>
                    <a:pt x="123" y="18"/>
                  </a:lnTo>
                  <a:lnTo>
                    <a:pt x="133" y="8"/>
                  </a:lnTo>
                  <a:lnTo>
                    <a:pt x="133" y="8"/>
                  </a:lnTo>
                  <a:lnTo>
                    <a:pt x="134" y="6"/>
                  </a:lnTo>
                  <a:lnTo>
                    <a:pt x="134" y="4"/>
                  </a:lnTo>
                  <a:lnTo>
                    <a:pt x="133" y="3"/>
                  </a:lnTo>
                  <a:lnTo>
                    <a:pt x="132" y="1"/>
                  </a:lnTo>
                  <a:lnTo>
                    <a:pt x="131" y="0"/>
                  </a:lnTo>
                  <a:lnTo>
                    <a:pt x="129" y="0"/>
                  </a:lnTo>
                  <a:lnTo>
                    <a:pt x="127" y="0"/>
                  </a:lnTo>
                  <a:lnTo>
                    <a:pt x="125" y="1"/>
                  </a:lnTo>
                  <a:lnTo>
                    <a:pt x="12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 name="Freeform 315">
              <a:extLst>
                <a:ext uri="{FF2B5EF4-FFF2-40B4-BE49-F238E27FC236}">
                  <a16:creationId xmlns:a16="http://schemas.microsoft.com/office/drawing/2014/main" id="{67151173-6959-2AED-5995-B5ED00A9CD8A}"/>
                </a:ext>
              </a:extLst>
            </p:cNvPr>
            <p:cNvSpPr/>
            <p:nvPr/>
          </p:nvSpPr>
          <p:spPr bwMode="auto">
            <a:xfrm>
              <a:off x="3644900" y="3186113"/>
              <a:ext cx="52388" cy="76200"/>
            </a:xfrm>
            <a:custGeom>
              <a:avLst/>
              <a:gdLst/>
              <a:ahLst/>
              <a:cxnLst>
                <a:cxn ang="0">
                  <a:pos x="92" y="1"/>
                </a:cxn>
                <a:cxn ang="0">
                  <a:pos x="92" y="1"/>
                </a:cxn>
                <a:cxn ang="0">
                  <a:pos x="79" y="17"/>
                </a:cxn>
                <a:cxn ang="0">
                  <a:pos x="65" y="32"/>
                </a:cxn>
                <a:cxn ang="0">
                  <a:pos x="53" y="49"/>
                </a:cxn>
                <a:cxn ang="0">
                  <a:pos x="41" y="65"/>
                </a:cxn>
                <a:cxn ang="0">
                  <a:pos x="31" y="83"/>
                </a:cxn>
                <a:cxn ang="0">
                  <a:pos x="20" y="100"/>
                </a:cxn>
                <a:cxn ang="0">
                  <a:pos x="1" y="135"/>
                </a:cxn>
                <a:cxn ang="0">
                  <a:pos x="1" y="135"/>
                </a:cxn>
                <a:cxn ang="0">
                  <a:pos x="0" y="137"/>
                </a:cxn>
                <a:cxn ang="0">
                  <a:pos x="0" y="138"/>
                </a:cxn>
                <a:cxn ang="0">
                  <a:pos x="2" y="142"/>
                </a:cxn>
                <a:cxn ang="0">
                  <a:pos x="5" y="143"/>
                </a:cxn>
                <a:cxn ang="0">
                  <a:pos x="6" y="142"/>
                </a:cxn>
                <a:cxn ang="0">
                  <a:pos x="8" y="141"/>
                </a:cxn>
                <a:cxn ang="0">
                  <a:pos x="13" y="136"/>
                </a:cxn>
                <a:cxn ang="0">
                  <a:pos x="13" y="136"/>
                </a:cxn>
                <a:cxn ang="0">
                  <a:pos x="15" y="133"/>
                </a:cxn>
                <a:cxn ang="0">
                  <a:pos x="14" y="131"/>
                </a:cxn>
                <a:cxn ang="0">
                  <a:pos x="14" y="131"/>
                </a:cxn>
                <a:cxn ang="0">
                  <a:pos x="32" y="98"/>
                </a:cxn>
                <a:cxn ang="0">
                  <a:pos x="52" y="67"/>
                </a:cxn>
                <a:cxn ang="0">
                  <a:pos x="63" y="52"/>
                </a:cxn>
                <a:cxn ang="0">
                  <a:pos x="75" y="36"/>
                </a:cxn>
                <a:cxn ang="0">
                  <a:pos x="86" y="22"/>
                </a:cxn>
                <a:cxn ang="0">
                  <a:pos x="98" y="8"/>
                </a:cxn>
                <a:cxn ang="0">
                  <a:pos x="98" y="8"/>
                </a:cxn>
                <a:cxn ang="0">
                  <a:pos x="99" y="6"/>
                </a:cxn>
                <a:cxn ang="0">
                  <a:pos x="99" y="4"/>
                </a:cxn>
                <a:cxn ang="0">
                  <a:pos x="99" y="3"/>
                </a:cxn>
                <a:cxn ang="0">
                  <a:pos x="98" y="1"/>
                </a:cxn>
                <a:cxn ang="0">
                  <a:pos x="96" y="0"/>
                </a:cxn>
                <a:cxn ang="0">
                  <a:pos x="95" y="0"/>
                </a:cxn>
                <a:cxn ang="0">
                  <a:pos x="93" y="0"/>
                </a:cxn>
                <a:cxn ang="0">
                  <a:pos x="92" y="1"/>
                </a:cxn>
                <a:cxn ang="0">
                  <a:pos x="92" y="1"/>
                </a:cxn>
              </a:cxnLst>
              <a:rect l="0" t="0" r="r" b="b"/>
              <a:pathLst>
                <a:path w="99" h="143">
                  <a:moveTo>
                    <a:pt x="92" y="1"/>
                  </a:moveTo>
                  <a:lnTo>
                    <a:pt x="92" y="1"/>
                  </a:lnTo>
                  <a:lnTo>
                    <a:pt x="79" y="17"/>
                  </a:lnTo>
                  <a:lnTo>
                    <a:pt x="65" y="32"/>
                  </a:lnTo>
                  <a:lnTo>
                    <a:pt x="53" y="49"/>
                  </a:lnTo>
                  <a:lnTo>
                    <a:pt x="41" y="65"/>
                  </a:lnTo>
                  <a:lnTo>
                    <a:pt x="31" y="83"/>
                  </a:lnTo>
                  <a:lnTo>
                    <a:pt x="20" y="100"/>
                  </a:lnTo>
                  <a:lnTo>
                    <a:pt x="1" y="135"/>
                  </a:lnTo>
                  <a:lnTo>
                    <a:pt x="1" y="135"/>
                  </a:lnTo>
                  <a:lnTo>
                    <a:pt x="0" y="137"/>
                  </a:lnTo>
                  <a:lnTo>
                    <a:pt x="0" y="138"/>
                  </a:lnTo>
                  <a:lnTo>
                    <a:pt x="2" y="142"/>
                  </a:lnTo>
                  <a:lnTo>
                    <a:pt x="5" y="143"/>
                  </a:lnTo>
                  <a:lnTo>
                    <a:pt x="6" y="142"/>
                  </a:lnTo>
                  <a:lnTo>
                    <a:pt x="8" y="141"/>
                  </a:lnTo>
                  <a:lnTo>
                    <a:pt x="13" y="136"/>
                  </a:lnTo>
                  <a:lnTo>
                    <a:pt x="13" y="136"/>
                  </a:lnTo>
                  <a:lnTo>
                    <a:pt x="15" y="133"/>
                  </a:lnTo>
                  <a:lnTo>
                    <a:pt x="14" y="131"/>
                  </a:lnTo>
                  <a:lnTo>
                    <a:pt x="14" y="131"/>
                  </a:lnTo>
                  <a:lnTo>
                    <a:pt x="32" y="98"/>
                  </a:lnTo>
                  <a:lnTo>
                    <a:pt x="52" y="67"/>
                  </a:lnTo>
                  <a:lnTo>
                    <a:pt x="63" y="52"/>
                  </a:lnTo>
                  <a:lnTo>
                    <a:pt x="75" y="36"/>
                  </a:lnTo>
                  <a:lnTo>
                    <a:pt x="86" y="22"/>
                  </a:lnTo>
                  <a:lnTo>
                    <a:pt x="98" y="8"/>
                  </a:lnTo>
                  <a:lnTo>
                    <a:pt x="98" y="8"/>
                  </a:lnTo>
                  <a:lnTo>
                    <a:pt x="99" y="6"/>
                  </a:lnTo>
                  <a:lnTo>
                    <a:pt x="99" y="4"/>
                  </a:lnTo>
                  <a:lnTo>
                    <a:pt x="99" y="3"/>
                  </a:lnTo>
                  <a:lnTo>
                    <a:pt x="98" y="1"/>
                  </a:lnTo>
                  <a:lnTo>
                    <a:pt x="96" y="0"/>
                  </a:lnTo>
                  <a:lnTo>
                    <a:pt x="95" y="0"/>
                  </a:lnTo>
                  <a:lnTo>
                    <a:pt x="93" y="0"/>
                  </a:lnTo>
                  <a:lnTo>
                    <a:pt x="92" y="1"/>
                  </a:lnTo>
                  <a:lnTo>
                    <a:pt x="92"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 name="Freeform 316">
              <a:extLst>
                <a:ext uri="{FF2B5EF4-FFF2-40B4-BE49-F238E27FC236}">
                  <a16:creationId xmlns:a16="http://schemas.microsoft.com/office/drawing/2014/main" id="{622F752F-1D2A-F857-7A62-57A4918473E2}"/>
                </a:ext>
              </a:extLst>
            </p:cNvPr>
            <p:cNvSpPr/>
            <p:nvPr/>
          </p:nvSpPr>
          <p:spPr bwMode="auto">
            <a:xfrm>
              <a:off x="3679825" y="3197225"/>
              <a:ext cx="58738" cy="66675"/>
            </a:xfrm>
            <a:custGeom>
              <a:avLst/>
              <a:gdLst/>
              <a:ahLst/>
              <a:cxnLst>
                <a:cxn ang="0">
                  <a:pos x="100" y="3"/>
                </a:cxn>
                <a:cxn ang="0">
                  <a:pos x="100" y="3"/>
                </a:cxn>
                <a:cxn ang="0">
                  <a:pos x="99" y="5"/>
                </a:cxn>
                <a:cxn ang="0">
                  <a:pos x="97" y="7"/>
                </a:cxn>
                <a:cxn ang="0">
                  <a:pos x="92" y="12"/>
                </a:cxn>
                <a:cxn ang="0">
                  <a:pos x="87" y="16"/>
                </a:cxn>
                <a:cxn ang="0">
                  <a:pos x="82" y="20"/>
                </a:cxn>
                <a:cxn ang="0">
                  <a:pos x="82" y="20"/>
                </a:cxn>
                <a:cxn ang="0">
                  <a:pos x="72" y="32"/>
                </a:cxn>
                <a:cxn ang="0">
                  <a:pos x="63" y="44"/>
                </a:cxn>
                <a:cxn ang="0">
                  <a:pos x="63" y="44"/>
                </a:cxn>
                <a:cxn ang="0">
                  <a:pos x="49" y="64"/>
                </a:cxn>
                <a:cxn ang="0">
                  <a:pos x="34" y="83"/>
                </a:cxn>
                <a:cxn ang="0">
                  <a:pos x="19" y="101"/>
                </a:cxn>
                <a:cxn ang="0">
                  <a:pos x="2" y="120"/>
                </a:cxn>
                <a:cxn ang="0">
                  <a:pos x="2" y="120"/>
                </a:cxn>
                <a:cxn ang="0">
                  <a:pos x="0" y="121"/>
                </a:cxn>
                <a:cxn ang="0">
                  <a:pos x="0" y="123"/>
                </a:cxn>
                <a:cxn ang="0">
                  <a:pos x="1" y="125"/>
                </a:cxn>
                <a:cxn ang="0">
                  <a:pos x="2" y="126"/>
                </a:cxn>
                <a:cxn ang="0">
                  <a:pos x="3" y="127"/>
                </a:cxn>
                <a:cxn ang="0">
                  <a:pos x="5" y="127"/>
                </a:cxn>
                <a:cxn ang="0">
                  <a:pos x="6" y="127"/>
                </a:cxn>
                <a:cxn ang="0">
                  <a:pos x="9" y="126"/>
                </a:cxn>
                <a:cxn ang="0">
                  <a:pos x="9" y="126"/>
                </a:cxn>
                <a:cxn ang="0">
                  <a:pos x="24" y="109"/>
                </a:cxn>
                <a:cxn ang="0">
                  <a:pos x="39" y="92"/>
                </a:cxn>
                <a:cxn ang="0">
                  <a:pos x="53" y="74"/>
                </a:cxn>
                <a:cxn ang="0">
                  <a:pos x="66" y="55"/>
                </a:cxn>
                <a:cxn ang="0">
                  <a:pos x="66" y="55"/>
                </a:cxn>
                <a:cxn ang="0">
                  <a:pos x="74" y="46"/>
                </a:cxn>
                <a:cxn ang="0">
                  <a:pos x="82" y="35"/>
                </a:cxn>
                <a:cxn ang="0">
                  <a:pos x="90" y="24"/>
                </a:cxn>
                <a:cxn ang="0">
                  <a:pos x="95" y="21"/>
                </a:cxn>
                <a:cxn ang="0">
                  <a:pos x="100" y="18"/>
                </a:cxn>
                <a:cxn ang="0">
                  <a:pos x="100" y="18"/>
                </a:cxn>
                <a:cxn ang="0">
                  <a:pos x="104" y="15"/>
                </a:cxn>
                <a:cxn ang="0">
                  <a:pos x="107" y="13"/>
                </a:cxn>
                <a:cxn ang="0">
                  <a:pos x="108" y="9"/>
                </a:cxn>
                <a:cxn ang="0">
                  <a:pos x="110" y="5"/>
                </a:cxn>
                <a:cxn ang="0">
                  <a:pos x="110" y="5"/>
                </a:cxn>
                <a:cxn ang="0">
                  <a:pos x="110" y="3"/>
                </a:cxn>
                <a:cxn ang="0">
                  <a:pos x="109" y="2"/>
                </a:cxn>
                <a:cxn ang="0">
                  <a:pos x="108" y="0"/>
                </a:cxn>
                <a:cxn ang="0">
                  <a:pos x="106" y="0"/>
                </a:cxn>
                <a:cxn ang="0">
                  <a:pos x="104" y="0"/>
                </a:cxn>
                <a:cxn ang="0">
                  <a:pos x="103" y="0"/>
                </a:cxn>
                <a:cxn ang="0">
                  <a:pos x="102" y="1"/>
                </a:cxn>
                <a:cxn ang="0">
                  <a:pos x="100" y="3"/>
                </a:cxn>
                <a:cxn ang="0">
                  <a:pos x="100" y="3"/>
                </a:cxn>
              </a:cxnLst>
              <a:rect l="0" t="0" r="r" b="b"/>
              <a:pathLst>
                <a:path w="110" h="127">
                  <a:moveTo>
                    <a:pt x="100" y="3"/>
                  </a:moveTo>
                  <a:lnTo>
                    <a:pt x="100" y="3"/>
                  </a:lnTo>
                  <a:lnTo>
                    <a:pt x="99" y="5"/>
                  </a:lnTo>
                  <a:lnTo>
                    <a:pt x="97" y="7"/>
                  </a:lnTo>
                  <a:lnTo>
                    <a:pt x="92" y="12"/>
                  </a:lnTo>
                  <a:lnTo>
                    <a:pt x="87" y="16"/>
                  </a:lnTo>
                  <a:lnTo>
                    <a:pt x="82" y="20"/>
                  </a:lnTo>
                  <a:lnTo>
                    <a:pt x="82" y="20"/>
                  </a:lnTo>
                  <a:lnTo>
                    <a:pt x="72" y="32"/>
                  </a:lnTo>
                  <a:lnTo>
                    <a:pt x="63" y="44"/>
                  </a:lnTo>
                  <a:lnTo>
                    <a:pt x="63" y="44"/>
                  </a:lnTo>
                  <a:lnTo>
                    <a:pt x="49" y="64"/>
                  </a:lnTo>
                  <a:lnTo>
                    <a:pt x="34" y="83"/>
                  </a:lnTo>
                  <a:lnTo>
                    <a:pt x="19" y="101"/>
                  </a:lnTo>
                  <a:lnTo>
                    <a:pt x="2" y="120"/>
                  </a:lnTo>
                  <a:lnTo>
                    <a:pt x="2" y="120"/>
                  </a:lnTo>
                  <a:lnTo>
                    <a:pt x="0" y="121"/>
                  </a:lnTo>
                  <a:lnTo>
                    <a:pt x="0" y="123"/>
                  </a:lnTo>
                  <a:lnTo>
                    <a:pt x="1" y="125"/>
                  </a:lnTo>
                  <a:lnTo>
                    <a:pt x="2" y="126"/>
                  </a:lnTo>
                  <a:lnTo>
                    <a:pt x="3" y="127"/>
                  </a:lnTo>
                  <a:lnTo>
                    <a:pt x="5" y="127"/>
                  </a:lnTo>
                  <a:lnTo>
                    <a:pt x="6" y="127"/>
                  </a:lnTo>
                  <a:lnTo>
                    <a:pt x="9" y="126"/>
                  </a:lnTo>
                  <a:lnTo>
                    <a:pt x="9" y="126"/>
                  </a:lnTo>
                  <a:lnTo>
                    <a:pt x="24" y="109"/>
                  </a:lnTo>
                  <a:lnTo>
                    <a:pt x="39" y="92"/>
                  </a:lnTo>
                  <a:lnTo>
                    <a:pt x="53" y="74"/>
                  </a:lnTo>
                  <a:lnTo>
                    <a:pt x="66" y="55"/>
                  </a:lnTo>
                  <a:lnTo>
                    <a:pt x="66" y="55"/>
                  </a:lnTo>
                  <a:lnTo>
                    <a:pt x="74" y="46"/>
                  </a:lnTo>
                  <a:lnTo>
                    <a:pt x="82" y="35"/>
                  </a:lnTo>
                  <a:lnTo>
                    <a:pt x="90" y="24"/>
                  </a:lnTo>
                  <a:lnTo>
                    <a:pt x="95" y="21"/>
                  </a:lnTo>
                  <a:lnTo>
                    <a:pt x="100" y="18"/>
                  </a:lnTo>
                  <a:lnTo>
                    <a:pt x="100" y="18"/>
                  </a:lnTo>
                  <a:lnTo>
                    <a:pt x="104" y="15"/>
                  </a:lnTo>
                  <a:lnTo>
                    <a:pt x="107" y="13"/>
                  </a:lnTo>
                  <a:lnTo>
                    <a:pt x="108" y="9"/>
                  </a:lnTo>
                  <a:lnTo>
                    <a:pt x="110" y="5"/>
                  </a:lnTo>
                  <a:lnTo>
                    <a:pt x="110" y="5"/>
                  </a:lnTo>
                  <a:lnTo>
                    <a:pt x="110" y="3"/>
                  </a:lnTo>
                  <a:lnTo>
                    <a:pt x="109" y="2"/>
                  </a:lnTo>
                  <a:lnTo>
                    <a:pt x="108" y="0"/>
                  </a:lnTo>
                  <a:lnTo>
                    <a:pt x="106" y="0"/>
                  </a:lnTo>
                  <a:lnTo>
                    <a:pt x="104" y="0"/>
                  </a:lnTo>
                  <a:lnTo>
                    <a:pt x="103" y="0"/>
                  </a:lnTo>
                  <a:lnTo>
                    <a:pt x="102" y="1"/>
                  </a:lnTo>
                  <a:lnTo>
                    <a:pt x="100" y="3"/>
                  </a:lnTo>
                  <a:lnTo>
                    <a:pt x="100"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 name="Freeform 317">
              <a:extLst>
                <a:ext uri="{FF2B5EF4-FFF2-40B4-BE49-F238E27FC236}">
                  <a16:creationId xmlns:a16="http://schemas.microsoft.com/office/drawing/2014/main" id="{3CF6AA96-9557-CAD1-A0B6-D7D9B1632DD8}"/>
                </a:ext>
              </a:extLst>
            </p:cNvPr>
            <p:cNvSpPr/>
            <p:nvPr/>
          </p:nvSpPr>
          <p:spPr bwMode="auto">
            <a:xfrm>
              <a:off x="3714750" y="3203575"/>
              <a:ext cx="55563" cy="68263"/>
            </a:xfrm>
            <a:custGeom>
              <a:avLst/>
              <a:gdLst/>
              <a:ahLst/>
              <a:cxnLst>
                <a:cxn ang="0">
                  <a:pos x="97" y="2"/>
                </a:cxn>
                <a:cxn ang="0">
                  <a:pos x="97" y="2"/>
                </a:cxn>
                <a:cxn ang="0">
                  <a:pos x="82" y="19"/>
                </a:cxn>
                <a:cxn ang="0">
                  <a:pos x="68" y="36"/>
                </a:cxn>
                <a:cxn ang="0">
                  <a:pos x="53" y="54"/>
                </a:cxn>
                <a:cxn ang="0">
                  <a:pos x="39" y="70"/>
                </a:cxn>
                <a:cxn ang="0">
                  <a:pos x="39" y="70"/>
                </a:cxn>
                <a:cxn ang="0">
                  <a:pos x="27" y="83"/>
                </a:cxn>
                <a:cxn ang="0">
                  <a:pos x="16" y="95"/>
                </a:cxn>
                <a:cxn ang="0">
                  <a:pos x="11" y="101"/>
                </a:cxn>
                <a:cxn ang="0">
                  <a:pos x="6" y="109"/>
                </a:cxn>
                <a:cxn ang="0">
                  <a:pos x="2" y="116"/>
                </a:cxn>
                <a:cxn ang="0">
                  <a:pos x="0" y="124"/>
                </a:cxn>
                <a:cxn ang="0">
                  <a:pos x="0" y="124"/>
                </a:cxn>
                <a:cxn ang="0">
                  <a:pos x="1" y="126"/>
                </a:cxn>
                <a:cxn ang="0">
                  <a:pos x="3" y="128"/>
                </a:cxn>
                <a:cxn ang="0">
                  <a:pos x="7" y="128"/>
                </a:cxn>
                <a:cxn ang="0">
                  <a:pos x="9" y="127"/>
                </a:cxn>
                <a:cxn ang="0">
                  <a:pos x="14" y="122"/>
                </a:cxn>
                <a:cxn ang="0">
                  <a:pos x="14" y="122"/>
                </a:cxn>
                <a:cxn ang="0">
                  <a:pos x="15" y="120"/>
                </a:cxn>
                <a:cxn ang="0">
                  <a:pos x="15" y="119"/>
                </a:cxn>
                <a:cxn ang="0">
                  <a:pos x="15" y="117"/>
                </a:cxn>
                <a:cxn ang="0">
                  <a:pos x="13" y="115"/>
                </a:cxn>
                <a:cxn ang="0">
                  <a:pos x="13" y="115"/>
                </a:cxn>
                <a:cxn ang="0">
                  <a:pos x="17" y="110"/>
                </a:cxn>
                <a:cxn ang="0">
                  <a:pos x="21" y="105"/>
                </a:cxn>
                <a:cxn ang="0">
                  <a:pos x="29" y="96"/>
                </a:cxn>
                <a:cxn ang="0">
                  <a:pos x="29" y="96"/>
                </a:cxn>
                <a:cxn ang="0">
                  <a:pos x="43" y="81"/>
                </a:cxn>
                <a:cxn ang="0">
                  <a:pos x="56" y="65"/>
                </a:cxn>
                <a:cxn ang="0">
                  <a:pos x="56" y="65"/>
                </a:cxn>
                <a:cxn ang="0">
                  <a:pos x="69" y="52"/>
                </a:cxn>
                <a:cxn ang="0">
                  <a:pos x="80" y="37"/>
                </a:cxn>
                <a:cxn ang="0">
                  <a:pos x="91" y="22"/>
                </a:cxn>
                <a:cxn ang="0">
                  <a:pos x="104" y="8"/>
                </a:cxn>
                <a:cxn ang="0">
                  <a:pos x="104" y="8"/>
                </a:cxn>
                <a:cxn ang="0">
                  <a:pos x="105" y="6"/>
                </a:cxn>
                <a:cxn ang="0">
                  <a:pos x="105" y="5"/>
                </a:cxn>
                <a:cxn ang="0">
                  <a:pos x="105" y="3"/>
                </a:cxn>
                <a:cxn ang="0">
                  <a:pos x="104" y="2"/>
                </a:cxn>
                <a:cxn ang="0">
                  <a:pos x="103" y="1"/>
                </a:cxn>
                <a:cxn ang="0">
                  <a:pos x="101" y="0"/>
                </a:cxn>
                <a:cxn ang="0">
                  <a:pos x="99" y="0"/>
                </a:cxn>
                <a:cxn ang="0">
                  <a:pos x="97" y="2"/>
                </a:cxn>
                <a:cxn ang="0">
                  <a:pos x="97" y="2"/>
                </a:cxn>
              </a:cxnLst>
              <a:rect l="0" t="0" r="r" b="b"/>
              <a:pathLst>
                <a:path w="105" h="128">
                  <a:moveTo>
                    <a:pt x="97" y="2"/>
                  </a:moveTo>
                  <a:lnTo>
                    <a:pt x="97" y="2"/>
                  </a:lnTo>
                  <a:lnTo>
                    <a:pt x="82" y="19"/>
                  </a:lnTo>
                  <a:lnTo>
                    <a:pt x="68" y="36"/>
                  </a:lnTo>
                  <a:lnTo>
                    <a:pt x="53" y="54"/>
                  </a:lnTo>
                  <a:lnTo>
                    <a:pt x="39" y="70"/>
                  </a:lnTo>
                  <a:lnTo>
                    <a:pt x="39" y="70"/>
                  </a:lnTo>
                  <a:lnTo>
                    <a:pt x="27" y="83"/>
                  </a:lnTo>
                  <a:lnTo>
                    <a:pt x="16" y="95"/>
                  </a:lnTo>
                  <a:lnTo>
                    <a:pt x="11" y="101"/>
                  </a:lnTo>
                  <a:lnTo>
                    <a:pt x="6" y="109"/>
                  </a:lnTo>
                  <a:lnTo>
                    <a:pt x="2" y="116"/>
                  </a:lnTo>
                  <a:lnTo>
                    <a:pt x="0" y="124"/>
                  </a:lnTo>
                  <a:lnTo>
                    <a:pt x="0" y="124"/>
                  </a:lnTo>
                  <a:lnTo>
                    <a:pt x="1" y="126"/>
                  </a:lnTo>
                  <a:lnTo>
                    <a:pt x="3" y="128"/>
                  </a:lnTo>
                  <a:lnTo>
                    <a:pt x="7" y="128"/>
                  </a:lnTo>
                  <a:lnTo>
                    <a:pt x="9" y="127"/>
                  </a:lnTo>
                  <a:lnTo>
                    <a:pt x="14" y="122"/>
                  </a:lnTo>
                  <a:lnTo>
                    <a:pt x="14" y="122"/>
                  </a:lnTo>
                  <a:lnTo>
                    <a:pt x="15" y="120"/>
                  </a:lnTo>
                  <a:lnTo>
                    <a:pt x="15" y="119"/>
                  </a:lnTo>
                  <a:lnTo>
                    <a:pt x="15" y="117"/>
                  </a:lnTo>
                  <a:lnTo>
                    <a:pt x="13" y="115"/>
                  </a:lnTo>
                  <a:lnTo>
                    <a:pt x="13" y="115"/>
                  </a:lnTo>
                  <a:lnTo>
                    <a:pt x="17" y="110"/>
                  </a:lnTo>
                  <a:lnTo>
                    <a:pt x="21" y="105"/>
                  </a:lnTo>
                  <a:lnTo>
                    <a:pt x="29" y="96"/>
                  </a:lnTo>
                  <a:lnTo>
                    <a:pt x="29" y="96"/>
                  </a:lnTo>
                  <a:lnTo>
                    <a:pt x="43" y="81"/>
                  </a:lnTo>
                  <a:lnTo>
                    <a:pt x="56" y="65"/>
                  </a:lnTo>
                  <a:lnTo>
                    <a:pt x="56" y="65"/>
                  </a:lnTo>
                  <a:lnTo>
                    <a:pt x="69" y="52"/>
                  </a:lnTo>
                  <a:lnTo>
                    <a:pt x="80" y="37"/>
                  </a:lnTo>
                  <a:lnTo>
                    <a:pt x="91" y="22"/>
                  </a:lnTo>
                  <a:lnTo>
                    <a:pt x="104" y="8"/>
                  </a:lnTo>
                  <a:lnTo>
                    <a:pt x="104" y="8"/>
                  </a:lnTo>
                  <a:lnTo>
                    <a:pt x="105" y="6"/>
                  </a:lnTo>
                  <a:lnTo>
                    <a:pt x="105" y="5"/>
                  </a:lnTo>
                  <a:lnTo>
                    <a:pt x="105" y="3"/>
                  </a:lnTo>
                  <a:lnTo>
                    <a:pt x="104" y="2"/>
                  </a:lnTo>
                  <a:lnTo>
                    <a:pt x="103" y="1"/>
                  </a:lnTo>
                  <a:lnTo>
                    <a:pt x="101" y="0"/>
                  </a:lnTo>
                  <a:lnTo>
                    <a:pt x="99" y="0"/>
                  </a:lnTo>
                  <a:lnTo>
                    <a:pt x="97" y="2"/>
                  </a:lnTo>
                  <a:lnTo>
                    <a:pt x="97"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 name="Freeform 318">
              <a:extLst>
                <a:ext uri="{FF2B5EF4-FFF2-40B4-BE49-F238E27FC236}">
                  <a16:creationId xmlns:a16="http://schemas.microsoft.com/office/drawing/2014/main" id="{57D37352-DD0B-8D48-9C08-283FAF0779A3}"/>
                </a:ext>
              </a:extLst>
            </p:cNvPr>
            <p:cNvSpPr/>
            <p:nvPr/>
          </p:nvSpPr>
          <p:spPr bwMode="auto">
            <a:xfrm>
              <a:off x="3751263" y="3214688"/>
              <a:ext cx="41275" cy="61913"/>
            </a:xfrm>
            <a:custGeom>
              <a:avLst/>
              <a:gdLst/>
              <a:ahLst/>
              <a:cxnLst>
                <a:cxn ang="0">
                  <a:pos x="71" y="3"/>
                </a:cxn>
                <a:cxn ang="0">
                  <a:pos x="71" y="3"/>
                </a:cxn>
                <a:cxn ang="0">
                  <a:pos x="68" y="8"/>
                </a:cxn>
                <a:cxn ang="0">
                  <a:pos x="64" y="14"/>
                </a:cxn>
                <a:cxn ang="0">
                  <a:pos x="55" y="28"/>
                </a:cxn>
                <a:cxn ang="0">
                  <a:pos x="55" y="28"/>
                </a:cxn>
                <a:cxn ang="0">
                  <a:pos x="51" y="34"/>
                </a:cxn>
                <a:cxn ang="0">
                  <a:pos x="47" y="39"/>
                </a:cxn>
                <a:cxn ang="0">
                  <a:pos x="43" y="45"/>
                </a:cxn>
                <a:cxn ang="0">
                  <a:pos x="39" y="51"/>
                </a:cxn>
                <a:cxn ang="0">
                  <a:pos x="39" y="51"/>
                </a:cxn>
                <a:cxn ang="0">
                  <a:pos x="19" y="81"/>
                </a:cxn>
                <a:cxn ang="0">
                  <a:pos x="0" y="110"/>
                </a:cxn>
                <a:cxn ang="0">
                  <a:pos x="0" y="110"/>
                </a:cxn>
                <a:cxn ang="0">
                  <a:pos x="0" y="113"/>
                </a:cxn>
                <a:cxn ang="0">
                  <a:pos x="1" y="116"/>
                </a:cxn>
                <a:cxn ang="0">
                  <a:pos x="3" y="117"/>
                </a:cxn>
                <a:cxn ang="0">
                  <a:pos x="6" y="117"/>
                </a:cxn>
                <a:cxn ang="0">
                  <a:pos x="6" y="117"/>
                </a:cxn>
                <a:cxn ang="0">
                  <a:pos x="8" y="116"/>
                </a:cxn>
                <a:cxn ang="0">
                  <a:pos x="11" y="115"/>
                </a:cxn>
                <a:cxn ang="0">
                  <a:pos x="12" y="112"/>
                </a:cxn>
                <a:cxn ang="0">
                  <a:pos x="13" y="109"/>
                </a:cxn>
                <a:cxn ang="0">
                  <a:pos x="13" y="109"/>
                </a:cxn>
                <a:cxn ang="0">
                  <a:pos x="13" y="107"/>
                </a:cxn>
                <a:cxn ang="0">
                  <a:pos x="13" y="107"/>
                </a:cxn>
                <a:cxn ang="0">
                  <a:pos x="46" y="57"/>
                </a:cxn>
                <a:cxn ang="0">
                  <a:pos x="46" y="57"/>
                </a:cxn>
                <a:cxn ang="0">
                  <a:pos x="55" y="44"/>
                </a:cxn>
                <a:cxn ang="0">
                  <a:pos x="65" y="32"/>
                </a:cxn>
                <a:cxn ang="0">
                  <a:pos x="74" y="18"/>
                </a:cxn>
                <a:cxn ang="0">
                  <a:pos x="77" y="12"/>
                </a:cxn>
                <a:cxn ang="0">
                  <a:pos x="80" y="5"/>
                </a:cxn>
                <a:cxn ang="0">
                  <a:pos x="80" y="5"/>
                </a:cxn>
                <a:cxn ang="0">
                  <a:pos x="80" y="3"/>
                </a:cxn>
                <a:cxn ang="0">
                  <a:pos x="79" y="2"/>
                </a:cxn>
                <a:cxn ang="0">
                  <a:pos x="78" y="1"/>
                </a:cxn>
                <a:cxn ang="0">
                  <a:pos x="76" y="0"/>
                </a:cxn>
                <a:cxn ang="0">
                  <a:pos x="75" y="0"/>
                </a:cxn>
                <a:cxn ang="0">
                  <a:pos x="73" y="0"/>
                </a:cxn>
                <a:cxn ang="0">
                  <a:pos x="72" y="1"/>
                </a:cxn>
                <a:cxn ang="0">
                  <a:pos x="71" y="3"/>
                </a:cxn>
                <a:cxn ang="0">
                  <a:pos x="71" y="3"/>
                </a:cxn>
              </a:cxnLst>
              <a:rect l="0" t="0" r="r" b="b"/>
              <a:pathLst>
                <a:path w="80" h="117">
                  <a:moveTo>
                    <a:pt x="71" y="3"/>
                  </a:moveTo>
                  <a:lnTo>
                    <a:pt x="71" y="3"/>
                  </a:lnTo>
                  <a:lnTo>
                    <a:pt x="68" y="8"/>
                  </a:lnTo>
                  <a:lnTo>
                    <a:pt x="64" y="14"/>
                  </a:lnTo>
                  <a:lnTo>
                    <a:pt x="55" y="28"/>
                  </a:lnTo>
                  <a:lnTo>
                    <a:pt x="55" y="28"/>
                  </a:lnTo>
                  <a:lnTo>
                    <a:pt x="51" y="34"/>
                  </a:lnTo>
                  <a:lnTo>
                    <a:pt x="47" y="39"/>
                  </a:lnTo>
                  <a:lnTo>
                    <a:pt x="43" y="45"/>
                  </a:lnTo>
                  <a:lnTo>
                    <a:pt x="39" y="51"/>
                  </a:lnTo>
                  <a:lnTo>
                    <a:pt x="39" y="51"/>
                  </a:lnTo>
                  <a:lnTo>
                    <a:pt x="19" y="81"/>
                  </a:lnTo>
                  <a:lnTo>
                    <a:pt x="0" y="110"/>
                  </a:lnTo>
                  <a:lnTo>
                    <a:pt x="0" y="110"/>
                  </a:lnTo>
                  <a:lnTo>
                    <a:pt x="0" y="113"/>
                  </a:lnTo>
                  <a:lnTo>
                    <a:pt x="1" y="116"/>
                  </a:lnTo>
                  <a:lnTo>
                    <a:pt x="3" y="117"/>
                  </a:lnTo>
                  <a:lnTo>
                    <a:pt x="6" y="117"/>
                  </a:lnTo>
                  <a:lnTo>
                    <a:pt x="6" y="117"/>
                  </a:lnTo>
                  <a:lnTo>
                    <a:pt x="8" y="116"/>
                  </a:lnTo>
                  <a:lnTo>
                    <a:pt x="11" y="115"/>
                  </a:lnTo>
                  <a:lnTo>
                    <a:pt x="12" y="112"/>
                  </a:lnTo>
                  <a:lnTo>
                    <a:pt x="13" y="109"/>
                  </a:lnTo>
                  <a:lnTo>
                    <a:pt x="13" y="109"/>
                  </a:lnTo>
                  <a:lnTo>
                    <a:pt x="13" y="107"/>
                  </a:lnTo>
                  <a:lnTo>
                    <a:pt x="13" y="107"/>
                  </a:lnTo>
                  <a:lnTo>
                    <a:pt x="46" y="57"/>
                  </a:lnTo>
                  <a:lnTo>
                    <a:pt x="46" y="57"/>
                  </a:lnTo>
                  <a:lnTo>
                    <a:pt x="55" y="44"/>
                  </a:lnTo>
                  <a:lnTo>
                    <a:pt x="65" y="32"/>
                  </a:lnTo>
                  <a:lnTo>
                    <a:pt x="74" y="18"/>
                  </a:lnTo>
                  <a:lnTo>
                    <a:pt x="77" y="12"/>
                  </a:lnTo>
                  <a:lnTo>
                    <a:pt x="80" y="5"/>
                  </a:lnTo>
                  <a:lnTo>
                    <a:pt x="80" y="5"/>
                  </a:lnTo>
                  <a:lnTo>
                    <a:pt x="80" y="3"/>
                  </a:lnTo>
                  <a:lnTo>
                    <a:pt x="79" y="2"/>
                  </a:lnTo>
                  <a:lnTo>
                    <a:pt x="78" y="1"/>
                  </a:lnTo>
                  <a:lnTo>
                    <a:pt x="76" y="0"/>
                  </a:lnTo>
                  <a:lnTo>
                    <a:pt x="75" y="0"/>
                  </a:lnTo>
                  <a:lnTo>
                    <a:pt x="73" y="0"/>
                  </a:lnTo>
                  <a:lnTo>
                    <a:pt x="72" y="1"/>
                  </a:lnTo>
                  <a:lnTo>
                    <a:pt x="71" y="3"/>
                  </a:lnTo>
                  <a:lnTo>
                    <a:pt x="71"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 name="Freeform 319">
              <a:extLst>
                <a:ext uri="{FF2B5EF4-FFF2-40B4-BE49-F238E27FC236}">
                  <a16:creationId xmlns:a16="http://schemas.microsoft.com/office/drawing/2014/main" id="{B7C6FAAE-0616-D960-AC7A-0AB15F567CD2}"/>
                </a:ext>
              </a:extLst>
            </p:cNvPr>
            <p:cNvSpPr/>
            <p:nvPr/>
          </p:nvSpPr>
          <p:spPr bwMode="auto">
            <a:xfrm>
              <a:off x="3775075" y="3227388"/>
              <a:ext cx="42863" cy="55563"/>
            </a:xfrm>
            <a:custGeom>
              <a:avLst/>
              <a:gdLst/>
              <a:ahLst/>
              <a:cxnLst>
                <a:cxn ang="0">
                  <a:pos x="81" y="4"/>
                </a:cxn>
                <a:cxn ang="0">
                  <a:pos x="81" y="4"/>
                </a:cxn>
                <a:cxn ang="0">
                  <a:pos x="80" y="2"/>
                </a:cxn>
                <a:cxn ang="0">
                  <a:pos x="79" y="0"/>
                </a:cxn>
                <a:cxn ang="0">
                  <a:pos x="76" y="0"/>
                </a:cxn>
                <a:cxn ang="0">
                  <a:pos x="74" y="0"/>
                </a:cxn>
                <a:cxn ang="0">
                  <a:pos x="72" y="3"/>
                </a:cxn>
                <a:cxn ang="0">
                  <a:pos x="71" y="4"/>
                </a:cxn>
                <a:cxn ang="0">
                  <a:pos x="71" y="6"/>
                </a:cxn>
                <a:cxn ang="0">
                  <a:pos x="71" y="6"/>
                </a:cxn>
                <a:cxn ang="0">
                  <a:pos x="71" y="12"/>
                </a:cxn>
                <a:cxn ang="0">
                  <a:pos x="69" y="18"/>
                </a:cxn>
                <a:cxn ang="0">
                  <a:pos x="66" y="24"/>
                </a:cxn>
                <a:cxn ang="0">
                  <a:pos x="62" y="30"/>
                </a:cxn>
                <a:cxn ang="0">
                  <a:pos x="53" y="40"/>
                </a:cxn>
                <a:cxn ang="0">
                  <a:pos x="43" y="49"/>
                </a:cxn>
                <a:cxn ang="0">
                  <a:pos x="43" y="49"/>
                </a:cxn>
                <a:cxn ang="0">
                  <a:pos x="38" y="54"/>
                </a:cxn>
                <a:cxn ang="0">
                  <a:pos x="34" y="60"/>
                </a:cxn>
                <a:cxn ang="0">
                  <a:pos x="34" y="60"/>
                </a:cxn>
                <a:cxn ang="0">
                  <a:pos x="29" y="70"/>
                </a:cxn>
                <a:cxn ang="0">
                  <a:pos x="22" y="80"/>
                </a:cxn>
                <a:cxn ang="0">
                  <a:pos x="18" y="85"/>
                </a:cxn>
                <a:cxn ang="0">
                  <a:pos x="13" y="90"/>
                </a:cxn>
                <a:cxn ang="0">
                  <a:pos x="9" y="93"/>
                </a:cxn>
                <a:cxn ang="0">
                  <a:pos x="4" y="94"/>
                </a:cxn>
                <a:cxn ang="0">
                  <a:pos x="4" y="94"/>
                </a:cxn>
                <a:cxn ang="0">
                  <a:pos x="2" y="96"/>
                </a:cxn>
                <a:cxn ang="0">
                  <a:pos x="1" y="97"/>
                </a:cxn>
                <a:cxn ang="0">
                  <a:pos x="0" y="100"/>
                </a:cxn>
                <a:cxn ang="0">
                  <a:pos x="0" y="102"/>
                </a:cxn>
                <a:cxn ang="0">
                  <a:pos x="1" y="103"/>
                </a:cxn>
                <a:cxn ang="0">
                  <a:pos x="2" y="104"/>
                </a:cxn>
                <a:cxn ang="0">
                  <a:pos x="4" y="105"/>
                </a:cxn>
                <a:cxn ang="0">
                  <a:pos x="4" y="105"/>
                </a:cxn>
                <a:cxn ang="0">
                  <a:pos x="8" y="104"/>
                </a:cxn>
                <a:cxn ang="0">
                  <a:pos x="12" y="102"/>
                </a:cxn>
                <a:cxn ang="0">
                  <a:pos x="20" y="97"/>
                </a:cxn>
                <a:cxn ang="0">
                  <a:pos x="26" y="90"/>
                </a:cxn>
                <a:cxn ang="0">
                  <a:pos x="32" y="83"/>
                </a:cxn>
                <a:cxn ang="0">
                  <a:pos x="42" y="67"/>
                </a:cxn>
                <a:cxn ang="0">
                  <a:pos x="48" y="59"/>
                </a:cxn>
                <a:cxn ang="0">
                  <a:pos x="54" y="53"/>
                </a:cxn>
                <a:cxn ang="0">
                  <a:pos x="54" y="53"/>
                </a:cxn>
                <a:cxn ang="0">
                  <a:pos x="64" y="43"/>
                </a:cxn>
                <a:cxn ang="0">
                  <a:pos x="68" y="37"/>
                </a:cxn>
                <a:cxn ang="0">
                  <a:pos x="72" y="31"/>
                </a:cxn>
                <a:cxn ang="0">
                  <a:pos x="76" y="24"/>
                </a:cxn>
                <a:cxn ang="0">
                  <a:pos x="79" y="18"/>
                </a:cxn>
                <a:cxn ang="0">
                  <a:pos x="81" y="11"/>
                </a:cxn>
                <a:cxn ang="0">
                  <a:pos x="81" y="4"/>
                </a:cxn>
                <a:cxn ang="0">
                  <a:pos x="81" y="4"/>
                </a:cxn>
              </a:cxnLst>
              <a:rect l="0" t="0" r="r" b="b"/>
              <a:pathLst>
                <a:path w="81" h="105">
                  <a:moveTo>
                    <a:pt x="81" y="4"/>
                  </a:moveTo>
                  <a:lnTo>
                    <a:pt x="81" y="4"/>
                  </a:lnTo>
                  <a:lnTo>
                    <a:pt x="80" y="2"/>
                  </a:lnTo>
                  <a:lnTo>
                    <a:pt x="79" y="0"/>
                  </a:lnTo>
                  <a:lnTo>
                    <a:pt x="76" y="0"/>
                  </a:lnTo>
                  <a:lnTo>
                    <a:pt x="74" y="0"/>
                  </a:lnTo>
                  <a:lnTo>
                    <a:pt x="72" y="3"/>
                  </a:lnTo>
                  <a:lnTo>
                    <a:pt x="71" y="4"/>
                  </a:lnTo>
                  <a:lnTo>
                    <a:pt x="71" y="6"/>
                  </a:lnTo>
                  <a:lnTo>
                    <a:pt x="71" y="6"/>
                  </a:lnTo>
                  <a:lnTo>
                    <a:pt x="71" y="12"/>
                  </a:lnTo>
                  <a:lnTo>
                    <a:pt x="69" y="18"/>
                  </a:lnTo>
                  <a:lnTo>
                    <a:pt x="66" y="24"/>
                  </a:lnTo>
                  <a:lnTo>
                    <a:pt x="62" y="30"/>
                  </a:lnTo>
                  <a:lnTo>
                    <a:pt x="53" y="40"/>
                  </a:lnTo>
                  <a:lnTo>
                    <a:pt x="43" y="49"/>
                  </a:lnTo>
                  <a:lnTo>
                    <a:pt x="43" y="49"/>
                  </a:lnTo>
                  <a:lnTo>
                    <a:pt x="38" y="54"/>
                  </a:lnTo>
                  <a:lnTo>
                    <a:pt x="34" y="60"/>
                  </a:lnTo>
                  <a:lnTo>
                    <a:pt x="34" y="60"/>
                  </a:lnTo>
                  <a:lnTo>
                    <a:pt x="29" y="70"/>
                  </a:lnTo>
                  <a:lnTo>
                    <a:pt x="22" y="80"/>
                  </a:lnTo>
                  <a:lnTo>
                    <a:pt x="18" y="85"/>
                  </a:lnTo>
                  <a:lnTo>
                    <a:pt x="13" y="90"/>
                  </a:lnTo>
                  <a:lnTo>
                    <a:pt x="9" y="93"/>
                  </a:lnTo>
                  <a:lnTo>
                    <a:pt x="4" y="94"/>
                  </a:lnTo>
                  <a:lnTo>
                    <a:pt x="4" y="94"/>
                  </a:lnTo>
                  <a:lnTo>
                    <a:pt x="2" y="96"/>
                  </a:lnTo>
                  <a:lnTo>
                    <a:pt x="1" y="97"/>
                  </a:lnTo>
                  <a:lnTo>
                    <a:pt x="0" y="100"/>
                  </a:lnTo>
                  <a:lnTo>
                    <a:pt x="0" y="102"/>
                  </a:lnTo>
                  <a:lnTo>
                    <a:pt x="1" y="103"/>
                  </a:lnTo>
                  <a:lnTo>
                    <a:pt x="2" y="104"/>
                  </a:lnTo>
                  <a:lnTo>
                    <a:pt x="4" y="105"/>
                  </a:lnTo>
                  <a:lnTo>
                    <a:pt x="4" y="105"/>
                  </a:lnTo>
                  <a:lnTo>
                    <a:pt x="8" y="104"/>
                  </a:lnTo>
                  <a:lnTo>
                    <a:pt x="12" y="102"/>
                  </a:lnTo>
                  <a:lnTo>
                    <a:pt x="20" y="97"/>
                  </a:lnTo>
                  <a:lnTo>
                    <a:pt x="26" y="90"/>
                  </a:lnTo>
                  <a:lnTo>
                    <a:pt x="32" y="83"/>
                  </a:lnTo>
                  <a:lnTo>
                    <a:pt x="42" y="67"/>
                  </a:lnTo>
                  <a:lnTo>
                    <a:pt x="48" y="59"/>
                  </a:lnTo>
                  <a:lnTo>
                    <a:pt x="54" y="53"/>
                  </a:lnTo>
                  <a:lnTo>
                    <a:pt x="54" y="53"/>
                  </a:lnTo>
                  <a:lnTo>
                    <a:pt x="64" y="43"/>
                  </a:lnTo>
                  <a:lnTo>
                    <a:pt x="68" y="37"/>
                  </a:lnTo>
                  <a:lnTo>
                    <a:pt x="72" y="31"/>
                  </a:lnTo>
                  <a:lnTo>
                    <a:pt x="76" y="24"/>
                  </a:lnTo>
                  <a:lnTo>
                    <a:pt x="79" y="18"/>
                  </a:lnTo>
                  <a:lnTo>
                    <a:pt x="81" y="11"/>
                  </a:lnTo>
                  <a:lnTo>
                    <a:pt x="81" y="4"/>
                  </a:lnTo>
                  <a:lnTo>
                    <a:pt x="81"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 name="Freeform 320">
              <a:extLst>
                <a:ext uri="{FF2B5EF4-FFF2-40B4-BE49-F238E27FC236}">
                  <a16:creationId xmlns:a16="http://schemas.microsoft.com/office/drawing/2014/main" id="{0448EC5D-1C29-BD6E-ABA1-7ABAC4477FB2}"/>
                </a:ext>
              </a:extLst>
            </p:cNvPr>
            <p:cNvSpPr/>
            <p:nvPr/>
          </p:nvSpPr>
          <p:spPr bwMode="auto">
            <a:xfrm>
              <a:off x="3792538" y="3240088"/>
              <a:ext cx="46038" cy="57150"/>
            </a:xfrm>
            <a:custGeom>
              <a:avLst/>
              <a:gdLst/>
              <a:ahLst/>
              <a:cxnLst>
                <a:cxn ang="0">
                  <a:pos x="77" y="2"/>
                </a:cxn>
                <a:cxn ang="0">
                  <a:pos x="77" y="2"/>
                </a:cxn>
                <a:cxn ang="0">
                  <a:pos x="67" y="15"/>
                </a:cxn>
                <a:cxn ang="0">
                  <a:pos x="58" y="26"/>
                </a:cxn>
                <a:cxn ang="0">
                  <a:pos x="39" y="50"/>
                </a:cxn>
                <a:cxn ang="0">
                  <a:pos x="39" y="50"/>
                </a:cxn>
                <a:cxn ang="0">
                  <a:pos x="30" y="62"/>
                </a:cxn>
                <a:cxn ang="0">
                  <a:pos x="21" y="76"/>
                </a:cxn>
                <a:cxn ang="0">
                  <a:pos x="11" y="88"/>
                </a:cxn>
                <a:cxn ang="0">
                  <a:pos x="1" y="100"/>
                </a:cxn>
                <a:cxn ang="0">
                  <a:pos x="1" y="100"/>
                </a:cxn>
                <a:cxn ang="0">
                  <a:pos x="0" y="103"/>
                </a:cxn>
                <a:cxn ang="0">
                  <a:pos x="0" y="105"/>
                </a:cxn>
                <a:cxn ang="0">
                  <a:pos x="0" y="106"/>
                </a:cxn>
                <a:cxn ang="0">
                  <a:pos x="1" y="108"/>
                </a:cxn>
                <a:cxn ang="0">
                  <a:pos x="3" y="109"/>
                </a:cxn>
                <a:cxn ang="0">
                  <a:pos x="4" y="109"/>
                </a:cxn>
                <a:cxn ang="0">
                  <a:pos x="6" y="109"/>
                </a:cxn>
                <a:cxn ang="0">
                  <a:pos x="8" y="108"/>
                </a:cxn>
                <a:cxn ang="0">
                  <a:pos x="8" y="108"/>
                </a:cxn>
                <a:cxn ang="0">
                  <a:pos x="18" y="96"/>
                </a:cxn>
                <a:cxn ang="0">
                  <a:pos x="27" y="84"/>
                </a:cxn>
                <a:cxn ang="0">
                  <a:pos x="43" y="60"/>
                </a:cxn>
                <a:cxn ang="0">
                  <a:pos x="43" y="60"/>
                </a:cxn>
                <a:cxn ang="0">
                  <a:pos x="54" y="47"/>
                </a:cxn>
                <a:cxn ang="0">
                  <a:pos x="64" y="33"/>
                </a:cxn>
                <a:cxn ang="0">
                  <a:pos x="74" y="20"/>
                </a:cxn>
                <a:cxn ang="0">
                  <a:pos x="85" y="6"/>
                </a:cxn>
                <a:cxn ang="0">
                  <a:pos x="85" y="6"/>
                </a:cxn>
                <a:cxn ang="0">
                  <a:pos x="86" y="5"/>
                </a:cxn>
                <a:cxn ang="0">
                  <a:pos x="85" y="3"/>
                </a:cxn>
                <a:cxn ang="0">
                  <a:pos x="85" y="2"/>
                </a:cxn>
                <a:cxn ang="0">
                  <a:pos x="83" y="0"/>
                </a:cxn>
                <a:cxn ang="0">
                  <a:pos x="80" y="0"/>
                </a:cxn>
                <a:cxn ang="0">
                  <a:pos x="78" y="0"/>
                </a:cxn>
                <a:cxn ang="0">
                  <a:pos x="77" y="2"/>
                </a:cxn>
                <a:cxn ang="0">
                  <a:pos x="77" y="2"/>
                </a:cxn>
              </a:cxnLst>
              <a:rect l="0" t="0" r="r" b="b"/>
              <a:pathLst>
                <a:path w="86" h="109">
                  <a:moveTo>
                    <a:pt x="77" y="2"/>
                  </a:moveTo>
                  <a:lnTo>
                    <a:pt x="77" y="2"/>
                  </a:lnTo>
                  <a:lnTo>
                    <a:pt x="67" y="15"/>
                  </a:lnTo>
                  <a:lnTo>
                    <a:pt x="58" y="26"/>
                  </a:lnTo>
                  <a:lnTo>
                    <a:pt x="39" y="50"/>
                  </a:lnTo>
                  <a:lnTo>
                    <a:pt x="39" y="50"/>
                  </a:lnTo>
                  <a:lnTo>
                    <a:pt x="30" y="62"/>
                  </a:lnTo>
                  <a:lnTo>
                    <a:pt x="21" y="76"/>
                  </a:lnTo>
                  <a:lnTo>
                    <a:pt x="11" y="88"/>
                  </a:lnTo>
                  <a:lnTo>
                    <a:pt x="1" y="100"/>
                  </a:lnTo>
                  <a:lnTo>
                    <a:pt x="1" y="100"/>
                  </a:lnTo>
                  <a:lnTo>
                    <a:pt x="0" y="103"/>
                  </a:lnTo>
                  <a:lnTo>
                    <a:pt x="0" y="105"/>
                  </a:lnTo>
                  <a:lnTo>
                    <a:pt x="0" y="106"/>
                  </a:lnTo>
                  <a:lnTo>
                    <a:pt x="1" y="108"/>
                  </a:lnTo>
                  <a:lnTo>
                    <a:pt x="3" y="109"/>
                  </a:lnTo>
                  <a:lnTo>
                    <a:pt x="4" y="109"/>
                  </a:lnTo>
                  <a:lnTo>
                    <a:pt x="6" y="109"/>
                  </a:lnTo>
                  <a:lnTo>
                    <a:pt x="8" y="108"/>
                  </a:lnTo>
                  <a:lnTo>
                    <a:pt x="8" y="108"/>
                  </a:lnTo>
                  <a:lnTo>
                    <a:pt x="18" y="96"/>
                  </a:lnTo>
                  <a:lnTo>
                    <a:pt x="27" y="84"/>
                  </a:lnTo>
                  <a:lnTo>
                    <a:pt x="43" y="60"/>
                  </a:lnTo>
                  <a:lnTo>
                    <a:pt x="43" y="60"/>
                  </a:lnTo>
                  <a:lnTo>
                    <a:pt x="54" y="47"/>
                  </a:lnTo>
                  <a:lnTo>
                    <a:pt x="64" y="33"/>
                  </a:lnTo>
                  <a:lnTo>
                    <a:pt x="74" y="20"/>
                  </a:lnTo>
                  <a:lnTo>
                    <a:pt x="85" y="6"/>
                  </a:lnTo>
                  <a:lnTo>
                    <a:pt x="85" y="6"/>
                  </a:lnTo>
                  <a:lnTo>
                    <a:pt x="86" y="5"/>
                  </a:lnTo>
                  <a:lnTo>
                    <a:pt x="85" y="3"/>
                  </a:lnTo>
                  <a:lnTo>
                    <a:pt x="85" y="2"/>
                  </a:lnTo>
                  <a:lnTo>
                    <a:pt x="83" y="0"/>
                  </a:lnTo>
                  <a:lnTo>
                    <a:pt x="80" y="0"/>
                  </a:lnTo>
                  <a:lnTo>
                    <a:pt x="78" y="0"/>
                  </a:lnTo>
                  <a:lnTo>
                    <a:pt x="77" y="2"/>
                  </a:lnTo>
                  <a:lnTo>
                    <a:pt x="77"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 name="Freeform 321">
              <a:extLst>
                <a:ext uri="{FF2B5EF4-FFF2-40B4-BE49-F238E27FC236}">
                  <a16:creationId xmlns:a16="http://schemas.microsoft.com/office/drawing/2014/main" id="{A4AB2FA6-3B2E-94F3-34F8-3F73C228F8D4}"/>
                </a:ext>
              </a:extLst>
            </p:cNvPr>
            <p:cNvSpPr/>
            <p:nvPr/>
          </p:nvSpPr>
          <p:spPr bwMode="auto">
            <a:xfrm>
              <a:off x="3817938" y="3254375"/>
              <a:ext cx="33338" cy="55563"/>
            </a:xfrm>
            <a:custGeom>
              <a:avLst/>
              <a:gdLst/>
              <a:ahLst/>
              <a:cxnLst>
                <a:cxn ang="0">
                  <a:pos x="52" y="2"/>
                </a:cxn>
                <a:cxn ang="0">
                  <a:pos x="52" y="2"/>
                </a:cxn>
                <a:cxn ang="0">
                  <a:pos x="41" y="27"/>
                </a:cxn>
                <a:cxn ang="0">
                  <a:pos x="30" y="51"/>
                </a:cxn>
                <a:cxn ang="0">
                  <a:pos x="16" y="75"/>
                </a:cxn>
                <a:cxn ang="0">
                  <a:pos x="9" y="86"/>
                </a:cxn>
                <a:cxn ang="0">
                  <a:pos x="1" y="96"/>
                </a:cxn>
                <a:cxn ang="0">
                  <a:pos x="1" y="96"/>
                </a:cxn>
                <a:cxn ang="0">
                  <a:pos x="0" y="98"/>
                </a:cxn>
                <a:cxn ang="0">
                  <a:pos x="0" y="100"/>
                </a:cxn>
                <a:cxn ang="0">
                  <a:pos x="1" y="103"/>
                </a:cxn>
                <a:cxn ang="0">
                  <a:pos x="3" y="104"/>
                </a:cxn>
                <a:cxn ang="0">
                  <a:pos x="4" y="104"/>
                </a:cxn>
                <a:cxn ang="0">
                  <a:pos x="6" y="104"/>
                </a:cxn>
                <a:cxn ang="0">
                  <a:pos x="8" y="103"/>
                </a:cxn>
                <a:cxn ang="0">
                  <a:pos x="8" y="103"/>
                </a:cxn>
                <a:cxn ang="0">
                  <a:pos x="16" y="92"/>
                </a:cxn>
                <a:cxn ang="0">
                  <a:pos x="23" y="81"/>
                </a:cxn>
                <a:cxn ang="0">
                  <a:pos x="37" y="57"/>
                </a:cxn>
                <a:cxn ang="0">
                  <a:pos x="49" y="32"/>
                </a:cxn>
                <a:cxn ang="0">
                  <a:pos x="61" y="7"/>
                </a:cxn>
                <a:cxn ang="0">
                  <a:pos x="61" y="7"/>
                </a:cxn>
                <a:cxn ang="0">
                  <a:pos x="61" y="5"/>
                </a:cxn>
                <a:cxn ang="0">
                  <a:pos x="61" y="3"/>
                </a:cxn>
                <a:cxn ang="0">
                  <a:pos x="57" y="1"/>
                </a:cxn>
                <a:cxn ang="0">
                  <a:pos x="56" y="0"/>
                </a:cxn>
                <a:cxn ang="0">
                  <a:pos x="54" y="0"/>
                </a:cxn>
                <a:cxn ang="0">
                  <a:pos x="53" y="1"/>
                </a:cxn>
                <a:cxn ang="0">
                  <a:pos x="52" y="2"/>
                </a:cxn>
                <a:cxn ang="0">
                  <a:pos x="52" y="2"/>
                </a:cxn>
              </a:cxnLst>
              <a:rect l="0" t="0" r="r" b="b"/>
              <a:pathLst>
                <a:path w="61" h="104">
                  <a:moveTo>
                    <a:pt x="52" y="2"/>
                  </a:moveTo>
                  <a:lnTo>
                    <a:pt x="52" y="2"/>
                  </a:lnTo>
                  <a:lnTo>
                    <a:pt x="41" y="27"/>
                  </a:lnTo>
                  <a:lnTo>
                    <a:pt x="30" y="51"/>
                  </a:lnTo>
                  <a:lnTo>
                    <a:pt x="16" y="75"/>
                  </a:lnTo>
                  <a:lnTo>
                    <a:pt x="9" y="86"/>
                  </a:lnTo>
                  <a:lnTo>
                    <a:pt x="1" y="96"/>
                  </a:lnTo>
                  <a:lnTo>
                    <a:pt x="1" y="96"/>
                  </a:lnTo>
                  <a:lnTo>
                    <a:pt x="0" y="98"/>
                  </a:lnTo>
                  <a:lnTo>
                    <a:pt x="0" y="100"/>
                  </a:lnTo>
                  <a:lnTo>
                    <a:pt x="1" y="103"/>
                  </a:lnTo>
                  <a:lnTo>
                    <a:pt x="3" y="104"/>
                  </a:lnTo>
                  <a:lnTo>
                    <a:pt x="4" y="104"/>
                  </a:lnTo>
                  <a:lnTo>
                    <a:pt x="6" y="104"/>
                  </a:lnTo>
                  <a:lnTo>
                    <a:pt x="8" y="103"/>
                  </a:lnTo>
                  <a:lnTo>
                    <a:pt x="8" y="103"/>
                  </a:lnTo>
                  <a:lnTo>
                    <a:pt x="16" y="92"/>
                  </a:lnTo>
                  <a:lnTo>
                    <a:pt x="23" y="81"/>
                  </a:lnTo>
                  <a:lnTo>
                    <a:pt x="37" y="57"/>
                  </a:lnTo>
                  <a:lnTo>
                    <a:pt x="49" y="32"/>
                  </a:lnTo>
                  <a:lnTo>
                    <a:pt x="61" y="7"/>
                  </a:lnTo>
                  <a:lnTo>
                    <a:pt x="61" y="7"/>
                  </a:lnTo>
                  <a:lnTo>
                    <a:pt x="61" y="5"/>
                  </a:lnTo>
                  <a:lnTo>
                    <a:pt x="61" y="3"/>
                  </a:lnTo>
                  <a:lnTo>
                    <a:pt x="57" y="1"/>
                  </a:lnTo>
                  <a:lnTo>
                    <a:pt x="56" y="0"/>
                  </a:lnTo>
                  <a:lnTo>
                    <a:pt x="54" y="0"/>
                  </a:lnTo>
                  <a:lnTo>
                    <a:pt x="53" y="1"/>
                  </a:lnTo>
                  <a:lnTo>
                    <a:pt x="52" y="2"/>
                  </a:lnTo>
                  <a:lnTo>
                    <a:pt x="5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 name="Freeform 322">
              <a:extLst>
                <a:ext uri="{FF2B5EF4-FFF2-40B4-BE49-F238E27FC236}">
                  <a16:creationId xmlns:a16="http://schemas.microsoft.com/office/drawing/2014/main" id="{3C09EC96-3972-21E7-34CE-8A4E9BE53423}"/>
                </a:ext>
              </a:extLst>
            </p:cNvPr>
            <p:cNvSpPr/>
            <p:nvPr/>
          </p:nvSpPr>
          <p:spPr bwMode="auto">
            <a:xfrm>
              <a:off x="3843338" y="3259138"/>
              <a:ext cx="36513" cy="63500"/>
            </a:xfrm>
            <a:custGeom>
              <a:avLst/>
              <a:gdLst/>
              <a:ahLst/>
              <a:cxnLst>
                <a:cxn ang="0">
                  <a:pos x="61" y="5"/>
                </a:cxn>
                <a:cxn ang="0">
                  <a:pos x="61" y="5"/>
                </a:cxn>
                <a:cxn ang="0">
                  <a:pos x="60" y="12"/>
                </a:cxn>
                <a:cxn ang="0">
                  <a:pos x="57" y="19"/>
                </a:cxn>
                <a:cxn ang="0">
                  <a:pos x="54" y="25"/>
                </a:cxn>
                <a:cxn ang="0">
                  <a:pos x="50" y="30"/>
                </a:cxn>
                <a:cxn ang="0">
                  <a:pos x="40" y="42"/>
                </a:cxn>
                <a:cxn ang="0">
                  <a:pos x="35" y="48"/>
                </a:cxn>
                <a:cxn ang="0">
                  <a:pos x="32" y="54"/>
                </a:cxn>
                <a:cxn ang="0">
                  <a:pos x="32" y="54"/>
                </a:cxn>
                <a:cxn ang="0">
                  <a:pos x="15" y="83"/>
                </a:cxn>
                <a:cxn ang="0">
                  <a:pos x="6" y="98"/>
                </a:cxn>
                <a:cxn ang="0">
                  <a:pos x="2" y="106"/>
                </a:cxn>
                <a:cxn ang="0">
                  <a:pos x="0" y="113"/>
                </a:cxn>
                <a:cxn ang="0">
                  <a:pos x="0" y="113"/>
                </a:cxn>
                <a:cxn ang="0">
                  <a:pos x="0" y="115"/>
                </a:cxn>
                <a:cxn ang="0">
                  <a:pos x="0" y="117"/>
                </a:cxn>
                <a:cxn ang="0">
                  <a:pos x="1" y="118"/>
                </a:cxn>
                <a:cxn ang="0">
                  <a:pos x="3" y="119"/>
                </a:cxn>
                <a:cxn ang="0">
                  <a:pos x="5" y="119"/>
                </a:cxn>
                <a:cxn ang="0">
                  <a:pos x="6" y="118"/>
                </a:cxn>
                <a:cxn ang="0">
                  <a:pos x="8" y="117"/>
                </a:cxn>
                <a:cxn ang="0">
                  <a:pos x="9" y="116"/>
                </a:cxn>
                <a:cxn ang="0">
                  <a:pos x="9" y="116"/>
                </a:cxn>
                <a:cxn ang="0">
                  <a:pos x="11" y="108"/>
                </a:cxn>
                <a:cxn ang="0">
                  <a:pos x="16" y="100"/>
                </a:cxn>
                <a:cxn ang="0">
                  <a:pos x="24" y="84"/>
                </a:cxn>
                <a:cxn ang="0">
                  <a:pos x="42" y="53"/>
                </a:cxn>
                <a:cxn ang="0">
                  <a:pos x="42" y="53"/>
                </a:cxn>
                <a:cxn ang="0">
                  <a:pos x="48" y="48"/>
                </a:cxn>
                <a:cxn ang="0">
                  <a:pos x="53" y="42"/>
                </a:cxn>
                <a:cxn ang="0">
                  <a:pos x="57" y="37"/>
                </a:cxn>
                <a:cxn ang="0">
                  <a:pos x="62" y="30"/>
                </a:cxn>
                <a:cxn ang="0">
                  <a:pos x="62" y="30"/>
                </a:cxn>
                <a:cxn ang="0">
                  <a:pos x="67" y="19"/>
                </a:cxn>
                <a:cxn ang="0">
                  <a:pos x="69" y="13"/>
                </a:cxn>
                <a:cxn ang="0">
                  <a:pos x="70" y="7"/>
                </a:cxn>
                <a:cxn ang="0">
                  <a:pos x="70" y="7"/>
                </a:cxn>
                <a:cxn ang="0">
                  <a:pos x="70" y="5"/>
                </a:cxn>
                <a:cxn ang="0">
                  <a:pos x="69" y="3"/>
                </a:cxn>
                <a:cxn ang="0">
                  <a:pos x="66" y="0"/>
                </a:cxn>
                <a:cxn ang="0">
                  <a:pos x="65" y="0"/>
                </a:cxn>
                <a:cxn ang="0">
                  <a:pos x="63" y="1"/>
                </a:cxn>
                <a:cxn ang="0">
                  <a:pos x="62" y="3"/>
                </a:cxn>
                <a:cxn ang="0">
                  <a:pos x="61" y="5"/>
                </a:cxn>
                <a:cxn ang="0">
                  <a:pos x="61" y="5"/>
                </a:cxn>
              </a:cxnLst>
              <a:rect l="0" t="0" r="r" b="b"/>
              <a:pathLst>
                <a:path w="70" h="119">
                  <a:moveTo>
                    <a:pt x="61" y="5"/>
                  </a:moveTo>
                  <a:lnTo>
                    <a:pt x="61" y="5"/>
                  </a:lnTo>
                  <a:lnTo>
                    <a:pt x="60" y="12"/>
                  </a:lnTo>
                  <a:lnTo>
                    <a:pt x="57" y="19"/>
                  </a:lnTo>
                  <a:lnTo>
                    <a:pt x="54" y="25"/>
                  </a:lnTo>
                  <a:lnTo>
                    <a:pt x="50" y="30"/>
                  </a:lnTo>
                  <a:lnTo>
                    <a:pt x="40" y="42"/>
                  </a:lnTo>
                  <a:lnTo>
                    <a:pt x="35" y="48"/>
                  </a:lnTo>
                  <a:lnTo>
                    <a:pt x="32" y="54"/>
                  </a:lnTo>
                  <a:lnTo>
                    <a:pt x="32" y="54"/>
                  </a:lnTo>
                  <a:lnTo>
                    <a:pt x="15" y="83"/>
                  </a:lnTo>
                  <a:lnTo>
                    <a:pt x="6" y="98"/>
                  </a:lnTo>
                  <a:lnTo>
                    <a:pt x="2" y="106"/>
                  </a:lnTo>
                  <a:lnTo>
                    <a:pt x="0" y="113"/>
                  </a:lnTo>
                  <a:lnTo>
                    <a:pt x="0" y="113"/>
                  </a:lnTo>
                  <a:lnTo>
                    <a:pt x="0" y="115"/>
                  </a:lnTo>
                  <a:lnTo>
                    <a:pt x="0" y="117"/>
                  </a:lnTo>
                  <a:lnTo>
                    <a:pt x="1" y="118"/>
                  </a:lnTo>
                  <a:lnTo>
                    <a:pt x="3" y="119"/>
                  </a:lnTo>
                  <a:lnTo>
                    <a:pt x="5" y="119"/>
                  </a:lnTo>
                  <a:lnTo>
                    <a:pt x="6" y="118"/>
                  </a:lnTo>
                  <a:lnTo>
                    <a:pt x="8" y="117"/>
                  </a:lnTo>
                  <a:lnTo>
                    <a:pt x="9" y="116"/>
                  </a:lnTo>
                  <a:lnTo>
                    <a:pt x="9" y="116"/>
                  </a:lnTo>
                  <a:lnTo>
                    <a:pt x="11" y="108"/>
                  </a:lnTo>
                  <a:lnTo>
                    <a:pt x="16" y="100"/>
                  </a:lnTo>
                  <a:lnTo>
                    <a:pt x="24" y="84"/>
                  </a:lnTo>
                  <a:lnTo>
                    <a:pt x="42" y="53"/>
                  </a:lnTo>
                  <a:lnTo>
                    <a:pt x="42" y="53"/>
                  </a:lnTo>
                  <a:lnTo>
                    <a:pt x="48" y="48"/>
                  </a:lnTo>
                  <a:lnTo>
                    <a:pt x="53" y="42"/>
                  </a:lnTo>
                  <a:lnTo>
                    <a:pt x="57" y="37"/>
                  </a:lnTo>
                  <a:lnTo>
                    <a:pt x="62" y="30"/>
                  </a:lnTo>
                  <a:lnTo>
                    <a:pt x="62" y="30"/>
                  </a:lnTo>
                  <a:lnTo>
                    <a:pt x="67" y="19"/>
                  </a:lnTo>
                  <a:lnTo>
                    <a:pt x="69" y="13"/>
                  </a:lnTo>
                  <a:lnTo>
                    <a:pt x="70" y="7"/>
                  </a:lnTo>
                  <a:lnTo>
                    <a:pt x="70" y="7"/>
                  </a:lnTo>
                  <a:lnTo>
                    <a:pt x="70" y="5"/>
                  </a:lnTo>
                  <a:lnTo>
                    <a:pt x="69" y="3"/>
                  </a:lnTo>
                  <a:lnTo>
                    <a:pt x="66" y="0"/>
                  </a:lnTo>
                  <a:lnTo>
                    <a:pt x="65" y="0"/>
                  </a:lnTo>
                  <a:lnTo>
                    <a:pt x="63" y="1"/>
                  </a:lnTo>
                  <a:lnTo>
                    <a:pt x="62" y="3"/>
                  </a:lnTo>
                  <a:lnTo>
                    <a:pt x="61" y="5"/>
                  </a:lnTo>
                  <a:lnTo>
                    <a:pt x="61"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0" name="Freeform 323">
              <a:extLst>
                <a:ext uri="{FF2B5EF4-FFF2-40B4-BE49-F238E27FC236}">
                  <a16:creationId xmlns:a16="http://schemas.microsoft.com/office/drawing/2014/main" id="{25543226-19A3-50B8-AF98-8F16EDC3C2C5}"/>
                </a:ext>
              </a:extLst>
            </p:cNvPr>
            <p:cNvSpPr/>
            <p:nvPr/>
          </p:nvSpPr>
          <p:spPr bwMode="auto">
            <a:xfrm>
              <a:off x="3857625" y="3278188"/>
              <a:ext cx="41275" cy="66675"/>
            </a:xfrm>
            <a:custGeom>
              <a:avLst/>
              <a:gdLst/>
              <a:ahLst/>
              <a:cxnLst>
                <a:cxn ang="0">
                  <a:pos x="66" y="4"/>
                </a:cxn>
                <a:cxn ang="0">
                  <a:pos x="66" y="4"/>
                </a:cxn>
                <a:cxn ang="0">
                  <a:pos x="64" y="11"/>
                </a:cxn>
                <a:cxn ang="0">
                  <a:pos x="61" y="18"/>
                </a:cxn>
                <a:cxn ang="0">
                  <a:pos x="52" y="31"/>
                </a:cxn>
                <a:cxn ang="0">
                  <a:pos x="52" y="31"/>
                </a:cxn>
                <a:cxn ang="0">
                  <a:pos x="43" y="45"/>
                </a:cxn>
                <a:cxn ang="0">
                  <a:pos x="34" y="59"/>
                </a:cxn>
                <a:cxn ang="0">
                  <a:pos x="34" y="59"/>
                </a:cxn>
                <a:cxn ang="0">
                  <a:pos x="24" y="74"/>
                </a:cxn>
                <a:cxn ang="0">
                  <a:pos x="14" y="88"/>
                </a:cxn>
                <a:cxn ang="0">
                  <a:pos x="6" y="104"/>
                </a:cxn>
                <a:cxn ang="0">
                  <a:pos x="3" y="112"/>
                </a:cxn>
                <a:cxn ang="0">
                  <a:pos x="0" y="120"/>
                </a:cxn>
                <a:cxn ang="0">
                  <a:pos x="0" y="120"/>
                </a:cxn>
                <a:cxn ang="0">
                  <a:pos x="0" y="122"/>
                </a:cxn>
                <a:cxn ang="0">
                  <a:pos x="1" y="125"/>
                </a:cxn>
                <a:cxn ang="0">
                  <a:pos x="2" y="126"/>
                </a:cxn>
                <a:cxn ang="0">
                  <a:pos x="4" y="127"/>
                </a:cxn>
                <a:cxn ang="0">
                  <a:pos x="5" y="127"/>
                </a:cxn>
                <a:cxn ang="0">
                  <a:pos x="7" y="127"/>
                </a:cxn>
                <a:cxn ang="0">
                  <a:pos x="8" y="126"/>
                </a:cxn>
                <a:cxn ang="0">
                  <a:pos x="9" y="123"/>
                </a:cxn>
                <a:cxn ang="0">
                  <a:pos x="9" y="123"/>
                </a:cxn>
                <a:cxn ang="0">
                  <a:pos x="12" y="113"/>
                </a:cxn>
                <a:cxn ang="0">
                  <a:pos x="17" y="104"/>
                </a:cxn>
                <a:cxn ang="0">
                  <a:pos x="22" y="96"/>
                </a:cxn>
                <a:cxn ang="0">
                  <a:pos x="27" y="87"/>
                </a:cxn>
                <a:cxn ang="0">
                  <a:pos x="39" y="71"/>
                </a:cxn>
                <a:cxn ang="0">
                  <a:pos x="44" y="62"/>
                </a:cxn>
                <a:cxn ang="0">
                  <a:pos x="50" y="53"/>
                </a:cxn>
                <a:cxn ang="0">
                  <a:pos x="50" y="53"/>
                </a:cxn>
                <a:cxn ang="0">
                  <a:pos x="57" y="41"/>
                </a:cxn>
                <a:cxn ang="0">
                  <a:pos x="65" y="29"/>
                </a:cxn>
                <a:cxn ang="0">
                  <a:pos x="72" y="17"/>
                </a:cxn>
                <a:cxn ang="0">
                  <a:pos x="74" y="10"/>
                </a:cxn>
                <a:cxn ang="0">
                  <a:pos x="76" y="4"/>
                </a:cxn>
                <a:cxn ang="0">
                  <a:pos x="76" y="4"/>
                </a:cxn>
                <a:cxn ang="0">
                  <a:pos x="75" y="2"/>
                </a:cxn>
                <a:cxn ang="0">
                  <a:pos x="75" y="1"/>
                </a:cxn>
                <a:cxn ang="0">
                  <a:pos x="73" y="0"/>
                </a:cxn>
                <a:cxn ang="0">
                  <a:pos x="72" y="0"/>
                </a:cxn>
                <a:cxn ang="0">
                  <a:pos x="68" y="1"/>
                </a:cxn>
                <a:cxn ang="0">
                  <a:pos x="67" y="2"/>
                </a:cxn>
                <a:cxn ang="0">
                  <a:pos x="66" y="4"/>
                </a:cxn>
                <a:cxn ang="0">
                  <a:pos x="66" y="4"/>
                </a:cxn>
              </a:cxnLst>
              <a:rect l="0" t="0" r="r" b="b"/>
              <a:pathLst>
                <a:path w="76" h="127">
                  <a:moveTo>
                    <a:pt x="66" y="4"/>
                  </a:moveTo>
                  <a:lnTo>
                    <a:pt x="66" y="4"/>
                  </a:lnTo>
                  <a:lnTo>
                    <a:pt x="64" y="11"/>
                  </a:lnTo>
                  <a:lnTo>
                    <a:pt x="61" y="18"/>
                  </a:lnTo>
                  <a:lnTo>
                    <a:pt x="52" y="31"/>
                  </a:lnTo>
                  <a:lnTo>
                    <a:pt x="52" y="31"/>
                  </a:lnTo>
                  <a:lnTo>
                    <a:pt x="43" y="45"/>
                  </a:lnTo>
                  <a:lnTo>
                    <a:pt x="34" y="59"/>
                  </a:lnTo>
                  <a:lnTo>
                    <a:pt x="34" y="59"/>
                  </a:lnTo>
                  <a:lnTo>
                    <a:pt x="24" y="74"/>
                  </a:lnTo>
                  <a:lnTo>
                    <a:pt x="14" y="88"/>
                  </a:lnTo>
                  <a:lnTo>
                    <a:pt x="6" y="104"/>
                  </a:lnTo>
                  <a:lnTo>
                    <a:pt x="3" y="112"/>
                  </a:lnTo>
                  <a:lnTo>
                    <a:pt x="0" y="120"/>
                  </a:lnTo>
                  <a:lnTo>
                    <a:pt x="0" y="120"/>
                  </a:lnTo>
                  <a:lnTo>
                    <a:pt x="0" y="122"/>
                  </a:lnTo>
                  <a:lnTo>
                    <a:pt x="1" y="125"/>
                  </a:lnTo>
                  <a:lnTo>
                    <a:pt x="2" y="126"/>
                  </a:lnTo>
                  <a:lnTo>
                    <a:pt x="4" y="127"/>
                  </a:lnTo>
                  <a:lnTo>
                    <a:pt x="5" y="127"/>
                  </a:lnTo>
                  <a:lnTo>
                    <a:pt x="7" y="127"/>
                  </a:lnTo>
                  <a:lnTo>
                    <a:pt x="8" y="126"/>
                  </a:lnTo>
                  <a:lnTo>
                    <a:pt x="9" y="123"/>
                  </a:lnTo>
                  <a:lnTo>
                    <a:pt x="9" y="123"/>
                  </a:lnTo>
                  <a:lnTo>
                    <a:pt x="12" y="113"/>
                  </a:lnTo>
                  <a:lnTo>
                    <a:pt x="17" y="104"/>
                  </a:lnTo>
                  <a:lnTo>
                    <a:pt x="22" y="96"/>
                  </a:lnTo>
                  <a:lnTo>
                    <a:pt x="27" y="87"/>
                  </a:lnTo>
                  <a:lnTo>
                    <a:pt x="39" y="71"/>
                  </a:lnTo>
                  <a:lnTo>
                    <a:pt x="44" y="62"/>
                  </a:lnTo>
                  <a:lnTo>
                    <a:pt x="50" y="53"/>
                  </a:lnTo>
                  <a:lnTo>
                    <a:pt x="50" y="53"/>
                  </a:lnTo>
                  <a:lnTo>
                    <a:pt x="57" y="41"/>
                  </a:lnTo>
                  <a:lnTo>
                    <a:pt x="65" y="29"/>
                  </a:lnTo>
                  <a:lnTo>
                    <a:pt x="72" y="17"/>
                  </a:lnTo>
                  <a:lnTo>
                    <a:pt x="74" y="10"/>
                  </a:lnTo>
                  <a:lnTo>
                    <a:pt x="76" y="4"/>
                  </a:lnTo>
                  <a:lnTo>
                    <a:pt x="76" y="4"/>
                  </a:lnTo>
                  <a:lnTo>
                    <a:pt x="75" y="2"/>
                  </a:lnTo>
                  <a:lnTo>
                    <a:pt x="75" y="1"/>
                  </a:lnTo>
                  <a:lnTo>
                    <a:pt x="73" y="0"/>
                  </a:lnTo>
                  <a:lnTo>
                    <a:pt x="72" y="0"/>
                  </a:lnTo>
                  <a:lnTo>
                    <a:pt x="68" y="1"/>
                  </a:lnTo>
                  <a:lnTo>
                    <a:pt x="67" y="2"/>
                  </a:lnTo>
                  <a:lnTo>
                    <a:pt x="66" y="4"/>
                  </a:lnTo>
                  <a:lnTo>
                    <a:pt x="66"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1" name="Freeform 324">
              <a:extLst>
                <a:ext uri="{FF2B5EF4-FFF2-40B4-BE49-F238E27FC236}">
                  <a16:creationId xmlns:a16="http://schemas.microsoft.com/office/drawing/2014/main" id="{CAFFEB9B-BA5F-781C-0A36-5C8443A37DEE}"/>
                </a:ext>
              </a:extLst>
            </p:cNvPr>
            <p:cNvSpPr/>
            <p:nvPr/>
          </p:nvSpPr>
          <p:spPr bwMode="auto">
            <a:xfrm>
              <a:off x="3875088" y="3305175"/>
              <a:ext cx="42863" cy="69850"/>
            </a:xfrm>
            <a:custGeom>
              <a:avLst/>
              <a:gdLst/>
              <a:ahLst/>
              <a:cxnLst>
                <a:cxn ang="0">
                  <a:pos x="73" y="0"/>
                </a:cxn>
                <a:cxn ang="0">
                  <a:pos x="73" y="0"/>
                </a:cxn>
                <a:cxn ang="0">
                  <a:pos x="72" y="0"/>
                </a:cxn>
                <a:cxn ang="0">
                  <a:pos x="70" y="0"/>
                </a:cxn>
                <a:cxn ang="0">
                  <a:pos x="69" y="1"/>
                </a:cxn>
                <a:cxn ang="0">
                  <a:pos x="67" y="2"/>
                </a:cxn>
                <a:cxn ang="0">
                  <a:pos x="67" y="5"/>
                </a:cxn>
                <a:cxn ang="0">
                  <a:pos x="67" y="7"/>
                </a:cxn>
                <a:cxn ang="0">
                  <a:pos x="69" y="8"/>
                </a:cxn>
                <a:cxn ang="0">
                  <a:pos x="69" y="8"/>
                </a:cxn>
                <a:cxn ang="0">
                  <a:pos x="70" y="9"/>
                </a:cxn>
                <a:cxn ang="0">
                  <a:pos x="70" y="12"/>
                </a:cxn>
                <a:cxn ang="0">
                  <a:pos x="70" y="16"/>
                </a:cxn>
                <a:cxn ang="0">
                  <a:pos x="69" y="22"/>
                </a:cxn>
                <a:cxn ang="0">
                  <a:pos x="66" y="29"/>
                </a:cxn>
                <a:cxn ang="0">
                  <a:pos x="57" y="47"/>
                </a:cxn>
                <a:cxn ang="0">
                  <a:pos x="44" y="66"/>
                </a:cxn>
                <a:cxn ang="0">
                  <a:pos x="31" y="86"/>
                </a:cxn>
                <a:cxn ang="0">
                  <a:pos x="19" y="103"/>
                </a:cxn>
                <a:cxn ang="0">
                  <a:pos x="2" y="125"/>
                </a:cxn>
                <a:cxn ang="0">
                  <a:pos x="2" y="125"/>
                </a:cxn>
                <a:cxn ang="0">
                  <a:pos x="1" y="126"/>
                </a:cxn>
                <a:cxn ang="0">
                  <a:pos x="0" y="128"/>
                </a:cxn>
                <a:cxn ang="0">
                  <a:pos x="1" y="130"/>
                </a:cxn>
                <a:cxn ang="0">
                  <a:pos x="2" y="131"/>
                </a:cxn>
                <a:cxn ang="0">
                  <a:pos x="3" y="132"/>
                </a:cxn>
                <a:cxn ang="0">
                  <a:pos x="5" y="132"/>
                </a:cxn>
                <a:cxn ang="0">
                  <a:pos x="6" y="132"/>
                </a:cxn>
                <a:cxn ang="0">
                  <a:pos x="8" y="131"/>
                </a:cxn>
                <a:cxn ang="0">
                  <a:pos x="8" y="131"/>
                </a:cxn>
                <a:cxn ang="0">
                  <a:pos x="23" y="115"/>
                </a:cxn>
                <a:cxn ang="0">
                  <a:pos x="36" y="96"/>
                </a:cxn>
                <a:cxn ang="0">
                  <a:pos x="48" y="78"/>
                </a:cxn>
                <a:cxn ang="0">
                  <a:pos x="59" y="58"/>
                </a:cxn>
                <a:cxn ang="0">
                  <a:pos x="59" y="58"/>
                </a:cxn>
                <a:cxn ang="0">
                  <a:pos x="67" y="47"/>
                </a:cxn>
                <a:cxn ang="0">
                  <a:pos x="71" y="38"/>
                </a:cxn>
                <a:cxn ang="0">
                  <a:pos x="75" y="30"/>
                </a:cxn>
                <a:cxn ang="0">
                  <a:pos x="79" y="21"/>
                </a:cxn>
                <a:cxn ang="0">
                  <a:pos x="80" y="13"/>
                </a:cxn>
                <a:cxn ang="0">
                  <a:pos x="80" y="9"/>
                </a:cxn>
                <a:cxn ang="0">
                  <a:pos x="79" y="6"/>
                </a:cxn>
                <a:cxn ang="0">
                  <a:pos x="77" y="3"/>
                </a:cxn>
                <a:cxn ang="0">
                  <a:pos x="73" y="0"/>
                </a:cxn>
                <a:cxn ang="0">
                  <a:pos x="73" y="0"/>
                </a:cxn>
              </a:cxnLst>
              <a:rect l="0" t="0" r="r" b="b"/>
              <a:pathLst>
                <a:path w="80" h="132">
                  <a:moveTo>
                    <a:pt x="73" y="0"/>
                  </a:moveTo>
                  <a:lnTo>
                    <a:pt x="73" y="0"/>
                  </a:lnTo>
                  <a:lnTo>
                    <a:pt x="72" y="0"/>
                  </a:lnTo>
                  <a:lnTo>
                    <a:pt x="70" y="0"/>
                  </a:lnTo>
                  <a:lnTo>
                    <a:pt x="69" y="1"/>
                  </a:lnTo>
                  <a:lnTo>
                    <a:pt x="67" y="2"/>
                  </a:lnTo>
                  <a:lnTo>
                    <a:pt x="67" y="5"/>
                  </a:lnTo>
                  <a:lnTo>
                    <a:pt x="67" y="7"/>
                  </a:lnTo>
                  <a:lnTo>
                    <a:pt x="69" y="8"/>
                  </a:lnTo>
                  <a:lnTo>
                    <a:pt x="69" y="8"/>
                  </a:lnTo>
                  <a:lnTo>
                    <a:pt x="70" y="9"/>
                  </a:lnTo>
                  <a:lnTo>
                    <a:pt x="70" y="12"/>
                  </a:lnTo>
                  <a:lnTo>
                    <a:pt x="70" y="16"/>
                  </a:lnTo>
                  <a:lnTo>
                    <a:pt x="69" y="22"/>
                  </a:lnTo>
                  <a:lnTo>
                    <a:pt x="66" y="29"/>
                  </a:lnTo>
                  <a:lnTo>
                    <a:pt x="57" y="47"/>
                  </a:lnTo>
                  <a:lnTo>
                    <a:pt x="44" y="66"/>
                  </a:lnTo>
                  <a:lnTo>
                    <a:pt x="31" y="86"/>
                  </a:lnTo>
                  <a:lnTo>
                    <a:pt x="19" y="103"/>
                  </a:lnTo>
                  <a:lnTo>
                    <a:pt x="2" y="125"/>
                  </a:lnTo>
                  <a:lnTo>
                    <a:pt x="2" y="125"/>
                  </a:lnTo>
                  <a:lnTo>
                    <a:pt x="1" y="126"/>
                  </a:lnTo>
                  <a:lnTo>
                    <a:pt x="0" y="128"/>
                  </a:lnTo>
                  <a:lnTo>
                    <a:pt x="1" y="130"/>
                  </a:lnTo>
                  <a:lnTo>
                    <a:pt x="2" y="131"/>
                  </a:lnTo>
                  <a:lnTo>
                    <a:pt x="3" y="132"/>
                  </a:lnTo>
                  <a:lnTo>
                    <a:pt x="5" y="132"/>
                  </a:lnTo>
                  <a:lnTo>
                    <a:pt x="6" y="132"/>
                  </a:lnTo>
                  <a:lnTo>
                    <a:pt x="8" y="131"/>
                  </a:lnTo>
                  <a:lnTo>
                    <a:pt x="8" y="131"/>
                  </a:lnTo>
                  <a:lnTo>
                    <a:pt x="23" y="115"/>
                  </a:lnTo>
                  <a:lnTo>
                    <a:pt x="36" y="96"/>
                  </a:lnTo>
                  <a:lnTo>
                    <a:pt x="48" y="78"/>
                  </a:lnTo>
                  <a:lnTo>
                    <a:pt x="59" y="58"/>
                  </a:lnTo>
                  <a:lnTo>
                    <a:pt x="59" y="58"/>
                  </a:lnTo>
                  <a:lnTo>
                    <a:pt x="67" y="47"/>
                  </a:lnTo>
                  <a:lnTo>
                    <a:pt x="71" y="38"/>
                  </a:lnTo>
                  <a:lnTo>
                    <a:pt x="75" y="30"/>
                  </a:lnTo>
                  <a:lnTo>
                    <a:pt x="79" y="21"/>
                  </a:lnTo>
                  <a:lnTo>
                    <a:pt x="80" y="13"/>
                  </a:lnTo>
                  <a:lnTo>
                    <a:pt x="80" y="9"/>
                  </a:lnTo>
                  <a:lnTo>
                    <a:pt x="79" y="6"/>
                  </a:lnTo>
                  <a:lnTo>
                    <a:pt x="77" y="3"/>
                  </a:lnTo>
                  <a:lnTo>
                    <a:pt x="73" y="0"/>
                  </a:lnTo>
                  <a:lnTo>
                    <a:pt x="73"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2" name="Freeform 325">
              <a:extLst>
                <a:ext uri="{FF2B5EF4-FFF2-40B4-BE49-F238E27FC236}">
                  <a16:creationId xmlns:a16="http://schemas.microsoft.com/office/drawing/2014/main" id="{82610E8C-E24C-7305-DB6E-A7FB02B8E7FA}"/>
                </a:ext>
              </a:extLst>
            </p:cNvPr>
            <p:cNvSpPr/>
            <p:nvPr/>
          </p:nvSpPr>
          <p:spPr bwMode="auto">
            <a:xfrm>
              <a:off x="3883025" y="3336925"/>
              <a:ext cx="47625" cy="76200"/>
            </a:xfrm>
            <a:custGeom>
              <a:avLst/>
              <a:gdLst/>
              <a:ahLst/>
              <a:cxnLst>
                <a:cxn ang="0">
                  <a:pos x="80" y="3"/>
                </a:cxn>
                <a:cxn ang="0">
                  <a:pos x="80" y="3"/>
                </a:cxn>
                <a:cxn ang="0">
                  <a:pos x="78" y="13"/>
                </a:cxn>
                <a:cxn ang="0">
                  <a:pos x="74" y="22"/>
                </a:cxn>
                <a:cxn ang="0">
                  <a:pos x="68" y="30"/>
                </a:cxn>
                <a:cxn ang="0">
                  <a:pos x="63" y="38"/>
                </a:cxn>
                <a:cxn ang="0">
                  <a:pos x="49" y="55"/>
                </a:cxn>
                <a:cxn ang="0">
                  <a:pos x="44" y="63"/>
                </a:cxn>
                <a:cxn ang="0">
                  <a:pos x="39" y="71"/>
                </a:cxn>
                <a:cxn ang="0">
                  <a:pos x="39" y="71"/>
                </a:cxn>
                <a:cxn ang="0">
                  <a:pos x="27" y="96"/>
                </a:cxn>
                <a:cxn ang="0">
                  <a:pos x="20" y="109"/>
                </a:cxn>
                <a:cxn ang="0">
                  <a:pos x="16" y="114"/>
                </a:cxn>
                <a:cxn ang="0">
                  <a:pos x="12" y="118"/>
                </a:cxn>
                <a:cxn ang="0">
                  <a:pos x="12" y="118"/>
                </a:cxn>
                <a:cxn ang="0">
                  <a:pos x="8" y="122"/>
                </a:cxn>
                <a:cxn ang="0">
                  <a:pos x="4" y="126"/>
                </a:cxn>
                <a:cxn ang="0">
                  <a:pos x="2" y="130"/>
                </a:cxn>
                <a:cxn ang="0">
                  <a:pos x="0" y="135"/>
                </a:cxn>
                <a:cxn ang="0">
                  <a:pos x="0" y="135"/>
                </a:cxn>
                <a:cxn ang="0">
                  <a:pos x="0" y="138"/>
                </a:cxn>
                <a:cxn ang="0">
                  <a:pos x="1" y="140"/>
                </a:cxn>
                <a:cxn ang="0">
                  <a:pos x="2" y="141"/>
                </a:cxn>
                <a:cxn ang="0">
                  <a:pos x="4" y="142"/>
                </a:cxn>
                <a:cxn ang="0">
                  <a:pos x="5" y="142"/>
                </a:cxn>
                <a:cxn ang="0">
                  <a:pos x="7" y="142"/>
                </a:cxn>
                <a:cxn ang="0">
                  <a:pos x="8" y="141"/>
                </a:cxn>
                <a:cxn ang="0">
                  <a:pos x="9" y="139"/>
                </a:cxn>
                <a:cxn ang="0">
                  <a:pos x="9" y="139"/>
                </a:cxn>
                <a:cxn ang="0">
                  <a:pos x="10" y="135"/>
                </a:cxn>
                <a:cxn ang="0">
                  <a:pos x="12" y="131"/>
                </a:cxn>
                <a:cxn ang="0">
                  <a:pos x="17" y="125"/>
                </a:cxn>
                <a:cxn ang="0">
                  <a:pos x="22" y="119"/>
                </a:cxn>
                <a:cxn ang="0">
                  <a:pos x="26" y="113"/>
                </a:cxn>
                <a:cxn ang="0">
                  <a:pos x="26" y="113"/>
                </a:cxn>
                <a:cxn ang="0">
                  <a:pos x="40" y="88"/>
                </a:cxn>
                <a:cxn ang="0">
                  <a:pos x="47" y="76"/>
                </a:cxn>
                <a:cxn ang="0">
                  <a:pos x="51" y="69"/>
                </a:cxn>
                <a:cxn ang="0">
                  <a:pos x="55" y="64"/>
                </a:cxn>
                <a:cxn ang="0">
                  <a:pos x="55" y="64"/>
                </a:cxn>
                <a:cxn ang="0">
                  <a:pos x="65" y="54"/>
                </a:cxn>
                <a:cxn ang="0">
                  <a:pos x="69" y="48"/>
                </a:cxn>
                <a:cxn ang="0">
                  <a:pos x="73" y="40"/>
                </a:cxn>
                <a:cxn ang="0">
                  <a:pos x="73" y="40"/>
                </a:cxn>
                <a:cxn ang="0">
                  <a:pos x="77" y="32"/>
                </a:cxn>
                <a:cxn ang="0">
                  <a:pos x="82" y="24"/>
                </a:cxn>
                <a:cxn ang="0">
                  <a:pos x="86" y="15"/>
                </a:cxn>
                <a:cxn ang="0">
                  <a:pos x="88" y="10"/>
                </a:cxn>
                <a:cxn ang="0">
                  <a:pos x="89" y="5"/>
                </a:cxn>
                <a:cxn ang="0">
                  <a:pos x="89" y="5"/>
                </a:cxn>
                <a:cxn ang="0">
                  <a:pos x="89" y="3"/>
                </a:cxn>
                <a:cxn ang="0">
                  <a:pos x="88" y="2"/>
                </a:cxn>
                <a:cxn ang="0">
                  <a:pos x="85" y="0"/>
                </a:cxn>
                <a:cxn ang="0">
                  <a:pos x="84" y="0"/>
                </a:cxn>
                <a:cxn ang="0">
                  <a:pos x="82" y="0"/>
                </a:cxn>
                <a:cxn ang="0">
                  <a:pos x="81" y="1"/>
                </a:cxn>
                <a:cxn ang="0">
                  <a:pos x="80" y="3"/>
                </a:cxn>
                <a:cxn ang="0">
                  <a:pos x="80" y="3"/>
                </a:cxn>
              </a:cxnLst>
              <a:rect l="0" t="0" r="r" b="b"/>
              <a:pathLst>
                <a:path w="89" h="142">
                  <a:moveTo>
                    <a:pt x="80" y="3"/>
                  </a:moveTo>
                  <a:lnTo>
                    <a:pt x="80" y="3"/>
                  </a:lnTo>
                  <a:lnTo>
                    <a:pt x="78" y="13"/>
                  </a:lnTo>
                  <a:lnTo>
                    <a:pt x="74" y="22"/>
                  </a:lnTo>
                  <a:lnTo>
                    <a:pt x="68" y="30"/>
                  </a:lnTo>
                  <a:lnTo>
                    <a:pt x="63" y="38"/>
                  </a:lnTo>
                  <a:lnTo>
                    <a:pt x="49" y="55"/>
                  </a:lnTo>
                  <a:lnTo>
                    <a:pt x="44" y="63"/>
                  </a:lnTo>
                  <a:lnTo>
                    <a:pt x="39" y="71"/>
                  </a:lnTo>
                  <a:lnTo>
                    <a:pt x="39" y="71"/>
                  </a:lnTo>
                  <a:lnTo>
                    <a:pt x="27" y="96"/>
                  </a:lnTo>
                  <a:lnTo>
                    <a:pt x="20" y="109"/>
                  </a:lnTo>
                  <a:lnTo>
                    <a:pt x="16" y="114"/>
                  </a:lnTo>
                  <a:lnTo>
                    <a:pt x="12" y="118"/>
                  </a:lnTo>
                  <a:lnTo>
                    <a:pt x="12" y="118"/>
                  </a:lnTo>
                  <a:lnTo>
                    <a:pt x="8" y="122"/>
                  </a:lnTo>
                  <a:lnTo>
                    <a:pt x="4" y="126"/>
                  </a:lnTo>
                  <a:lnTo>
                    <a:pt x="2" y="130"/>
                  </a:lnTo>
                  <a:lnTo>
                    <a:pt x="0" y="135"/>
                  </a:lnTo>
                  <a:lnTo>
                    <a:pt x="0" y="135"/>
                  </a:lnTo>
                  <a:lnTo>
                    <a:pt x="0" y="138"/>
                  </a:lnTo>
                  <a:lnTo>
                    <a:pt x="1" y="140"/>
                  </a:lnTo>
                  <a:lnTo>
                    <a:pt x="2" y="141"/>
                  </a:lnTo>
                  <a:lnTo>
                    <a:pt x="4" y="142"/>
                  </a:lnTo>
                  <a:lnTo>
                    <a:pt x="5" y="142"/>
                  </a:lnTo>
                  <a:lnTo>
                    <a:pt x="7" y="142"/>
                  </a:lnTo>
                  <a:lnTo>
                    <a:pt x="8" y="141"/>
                  </a:lnTo>
                  <a:lnTo>
                    <a:pt x="9" y="139"/>
                  </a:lnTo>
                  <a:lnTo>
                    <a:pt x="9" y="139"/>
                  </a:lnTo>
                  <a:lnTo>
                    <a:pt x="10" y="135"/>
                  </a:lnTo>
                  <a:lnTo>
                    <a:pt x="12" y="131"/>
                  </a:lnTo>
                  <a:lnTo>
                    <a:pt x="17" y="125"/>
                  </a:lnTo>
                  <a:lnTo>
                    <a:pt x="22" y="119"/>
                  </a:lnTo>
                  <a:lnTo>
                    <a:pt x="26" y="113"/>
                  </a:lnTo>
                  <a:lnTo>
                    <a:pt x="26" y="113"/>
                  </a:lnTo>
                  <a:lnTo>
                    <a:pt x="40" y="88"/>
                  </a:lnTo>
                  <a:lnTo>
                    <a:pt x="47" y="76"/>
                  </a:lnTo>
                  <a:lnTo>
                    <a:pt x="51" y="69"/>
                  </a:lnTo>
                  <a:lnTo>
                    <a:pt x="55" y="64"/>
                  </a:lnTo>
                  <a:lnTo>
                    <a:pt x="55" y="64"/>
                  </a:lnTo>
                  <a:lnTo>
                    <a:pt x="65" y="54"/>
                  </a:lnTo>
                  <a:lnTo>
                    <a:pt x="69" y="48"/>
                  </a:lnTo>
                  <a:lnTo>
                    <a:pt x="73" y="40"/>
                  </a:lnTo>
                  <a:lnTo>
                    <a:pt x="73" y="40"/>
                  </a:lnTo>
                  <a:lnTo>
                    <a:pt x="77" y="32"/>
                  </a:lnTo>
                  <a:lnTo>
                    <a:pt x="82" y="24"/>
                  </a:lnTo>
                  <a:lnTo>
                    <a:pt x="86" y="15"/>
                  </a:lnTo>
                  <a:lnTo>
                    <a:pt x="88" y="10"/>
                  </a:lnTo>
                  <a:lnTo>
                    <a:pt x="89" y="5"/>
                  </a:lnTo>
                  <a:lnTo>
                    <a:pt x="89" y="5"/>
                  </a:lnTo>
                  <a:lnTo>
                    <a:pt x="89" y="3"/>
                  </a:lnTo>
                  <a:lnTo>
                    <a:pt x="88" y="2"/>
                  </a:lnTo>
                  <a:lnTo>
                    <a:pt x="85" y="0"/>
                  </a:lnTo>
                  <a:lnTo>
                    <a:pt x="84" y="0"/>
                  </a:lnTo>
                  <a:lnTo>
                    <a:pt x="82" y="0"/>
                  </a:lnTo>
                  <a:lnTo>
                    <a:pt x="81" y="1"/>
                  </a:lnTo>
                  <a:lnTo>
                    <a:pt x="80" y="3"/>
                  </a:lnTo>
                  <a:lnTo>
                    <a:pt x="80"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3" name="Freeform 326">
              <a:extLst>
                <a:ext uri="{FF2B5EF4-FFF2-40B4-BE49-F238E27FC236}">
                  <a16:creationId xmlns:a16="http://schemas.microsoft.com/office/drawing/2014/main" id="{5E893F85-713C-1103-4267-98C372B36FA2}"/>
                </a:ext>
              </a:extLst>
            </p:cNvPr>
            <p:cNvSpPr/>
            <p:nvPr/>
          </p:nvSpPr>
          <p:spPr bwMode="auto">
            <a:xfrm>
              <a:off x="3883025" y="3362325"/>
              <a:ext cx="63500" cy="82550"/>
            </a:xfrm>
            <a:custGeom>
              <a:avLst/>
              <a:gdLst/>
              <a:ahLst/>
              <a:cxnLst>
                <a:cxn ang="0">
                  <a:pos x="110" y="2"/>
                </a:cxn>
                <a:cxn ang="0">
                  <a:pos x="110" y="2"/>
                </a:cxn>
                <a:cxn ang="0">
                  <a:pos x="98" y="16"/>
                </a:cxn>
                <a:cxn ang="0">
                  <a:pos x="86" y="33"/>
                </a:cxn>
                <a:cxn ang="0">
                  <a:pos x="76" y="50"/>
                </a:cxn>
                <a:cxn ang="0">
                  <a:pos x="66" y="67"/>
                </a:cxn>
                <a:cxn ang="0">
                  <a:pos x="66" y="67"/>
                </a:cxn>
                <a:cxn ang="0">
                  <a:pos x="52" y="88"/>
                </a:cxn>
                <a:cxn ang="0">
                  <a:pos x="36" y="109"/>
                </a:cxn>
                <a:cxn ang="0">
                  <a:pos x="18" y="130"/>
                </a:cxn>
                <a:cxn ang="0">
                  <a:pos x="1" y="148"/>
                </a:cxn>
                <a:cxn ang="0">
                  <a:pos x="1" y="148"/>
                </a:cxn>
                <a:cxn ang="0">
                  <a:pos x="0" y="151"/>
                </a:cxn>
                <a:cxn ang="0">
                  <a:pos x="1" y="154"/>
                </a:cxn>
                <a:cxn ang="0">
                  <a:pos x="3" y="156"/>
                </a:cxn>
                <a:cxn ang="0">
                  <a:pos x="6" y="157"/>
                </a:cxn>
                <a:cxn ang="0">
                  <a:pos x="6" y="157"/>
                </a:cxn>
                <a:cxn ang="0">
                  <a:pos x="9" y="156"/>
                </a:cxn>
                <a:cxn ang="0">
                  <a:pos x="11" y="154"/>
                </a:cxn>
                <a:cxn ang="0">
                  <a:pos x="12" y="151"/>
                </a:cxn>
                <a:cxn ang="0">
                  <a:pos x="13" y="148"/>
                </a:cxn>
                <a:cxn ang="0">
                  <a:pos x="13" y="148"/>
                </a:cxn>
                <a:cxn ang="0">
                  <a:pos x="25" y="135"/>
                </a:cxn>
                <a:cxn ang="0">
                  <a:pos x="38" y="120"/>
                </a:cxn>
                <a:cxn ang="0">
                  <a:pos x="60" y="91"/>
                </a:cxn>
                <a:cxn ang="0">
                  <a:pos x="60" y="91"/>
                </a:cxn>
                <a:cxn ang="0">
                  <a:pos x="68" y="80"/>
                </a:cxn>
                <a:cxn ang="0">
                  <a:pos x="75" y="70"/>
                </a:cxn>
                <a:cxn ang="0">
                  <a:pos x="87" y="48"/>
                </a:cxn>
                <a:cxn ang="0">
                  <a:pos x="101" y="28"/>
                </a:cxn>
                <a:cxn ang="0">
                  <a:pos x="108" y="17"/>
                </a:cxn>
                <a:cxn ang="0">
                  <a:pos x="116" y="8"/>
                </a:cxn>
                <a:cxn ang="0">
                  <a:pos x="116" y="8"/>
                </a:cxn>
                <a:cxn ang="0">
                  <a:pos x="117" y="7"/>
                </a:cxn>
                <a:cxn ang="0">
                  <a:pos x="118" y="5"/>
                </a:cxn>
                <a:cxn ang="0">
                  <a:pos x="117" y="3"/>
                </a:cxn>
                <a:cxn ang="0">
                  <a:pos x="116" y="2"/>
                </a:cxn>
                <a:cxn ang="0">
                  <a:pos x="115" y="1"/>
                </a:cxn>
                <a:cxn ang="0">
                  <a:pos x="113" y="0"/>
                </a:cxn>
                <a:cxn ang="0">
                  <a:pos x="112" y="1"/>
                </a:cxn>
                <a:cxn ang="0">
                  <a:pos x="110" y="2"/>
                </a:cxn>
                <a:cxn ang="0">
                  <a:pos x="110" y="2"/>
                </a:cxn>
              </a:cxnLst>
              <a:rect l="0" t="0" r="r" b="b"/>
              <a:pathLst>
                <a:path w="118" h="157">
                  <a:moveTo>
                    <a:pt x="110" y="2"/>
                  </a:moveTo>
                  <a:lnTo>
                    <a:pt x="110" y="2"/>
                  </a:lnTo>
                  <a:lnTo>
                    <a:pt x="98" y="16"/>
                  </a:lnTo>
                  <a:lnTo>
                    <a:pt x="86" y="33"/>
                  </a:lnTo>
                  <a:lnTo>
                    <a:pt x="76" y="50"/>
                  </a:lnTo>
                  <a:lnTo>
                    <a:pt x="66" y="67"/>
                  </a:lnTo>
                  <a:lnTo>
                    <a:pt x="66" y="67"/>
                  </a:lnTo>
                  <a:lnTo>
                    <a:pt x="52" y="88"/>
                  </a:lnTo>
                  <a:lnTo>
                    <a:pt x="36" y="109"/>
                  </a:lnTo>
                  <a:lnTo>
                    <a:pt x="18" y="130"/>
                  </a:lnTo>
                  <a:lnTo>
                    <a:pt x="1" y="148"/>
                  </a:lnTo>
                  <a:lnTo>
                    <a:pt x="1" y="148"/>
                  </a:lnTo>
                  <a:lnTo>
                    <a:pt x="0" y="151"/>
                  </a:lnTo>
                  <a:lnTo>
                    <a:pt x="1" y="154"/>
                  </a:lnTo>
                  <a:lnTo>
                    <a:pt x="3" y="156"/>
                  </a:lnTo>
                  <a:lnTo>
                    <a:pt x="6" y="157"/>
                  </a:lnTo>
                  <a:lnTo>
                    <a:pt x="6" y="157"/>
                  </a:lnTo>
                  <a:lnTo>
                    <a:pt x="9" y="156"/>
                  </a:lnTo>
                  <a:lnTo>
                    <a:pt x="11" y="154"/>
                  </a:lnTo>
                  <a:lnTo>
                    <a:pt x="12" y="151"/>
                  </a:lnTo>
                  <a:lnTo>
                    <a:pt x="13" y="148"/>
                  </a:lnTo>
                  <a:lnTo>
                    <a:pt x="13" y="148"/>
                  </a:lnTo>
                  <a:lnTo>
                    <a:pt x="25" y="135"/>
                  </a:lnTo>
                  <a:lnTo>
                    <a:pt x="38" y="120"/>
                  </a:lnTo>
                  <a:lnTo>
                    <a:pt x="60" y="91"/>
                  </a:lnTo>
                  <a:lnTo>
                    <a:pt x="60" y="91"/>
                  </a:lnTo>
                  <a:lnTo>
                    <a:pt x="68" y="80"/>
                  </a:lnTo>
                  <a:lnTo>
                    <a:pt x="75" y="70"/>
                  </a:lnTo>
                  <a:lnTo>
                    <a:pt x="87" y="48"/>
                  </a:lnTo>
                  <a:lnTo>
                    <a:pt x="101" y="28"/>
                  </a:lnTo>
                  <a:lnTo>
                    <a:pt x="108" y="17"/>
                  </a:lnTo>
                  <a:lnTo>
                    <a:pt x="116" y="8"/>
                  </a:lnTo>
                  <a:lnTo>
                    <a:pt x="116" y="8"/>
                  </a:lnTo>
                  <a:lnTo>
                    <a:pt x="117" y="7"/>
                  </a:lnTo>
                  <a:lnTo>
                    <a:pt x="118" y="5"/>
                  </a:lnTo>
                  <a:lnTo>
                    <a:pt x="117" y="3"/>
                  </a:lnTo>
                  <a:lnTo>
                    <a:pt x="116" y="2"/>
                  </a:lnTo>
                  <a:lnTo>
                    <a:pt x="115" y="1"/>
                  </a:lnTo>
                  <a:lnTo>
                    <a:pt x="113" y="0"/>
                  </a:lnTo>
                  <a:lnTo>
                    <a:pt x="112" y="1"/>
                  </a:lnTo>
                  <a:lnTo>
                    <a:pt x="110" y="2"/>
                  </a:lnTo>
                  <a:lnTo>
                    <a:pt x="11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4" name="Freeform 327">
              <a:extLst>
                <a:ext uri="{FF2B5EF4-FFF2-40B4-BE49-F238E27FC236}">
                  <a16:creationId xmlns:a16="http://schemas.microsoft.com/office/drawing/2014/main" id="{60913023-4EDF-13BD-9E1A-5CF08194DA3D}"/>
                </a:ext>
              </a:extLst>
            </p:cNvPr>
            <p:cNvSpPr/>
            <p:nvPr/>
          </p:nvSpPr>
          <p:spPr bwMode="auto">
            <a:xfrm>
              <a:off x="3535363" y="3360738"/>
              <a:ext cx="34925" cy="61913"/>
            </a:xfrm>
            <a:custGeom>
              <a:avLst/>
              <a:gdLst/>
              <a:ahLst/>
              <a:cxnLst>
                <a:cxn ang="0">
                  <a:pos x="56" y="3"/>
                </a:cxn>
                <a:cxn ang="0">
                  <a:pos x="56" y="3"/>
                </a:cxn>
                <a:cxn ang="0">
                  <a:pos x="55" y="8"/>
                </a:cxn>
                <a:cxn ang="0">
                  <a:pos x="52" y="11"/>
                </a:cxn>
                <a:cxn ang="0">
                  <a:pos x="45" y="19"/>
                </a:cxn>
                <a:cxn ang="0">
                  <a:pos x="38" y="26"/>
                </a:cxn>
                <a:cxn ang="0">
                  <a:pos x="35" y="30"/>
                </a:cxn>
                <a:cxn ang="0">
                  <a:pos x="34" y="36"/>
                </a:cxn>
                <a:cxn ang="0">
                  <a:pos x="34" y="36"/>
                </a:cxn>
                <a:cxn ang="0">
                  <a:pos x="33" y="41"/>
                </a:cxn>
                <a:cxn ang="0">
                  <a:pos x="31" y="46"/>
                </a:cxn>
                <a:cxn ang="0">
                  <a:pos x="25" y="55"/>
                </a:cxn>
                <a:cxn ang="0">
                  <a:pos x="20" y="66"/>
                </a:cxn>
                <a:cxn ang="0">
                  <a:pos x="15" y="75"/>
                </a:cxn>
                <a:cxn ang="0">
                  <a:pos x="15" y="75"/>
                </a:cxn>
                <a:cxn ang="0">
                  <a:pos x="7" y="94"/>
                </a:cxn>
                <a:cxn ang="0">
                  <a:pos x="0" y="112"/>
                </a:cxn>
                <a:cxn ang="0">
                  <a:pos x="0" y="112"/>
                </a:cxn>
                <a:cxn ang="0">
                  <a:pos x="0" y="114"/>
                </a:cxn>
                <a:cxn ang="0">
                  <a:pos x="0" y="115"/>
                </a:cxn>
                <a:cxn ang="0">
                  <a:pos x="1" y="116"/>
                </a:cxn>
                <a:cxn ang="0">
                  <a:pos x="3" y="117"/>
                </a:cxn>
                <a:cxn ang="0">
                  <a:pos x="6" y="117"/>
                </a:cxn>
                <a:cxn ang="0">
                  <a:pos x="8" y="116"/>
                </a:cxn>
                <a:cxn ang="0">
                  <a:pos x="9" y="114"/>
                </a:cxn>
                <a:cxn ang="0">
                  <a:pos x="9" y="114"/>
                </a:cxn>
                <a:cxn ang="0">
                  <a:pos x="17" y="94"/>
                </a:cxn>
                <a:cxn ang="0">
                  <a:pos x="26" y="73"/>
                </a:cxn>
                <a:cxn ang="0">
                  <a:pos x="26" y="73"/>
                </a:cxn>
                <a:cxn ang="0">
                  <a:pos x="31" y="66"/>
                </a:cxn>
                <a:cxn ang="0">
                  <a:pos x="35" y="58"/>
                </a:cxn>
                <a:cxn ang="0">
                  <a:pos x="39" y="51"/>
                </a:cxn>
                <a:cxn ang="0">
                  <a:pos x="42" y="43"/>
                </a:cxn>
                <a:cxn ang="0">
                  <a:pos x="42" y="43"/>
                </a:cxn>
                <a:cxn ang="0">
                  <a:pos x="44" y="38"/>
                </a:cxn>
                <a:cxn ang="0">
                  <a:pos x="47" y="33"/>
                </a:cxn>
                <a:cxn ang="0">
                  <a:pos x="54" y="24"/>
                </a:cxn>
                <a:cxn ang="0">
                  <a:pos x="62" y="15"/>
                </a:cxn>
                <a:cxn ang="0">
                  <a:pos x="64" y="11"/>
                </a:cxn>
                <a:cxn ang="0">
                  <a:pos x="66" y="6"/>
                </a:cxn>
                <a:cxn ang="0">
                  <a:pos x="66" y="6"/>
                </a:cxn>
                <a:cxn ang="0">
                  <a:pos x="66" y="4"/>
                </a:cxn>
                <a:cxn ang="0">
                  <a:pos x="65" y="2"/>
                </a:cxn>
                <a:cxn ang="0">
                  <a:pos x="64" y="1"/>
                </a:cxn>
                <a:cxn ang="0">
                  <a:pos x="63" y="0"/>
                </a:cxn>
                <a:cxn ang="0">
                  <a:pos x="60" y="0"/>
                </a:cxn>
                <a:cxn ang="0">
                  <a:pos x="58" y="0"/>
                </a:cxn>
                <a:cxn ang="0">
                  <a:pos x="57" y="1"/>
                </a:cxn>
                <a:cxn ang="0">
                  <a:pos x="56" y="3"/>
                </a:cxn>
                <a:cxn ang="0">
                  <a:pos x="56" y="3"/>
                </a:cxn>
              </a:cxnLst>
              <a:rect l="0" t="0" r="r" b="b"/>
              <a:pathLst>
                <a:path w="66" h="117">
                  <a:moveTo>
                    <a:pt x="56" y="3"/>
                  </a:moveTo>
                  <a:lnTo>
                    <a:pt x="56" y="3"/>
                  </a:lnTo>
                  <a:lnTo>
                    <a:pt x="55" y="8"/>
                  </a:lnTo>
                  <a:lnTo>
                    <a:pt x="52" y="11"/>
                  </a:lnTo>
                  <a:lnTo>
                    <a:pt x="45" y="19"/>
                  </a:lnTo>
                  <a:lnTo>
                    <a:pt x="38" y="26"/>
                  </a:lnTo>
                  <a:lnTo>
                    <a:pt x="35" y="30"/>
                  </a:lnTo>
                  <a:lnTo>
                    <a:pt x="34" y="36"/>
                  </a:lnTo>
                  <a:lnTo>
                    <a:pt x="34" y="36"/>
                  </a:lnTo>
                  <a:lnTo>
                    <a:pt x="33" y="41"/>
                  </a:lnTo>
                  <a:lnTo>
                    <a:pt x="31" y="46"/>
                  </a:lnTo>
                  <a:lnTo>
                    <a:pt x="25" y="55"/>
                  </a:lnTo>
                  <a:lnTo>
                    <a:pt x="20" y="66"/>
                  </a:lnTo>
                  <a:lnTo>
                    <a:pt x="15" y="75"/>
                  </a:lnTo>
                  <a:lnTo>
                    <a:pt x="15" y="75"/>
                  </a:lnTo>
                  <a:lnTo>
                    <a:pt x="7" y="94"/>
                  </a:lnTo>
                  <a:lnTo>
                    <a:pt x="0" y="112"/>
                  </a:lnTo>
                  <a:lnTo>
                    <a:pt x="0" y="112"/>
                  </a:lnTo>
                  <a:lnTo>
                    <a:pt x="0" y="114"/>
                  </a:lnTo>
                  <a:lnTo>
                    <a:pt x="0" y="115"/>
                  </a:lnTo>
                  <a:lnTo>
                    <a:pt x="1" y="116"/>
                  </a:lnTo>
                  <a:lnTo>
                    <a:pt x="3" y="117"/>
                  </a:lnTo>
                  <a:lnTo>
                    <a:pt x="6" y="117"/>
                  </a:lnTo>
                  <a:lnTo>
                    <a:pt x="8" y="116"/>
                  </a:lnTo>
                  <a:lnTo>
                    <a:pt x="9" y="114"/>
                  </a:lnTo>
                  <a:lnTo>
                    <a:pt x="9" y="114"/>
                  </a:lnTo>
                  <a:lnTo>
                    <a:pt x="17" y="94"/>
                  </a:lnTo>
                  <a:lnTo>
                    <a:pt x="26" y="73"/>
                  </a:lnTo>
                  <a:lnTo>
                    <a:pt x="26" y="73"/>
                  </a:lnTo>
                  <a:lnTo>
                    <a:pt x="31" y="66"/>
                  </a:lnTo>
                  <a:lnTo>
                    <a:pt x="35" y="58"/>
                  </a:lnTo>
                  <a:lnTo>
                    <a:pt x="39" y="51"/>
                  </a:lnTo>
                  <a:lnTo>
                    <a:pt x="42" y="43"/>
                  </a:lnTo>
                  <a:lnTo>
                    <a:pt x="42" y="43"/>
                  </a:lnTo>
                  <a:lnTo>
                    <a:pt x="44" y="38"/>
                  </a:lnTo>
                  <a:lnTo>
                    <a:pt x="47" y="33"/>
                  </a:lnTo>
                  <a:lnTo>
                    <a:pt x="54" y="24"/>
                  </a:lnTo>
                  <a:lnTo>
                    <a:pt x="62" y="15"/>
                  </a:lnTo>
                  <a:lnTo>
                    <a:pt x="64" y="11"/>
                  </a:lnTo>
                  <a:lnTo>
                    <a:pt x="66" y="6"/>
                  </a:lnTo>
                  <a:lnTo>
                    <a:pt x="66" y="6"/>
                  </a:lnTo>
                  <a:lnTo>
                    <a:pt x="66" y="4"/>
                  </a:lnTo>
                  <a:lnTo>
                    <a:pt x="65" y="2"/>
                  </a:lnTo>
                  <a:lnTo>
                    <a:pt x="64" y="1"/>
                  </a:lnTo>
                  <a:lnTo>
                    <a:pt x="63" y="0"/>
                  </a:lnTo>
                  <a:lnTo>
                    <a:pt x="60" y="0"/>
                  </a:lnTo>
                  <a:lnTo>
                    <a:pt x="58" y="0"/>
                  </a:lnTo>
                  <a:lnTo>
                    <a:pt x="57" y="1"/>
                  </a:lnTo>
                  <a:lnTo>
                    <a:pt x="56" y="3"/>
                  </a:lnTo>
                  <a:lnTo>
                    <a:pt x="56"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5" name="Freeform 328">
              <a:extLst>
                <a:ext uri="{FF2B5EF4-FFF2-40B4-BE49-F238E27FC236}">
                  <a16:creationId xmlns:a16="http://schemas.microsoft.com/office/drawing/2014/main" id="{AB151F53-3384-7DD4-CAF2-681DE2B35B99}"/>
                </a:ext>
              </a:extLst>
            </p:cNvPr>
            <p:cNvSpPr/>
            <p:nvPr/>
          </p:nvSpPr>
          <p:spPr bwMode="auto">
            <a:xfrm>
              <a:off x="3575050" y="3349625"/>
              <a:ext cx="31750" cy="46038"/>
            </a:xfrm>
            <a:custGeom>
              <a:avLst/>
              <a:gdLst/>
              <a:ahLst/>
              <a:cxnLst>
                <a:cxn ang="0">
                  <a:pos x="54" y="2"/>
                </a:cxn>
                <a:cxn ang="0">
                  <a:pos x="54" y="2"/>
                </a:cxn>
                <a:cxn ang="0">
                  <a:pos x="40" y="18"/>
                </a:cxn>
                <a:cxn ang="0">
                  <a:pos x="26" y="35"/>
                </a:cxn>
                <a:cxn ang="0">
                  <a:pos x="26" y="35"/>
                </a:cxn>
                <a:cxn ang="0">
                  <a:pos x="23" y="39"/>
                </a:cxn>
                <a:cxn ang="0">
                  <a:pos x="21" y="44"/>
                </a:cxn>
                <a:cxn ang="0">
                  <a:pos x="16" y="55"/>
                </a:cxn>
                <a:cxn ang="0">
                  <a:pos x="16" y="55"/>
                </a:cxn>
                <a:cxn ang="0">
                  <a:pos x="9" y="67"/>
                </a:cxn>
                <a:cxn ang="0">
                  <a:pos x="1" y="78"/>
                </a:cxn>
                <a:cxn ang="0">
                  <a:pos x="1" y="78"/>
                </a:cxn>
                <a:cxn ang="0">
                  <a:pos x="0" y="80"/>
                </a:cxn>
                <a:cxn ang="0">
                  <a:pos x="0" y="83"/>
                </a:cxn>
                <a:cxn ang="0">
                  <a:pos x="1" y="84"/>
                </a:cxn>
                <a:cxn ang="0">
                  <a:pos x="3" y="85"/>
                </a:cxn>
                <a:cxn ang="0">
                  <a:pos x="4" y="86"/>
                </a:cxn>
                <a:cxn ang="0">
                  <a:pos x="6" y="86"/>
                </a:cxn>
                <a:cxn ang="0">
                  <a:pos x="8" y="85"/>
                </a:cxn>
                <a:cxn ang="0">
                  <a:pos x="9" y="84"/>
                </a:cxn>
                <a:cxn ang="0">
                  <a:pos x="9" y="84"/>
                </a:cxn>
                <a:cxn ang="0">
                  <a:pos x="22" y="64"/>
                </a:cxn>
                <a:cxn ang="0">
                  <a:pos x="27" y="55"/>
                </a:cxn>
                <a:cxn ang="0">
                  <a:pos x="32" y="44"/>
                </a:cxn>
                <a:cxn ang="0">
                  <a:pos x="32" y="44"/>
                </a:cxn>
                <a:cxn ang="0">
                  <a:pos x="34" y="39"/>
                </a:cxn>
                <a:cxn ang="0">
                  <a:pos x="37" y="35"/>
                </a:cxn>
                <a:cxn ang="0">
                  <a:pos x="44" y="27"/>
                </a:cxn>
                <a:cxn ang="0">
                  <a:pos x="44" y="27"/>
                </a:cxn>
                <a:cxn ang="0">
                  <a:pos x="53" y="17"/>
                </a:cxn>
                <a:cxn ang="0">
                  <a:pos x="61" y="8"/>
                </a:cxn>
                <a:cxn ang="0">
                  <a:pos x="61" y="8"/>
                </a:cxn>
                <a:cxn ang="0">
                  <a:pos x="62" y="7"/>
                </a:cxn>
                <a:cxn ang="0">
                  <a:pos x="62" y="5"/>
                </a:cxn>
                <a:cxn ang="0">
                  <a:pos x="62" y="3"/>
                </a:cxn>
                <a:cxn ang="0">
                  <a:pos x="61" y="2"/>
                </a:cxn>
                <a:cxn ang="0">
                  <a:pos x="59" y="1"/>
                </a:cxn>
                <a:cxn ang="0">
                  <a:pos x="58" y="0"/>
                </a:cxn>
                <a:cxn ang="0">
                  <a:pos x="56" y="1"/>
                </a:cxn>
                <a:cxn ang="0">
                  <a:pos x="54" y="2"/>
                </a:cxn>
                <a:cxn ang="0">
                  <a:pos x="54" y="2"/>
                </a:cxn>
              </a:cxnLst>
              <a:rect l="0" t="0" r="r" b="b"/>
              <a:pathLst>
                <a:path w="62" h="86">
                  <a:moveTo>
                    <a:pt x="54" y="2"/>
                  </a:moveTo>
                  <a:lnTo>
                    <a:pt x="54" y="2"/>
                  </a:lnTo>
                  <a:lnTo>
                    <a:pt x="40" y="18"/>
                  </a:lnTo>
                  <a:lnTo>
                    <a:pt x="26" y="35"/>
                  </a:lnTo>
                  <a:lnTo>
                    <a:pt x="26" y="35"/>
                  </a:lnTo>
                  <a:lnTo>
                    <a:pt x="23" y="39"/>
                  </a:lnTo>
                  <a:lnTo>
                    <a:pt x="21" y="44"/>
                  </a:lnTo>
                  <a:lnTo>
                    <a:pt x="16" y="55"/>
                  </a:lnTo>
                  <a:lnTo>
                    <a:pt x="16" y="55"/>
                  </a:lnTo>
                  <a:lnTo>
                    <a:pt x="9" y="67"/>
                  </a:lnTo>
                  <a:lnTo>
                    <a:pt x="1" y="78"/>
                  </a:lnTo>
                  <a:lnTo>
                    <a:pt x="1" y="78"/>
                  </a:lnTo>
                  <a:lnTo>
                    <a:pt x="0" y="80"/>
                  </a:lnTo>
                  <a:lnTo>
                    <a:pt x="0" y="83"/>
                  </a:lnTo>
                  <a:lnTo>
                    <a:pt x="1" y="84"/>
                  </a:lnTo>
                  <a:lnTo>
                    <a:pt x="3" y="85"/>
                  </a:lnTo>
                  <a:lnTo>
                    <a:pt x="4" y="86"/>
                  </a:lnTo>
                  <a:lnTo>
                    <a:pt x="6" y="86"/>
                  </a:lnTo>
                  <a:lnTo>
                    <a:pt x="8" y="85"/>
                  </a:lnTo>
                  <a:lnTo>
                    <a:pt x="9" y="84"/>
                  </a:lnTo>
                  <a:lnTo>
                    <a:pt x="9" y="84"/>
                  </a:lnTo>
                  <a:lnTo>
                    <a:pt x="22" y="64"/>
                  </a:lnTo>
                  <a:lnTo>
                    <a:pt x="27" y="55"/>
                  </a:lnTo>
                  <a:lnTo>
                    <a:pt x="32" y="44"/>
                  </a:lnTo>
                  <a:lnTo>
                    <a:pt x="32" y="44"/>
                  </a:lnTo>
                  <a:lnTo>
                    <a:pt x="34" y="39"/>
                  </a:lnTo>
                  <a:lnTo>
                    <a:pt x="37" y="35"/>
                  </a:lnTo>
                  <a:lnTo>
                    <a:pt x="44" y="27"/>
                  </a:lnTo>
                  <a:lnTo>
                    <a:pt x="44" y="27"/>
                  </a:lnTo>
                  <a:lnTo>
                    <a:pt x="53" y="17"/>
                  </a:lnTo>
                  <a:lnTo>
                    <a:pt x="61" y="8"/>
                  </a:lnTo>
                  <a:lnTo>
                    <a:pt x="61" y="8"/>
                  </a:lnTo>
                  <a:lnTo>
                    <a:pt x="62" y="7"/>
                  </a:lnTo>
                  <a:lnTo>
                    <a:pt x="62" y="5"/>
                  </a:lnTo>
                  <a:lnTo>
                    <a:pt x="62" y="3"/>
                  </a:lnTo>
                  <a:lnTo>
                    <a:pt x="61" y="2"/>
                  </a:lnTo>
                  <a:lnTo>
                    <a:pt x="59" y="1"/>
                  </a:lnTo>
                  <a:lnTo>
                    <a:pt x="58" y="0"/>
                  </a:lnTo>
                  <a:lnTo>
                    <a:pt x="56" y="1"/>
                  </a:lnTo>
                  <a:lnTo>
                    <a:pt x="54" y="2"/>
                  </a:lnTo>
                  <a:lnTo>
                    <a:pt x="5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6" name="Freeform 329">
              <a:extLst>
                <a:ext uri="{FF2B5EF4-FFF2-40B4-BE49-F238E27FC236}">
                  <a16:creationId xmlns:a16="http://schemas.microsoft.com/office/drawing/2014/main" id="{093E4823-19BF-8ECA-648A-2C072385DC76}"/>
                </a:ext>
              </a:extLst>
            </p:cNvPr>
            <p:cNvSpPr/>
            <p:nvPr/>
          </p:nvSpPr>
          <p:spPr bwMode="auto">
            <a:xfrm>
              <a:off x="3602038" y="3348038"/>
              <a:ext cx="33338" cy="44450"/>
            </a:xfrm>
            <a:custGeom>
              <a:avLst/>
              <a:gdLst/>
              <a:ahLst/>
              <a:cxnLst>
                <a:cxn ang="0">
                  <a:pos x="52" y="2"/>
                </a:cxn>
                <a:cxn ang="0">
                  <a:pos x="52" y="2"/>
                </a:cxn>
                <a:cxn ang="0">
                  <a:pos x="47" y="9"/>
                </a:cxn>
                <a:cxn ang="0">
                  <a:pos x="42" y="15"/>
                </a:cxn>
                <a:cxn ang="0">
                  <a:pos x="37" y="22"/>
                </a:cxn>
                <a:cxn ang="0">
                  <a:pos x="33" y="30"/>
                </a:cxn>
                <a:cxn ang="0">
                  <a:pos x="33" y="30"/>
                </a:cxn>
                <a:cxn ang="0">
                  <a:pos x="30" y="36"/>
                </a:cxn>
                <a:cxn ang="0">
                  <a:pos x="26" y="42"/>
                </a:cxn>
                <a:cxn ang="0">
                  <a:pos x="18" y="54"/>
                </a:cxn>
                <a:cxn ang="0">
                  <a:pos x="9" y="66"/>
                </a:cxn>
                <a:cxn ang="0">
                  <a:pos x="1" y="78"/>
                </a:cxn>
                <a:cxn ang="0">
                  <a:pos x="1" y="78"/>
                </a:cxn>
                <a:cxn ang="0">
                  <a:pos x="0" y="79"/>
                </a:cxn>
                <a:cxn ang="0">
                  <a:pos x="0" y="81"/>
                </a:cxn>
                <a:cxn ang="0">
                  <a:pos x="1" y="82"/>
                </a:cxn>
                <a:cxn ang="0">
                  <a:pos x="2" y="84"/>
                </a:cxn>
                <a:cxn ang="0">
                  <a:pos x="4" y="84"/>
                </a:cxn>
                <a:cxn ang="0">
                  <a:pos x="5" y="84"/>
                </a:cxn>
                <a:cxn ang="0">
                  <a:pos x="7" y="84"/>
                </a:cxn>
                <a:cxn ang="0">
                  <a:pos x="8" y="82"/>
                </a:cxn>
                <a:cxn ang="0">
                  <a:pos x="8" y="82"/>
                </a:cxn>
                <a:cxn ang="0">
                  <a:pos x="24" y="60"/>
                </a:cxn>
                <a:cxn ang="0">
                  <a:pos x="24" y="60"/>
                </a:cxn>
                <a:cxn ang="0">
                  <a:pos x="32" y="50"/>
                </a:cxn>
                <a:cxn ang="0">
                  <a:pos x="36" y="45"/>
                </a:cxn>
                <a:cxn ang="0">
                  <a:pos x="39" y="40"/>
                </a:cxn>
                <a:cxn ang="0">
                  <a:pos x="39" y="40"/>
                </a:cxn>
                <a:cxn ang="0">
                  <a:pos x="44" y="32"/>
                </a:cxn>
                <a:cxn ang="0">
                  <a:pos x="49" y="24"/>
                </a:cxn>
                <a:cxn ang="0">
                  <a:pos x="55" y="15"/>
                </a:cxn>
                <a:cxn ang="0">
                  <a:pos x="61" y="7"/>
                </a:cxn>
                <a:cxn ang="0">
                  <a:pos x="61" y="7"/>
                </a:cxn>
                <a:cxn ang="0">
                  <a:pos x="62" y="5"/>
                </a:cxn>
                <a:cxn ang="0">
                  <a:pos x="61" y="3"/>
                </a:cxn>
                <a:cxn ang="0">
                  <a:pos x="60" y="2"/>
                </a:cxn>
                <a:cxn ang="0">
                  <a:pos x="58" y="1"/>
                </a:cxn>
                <a:cxn ang="0">
                  <a:pos x="57" y="0"/>
                </a:cxn>
                <a:cxn ang="0">
                  <a:pos x="55" y="0"/>
                </a:cxn>
                <a:cxn ang="0">
                  <a:pos x="53" y="1"/>
                </a:cxn>
                <a:cxn ang="0">
                  <a:pos x="52" y="2"/>
                </a:cxn>
                <a:cxn ang="0">
                  <a:pos x="52" y="2"/>
                </a:cxn>
              </a:cxnLst>
              <a:rect l="0" t="0" r="r" b="b"/>
              <a:pathLst>
                <a:path w="62" h="84">
                  <a:moveTo>
                    <a:pt x="52" y="2"/>
                  </a:moveTo>
                  <a:lnTo>
                    <a:pt x="52" y="2"/>
                  </a:lnTo>
                  <a:lnTo>
                    <a:pt x="47" y="9"/>
                  </a:lnTo>
                  <a:lnTo>
                    <a:pt x="42" y="15"/>
                  </a:lnTo>
                  <a:lnTo>
                    <a:pt x="37" y="22"/>
                  </a:lnTo>
                  <a:lnTo>
                    <a:pt x="33" y="30"/>
                  </a:lnTo>
                  <a:lnTo>
                    <a:pt x="33" y="30"/>
                  </a:lnTo>
                  <a:lnTo>
                    <a:pt x="30" y="36"/>
                  </a:lnTo>
                  <a:lnTo>
                    <a:pt x="26" y="42"/>
                  </a:lnTo>
                  <a:lnTo>
                    <a:pt x="18" y="54"/>
                  </a:lnTo>
                  <a:lnTo>
                    <a:pt x="9" y="66"/>
                  </a:lnTo>
                  <a:lnTo>
                    <a:pt x="1" y="78"/>
                  </a:lnTo>
                  <a:lnTo>
                    <a:pt x="1" y="78"/>
                  </a:lnTo>
                  <a:lnTo>
                    <a:pt x="0" y="79"/>
                  </a:lnTo>
                  <a:lnTo>
                    <a:pt x="0" y="81"/>
                  </a:lnTo>
                  <a:lnTo>
                    <a:pt x="1" y="82"/>
                  </a:lnTo>
                  <a:lnTo>
                    <a:pt x="2" y="84"/>
                  </a:lnTo>
                  <a:lnTo>
                    <a:pt x="4" y="84"/>
                  </a:lnTo>
                  <a:lnTo>
                    <a:pt x="5" y="84"/>
                  </a:lnTo>
                  <a:lnTo>
                    <a:pt x="7" y="84"/>
                  </a:lnTo>
                  <a:lnTo>
                    <a:pt x="8" y="82"/>
                  </a:lnTo>
                  <a:lnTo>
                    <a:pt x="8" y="82"/>
                  </a:lnTo>
                  <a:lnTo>
                    <a:pt x="24" y="60"/>
                  </a:lnTo>
                  <a:lnTo>
                    <a:pt x="24" y="60"/>
                  </a:lnTo>
                  <a:lnTo>
                    <a:pt x="32" y="50"/>
                  </a:lnTo>
                  <a:lnTo>
                    <a:pt x="36" y="45"/>
                  </a:lnTo>
                  <a:lnTo>
                    <a:pt x="39" y="40"/>
                  </a:lnTo>
                  <a:lnTo>
                    <a:pt x="39" y="40"/>
                  </a:lnTo>
                  <a:lnTo>
                    <a:pt x="44" y="32"/>
                  </a:lnTo>
                  <a:lnTo>
                    <a:pt x="49" y="24"/>
                  </a:lnTo>
                  <a:lnTo>
                    <a:pt x="55" y="15"/>
                  </a:lnTo>
                  <a:lnTo>
                    <a:pt x="61" y="7"/>
                  </a:lnTo>
                  <a:lnTo>
                    <a:pt x="61" y="7"/>
                  </a:lnTo>
                  <a:lnTo>
                    <a:pt x="62" y="5"/>
                  </a:lnTo>
                  <a:lnTo>
                    <a:pt x="61" y="3"/>
                  </a:lnTo>
                  <a:lnTo>
                    <a:pt x="60" y="2"/>
                  </a:lnTo>
                  <a:lnTo>
                    <a:pt x="58" y="1"/>
                  </a:lnTo>
                  <a:lnTo>
                    <a:pt x="57" y="0"/>
                  </a:lnTo>
                  <a:lnTo>
                    <a:pt x="55" y="0"/>
                  </a:lnTo>
                  <a:lnTo>
                    <a:pt x="53" y="1"/>
                  </a:lnTo>
                  <a:lnTo>
                    <a:pt x="52" y="2"/>
                  </a:lnTo>
                  <a:lnTo>
                    <a:pt x="5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7" name="Freeform 330">
              <a:extLst>
                <a:ext uri="{FF2B5EF4-FFF2-40B4-BE49-F238E27FC236}">
                  <a16:creationId xmlns:a16="http://schemas.microsoft.com/office/drawing/2014/main" id="{27B00E0B-A4FB-AF66-16A7-C4D15EB3CDB1}"/>
                </a:ext>
              </a:extLst>
            </p:cNvPr>
            <p:cNvSpPr/>
            <p:nvPr/>
          </p:nvSpPr>
          <p:spPr bwMode="auto">
            <a:xfrm>
              <a:off x="3632200" y="3352800"/>
              <a:ext cx="28575" cy="39688"/>
            </a:xfrm>
            <a:custGeom>
              <a:avLst/>
              <a:gdLst/>
              <a:ahLst/>
              <a:cxnLst>
                <a:cxn ang="0">
                  <a:pos x="53" y="5"/>
                </a:cxn>
                <a:cxn ang="0">
                  <a:pos x="53" y="5"/>
                </a:cxn>
                <a:cxn ang="0">
                  <a:pos x="52" y="3"/>
                </a:cxn>
                <a:cxn ang="0">
                  <a:pos x="51" y="1"/>
                </a:cxn>
                <a:cxn ang="0">
                  <a:pos x="50" y="1"/>
                </a:cxn>
                <a:cxn ang="0">
                  <a:pos x="48" y="0"/>
                </a:cxn>
                <a:cxn ang="0">
                  <a:pos x="45" y="1"/>
                </a:cxn>
                <a:cxn ang="0">
                  <a:pos x="44" y="3"/>
                </a:cxn>
                <a:cxn ang="0">
                  <a:pos x="43" y="5"/>
                </a:cxn>
                <a:cxn ang="0">
                  <a:pos x="43" y="5"/>
                </a:cxn>
                <a:cxn ang="0">
                  <a:pos x="42" y="9"/>
                </a:cxn>
                <a:cxn ang="0">
                  <a:pos x="41" y="13"/>
                </a:cxn>
                <a:cxn ang="0">
                  <a:pos x="36" y="22"/>
                </a:cxn>
                <a:cxn ang="0">
                  <a:pos x="28" y="31"/>
                </a:cxn>
                <a:cxn ang="0">
                  <a:pos x="23" y="37"/>
                </a:cxn>
                <a:cxn ang="0">
                  <a:pos x="23" y="37"/>
                </a:cxn>
                <a:cxn ang="0">
                  <a:pos x="17" y="44"/>
                </a:cxn>
                <a:cxn ang="0">
                  <a:pos x="11" y="53"/>
                </a:cxn>
                <a:cxn ang="0">
                  <a:pos x="1" y="69"/>
                </a:cxn>
                <a:cxn ang="0">
                  <a:pos x="1" y="69"/>
                </a:cxn>
                <a:cxn ang="0">
                  <a:pos x="0" y="71"/>
                </a:cxn>
                <a:cxn ang="0">
                  <a:pos x="1" y="74"/>
                </a:cxn>
                <a:cxn ang="0">
                  <a:pos x="4" y="75"/>
                </a:cxn>
                <a:cxn ang="0">
                  <a:pos x="7" y="75"/>
                </a:cxn>
                <a:cxn ang="0">
                  <a:pos x="7" y="75"/>
                </a:cxn>
                <a:cxn ang="0">
                  <a:pos x="10" y="74"/>
                </a:cxn>
                <a:cxn ang="0">
                  <a:pos x="12" y="72"/>
                </a:cxn>
                <a:cxn ang="0">
                  <a:pos x="14" y="70"/>
                </a:cxn>
                <a:cxn ang="0">
                  <a:pos x="15" y="66"/>
                </a:cxn>
                <a:cxn ang="0">
                  <a:pos x="15" y="66"/>
                </a:cxn>
                <a:cxn ang="0">
                  <a:pos x="15" y="66"/>
                </a:cxn>
                <a:cxn ang="0">
                  <a:pos x="15" y="66"/>
                </a:cxn>
                <a:cxn ang="0">
                  <a:pos x="25" y="51"/>
                </a:cxn>
                <a:cxn ang="0">
                  <a:pos x="36" y="35"/>
                </a:cxn>
                <a:cxn ang="0">
                  <a:pos x="36" y="35"/>
                </a:cxn>
                <a:cxn ang="0">
                  <a:pos x="46" y="21"/>
                </a:cxn>
                <a:cxn ang="0">
                  <a:pos x="50" y="13"/>
                </a:cxn>
                <a:cxn ang="0">
                  <a:pos x="52" y="9"/>
                </a:cxn>
                <a:cxn ang="0">
                  <a:pos x="53" y="5"/>
                </a:cxn>
                <a:cxn ang="0">
                  <a:pos x="53" y="5"/>
                </a:cxn>
              </a:cxnLst>
              <a:rect l="0" t="0" r="r" b="b"/>
              <a:pathLst>
                <a:path w="53" h="75">
                  <a:moveTo>
                    <a:pt x="53" y="5"/>
                  </a:moveTo>
                  <a:lnTo>
                    <a:pt x="53" y="5"/>
                  </a:lnTo>
                  <a:lnTo>
                    <a:pt x="52" y="3"/>
                  </a:lnTo>
                  <a:lnTo>
                    <a:pt x="51" y="1"/>
                  </a:lnTo>
                  <a:lnTo>
                    <a:pt x="50" y="1"/>
                  </a:lnTo>
                  <a:lnTo>
                    <a:pt x="48" y="0"/>
                  </a:lnTo>
                  <a:lnTo>
                    <a:pt x="45" y="1"/>
                  </a:lnTo>
                  <a:lnTo>
                    <a:pt x="44" y="3"/>
                  </a:lnTo>
                  <a:lnTo>
                    <a:pt x="43" y="5"/>
                  </a:lnTo>
                  <a:lnTo>
                    <a:pt x="43" y="5"/>
                  </a:lnTo>
                  <a:lnTo>
                    <a:pt x="42" y="9"/>
                  </a:lnTo>
                  <a:lnTo>
                    <a:pt x="41" y="13"/>
                  </a:lnTo>
                  <a:lnTo>
                    <a:pt x="36" y="22"/>
                  </a:lnTo>
                  <a:lnTo>
                    <a:pt x="28" y="31"/>
                  </a:lnTo>
                  <a:lnTo>
                    <a:pt x="23" y="37"/>
                  </a:lnTo>
                  <a:lnTo>
                    <a:pt x="23" y="37"/>
                  </a:lnTo>
                  <a:lnTo>
                    <a:pt x="17" y="44"/>
                  </a:lnTo>
                  <a:lnTo>
                    <a:pt x="11" y="53"/>
                  </a:lnTo>
                  <a:lnTo>
                    <a:pt x="1" y="69"/>
                  </a:lnTo>
                  <a:lnTo>
                    <a:pt x="1" y="69"/>
                  </a:lnTo>
                  <a:lnTo>
                    <a:pt x="0" y="71"/>
                  </a:lnTo>
                  <a:lnTo>
                    <a:pt x="1" y="74"/>
                  </a:lnTo>
                  <a:lnTo>
                    <a:pt x="4" y="75"/>
                  </a:lnTo>
                  <a:lnTo>
                    <a:pt x="7" y="75"/>
                  </a:lnTo>
                  <a:lnTo>
                    <a:pt x="7" y="75"/>
                  </a:lnTo>
                  <a:lnTo>
                    <a:pt x="10" y="74"/>
                  </a:lnTo>
                  <a:lnTo>
                    <a:pt x="12" y="72"/>
                  </a:lnTo>
                  <a:lnTo>
                    <a:pt x="14" y="70"/>
                  </a:lnTo>
                  <a:lnTo>
                    <a:pt x="15" y="66"/>
                  </a:lnTo>
                  <a:lnTo>
                    <a:pt x="15" y="66"/>
                  </a:lnTo>
                  <a:lnTo>
                    <a:pt x="15" y="66"/>
                  </a:lnTo>
                  <a:lnTo>
                    <a:pt x="15" y="66"/>
                  </a:lnTo>
                  <a:lnTo>
                    <a:pt x="25" y="51"/>
                  </a:lnTo>
                  <a:lnTo>
                    <a:pt x="36" y="35"/>
                  </a:lnTo>
                  <a:lnTo>
                    <a:pt x="36" y="35"/>
                  </a:lnTo>
                  <a:lnTo>
                    <a:pt x="46" y="21"/>
                  </a:lnTo>
                  <a:lnTo>
                    <a:pt x="50" y="13"/>
                  </a:lnTo>
                  <a:lnTo>
                    <a:pt x="52" y="9"/>
                  </a:lnTo>
                  <a:lnTo>
                    <a:pt x="53" y="5"/>
                  </a:lnTo>
                  <a:lnTo>
                    <a:pt x="53"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8" name="Freeform 331">
              <a:extLst>
                <a:ext uri="{FF2B5EF4-FFF2-40B4-BE49-F238E27FC236}">
                  <a16:creationId xmlns:a16="http://schemas.microsoft.com/office/drawing/2014/main" id="{16FFB4EC-F52F-6B0F-863A-C5DE8C331F54}"/>
                </a:ext>
              </a:extLst>
            </p:cNvPr>
            <p:cNvSpPr/>
            <p:nvPr/>
          </p:nvSpPr>
          <p:spPr bwMode="auto">
            <a:xfrm>
              <a:off x="3670300" y="3357563"/>
              <a:ext cx="17463" cy="26988"/>
            </a:xfrm>
            <a:custGeom>
              <a:avLst/>
              <a:gdLst/>
              <a:ahLst/>
              <a:cxnLst>
                <a:cxn ang="0">
                  <a:pos x="23" y="2"/>
                </a:cxn>
                <a:cxn ang="0">
                  <a:pos x="23" y="2"/>
                </a:cxn>
                <a:cxn ang="0">
                  <a:pos x="16" y="14"/>
                </a:cxn>
                <a:cxn ang="0">
                  <a:pos x="8" y="24"/>
                </a:cxn>
                <a:cxn ang="0">
                  <a:pos x="5" y="29"/>
                </a:cxn>
                <a:cxn ang="0">
                  <a:pos x="2" y="34"/>
                </a:cxn>
                <a:cxn ang="0">
                  <a:pos x="1" y="41"/>
                </a:cxn>
                <a:cxn ang="0">
                  <a:pos x="0" y="48"/>
                </a:cxn>
                <a:cxn ang="0">
                  <a:pos x="0" y="48"/>
                </a:cxn>
                <a:cxn ang="0">
                  <a:pos x="0" y="50"/>
                </a:cxn>
                <a:cxn ang="0">
                  <a:pos x="1" y="51"/>
                </a:cxn>
                <a:cxn ang="0">
                  <a:pos x="3" y="52"/>
                </a:cxn>
                <a:cxn ang="0">
                  <a:pos x="4" y="53"/>
                </a:cxn>
                <a:cxn ang="0">
                  <a:pos x="6" y="52"/>
                </a:cxn>
                <a:cxn ang="0">
                  <a:pos x="7" y="51"/>
                </a:cxn>
                <a:cxn ang="0">
                  <a:pos x="9" y="50"/>
                </a:cxn>
                <a:cxn ang="0">
                  <a:pos x="9" y="48"/>
                </a:cxn>
                <a:cxn ang="0">
                  <a:pos x="9" y="48"/>
                </a:cxn>
                <a:cxn ang="0">
                  <a:pos x="10" y="42"/>
                </a:cxn>
                <a:cxn ang="0">
                  <a:pos x="12" y="36"/>
                </a:cxn>
                <a:cxn ang="0">
                  <a:pos x="14" y="31"/>
                </a:cxn>
                <a:cxn ang="0">
                  <a:pos x="17" y="26"/>
                </a:cxn>
                <a:cxn ang="0">
                  <a:pos x="24" y="17"/>
                </a:cxn>
                <a:cxn ang="0">
                  <a:pos x="32" y="8"/>
                </a:cxn>
                <a:cxn ang="0">
                  <a:pos x="32" y="8"/>
                </a:cxn>
                <a:cxn ang="0">
                  <a:pos x="33" y="6"/>
                </a:cxn>
                <a:cxn ang="0">
                  <a:pos x="33" y="4"/>
                </a:cxn>
                <a:cxn ang="0">
                  <a:pos x="32" y="2"/>
                </a:cxn>
                <a:cxn ang="0">
                  <a:pos x="31" y="1"/>
                </a:cxn>
                <a:cxn ang="0">
                  <a:pos x="28" y="0"/>
                </a:cxn>
                <a:cxn ang="0">
                  <a:pos x="26" y="1"/>
                </a:cxn>
                <a:cxn ang="0">
                  <a:pos x="23" y="2"/>
                </a:cxn>
                <a:cxn ang="0">
                  <a:pos x="23" y="2"/>
                </a:cxn>
              </a:cxnLst>
              <a:rect l="0" t="0" r="r" b="b"/>
              <a:pathLst>
                <a:path w="33" h="53">
                  <a:moveTo>
                    <a:pt x="23" y="2"/>
                  </a:moveTo>
                  <a:lnTo>
                    <a:pt x="23" y="2"/>
                  </a:lnTo>
                  <a:lnTo>
                    <a:pt x="16" y="14"/>
                  </a:lnTo>
                  <a:lnTo>
                    <a:pt x="8" y="24"/>
                  </a:lnTo>
                  <a:lnTo>
                    <a:pt x="5" y="29"/>
                  </a:lnTo>
                  <a:lnTo>
                    <a:pt x="2" y="34"/>
                  </a:lnTo>
                  <a:lnTo>
                    <a:pt x="1" y="41"/>
                  </a:lnTo>
                  <a:lnTo>
                    <a:pt x="0" y="48"/>
                  </a:lnTo>
                  <a:lnTo>
                    <a:pt x="0" y="48"/>
                  </a:lnTo>
                  <a:lnTo>
                    <a:pt x="0" y="50"/>
                  </a:lnTo>
                  <a:lnTo>
                    <a:pt x="1" y="51"/>
                  </a:lnTo>
                  <a:lnTo>
                    <a:pt x="3" y="52"/>
                  </a:lnTo>
                  <a:lnTo>
                    <a:pt x="4" y="53"/>
                  </a:lnTo>
                  <a:lnTo>
                    <a:pt x="6" y="52"/>
                  </a:lnTo>
                  <a:lnTo>
                    <a:pt x="7" y="51"/>
                  </a:lnTo>
                  <a:lnTo>
                    <a:pt x="9" y="50"/>
                  </a:lnTo>
                  <a:lnTo>
                    <a:pt x="9" y="48"/>
                  </a:lnTo>
                  <a:lnTo>
                    <a:pt x="9" y="48"/>
                  </a:lnTo>
                  <a:lnTo>
                    <a:pt x="10" y="42"/>
                  </a:lnTo>
                  <a:lnTo>
                    <a:pt x="12" y="36"/>
                  </a:lnTo>
                  <a:lnTo>
                    <a:pt x="14" y="31"/>
                  </a:lnTo>
                  <a:lnTo>
                    <a:pt x="17" y="26"/>
                  </a:lnTo>
                  <a:lnTo>
                    <a:pt x="24" y="17"/>
                  </a:lnTo>
                  <a:lnTo>
                    <a:pt x="32" y="8"/>
                  </a:lnTo>
                  <a:lnTo>
                    <a:pt x="32" y="8"/>
                  </a:lnTo>
                  <a:lnTo>
                    <a:pt x="33" y="6"/>
                  </a:lnTo>
                  <a:lnTo>
                    <a:pt x="33" y="4"/>
                  </a:lnTo>
                  <a:lnTo>
                    <a:pt x="32" y="2"/>
                  </a:lnTo>
                  <a:lnTo>
                    <a:pt x="31" y="1"/>
                  </a:lnTo>
                  <a:lnTo>
                    <a:pt x="28" y="0"/>
                  </a:lnTo>
                  <a:lnTo>
                    <a:pt x="26" y="1"/>
                  </a:lnTo>
                  <a:lnTo>
                    <a:pt x="23" y="2"/>
                  </a:lnTo>
                  <a:lnTo>
                    <a:pt x="2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9" name="Freeform 332">
              <a:extLst>
                <a:ext uri="{FF2B5EF4-FFF2-40B4-BE49-F238E27FC236}">
                  <a16:creationId xmlns:a16="http://schemas.microsoft.com/office/drawing/2014/main" id="{2DC82C19-7B7D-E6E6-58F7-E4FEA63A9118}"/>
                </a:ext>
              </a:extLst>
            </p:cNvPr>
            <p:cNvSpPr/>
            <p:nvPr/>
          </p:nvSpPr>
          <p:spPr bwMode="auto">
            <a:xfrm>
              <a:off x="3690938" y="3352800"/>
              <a:ext cx="22225" cy="36513"/>
            </a:xfrm>
            <a:custGeom>
              <a:avLst/>
              <a:gdLst/>
              <a:ahLst/>
              <a:cxnLst>
                <a:cxn ang="0">
                  <a:pos x="33" y="2"/>
                </a:cxn>
                <a:cxn ang="0">
                  <a:pos x="33" y="2"/>
                </a:cxn>
                <a:cxn ang="0">
                  <a:pos x="27" y="19"/>
                </a:cxn>
                <a:cxn ang="0">
                  <a:pos x="24" y="26"/>
                </a:cxn>
                <a:cxn ang="0">
                  <a:pos x="19" y="33"/>
                </a:cxn>
                <a:cxn ang="0">
                  <a:pos x="19" y="33"/>
                </a:cxn>
                <a:cxn ang="0">
                  <a:pos x="8" y="49"/>
                </a:cxn>
                <a:cxn ang="0">
                  <a:pos x="3" y="57"/>
                </a:cxn>
                <a:cxn ang="0">
                  <a:pos x="0" y="65"/>
                </a:cxn>
                <a:cxn ang="0">
                  <a:pos x="0" y="65"/>
                </a:cxn>
                <a:cxn ang="0">
                  <a:pos x="0" y="67"/>
                </a:cxn>
                <a:cxn ang="0">
                  <a:pos x="1" y="69"/>
                </a:cxn>
                <a:cxn ang="0">
                  <a:pos x="2" y="70"/>
                </a:cxn>
                <a:cxn ang="0">
                  <a:pos x="4" y="71"/>
                </a:cxn>
                <a:cxn ang="0">
                  <a:pos x="9" y="71"/>
                </a:cxn>
                <a:cxn ang="0">
                  <a:pos x="9" y="71"/>
                </a:cxn>
                <a:cxn ang="0">
                  <a:pos x="10" y="71"/>
                </a:cxn>
                <a:cxn ang="0">
                  <a:pos x="12" y="70"/>
                </a:cxn>
                <a:cxn ang="0">
                  <a:pos x="13" y="67"/>
                </a:cxn>
                <a:cxn ang="0">
                  <a:pos x="13" y="64"/>
                </a:cxn>
                <a:cxn ang="0">
                  <a:pos x="11" y="62"/>
                </a:cxn>
                <a:cxn ang="0">
                  <a:pos x="11" y="62"/>
                </a:cxn>
                <a:cxn ang="0">
                  <a:pos x="19" y="50"/>
                </a:cxn>
                <a:cxn ang="0">
                  <a:pos x="27" y="38"/>
                </a:cxn>
                <a:cxn ang="0">
                  <a:pos x="27" y="38"/>
                </a:cxn>
                <a:cxn ang="0">
                  <a:pos x="32" y="31"/>
                </a:cxn>
                <a:cxn ang="0">
                  <a:pos x="35" y="23"/>
                </a:cxn>
                <a:cxn ang="0">
                  <a:pos x="41" y="7"/>
                </a:cxn>
                <a:cxn ang="0">
                  <a:pos x="41" y="7"/>
                </a:cxn>
                <a:cxn ang="0">
                  <a:pos x="42" y="5"/>
                </a:cxn>
                <a:cxn ang="0">
                  <a:pos x="41" y="3"/>
                </a:cxn>
                <a:cxn ang="0">
                  <a:pos x="39" y="1"/>
                </a:cxn>
                <a:cxn ang="0">
                  <a:pos x="38" y="0"/>
                </a:cxn>
                <a:cxn ang="0">
                  <a:pos x="36" y="0"/>
                </a:cxn>
                <a:cxn ang="0">
                  <a:pos x="34" y="1"/>
                </a:cxn>
                <a:cxn ang="0">
                  <a:pos x="33" y="2"/>
                </a:cxn>
                <a:cxn ang="0">
                  <a:pos x="33" y="2"/>
                </a:cxn>
              </a:cxnLst>
              <a:rect l="0" t="0" r="r" b="b"/>
              <a:pathLst>
                <a:path w="42" h="71">
                  <a:moveTo>
                    <a:pt x="33" y="2"/>
                  </a:moveTo>
                  <a:lnTo>
                    <a:pt x="33" y="2"/>
                  </a:lnTo>
                  <a:lnTo>
                    <a:pt x="27" y="19"/>
                  </a:lnTo>
                  <a:lnTo>
                    <a:pt x="24" y="26"/>
                  </a:lnTo>
                  <a:lnTo>
                    <a:pt x="19" y="33"/>
                  </a:lnTo>
                  <a:lnTo>
                    <a:pt x="19" y="33"/>
                  </a:lnTo>
                  <a:lnTo>
                    <a:pt x="8" y="49"/>
                  </a:lnTo>
                  <a:lnTo>
                    <a:pt x="3" y="57"/>
                  </a:lnTo>
                  <a:lnTo>
                    <a:pt x="0" y="65"/>
                  </a:lnTo>
                  <a:lnTo>
                    <a:pt x="0" y="65"/>
                  </a:lnTo>
                  <a:lnTo>
                    <a:pt x="0" y="67"/>
                  </a:lnTo>
                  <a:lnTo>
                    <a:pt x="1" y="69"/>
                  </a:lnTo>
                  <a:lnTo>
                    <a:pt x="2" y="70"/>
                  </a:lnTo>
                  <a:lnTo>
                    <a:pt x="4" y="71"/>
                  </a:lnTo>
                  <a:lnTo>
                    <a:pt x="9" y="71"/>
                  </a:lnTo>
                  <a:lnTo>
                    <a:pt x="9" y="71"/>
                  </a:lnTo>
                  <a:lnTo>
                    <a:pt x="10" y="71"/>
                  </a:lnTo>
                  <a:lnTo>
                    <a:pt x="12" y="70"/>
                  </a:lnTo>
                  <a:lnTo>
                    <a:pt x="13" y="67"/>
                  </a:lnTo>
                  <a:lnTo>
                    <a:pt x="13" y="64"/>
                  </a:lnTo>
                  <a:lnTo>
                    <a:pt x="11" y="62"/>
                  </a:lnTo>
                  <a:lnTo>
                    <a:pt x="11" y="62"/>
                  </a:lnTo>
                  <a:lnTo>
                    <a:pt x="19" y="50"/>
                  </a:lnTo>
                  <a:lnTo>
                    <a:pt x="27" y="38"/>
                  </a:lnTo>
                  <a:lnTo>
                    <a:pt x="27" y="38"/>
                  </a:lnTo>
                  <a:lnTo>
                    <a:pt x="32" y="31"/>
                  </a:lnTo>
                  <a:lnTo>
                    <a:pt x="35" y="23"/>
                  </a:lnTo>
                  <a:lnTo>
                    <a:pt x="41" y="7"/>
                  </a:lnTo>
                  <a:lnTo>
                    <a:pt x="41" y="7"/>
                  </a:lnTo>
                  <a:lnTo>
                    <a:pt x="42" y="5"/>
                  </a:lnTo>
                  <a:lnTo>
                    <a:pt x="41" y="3"/>
                  </a:lnTo>
                  <a:lnTo>
                    <a:pt x="39" y="1"/>
                  </a:lnTo>
                  <a:lnTo>
                    <a:pt x="38" y="0"/>
                  </a:lnTo>
                  <a:lnTo>
                    <a:pt x="36" y="0"/>
                  </a:lnTo>
                  <a:lnTo>
                    <a:pt x="34" y="1"/>
                  </a:lnTo>
                  <a:lnTo>
                    <a:pt x="33" y="2"/>
                  </a:lnTo>
                  <a:lnTo>
                    <a:pt x="3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0" name="Freeform 333">
              <a:extLst>
                <a:ext uri="{FF2B5EF4-FFF2-40B4-BE49-F238E27FC236}">
                  <a16:creationId xmlns:a16="http://schemas.microsoft.com/office/drawing/2014/main" id="{2443A60D-0ED2-23AE-33CE-0271D56A58D8}"/>
                </a:ext>
              </a:extLst>
            </p:cNvPr>
            <p:cNvSpPr/>
            <p:nvPr/>
          </p:nvSpPr>
          <p:spPr bwMode="auto">
            <a:xfrm>
              <a:off x="3724275" y="3357563"/>
              <a:ext cx="23813" cy="30163"/>
            </a:xfrm>
            <a:custGeom>
              <a:avLst/>
              <a:gdLst/>
              <a:ahLst/>
              <a:cxnLst>
                <a:cxn ang="0">
                  <a:pos x="35" y="2"/>
                </a:cxn>
                <a:cxn ang="0">
                  <a:pos x="35" y="2"/>
                </a:cxn>
                <a:cxn ang="0">
                  <a:pos x="23" y="15"/>
                </a:cxn>
                <a:cxn ang="0">
                  <a:pos x="10" y="29"/>
                </a:cxn>
                <a:cxn ang="0">
                  <a:pos x="10" y="29"/>
                </a:cxn>
                <a:cxn ang="0">
                  <a:pos x="7" y="34"/>
                </a:cxn>
                <a:cxn ang="0">
                  <a:pos x="3" y="41"/>
                </a:cxn>
                <a:cxn ang="0">
                  <a:pos x="1" y="48"/>
                </a:cxn>
                <a:cxn ang="0">
                  <a:pos x="0" y="51"/>
                </a:cxn>
                <a:cxn ang="0">
                  <a:pos x="1" y="54"/>
                </a:cxn>
                <a:cxn ang="0">
                  <a:pos x="1" y="54"/>
                </a:cxn>
                <a:cxn ang="0">
                  <a:pos x="2" y="56"/>
                </a:cxn>
                <a:cxn ang="0">
                  <a:pos x="4" y="57"/>
                </a:cxn>
                <a:cxn ang="0">
                  <a:pos x="7" y="57"/>
                </a:cxn>
                <a:cxn ang="0">
                  <a:pos x="8" y="56"/>
                </a:cxn>
                <a:cxn ang="0">
                  <a:pos x="10" y="55"/>
                </a:cxn>
                <a:cxn ang="0">
                  <a:pos x="10" y="53"/>
                </a:cxn>
                <a:cxn ang="0">
                  <a:pos x="10" y="51"/>
                </a:cxn>
                <a:cxn ang="0">
                  <a:pos x="10" y="51"/>
                </a:cxn>
                <a:cxn ang="0">
                  <a:pos x="10" y="49"/>
                </a:cxn>
                <a:cxn ang="0">
                  <a:pos x="10" y="46"/>
                </a:cxn>
                <a:cxn ang="0">
                  <a:pos x="14" y="40"/>
                </a:cxn>
                <a:cxn ang="0">
                  <a:pos x="23" y="29"/>
                </a:cxn>
                <a:cxn ang="0">
                  <a:pos x="23" y="29"/>
                </a:cxn>
                <a:cxn ang="0">
                  <a:pos x="32" y="19"/>
                </a:cxn>
                <a:cxn ang="0">
                  <a:pos x="42" y="9"/>
                </a:cxn>
                <a:cxn ang="0">
                  <a:pos x="42" y="9"/>
                </a:cxn>
                <a:cxn ang="0">
                  <a:pos x="43" y="7"/>
                </a:cxn>
                <a:cxn ang="0">
                  <a:pos x="43" y="6"/>
                </a:cxn>
                <a:cxn ang="0">
                  <a:pos x="43" y="3"/>
                </a:cxn>
                <a:cxn ang="0">
                  <a:pos x="42" y="2"/>
                </a:cxn>
                <a:cxn ang="0">
                  <a:pos x="40" y="1"/>
                </a:cxn>
                <a:cxn ang="0">
                  <a:pos x="39" y="0"/>
                </a:cxn>
                <a:cxn ang="0">
                  <a:pos x="37" y="0"/>
                </a:cxn>
                <a:cxn ang="0">
                  <a:pos x="35" y="2"/>
                </a:cxn>
                <a:cxn ang="0">
                  <a:pos x="35" y="2"/>
                </a:cxn>
              </a:cxnLst>
              <a:rect l="0" t="0" r="r" b="b"/>
              <a:pathLst>
                <a:path w="43" h="57">
                  <a:moveTo>
                    <a:pt x="35" y="2"/>
                  </a:moveTo>
                  <a:lnTo>
                    <a:pt x="35" y="2"/>
                  </a:lnTo>
                  <a:lnTo>
                    <a:pt x="23" y="15"/>
                  </a:lnTo>
                  <a:lnTo>
                    <a:pt x="10" y="29"/>
                  </a:lnTo>
                  <a:lnTo>
                    <a:pt x="10" y="29"/>
                  </a:lnTo>
                  <a:lnTo>
                    <a:pt x="7" y="34"/>
                  </a:lnTo>
                  <a:lnTo>
                    <a:pt x="3" y="41"/>
                  </a:lnTo>
                  <a:lnTo>
                    <a:pt x="1" y="48"/>
                  </a:lnTo>
                  <a:lnTo>
                    <a:pt x="0" y="51"/>
                  </a:lnTo>
                  <a:lnTo>
                    <a:pt x="1" y="54"/>
                  </a:lnTo>
                  <a:lnTo>
                    <a:pt x="1" y="54"/>
                  </a:lnTo>
                  <a:lnTo>
                    <a:pt x="2" y="56"/>
                  </a:lnTo>
                  <a:lnTo>
                    <a:pt x="4" y="57"/>
                  </a:lnTo>
                  <a:lnTo>
                    <a:pt x="7" y="57"/>
                  </a:lnTo>
                  <a:lnTo>
                    <a:pt x="8" y="56"/>
                  </a:lnTo>
                  <a:lnTo>
                    <a:pt x="10" y="55"/>
                  </a:lnTo>
                  <a:lnTo>
                    <a:pt x="10" y="53"/>
                  </a:lnTo>
                  <a:lnTo>
                    <a:pt x="10" y="51"/>
                  </a:lnTo>
                  <a:lnTo>
                    <a:pt x="10" y="51"/>
                  </a:lnTo>
                  <a:lnTo>
                    <a:pt x="10" y="49"/>
                  </a:lnTo>
                  <a:lnTo>
                    <a:pt x="10" y="46"/>
                  </a:lnTo>
                  <a:lnTo>
                    <a:pt x="14" y="40"/>
                  </a:lnTo>
                  <a:lnTo>
                    <a:pt x="23" y="29"/>
                  </a:lnTo>
                  <a:lnTo>
                    <a:pt x="23" y="29"/>
                  </a:lnTo>
                  <a:lnTo>
                    <a:pt x="32" y="19"/>
                  </a:lnTo>
                  <a:lnTo>
                    <a:pt x="42" y="9"/>
                  </a:lnTo>
                  <a:lnTo>
                    <a:pt x="42" y="9"/>
                  </a:lnTo>
                  <a:lnTo>
                    <a:pt x="43" y="7"/>
                  </a:lnTo>
                  <a:lnTo>
                    <a:pt x="43" y="6"/>
                  </a:lnTo>
                  <a:lnTo>
                    <a:pt x="43" y="3"/>
                  </a:lnTo>
                  <a:lnTo>
                    <a:pt x="42" y="2"/>
                  </a:lnTo>
                  <a:lnTo>
                    <a:pt x="40" y="1"/>
                  </a:lnTo>
                  <a:lnTo>
                    <a:pt x="39" y="0"/>
                  </a:lnTo>
                  <a:lnTo>
                    <a:pt x="37" y="0"/>
                  </a:lnTo>
                  <a:lnTo>
                    <a:pt x="35" y="2"/>
                  </a:lnTo>
                  <a:lnTo>
                    <a:pt x="3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5" name="Freeform 334">
              <a:extLst>
                <a:ext uri="{FF2B5EF4-FFF2-40B4-BE49-F238E27FC236}">
                  <a16:creationId xmlns:a16="http://schemas.microsoft.com/office/drawing/2014/main" id="{554A9A4F-E46B-BBC6-4DC8-438BE62192BD}"/>
                </a:ext>
              </a:extLst>
            </p:cNvPr>
            <p:cNvSpPr/>
            <p:nvPr/>
          </p:nvSpPr>
          <p:spPr bwMode="auto">
            <a:xfrm>
              <a:off x="3740150" y="3365500"/>
              <a:ext cx="22225" cy="30163"/>
            </a:xfrm>
            <a:custGeom>
              <a:avLst/>
              <a:gdLst/>
              <a:ahLst/>
              <a:cxnLst>
                <a:cxn ang="0">
                  <a:pos x="35" y="1"/>
                </a:cxn>
                <a:cxn ang="0">
                  <a:pos x="35" y="1"/>
                </a:cxn>
                <a:cxn ang="0">
                  <a:pos x="25" y="12"/>
                </a:cxn>
                <a:cxn ang="0">
                  <a:pos x="16" y="24"/>
                </a:cxn>
                <a:cxn ang="0">
                  <a:pos x="8" y="37"/>
                </a:cxn>
                <a:cxn ang="0">
                  <a:pos x="1" y="49"/>
                </a:cxn>
                <a:cxn ang="0">
                  <a:pos x="1" y="49"/>
                </a:cxn>
                <a:cxn ang="0">
                  <a:pos x="0" y="51"/>
                </a:cxn>
                <a:cxn ang="0">
                  <a:pos x="1" y="54"/>
                </a:cxn>
                <a:cxn ang="0">
                  <a:pos x="2" y="55"/>
                </a:cxn>
                <a:cxn ang="0">
                  <a:pos x="3" y="56"/>
                </a:cxn>
                <a:cxn ang="0">
                  <a:pos x="4" y="57"/>
                </a:cxn>
                <a:cxn ang="0">
                  <a:pos x="6" y="57"/>
                </a:cxn>
                <a:cxn ang="0">
                  <a:pos x="8" y="56"/>
                </a:cxn>
                <a:cxn ang="0">
                  <a:pos x="9" y="55"/>
                </a:cxn>
                <a:cxn ang="0">
                  <a:pos x="9" y="55"/>
                </a:cxn>
                <a:cxn ang="0">
                  <a:pos x="16" y="42"/>
                </a:cxn>
                <a:cxn ang="0">
                  <a:pos x="24" y="30"/>
                </a:cxn>
                <a:cxn ang="0">
                  <a:pos x="32" y="18"/>
                </a:cxn>
                <a:cxn ang="0">
                  <a:pos x="41" y="8"/>
                </a:cxn>
                <a:cxn ang="0">
                  <a:pos x="41" y="8"/>
                </a:cxn>
                <a:cxn ang="0">
                  <a:pos x="42" y="6"/>
                </a:cxn>
                <a:cxn ang="0">
                  <a:pos x="43" y="4"/>
                </a:cxn>
                <a:cxn ang="0">
                  <a:pos x="42" y="3"/>
                </a:cxn>
                <a:cxn ang="0">
                  <a:pos x="41" y="1"/>
                </a:cxn>
                <a:cxn ang="0">
                  <a:pos x="40" y="0"/>
                </a:cxn>
                <a:cxn ang="0">
                  <a:pos x="38" y="0"/>
                </a:cxn>
                <a:cxn ang="0">
                  <a:pos x="37" y="0"/>
                </a:cxn>
                <a:cxn ang="0">
                  <a:pos x="35" y="1"/>
                </a:cxn>
                <a:cxn ang="0">
                  <a:pos x="35" y="1"/>
                </a:cxn>
              </a:cxnLst>
              <a:rect l="0" t="0" r="r" b="b"/>
              <a:pathLst>
                <a:path w="43" h="57">
                  <a:moveTo>
                    <a:pt x="35" y="1"/>
                  </a:moveTo>
                  <a:lnTo>
                    <a:pt x="35" y="1"/>
                  </a:lnTo>
                  <a:lnTo>
                    <a:pt x="25" y="12"/>
                  </a:lnTo>
                  <a:lnTo>
                    <a:pt x="16" y="24"/>
                  </a:lnTo>
                  <a:lnTo>
                    <a:pt x="8" y="37"/>
                  </a:lnTo>
                  <a:lnTo>
                    <a:pt x="1" y="49"/>
                  </a:lnTo>
                  <a:lnTo>
                    <a:pt x="1" y="49"/>
                  </a:lnTo>
                  <a:lnTo>
                    <a:pt x="0" y="51"/>
                  </a:lnTo>
                  <a:lnTo>
                    <a:pt x="1" y="54"/>
                  </a:lnTo>
                  <a:lnTo>
                    <a:pt x="2" y="55"/>
                  </a:lnTo>
                  <a:lnTo>
                    <a:pt x="3" y="56"/>
                  </a:lnTo>
                  <a:lnTo>
                    <a:pt x="4" y="57"/>
                  </a:lnTo>
                  <a:lnTo>
                    <a:pt x="6" y="57"/>
                  </a:lnTo>
                  <a:lnTo>
                    <a:pt x="8" y="56"/>
                  </a:lnTo>
                  <a:lnTo>
                    <a:pt x="9" y="55"/>
                  </a:lnTo>
                  <a:lnTo>
                    <a:pt x="9" y="55"/>
                  </a:lnTo>
                  <a:lnTo>
                    <a:pt x="16" y="42"/>
                  </a:lnTo>
                  <a:lnTo>
                    <a:pt x="24" y="30"/>
                  </a:lnTo>
                  <a:lnTo>
                    <a:pt x="32" y="18"/>
                  </a:lnTo>
                  <a:lnTo>
                    <a:pt x="41" y="8"/>
                  </a:lnTo>
                  <a:lnTo>
                    <a:pt x="41" y="8"/>
                  </a:lnTo>
                  <a:lnTo>
                    <a:pt x="42" y="6"/>
                  </a:lnTo>
                  <a:lnTo>
                    <a:pt x="43" y="4"/>
                  </a:lnTo>
                  <a:lnTo>
                    <a:pt x="42" y="3"/>
                  </a:lnTo>
                  <a:lnTo>
                    <a:pt x="41" y="1"/>
                  </a:lnTo>
                  <a:lnTo>
                    <a:pt x="40" y="0"/>
                  </a:lnTo>
                  <a:lnTo>
                    <a:pt x="38" y="0"/>
                  </a:lnTo>
                  <a:lnTo>
                    <a:pt x="37" y="0"/>
                  </a:lnTo>
                  <a:lnTo>
                    <a:pt x="35" y="1"/>
                  </a:lnTo>
                  <a:lnTo>
                    <a:pt x="3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8" name="Freeform 335">
              <a:extLst>
                <a:ext uri="{FF2B5EF4-FFF2-40B4-BE49-F238E27FC236}">
                  <a16:creationId xmlns:a16="http://schemas.microsoft.com/office/drawing/2014/main" id="{F5B98897-FBDC-E0E2-E1D1-7F8D5F50651C}"/>
                </a:ext>
              </a:extLst>
            </p:cNvPr>
            <p:cNvSpPr/>
            <p:nvPr/>
          </p:nvSpPr>
          <p:spPr bwMode="auto">
            <a:xfrm>
              <a:off x="3762375" y="3375025"/>
              <a:ext cx="12700" cy="30163"/>
            </a:xfrm>
            <a:custGeom>
              <a:avLst/>
              <a:gdLst/>
              <a:ahLst/>
              <a:cxnLst>
                <a:cxn ang="0">
                  <a:pos x="15" y="4"/>
                </a:cxn>
                <a:cxn ang="0">
                  <a:pos x="15" y="4"/>
                </a:cxn>
                <a:cxn ang="0">
                  <a:pos x="0" y="51"/>
                </a:cxn>
                <a:cxn ang="0">
                  <a:pos x="0" y="51"/>
                </a:cxn>
                <a:cxn ang="0">
                  <a:pos x="0" y="53"/>
                </a:cxn>
                <a:cxn ang="0">
                  <a:pos x="0" y="54"/>
                </a:cxn>
                <a:cxn ang="0">
                  <a:pos x="1" y="55"/>
                </a:cxn>
                <a:cxn ang="0">
                  <a:pos x="3" y="56"/>
                </a:cxn>
                <a:cxn ang="0">
                  <a:pos x="5" y="56"/>
                </a:cxn>
                <a:cxn ang="0">
                  <a:pos x="6" y="56"/>
                </a:cxn>
                <a:cxn ang="0">
                  <a:pos x="9" y="55"/>
                </a:cxn>
                <a:cxn ang="0">
                  <a:pos x="10" y="53"/>
                </a:cxn>
                <a:cxn ang="0">
                  <a:pos x="10" y="53"/>
                </a:cxn>
                <a:cxn ang="0">
                  <a:pos x="23" y="6"/>
                </a:cxn>
                <a:cxn ang="0">
                  <a:pos x="23" y="6"/>
                </a:cxn>
                <a:cxn ang="0">
                  <a:pos x="24" y="4"/>
                </a:cxn>
                <a:cxn ang="0">
                  <a:pos x="23" y="2"/>
                </a:cxn>
                <a:cxn ang="0">
                  <a:pos x="22" y="0"/>
                </a:cxn>
                <a:cxn ang="0">
                  <a:pos x="20" y="0"/>
                </a:cxn>
                <a:cxn ang="0">
                  <a:pos x="19" y="0"/>
                </a:cxn>
                <a:cxn ang="0">
                  <a:pos x="17" y="0"/>
                </a:cxn>
                <a:cxn ang="0">
                  <a:pos x="16" y="1"/>
                </a:cxn>
                <a:cxn ang="0">
                  <a:pos x="15" y="4"/>
                </a:cxn>
                <a:cxn ang="0">
                  <a:pos x="15" y="4"/>
                </a:cxn>
              </a:cxnLst>
              <a:rect l="0" t="0" r="r" b="b"/>
              <a:pathLst>
                <a:path w="24" h="56">
                  <a:moveTo>
                    <a:pt x="15" y="4"/>
                  </a:moveTo>
                  <a:lnTo>
                    <a:pt x="15" y="4"/>
                  </a:lnTo>
                  <a:lnTo>
                    <a:pt x="0" y="51"/>
                  </a:lnTo>
                  <a:lnTo>
                    <a:pt x="0" y="51"/>
                  </a:lnTo>
                  <a:lnTo>
                    <a:pt x="0" y="53"/>
                  </a:lnTo>
                  <a:lnTo>
                    <a:pt x="0" y="54"/>
                  </a:lnTo>
                  <a:lnTo>
                    <a:pt x="1" y="55"/>
                  </a:lnTo>
                  <a:lnTo>
                    <a:pt x="3" y="56"/>
                  </a:lnTo>
                  <a:lnTo>
                    <a:pt x="5" y="56"/>
                  </a:lnTo>
                  <a:lnTo>
                    <a:pt x="6" y="56"/>
                  </a:lnTo>
                  <a:lnTo>
                    <a:pt x="9" y="55"/>
                  </a:lnTo>
                  <a:lnTo>
                    <a:pt x="10" y="53"/>
                  </a:lnTo>
                  <a:lnTo>
                    <a:pt x="10" y="53"/>
                  </a:lnTo>
                  <a:lnTo>
                    <a:pt x="23" y="6"/>
                  </a:lnTo>
                  <a:lnTo>
                    <a:pt x="23" y="6"/>
                  </a:lnTo>
                  <a:lnTo>
                    <a:pt x="24" y="4"/>
                  </a:lnTo>
                  <a:lnTo>
                    <a:pt x="23" y="2"/>
                  </a:lnTo>
                  <a:lnTo>
                    <a:pt x="22" y="0"/>
                  </a:lnTo>
                  <a:lnTo>
                    <a:pt x="20" y="0"/>
                  </a:lnTo>
                  <a:lnTo>
                    <a:pt x="19" y="0"/>
                  </a:lnTo>
                  <a:lnTo>
                    <a:pt x="17" y="0"/>
                  </a:lnTo>
                  <a:lnTo>
                    <a:pt x="16" y="1"/>
                  </a:lnTo>
                  <a:lnTo>
                    <a:pt x="15" y="4"/>
                  </a:lnTo>
                  <a:lnTo>
                    <a:pt x="15"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9" name="Freeform 336">
              <a:extLst>
                <a:ext uri="{FF2B5EF4-FFF2-40B4-BE49-F238E27FC236}">
                  <a16:creationId xmlns:a16="http://schemas.microsoft.com/office/drawing/2014/main" id="{EACB8D9B-AD36-8A59-39B8-FD3C6105CF51}"/>
                </a:ext>
              </a:extLst>
            </p:cNvPr>
            <p:cNvSpPr/>
            <p:nvPr/>
          </p:nvSpPr>
          <p:spPr bwMode="auto">
            <a:xfrm>
              <a:off x="3757613" y="3392488"/>
              <a:ext cx="38100" cy="42863"/>
            </a:xfrm>
            <a:custGeom>
              <a:avLst/>
              <a:gdLst/>
              <a:ahLst/>
              <a:cxnLst>
                <a:cxn ang="0">
                  <a:pos x="64" y="2"/>
                </a:cxn>
                <a:cxn ang="0">
                  <a:pos x="64" y="2"/>
                </a:cxn>
                <a:cxn ang="0">
                  <a:pos x="54" y="10"/>
                </a:cxn>
                <a:cxn ang="0">
                  <a:pos x="45" y="19"/>
                </a:cxn>
                <a:cxn ang="0">
                  <a:pos x="45" y="19"/>
                </a:cxn>
                <a:cxn ang="0">
                  <a:pos x="41" y="24"/>
                </a:cxn>
                <a:cxn ang="0">
                  <a:pos x="38" y="29"/>
                </a:cxn>
                <a:cxn ang="0">
                  <a:pos x="35" y="35"/>
                </a:cxn>
                <a:cxn ang="0">
                  <a:pos x="31" y="39"/>
                </a:cxn>
                <a:cxn ang="0">
                  <a:pos x="31" y="39"/>
                </a:cxn>
                <a:cxn ang="0">
                  <a:pos x="22" y="47"/>
                </a:cxn>
                <a:cxn ang="0">
                  <a:pos x="13" y="55"/>
                </a:cxn>
                <a:cxn ang="0">
                  <a:pos x="9" y="59"/>
                </a:cxn>
                <a:cxn ang="0">
                  <a:pos x="6" y="63"/>
                </a:cxn>
                <a:cxn ang="0">
                  <a:pos x="3" y="69"/>
                </a:cxn>
                <a:cxn ang="0">
                  <a:pos x="1" y="75"/>
                </a:cxn>
                <a:cxn ang="0">
                  <a:pos x="1" y="75"/>
                </a:cxn>
                <a:cxn ang="0">
                  <a:pos x="0" y="77"/>
                </a:cxn>
                <a:cxn ang="0">
                  <a:pos x="1" y="78"/>
                </a:cxn>
                <a:cxn ang="0">
                  <a:pos x="2" y="79"/>
                </a:cxn>
                <a:cxn ang="0">
                  <a:pos x="4" y="80"/>
                </a:cxn>
                <a:cxn ang="0">
                  <a:pos x="5" y="80"/>
                </a:cxn>
                <a:cxn ang="0">
                  <a:pos x="7" y="80"/>
                </a:cxn>
                <a:cxn ang="0">
                  <a:pos x="9" y="79"/>
                </a:cxn>
                <a:cxn ang="0">
                  <a:pos x="10" y="77"/>
                </a:cxn>
                <a:cxn ang="0">
                  <a:pos x="10" y="77"/>
                </a:cxn>
                <a:cxn ang="0">
                  <a:pos x="12" y="72"/>
                </a:cxn>
                <a:cxn ang="0">
                  <a:pos x="15" y="67"/>
                </a:cxn>
                <a:cxn ang="0">
                  <a:pos x="19" y="62"/>
                </a:cxn>
                <a:cxn ang="0">
                  <a:pos x="23" y="58"/>
                </a:cxn>
                <a:cxn ang="0">
                  <a:pos x="40" y="44"/>
                </a:cxn>
                <a:cxn ang="0">
                  <a:pos x="40" y="44"/>
                </a:cxn>
                <a:cxn ang="0">
                  <a:pos x="43" y="40"/>
                </a:cxn>
                <a:cxn ang="0">
                  <a:pos x="46" y="37"/>
                </a:cxn>
                <a:cxn ang="0">
                  <a:pos x="51" y="28"/>
                </a:cxn>
                <a:cxn ang="0">
                  <a:pos x="51" y="28"/>
                </a:cxn>
                <a:cxn ang="0">
                  <a:pos x="55" y="22"/>
                </a:cxn>
                <a:cxn ang="0">
                  <a:pos x="60" y="17"/>
                </a:cxn>
                <a:cxn ang="0">
                  <a:pos x="70" y="8"/>
                </a:cxn>
                <a:cxn ang="0">
                  <a:pos x="70" y="8"/>
                </a:cxn>
                <a:cxn ang="0">
                  <a:pos x="71" y="7"/>
                </a:cxn>
                <a:cxn ang="0">
                  <a:pos x="71" y="5"/>
                </a:cxn>
                <a:cxn ang="0">
                  <a:pos x="71" y="3"/>
                </a:cxn>
                <a:cxn ang="0">
                  <a:pos x="70" y="2"/>
                </a:cxn>
                <a:cxn ang="0">
                  <a:pos x="69" y="0"/>
                </a:cxn>
                <a:cxn ang="0">
                  <a:pos x="67" y="0"/>
                </a:cxn>
                <a:cxn ang="0">
                  <a:pos x="65" y="0"/>
                </a:cxn>
                <a:cxn ang="0">
                  <a:pos x="64" y="2"/>
                </a:cxn>
                <a:cxn ang="0">
                  <a:pos x="64" y="2"/>
                </a:cxn>
              </a:cxnLst>
              <a:rect l="0" t="0" r="r" b="b"/>
              <a:pathLst>
                <a:path w="71" h="80">
                  <a:moveTo>
                    <a:pt x="64" y="2"/>
                  </a:moveTo>
                  <a:lnTo>
                    <a:pt x="64" y="2"/>
                  </a:lnTo>
                  <a:lnTo>
                    <a:pt x="54" y="10"/>
                  </a:lnTo>
                  <a:lnTo>
                    <a:pt x="45" y="19"/>
                  </a:lnTo>
                  <a:lnTo>
                    <a:pt x="45" y="19"/>
                  </a:lnTo>
                  <a:lnTo>
                    <a:pt x="41" y="24"/>
                  </a:lnTo>
                  <a:lnTo>
                    <a:pt x="38" y="29"/>
                  </a:lnTo>
                  <a:lnTo>
                    <a:pt x="35" y="35"/>
                  </a:lnTo>
                  <a:lnTo>
                    <a:pt x="31" y="39"/>
                  </a:lnTo>
                  <a:lnTo>
                    <a:pt x="31" y="39"/>
                  </a:lnTo>
                  <a:lnTo>
                    <a:pt x="22" y="47"/>
                  </a:lnTo>
                  <a:lnTo>
                    <a:pt x="13" y="55"/>
                  </a:lnTo>
                  <a:lnTo>
                    <a:pt x="9" y="59"/>
                  </a:lnTo>
                  <a:lnTo>
                    <a:pt x="6" y="63"/>
                  </a:lnTo>
                  <a:lnTo>
                    <a:pt x="3" y="69"/>
                  </a:lnTo>
                  <a:lnTo>
                    <a:pt x="1" y="75"/>
                  </a:lnTo>
                  <a:lnTo>
                    <a:pt x="1" y="75"/>
                  </a:lnTo>
                  <a:lnTo>
                    <a:pt x="0" y="77"/>
                  </a:lnTo>
                  <a:lnTo>
                    <a:pt x="1" y="78"/>
                  </a:lnTo>
                  <a:lnTo>
                    <a:pt x="2" y="79"/>
                  </a:lnTo>
                  <a:lnTo>
                    <a:pt x="4" y="80"/>
                  </a:lnTo>
                  <a:lnTo>
                    <a:pt x="5" y="80"/>
                  </a:lnTo>
                  <a:lnTo>
                    <a:pt x="7" y="80"/>
                  </a:lnTo>
                  <a:lnTo>
                    <a:pt x="9" y="79"/>
                  </a:lnTo>
                  <a:lnTo>
                    <a:pt x="10" y="77"/>
                  </a:lnTo>
                  <a:lnTo>
                    <a:pt x="10" y="77"/>
                  </a:lnTo>
                  <a:lnTo>
                    <a:pt x="12" y="72"/>
                  </a:lnTo>
                  <a:lnTo>
                    <a:pt x="15" y="67"/>
                  </a:lnTo>
                  <a:lnTo>
                    <a:pt x="19" y="62"/>
                  </a:lnTo>
                  <a:lnTo>
                    <a:pt x="23" y="58"/>
                  </a:lnTo>
                  <a:lnTo>
                    <a:pt x="40" y="44"/>
                  </a:lnTo>
                  <a:lnTo>
                    <a:pt x="40" y="44"/>
                  </a:lnTo>
                  <a:lnTo>
                    <a:pt x="43" y="40"/>
                  </a:lnTo>
                  <a:lnTo>
                    <a:pt x="46" y="37"/>
                  </a:lnTo>
                  <a:lnTo>
                    <a:pt x="51" y="28"/>
                  </a:lnTo>
                  <a:lnTo>
                    <a:pt x="51" y="28"/>
                  </a:lnTo>
                  <a:lnTo>
                    <a:pt x="55" y="22"/>
                  </a:lnTo>
                  <a:lnTo>
                    <a:pt x="60" y="17"/>
                  </a:lnTo>
                  <a:lnTo>
                    <a:pt x="70" y="8"/>
                  </a:lnTo>
                  <a:lnTo>
                    <a:pt x="70" y="8"/>
                  </a:lnTo>
                  <a:lnTo>
                    <a:pt x="71" y="7"/>
                  </a:lnTo>
                  <a:lnTo>
                    <a:pt x="71" y="5"/>
                  </a:lnTo>
                  <a:lnTo>
                    <a:pt x="71" y="3"/>
                  </a:lnTo>
                  <a:lnTo>
                    <a:pt x="70" y="2"/>
                  </a:lnTo>
                  <a:lnTo>
                    <a:pt x="69" y="0"/>
                  </a:lnTo>
                  <a:lnTo>
                    <a:pt x="67" y="0"/>
                  </a:lnTo>
                  <a:lnTo>
                    <a:pt x="65" y="0"/>
                  </a:lnTo>
                  <a:lnTo>
                    <a:pt x="64" y="2"/>
                  </a:lnTo>
                  <a:lnTo>
                    <a:pt x="6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0" name="Freeform 337">
              <a:extLst>
                <a:ext uri="{FF2B5EF4-FFF2-40B4-BE49-F238E27FC236}">
                  <a16:creationId xmlns:a16="http://schemas.microsoft.com/office/drawing/2014/main" id="{6235D27A-A8DD-29A7-20C5-5C57646D25D7}"/>
                </a:ext>
              </a:extLst>
            </p:cNvPr>
            <p:cNvSpPr/>
            <p:nvPr/>
          </p:nvSpPr>
          <p:spPr bwMode="auto">
            <a:xfrm>
              <a:off x="3714750" y="3413125"/>
              <a:ext cx="88900" cy="87313"/>
            </a:xfrm>
            <a:custGeom>
              <a:avLst/>
              <a:gdLst/>
              <a:ahLst/>
              <a:cxnLst>
                <a:cxn ang="0">
                  <a:pos x="158" y="2"/>
                </a:cxn>
                <a:cxn ang="0">
                  <a:pos x="158" y="2"/>
                </a:cxn>
                <a:cxn ang="0">
                  <a:pos x="154" y="8"/>
                </a:cxn>
                <a:cxn ang="0">
                  <a:pos x="149" y="13"/>
                </a:cxn>
                <a:cxn ang="0">
                  <a:pos x="139" y="23"/>
                </a:cxn>
                <a:cxn ang="0">
                  <a:pos x="128" y="33"/>
                </a:cxn>
                <a:cxn ang="0">
                  <a:pos x="118" y="43"/>
                </a:cxn>
                <a:cxn ang="0">
                  <a:pos x="118" y="43"/>
                </a:cxn>
                <a:cxn ang="0">
                  <a:pos x="99" y="66"/>
                </a:cxn>
                <a:cxn ang="0">
                  <a:pos x="78" y="86"/>
                </a:cxn>
                <a:cxn ang="0">
                  <a:pos x="78" y="86"/>
                </a:cxn>
                <a:cxn ang="0">
                  <a:pos x="57" y="103"/>
                </a:cxn>
                <a:cxn ang="0">
                  <a:pos x="38" y="121"/>
                </a:cxn>
                <a:cxn ang="0">
                  <a:pos x="27" y="129"/>
                </a:cxn>
                <a:cxn ang="0">
                  <a:pos x="18" y="138"/>
                </a:cxn>
                <a:cxn ang="0">
                  <a:pos x="10" y="148"/>
                </a:cxn>
                <a:cxn ang="0">
                  <a:pos x="1" y="159"/>
                </a:cxn>
                <a:cxn ang="0">
                  <a:pos x="1" y="159"/>
                </a:cxn>
                <a:cxn ang="0">
                  <a:pos x="0" y="162"/>
                </a:cxn>
                <a:cxn ang="0">
                  <a:pos x="1" y="164"/>
                </a:cxn>
                <a:cxn ang="0">
                  <a:pos x="5" y="166"/>
                </a:cxn>
                <a:cxn ang="0">
                  <a:pos x="7" y="166"/>
                </a:cxn>
                <a:cxn ang="0">
                  <a:pos x="7" y="166"/>
                </a:cxn>
                <a:cxn ang="0">
                  <a:pos x="13" y="163"/>
                </a:cxn>
                <a:cxn ang="0">
                  <a:pos x="18" y="160"/>
                </a:cxn>
                <a:cxn ang="0">
                  <a:pos x="18" y="160"/>
                </a:cxn>
                <a:cxn ang="0">
                  <a:pos x="20" y="158"/>
                </a:cxn>
                <a:cxn ang="0">
                  <a:pos x="20" y="156"/>
                </a:cxn>
                <a:cxn ang="0">
                  <a:pos x="19" y="154"/>
                </a:cxn>
                <a:cxn ang="0">
                  <a:pos x="18" y="153"/>
                </a:cxn>
                <a:cxn ang="0">
                  <a:pos x="18" y="153"/>
                </a:cxn>
                <a:cxn ang="0">
                  <a:pos x="25" y="143"/>
                </a:cxn>
                <a:cxn ang="0">
                  <a:pos x="34" y="135"/>
                </a:cxn>
                <a:cxn ang="0">
                  <a:pos x="53" y="118"/>
                </a:cxn>
                <a:cxn ang="0">
                  <a:pos x="73" y="103"/>
                </a:cxn>
                <a:cxn ang="0">
                  <a:pos x="91" y="86"/>
                </a:cxn>
                <a:cxn ang="0">
                  <a:pos x="91" y="86"/>
                </a:cxn>
                <a:cxn ang="0">
                  <a:pos x="102" y="76"/>
                </a:cxn>
                <a:cxn ang="0">
                  <a:pos x="111" y="66"/>
                </a:cxn>
                <a:cxn ang="0">
                  <a:pos x="131" y="44"/>
                </a:cxn>
                <a:cxn ang="0">
                  <a:pos x="131" y="44"/>
                </a:cxn>
                <a:cxn ang="0">
                  <a:pos x="140" y="35"/>
                </a:cxn>
                <a:cxn ang="0">
                  <a:pos x="149" y="25"/>
                </a:cxn>
                <a:cxn ang="0">
                  <a:pos x="158" y="17"/>
                </a:cxn>
                <a:cxn ang="0">
                  <a:pos x="163" y="12"/>
                </a:cxn>
                <a:cxn ang="0">
                  <a:pos x="167" y="7"/>
                </a:cxn>
                <a:cxn ang="0">
                  <a:pos x="167" y="7"/>
                </a:cxn>
                <a:cxn ang="0">
                  <a:pos x="167" y="5"/>
                </a:cxn>
                <a:cxn ang="0">
                  <a:pos x="167" y="4"/>
                </a:cxn>
                <a:cxn ang="0">
                  <a:pos x="166" y="2"/>
                </a:cxn>
                <a:cxn ang="0">
                  <a:pos x="165" y="1"/>
                </a:cxn>
                <a:cxn ang="0">
                  <a:pos x="163" y="0"/>
                </a:cxn>
                <a:cxn ang="0">
                  <a:pos x="162" y="0"/>
                </a:cxn>
                <a:cxn ang="0">
                  <a:pos x="159" y="1"/>
                </a:cxn>
                <a:cxn ang="0">
                  <a:pos x="158" y="2"/>
                </a:cxn>
                <a:cxn ang="0">
                  <a:pos x="158" y="2"/>
                </a:cxn>
              </a:cxnLst>
              <a:rect l="0" t="0" r="r" b="b"/>
              <a:pathLst>
                <a:path w="167" h="166">
                  <a:moveTo>
                    <a:pt x="158" y="2"/>
                  </a:moveTo>
                  <a:lnTo>
                    <a:pt x="158" y="2"/>
                  </a:lnTo>
                  <a:lnTo>
                    <a:pt x="154" y="8"/>
                  </a:lnTo>
                  <a:lnTo>
                    <a:pt x="149" y="13"/>
                  </a:lnTo>
                  <a:lnTo>
                    <a:pt x="139" y="23"/>
                  </a:lnTo>
                  <a:lnTo>
                    <a:pt x="128" y="33"/>
                  </a:lnTo>
                  <a:lnTo>
                    <a:pt x="118" y="43"/>
                  </a:lnTo>
                  <a:lnTo>
                    <a:pt x="118" y="43"/>
                  </a:lnTo>
                  <a:lnTo>
                    <a:pt x="99" y="66"/>
                  </a:lnTo>
                  <a:lnTo>
                    <a:pt x="78" y="86"/>
                  </a:lnTo>
                  <a:lnTo>
                    <a:pt x="78" y="86"/>
                  </a:lnTo>
                  <a:lnTo>
                    <a:pt x="57" y="103"/>
                  </a:lnTo>
                  <a:lnTo>
                    <a:pt x="38" y="121"/>
                  </a:lnTo>
                  <a:lnTo>
                    <a:pt x="27" y="129"/>
                  </a:lnTo>
                  <a:lnTo>
                    <a:pt x="18" y="138"/>
                  </a:lnTo>
                  <a:lnTo>
                    <a:pt x="10" y="148"/>
                  </a:lnTo>
                  <a:lnTo>
                    <a:pt x="1" y="159"/>
                  </a:lnTo>
                  <a:lnTo>
                    <a:pt x="1" y="159"/>
                  </a:lnTo>
                  <a:lnTo>
                    <a:pt x="0" y="162"/>
                  </a:lnTo>
                  <a:lnTo>
                    <a:pt x="1" y="164"/>
                  </a:lnTo>
                  <a:lnTo>
                    <a:pt x="5" y="166"/>
                  </a:lnTo>
                  <a:lnTo>
                    <a:pt x="7" y="166"/>
                  </a:lnTo>
                  <a:lnTo>
                    <a:pt x="7" y="166"/>
                  </a:lnTo>
                  <a:lnTo>
                    <a:pt x="13" y="163"/>
                  </a:lnTo>
                  <a:lnTo>
                    <a:pt x="18" y="160"/>
                  </a:lnTo>
                  <a:lnTo>
                    <a:pt x="18" y="160"/>
                  </a:lnTo>
                  <a:lnTo>
                    <a:pt x="20" y="158"/>
                  </a:lnTo>
                  <a:lnTo>
                    <a:pt x="20" y="156"/>
                  </a:lnTo>
                  <a:lnTo>
                    <a:pt x="19" y="154"/>
                  </a:lnTo>
                  <a:lnTo>
                    <a:pt x="18" y="153"/>
                  </a:lnTo>
                  <a:lnTo>
                    <a:pt x="18" y="153"/>
                  </a:lnTo>
                  <a:lnTo>
                    <a:pt x="25" y="143"/>
                  </a:lnTo>
                  <a:lnTo>
                    <a:pt x="34" y="135"/>
                  </a:lnTo>
                  <a:lnTo>
                    <a:pt x="53" y="118"/>
                  </a:lnTo>
                  <a:lnTo>
                    <a:pt x="73" y="103"/>
                  </a:lnTo>
                  <a:lnTo>
                    <a:pt x="91" y="86"/>
                  </a:lnTo>
                  <a:lnTo>
                    <a:pt x="91" y="86"/>
                  </a:lnTo>
                  <a:lnTo>
                    <a:pt x="102" y="76"/>
                  </a:lnTo>
                  <a:lnTo>
                    <a:pt x="111" y="66"/>
                  </a:lnTo>
                  <a:lnTo>
                    <a:pt x="131" y="44"/>
                  </a:lnTo>
                  <a:lnTo>
                    <a:pt x="131" y="44"/>
                  </a:lnTo>
                  <a:lnTo>
                    <a:pt x="140" y="35"/>
                  </a:lnTo>
                  <a:lnTo>
                    <a:pt x="149" y="25"/>
                  </a:lnTo>
                  <a:lnTo>
                    <a:pt x="158" y="17"/>
                  </a:lnTo>
                  <a:lnTo>
                    <a:pt x="163" y="12"/>
                  </a:lnTo>
                  <a:lnTo>
                    <a:pt x="167" y="7"/>
                  </a:lnTo>
                  <a:lnTo>
                    <a:pt x="167" y="7"/>
                  </a:lnTo>
                  <a:lnTo>
                    <a:pt x="167" y="5"/>
                  </a:lnTo>
                  <a:lnTo>
                    <a:pt x="167" y="4"/>
                  </a:lnTo>
                  <a:lnTo>
                    <a:pt x="166" y="2"/>
                  </a:lnTo>
                  <a:lnTo>
                    <a:pt x="165" y="1"/>
                  </a:lnTo>
                  <a:lnTo>
                    <a:pt x="163" y="0"/>
                  </a:lnTo>
                  <a:lnTo>
                    <a:pt x="162" y="0"/>
                  </a:lnTo>
                  <a:lnTo>
                    <a:pt x="159" y="1"/>
                  </a:lnTo>
                  <a:lnTo>
                    <a:pt x="158" y="2"/>
                  </a:lnTo>
                  <a:lnTo>
                    <a:pt x="158"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1" name="Freeform 338">
              <a:extLst>
                <a:ext uri="{FF2B5EF4-FFF2-40B4-BE49-F238E27FC236}">
                  <a16:creationId xmlns:a16="http://schemas.microsoft.com/office/drawing/2014/main" id="{5BA8E578-8022-C01A-C03D-6FFCC69738F0}"/>
                </a:ext>
              </a:extLst>
            </p:cNvPr>
            <p:cNvSpPr/>
            <p:nvPr/>
          </p:nvSpPr>
          <p:spPr bwMode="auto">
            <a:xfrm>
              <a:off x="3743325" y="3448050"/>
              <a:ext cx="57150" cy="65088"/>
            </a:xfrm>
            <a:custGeom>
              <a:avLst/>
              <a:gdLst/>
              <a:ahLst/>
              <a:cxnLst>
                <a:cxn ang="0">
                  <a:pos x="100" y="2"/>
                </a:cxn>
                <a:cxn ang="0">
                  <a:pos x="100" y="2"/>
                </a:cxn>
                <a:cxn ang="0">
                  <a:pos x="90" y="14"/>
                </a:cxn>
                <a:cxn ang="0">
                  <a:pos x="80" y="26"/>
                </a:cxn>
                <a:cxn ang="0">
                  <a:pos x="57" y="49"/>
                </a:cxn>
                <a:cxn ang="0">
                  <a:pos x="57" y="49"/>
                </a:cxn>
                <a:cxn ang="0">
                  <a:pos x="43" y="66"/>
                </a:cxn>
                <a:cxn ang="0">
                  <a:pos x="30" y="82"/>
                </a:cxn>
                <a:cxn ang="0">
                  <a:pos x="16" y="99"/>
                </a:cxn>
                <a:cxn ang="0">
                  <a:pos x="1" y="114"/>
                </a:cxn>
                <a:cxn ang="0">
                  <a:pos x="1" y="114"/>
                </a:cxn>
                <a:cxn ang="0">
                  <a:pos x="0" y="117"/>
                </a:cxn>
                <a:cxn ang="0">
                  <a:pos x="0" y="118"/>
                </a:cxn>
                <a:cxn ang="0">
                  <a:pos x="0" y="120"/>
                </a:cxn>
                <a:cxn ang="0">
                  <a:pos x="1" y="121"/>
                </a:cxn>
                <a:cxn ang="0">
                  <a:pos x="3" y="122"/>
                </a:cxn>
                <a:cxn ang="0">
                  <a:pos x="4" y="123"/>
                </a:cxn>
                <a:cxn ang="0">
                  <a:pos x="6" y="123"/>
                </a:cxn>
                <a:cxn ang="0">
                  <a:pos x="8" y="121"/>
                </a:cxn>
                <a:cxn ang="0">
                  <a:pos x="8" y="121"/>
                </a:cxn>
                <a:cxn ang="0">
                  <a:pos x="23" y="105"/>
                </a:cxn>
                <a:cxn ang="0">
                  <a:pos x="36" y="89"/>
                </a:cxn>
                <a:cxn ang="0">
                  <a:pos x="64" y="57"/>
                </a:cxn>
                <a:cxn ang="0">
                  <a:pos x="64" y="57"/>
                </a:cxn>
                <a:cxn ang="0">
                  <a:pos x="87" y="32"/>
                </a:cxn>
                <a:cxn ang="0">
                  <a:pos x="98" y="19"/>
                </a:cxn>
                <a:cxn ang="0">
                  <a:pos x="109" y="6"/>
                </a:cxn>
                <a:cxn ang="0">
                  <a:pos x="109" y="6"/>
                </a:cxn>
                <a:cxn ang="0">
                  <a:pos x="110" y="5"/>
                </a:cxn>
                <a:cxn ang="0">
                  <a:pos x="110" y="3"/>
                </a:cxn>
                <a:cxn ang="0">
                  <a:pos x="109" y="2"/>
                </a:cxn>
                <a:cxn ang="0">
                  <a:pos x="107" y="0"/>
                </a:cxn>
                <a:cxn ang="0">
                  <a:pos x="103" y="0"/>
                </a:cxn>
                <a:cxn ang="0">
                  <a:pos x="101" y="0"/>
                </a:cxn>
                <a:cxn ang="0">
                  <a:pos x="100" y="2"/>
                </a:cxn>
                <a:cxn ang="0">
                  <a:pos x="100" y="2"/>
                </a:cxn>
              </a:cxnLst>
              <a:rect l="0" t="0" r="r" b="b"/>
              <a:pathLst>
                <a:path w="110" h="123">
                  <a:moveTo>
                    <a:pt x="100" y="2"/>
                  </a:moveTo>
                  <a:lnTo>
                    <a:pt x="100" y="2"/>
                  </a:lnTo>
                  <a:lnTo>
                    <a:pt x="90" y="14"/>
                  </a:lnTo>
                  <a:lnTo>
                    <a:pt x="80" y="26"/>
                  </a:lnTo>
                  <a:lnTo>
                    <a:pt x="57" y="49"/>
                  </a:lnTo>
                  <a:lnTo>
                    <a:pt x="57" y="49"/>
                  </a:lnTo>
                  <a:lnTo>
                    <a:pt x="43" y="66"/>
                  </a:lnTo>
                  <a:lnTo>
                    <a:pt x="30" y="82"/>
                  </a:lnTo>
                  <a:lnTo>
                    <a:pt x="16" y="99"/>
                  </a:lnTo>
                  <a:lnTo>
                    <a:pt x="1" y="114"/>
                  </a:lnTo>
                  <a:lnTo>
                    <a:pt x="1" y="114"/>
                  </a:lnTo>
                  <a:lnTo>
                    <a:pt x="0" y="117"/>
                  </a:lnTo>
                  <a:lnTo>
                    <a:pt x="0" y="118"/>
                  </a:lnTo>
                  <a:lnTo>
                    <a:pt x="0" y="120"/>
                  </a:lnTo>
                  <a:lnTo>
                    <a:pt x="1" y="121"/>
                  </a:lnTo>
                  <a:lnTo>
                    <a:pt x="3" y="122"/>
                  </a:lnTo>
                  <a:lnTo>
                    <a:pt x="4" y="123"/>
                  </a:lnTo>
                  <a:lnTo>
                    <a:pt x="6" y="123"/>
                  </a:lnTo>
                  <a:lnTo>
                    <a:pt x="8" y="121"/>
                  </a:lnTo>
                  <a:lnTo>
                    <a:pt x="8" y="121"/>
                  </a:lnTo>
                  <a:lnTo>
                    <a:pt x="23" y="105"/>
                  </a:lnTo>
                  <a:lnTo>
                    <a:pt x="36" y="89"/>
                  </a:lnTo>
                  <a:lnTo>
                    <a:pt x="64" y="57"/>
                  </a:lnTo>
                  <a:lnTo>
                    <a:pt x="64" y="57"/>
                  </a:lnTo>
                  <a:lnTo>
                    <a:pt x="87" y="32"/>
                  </a:lnTo>
                  <a:lnTo>
                    <a:pt x="98" y="19"/>
                  </a:lnTo>
                  <a:lnTo>
                    <a:pt x="109" y="6"/>
                  </a:lnTo>
                  <a:lnTo>
                    <a:pt x="109" y="6"/>
                  </a:lnTo>
                  <a:lnTo>
                    <a:pt x="110" y="5"/>
                  </a:lnTo>
                  <a:lnTo>
                    <a:pt x="110" y="3"/>
                  </a:lnTo>
                  <a:lnTo>
                    <a:pt x="109" y="2"/>
                  </a:lnTo>
                  <a:lnTo>
                    <a:pt x="107" y="0"/>
                  </a:lnTo>
                  <a:lnTo>
                    <a:pt x="103" y="0"/>
                  </a:lnTo>
                  <a:lnTo>
                    <a:pt x="101" y="0"/>
                  </a:lnTo>
                  <a:lnTo>
                    <a:pt x="100" y="2"/>
                  </a:lnTo>
                  <a:lnTo>
                    <a:pt x="10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2" name="Freeform 339">
              <a:extLst>
                <a:ext uri="{FF2B5EF4-FFF2-40B4-BE49-F238E27FC236}">
                  <a16:creationId xmlns:a16="http://schemas.microsoft.com/office/drawing/2014/main" id="{3483034C-8DB8-2453-399C-B5D504BFAD13}"/>
                </a:ext>
              </a:extLst>
            </p:cNvPr>
            <p:cNvSpPr/>
            <p:nvPr/>
          </p:nvSpPr>
          <p:spPr bwMode="auto">
            <a:xfrm>
              <a:off x="3752850" y="3470275"/>
              <a:ext cx="50800" cy="60325"/>
            </a:xfrm>
            <a:custGeom>
              <a:avLst/>
              <a:gdLst/>
              <a:ahLst/>
              <a:cxnLst>
                <a:cxn ang="0">
                  <a:pos x="86" y="1"/>
                </a:cxn>
                <a:cxn ang="0">
                  <a:pos x="86" y="1"/>
                </a:cxn>
                <a:cxn ang="0">
                  <a:pos x="63" y="26"/>
                </a:cxn>
                <a:cxn ang="0">
                  <a:pos x="41" y="52"/>
                </a:cxn>
                <a:cxn ang="0">
                  <a:pos x="20" y="79"/>
                </a:cxn>
                <a:cxn ang="0">
                  <a:pos x="1" y="107"/>
                </a:cxn>
                <a:cxn ang="0">
                  <a:pos x="1" y="107"/>
                </a:cxn>
                <a:cxn ang="0">
                  <a:pos x="0" y="109"/>
                </a:cxn>
                <a:cxn ang="0">
                  <a:pos x="0" y="111"/>
                </a:cxn>
                <a:cxn ang="0">
                  <a:pos x="1" y="112"/>
                </a:cxn>
                <a:cxn ang="0">
                  <a:pos x="3" y="113"/>
                </a:cxn>
                <a:cxn ang="0">
                  <a:pos x="4" y="114"/>
                </a:cxn>
                <a:cxn ang="0">
                  <a:pos x="6" y="114"/>
                </a:cxn>
                <a:cxn ang="0">
                  <a:pos x="8" y="113"/>
                </a:cxn>
                <a:cxn ang="0">
                  <a:pos x="9" y="112"/>
                </a:cxn>
                <a:cxn ang="0">
                  <a:pos x="9" y="112"/>
                </a:cxn>
                <a:cxn ang="0">
                  <a:pos x="28" y="84"/>
                </a:cxn>
                <a:cxn ang="0">
                  <a:pos x="48" y="57"/>
                </a:cxn>
                <a:cxn ang="0">
                  <a:pos x="70" y="32"/>
                </a:cxn>
                <a:cxn ang="0">
                  <a:pos x="94" y="8"/>
                </a:cxn>
                <a:cxn ang="0">
                  <a:pos x="94" y="8"/>
                </a:cxn>
                <a:cxn ang="0">
                  <a:pos x="95" y="6"/>
                </a:cxn>
                <a:cxn ang="0">
                  <a:pos x="95" y="4"/>
                </a:cxn>
                <a:cxn ang="0">
                  <a:pos x="95" y="3"/>
                </a:cxn>
                <a:cxn ang="0">
                  <a:pos x="94" y="1"/>
                </a:cxn>
                <a:cxn ang="0">
                  <a:pos x="92" y="0"/>
                </a:cxn>
                <a:cxn ang="0">
                  <a:pos x="91" y="0"/>
                </a:cxn>
                <a:cxn ang="0">
                  <a:pos x="88" y="0"/>
                </a:cxn>
                <a:cxn ang="0">
                  <a:pos x="86" y="1"/>
                </a:cxn>
                <a:cxn ang="0">
                  <a:pos x="86" y="1"/>
                </a:cxn>
              </a:cxnLst>
              <a:rect l="0" t="0" r="r" b="b"/>
              <a:pathLst>
                <a:path w="95" h="114">
                  <a:moveTo>
                    <a:pt x="86" y="1"/>
                  </a:moveTo>
                  <a:lnTo>
                    <a:pt x="86" y="1"/>
                  </a:lnTo>
                  <a:lnTo>
                    <a:pt x="63" y="26"/>
                  </a:lnTo>
                  <a:lnTo>
                    <a:pt x="41" y="52"/>
                  </a:lnTo>
                  <a:lnTo>
                    <a:pt x="20" y="79"/>
                  </a:lnTo>
                  <a:lnTo>
                    <a:pt x="1" y="107"/>
                  </a:lnTo>
                  <a:lnTo>
                    <a:pt x="1" y="107"/>
                  </a:lnTo>
                  <a:lnTo>
                    <a:pt x="0" y="109"/>
                  </a:lnTo>
                  <a:lnTo>
                    <a:pt x="0" y="111"/>
                  </a:lnTo>
                  <a:lnTo>
                    <a:pt x="1" y="112"/>
                  </a:lnTo>
                  <a:lnTo>
                    <a:pt x="3" y="113"/>
                  </a:lnTo>
                  <a:lnTo>
                    <a:pt x="4" y="114"/>
                  </a:lnTo>
                  <a:lnTo>
                    <a:pt x="6" y="114"/>
                  </a:lnTo>
                  <a:lnTo>
                    <a:pt x="8" y="113"/>
                  </a:lnTo>
                  <a:lnTo>
                    <a:pt x="9" y="112"/>
                  </a:lnTo>
                  <a:lnTo>
                    <a:pt x="9" y="112"/>
                  </a:lnTo>
                  <a:lnTo>
                    <a:pt x="28" y="84"/>
                  </a:lnTo>
                  <a:lnTo>
                    <a:pt x="48" y="57"/>
                  </a:lnTo>
                  <a:lnTo>
                    <a:pt x="70" y="32"/>
                  </a:lnTo>
                  <a:lnTo>
                    <a:pt x="94" y="8"/>
                  </a:lnTo>
                  <a:lnTo>
                    <a:pt x="94" y="8"/>
                  </a:lnTo>
                  <a:lnTo>
                    <a:pt x="95" y="6"/>
                  </a:lnTo>
                  <a:lnTo>
                    <a:pt x="95" y="4"/>
                  </a:lnTo>
                  <a:lnTo>
                    <a:pt x="95" y="3"/>
                  </a:lnTo>
                  <a:lnTo>
                    <a:pt x="94" y="1"/>
                  </a:lnTo>
                  <a:lnTo>
                    <a:pt x="92" y="0"/>
                  </a:lnTo>
                  <a:lnTo>
                    <a:pt x="91" y="0"/>
                  </a:lnTo>
                  <a:lnTo>
                    <a:pt x="88" y="0"/>
                  </a:lnTo>
                  <a:lnTo>
                    <a:pt x="86" y="1"/>
                  </a:lnTo>
                  <a:lnTo>
                    <a:pt x="86"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3" name="Freeform 340">
              <a:extLst>
                <a:ext uri="{FF2B5EF4-FFF2-40B4-BE49-F238E27FC236}">
                  <a16:creationId xmlns:a16="http://schemas.microsoft.com/office/drawing/2014/main" id="{DFBFCED3-E90C-B8CB-4F82-14A4918A043B}"/>
                </a:ext>
              </a:extLst>
            </p:cNvPr>
            <p:cNvSpPr/>
            <p:nvPr/>
          </p:nvSpPr>
          <p:spPr bwMode="auto">
            <a:xfrm>
              <a:off x="3497263" y="3452813"/>
              <a:ext cx="14288" cy="30163"/>
            </a:xfrm>
            <a:custGeom>
              <a:avLst/>
              <a:gdLst/>
              <a:ahLst/>
              <a:cxnLst>
                <a:cxn ang="0">
                  <a:pos x="20" y="2"/>
                </a:cxn>
                <a:cxn ang="0">
                  <a:pos x="20" y="2"/>
                </a:cxn>
                <a:cxn ang="0">
                  <a:pos x="14" y="14"/>
                </a:cxn>
                <a:cxn ang="0">
                  <a:pos x="9" y="26"/>
                </a:cxn>
                <a:cxn ang="0">
                  <a:pos x="0" y="51"/>
                </a:cxn>
                <a:cxn ang="0">
                  <a:pos x="0" y="51"/>
                </a:cxn>
                <a:cxn ang="0">
                  <a:pos x="0" y="53"/>
                </a:cxn>
                <a:cxn ang="0">
                  <a:pos x="1" y="54"/>
                </a:cxn>
                <a:cxn ang="0">
                  <a:pos x="2" y="56"/>
                </a:cxn>
                <a:cxn ang="0">
                  <a:pos x="3" y="56"/>
                </a:cxn>
                <a:cxn ang="0">
                  <a:pos x="5" y="57"/>
                </a:cxn>
                <a:cxn ang="0">
                  <a:pos x="7" y="56"/>
                </a:cxn>
                <a:cxn ang="0">
                  <a:pos x="9" y="55"/>
                </a:cxn>
                <a:cxn ang="0">
                  <a:pos x="10" y="53"/>
                </a:cxn>
                <a:cxn ang="0">
                  <a:pos x="10" y="53"/>
                </a:cxn>
                <a:cxn ang="0">
                  <a:pos x="18" y="29"/>
                </a:cxn>
                <a:cxn ang="0">
                  <a:pos x="22" y="18"/>
                </a:cxn>
                <a:cxn ang="0">
                  <a:pos x="28" y="7"/>
                </a:cxn>
                <a:cxn ang="0">
                  <a:pos x="28" y="7"/>
                </a:cxn>
                <a:cxn ang="0">
                  <a:pos x="29" y="5"/>
                </a:cxn>
                <a:cxn ang="0">
                  <a:pos x="29" y="3"/>
                </a:cxn>
                <a:cxn ang="0">
                  <a:pos x="28" y="2"/>
                </a:cxn>
                <a:cxn ang="0">
                  <a:pos x="26" y="0"/>
                </a:cxn>
                <a:cxn ang="0">
                  <a:pos x="25" y="0"/>
                </a:cxn>
                <a:cxn ang="0">
                  <a:pos x="23" y="0"/>
                </a:cxn>
                <a:cxn ang="0">
                  <a:pos x="22" y="0"/>
                </a:cxn>
                <a:cxn ang="0">
                  <a:pos x="20" y="2"/>
                </a:cxn>
                <a:cxn ang="0">
                  <a:pos x="20" y="2"/>
                </a:cxn>
              </a:cxnLst>
              <a:rect l="0" t="0" r="r" b="b"/>
              <a:pathLst>
                <a:path w="29" h="57">
                  <a:moveTo>
                    <a:pt x="20" y="2"/>
                  </a:moveTo>
                  <a:lnTo>
                    <a:pt x="20" y="2"/>
                  </a:lnTo>
                  <a:lnTo>
                    <a:pt x="14" y="14"/>
                  </a:lnTo>
                  <a:lnTo>
                    <a:pt x="9" y="26"/>
                  </a:lnTo>
                  <a:lnTo>
                    <a:pt x="0" y="51"/>
                  </a:lnTo>
                  <a:lnTo>
                    <a:pt x="0" y="51"/>
                  </a:lnTo>
                  <a:lnTo>
                    <a:pt x="0" y="53"/>
                  </a:lnTo>
                  <a:lnTo>
                    <a:pt x="1" y="54"/>
                  </a:lnTo>
                  <a:lnTo>
                    <a:pt x="2" y="56"/>
                  </a:lnTo>
                  <a:lnTo>
                    <a:pt x="3" y="56"/>
                  </a:lnTo>
                  <a:lnTo>
                    <a:pt x="5" y="57"/>
                  </a:lnTo>
                  <a:lnTo>
                    <a:pt x="7" y="56"/>
                  </a:lnTo>
                  <a:lnTo>
                    <a:pt x="9" y="55"/>
                  </a:lnTo>
                  <a:lnTo>
                    <a:pt x="10" y="53"/>
                  </a:lnTo>
                  <a:lnTo>
                    <a:pt x="10" y="53"/>
                  </a:lnTo>
                  <a:lnTo>
                    <a:pt x="18" y="29"/>
                  </a:lnTo>
                  <a:lnTo>
                    <a:pt x="22" y="18"/>
                  </a:lnTo>
                  <a:lnTo>
                    <a:pt x="28" y="7"/>
                  </a:lnTo>
                  <a:lnTo>
                    <a:pt x="28" y="7"/>
                  </a:lnTo>
                  <a:lnTo>
                    <a:pt x="29" y="5"/>
                  </a:lnTo>
                  <a:lnTo>
                    <a:pt x="29" y="3"/>
                  </a:lnTo>
                  <a:lnTo>
                    <a:pt x="28" y="2"/>
                  </a:lnTo>
                  <a:lnTo>
                    <a:pt x="26" y="0"/>
                  </a:lnTo>
                  <a:lnTo>
                    <a:pt x="25" y="0"/>
                  </a:lnTo>
                  <a:lnTo>
                    <a:pt x="23" y="0"/>
                  </a:lnTo>
                  <a:lnTo>
                    <a:pt x="22" y="0"/>
                  </a:lnTo>
                  <a:lnTo>
                    <a:pt x="20" y="2"/>
                  </a:lnTo>
                  <a:lnTo>
                    <a:pt x="2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4" name="Freeform 341">
              <a:extLst>
                <a:ext uri="{FF2B5EF4-FFF2-40B4-BE49-F238E27FC236}">
                  <a16:creationId xmlns:a16="http://schemas.microsoft.com/office/drawing/2014/main" id="{E9A64901-C160-6D86-7B14-0D6FC1E4EA44}"/>
                </a:ext>
              </a:extLst>
            </p:cNvPr>
            <p:cNvSpPr/>
            <p:nvPr/>
          </p:nvSpPr>
          <p:spPr bwMode="auto">
            <a:xfrm>
              <a:off x="3516313" y="3560763"/>
              <a:ext cx="12700" cy="39688"/>
            </a:xfrm>
            <a:custGeom>
              <a:avLst/>
              <a:gdLst/>
              <a:ahLst/>
              <a:cxnLst>
                <a:cxn ang="0">
                  <a:pos x="15" y="5"/>
                </a:cxn>
                <a:cxn ang="0">
                  <a:pos x="15" y="5"/>
                </a:cxn>
                <a:cxn ang="0">
                  <a:pos x="14" y="13"/>
                </a:cxn>
                <a:cxn ang="0">
                  <a:pos x="12" y="21"/>
                </a:cxn>
                <a:cxn ang="0">
                  <a:pos x="8" y="38"/>
                </a:cxn>
                <a:cxn ang="0">
                  <a:pos x="3" y="54"/>
                </a:cxn>
                <a:cxn ang="0">
                  <a:pos x="2" y="63"/>
                </a:cxn>
                <a:cxn ang="0">
                  <a:pos x="0" y="71"/>
                </a:cxn>
                <a:cxn ang="0">
                  <a:pos x="0" y="71"/>
                </a:cxn>
                <a:cxn ang="0">
                  <a:pos x="0" y="73"/>
                </a:cxn>
                <a:cxn ang="0">
                  <a:pos x="2" y="74"/>
                </a:cxn>
                <a:cxn ang="0">
                  <a:pos x="4" y="75"/>
                </a:cxn>
                <a:cxn ang="0">
                  <a:pos x="5" y="75"/>
                </a:cxn>
                <a:cxn ang="0">
                  <a:pos x="7" y="75"/>
                </a:cxn>
                <a:cxn ang="0">
                  <a:pos x="8" y="74"/>
                </a:cxn>
                <a:cxn ang="0">
                  <a:pos x="10" y="73"/>
                </a:cxn>
                <a:cxn ang="0">
                  <a:pos x="10" y="71"/>
                </a:cxn>
                <a:cxn ang="0">
                  <a:pos x="10" y="71"/>
                </a:cxn>
                <a:cxn ang="0">
                  <a:pos x="11" y="63"/>
                </a:cxn>
                <a:cxn ang="0">
                  <a:pos x="12" y="54"/>
                </a:cxn>
                <a:cxn ang="0">
                  <a:pos x="17" y="38"/>
                </a:cxn>
                <a:cxn ang="0">
                  <a:pos x="21" y="21"/>
                </a:cxn>
                <a:cxn ang="0">
                  <a:pos x="23" y="13"/>
                </a:cxn>
                <a:cxn ang="0">
                  <a:pos x="24" y="5"/>
                </a:cxn>
                <a:cxn ang="0">
                  <a:pos x="24" y="5"/>
                </a:cxn>
                <a:cxn ang="0">
                  <a:pos x="23" y="3"/>
                </a:cxn>
                <a:cxn ang="0">
                  <a:pos x="23" y="1"/>
                </a:cxn>
                <a:cxn ang="0">
                  <a:pos x="21" y="0"/>
                </a:cxn>
                <a:cxn ang="0">
                  <a:pos x="19" y="0"/>
                </a:cxn>
                <a:cxn ang="0">
                  <a:pos x="18" y="0"/>
                </a:cxn>
                <a:cxn ang="0">
                  <a:pos x="16" y="1"/>
                </a:cxn>
                <a:cxn ang="0">
                  <a:pos x="15" y="3"/>
                </a:cxn>
                <a:cxn ang="0">
                  <a:pos x="15" y="5"/>
                </a:cxn>
                <a:cxn ang="0">
                  <a:pos x="15" y="5"/>
                </a:cxn>
              </a:cxnLst>
              <a:rect l="0" t="0" r="r" b="b"/>
              <a:pathLst>
                <a:path w="24" h="75">
                  <a:moveTo>
                    <a:pt x="15" y="5"/>
                  </a:moveTo>
                  <a:lnTo>
                    <a:pt x="15" y="5"/>
                  </a:lnTo>
                  <a:lnTo>
                    <a:pt x="14" y="13"/>
                  </a:lnTo>
                  <a:lnTo>
                    <a:pt x="12" y="21"/>
                  </a:lnTo>
                  <a:lnTo>
                    <a:pt x="8" y="38"/>
                  </a:lnTo>
                  <a:lnTo>
                    <a:pt x="3" y="54"/>
                  </a:lnTo>
                  <a:lnTo>
                    <a:pt x="2" y="63"/>
                  </a:lnTo>
                  <a:lnTo>
                    <a:pt x="0" y="71"/>
                  </a:lnTo>
                  <a:lnTo>
                    <a:pt x="0" y="71"/>
                  </a:lnTo>
                  <a:lnTo>
                    <a:pt x="0" y="73"/>
                  </a:lnTo>
                  <a:lnTo>
                    <a:pt x="2" y="74"/>
                  </a:lnTo>
                  <a:lnTo>
                    <a:pt x="4" y="75"/>
                  </a:lnTo>
                  <a:lnTo>
                    <a:pt x="5" y="75"/>
                  </a:lnTo>
                  <a:lnTo>
                    <a:pt x="7" y="75"/>
                  </a:lnTo>
                  <a:lnTo>
                    <a:pt x="8" y="74"/>
                  </a:lnTo>
                  <a:lnTo>
                    <a:pt x="10" y="73"/>
                  </a:lnTo>
                  <a:lnTo>
                    <a:pt x="10" y="71"/>
                  </a:lnTo>
                  <a:lnTo>
                    <a:pt x="10" y="71"/>
                  </a:lnTo>
                  <a:lnTo>
                    <a:pt x="11" y="63"/>
                  </a:lnTo>
                  <a:lnTo>
                    <a:pt x="12" y="54"/>
                  </a:lnTo>
                  <a:lnTo>
                    <a:pt x="17" y="38"/>
                  </a:lnTo>
                  <a:lnTo>
                    <a:pt x="21" y="21"/>
                  </a:lnTo>
                  <a:lnTo>
                    <a:pt x="23" y="13"/>
                  </a:lnTo>
                  <a:lnTo>
                    <a:pt x="24" y="5"/>
                  </a:lnTo>
                  <a:lnTo>
                    <a:pt x="24" y="5"/>
                  </a:lnTo>
                  <a:lnTo>
                    <a:pt x="23" y="3"/>
                  </a:lnTo>
                  <a:lnTo>
                    <a:pt x="23" y="1"/>
                  </a:lnTo>
                  <a:lnTo>
                    <a:pt x="21" y="0"/>
                  </a:lnTo>
                  <a:lnTo>
                    <a:pt x="19" y="0"/>
                  </a:lnTo>
                  <a:lnTo>
                    <a:pt x="18" y="0"/>
                  </a:lnTo>
                  <a:lnTo>
                    <a:pt x="16" y="1"/>
                  </a:lnTo>
                  <a:lnTo>
                    <a:pt x="15" y="3"/>
                  </a:lnTo>
                  <a:lnTo>
                    <a:pt x="15" y="5"/>
                  </a:lnTo>
                  <a:lnTo>
                    <a:pt x="15"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5" name="Freeform 342">
              <a:extLst>
                <a:ext uri="{FF2B5EF4-FFF2-40B4-BE49-F238E27FC236}">
                  <a16:creationId xmlns:a16="http://schemas.microsoft.com/office/drawing/2014/main" id="{1C89E39A-24F5-0214-C248-E1522E120C5C}"/>
                </a:ext>
              </a:extLst>
            </p:cNvPr>
            <p:cNvSpPr/>
            <p:nvPr/>
          </p:nvSpPr>
          <p:spPr bwMode="auto">
            <a:xfrm>
              <a:off x="3535363" y="3578225"/>
              <a:ext cx="9525" cy="33338"/>
            </a:xfrm>
            <a:custGeom>
              <a:avLst/>
              <a:gdLst/>
              <a:ahLst/>
              <a:cxnLst>
                <a:cxn ang="0">
                  <a:pos x="9" y="5"/>
                </a:cxn>
                <a:cxn ang="0">
                  <a:pos x="9" y="5"/>
                </a:cxn>
                <a:cxn ang="0">
                  <a:pos x="9" y="11"/>
                </a:cxn>
                <a:cxn ang="0">
                  <a:pos x="8" y="17"/>
                </a:cxn>
                <a:cxn ang="0">
                  <a:pos x="5" y="31"/>
                </a:cxn>
                <a:cxn ang="0">
                  <a:pos x="2" y="43"/>
                </a:cxn>
                <a:cxn ang="0">
                  <a:pos x="1" y="50"/>
                </a:cxn>
                <a:cxn ang="0">
                  <a:pos x="0" y="56"/>
                </a:cxn>
                <a:cxn ang="0">
                  <a:pos x="0" y="56"/>
                </a:cxn>
                <a:cxn ang="0">
                  <a:pos x="0" y="59"/>
                </a:cxn>
                <a:cxn ang="0">
                  <a:pos x="1" y="61"/>
                </a:cxn>
                <a:cxn ang="0">
                  <a:pos x="3" y="61"/>
                </a:cxn>
                <a:cxn ang="0">
                  <a:pos x="4" y="62"/>
                </a:cxn>
                <a:cxn ang="0">
                  <a:pos x="6" y="61"/>
                </a:cxn>
                <a:cxn ang="0">
                  <a:pos x="8" y="61"/>
                </a:cxn>
                <a:cxn ang="0">
                  <a:pos x="9" y="59"/>
                </a:cxn>
                <a:cxn ang="0">
                  <a:pos x="9" y="56"/>
                </a:cxn>
                <a:cxn ang="0">
                  <a:pos x="9" y="56"/>
                </a:cxn>
                <a:cxn ang="0">
                  <a:pos x="10" y="50"/>
                </a:cxn>
                <a:cxn ang="0">
                  <a:pos x="11" y="43"/>
                </a:cxn>
                <a:cxn ang="0">
                  <a:pos x="14" y="31"/>
                </a:cxn>
                <a:cxn ang="0">
                  <a:pos x="17" y="18"/>
                </a:cxn>
                <a:cxn ang="0">
                  <a:pos x="18" y="11"/>
                </a:cxn>
                <a:cxn ang="0">
                  <a:pos x="18" y="5"/>
                </a:cxn>
                <a:cxn ang="0">
                  <a:pos x="18" y="5"/>
                </a:cxn>
                <a:cxn ang="0">
                  <a:pos x="18" y="3"/>
                </a:cxn>
                <a:cxn ang="0">
                  <a:pos x="17" y="1"/>
                </a:cxn>
                <a:cxn ang="0">
                  <a:pos x="16" y="1"/>
                </a:cxn>
                <a:cxn ang="0">
                  <a:pos x="14" y="0"/>
                </a:cxn>
                <a:cxn ang="0">
                  <a:pos x="12" y="1"/>
                </a:cxn>
                <a:cxn ang="0">
                  <a:pos x="11" y="1"/>
                </a:cxn>
                <a:cxn ang="0">
                  <a:pos x="10" y="3"/>
                </a:cxn>
                <a:cxn ang="0">
                  <a:pos x="9" y="5"/>
                </a:cxn>
                <a:cxn ang="0">
                  <a:pos x="9" y="5"/>
                </a:cxn>
              </a:cxnLst>
              <a:rect l="0" t="0" r="r" b="b"/>
              <a:pathLst>
                <a:path w="18" h="62">
                  <a:moveTo>
                    <a:pt x="9" y="5"/>
                  </a:moveTo>
                  <a:lnTo>
                    <a:pt x="9" y="5"/>
                  </a:lnTo>
                  <a:lnTo>
                    <a:pt x="9" y="11"/>
                  </a:lnTo>
                  <a:lnTo>
                    <a:pt x="8" y="17"/>
                  </a:lnTo>
                  <a:lnTo>
                    <a:pt x="5" y="31"/>
                  </a:lnTo>
                  <a:lnTo>
                    <a:pt x="2" y="43"/>
                  </a:lnTo>
                  <a:lnTo>
                    <a:pt x="1" y="50"/>
                  </a:lnTo>
                  <a:lnTo>
                    <a:pt x="0" y="56"/>
                  </a:lnTo>
                  <a:lnTo>
                    <a:pt x="0" y="56"/>
                  </a:lnTo>
                  <a:lnTo>
                    <a:pt x="0" y="59"/>
                  </a:lnTo>
                  <a:lnTo>
                    <a:pt x="1" y="61"/>
                  </a:lnTo>
                  <a:lnTo>
                    <a:pt x="3" y="61"/>
                  </a:lnTo>
                  <a:lnTo>
                    <a:pt x="4" y="62"/>
                  </a:lnTo>
                  <a:lnTo>
                    <a:pt x="6" y="61"/>
                  </a:lnTo>
                  <a:lnTo>
                    <a:pt x="8" y="61"/>
                  </a:lnTo>
                  <a:lnTo>
                    <a:pt x="9" y="59"/>
                  </a:lnTo>
                  <a:lnTo>
                    <a:pt x="9" y="56"/>
                  </a:lnTo>
                  <a:lnTo>
                    <a:pt x="9" y="56"/>
                  </a:lnTo>
                  <a:lnTo>
                    <a:pt x="10" y="50"/>
                  </a:lnTo>
                  <a:lnTo>
                    <a:pt x="11" y="43"/>
                  </a:lnTo>
                  <a:lnTo>
                    <a:pt x="14" y="31"/>
                  </a:lnTo>
                  <a:lnTo>
                    <a:pt x="17" y="18"/>
                  </a:lnTo>
                  <a:lnTo>
                    <a:pt x="18" y="11"/>
                  </a:lnTo>
                  <a:lnTo>
                    <a:pt x="18" y="5"/>
                  </a:lnTo>
                  <a:lnTo>
                    <a:pt x="18" y="5"/>
                  </a:lnTo>
                  <a:lnTo>
                    <a:pt x="18" y="3"/>
                  </a:lnTo>
                  <a:lnTo>
                    <a:pt x="17" y="1"/>
                  </a:lnTo>
                  <a:lnTo>
                    <a:pt x="16" y="1"/>
                  </a:lnTo>
                  <a:lnTo>
                    <a:pt x="14" y="0"/>
                  </a:lnTo>
                  <a:lnTo>
                    <a:pt x="12" y="1"/>
                  </a:lnTo>
                  <a:lnTo>
                    <a:pt x="11" y="1"/>
                  </a:lnTo>
                  <a:lnTo>
                    <a:pt x="10" y="3"/>
                  </a:lnTo>
                  <a:lnTo>
                    <a:pt x="9" y="5"/>
                  </a:lnTo>
                  <a:lnTo>
                    <a:pt x="9"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6" name="Freeform 343">
              <a:extLst>
                <a:ext uri="{FF2B5EF4-FFF2-40B4-BE49-F238E27FC236}">
                  <a16:creationId xmlns:a16="http://schemas.microsoft.com/office/drawing/2014/main" id="{EF5818A3-345D-EFB2-8BC9-7CDBE42710E8}"/>
                </a:ext>
              </a:extLst>
            </p:cNvPr>
            <p:cNvSpPr/>
            <p:nvPr/>
          </p:nvSpPr>
          <p:spPr bwMode="auto">
            <a:xfrm>
              <a:off x="3554413" y="3590925"/>
              <a:ext cx="4763" cy="26988"/>
            </a:xfrm>
            <a:custGeom>
              <a:avLst/>
              <a:gdLst/>
              <a:ahLst/>
              <a:cxnLst>
                <a:cxn ang="0">
                  <a:pos x="0" y="6"/>
                </a:cxn>
                <a:cxn ang="0">
                  <a:pos x="0" y="48"/>
                </a:cxn>
                <a:cxn ang="0">
                  <a:pos x="0" y="48"/>
                </a:cxn>
                <a:cxn ang="0">
                  <a:pos x="0" y="50"/>
                </a:cxn>
                <a:cxn ang="0">
                  <a:pos x="1" y="51"/>
                </a:cxn>
                <a:cxn ang="0">
                  <a:pos x="3" y="52"/>
                </a:cxn>
                <a:cxn ang="0">
                  <a:pos x="4" y="52"/>
                </a:cxn>
                <a:cxn ang="0">
                  <a:pos x="6" y="52"/>
                </a:cxn>
                <a:cxn ang="0">
                  <a:pos x="7" y="51"/>
                </a:cxn>
                <a:cxn ang="0">
                  <a:pos x="9" y="50"/>
                </a:cxn>
                <a:cxn ang="0">
                  <a:pos x="9" y="48"/>
                </a:cxn>
                <a:cxn ang="0">
                  <a:pos x="9" y="6"/>
                </a:cxn>
                <a:cxn ang="0">
                  <a:pos x="9" y="6"/>
                </a:cxn>
                <a:cxn ang="0">
                  <a:pos x="9" y="4"/>
                </a:cxn>
                <a:cxn ang="0">
                  <a:pos x="7" y="1"/>
                </a:cxn>
                <a:cxn ang="0">
                  <a:pos x="6" y="1"/>
                </a:cxn>
                <a:cxn ang="0">
                  <a:pos x="4" y="0"/>
                </a:cxn>
                <a:cxn ang="0">
                  <a:pos x="3" y="1"/>
                </a:cxn>
                <a:cxn ang="0">
                  <a:pos x="1" y="1"/>
                </a:cxn>
                <a:cxn ang="0">
                  <a:pos x="0" y="4"/>
                </a:cxn>
                <a:cxn ang="0">
                  <a:pos x="0" y="6"/>
                </a:cxn>
                <a:cxn ang="0">
                  <a:pos x="0" y="6"/>
                </a:cxn>
              </a:cxnLst>
              <a:rect l="0" t="0" r="r" b="b"/>
              <a:pathLst>
                <a:path w="9" h="52">
                  <a:moveTo>
                    <a:pt x="0" y="6"/>
                  </a:moveTo>
                  <a:lnTo>
                    <a:pt x="0" y="48"/>
                  </a:lnTo>
                  <a:lnTo>
                    <a:pt x="0" y="48"/>
                  </a:lnTo>
                  <a:lnTo>
                    <a:pt x="0" y="50"/>
                  </a:lnTo>
                  <a:lnTo>
                    <a:pt x="1" y="51"/>
                  </a:lnTo>
                  <a:lnTo>
                    <a:pt x="3" y="52"/>
                  </a:lnTo>
                  <a:lnTo>
                    <a:pt x="4" y="52"/>
                  </a:lnTo>
                  <a:lnTo>
                    <a:pt x="6" y="52"/>
                  </a:lnTo>
                  <a:lnTo>
                    <a:pt x="7" y="51"/>
                  </a:lnTo>
                  <a:lnTo>
                    <a:pt x="9" y="50"/>
                  </a:lnTo>
                  <a:lnTo>
                    <a:pt x="9" y="48"/>
                  </a:lnTo>
                  <a:lnTo>
                    <a:pt x="9" y="6"/>
                  </a:lnTo>
                  <a:lnTo>
                    <a:pt x="9" y="6"/>
                  </a:lnTo>
                  <a:lnTo>
                    <a:pt x="9" y="4"/>
                  </a:lnTo>
                  <a:lnTo>
                    <a:pt x="7" y="1"/>
                  </a:lnTo>
                  <a:lnTo>
                    <a:pt x="6" y="1"/>
                  </a:lnTo>
                  <a:lnTo>
                    <a:pt x="4" y="0"/>
                  </a:lnTo>
                  <a:lnTo>
                    <a:pt x="3" y="1"/>
                  </a:lnTo>
                  <a:lnTo>
                    <a:pt x="1" y="1"/>
                  </a:lnTo>
                  <a:lnTo>
                    <a:pt x="0" y="4"/>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7" name="Freeform 344">
              <a:extLst>
                <a:ext uri="{FF2B5EF4-FFF2-40B4-BE49-F238E27FC236}">
                  <a16:creationId xmlns:a16="http://schemas.microsoft.com/office/drawing/2014/main" id="{3C3143BC-3080-87DE-1ED4-4A728964172A}"/>
                </a:ext>
              </a:extLst>
            </p:cNvPr>
            <p:cNvSpPr/>
            <p:nvPr/>
          </p:nvSpPr>
          <p:spPr bwMode="auto">
            <a:xfrm>
              <a:off x="3570288" y="3595688"/>
              <a:ext cx="14288" cy="33338"/>
            </a:xfrm>
            <a:custGeom>
              <a:avLst/>
              <a:gdLst/>
              <a:ahLst/>
              <a:cxnLst>
                <a:cxn ang="0">
                  <a:pos x="29" y="4"/>
                </a:cxn>
                <a:cxn ang="0">
                  <a:pos x="29" y="4"/>
                </a:cxn>
                <a:cxn ang="0">
                  <a:pos x="28" y="2"/>
                </a:cxn>
                <a:cxn ang="0">
                  <a:pos x="26" y="1"/>
                </a:cxn>
                <a:cxn ang="0">
                  <a:pos x="24" y="0"/>
                </a:cxn>
                <a:cxn ang="0">
                  <a:pos x="22" y="1"/>
                </a:cxn>
                <a:cxn ang="0">
                  <a:pos x="20" y="2"/>
                </a:cxn>
                <a:cxn ang="0">
                  <a:pos x="19" y="4"/>
                </a:cxn>
                <a:cxn ang="0">
                  <a:pos x="19" y="6"/>
                </a:cxn>
                <a:cxn ang="0">
                  <a:pos x="19" y="6"/>
                </a:cxn>
                <a:cxn ang="0">
                  <a:pos x="19" y="10"/>
                </a:cxn>
                <a:cxn ang="0">
                  <a:pos x="19" y="13"/>
                </a:cxn>
                <a:cxn ang="0">
                  <a:pos x="16" y="20"/>
                </a:cxn>
                <a:cxn ang="0">
                  <a:pos x="13" y="27"/>
                </a:cxn>
                <a:cxn ang="0">
                  <a:pos x="9" y="33"/>
                </a:cxn>
                <a:cxn ang="0">
                  <a:pos x="9" y="33"/>
                </a:cxn>
                <a:cxn ang="0">
                  <a:pos x="6" y="39"/>
                </a:cxn>
                <a:cxn ang="0">
                  <a:pos x="3" y="44"/>
                </a:cxn>
                <a:cxn ang="0">
                  <a:pos x="1" y="50"/>
                </a:cxn>
                <a:cxn ang="0">
                  <a:pos x="0" y="57"/>
                </a:cxn>
                <a:cxn ang="0">
                  <a:pos x="0" y="57"/>
                </a:cxn>
                <a:cxn ang="0">
                  <a:pos x="1" y="59"/>
                </a:cxn>
                <a:cxn ang="0">
                  <a:pos x="2" y="61"/>
                </a:cxn>
                <a:cxn ang="0">
                  <a:pos x="3" y="61"/>
                </a:cxn>
                <a:cxn ang="0">
                  <a:pos x="5" y="62"/>
                </a:cxn>
                <a:cxn ang="0">
                  <a:pos x="6" y="61"/>
                </a:cxn>
                <a:cxn ang="0">
                  <a:pos x="8" y="61"/>
                </a:cxn>
                <a:cxn ang="0">
                  <a:pos x="9" y="59"/>
                </a:cxn>
                <a:cxn ang="0">
                  <a:pos x="9" y="57"/>
                </a:cxn>
                <a:cxn ang="0">
                  <a:pos x="9" y="57"/>
                </a:cxn>
                <a:cxn ang="0">
                  <a:pos x="11" y="49"/>
                </a:cxn>
                <a:cxn ang="0">
                  <a:pos x="13" y="43"/>
                </a:cxn>
                <a:cxn ang="0">
                  <a:pos x="20" y="31"/>
                </a:cxn>
                <a:cxn ang="0">
                  <a:pos x="24" y="24"/>
                </a:cxn>
                <a:cxn ang="0">
                  <a:pos x="28" y="18"/>
                </a:cxn>
                <a:cxn ang="0">
                  <a:pos x="29" y="11"/>
                </a:cxn>
                <a:cxn ang="0">
                  <a:pos x="29" y="4"/>
                </a:cxn>
                <a:cxn ang="0">
                  <a:pos x="29" y="4"/>
                </a:cxn>
              </a:cxnLst>
              <a:rect l="0" t="0" r="r" b="b"/>
              <a:pathLst>
                <a:path w="29" h="62">
                  <a:moveTo>
                    <a:pt x="29" y="4"/>
                  </a:moveTo>
                  <a:lnTo>
                    <a:pt x="29" y="4"/>
                  </a:lnTo>
                  <a:lnTo>
                    <a:pt x="28" y="2"/>
                  </a:lnTo>
                  <a:lnTo>
                    <a:pt x="26" y="1"/>
                  </a:lnTo>
                  <a:lnTo>
                    <a:pt x="24" y="0"/>
                  </a:lnTo>
                  <a:lnTo>
                    <a:pt x="22" y="1"/>
                  </a:lnTo>
                  <a:lnTo>
                    <a:pt x="20" y="2"/>
                  </a:lnTo>
                  <a:lnTo>
                    <a:pt x="19" y="4"/>
                  </a:lnTo>
                  <a:lnTo>
                    <a:pt x="19" y="6"/>
                  </a:lnTo>
                  <a:lnTo>
                    <a:pt x="19" y="6"/>
                  </a:lnTo>
                  <a:lnTo>
                    <a:pt x="19" y="10"/>
                  </a:lnTo>
                  <a:lnTo>
                    <a:pt x="19" y="13"/>
                  </a:lnTo>
                  <a:lnTo>
                    <a:pt x="16" y="20"/>
                  </a:lnTo>
                  <a:lnTo>
                    <a:pt x="13" y="27"/>
                  </a:lnTo>
                  <a:lnTo>
                    <a:pt x="9" y="33"/>
                  </a:lnTo>
                  <a:lnTo>
                    <a:pt x="9" y="33"/>
                  </a:lnTo>
                  <a:lnTo>
                    <a:pt x="6" y="39"/>
                  </a:lnTo>
                  <a:lnTo>
                    <a:pt x="3" y="44"/>
                  </a:lnTo>
                  <a:lnTo>
                    <a:pt x="1" y="50"/>
                  </a:lnTo>
                  <a:lnTo>
                    <a:pt x="0" y="57"/>
                  </a:lnTo>
                  <a:lnTo>
                    <a:pt x="0" y="57"/>
                  </a:lnTo>
                  <a:lnTo>
                    <a:pt x="1" y="59"/>
                  </a:lnTo>
                  <a:lnTo>
                    <a:pt x="2" y="61"/>
                  </a:lnTo>
                  <a:lnTo>
                    <a:pt x="3" y="61"/>
                  </a:lnTo>
                  <a:lnTo>
                    <a:pt x="5" y="62"/>
                  </a:lnTo>
                  <a:lnTo>
                    <a:pt x="6" y="61"/>
                  </a:lnTo>
                  <a:lnTo>
                    <a:pt x="8" y="61"/>
                  </a:lnTo>
                  <a:lnTo>
                    <a:pt x="9" y="59"/>
                  </a:lnTo>
                  <a:lnTo>
                    <a:pt x="9" y="57"/>
                  </a:lnTo>
                  <a:lnTo>
                    <a:pt x="9" y="57"/>
                  </a:lnTo>
                  <a:lnTo>
                    <a:pt x="11" y="49"/>
                  </a:lnTo>
                  <a:lnTo>
                    <a:pt x="13" y="43"/>
                  </a:lnTo>
                  <a:lnTo>
                    <a:pt x="20" y="31"/>
                  </a:lnTo>
                  <a:lnTo>
                    <a:pt x="24" y="24"/>
                  </a:lnTo>
                  <a:lnTo>
                    <a:pt x="28" y="18"/>
                  </a:lnTo>
                  <a:lnTo>
                    <a:pt x="29" y="11"/>
                  </a:lnTo>
                  <a:lnTo>
                    <a:pt x="29" y="4"/>
                  </a:lnTo>
                  <a:lnTo>
                    <a:pt x="29"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8" name="Freeform 345">
              <a:extLst>
                <a:ext uri="{FF2B5EF4-FFF2-40B4-BE49-F238E27FC236}">
                  <a16:creationId xmlns:a16="http://schemas.microsoft.com/office/drawing/2014/main" id="{5FA9D416-C1D6-0CA3-D6D4-B1F1390C3631}"/>
                </a:ext>
              </a:extLst>
            </p:cNvPr>
            <p:cNvSpPr/>
            <p:nvPr/>
          </p:nvSpPr>
          <p:spPr bwMode="auto">
            <a:xfrm>
              <a:off x="3592513" y="3600450"/>
              <a:ext cx="17463" cy="33338"/>
            </a:xfrm>
            <a:custGeom>
              <a:avLst/>
              <a:gdLst/>
              <a:ahLst/>
              <a:cxnLst>
                <a:cxn ang="0">
                  <a:pos x="24" y="4"/>
                </a:cxn>
                <a:cxn ang="0">
                  <a:pos x="24" y="4"/>
                </a:cxn>
                <a:cxn ang="0">
                  <a:pos x="22" y="11"/>
                </a:cxn>
                <a:cxn ang="0">
                  <a:pos x="20" y="18"/>
                </a:cxn>
                <a:cxn ang="0">
                  <a:pos x="16" y="24"/>
                </a:cxn>
                <a:cxn ang="0">
                  <a:pos x="11" y="30"/>
                </a:cxn>
                <a:cxn ang="0">
                  <a:pos x="7" y="36"/>
                </a:cxn>
                <a:cxn ang="0">
                  <a:pos x="3" y="42"/>
                </a:cxn>
                <a:cxn ang="0">
                  <a:pos x="1" y="49"/>
                </a:cxn>
                <a:cxn ang="0">
                  <a:pos x="0" y="57"/>
                </a:cxn>
                <a:cxn ang="0">
                  <a:pos x="0" y="57"/>
                </a:cxn>
                <a:cxn ang="0">
                  <a:pos x="0" y="58"/>
                </a:cxn>
                <a:cxn ang="0">
                  <a:pos x="1" y="60"/>
                </a:cxn>
                <a:cxn ang="0">
                  <a:pos x="2" y="61"/>
                </a:cxn>
                <a:cxn ang="0">
                  <a:pos x="4" y="61"/>
                </a:cxn>
                <a:cxn ang="0">
                  <a:pos x="6" y="61"/>
                </a:cxn>
                <a:cxn ang="0">
                  <a:pos x="7" y="60"/>
                </a:cxn>
                <a:cxn ang="0">
                  <a:pos x="8" y="58"/>
                </a:cxn>
                <a:cxn ang="0">
                  <a:pos x="9" y="57"/>
                </a:cxn>
                <a:cxn ang="0">
                  <a:pos x="9" y="57"/>
                </a:cxn>
                <a:cxn ang="0">
                  <a:pos x="10" y="50"/>
                </a:cxn>
                <a:cxn ang="0">
                  <a:pos x="13" y="42"/>
                </a:cxn>
                <a:cxn ang="0">
                  <a:pos x="17" y="36"/>
                </a:cxn>
                <a:cxn ang="0">
                  <a:pos x="21" y="31"/>
                </a:cxn>
                <a:cxn ang="0">
                  <a:pos x="25" y="25"/>
                </a:cxn>
                <a:cxn ang="0">
                  <a:pos x="29" y="19"/>
                </a:cxn>
                <a:cxn ang="0">
                  <a:pos x="31" y="11"/>
                </a:cxn>
                <a:cxn ang="0">
                  <a:pos x="33" y="4"/>
                </a:cxn>
                <a:cxn ang="0">
                  <a:pos x="33" y="4"/>
                </a:cxn>
                <a:cxn ang="0">
                  <a:pos x="32" y="2"/>
                </a:cxn>
                <a:cxn ang="0">
                  <a:pos x="31" y="1"/>
                </a:cxn>
                <a:cxn ang="0">
                  <a:pos x="30" y="0"/>
                </a:cxn>
                <a:cxn ang="0">
                  <a:pos x="28" y="0"/>
                </a:cxn>
                <a:cxn ang="0">
                  <a:pos x="27" y="0"/>
                </a:cxn>
                <a:cxn ang="0">
                  <a:pos x="25" y="1"/>
                </a:cxn>
                <a:cxn ang="0">
                  <a:pos x="24" y="2"/>
                </a:cxn>
                <a:cxn ang="0">
                  <a:pos x="24" y="4"/>
                </a:cxn>
                <a:cxn ang="0">
                  <a:pos x="24" y="4"/>
                </a:cxn>
              </a:cxnLst>
              <a:rect l="0" t="0" r="r" b="b"/>
              <a:pathLst>
                <a:path w="33" h="61">
                  <a:moveTo>
                    <a:pt x="24" y="4"/>
                  </a:moveTo>
                  <a:lnTo>
                    <a:pt x="24" y="4"/>
                  </a:lnTo>
                  <a:lnTo>
                    <a:pt x="22" y="11"/>
                  </a:lnTo>
                  <a:lnTo>
                    <a:pt x="20" y="18"/>
                  </a:lnTo>
                  <a:lnTo>
                    <a:pt x="16" y="24"/>
                  </a:lnTo>
                  <a:lnTo>
                    <a:pt x="11" y="30"/>
                  </a:lnTo>
                  <a:lnTo>
                    <a:pt x="7" y="36"/>
                  </a:lnTo>
                  <a:lnTo>
                    <a:pt x="3" y="42"/>
                  </a:lnTo>
                  <a:lnTo>
                    <a:pt x="1" y="49"/>
                  </a:lnTo>
                  <a:lnTo>
                    <a:pt x="0" y="57"/>
                  </a:lnTo>
                  <a:lnTo>
                    <a:pt x="0" y="57"/>
                  </a:lnTo>
                  <a:lnTo>
                    <a:pt x="0" y="58"/>
                  </a:lnTo>
                  <a:lnTo>
                    <a:pt x="1" y="60"/>
                  </a:lnTo>
                  <a:lnTo>
                    <a:pt x="2" y="61"/>
                  </a:lnTo>
                  <a:lnTo>
                    <a:pt x="4" y="61"/>
                  </a:lnTo>
                  <a:lnTo>
                    <a:pt x="6" y="61"/>
                  </a:lnTo>
                  <a:lnTo>
                    <a:pt x="7" y="60"/>
                  </a:lnTo>
                  <a:lnTo>
                    <a:pt x="8" y="58"/>
                  </a:lnTo>
                  <a:lnTo>
                    <a:pt x="9" y="57"/>
                  </a:lnTo>
                  <a:lnTo>
                    <a:pt x="9" y="57"/>
                  </a:lnTo>
                  <a:lnTo>
                    <a:pt x="10" y="50"/>
                  </a:lnTo>
                  <a:lnTo>
                    <a:pt x="13" y="42"/>
                  </a:lnTo>
                  <a:lnTo>
                    <a:pt x="17" y="36"/>
                  </a:lnTo>
                  <a:lnTo>
                    <a:pt x="21" y="31"/>
                  </a:lnTo>
                  <a:lnTo>
                    <a:pt x="25" y="25"/>
                  </a:lnTo>
                  <a:lnTo>
                    <a:pt x="29" y="19"/>
                  </a:lnTo>
                  <a:lnTo>
                    <a:pt x="31" y="11"/>
                  </a:lnTo>
                  <a:lnTo>
                    <a:pt x="33" y="4"/>
                  </a:lnTo>
                  <a:lnTo>
                    <a:pt x="33" y="4"/>
                  </a:lnTo>
                  <a:lnTo>
                    <a:pt x="32" y="2"/>
                  </a:lnTo>
                  <a:lnTo>
                    <a:pt x="31" y="1"/>
                  </a:lnTo>
                  <a:lnTo>
                    <a:pt x="30" y="0"/>
                  </a:lnTo>
                  <a:lnTo>
                    <a:pt x="28" y="0"/>
                  </a:lnTo>
                  <a:lnTo>
                    <a:pt x="27" y="0"/>
                  </a:lnTo>
                  <a:lnTo>
                    <a:pt x="25" y="1"/>
                  </a:lnTo>
                  <a:lnTo>
                    <a:pt x="24" y="2"/>
                  </a:lnTo>
                  <a:lnTo>
                    <a:pt x="24" y="4"/>
                  </a:lnTo>
                  <a:lnTo>
                    <a:pt x="24"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9" name="Freeform 346">
              <a:extLst>
                <a:ext uri="{FF2B5EF4-FFF2-40B4-BE49-F238E27FC236}">
                  <a16:creationId xmlns:a16="http://schemas.microsoft.com/office/drawing/2014/main" id="{126FA8C9-9329-E591-FF2E-32557529D18B}"/>
                </a:ext>
              </a:extLst>
            </p:cNvPr>
            <p:cNvSpPr/>
            <p:nvPr/>
          </p:nvSpPr>
          <p:spPr bwMode="auto">
            <a:xfrm>
              <a:off x="3617913" y="3595688"/>
              <a:ext cx="26988" cy="39688"/>
            </a:xfrm>
            <a:custGeom>
              <a:avLst/>
              <a:gdLst/>
              <a:ahLst/>
              <a:cxnLst>
                <a:cxn ang="0">
                  <a:pos x="43" y="2"/>
                </a:cxn>
                <a:cxn ang="0">
                  <a:pos x="43" y="2"/>
                </a:cxn>
                <a:cxn ang="0">
                  <a:pos x="38" y="8"/>
                </a:cxn>
                <a:cxn ang="0">
                  <a:pos x="35" y="15"/>
                </a:cxn>
                <a:cxn ang="0">
                  <a:pos x="28" y="31"/>
                </a:cxn>
                <a:cxn ang="0">
                  <a:pos x="28" y="31"/>
                </a:cxn>
                <a:cxn ang="0">
                  <a:pos x="22" y="41"/>
                </a:cxn>
                <a:cxn ang="0">
                  <a:pos x="16" y="50"/>
                </a:cxn>
                <a:cxn ang="0">
                  <a:pos x="8" y="60"/>
                </a:cxn>
                <a:cxn ang="0">
                  <a:pos x="1" y="68"/>
                </a:cxn>
                <a:cxn ang="0">
                  <a:pos x="1" y="68"/>
                </a:cxn>
                <a:cxn ang="0">
                  <a:pos x="0" y="70"/>
                </a:cxn>
                <a:cxn ang="0">
                  <a:pos x="0" y="71"/>
                </a:cxn>
                <a:cxn ang="0">
                  <a:pos x="0" y="73"/>
                </a:cxn>
                <a:cxn ang="0">
                  <a:pos x="1" y="74"/>
                </a:cxn>
                <a:cxn ang="0">
                  <a:pos x="2" y="75"/>
                </a:cxn>
                <a:cxn ang="0">
                  <a:pos x="4" y="76"/>
                </a:cxn>
                <a:cxn ang="0">
                  <a:pos x="6" y="75"/>
                </a:cxn>
                <a:cxn ang="0">
                  <a:pos x="7" y="74"/>
                </a:cxn>
                <a:cxn ang="0">
                  <a:pos x="7" y="74"/>
                </a:cxn>
                <a:cxn ang="0">
                  <a:pos x="19" y="60"/>
                </a:cxn>
                <a:cxn ang="0">
                  <a:pos x="31" y="44"/>
                </a:cxn>
                <a:cxn ang="0">
                  <a:pos x="31" y="44"/>
                </a:cxn>
                <a:cxn ang="0">
                  <a:pos x="36" y="35"/>
                </a:cxn>
                <a:cxn ang="0">
                  <a:pos x="40" y="26"/>
                </a:cxn>
                <a:cxn ang="0">
                  <a:pos x="44" y="16"/>
                </a:cxn>
                <a:cxn ang="0">
                  <a:pos x="47" y="12"/>
                </a:cxn>
                <a:cxn ang="0">
                  <a:pos x="50" y="8"/>
                </a:cxn>
                <a:cxn ang="0">
                  <a:pos x="50" y="8"/>
                </a:cxn>
                <a:cxn ang="0">
                  <a:pos x="51" y="6"/>
                </a:cxn>
                <a:cxn ang="0">
                  <a:pos x="51" y="5"/>
                </a:cxn>
                <a:cxn ang="0">
                  <a:pos x="50" y="3"/>
                </a:cxn>
                <a:cxn ang="0">
                  <a:pos x="49" y="2"/>
                </a:cxn>
                <a:cxn ang="0">
                  <a:pos x="48" y="1"/>
                </a:cxn>
                <a:cxn ang="0">
                  <a:pos x="46" y="0"/>
                </a:cxn>
                <a:cxn ang="0">
                  <a:pos x="45" y="0"/>
                </a:cxn>
                <a:cxn ang="0">
                  <a:pos x="43" y="2"/>
                </a:cxn>
                <a:cxn ang="0">
                  <a:pos x="43" y="2"/>
                </a:cxn>
              </a:cxnLst>
              <a:rect l="0" t="0" r="r" b="b"/>
              <a:pathLst>
                <a:path w="51" h="76">
                  <a:moveTo>
                    <a:pt x="43" y="2"/>
                  </a:moveTo>
                  <a:lnTo>
                    <a:pt x="43" y="2"/>
                  </a:lnTo>
                  <a:lnTo>
                    <a:pt x="38" y="8"/>
                  </a:lnTo>
                  <a:lnTo>
                    <a:pt x="35" y="15"/>
                  </a:lnTo>
                  <a:lnTo>
                    <a:pt x="28" y="31"/>
                  </a:lnTo>
                  <a:lnTo>
                    <a:pt x="28" y="31"/>
                  </a:lnTo>
                  <a:lnTo>
                    <a:pt x="22" y="41"/>
                  </a:lnTo>
                  <a:lnTo>
                    <a:pt x="16" y="50"/>
                  </a:lnTo>
                  <a:lnTo>
                    <a:pt x="8" y="60"/>
                  </a:lnTo>
                  <a:lnTo>
                    <a:pt x="1" y="68"/>
                  </a:lnTo>
                  <a:lnTo>
                    <a:pt x="1" y="68"/>
                  </a:lnTo>
                  <a:lnTo>
                    <a:pt x="0" y="70"/>
                  </a:lnTo>
                  <a:lnTo>
                    <a:pt x="0" y="71"/>
                  </a:lnTo>
                  <a:lnTo>
                    <a:pt x="0" y="73"/>
                  </a:lnTo>
                  <a:lnTo>
                    <a:pt x="1" y="74"/>
                  </a:lnTo>
                  <a:lnTo>
                    <a:pt x="2" y="75"/>
                  </a:lnTo>
                  <a:lnTo>
                    <a:pt x="4" y="76"/>
                  </a:lnTo>
                  <a:lnTo>
                    <a:pt x="6" y="75"/>
                  </a:lnTo>
                  <a:lnTo>
                    <a:pt x="7" y="74"/>
                  </a:lnTo>
                  <a:lnTo>
                    <a:pt x="7" y="74"/>
                  </a:lnTo>
                  <a:lnTo>
                    <a:pt x="19" y="60"/>
                  </a:lnTo>
                  <a:lnTo>
                    <a:pt x="31" y="44"/>
                  </a:lnTo>
                  <a:lnTo>
                    <a:pt x="31" y="44"/>
                  </a:lnTo>
                  <a:lnTo>
                    <a:pt x="36" y="35"/>
                  </a:lnTo>
                  <a:lnTo>
                    <a:pt x="40" y="26"/>
                  </a:lnTo>
                  <a:lnTo>
                    <a:pt x="44" y="16"/>
                  </a:lnTo>
                  <a:lnTo>
                    <a:pt x="47" y="12"/>
                  </a:lnTo>
                  <a:lnTo>
                    <a:pt x="50" y="8"/>
                  </a:lnTo>
                  <a:lnTo>
                    <a:pt x="50" y="8"/>
                  </a:lnTo>
                  <a:lnTo>
                    <a:pt x="51" y="6"/>
                  </a:lnTo>
                  <a:lnTo>
                    <a:pt x="51" y="5"/>
                  </a:lnTo>
                  <a:lnTo>
                    <a:pt x="50" y="3"/>
                  </a:lnTo>
                  <a:lnTo>
                    <a:pt x="49" y="2"/>
                  </a:lnTo>
                  <a:lnTo>
                    <a:pt x="48" y="1"/>
                  </a:lnTo>
                  <a:lnTo>
                    <a:pt x="46" y="0"/>
                  </a:lnTo>
                  <a:lnTo>
                    <a:pt x="45" y="0"/>
                  </a:lnTo>
                  <a:lnTo>
                    <a:pt x="43" y="2"/>
                  </a:lnTo>
                  <a:lnTo>
                    <a:pt x="4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0" name="Freeform 347">
              <a:extLst>
                <a:ext uri="{FF2B5EF4-FFF2-40B4-BE49-F238E27FC236}">
                  <a16:creationId xmlns:a16="http://schemas.microsoft.com/office/drawing/2014/main" id="{9E6042FB-CD13-3FED-644C-15873A7BFDE7}"/>
                </a:ext>
              </a:extLst>
            </p:cNvPr>
            <p:cNvSpPr/>
            <p:nvPr/>
          </p:nvSpPr>
          <p:spPr bwMode="auto">
            <a:xfrm>
              <a:off x="3640138" y="3600450"/>
              <a:ext cx="22225" cy="34925"/>
            </a:xfrm>
            <a:custGeom>
              <a:avLst/>
              <a:gdLst/>
              <a:ahLst/>
              <a:cxnLst>
                <a:cxn ang="0">
                  <a:pos x="34" y="2"/>
                </a:cxn>
                <a:cxn ang="0">
                  <a:pos x="34" y="2"/>
                </a:cxn>
                <a:cxn ang="0">
                  <a:pos x="25" y="17"/>
                </a:cxn>
                <a:cxn ang="0">
                  <a:pos x="21" y="23"/>
                </a:cxn>
                <a:cxn ang="0">
                  <a:pos x="16" y="31"/>
                </a:cxn>
                <a:cxn ang="0">
                  <a:pos x="16" y="31"/>
                </a:cxn>
                <a:cxn ang="0">
                  <a:pos x="10" y="44"/>
                </a:cxn>
                <a:cxn ang="0">
                  <a:pos x="6" y="52"/>
                </a:cxn>
                <a:cxn ang="0">
                  <a:pos x="1" y="58"/>
                </a:cxn>
                <a:cxn ang="0">
                  <a:pos x="1" y="58"/>
                </a:cxn>
                <a:cxn ang="0">
                  <a:pos x="0" y="60"/>
                </a:cxn>
                <a:cxn ang="0">
                  <a:pos x="0" y="61"/>
                </a:cxn>
                <a:cxn ang="0">
                  <a:pos x="0" y="63"/>
                </a:cxn>
                <a:cxn ang="0">
                  <a:pos x="1" y="64"/>
                </a:cxn>
                <a:cxn ang="0">
                  <a:pos x="3" y="65"/>
                </a:cxn>
                <a:cxn ang="0">
                  <a:pos x="4" y="66"/>
                </a:cxn>
                <a:cxn ang="0">
                  <a:pos x="6" y="66"/>
                </a:cxn>
                <a:cxn ang="0">
                  <a:pos x="8" y="64"/>
                </a:cxn>
                <a:cxn ang="0">
                  <a:pos x="8" y="64"/>
                </a:cxn>
                <a:cxn ang="0">
                  <a:pos x="12" y="59"/>
                </a:cxn>
                <a:cxn ang="0">
                  <a:pos x="16" y="52"/>
                </a:cxn>
                <a:cxn ang="0">
                  <a:pos x="24" y="38"/>
                </a:cxn>
                <a:cxn ang="0">
                  <a:pos x="24" y="38"/>
                </a:cxn>
                <a:cxn ang="0">
                  <a:pos x="28" y="30"/>
                </a:cxn>
                <a:cxn ang="0">
                  <a:pos x="33" y="22"/>
                </a:cxn>
                <a:cxn ang="0">
                  <a:pos x="41" y="6"/>
                </a:cxn>
                <a:cxn ang="0">
                  <a:pos x="41" y="6"/>
                </a:cxn>
                <a:cxn ang="0">
                  <a:pos x="42" y="4"/>
                </a:cxn>
                <a:cxn ang="0">
                  <a:pos x="42" y="3"/>
                </a:cxn>
                <a:cxn ang="0">
                  <a:pos x="41" y="1"/>
                </a:cxn>
                <a:cxn ang="0">
                  <a:pos x="40" y="0"/>
                </a:cxn>
                <a:cxn ang="0">
                  <a:pos x="38" y="0"/>
                </a:cxn>
                <a:cxn ang="0">
                  <a:pos x="36" y="0"/>
                </a:cxn>
                <a:cxn ang="0">
                  <a:pos x="35" y="0"/>
                </a:cxn>
                <a:cxn ang="0">
                  <a:pos x="34" y="2"/>
                </a:cxn>
                <a:cxn ang="0">
                  <a:pos x="34" y="2"/>
                </a:cxn>
              </a:cxnLst>
              <a:rect l="0" t="0" r="r" b="b"/>
              <a:pathLst>
                <a:path w="42" h="66">
                  <a:moveTo>
                    <a:pt x="34" y="2"/>
                  </a:moveTo>
                  <a:lnTo>
                    <a:pt x="34" y="2"/>
                  </a:lnTo>
                  <a:lnTo>
                    <a:pt x="25" y="17"/>
                  </a:lnTo>
                  <a:lnTo>
                    <a:pt x="21" y="23"/>
                  </a:lnTo>
                  <a:lnTo>
                    <a:pt x="16" y="31"/>
                  </a:lnTo>
                  <a:lnTo>
                    <a:pt x="16" y="31"/>
                  </a:lnTo>
                  <a:lnTo>
                    <a:pt x="10" y="44"/>
                  </a:lnTo>
                  <a:lnTo>
                    <a:pt x="6" y="52"/>
                  </a:lnTo>
                  <a:lnTo>
                    <a:pt x="1" y="58"/>
                  </a:lnTo>
                  <a:lnTo>
                    <a:pt x="1" y="58"/>
                  </a:lnTo>
                  <a:lnTo>
                    <a:pt x="0" y="60"/>
                  </a:lnTo>
                  <a:lnTo>
                    <a:pt x="0" y="61"/>
                  </a:lnTo>
                  <a:lnTo>
                    <a:pt x="0" y="63"/>
                  </a:lnTo>
                  <a:lnTo>
                    <a:pt x="1" y="64"/>
                  </a:lnTo>
                  <a:lnTo>
                    <a:pt x="3" y="65"/>
                  </a:lnTo>
                  <a:lnTo>
                    <a:pt x="4" y="66"/>
                  </a:lnTo>
                  <a:lnTo>
                    <a:pt x="6" y="66"/>
                  </a:lnTo>
                  <a:lnTo>
                    <a:pt x="8" y="64"/>
                  </a:lnTo>
                  <a:lnTo>
                    <a:pt x="8" y="64"/>
                  </a:lnTo>
                  <a:lnTo>
                    <a:pt x="12" y="59"/>
                  </a:lnTo>
                  <a:lnTo>
                    <a:pt x="16" y="52"/>
                  </a:lnTo>
                  <a:lnTo>
                    <a:pt x="24" y="38"/>
                  </a:lnTo>
                  <a:lnTo>
                    <a:pt x="24" y="38"/>
                  </a:lnTo>
                  <a:lnTo>
                    <a:pt x="28" y="30"/>
                  </a:lnTo>
                  <a:lnTo>
                    <a:pt x="33" y="22"/>
                  </a:lnTo>
                  <a:lnTo>
                    <a:pt x="41" y="6"/>
                  </a:lnTo>
                  <a:lnTo>
                    <a:pt x="41" y="6"/>
                  </a:lnTo>
                  <a:lnTo>
                    <a:pt x="42" y="4"/>
                  </a:lnTo>
                  <a:lnTo>
                    <a:pt x="42" y="3"/>
                  </a:lnTo>
                  <a:lnTo>
                    <a:pt x="41" y="1"/>
                  </a:lnTo>
                  <a:lnTo>
                    <a:pt x="40" y="0"/>
                  </a:lnTo>
                  <a:lnTo>
                    <a:pt x="38" y="0"/>
                  </a:lnTo>
                  <a:lnTo>
                    <a:pt x="36" y="0"/>
                  </a:lnTo>
                  <a:lnTo>
                    <a:pt x="35" y="0"/>
                  </a:lnTo>
                  <a:lnTo>
                    <a:pt x="34" y="2"/>
                  </a:lnTo>
                  <a:lnTo>
                    <a:pt x="3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1" name="Freeform 348">
              <a:extLst>
                <a:ext uri="{FF2B5EF4-FFF2-40B4-BE49-F238E27FC236}">
                  <a16:creationId xmlns:a16="http://schemas.microsoft.com/office/drawing/2014/main" id="{7C8F37A3-BFCB-FDA8-869D-E40235A44B9E}"/>
                </a:ext>
              </a:extLst>
            </p:cNvPr>
            <p:cNvSpPr/>
            <p:nvPr/>
          </p:nvSpPr>
          <p:spPr bwMode="auto">
            <a:xfrm>
              <a:off x="3665538" y="3603625"/>
              <a:ext cx="19050" cy="34925"/>
            </a:xfrm>
            <a:custGeom>
              <a:avLst/>
              <a:gdLst/>
              <a:ahLst/>
              <a:cxnLst>
                <a:cxn ang="0">
                  <a:pos x="30" y="1"/>
                </a:cxn>
                <a:cxn ang="0">
                  <a:pos x="30" y="1"/>
                </a:cxn>
                <a:cxn ang="0">
                  <a:pos x="25" y="5"/>
                </a:cxn>
                <a:cxn ang="0">
                  <a:pos x="22" y="12"/>
                </a:cxn>
                <a:cxn ang="0">
                  <a:pos x="20" y="18"/>
                </a:cxn>
                <a:cxn ang="0">
                  <a:pos x="19" y="26"/>
                </a:cxn>
                <a:cxn ang="0">
                  <a:pos x="19" y="26"/>
                </a:cxn>
                <a:cxn ang="0">
                  <a:pos x="18" y="30"/>
                </a:cxn>
                <a:cxn ang="0">
                  <a:pos x="16" y="34"/>
                </a:cxn>
                <a:cxn ang="0">
                  <a:pos x="10" y="43"/>
                </a:cxn>
                <a:cxn ang="0">
                  <a:pos x="10" y="43"/>
                </a:cxn>
                <a:cxn ang="0">
                  <a:pos x="0" y="59"/>
                </a:cxn>
                <a:cxn ang="0">
                  <a:pos x="0" y="59"/>
                </a:cxn>
                <a:cxn ang="0">
                  <a:pos x="0" y="61"/>
                </a:cxn>
                <a:cxn ang="0">
                  <a:pos x="0" y="63"/>
                </a:cxn>
                <a:cxn ang="0">
                  <a:pos x="1" y="65"/>
                </a:cxn>
                <a:cxn ang="0">
                  <a:pos x="2" y="66"/>
                </a:cxn>
                <a:cxn ang="0">
                  <a:pos x="5" y="66"/>
                </a:cxn>
                <a:cxn ang="0">
                  <a:pos x="6" y="66"/>
                </a:cxn>
                <a:cxn ang="0">
                  <a:pos x="8" y="66"/>
                </a:cxn>
                <a:cxn ang="0">
                  <a:pos x="9" y="64"/>
                </a:cxn>
                <a:cxn ang="0">
                  <a:pos x="9" y="64"/>
                </a:cxn>
                <a:cxn ang="0">
                  <a:pos x="16" y="52"/>
                </a:cxn>
                <a:cxn ang="0">
                  <a:pos x="23" y="38"/>
                </a:cxn>
                <a:cxn ang="0">
                  <a:pos x="23" y="38"/>
                </a:cxn>
                <a:cxn ang="0">
                  <a:pos x="26" y="34"/>
                </a:cxn>
                <a:cxn ang="0">
                  <a:pos x="28" y="31"/>
                </a:cxn>
                <a:cxn ang="0">
                  <a:pos x="28" y="29"/>
                </a:cxn>
                <a:cxn ang="0">
                  <a:pos x="28" y="29"/>
                </a:cxn>
                <a:cxn ang="0">
                  <a:pos x="28" y="23"/>
                </a:cxn>
                <a:cxn ang="0">
                  <a:pos x="29" y="18"/>
                </a:cxn>
                <a:cxn ang="0">
                  <a:pos x="31" y="13"/>
                </a:cxn>
                <a:cxn ang="0">
                  <a:pos x="33" y="10"/>
                </a:cxn>
                <a:cxn ang="0">
                  <a:pos x="36" y="9"/>
                </a:cxn>
                <a:cxn ang="0">
                  <a:pos x="36" y="9"/>
                </a:cxn>
                <a:cxn ang="0">
                  <a:pos x="38" y="7"/>
                </a:cxn>
                <a:cxn ang="0">
                  <a:pos x="38" y="6"/>
                </a:cxn>
                <a:cxn ang="0">
                  <a:pos x="38" y="4"/>
                </a:cxn>
                <a:cxn ang="0">
                  <a:pos x="38" y="2"/>
                </a:cxn>
                <a:cxn ang="0">
                  <a:pos x="36" y="1"/>
                </a:cxn>
                <a:cxn ang="0">
                  <a:pos x="34" y="0"/>
                </a:cxn>
                <a:cxn ang="0">
                  <a:pos x="32" y="0"/>
                </a:cxn>
                <a:cxn ang="0">
                  <a:pos x="30" y="1"/>
                </a:cxn>
                <a:cxn ang="0">
                  <a:pos x="30" y="1"/>
                </a:cxn>
              </a:cxnLst>
              <a:rect l="0" t="0" r="r" b="b"/>
              <a:pathLst>
                <a:path w="38" h="66">
                  <a:moveTo>
                    <a:pt x="30" y="1"/>
                  </a:moveTo>
                  <a:lnTo>
                    <a:pt x="30" y="1"/>
                  </a:lnTo>
                  <a:lnTo>
                    <a:pt x="25" y="5"/>
                  </a:lnTo>
                  <a:lnTo>
                    <a:pt x="22" y="12"/>
                  </a:lnTo>
                  <a:lnTo>
                    <a:pt x="20" y="18"/>
                  </a:lnTo>
                  <a:lnTo>
                    <a:pt x="19" y="26"/>
                  </a:lnTo>
                  <a:lnTo>
                    <a:pt x="19" y="26"/>
                  </a:lnTo>
                  <a:lnTo>
                    <a:pt x="18" y="30"/>
                  </a:lnTo>
                  <a:lnTo>
                    <a:pt x="16" y="34"/>
                  </a:lnTo>
                  <a:lnTo>
                    <a:pt x="10" y="43"/>
                  </a:lnTo>
                  <a:lnTo>
                    <a:pt x="10" y="43"/>
                  </a:lnTo>
                  <a:lnTo>
                    <a:pt x="0" y="59"/>
                  </a:lnTo>
                  <a:lnTo>
                    <a:pt x="0" y="59"/>
                  </a:lnTo>
                  <a:lnTo>
                    <a:pt x="0" y="61"/>
                  </a:lnTo>
                  <a:lnTo>
                    <a:pt x="0" y="63"/>
                  </a:lnTo>
                  <a:lnTo>
                    <a:pt x="1" y="65"/>
                  </a:lnTo>
                  <a:lnTo>
                    <a:pt x="2" y="66"/>
                  </a:lnTo>
                  <a:lnTo>
                    <a:pt x="5" y="66"/>
                  </a:lnTo>
                  <a:lnTo>
                    <a:pt x="6" y="66"/>
                  </a:lnTo>
                  <a:lnTo>
                    <a:pt x="8" y="66"/>
                  </a:lnTo>
                  <a:lnTo>
                    <a:pt x="9" y="64"/>
                  </a:lnTo>
                  <a:lnTo>
                    <a:pt x="9" y="64"/>
                  </a:lnTo>
                  <a:lnTo>
                    <a:pt x="16" y="52"/>
                  </a:lnTo>
                  <a:lnTo>
                    <a:pt x="23" y="38"/>
                  </a:lnTo>
                  <a:lnTo>
                    <a:pt x="23" y="38"/>
                  </a:lnTo>
                  <a:lnTo>
                    <a:pt x="26" y="34"/>
                  </a:lnTo>
                  <a:lnTo>
                    <a:pt x="28" y="31"/>
                  </a:lnTo>
                  <a:lnTo>
                    <a:pt x="28" y="29"/>
                  </a:lnTo>
                  <a:lnTo>
                    <a:pt x="28" y="29"/>
                  </a:lnTo>
                  <a:lnTo>
                    <a:pt x="28" y="23"/>
                  </a:lnTo>
                  <a:lnTo>
                    <a:pt x="29" y="18"/>
                  </a:lnTo>
                  <a:lnTo>
                    <a:pt x="31" y="13"/>
                  </a:lnTo>
                  <a:lnTo>
                    <a:pt x="33" y="10"/>
                  </a:lnTo>
                  <a:lnTo>
                    <a:pt x="36" y="9"/>
                  </a:lnTo>
                  <a:lnTo>
                    <a:pt x="36" y="9"/>
                  </a:lnTo>
                  <a:lnTo>
                    <a:pt x="38" y="7"/>
                  </a:lnTo>
                  <a:lnTo>
                    <a:pt x="38" y="6"/>
                  </a:lnTo>
                  <a:lnTo>
                    <a:pt x="38" y="4"/>
                  </a:lnTo>
                  <a:lnTo>
                    <a:pt x="38" y="2"/>
                  </a:lnTo>
                  <a:lnTo>
                    <a:pt x="36" y="1"/>
                  </a:lnTo>
                  <a:lnTo>
                    <a:pt x="34" y="0"/>
                  </a:lnTo>
                  <a:lnTo>
                    <a:pt x="32" y="0"/>
                  </a:lnTo>
                  <a:lnTo>
                    <a:pt x="30" y="1"/>
                  </a:lnTo>
                  <a:lnTo>
                    <a:pt x="30"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2" name="Freeform 349">
              <a:extLst>
                <a:ext uri="{FF2B5EF4-FFF2-40B4-BE49-F238E27FC236}">
                  <a16:creationId xmlns:a16="http://schemas.microsoft.com/office/drawing/2014/main" id="{1774C1A7-67A0-8025-43F6-30075819DAB4}"/>
                </a:ext>
              </a:extLst>
            </p:cNvPr>
            <p:cNvSpPr/>
            <p:nvPr/>
          </p:nvSpPr>
          <p:spPr bwMode="auto">
            <a:xfrm>
              <a:off x="3686175" y="3608388"/>
              <a:ext cx="17463" cy="30163"/>
            </a:xfrm>
            <a:custGeom>
              <a:avLst/>
              <a:gdLst/>
              <a:ahLst/>
              <a:cxnLst>
                <a:cxn ang="0">
                  <a:pos x="22" y="6"/>
                </a:cxn>
                <a:cxn ang="0">
                  <a:pos x="22" y="6"/>
                </a:cxn>
                <a:cxn ang="0">
                  <a:pos x="21" y="11"/>
                </a:cxn>
                <a:cxn ang="0">
                  <a:pos x="17" y="17"/>
                </a:cxn>
                <a:cxn ang="0">
                  <a:pos x="9" y="27"/>
                </a:cxn>
                <a:cxn ang="0">
                  <a:pos x="9" y="27"/>
                </a:cxn>
                <a:cxn ang="0">
                  <a:pos x="6" y="32"/>
                </a:cxn>
                <a:cxn ang="0">
                  <a:pos x="4" y="39"/>
                </a:cxn>
                <a:cxn ang="0">
                  <a:pos x="2" y="45"/>
                </a:cxn>
                <a:cxn ang="0">
                  <a:pos x="0" y="50"/>
                </a:cxn>
                <a:cxn ang="0">
                  <a:pos x="0" y="50"/>
                </a:cxn>
                <a:cxn ang="0">
                  <a:pos x="0" y="52"/>
                </a:cxn>
                <a:cxn ang="0">
                  <a:pos x="0" y="54"/>
                </a:cxn>
                <a:cxn ang="0">
                  <a:pos x="2" y="57"/>
                </a:cxn>
                <a:cxn ang="0">
                  <a:pos x="4" y="57"/>
                </a:cxn>
                <a:cxn ang="0">
                  <a:pos x="5" y="57"/>
                </a:cxn>
                <a:cxn ang="0">
                  <a:pos x="7" y="57"/>
                </a:cxn>
                <a:cxn ang="0">
                  <a:pos x="8" y="55"/>
                </a:cxn>
                <a:cxn ang="0">
                  <a:pos x="8" y="55"/>
                </a:cxn>
                <a:cxn ang="0">
                  <a:pos x="14" y="40"/>
                </a:cxn>
                <a:cxn ang="0">
                  <a:pos x="17" y="32"/>
                </a:cxn>
                <a:cxn ang="0">
                  <a:pos x="21" y="25"/>
                </a:cxn>
                <a:cxn ang="0">
                  <a:pos x="21" y="25"/>
                </a:cxn>
                <a:cxn ang="0">
                  <a:pos x="29" y="16"/>
                </a:cxn>
                <a:cxn ang="0">
                  <a:pos x="31" y="12"/>
                </a:cxn>
                <a:cxn ang="0">
                  <a:pos x="33" y="6"/>
                </a:cxn>
                <a:cxn ang="0">
                  <a:pos x="33" y="6"/>
                </a:cxn>
                <a:cxn ang="0">
                  <a:pos x="32" y="4"/>
                </a:cxn>
                <a:cxn ang="0">
                  <a:pos x="31" y="1"/>
                </a:cxn>
                <a:cxn ang="0">
                  <a:pos x="30" y="1"/>
                </a:cxn>
                <a:cxn ang="0">
                  <a:pos x="28" y="0"/>
                </a:cxn>
                <a:cxn ang="0">
                  <a:pos x="24" y="3"/>
                </a:cxn>
                <a:cxn ang="0">
                  <a:pos x="23" y="4"/>
                </a:cxn>
                <a:cxn ang="0">
                  <a:pos x="22" y="6"/>
                </a:cxn>
                <a:cxn ang="0">
                  <a:pos x="22" y="6"/>
                </a:cxn>
              </a:cxnLst>
              <a:rect l="0" t="0" r="r" b="b"/>
              <a:pathLst>
                <a:path w="33" h="57">
                  <a:moveTo>
                    <a:pt x="22" y="6"/>
                  </a:moveTo>
                  <a:lnTo>
                    <a:pt x="22" y="6"/>
                  </a:lnTo>
                  <a:lnTo>
                    <a:pt x="21" y="11"/>
                  </a:lnTo>
                  <a:lnTo>
                    <a:pt x="17" y="17"/>
                  </a:lnTo>
                  <a:lnTo>
                    <a:pt x="9" y="27"/>
                  </a:lnTo>
                  <a:lnTo>
                    <a:pt x="9" y="27"/>
                  </a:lnTo>
                  <a:lnTo>
                    <a:pt x="6" y="32"/>
                  </a:lnTo>
                  <a:lnTo>
                    <a:pt x="4" y="39"/>
                  </a:lnTo>
                  <a:lnTo>
                    <a:pt x="2" y="45"/>
                  </a:lnTo>
                  <a:lnTo>
                    <a:pt x="0" y="50"/>
                  </a:lnTo>
                  <a:lnTo>
                    <a:pt x="0" y="50"/>
                  </a:lnTo>
                  <a:lnTo>
                    <a:pt x="0" y="52"/>
                  </a:lnTo>
                  <a:lnTo>
                    <a:pt x="0" y="54"/>
                  </a:lnTo>
                  <a:lnTo>
                    <a:pt x="2" y="57"/>
                  </a:lnTo>
                  <a:lnTo>
                    <a:pt x="4" y="57"/>
                  </a:lnTo>
                  <a:lnTo>
                    <a:pt x="5" y="57"/>
                  </a:lnTo>
                  <a:lnTo>
                    <a:pt x="7" y="57"/>
                  </a:lnTo>
                  <a:lnTo>
                    <a:pt x="8" y="55"/>
                  </a:lnTo>
                  <a:lnTo>
                    <a:pt x="8" y="55"/>
                  </a:lnTo>
                  <a:lnTo>
                    <a:pt x="14" y="40"/>
                  </a:lnTo>
                  <a:lnTo>
                    <a:pt x="17" y="32"/>
                  </a:lnTo>
                  <a:lnTo>
                    <a:pt x="21" y="25"/>
                  </a:lnTo>
                  <a:lnTo>
                    <a:pt x="21" y="25"/>
                  </a:lnTo>
                  <a:lnTo>
                    <a:pt x="29" y="16"/>
                  </a:lnTo>
                  <a:lnTo>
                    <a:pt x="31" y="12"/>
                  </a:lnTo>
                  <a:lnTo>
                    <a:pt x="33" y="6"/>
                  </a:lnTo>
                  <a:lnTo>
                    <a:pt x="33" y="6"/>
                  </a:lnTo>
                  <a:lnTo>
                    <a:pt x="32" y="4"/>
                  </a:lnTo>
                  <a:lnTo>
                    <a:pt x="31" y="1"/>
                  </a:lnTo>
                  <a:lnTo>
                    <a:pt x="30" y="1"/>
                  </a:lnTo>
                  <a:lnTo>
                    <a:pt x="28" y="0"/>
                  </a:lnTo>
                  <a:lnTo>
                    <a:pt x="24" y="3"/>
                  </a:lnTo>
                  <a:lnTo>
                    <a:pt x="23" y="4"/>
                  </a:lnTo>
                  <a:lnTo>
                    <a:pt x="22" y="6"/>
                  </a:lnTo>
                  <a:lnTo>
                    <a:pt x="22"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3" name="Freeform 350">
              <a:extLst>
                <a:ext uri="{FF2B5EF4-FFF2-40B4-BE49-F238E27FC236}">
                  <a16:creationId xmlns:a16="http://schemas.microsoft.com/office/drawing/2014/main" id="{3753A682-DAD0-4AD4-854F-1AD07AA33CB8}"/>
                </a:ext>
              </a:extLst>
            </p:cNvPr>
            <p:cNvSpPr/>
            <p:nvPr/>
          </p:nvSpPr>
          <p:spPr bwMode="auto">
            <a:xfrm>
              <a:off x="3703638" y="3613150"/>
              <a:ext cx="22225" cy="30163"/>
            </a:xfrm>
            <a:custGeom>
              <a:avLst/>
              <a:gdLst/>
              <a:ahLst/>
              <a:cxnLst>
                <a:cxn ang="0">
                  <a:pos x="34" y="2"/>
                </a:cxn>
                <a:cxn ang="0">
                  <a:pos x="34" y="2"/>
                </a:cxn>
                <a:cxn ang="0">
                  <a:pos x="29" y="7"/>
                </a:cxn>
                <a:cxn ang="0">
                  <a:pos x="24" y="13"/>
                </a:cxn>
                <a:cxn ang="0">
                  <a:pos x="17" y="26"/>
                </a:cxn>
                <a:cxn ang="0">
                  <a:pos x="10" y="38"/>
                </a:cxn>
                <a:cxn ang="0">
                  <a:pos x="5" y="43"/>
                </a:cxn>
                <a:cxn ang="0">
                  <a:pos x="1" y="49"/>
                </a:cxn>
                <a:cxn ang="0">
                  <a:pos x="1" y="49"/>
                </a:cxn>
                <a:cxn ang="0">
                  <a:pos x="0" y="50"/>
                </a:cxn>
                <a:cxn ang="0">
                  <a:pos x="0" y="52"/>
                </a:cxn>
                <a:cxn ang="0">
                  <a:pos x="0" y="55"/>
                </a:cxn>
                <a:cxn ang="0">
                  <a:pos x="1" y="56"/>
                </a:cxn>
                <a:cxn ang="0">
                  <a:pos x="2" y="57"/>
                </a:cxn>
                <a:cxn ang="0">
                  <a:pos x="4" y="58"/>
                </a:cxn>
                <a:cxn ang="0">
                  <a:pos x="6" y="57"/>
                </a:cxn>
                <a:cxn ang="0">
                  <a:pos x="7" y="56"/>
                </a:cxn>
                <a:cxn ang="0">
                  <a:pos x="7" y="56"/>
                </a:cxn>
                <a:cxn ang="0">
                  <a:pos x="12" y="50"/>
                </a:cxn>
                <a:cxn ang="0">
                  <a:pos x="16" y="44"/>
                </a:cxn>
                <a:cxn ang="0">
                  <a:pos x="23" y="32"/>
                </a:cxn>
                <a:cxn ang="0">
                  <a:pos x="32" y="19"/>
                </a:cxn>
                <a:cxn ang="0">
                  <a:pos x="36" y="14"/>
                </a:cxn>
                <a:cxn ang="0">
                  <a:pos x="40" y="8"/>
                </a:cxn>
                <a:cxn ang="0">
                  <a:pos x="40" y="8"/>
                </a:cxn>
                <a:cxn ang="0">
                  <a:pos x="42" y="7"/>
                </a:cxn>
                <a:cxn ang="0">
                  <a:pos x="42" y="5"/>
                </a:cxn>
                <a:cxn ang="0">
                  <a:pos x="41" y="3"/>
                </a:cxn>
                <a:cxn ang="0">
                  <a:pos x="40" y="2"/>
                </a:cxn>
                <a:cxn ang="0">
                  <a:pos x="39" y="1"/>
                </a:cxn>
                <a:cxn ang="0">
                  <a:pos x="37" y="0"/>
                </a:cxn>
                <a:cxn ang="0">
                  <a:pos x="36" y="1"/>
                </a:cxn>
                <a:cxn ang="0">
                  <a:pos x="34" y="2"/>
                </a:cxn>
                <a:cxn ang="0">
                  <a:pos x="34" y="2"/>
                </a:cxn>
              </a:cxnLst>
              <a:rect l="0" t="0" r="r" b="b"/>
              <a:pathLst>
                <a:path w="42" h="58">
                  <a:moveTo>
                    <a:pt x="34" y="2"/>
                  </a:moveTo>
                  <a:lnTo>
                    <a:pt x="34" y="2"/>
                  </a:lnTo>
                  <a:lnTo>
                    <a:pt x="29" y="7"/>
                  </a:lnTo>
                  <a:lnTo>
                    <a:pt x="24" y="13"/>
                  </a:lnTo>
                  <a:lnTo>
                    <a:pt x="17" y="26"/>
                  </a:lnTo>
                  <a:lnTo>
                    <a:pt x="10" y="38"/>
                  </a:lnTo>
                  <a:lnTo>
                    <a:pt x="5" y="43"/>
                  </a:lnTo>
                  <a:lnTo>
                    <a:pt x="1" y="49"/>
                  </a:lnTo>
                  <a:lnTo>
                    <a:pt x="1" y="49"/>
                  </a:lnTo>
                  <a:lnTo>
                    <a:pt x="0" y="50"/>
                  </a:lnTo>
                  <a:lnTo>
                    <a:pt x="0" y="52"/>
                  </a:lnTo>
                  <a:lnTo>
                    <a:pt x="0" y="55"/>
                  </a:lnTo>
                  <a:lnTo>
                    <a:pt x="1" y="56"/>
                  </a:lnTo>
                  <a:lnTo>
                    <a:pt x="2" y="57"/>
                  </a:lnTo>
                  <a:lnTo>
                    <a:pt x="4" y="58"/>
                  </a:lnTo>
                  <a:lnTo>
                    <a:pt x="6" y="57"/>
                  </a:lnTo>
                  <a:lnTo>
                    <a:pt x="7" y="56"/>
                  </a:lnTo>
                  <a:lnTo>
                    <a:pt x="7" y="56"/>
                  </a:lnTo>
                  <a:lnTo>
                    <a:pt x="12" y="50"/>
                  </a:lnTo>
                  <a:lnTo>
                    <a:pt x="16" y="44"/>
                  </a:lnTo>
                  <a:lnTo>
                    <a:pt x="23" y="32"/>
                  </a:lnTo>
                  <a:lnTo>
                    <a:pt x="32" y="19"/>
                  </a:lnTo>
                  <a:lnTo>
                    <a:pt x="36" y="14"/>
                  </a:lnTo>
                  <a:lnTo>
                    <a:pt x="40" y="8"/>
                  </a:lnTo>
                  <a:lnTo>
                    <a:pt x="40" y="8"/>
                  </a:lnTo>
                  <a:lnTo>
                    <a:pt x="42" y="7"/>
                  </a:lnTo>
                  <a:lnTo>
                    <a:pt x="42" y="5"/>
                  </a:lnTo>
                  <a:lnTo>
                    <a:pt x="41" y="3"/>
                  </a:lnTo>
                  <a:lnTo>
                    <a:pt x="40" y="2"/>
                  </a:lnTo>
                  <a:lnTo>
                    <a:pt x="39" y="1"/>
                  </a:lnTo>
                  <a:lnTo>
                    <a:pt x="37" y="0"/>
                  </a:lnTo>
                  <a:lnTo>
                    <a:pt x="36" y="1"/>
                  </a:lnTo>
                  <a:lnTo>
                    <a:pt x="34" y="2"/>
                  </a:lnTo>
                  <a:lnTo>
                    <a:pt x="3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4" name="Freeform 351">
              <a:extLst>
                <a:ext uri="{FF2B5EF4-FFF2-40B4-BE49-F238E27FC236}">
                  <a16:creationId xmlns:a16="http://schemas.microsoft.com/office/drawing/2014/main" id="{B10EE3D7-91DF-CEAD-14A9-82BC6A574D76}"/>
                </a:ext>
              </a:extLst>
            </p:cNvPr>
            <p:cNvSpPr/>
            <p:nvPr/>
          </p:nvSpPr>
          <p:spPr bwMode="auto">
            <a:xfrm>
              <a:off x="3725863" y="3621088"/>
              <a:ext cx="25400" cy="34925"/>
            </a:xfrm>
            <a:custGeom>
              <a:avLst/>
              <a:gdLst/>
              <a:ahLst/>
              <a:cxnLst>
                <a:cxn ang="0">
                  <a:pos x="38" y="1"/>
                </a:cxn>
                <a:cxn ang="0">
                  <a:pos x="38" y="1"/>
                </a:cxn>
                <a:cxn ang="0">
                  <a:pos x="36" y="6"/>
                </a:cxn>
                <a:cxn ang="0">
                  <a:pos x="34" y="11"/>
                </a:cxn>
                <a:cxn ang="0">
                  <a:pos x="34" y="11"/>
                </a:cxn>
                <a:cxn ang="0">
                  <a:pos x="30" y="20"/>
                </a:cxn>
                <a:cxn ang="0">
                  <a:pos x="24" y="27"/>
                </a:cxn>
                <a:cxn ang="0">
                  <a:pos x="24" y="27"/>
                </a:cxn>
                <a:cxn ang="0">
                  <a:pos x="12" y="43"/>
                </a:cxn>
                <a:cxn ang="0">
                  <a:pos x="0" y="59"/>
                </a:cxn>
                <a:cxn ang="0">
                  <a:pos x="0" y="59"/>
                </a:cxn>
                <a:cxn ang="0">
                  <a:pos x="0" y="60"/>
                </a:cxn>
                <a:cxn ang="0">
                  <a:pos x="0" y="62"/>
                </a:cxn>
                <a:cxn ang="0">
                  <a:pos x="1" y="63"/>
                </a:cxn>
                <a:cxn ang="0">
                  <a:pos x="2" y="64"/>
                </a:cxn>
                <a:cxn ang="0">
                  <a:pos x="4" y="65"/>
                </a:cxn>
                <a:cxn ang="0">
                  <a:pos x="5" y="65"/>
                </a:cxn>
                <a:cxn ang="0">
                  <a:pos x="7" y="65"/>
                </a:cxn>
                <a:cxn ang="0">
                  <a:pos x="8" y="63"/>
                </a:cxn>
                <a:cxn ang="0">
                  <a:pos x="8" y="63"/>
                </a:cxn>
                <a:cxn ang="0">
                  <a:pos x="20" y="49"/>
                </a:cxn>
                <a:cxn ang="0">
                  <a:pos x="30" y="35"/>
                </a:cxn>
                <a:cxn ang="0">
                  <a:pos x="30" y="35"/>
                </a:cxn>
                <a:cxn ang="0">
                  <a:pos x="35" y="28"/>
                </a:cxn>
                <a:cxn ang="0">
                  <a:pos x="40" y="21"/>
                </a:cxn>
                <a:cxn ang="0">
                  <a:pos x="40" y="21"/>
                </a:cxn>
                <a:cxn ang="0">
                  <a:pos x="43" y="14"/>
                </a:cxn>
                <a:cxn ang="0">
                  <a:pos x="44" y="10"/>
                </a:cxn>
                <a:cxn ang="0">
                  <a:pos x="47" y="6"/>
                </a:cxn>
                <a:cxn ang="0">
                  <a:pos x="47" y="6"/>
                </a:cxn>
                <a:cxn ang="0">
                  <a:pos x="48" y="4"/>
                </a:cxn>
                <a:cxn ang="0">
                  <a:pos x="48" y="3"/>
                </a:cxn>
                <a:cxn ang="0">
                  <a:pos x="47" y="1"/>
                </a:cxn>
                <a:cxn ang="0">
                  <a:pos x="45" y="0"/>
                </a:cxn>
                <a:cxn ang="0">
                  <a:pos x="41" y="0"/>
                </a:cxn>
                <a:cxn ang="0">
                  <a:pos x="40" y="0"/>
                </a:cxn>
                <a:cxn ang="0">
                  <a:pos x="38" y="1"/>
                </a:cxn>
                <a:cxn ang="0">
                  <a:pos x="38" y="1"/>
                </a:cxn>
              </a:cxnLst>
              <a:rect l="0" t="0" r="r" b="b"/>
              <a:pathLst>
                <a:path w="48" h="65">
                  <a:moveTo>
                    <a:pt x="38" y="1"/>
                  </a:moveTo>
                  <a:lnTo>
                    <a:pt x="38" y="1"/>
                  </a:lnTo>
                  <a:lnTo>
                    <a:pt x="36" y="6"/>
                  </a:lnTo>
                  <a:lnTo>
                    <a:pt x="34" y="11"/>
                  </a:lnTo>
                  <a:lnTo>
                    <a:pt x="34" y="11"/>
                  </a:lnTo>
                  <a:lnTo>
                    <a:pt x="30" y="20"/>
                  </a:lnTo>
                  <a:lnTo>
                    <a:pt x="24" y="27"/>
                  </a:lnTo>
                  <a:lnTo>
                    <a:pt x="24" y="27"/>
                  </a:lnTo>
                  <a:lnTo>
                    <a:pt x="12" y="43"/>
                  </a:lnTo>
                  <a:lnTo>
                    <a:pt x="0" y="59"/>
                  </a:lnTo>
                  <a:lnTo>
                    <a:pt x="0" y="59"/>
                  </a:lnTo>
                  <a:lnTo>
                    <a:pt x="0" y="60"/>
                  </a:lnTo>
                  <a:lnTo>
                    <a:pt x="0" y="62"/>
                  </a:lnTo>
                  <a:lnTo>
                    <a:pt x="1" y="63"/>
                  </a:lnTo>
                  <a:lnTo>
                    <a:pt x="2" y="64"/>
                  </a:lnTo>
                  <a:lnTo>
                    <a:pt x="4" y="65"/>
                  </a:lnTo>
                  <a:lnTo>
                    <a:pt x="5" y="65"/>
                  </a:lnTo>
                  <a:lnTo>
                    <a:pt x="7" y="65"/>
                  </a:lnTo>
                  <a:lnTo>
                    <a:pt x="8" y="63"/>
                  </a:lnTo>
                  <a:lnTo>
                    <a:pt x="8" y="63"/>
                  </a:lnTo>
                  <a:lnTo>
                    <a:pt x="20" y="49"/>
                  </a:lnTo>
                  <a:lnTo>
                    <a:pt x="30" y="35"/>
                  </a:lnTo>
                  <a:lnTo>
                    <a:pt x="30" y="35"/>
                  </a:lnTo>
                  <a:lnTo>
                    <a:pt x="35" y="28"/>
                  </a:lnTo>
                  <a:lnTo>
                    <a:pt x="40" y="21"/>
                  </a:lnTo>
                  <a:lnTo>
                    <a:pt x="40" y="21"/>
                  </a:lnTo>
                  <a:lnTo>
                    <a:pt x="43" y="14"/>
                  </a:lnTo>
                  <a:lnTo>
                    <a:pt x="44" y="10"/>
                  </a:lnTo>
                  <a:lnTo>
                    <a:pt x="47" y="6"/>
                  </a:lnTo>
                  <a:lnTo>
                    <a:pt x="47" y="6"/>
                  </a:lnTo>
                  <a:lnTo>
                    <a:pt x="48" y="4"/>
                  </a:lnTo>
                  <a:lnTo>
                    <a:pt x="48" y="3"/>
                  </a:lnTo>
                  <a:lnTo>
                    <a:pt x="47" y="1"/>
                  </a:lnTo>
                  <a:lnTo>
                    <a:pt x="45" y="0"/>
                  </a:lnTo>
                  <a:lnTo>
                    <a:pt x="41" y="0"/>
                  </a:lnTo>
                  <a:lnTo>
                    <a:pt x="40" y="0"/>
                  </a:lnTo>
                  <a:lnTo>
                    <a:pt x="38" y="1"/>
                  </a:lnTo>
                  <a:lnTo>
                    <a:pt x="38"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5" name="Freeform 352">
              <a:extLst>
                <a:ext uri="{FF2B5EF4-FFF2-40B4-BE49-F238E27FC236}">
                  <a16:creationId xmlns:a16="http://schemas.microsoft.com/office/drawing/2014/main" id="{A8B41825-6E94-3F4B-82FA-C6114CC7E5FB}"/>
                </a:ext>
              </a:extLst>
            </p:cNvPr>
            <p:cNvSpPr>
              <a:spLocks noEditPoints="1"/>
            </p:cNvSpPr>
            <p:nvPr/>
          </p:nvSpPr>
          <p:spPr bwMode="auto">
            <a:xfrm>
              <a:off x="3298825" y="3154363"/>
              <a:ext cx="669925" cy="663575"/>
            </a:xfrm>
            <a:custGeom>
              <a:avLst/>
              <a:gdLst/>
              <a:ahLst/>
              <a:cxnLst>
                <a:cxn ang="0">
                  <a:pos x="515" y="1242"/>
                </a:cxn>
                <a:cxn ang="0">
                  <a:pos x="386" y="1197"/>
                </a:cxn>
                <a:cxn ang="0">
                  <a:pos x="238" y="1112"/>
                </a:cxn>
                <a:cxn ang="0">
                  <a:pos x="126" y="1003"/>
                </a:cxn>
                <a:cxn ang="0">
                  <a:pos x="31" y="856"/>
                </a:cxn>
                <a:cxn ang="0">
                  <a:pos x="2" y="726"/>
                </a:cxn>
                <a:cxn ang="0">
                  <a:pos x="3" y="498"/>
                </a:cxn>
                <a:cxn ang="0">
                  <a:pos x="38" y="350"/>
                </a:cxn>
                <a:cxn ang="0">
                  <a:pos x="111" y="236"/>
                </a:cxn>
                <a:cxn ang="0">
                  <a:pos x="237" y="139"/>
                </a:cxn>
                <a:cxn ang="0">
                  <a:pos x="351" y="72"/>
                </a:cxn>
                <a:cxn ang="0">
                  <a:pos x="525" y="10"/>
                </a:cxn>
                <a:cxn ang="0">
                  <a:pos x="646" y="1"/>
                </a:cxn>
                <a:cxn ang="0">
                  <a:pos x="682" y="13"/>
                </a:cxn>
                <a:cxn ang="0">
                  <a:pos x="782" y="31"/>
                </a:cxn>
                <a:cxn ang="0">
                  <a:pos x="863" y="60"/>
                </a:cxn>
                <a:cxn ang="0">
                  <a:pos x="972" y="104"/>
                </a:cxn>
                <a:cxn ang="0">
                  <a:pos x="1079" y="153"/>
                </a:cxn>
                <a:cxn ang="0">
                  <a:pos x="1171" y="250"/>
                </a:cxn>
                <a:cxn ang="0">
                  <a:pos x="1238" y="379"/>
                </a:cxn>
                <a:cxn ang="0">
                  <a:pos x="1264" y="531"/>
                </a:cxn>
                <a:cxn ang="0">
                  <a:pos x="1252" y="745"/>
                </a:cxn>
                <a:cxn ang="0">
                  <a:pos x="1235" y="888"/>
                </a:cxn>
                <a:cxn ang="0">
                  <a:pos x="1168" y="1026"/>
                </a:cxn>
                <a:cxn ang="0">
                  <a:pos x="1032" y="1139"/>
                </a:cxn>
                <a:cxn ang="0">
                  <a:pos x="902" y="1210"/>
                </a:cxn>
                <a:cxn ang="0">
                  <a:pos x="707" y="1248"/>
                </a:cxn>
                <a:cxn ang="0">
                  <a:pos x="455" y="67"/>
                </a:cxn>
                <a:cxn ang="0">
                  <a:pos x="273" y="155"/>
                </a:cxn>
                <a:cxn ang="0">
                  <a:pos x="140" y="252"/>
                </a:cxn>
                <a:cxn ang="0">
                  <a:pos x="87" y="330"/>
                </a:cxn>
                <a:cxn ang="0">
                  <a:pos x="44" y="465"/>
                </a:cxn>
                <a:cxn ang="0">
                  <a:pos x="38" y="619"/>
                </a:cxn>
                <a:cxn ang="0">
                  <a:pos x="47" y="782"/>
                </a:cxn>
                <a:cxn ang="0">
                  <a:pos x="108" y="922"/>
                </a:cxn>
                <a:cxn ang="0">
                  <a:pos x="228" y="1056"/>
                </a:cxn>
                <a:cxn ang="0">
                  <a:pos x="386" y="1157"/>
                </a:cxn>
                <a:cxn ang="0">
                  <a:pos x="550" y="1210"/>
                </a:cxn>
                <a:cxn ang="0">
                  <a:pos x="685" y="1212"/>
                </a:cxn>
                <a:cxn ang="0">
                  <a:pos x="848" y="1188"/>
                </a:cxn>
                <a:cxn ang="0">
                  <a:pos x="970" y="1143"/>
                </a:cxn>
                <a:cxn ang="0">
                  <a:pos x="1088" y="1054"/>
                </a:cxn>
                <a:cxn ang="0">
                  <a:pos x="1161" y="973"/>
                </a:cxn>
                <a:cxn ang="0">
                  <a:pos x="1210" y="831"/>
                </a:cxn>
                <a:cxn ang="0">
                  <a:pos x="1217" y="692"/>
                </a:cxn>
                <a:cxn ang="0">
                  <a:pos x="1225" y="579"/>
                </a:cxn>
                <a:cxn ang="0">
                  <a:pos x="1220" y="445"/>
                </a:cxn>
                <a:cxn ang="0">
                  <a:pos x="1156" y="298"/>
                </a:cxn>
                <a:cxn ang="0">
                  <a:pos x="1068" y="190"/>
                </a:cxn>
                <a:cxn ang="0">
                  <a:pos x="968" y="144"/>
                </a:cxn>
                <a:cxn ang="0">
                  <a:pos x="865" y="99"/>
                </a:cxn>
                <a:cxn ang="0">
                  <a:pos x="794" y="69"/>
                </a:cxn>
                <a:cxn ang="0">
                  <a:pos x="742" y="59"/>
                </a:cxn>
                <a:cxn ang="0">
                  <a:pos x="679" y="50"/>
                </a:cxn>
                <a:cxn ang="0">
                  <a:pos x="631" y="46"/>
                </a:cxn>
                <a:cxn ang="0">
                  <a:pos x="541" y="49"/>
                </a:cxn>
                <a:cxn ang="0">
                  <a:pos x="487" y="64"/>
                </a:cxn>
                <a:cxn ang="0">
                  <a:pos x="463" y="66"/>
                </a:cxn>
              </a:cxnLst>
              <a:rect l="0" t="0" r="r" b="b"/>
              <a:pathLst>
                <a:path w="1264" h="1253">
                  <a:moveTo>
                    <a:pt x="623" y="1253"/>
                  </a:moveTo>
                  <a:lnTo>
                    <a:pt x="623" y="1253"/>
                  </a:lnTo>
                  <a:lnTo>
                    <a:pt x="585" y="1252"/>
                  </a:lnTo>
                  <a:lnTo>
                    <a:pt x="566" y="1250"/>
                  </a:lnTo>
                  <a:lnTo>
                    <a:pt x="549" y="1248"/>
                  </a:lnTo>
                  <a:lnTo>
                    <a:pt x="531" y="1246"/>
                  </a:lnTo>
                  <a:lnTo>
                    <a:pt x="515" y="1242"/>
                  </a:lnTo>
                  <a:lnTo>
                    <a:pt x="498" y="1239"/>
                  </a:lnTo>
                  <a:lnTo>
                    <a:pt x="482" y="1233"/>
                  </a:lnTo>
                  <a:lnTo>
                    <a:pt x="482" y="1233"/>
                  </a:lnTo>
                  <a:lnTo>
                    <a:pt x="457" y="1225"/>
                  </a:lnTo>
                  <a:lnTo>
                    <a:pt x="433" y="1217"/>
                  </a:lnTo>
                  <a:lnTo>
                    <a:pt x="409" y="1208"/>
                  </a:lnTo>
                  <a:lnTo>
                    <a:pt x="386" y="1197"/>
                  </a:lnTo>
                  <a:lnTo>
                    <a:pt x="363" y="1187"/>
                  </a:lnTo>
                  <a:lnTo>
                    <a:pt x="340" y="1176"/>
                  </a:lnTo>
                  <a:lnTo>
                    <a:pt x="319" y="1164"/>
                  </a:lnTo>
                  <a:lnTo>
                    <a:pt x="298" y="1152"/>
                  </a:lnTo>
                  <a:lnTo>
                    <a:pt x="277" y="1139"/>
                  </a:lnTo>
                  <a:lnTo>
                    <a:pt x="258" y="1126"/>
                  </a:lnTo>
                  <a:lnTo>
                    <a:pt x="238" y="1112"/>
                  </a:lnTo>
                  <a:lnTo>
                    <a:pt x="220" y="1097"/>
                  </a:lnTo>
                  <a:lnTo>
                    <a:pt x="203" y="1083"/>
                  </a:lnTo>
                  <a:lnTo>
                    <a:pt x="185" y="1067"/>
                  </a:lnTo>
                  <a:lnTo>
                    <a:pt x="170" y="1052"/>
                  </a:lnTo>
                  <a:lnTo>
                    <a:pt x="154" y="1036"/>
                  </a:lnTo>
                  <a:lnTo>
                    <a:pt x="154" y="1036"/>
                  </a:lnTo>
                  <a:lnTo>
                    <a:pt x="126" y="1003"/>
                  </a:lnTo>
                  <a:lnTo>
                    <a:pt x="100" y="970"/>
                  </a:lnTo>
                  <a:lnTo>
                    <a:pt x="86" y="951"/>
                  </a:lnTo>
                  <a:lnTo>
                    <a:pt x="74" y="934"/>
                  </a:lnTo>
                  <a:lnTo>
                    <a:pt x="61" y="915"/>
                  </a:lnTo>
                  <a:lnTo>
                    <a:pt x="51" y="897"/>
                  </a:lnTo>
                  <a:lnTo>
                    <a:pt x="41" y="877"/>
                  </a:lnTo>
                  <a:lnTo>
                    <a:pt x="31" y="856"/>
                  </a:lnTo>
                  <a:lnTo>
                    <a:pt x="23" y="836"/>
                  </a:lnTo>
                  <a:lnTo>
                    <a:pt x="16" y="815"/>
                  </a:lnTo>
                  <a:lnTo>
                    <a:pt x="11" y="793"/>
                  </a:lnTo>
                  <a:lnTo>
                    <a:pt x="7" y="772"/>
                  </a:lnTo>
                  <a:lnTo>
                    <a:pt x="3" y="749"/>
                  </a:lnTo>
                  <a:lnTo>
                    <a:pt x="2" y="726"/>
                  </a:lnTo>
                  <a:lnTo>
                    <a:pt x="2" y="726"/>
                  </a:lnTo>
                  <a:lnTo>
                    <a:pt x="2" y="689"/>
                  </a:lnTo>
                  <a:lnTo>
                    <a:pt x="1" y="652"/>
                  </a:lnTo>
                  <a:lnTo>
                    <a:pt x="1" y="652"/>
                  </a:lnTo>
                  <a:lnTo>
                    <a:pt x="0" y="614"/>
                  </a:lnTo>
                  <a:lnTo>
                    <a:pt x="0" y="576"/>
                  </a:lnTo>
                  <a:lnTo>
                    <a:pt x="1" y="536"/>
                  </a:lnTo>
                  <a:lnTo>
                    <a:pt x="3" y="498"/>
                  </a:lnTo>
                  <a:lnTo>
                    <a:pt x="8" y="460"/>
                  </a:lnTo>
                  <a:lnTo>
                    <a:pt x="11" y="441"/>
                  </a:lnTo>
                  <a:lnTo>
                    <a:pt x="14" y="423"/>
                  </a:lnTo>
                  <a:lnTo>
                    <a:pt x="19" y="404"/>
                  </a:lnTo>
                  <a:lnTo>
                    <a:pt x="24" y="386"/>
                  </a:lnTo>
                  <a:lnTo>
                    <a:pt x="30" y="368"/>
                  </a:lnTo>
                  <a:lnTo>
                    <a:pt x="38" y="350"/>
                  </a:lnTo>
                  <a:lnTo>
                    <a:pt x="38" y="350"/>
                  </a:lnTo>
                  <a:lnTo>
                    <a:pt x="48" y="328"/>
                  </a:lnTo>
                  <a:lnTo>
                    <a:pt x="58" y="307"/>
                  </a:lnTo>
                  <a:lnTo>
                    <a:pt x="70" y="288"/>
                  </a:lnTo>
                  <a:lnTo>
                    <a:pt x="82" y="270"/>
                  </a:lnTo>
                  <a:lnTo>
                    <a:pt x="96" y="252"/>
                  </a:lnTo>
                  <a:lnTo>
                    <a:pt x="111" y="236"/>
                  </a:lnTo>
                  <a:lnTo>
                    <a:pt x="127" y="219"/>
                  </a:lnTo>
                  <a:lnTo>
                    <a:pt x="145" y="204"/>
                  </a:lnTo>
                  <a:lnTo>
                    <a:pt x="145" y="204"/>
                  </a:lnTo>
                  <a:lnTo>
                    <a:pt x="160" y="191"/>
                  </a:lnTo>
                  <a:lnTo>
                    <a:pt x="175" y="180"/>
                  </a:lnTo>
                  <a:lnTo>
                    <a:pt x="205" y="158"/>
                  </a:lnTo>
                  <a:lnTo>
                    <a:pt x="237" y="139"/>
                  </a:lnTo>
                  <a:lnTo>
                    <a:pt x="269" y="119"/>
                  </a:lnTo>
                  <a:lnTo>
                    <a:pt x="269" y="119"/>
                  </a:lnTo>
                  <a:lnTo>
                    <a:pt x="295" y="102"/>
                  </a:lnTo>
                  <a:lnTo>
                    <a:pt x="295" y="102"/>
                  </a:lnTo>
                  <a:lnTo>
                    <a:pt x="312" y="92"/>
                  </a:lnTo>
                  <a:lnTo>
                    <a:pt x="331" y="83"/>
                  </a:lnTo>
                  <a:lnTo>
                    <a:pt x="351" y="72"/>
                  </a:lnTo>
                  <a:lnTo>
                    <a:pt x="371" y="63"/>
                  </a:lnTo>
                  <a:lnTo>
                    <a:pt x="416" y="45"/>
                  </a:lnTo>
                  <a:lnTo>
                    <a:pt x="464" y="27"/>
                  </a:lnTo>
                  <a:lnTo>
                    <a:pt x="464" y="27"/>
                  </a:lnTo>
                  <a:lnTo>
                    <a:pt x="484" y="20"/>
                  </a:lnTo>
                  <a:lnTo>
                    <a:pt x="504" y="15"/>
                  </a:lnTo>
                  <a:lnTo>
                    <a:pt x="525" y="10"/>
                  </a:lnTo>
                  <a:lnTo>
                    <a:pt x="546" y="6"/>
                  </a:lnTo>
                  <a:lnTo>
                    <a:pt x="567" y="4"/>
                  </a:lnTo>
                  <a:lnTo>
                    <a:pt x="590" y="2"/>
                  </a:lnTo>
                  <a:lnTo>
                    <a:pt x="615" y="1"/>
                  </a:lnTo>
                  <a:lnTo>
                    <a:pt x="641" y="0"/>
                  </a:lnTo>
                  <a:lnTo>
                    <a:pt x="641" y="0"/>
                  </a:lnTo>
                  <a:lnTo>
                    <a:pt x="646" y="1"/>
                  </a:lnTo>
                  <a:lnTo>
                    <a:pt x="650" y="3"/>
                  </a:lnTo>
                  <a:lnTo>
                    <a:pt x="652" y="5"/>
                  </a:lnTo>
                  <a:lnTo>
                    <a:pt x="654" y="7"/>
                  </a:lnTo>
                  <a:lnTo>
                    <a:pt x="656" y="10"/>
                  </a:lnTo>
                  <a:lnTo>
                    <a:pt x="659" y="10"/>
                  </a:lnTo>
                  <a:lnTo>
                    <a:pt x="659" y="10"/>
                  </a:lnTo>
                  <a:lnTo>
                    <a:pt x="682" y="13"/>
                  </a:lnTo>
                  <a:lnTo>
                    <a:pt x="706" y="15"/>
                  </a:lnTo>
                  <a:lnTo>
                    <a:pt x="729" y="19"/>
                  </a:lnTo>
                  <a:lnTo>
                    <a:pt x="751" y="25"/>
                  </a:lnTo>
                  <a:lnTo>
                    <a:pt x="751" y="25"/>
                  </a:lnTo>
                  <a:lnTo>
                    <a:pt x="767" y="29"/>
                  </a:lnTo>
                  <a:lnTo>
                    <a:pt x="782" y="31"/>
                  </a:lnTo>
                  <a:lnTo>
                    <a:pt x="782" y="31"/>
                  </a:lnTo>
                  <a:lnTo>
                    <a:pt x="801" y="34"/>
                  </a:lnTo>
                  <a:lnTo>
                    <a:pt x="810" y="37"/>
                  </a:lnTo>
                  <a:lnTo>
                    <a:pt x="818" y="40"/>
                  </a:lnTo>
                  <a:lnTo>
                    <a:pt x="818" y="40"/>
                  </a:lnTo>
                  <a:lnTo>
                    <a:pt x="841" y="51"/>
                  </a:lnTo>
                  <a:lnTo>
                    <a:pt x="863" y="60"/>
                  </a:lnTo>
                  <a:lnTo>
                    <a:pt x="863" y="60"/>
                  </a:lnTo>
                  <a:lnTo>
                    <a:pt x="882" y="68"/>
                  </a:lnTo>
                  <a:lnTo>
                    <a:pt x="903" y="78"/>
                  </a:lnTo>
                  <a:lnTo>
                    <a:pt x="903" y="78"/>
                  </a:lnTo>
                  <a:lnTo>
                    <a:pt x="920" y="85"/>
                  </a:lnTo>
                  <a:lnTo>
                    <a:pt x="937" y="92"/>
                  </a:lnTo>
                  <a:lnTo>
                    <a:pt x="972" y="104"/>
                  </a:lnTo>
                  <a:lnTo>
                    <a:pt x="972" y="104"/>
                  </a:lnTo>
                  <a:lnTo>
                    <a:pt x="1000" y="114"/>
                  </a:lnTo>
                  <a:lnTo>
                    <a:pt x="1027" y="124"/>
                  </a:lnTo>
                  <a:lnTo>
                    <a:pt x="1041" y="130"/>
                  </a:lnTo>
                  <a:lnTo>
                    <a:pt x="1054" y="138"/>
                  </a:lnTo>
                  <a:lnTo>
                    <a:pt x="1066" y="145"/>
                  </a:lnTo>
                  <a:lnTo>
                    <a:pt x="1079" y="153"/>
                  </a:lnTo>
                  <a:lnTo>
                    <a:pt x="1079" y="153"/>
                  </a:lnTo>
                  <a:lnTo>
                    <a:pt x="1093" y="164"/>
                  </a:lnTo>
                  <a:lnTo>
                    <a:pt x="1107" y="176"/>
                  </a:lnTo>
                  <a:lnTo>
                    <a:pt x="1120" y="189"/>
                  </a:lnTo>
                  <a:lnTo>
                    <a:pt x="1133" y="203"/>
                  </a:lnTo>
                  <a:lnTo>
                    <a:pt x="1146" y="218"/>
                  </a:lnTo>
                  <a:lnTo>
                    <a:pt x="1159" y="234"/>
                  </a:lnTo>
                  <a:lnTo>
                    <a:pt x="1171" y="250"/>
                  </a:lnTo>
                  <a:lnTo>
                    <a:pt x="1182" y="267"/>
                  </a:lnTo>
                  <a:lnTo>
                    <a:pt x="1193" y="284"/>
                  </a:lnTo>
                  <a:lnTo>
                    <a:pt x="1204" y="303"/>
                  </a:lnTo>
                  <a:lnTo>
                    <a:pt x="1213" y="321"/>
                  </a:lnTo>
                  <a:lnTo>
                    <a:pt x="1222" y="340"/>
                  </a:lnTo>
                  <a:lnTo>
                    <a:pt x="1231" y="360"/>
                  </a:lnTo>
                  <a:lnTo>
                    <a:pt x="1238" y="379"/>
                  </a:lnTo>
                  <a:lnTo>
                    <a:pt x="1244" y="399"/>
                  </a:lnTo>
                  <a:lnTo>
                    <a:pt x="1250" y="418"/>
                  </a:lnTo>
                  <a:lnTo>
                    <a:pt x="1250" y="418"/>
                  </a:lnTo>
                  <a:lnTo>
                    <a:pt x="1256" y="446"/>
                  </a:lnTo>
                  <a:lnTo>
                    <a:pt x="1261" y="474"/>
                  </a:lnTo>
                  <a:lnTo>
                    <a:pt x="1263" y="503"/>
                  </a:lnTo>
                  <a:lnTo>
                    <a:pt x="1264" y="531"/>
                  </a:lnTo>
                  <a:lnTo>
                    <a:pt x="1264" y="560"/>
                  </a:lnTo>
                  <a:lnTo>
                    <a:pt x="1262" y="589"/>
                  </a:lnTo>
                  <a:lnTo>
                    <a:pt x="1258" y="647"/>
                  </a:lnTo>
                  <a:lnTo>
                    <a:pt x="1258" y="647"/>
                  </a:lnTo>
                  <a:lnTo>
                    <a:pt x="1254" y="696"/>
                  </a:lnTo>
                  <a:lnTo>
                    <a:pt x="1253" y="721"/>
                  </a:lnTo>
                  <a:lnTo>
                    <a:pt x="1252" y="745"/>
                  </a:lnTo>
                  <a:lnTo>
                    <a:pt x="1252" y="745"/>
                  </a:lnTo>
                  <a:lnTo>
                    <a:pt x="1251" y="784"/>
                  </a:lnTo>
                  <a:lnTo>
                    <a:pt x="1249" y="805"/>
                  </a:lnTo>
                  <a:lnTo>
                    <a:pt x="1247" y="825"/>
                  </a:lnTo>
                  <a:lnTo>
                    <a:pt x="1244" y="846"/>
                  </a:lnTo>
                  <a:lnTo>
                    <a:pt x="1240" y="867"/>
                  </a:lnTo>
                  <a:lnTo>
                    <a:pt x="1235" y="888"/>
                  </a:lnTo>
                  <a:lnTo>
                    <a:pt x="1229" y="909"/>
                  </a:lnTo>
                  <a:lnTo>
                    <a:pt x="1222" y="930"/>
                  </a:lnTo>
                  <a:lnTo>
                    <a:pt x="1214" y="950"/>
                  </a:lnTo>
                  <a:lnTo>
                    <a:pt x="1204" y="970"/>
                  </a:lnTo>
                  <a:lnTo>
                    <a:pt x="1193" y="990"/>
                  </a:lnTo>
                  <a:lnTo>
                    <a:pt x="1181" y="1008"/>
                  </a:lnTo>
                  <a:lnTo>
                    <a:pt x="1168" y="1026"/>
                  </a:lnTo>
                  <a:lnTo>
                    <a:pt x="1152" y="1042"/>
                  </a:lnTo>
                  <a:lnTo>
                    <a:pt x="1136" y="1058"/>
                  </a:lnTo>
                  <a:lnTo>
                    <a:pt x="1133" y="1059"/>
                  </a:lnTo>
                  <a:lnTo>
                    <a:pt x="1133" y="1059"/>
                  </a:lnTo>
                  <a:lnTo>
                    <a:pt x="1099" y="1087"/>
                  </a:lnTo>
                  <a:lnTo>
                    <a:pt x="1066" y="1114"/>
                  </a:lnTo>
                  <a:lnTo>
                    <a:pt x="1032" y="1139"/>
                  </a:lnTo>
                  <a:lnTo>
                    <a:pt x="1015" y="1152"/>
                  </a:lnTo>
                  <a:lnTo>
                    <a:pt x="997" y="1163"/>
                  </a:lnTo>
                  <a:lnTo>
                    <a:pt x="979" y="1174"/>
                  </a:lnTo>
                  <a:lnTo>
                    <a:pt x="961" y="1184"/>
                  </a:lnTo>
                  <a:lnTo>
                    <a:pt x="941" y="1193"/>
                  </a:lnTo>
                  <a:lnTo>
                    <a:pt x="923" y="1202"/>
                  </a:lnTo>
                  <a:lnTo>
                    <a:pt x="902" y="1210"/>
                  </a:lnTo>
                  <a:lnTo>
                    <a:pt x="882" y="1217"/>
                  </a:lnTo>
                  <a:lnTo>
                    <a:pt x="861" y="1222"/>
                  </a:lnTo>
                  <a:lnTo>
                    <a:pt x="839" y="1227"/>
                  </a:lnTo>
                  <a:lnTo>
                    <a:pt x="839" y="1227"/>
                  </a:lnTo>
                  <a:lnTo>
                    <a:pt x="788" y="1237"/>
                  </a:lnTo>
                  <a:lnTo>
                    <a:pt x="735" y="1245"/>
                  </a:lnTo>
                  <a:lnTo>
                    <a:pt x="707" y="1248"/>
                  </a:lnTo>
                  <a:lnTo>
                    <a:pt x="679" y="1251"/>
                  </a:lnTo>
                  <a:lnTo>
                    <a:pt x="651" y="1252"/>
                  </a:lnTo>
                  <a:lnTo>
                    <a:pt x="623" y="1253"/>
                  </a:lnTo>
                  <a:lnTo>
                    <a:pt x="623" y="1253"/>
                  </a:lnTo>
                  <a:lnTo>
                    <a:pt x="623" y="1253"/>
                  </a:lnTo>
                  <a:lnTo>
                    <a:pt x="623" y="1253"/>
                  </a:lnTo>
                  <a:close/>
                  <a:moveTo>
                    <a:pt x="455" y="67"/>
                  </a:moveTo>
                  <a:lnTo>
                    <a:pt x="455" y="67"/>
                  </a:lnTo>
                  <a:lnTo>
                    <a:pt x="444" y="72"/>
                  </a:lnTo>
                  <a:lnTo>
                    <a:pt x="444" y="72"/>
                  </a:lnTo>
                  <a:lnTo>
                    <a:pt x="396" y="92"/>
                  </a:lnTo>
                  <a:lnTo>
                    <a:pt x="352" y="112"/>
                  </a:lnTo>
                  <a:lnTo>
                    <a:pt x="310" y="133"/>
                  </a:lnTo>
                  <a:lnTo>
                    <a:pt x="273" y="155"/>
                  </a:lnTo>
                  <a:lnTo>
                    <a:pt x="272" y="156"/>
                  </a:lnTo>
                  <a:lnTo>
                    <a:pt x="272" y="156"/>
                  </a:lnTo>
                  <a:lnTo>
                    <a:pt x="227" y="184"/>
                  </a:lnTo>
                  <a:lnTo>
                    <a:pt x="204" y="200"/>
                  </a:lnTo>
                  <a:lnTo>
                    <a:pt x="181" y="216"/>
                  </a:lnTo>
                  <a:lnTo>
                    <a:pt x="159" y="234"/>
                  </a:lnTo>
                  <a:lnTo>
                    <a:pt x="140" y="252"/>
                  </a:lnTo>
                  <a:lnTo>
                    <a:pt x="131" y="261"/>
                  </a:lnTo>
                  <a:lnTo>
                    <a:pt x="122" y="272"/>
                  </a:lnTo>
                  <a:lnTo>
                    <a:pt x="114" y="282"/>
                  </a:lnTo>
                  <a:lnTo>
                    <a:pt x="107" y="292"/>
                  </a:lnTo>
                  <a:lnTo>
                    <a:pt x="107" y="292"/>
                  </a:lnTo>
                  <a:lnTo>
                    <a:pt x="96" y="310"/>
                  </a:lnTo>
                  <a:lnTo>
                    <a:pt x="87" y="330"/>
                  </a:lnTo>
                  <a:lnTo>
                    <a:pt x="78" y="349"/>
                  </a:lnTo>
                  <a:lnTo>
                    <a:pt x="70" y="370"/>
                  </a:lnTo>
                  <a:lnTo>
                    <a:pt x="62" y="392"/>
                  </a:lnTo>
                  <a:lnTo>
                    <a:pt x="55" y="414"/>
                  </a:lnTo>
                  <a:lnTo>
                    <a:pt x="49" y="439"/>
                  </a:lnTo>
                  <a:lnTo>
                    <a:pt x="44" y="465"/>
                  </a:lnTo>
                  <a:lnTo>
                    <a:pt x="44" y="465"/>
                  </a:lnTo>
                  <a:lnTo>
                    <a:pt x="41" y="484"/>
                  </a:lnTo>
                  <a:lnTo>
                    <a:pt x="39" y="503"/>
                  </a:lnTo>
                  <a:lnTo>
                    <a:pt x="38" y="522"/>
                  </a:lnTo>
                  <a:lnTo>
                    <a:pt x="37" y="541"/>
                  </a:lnTo>
                  <a:lnTo>
                    <a:pt x="37" y="580"/>
                  </a:lnTo>
                  <a:lnTo>
                    <a:pt x="38" y="619"/>
                  </a:lnTo>
                  <a:lnTo>
                    <a:pt x="38" y="619"/>
                  </a:lnTo>
                  <a:lnTo>
                    <a:pt x="39" y="648"/>
                  </a:lnTo>
                  <a:lnTo>
                    <a:pt x="39" y="677"/>
                  </a:lnTo>
                  <a:lnTo>
                    <a:pt x="39" y="677"/>
                  </a:lnTo>
                  <a:lnTo>
                    <a:pt x="40" y="705"/>
                  </a:lnTo>
                  <a:lnTo>
                    <a:pt x="41" y="730"/>
                  </a:lnTo>
                  <a:lnTo>
                    <a:pt x="43" y="757"/>
                  </a:lnTo>
                  <a:lnTo>
                    <a:pt x="47" y="782"/>
                  </a:lnTo>
                  <a:lnTo>
                    <a:pt x="52" y="807"/>
                  </a:lnTo>
                  <a:lnTo>
                    <a:pt x="60" y="831"/>
                  </a:lnTo>
                  <a:lnTo>
                    <a:pt x="70" y="855"/>
                  </a:lnTo>
                  <a:lnTo>
                    <a:pt x="82" y="879"/>
                  </a:lnTo>
                  <a:lnTo>
                    <a:pt x="82" y="879"/>
                  </a:lnTo>
                  <a:lnTo>
                    <a:pt x="94" y="901"/>
                  </a:lnTo>
                  <a:lnTo>
                    <a:pt x="108" y="922"/>
                  </a:lnTo>
                  <a:lnTo>
                    <a:pt x="122" y="942"/>
                  </a:lnTo>
                  <a:lnTo>
                    <a:pt x="138" y="963"/>
                  </a:lnTo>
                  <a:lnTo>
                    <a:pt x="154" y="982"/>
                  </a:lnTo>
                  <a:lnTo>
                    <a:pt x="171" y="1001"/>
                  </a:lnTo>
                  <a:lnTo>
                    <a:pt x="189" y="1020"/>
                  </a:lnTo>
                  <a:lnTo>
                    <a:pt x="208" y="1038"/>
                  </a:lnTo>
                  <a:lnTo>
                    <a:pt x="228" y="1056"/>
                  </a:lnTo>
                  <a:lnTo>
                    <a:pt x="248" y="1072"/>
                  </a:lnTo>
                  <a:lnTo>
                    <a:pt x="269" y="1088"/>
                  </a:lnTo>
                  <a:lnTo>
                    <a:pt x="292" y="1103"/>
                  </a:lnTo>
                  <a:lnTo>
                    <a:pt x="313" y="1118"/>
                  </a:lnTo>
                  <a:lnTo>
                    <a:pt x="337" y="1132"/>
                  </a:lnTo>
                  <a:lnTo>
                    <a:pt x="361" y="1145"/>
                  </a:lnTo>
                  <a:lnTo>
                    <a:pt x="386" y="1157"/>
                  </a:lnTo>
                  <a:lnTo>
                    <a:pt x="386" y="1157"/>
                  </a:lnTo>
                  <a:lnTo>
                    <a:pt x="414" y="1169"/>
                  </a:lnTo>
                  <a:lnTo>
                    <a:pt x="440" y="1181"/>
                  </a:lnTo>
                  <a:lnTo>
                    <a:pt x="468" y="1190"/>
                  </a:lnTo>
                  <a:lnTo>
                    <a:pt x="495" y="1198"/>
                  </a:lnTo>
                  <a:lnTo>
                    <a:pt x="522" y="1205"/>
                  </a:lnTo>
                  <a:lnTo>
                    <a:pt x="550" y="1210"/>
                  </a:lnTo>
                  <a:lnTo>
                    <a:pt x="578" y="1213"/>
                  </a:lnTo>
                  <a:lnTo>
                    <a:pt x="607" y="1215"/>
                  </a:lnTo>
                  <a:lnTo>
                    <a:pt x="607" y="1215"/>
                  </a:lnTo>
                  <a:lnTo>
                    <a:pt x="627" y="1216"/>
                  </a:lnTo>
                  <a:lnTo>
                    <a:pt x="627" y="1216"/>
                  </a:lnTo>
                  <a:lnTo>
                    <a:pt x="656" y="1215"/>
                  </a:lnTo>
                  <a:lnTo>
                    <a:pt x="685" y="1212"/>
                  </a:lnTo>
                  <a:lnTo>
                    <a:pt x="714" y="1209"/>
                  </a:lnTo>
                  <a:lnTo>
                    <a:pt x="742" y="1205"/>
                  </a:lnTo>
                  <a:lnTo>
                    <a:pt x="742" y="1205"/>
                  </a:lnTo>
                  <a:lnTo>
                    <a:pt x="788" y="1199"/>
                  </a:lnTo>
                  <a:lnTo>
                    <a:pt x="788" y="1199"/>
                  </a:lnTo>
                  <a:lnTo>
                    <a:pt x="818" y="1194"/>
                  </a:lnTo>
                  <a:lnTo>
                    <a:pt x="848" y="1188"/>
                  </a:lnTo>
                  <a:lnTo>
                    <a:pt x="877" y="1180"/>
                  </a:lnTo>
                  <a:lnTo>
                    <a:pt x="906" y="1169"/>
                  </a:lnTo>
                  <a:lnTo>
                    <a:pt x="915" y="1166"/>
                  </a:lnTo>
                  <a:lnTo>
                    <a:pt x="915" y="1166"/>
                  </a:lnTo>
                  <a:lnTo>
                    <a:pt x="933" y="1159"/>
                  </a:lnTo>
                  <a:lnTo>
                    <a:pt x="952" y="1151"/>
                  </a:lnTo>
                  <a:lnTo>
                    <a:pt x="970" y="1143"/>
                  </a:lnTo>
                  <a:lnTo>
                    <a:pt x="979" y="1137"/>
                  </a:lnTo>
                  <a:lnTo>
                    <a:pt x="986" y="1132"/>
                  </a:lnTo>
                  <a:lnTo>
                    <a:pt x="1003" y="1120"/>
                  </a:lnTo>
                  <a:lnTo>
                    <a:pt x="1003" y="1120"/>
                  </a:lnTo>
                  <a:lnTo>
                    <a:pt x="1037" y="1094"/>
                  </a:lnTo>
                  <a:lnTo>
                    <a:pt x="1072" y="1067"/>
                  </a:lnTo>
                  <a:lnTo>
                    <a:pt x="1088" y="1054"/>
                  </a:lnTo>
                  <a:lnTo>
                    <a:pt x="1104" y="1040"/>
                  </a:lnTo>
                  <a:lnTo>
                    <a:pt x="1119" y="1026"/>
                  </a:lnTo>
                  <a:lnTo>
                    <a:pt x="1133" y="1010"/>
                  </a:lnTo>
                  <a:lnTo>
                    <a:pt x="1133" y="1010"/>
                  </a:lnTo>
                  <a:lnTo>
                    <a:pt x="1144" y="999"/>
                  </a:lnTo>
                  <a:lnTo>
                    <a:pt x="1153" y="986"/>
                  </a:lnTo>
                  <a:lnTo>
                    <a:pt x="1161" y="973"/>
                  </a:lnTo>
                  <a:lnTo>
                    <a:pt x="1170" y="960"/>
                  </a:lnTo>
                  <a:lnTo>
                    <a:pt x="1177" y="946"/>
                  </a:lnTo>
                  <a:lnTo>
                    <a:pt x="1183" y="933"/>
                  </a:lnTo>
                  <a:lnTo>
                    <a:pt x="1192" y="905"/>
                  </a:lnTo>
                  <a:lnTo>
                    <a:pt x="1201" y="878"/>
                  </a:lnTo>
                  <a:lnTo>
                    <a:pt x="1207" y="853"/>
                  </a:lnTo>
                  <a:lnTo>
                    <a:pt x="1210" y="831"/>
                  </a:lnTo>
                  <a:lnTo>
                    <a:pt x="1213" y="811"/>
                  </a:lnTo>
                  <a:lnTo>
                    <a:pt x="1213" y="811"/>
                  </a:lnTo>
                  <a:lnTo>
                    <a:pt x="1215" y="785"/>
                  </a:lnTo>
                  <a:lnTo>
                    <a:pt x="1216" y="760"/>
                  </a:lnTo>
                  <a:lnTo>
                    <a:pt x="1216" y="714"/>
                  </a:lnTo>
                  <a:lnTo>
                    <a:pt x="1216" y="714"/>
                  </a:lnTo>
                  <a:lnTo>
                    <a:pt x="1217" y="692"/>
                  </a:lnTo>
                  <a:lnTo>
                    <a:pt x="1219" y="672"/>
                  </a:lnTo>
                  <a:lnTo>
                    <a:pt x="1219" y="672"/>
                  </a:lnTo>
                  <a:lnTo>
                    <a:pt x="1221" y="652"/>
                  </a:lnTo>
                  <a:lnTo>
                    <a:pt x="1223" y="631"/>
                  </a:lnTo>
                  <a:lnTo>
                    <a:pt x="1223" y="631"/>
                  </a:lnTo>
                  <a:lnTo>
                    <a:pt x="1223" y="605"/>
                  </a:lnTo>
                  <a:lnTo>
                    <a:pt x="1225" y="579"/>
                  </a:lnTo>
                  <a:lnTo>
                    <a:pt x="1225" y="579"/>
                  </a:lnTo>
                  <a:lnTo>
                    <a:pt x="1227" y="540"/>
                  </a:lnTo>
                  <a:lnTo>
                    <a:pt x="1227" y="521"/>
                  </a:lnTo>
                  <a:lnTo>
                    <a:pt x="1227" y="502"/>
                  </a:lnTo>
                  <a:lnTo>
                    <a:pt x="1226" y="483"/>
                  </a:lnTo>
                  <a:lnTo>
                    <a:pt x="1224" y="464"/>
                  </a:lnTo>
                  <a:lnTo>
                    <a:pt x="1220" y="445"/>
                  </a:lnTo>
                  <a:lnTo>
                    <a:pt x="1215" y="428"/>
                  </a:lnTo>
                  <a:lnTo>
                    <a:pt x="1215" y="428"/>
                  </a:lnTo>
                  <a:lnTo>
                    <a:pt x="1203" y="394"/>
                  </a:lnTo>
                  <a:lnTo>
                    <a:pt x="1187" y="355"/>
                  </a:lnTo>
                  <a:lnTo>
                    <a:pt x="1178" y="336"/>
                  </a:lnTo>
                  <a:lnTo>
                    <a:pt x="1168" y="316"/>
                  </a:lnTo>
                  <a:lnTo>
                    <a:pt x="1156" y="298"/>
                  </a:lnTo>
                  <a:lnTo>
                    <a:pt x="1144" y="278"/>
                  </a:lnTo>
                  <a:lnTo>
                    <a:pt x="1144" y="278"/>
                  </a:lnTo>
                  <a:lnTo>
                    <a:pt x="1124" y="251"/>
                  </a:lnTo>
                  <a:lnTo>
                    <a:pt x="1105" y="227"/>
                  </a:lnTo>
                  <a:lnTo>
                    <a:pt x="1086" y="207"/>
                  </a:lnTo>
                  <a:lnTo>
                    <a:pt x="1068" y="190"/>
                  </a:lnTo>
                  <a:lnTo>
                    <a:pt x="1068" y="190"/>
                  </a:lnTo>
                  <a:lnTo>
                    <a:pt x="1057" y="182"/>
                  </a:lnTo>
                  <a:lnTo>
                    <a:pt x="1047" y="175"/>
                  </a:lnTo>
                  <a:lnTo>
                    <a:pt x="1035" y="169"/>
                  </a:lnTo>
                  <a:lnTo>
                    <a:pt x="1024" y="163"/>
                  </a:lnTo>
                  <a:lnTo>
                    <a:pt x="1001" y="154"/>
                  </a:lnTo>
                  <a:lnTo>
                    <a:pt x="978" y="146"/>
                  </a:lnTo>
                  <a:lnTo>
                    <a:pt x="968" y="144"/>
                  </a:lnTo>
                  <a:lnTo>
                    <a:pt x="968" y="144"/>
                  </a:lnTo>
                  <a:lnTo>
                    <a:pt x="948" y="135"/>
                  </a:lnTo>
                  <a:lnTo>
                    <a:pt x="927" y="127"/>
                  </a:lnTo>
                  <a:lnTo>
                    <a:pt x="905" y="118"/>
                  </a:lnTo>
                  <a:lnTo>
                    <a:pt x="884" y="108"/>
                  </a:lnTo>
                  <a:lnTo>
                    <a:pt x="884" y="108"/>
                  </a:lnTo>
                  <a:lnTo>
                    <a:pt x="865" y="99"/>
                  </a:lnTo>
                  <a:lnTo>
                    <a:pt x="845" y="92"/>
                  </a:lnTo>
                  <a:lnTo>
                    <a:pt x="845" y="92"/>
                  </a:lnTo>
                  <a:lnTo>
                    <a:pt x="823" y="82"/>
                  </a:lnTo>
                  <a:lnTo>
                    <a:pt x="811" y="78"/>
                  </a:lnTo>
                  <a:lnTo>
                    <a:pt x="800" y="71"/>
                  </a:lnTo>
                  <a:lnTo>
                    <a:pt x="800" y="71"/>
                  </a:lnTo>
                  <a:lnTo>
                    <a:pt x="794" y="69"/>
                  </a:lnTo>
                  <a:lnTo>
                    <a:pt x="787" y="67"/>
                  </a:lnTo>
                  <a:lnTo>
                    <a:pt x="773" y="66"/>
                  </a:lnTo>
                  <a:lnTo>
                    <a:pt x="773" y="66"/>
                  </a:lnTo>
                  <a:lnTo>
                    <a:pt x="764" y="65"/>
                  </a:lnTo>
                  <a:lnTo>
                    <a:pt x="754" y="63"/>
                  </a:lnTo>
                  <a:lnTo>
                    <a:pt x="754" y="63"/>
                  </a:lnTo>
                  <a:lnTo>
                    <a:pt x="742" y="59"/>
                  </a:lnTo>
                  <a:lnTo>
                    <a:pt x="742" y="59"/>
                  </a:lnTo>
                  <a:lnTo>
                    <a:pt x="719" y="52"/>
                  </a:lnTo>
                  <a:lnTo>
                    <a:pt x="719" y="52"/>
                  </a:lnTo>
                  <a:lnTo>
                    <a:pt x="708" y="50"/>
                  </a:lnTo>
                  <a:lnTo>
                    <a:pt x="696" y="50"/>
                  </a:lnTo>
                  <a:lnTo>
                    <a:pt x="696" y="50"/>
                  </a:lnTo>
                  <a:lnTo>
                    <a:pt x="679" y="50"/>
                  </a:lnTo>
                  <a:lnTo>
                    <a:pt x="679" y="50"/>
                  </a:lnTo>
                  <a:lnTo>
                    <a:pt x="662" y="51"/>
                  </a:lnTo>
                  <a:lnTo>
                    <a:pt x="662" y="51"/>
                  </a:lnTo>
                  <a:lnTo>
                    <a:pt x="651" y="51"/>
                  </a:lnTo>
                  <a:lnTo>
                    <a:pt x="642" y="49"/>
                  </a:lnTo>
                  <a:lnTo>
                    <a:pt x="642" y="49"/>
                  </a:lnTo>
                  <a:lnTo>
                    <a:pt x="631" y="46"/>
                  </a:lnTo>
                  <a:lnTo>
                    <a:pt x="620" y="44"/>
                  </a:lnTo>
                  <a:lnTo>
                    <a:pt x="609" y="43"/>
                  </a:lnTo>
                  <a:lnTo>
                    <a:pt x="597" y="43"/>
                  </a:lnTo>
                  <a:lnTo>
                    <a:pt x="597" y="43"/>
                  </a:lnTo>
                  <a:lnTo>
                    <a:pt x="579" y="44"/>
                  </a:lnTo>
                  <a:lnTo>
                    <a:pt x="559" y="46"/>
                  </a:lnTo>
                  <a:lnTo>
                    <a:pt x="541" y="49"/>
                  </a:lnTo>
                  <a:lnTo>
                    <a:pt x="523" y="53"/>
                  </a:lnTo>
                  <a:lnTo>
                    <a:pt x="523" y="53"/>
                  </a:lnTo>
                  <a:lnTo>
                    <a:pt x="493" y="59"/>
                  </a:lnTo>
                  <a:lnTo>
                    <a:pt x="491" y="59"/>
                  </a:lnTo>
                  <a:lnTo>
                    <a:pt x="490" y="61"/>
                  </a:lnTo>
                  <a:lnTo>
                    <a:pt x="490" y="61"/>
                  </a:lnTo>
                  <a:lnTo>
                    <a:pt x="487" y="64"/>
                  </a:lnTo>
                  <a:lnTo>
                    <a:pt x="484" y="66"/>
                  </a:lnTo>
                  <a:lnTo>
                    <a:pt x="480" y="67"/>
                  </a:lnTo>
                  <a:lnTo>
                    <a:pt x="476" y="68"/>
                  </a:lnTo>
                  <a:lnTo>
                    <a:pt x="469" y="68"/>
                  </a:lnTo>
                  <a:lnTo>
                    <a:pt x="469" y="68"/>
                  </a:lnTo>
                  <a:lnTo>
                    <a:pt x="466" y="67"/>
                  </a:lnTo>
                  <a:lnTo>
                    <a:pt x="463" y="66"/>
                  </a:lnTo>
                  <a:lnTo>
                    <a:pt x="461" y="66"/>
                  </a:lnTo>
                  <a:lnTo>
                    <a:pt x="455" y="6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6" name="Freeform 353">
              <a:extLst>
                <a:ext uri="{FF2B5EF4-FFF2-40B4-BE49-F238E27FC236}">
                  <a16:creationId xmlns:a16="http://schemas.microsoft.com/office/drawing/2014/main" id="{6CD581AE-76BF-BF2C-BF39-8A8CDE649E39}"/>
                </a:ext>
              </a:extLst>
            </p:cNvPr>
            <p:cNvSpPr>
              <a:spLocks noEditPoints="1"/>
            </p:cNvSpPr>
            <p:nvPr/>
          </p:nvSpPr>
          <p:spPr bwMode="auto">
            <a:xfrm>
              <a:off x="3565525" y="3451225"/>
              <a:ext cx="104775" cy="98425"/>
            </a:xfrm>
            <a:custGeom>
              <a:avLst/>
              <a:gdLst/>
              <a:ahLst/>
              <a:cxnLst>
                <a:cxn ang="0">
                  <a:pos x="81" y="184"/>
                </a:cxn>
                <a:cxn ang="0">
                  <a:pos x="59" y="183"/>
                </a:cxn>
                <a:cxn ang="0">
                  <a:pos x="36" y="177"/>
                </a:cxn>
                <a:cxn ang="0">
                  <a:pos x="20" y="168"/>
                </a:cxn>
                <a:cxn ang="0">
                  <a:pos x="11" y="160"/>
                </a:cxn>
                <a:cxn ang="0">
                  <a:pos x="5" y="150"/>
                </a:cxn>
                <a:cxn ang="0">
                  <a:pos x="3" y="143"/>
                </a:cxn>
                <a:cxn ang="0">
                  <a:pos x="0" y="125"/>
                </a:cxn>
                <a:cxn ang="0">
                  <a:pos x="4" y="104"/>
                </a:cxn>
                <a:cxn ang="0">
                  <a:pos x="9" y="85"/>
                </a:cxn>
                <a:cxn ang="0">
                  <a:pos x="16" y="67"/>
                </a:cxn>
                <a:cxn ang="0">
                  <a:pos x="20" y="60"/>
                </a:cxn>
                <a:cxn ang="0">
                  <a:pos x="30" y="45"/>
                </a:cxn>
                <a:cxn ang="0">
                  <a:pos x="43" y="33"/>
                </a:cxn>
                <a:cxn ang="0">
                  <a:pos x="58" y="22"/>
                </a:cxn>
                <a:cxn ang="0">
                  <a:pos x="67" y="18"/>
                </a:cxn>
                <a:cxn ang="0">
                  <a:pos x="100" y="5"/>
                </a:cxn>
                <a:cxn ang="0">
                  <a:pos x="136" y="0"/>
                </a:cxn>
                <a:cxn ang="0">
                  <a:pos x="144" y="1"/>
                </a:cxn>
                <a:cxn ang="0">
                  <a:pos x="162" y="4"/>
                </a:cxn>
                <a:cxn ang="0">
                  <a:pos x="178" y="11"/>
                </a:cxn>
                <a:cxn ang="0">
                  <a:pos x="190" y="25"/>
                </a:cxn>
                <a:cxn ang="0">
                  <a:pos x="195" y="34"/>
                </a:cxn>
                <a:cxn ang="0">
                  <a:pos x="196" y="43"/>
                </a:cxn>
                <a:cxn ang="0">
                  <a:pos x="196" y="45"/>
                </a:cxn>
                <a:cxn ang="0">
                  <a:pos x="195" y="65"/>
                </a:cxn>
                <a:cxn ang="0">
                  <a:pos x="189" y="106"/>
                </a:cxn>
                <a:cxn ang="0">
                  <a:pos x="184" y="125"/>
                </a:cxn>
                <a:cxn ang="0">
                  <a:pos x="176" y="142"/>
                </a:cxn>
                <a:cxn ang="0">
                  <a:pos x="166" y="157"/>
                </a:cxn>
                <a:cxn ang="0">
                  <a:pos x="150" y="168"/>
                </a:cxn>
                <a:cxn ang="0">
                  <a:pos x="131" y="178"/>
                </a:cxn>
                <a:cxn ang="0">
                  <a:pos x="119" y="180"/>
                </a:cxn>
                <a:cxn ang="0">
                  <a:pos x="93" y="184"/>
                </a:cxn>
                <a:cxn ang="0">
                  <a:pos x="81" y="184"/>
                </a:cxn>
                <a:cxn ang="0">
                  <a:pos x="81" y="184"/>
                </a:cxn>
                <a:cxn ang="0">
                  <a:pos x="131" y="36"/>
                </a:cxn>
                <a:cxn ang="0">
                  <a:pos x="111" y="39"/>
                </a:cxn>
                <a:cxn ang="0">
                  <a:pos x="98" y="43"/>
                </a:cxn>
                <a:cxn ang="0">
                  <a:pos x="73" y="55"/>
                </a:cxn>
                <a:cxn ang="0">
                  <a:pos x="62" y="64"/>
                </a:cxn>
                <a:cxn ang="0">
                  <a:pos x="55" y="74"/>
                </a:cxn>
                <a:cxn ang="0">
                  <a:pos x="42" y="101"/>
                </a:cxn>
                <a:cxn ang="0">
                  <a:pos x="37" y="121"/>
                </a:cxn>
                <a:cxn ang="0">
                  <a:pos x="37" y="129"/>
                </a:cxn>
                <a:cxn ang="0">
                  <a:pos x="40" y="136"/>
                </a:cxn>
                <a:cxn ang="0">
                  <a:pos x="45" y="141"/>
                </a:cxn>
                <a:cxn ang="0">
                  <a:pos x="53" y="144"/>
                </a:cxn>
                <a:cxn ang="0">
                  <a:pos x="74" y="148"/>
                </a:cxn>
                <a:cxn ang="0">
                  <a:pos x="84" y="149"/>
                </a:cxn>
                <a:cxn ang="0">
                  <a:pos x="102" y="148"/>
                </a:cxn>
                <a:cxn ang="0">
                  <a:pos x="117" y="144"/>
                </a:cxn>
                <a:cxn ang="0">
                  <a:pos x="132" y="136"/>
                </a:cxn>
                <a:cxn ang="0">
                  <a:pos x="143" y="127"/>
                </a:cxn>
                <a:cxn ang="0">
                  <a:pos x="147" y="121"/>
                </a:cxn>
                <a:cxn ang="0">
                  <a:pos x="153" y="103"/>
                </a:cxn>
                <a:cxn ang="0">
                  <a:pos x="158" y="73"/>
                </a:cxn>
                <a:cxn ang="0">
                  <a:pos x="160" y="41"/>
                </a:cxn>
                <a:cxn ang="0">
                  <a:pos x="153" y="41"/>
                </a:cxn>
                <a:cxn ang="0">
                  <a:pos x="149" y="39"/>
                </a:cxn>
                <a:cxn ang="0">
                  <a:pos x="144" y="37"/>
                </a:cxn>
                <a:cxn ang="0">
                  <a:pos x="131" y="36"/>
                </a:cxn>
              </a:cxnLst>
              <a:rect l="0" t="0" r="r" b="b"/>
              <a:pathLst>
                <a:path w="196" h="184">
                  <a:moveTo>
                    <a:pt x="81" y="184"/>
                  </a:moveTo>
                  <a:lnTo>
                    <a:pt x="81" y="184"/>
                  </a:lnTo>
                  <a:lnTo>
                    <a:pt x="71" y="184"/>
                  </a:lnTo>
                  <a:lnTo>
                    <a:pt x="59" y="183"/>
                  </a:lnTo>
                  <a:lnTo>
                    <a:pt x="47" y="181"/>
                  </a:lnTo>
                  <a:lnTo>
                    <a:pt x="36" y="177"/>
                  </a:lnTo>
                  <a:lnTo>
                    <a:pt x="24" y="172"/>
                  </a:lnTo>
                  <a:lnTo>
                    <a:pt x="20" y="168"/>
                  </a:lnTo>
                  <a:lnTo>
                    <a:pt x="15" y="164"/>
                  </a:lnTo>
                  <a:lnTo>
                    <a:pt x="11" y="160"/>
                  </a:lnTo>
                  <a:lnTo>
                    <a:pt x="8" y="155"/>
                  </a:lnTo>
                  <a:lnTo>
                    <a:pt x="5" y="150"/>
                  </a:lnTo>
                  <a:lnTo>
                    <a:pt x="3" y="143"/>
                  </a:lnTo>
                  <a:lnTo>
                    <a:pt x="3" y="143"/>
                  </a:lnTo>
                  <a:lnTo>
                    <a:pt x="1" y="134"/>
                  </a:lnTo>
                  <a:lnTo>
                    <a:pt x="0" y="125"/>
                  </a:lnTo>
                  <a:lnTo>
                    <a:pt x="1" y="115"/>
                  </a:lnTo>
                  <a:lnTo>
                    <a:pt x="4" y="104"/>
                  </a:lnTo>
                  <a:lnTo>
                    <a:pt x="6" y="94"/>
                  </a:lnTo>
                  <a:lnTo>
                    <a:pt x="9" y="85"/>
                  </a:lnTo>
                  <a:lnTo>
                    <a:pt x="12" y="75"/>
                  </a:lnTo>
                  <a:lnTo>
                    <a:pt x="16" y="67"/>
                  </a:lnTo>
                  <a:lnTo>
                    <a:pt x="16" y="67"/>
                  </a:lnTo>
                  <a:lnTo>
                    <a:pt x="20" y="60"/>
                  </a:lnTo>
                  <a:lnTo>
                    <a:pt x="25" y="53"/>
                  </a:lnTo>
                  <a:lnTo>
                    <a:pt x="30" y="45"/>
                  </a:lnTo>
                  <a:lnTo>
                    <a:pt x="37" y="39"/>
                  </a:lnTo>
                  <a:lnTo>
                    <a:pt x="43" y="33"/>
                  </a:lnTo>
                  <a:lnTo>
                    <a:pt x="50" y="28"/>
                  </a:lnTo>
                  <a:lnTo>
                    <a:pt x="58" y="22"/>
                  </a:lnTo>
                  <a:lnTo>
                    <a:pt x="67" y="18"/>
                  </a:lnTo>
                  <a:lnTo>
                    <a:pt x="67" y="18"/>
                  </a:lnTo>
                  <a:lnTo>
                    <a:pt x="82" y="10"/>
                  </a:lnTo>
                  <a:lnTo>
                    <a:pt x="100" y="5"/>
                  </a:lnTo>
                  <a:lnTo>
                    <a:pt x="118" y="2"/>
                  </a:lnTo>
                  <a:lnTo>
                    <a:pt x="136" y="0"/>
                  </a:lnTo>
                  <a:lnTo>
                    <a:pt x="136" y="0"/>
                  </a:lnTo>
                  <a:lnTo>
                    <a:pt x="144" y="1"/>
                  </a:lnTo>
                  <a:lnTo>
                    <a:pt x="152" y="2"/>
                  </a:lnTo>
                  <a:lnTo>
                    <a:pt x="162" y="4"/>
                  </a:lnTo>
                  <a:lnTo>
                    <a:pt x="170" y="7"/>
                  </a:lnTo>
                  <a:lnTo>
                    <a:pt x="178" y="11"/>
                  </a:lnTo>
                  <a:lnTo>
                    <a:pt x="185" y="18"/>
                  </a:lnTo>
                  <a:lnTo>
                    <a:pt x="190" y="25"/>
                  </a:lnTo>
                  <a:lnTo>
                    <a:pt x="195" y="34"/>
                  </a:lnTo>
                  <a:lnTo>
                    <a:pt x="195" y="34"/>
                  </a:lnTo>
                  <a:lnTo>
                    <a:pt x="196" y="39"/>
                  </a:lnTo>
                  <a:lnTo>
                    <a:pt x="196" y="43"/>
                  </a:lnTo>
                  <a:lnTo>
                    <a:pt x="196" y="43"/>
                  </a:lnTo>
                  <a:lnTo>
                    <a:pt x="196" y="45"/>
                  </a:lnTo>
                  <a:lnTo>
                    <a:pt x="196" y="45"/>
                  </a:lnTo>
                  <a:lnTo>
                    <a:pt x="195" y="65"/>
                  </a:lnTo>
                  <a:lnTo>
                    <a:pt x="193" y="86"/>
                  </a:lnTo>
                  <a:lnTo>
                    <a:pt x="189" y="106"/>
                  </a:lnTo>
                  <a:lnTo>
                    <a:pt x="187" y="116"/>
                  </a:lnTo>
                  <a:lnTo>
                    <a:pt x="184" y="125"/>
                  </a:lnTo>
                  <a:lnTo>
                    <a:pt x="180" y="133"/>
                  </a:lnTo>
                  <a:lnTo>
                    <a:pt x="176" y="142"/>
                  </a:lnTo>
                  <a:lnTo>
                    <a:pt x="171" y="150"/>
                  </a:lnTo>
                  <a:lnTo>
                    <a:pt x="166" y="157"/>
                  </a:lnTo>
                  <a:lnTo>
                    <a:pt x="158" y="163"/>
                  </a:lnTo>
                  <a:lnTo>
                    <a:pt x="150" y="168"/>
                  </a:lnTo>
                  <a:lnTo>
                    <a:pt x="141" y="174"/>
                  </a:lnTo>
                  <a:lnTo>
                    <a:pt x="131" y="178"/>
                  </a:lnTo>
                  <a:lnTo>
                    <a:pt x="131" y="178"/>
                  </a:lnTo>
                  <a:lnTo>
                    <a:pt x="119" y="180"/>
                  </a:lnTo>
                  <a:lnTo>
                    <a:pt x="107" y="183"/>
                  </a:lnTo>
                  <a:lnTo>
                    <a:pt x="93" y="184"/>
                  </a:lnTo>
                  <a:lnTo>
                    <a:pt x="81" y="184"/>
                  </a:lnTo>
                  <a:lnTo>
                    <a:pt x="81" y="184"/>
                  </a:lnTo>
                  <a:lnTo>
                    <a:pt x="81" y="184"/>
                  </a:lnTo>
                  <a:lnTo>
                    <a:pt x="81" y="184"/>
                  </a:lnTo>
                  <a:close/>
                  <a:moveTo>
                    <a:pt x="131" y="36"/>
                  </a:moveTo>
                  <a:lnTo>
                    <a:pt x="131" y="36"/>
                  </a:lnTo>
                  <a:lnTo>
                    <a:pt x="121" y="37"/>
                  </a:lnTo>
                  <a:lnTo>
                    <a:pt x="111" y="39"/>
                  </a:lnTo>
                  <a:lnTo>
                    <a:pt x="111" y="39"/>
                  </a:lnTo>
                  <a:lnTo>
                    <a:pt x="98" y="43"/>
                  </a:lnTo>
                  <a:lnTo>
                    <a:pt x="85" y="49"/>
                  </a:lnTo>
                  <a:lnTo>
                    <a:pt x="73" y="55"/>
                  </a:lnTo>
                  <a:lnTo>
                    <a:pt x="68" y="59"/>
                  </a:lnTo>
                  <a:lnTo>
                    <a:pt x="62" y="64"/>
                  </a:lnTo>
                  <a:lnTo>
                    <a:pt x="62" y="64"/>
                  </a:lnTo>
                  <a:lnTo>
                    <a:pt x="55" y="74"/>
                  </a:lnTo>
                  <a:lnTo>
                    <a:pt x="46" y="92"/>
                  </a:lnTo>
                  <a:lnTo>
                    <a:pt x="42" y="101"/>
                  </a:lnTo>
                  <a:lnTo>
                    <a:pt x="38" y="112"/>
                  </a:lnTo>
                  <a:lnTo>
                    <a:pt x="37" y="121"/>
                  </a:lnTo>
                  <a:lnTo>
                    <a:pt x="37" y="129"/>
                  </a:lnTo>
                  <a:lnTo>
                    <a:pt x="37" y="129"/>
                  </a:lnTo>
                  <a:lnTo>
                    <a:pt x="38" y="133"/>
                  </a:lnTo>
                  <a:lnTo>
                    <a:pt x="40" y="136"/>
                  </a:lnTo>
                  <a:lnTo>
                    <a:pt x="43" y="139"/>
                  </a:lnTo>
                  <a:lnTo>
                    <a:pt x="45" y="141"/>
                  </a:lnTo>
                  <a:lnTo>
                    <a:pt x="45" y="141"/>
                  </a:lnTo>
                  <a:lnTo>
                    <a:pt x="53" y="144"/>
                  </a:lnTo>
                  <a:lnTo>
                    <a:pt x="63" y="147"/>
                  </a:lnTo>
                  <a:lnTo>
                    <a:pt x="74" y="148"/>
                  </a:lnTo>
                  <a:lnTo>
                    <a:pt x="84" y="149"/>
                  </a:lnTo>
                  <a:lnTo>
                    <a:pt x="84" y="149"/>
                  </a:lnTo>
                  <a:lnTo>
                    <a:pt x="92" y="149"/>
                  </a:lnTo>
                  <a:lnTo>
                    <a:pt x="102" y="148"/>
                  </a:lnTo>
                  <a:lnTo>
                    <a:pt x="110" y="146"/>
                  </a:lnTo>
                  <a:lnTo>
                    <a:pt x="117" y="144"/>
                  </a:lnTo>
                  <a:lnTo>
                    <a:pt x="124" y="141"/>
                  </a:lnTo>
                  <a:lnTo>
                    <a:pt x="132" y="136"/>
                  </a:lnTo>
                  <a:lnTo>
                    <a:pt x="138" y="132"/>
                  </a:lnTo>
                  <a:lnTo>
                    <a:pt x="143" y="127"/>
                  </a:lnTo>
                  <a:lnTo>
                    <a:pt x="143" y="127"/>
                  </a:lnTo>
                  <a:lnTo>
                    <a:pt x="147" y="121"/>
                  </a:lnTo>
                  <a:lnTo>
                    <a:pt x="151" y="113"/>
                  </a:lnTo>
                  <a:lnTo>
                    <a:pt x="153" y="103"/>
                  </a:lnTo>
                  <a:lnTo>
                    <a:pt x="155" y="94"/>
                  </a:lnTo>
                  <a:lnTo>
                    <a:pt x="158" y="73"/>
                  </a:lnTo>
                  <a:lnTo>
                    <a:pt x="160" y="54"/>
                  </a:lnTo>
                  <a:lnTo>
                    <a:pt x="160" y="41"/>
                  </a:lnTo>
                  <a:lnTo>
                    <a:pt x="153" y="41"/>
                  </a:lnTo>
                  <a:lnTo>
                    <a:pt x="153" y="41"/>
                  </a:lnTo>
                  <a:lnTo>
                    <a:pt x="149" y="39"/>
                  </a:lnTo>
                  <a:lnTo>
                    <a:pt x="149" y="39"/>
                  </a:lnTo>
                  <a:lnTo>
                    <a:pt x="144" y="37"/>
                  </a:lnTo>
                  <a:lnTo>
                    <a:pt x="144" y="37"/>
                  </a:lnTo>
                  <a:lnTo>
                    <a:pt x="137" y="36"/>
                  </a:lnTo>
                  <a:lnTo>
                    <a:pt x="131" y="36"/>
                  </a:lnTo>
                  <a:lnTo>
                    <a:pt x="131" y="3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7" name="Freeform 354">
              <a:extLst>
                <a:ext uri="{FF2B5EF4-FFF2-40B4-BE49-F238E27FC236}">
                  <a16:creationId xmlns:a16="http://schemas.microsoft.com/office/drawing/2014/main" id="{2E5A53A8-5757-F19B-AB52-A6F88400799A}"/>
                </a:ext>
              </a:extLst>
            </p:cNvPr>
            <p:cNvSpPr/>
            <p:nvPr/>
          </p:nvSpPr>
          <p:spPr bwMode="auto">
            <a:xfrm>
              <a:off x="3473450" y="3341688"/>
              <a:ext cx="346075" cy="288925"/>
            </a:xfrm>
            <a:custGeom>
              <a:avLst/>
              <a:gdLst/>
              <a:ahLst/>
              <a:cxnLst>
                <a:cxn ang="0">
                  <a:pos x="83" y="525"/>
                </a:cxn>
                <a:cxn ang="0">
                  <a:pos x="26" y="444"/>
                </a:cxn>
                <a:cxn ang="0">
                  <a:pos x="0" y="333"/>
                </a:cxn>
                <a:cxn ang="0">
                  <a:pos x="9" y="215"/>
                </a:cxn>
                <a:cxn ang="0">
                  <a:pos x="62" y="113"/>
                </a:cxn>
                <a:cxn ang="0">
                  <a:pos x="164" y="29"/>
                </a:cxn>
                <a:cxn ang="0">
                  <a:pos x="293" y="2"/>
                </a:cxn>
                <a:cxn ang="0">
                  <a:pos x="454" y="10"/>
                </a:cxn>
                <a:cxn ang="0">
                  <a:pos x="574" y="45"/>
                </a:cxn>
                <a:cxn ang="0">
                  <a:pos x="643" y="113"/>
                </a:cxn>
                <a:cxn ang="0">
                  <a:pos x="654" y="191"/>
                </a:cxn>
                <a:cxn ang="0">
                  <a:pos x="625" y="299"/>
                </a:cxn>
                <a:cxn ang="0">
                  <a:pos x="573" y="379"/>
                </a:cxn>
                <a:cxn ang="0">
                  <a:pos x="516" y="399"/>
                </a:cxn>
                <a:cxn ang="0">
                  <a:pos x="464" y="383"/>
                </a:cxn>
                <a:cxn ang="0">
                  <a:pos x="457" y="298"/>
                </a:cxn>
                <a:cxn ang="0">
                  <a:pos x="498" y="206"/>
                </a:cxn>
                <a:cxn ang="0">
                  <a:pos x="530" y="154"/>
                </a:cxn>
                <a:cxn ang="0">
                  <a:pos x="475" y="107"/>
                </a:cxn>
                <a:cxn ang="0">
                  <a:pos x="444" y="114"/>
                </a:cxn>
                <a:cxn ang="0">
                  <a:pos x="424" y="138"/>
                </a:cxn>
                <a:cxn ang="0">
                  <a:pos x="402" y="126"/>
                </a:cxn>
                <a:cxn ang="0">
                  <a:pos x="313" y="104"/>
                </a:cxn>
                <a:cxn ang="0">
                  <a:pos x="199" y="127"/>
                </a:cxn>
                <a:cxn ang="0">
                  <a:pos x="122" y="197"/>
                </a:cxn>
                <a:cxn ang="0">
                  <a:pos x="89" y="294"/>
                </a:cxn>
                <a:cxn ang="0">
                  <a:pos x="100" y="386"/>
                </a:cxn>
                <a:cxn ang="0">
                  <a:pos x="176" y="469"/>
                </a:cxn>
                <a:cxn ang="0">
                  <a:pos x="259" y="489"/>
                </a:cxn>
                <a:cxn ang="0">
                  <a:pos x="349" y="464"/>
                </a:cxn>
                <a:cxn ang="0">
                  <a:pos x="376" y="462"/>
                </a:cxn>
                <a:cxn ang="0">
                  <a:pos x="379" y="486"/>
                </a:cxn>
                <a:cxn ang="0">
                  <a:pos x="328" y="511"/>
                </a:cxn>
                <a:cxn ang="0">
                  <a:pos x="259" y="523"/>
                </a:cxn>
                <a:cxn ang="0">
                  <a:pos x="142" y="492"/>
                </a:cxn>
                <a:cxn ang="0">
                  <a:pos x="73" y="414"/>
                </a:cxn>
                <a:cxn ang="0">
                  <a:pos x="55" y="267"/>
                </a:cxn>
                <a:cxn ang="0">
                  <a:pos x="93" y="172"/>
                </a:cxn>
                <a:cxn ang="0">
                  <a:pos x="192" y="93"/>
                </a:cxn>
                <a:cxn ang="0">
                  <a:pos x="331" y="70"/>
                </a:cxn>
                <a:cxn ang="0">
                  <a:pos x="415" y="92"/>
                </a:cxn>
                <a:cxn ang="0">
                  <a:pos x="465" y="72"/>
                </a:cxn>
                <a:cxn ang="0">
                  <a:pos x="553" y="118"/>
                </a:cxn>
                <a:cxn ang="0">
                  <a:pos x="561" y="179"/>
                </a:cxn>
                <a:cxn ang="0">
                  <a:pos x="502" y="268"/>
                </a:cxn>
                <a:cxn ang="0">
                  <a:pos x="493" y="338"/>
                </a:cxn>
                <a:cxn ang="0">
                  <a:pos x="515" y="362"/>
                </a:cxn>
                <a:cxn ang="0">
                  <a:pos x="561" y="339"/>
                </a:cxn>
                <a:cxn ang="0">
                  <a:pos x="611" y="212"/>
                </a:cxn>
                <a:cxn ang="0">
                  <a:pos x="597" y="112"/>
                </a:cxn>
                <a:cxn ang="0">
                  <a:pos x="534" y="62"/>
                </a:cxn>
                <a:cxn ang="0">
                  <a:pos x="333" y="39"/>
                </a:cxn>
                <a:cxn ang="0">
                  <a:pos x="196" y="56"/>
                </a:cxn>
                <a:cxn ang="0">
                  <a:pos x="103" y="124"/>
                </a:cxn>
                <a:cxn ang="0">
                  <a:pos x="42" y="216"/>
                </a:cxn>
                <a:cxn ang="0">
                  <a:pos x="36" y="319"/>
                </a:cxn>
                <a:cxn ang="0">
                  <a:pos x="52" y="417"/>
                </a:cxn>
                <a:cxn ang="0">
                  <a:pos x="108" y="497"/>
                </a:cxn>
                <a:cxn ang="0">
                  <a:pos x="132" y="516"/>
                </a:cxn>
                <a:cxn ang="0">
                  <a:pos x="128" y="546"/>
                </a:cxn>
              </a:cxnLst>
              <a:rect l="0" t="0" r="r" b="b"/>
              <a:pathLst>
                <a:path w="656" h="547">
                  <a:moveTo>
                    <a:pt x="120" y="547"/>
                  </a:moveTo>
                  <a:lnTo>
                    <a:pt x="120" y="547"/>
                  </a:lnTo>
                  <a:lnTo>
                    <a:pt x="114" y="547"/>
                  </a:lnTo>
                  <a:lnTo>
                    <a:pt x="110" y="546"/>
                  </a:lnTo>
                  <a:lnTo>
                    <a:pt x="101" y="541"/>
                  </a:lnTo>
                  <a:lnTo>
                    <a:pt x="92" y="533"/>
                  </a:lnTo>
                  <a:lnTo>
                    <a:pt x="83" y="525"/>
                  </a:lnTo>
                  <a:lnTo>
                    <a:pt x="83" y="525"/>
                  </a:lnTo>
                  <a:lnTo>
                    <a:pt x="70" y="514"/>
                  </a:lnTo>
                  <a:lnTo>
                    <a:pt x="70" y="514"/>
                  </a:lnTo>
                  <a:lnTo>
                    <a:pt x="61" y="505"/>
                  </a:lnTo>
                  <a:lnTo>
                    <a:pt x="51" y="495"/>
                  </a:lnTo>
                  <a:lnTo>
                    <a:pt x="44" y="483"/>
                  </a:lnTo>
                  <a:lnTo>
                    <a:pt x="37" y="470"/>
                  </a:lnTo>
                  <a:lnTo>
                    <a:pt x="31" y="457"/>
                  </a:lnTo>
                  <a:lnTo>
                    <a:pt x="26" y="444"/>
                  </a:lnTo>
                  <a:lnTo>
                    <a:pt x="15" y="418"/>
                  </a:lnTo>
                  <a:lnTo>
                    <a:pt x="12" y="409"/>
                  </a:lnTo>
                  <a:lnTo>
                    <a:pt x="12" y="409"/>
                  </a:lnTo>
                  <a:lnTo>
                    <a:pt x="8" y="396"/>
                  </a:lnTo>
                  <a:lnTo>
                    <a:pt x="5" y="384"/>
                  </a:lnTo>
                  <a:lnTo>
                    <a:pt x="2" y="371"/>
                  </a:lnTo>
                  <a:lnTo>
                    <a:pt x="1" y="358"/>
                  </a:lnTo>
                  <a:lnTo>
                    <a:pt x="0" y="333"/>
                  </a:lnTo>
                  <a:lnTo>
                    <a:pt x="0" y="306"/>
                  </a:lnTo>
                  <a:lnTo>
                    <a:pt x="0" y="306"/>
                  </a:lnTo>
                  <a:lnTo>
                    <a:pt x="1" y="281"/>
                  </a:lnTo>
                  <a:lnTo>
                    <a:pt x="1" y="281"/>
                  </a:lnTo>
                  <a:lnTo>
                    <a:pt x="1" y="263"/>
                  </a:lnTo>
                  <a:lnTo>
                    <a:pt x="3" y="245"/>
                  </a:lnTo>
                  <a:lnTo>
                    <a:pt x="5" y="230"/>
                  </a:lnTo>
                  <a:lnTo>
                    <a:pt x="9" y="215"/>
                  </a:lnTo>
                  <a:lnTo>
                    <a:pt x="13" y="201"/>
                  </a:lnTo>
                  <a:lnTo>
                    <a:pt x="19" y="186"/>
                  </a:lnTo>
                  <a:lnTo>
                    <a:pt x="26" y="172"/>
                  </a:lnTo>
                  <a:lnTo>
                    <a:pt x="34" y="157"/>
                  </a:lnTo>
                  <a:lnTo>
                    <a:pt x="34" y="157"/>
                  </a:lnTo>
                  <a:lnTo>
                    <a:pt x="42" y="142"/>
                  </a:lnTo>
                  <a:lnTo>
                    <a:pt x="51" y="127"/>
                  </a:lnTo>
                  <a:lnTo>
                    <a:pt x="62" y="113"/>
                  </a:lnTo>
                  <a:lnTo>
                    <a:pt x="73" y="100"/>
                  </a:lnTo>
                  <a:lnTo>
                    <a:pt x="85" y="87"/>
                  </a:lnTo>
                  <a:lnTo>
                    <a:pt x="97" y="76"/>
                  </a:lnTo>
                  <a:lnTo>
                    <a:pt x="109" y="64"/>
                  </a:lnTo>
                  <a:lnTo>
                    <a:pt x="123" y="54"/>
                  </a:lnTo>
                  <a:lnTo>
                    <a:pt x="136" y="45"/>
                  </a:lnTo>
                  <a:lnTo>
                    <a:pt x="150" y="37"/>
                  </a:lnTo>
                  <a:lnTo>
                    <a:pt x="164" y="29"/>
                  </a:lnTo>
                  <a:lnTo>
                    <a:pt x="179" y="22"/>
                  </a:lnTo>
                  <a:lnTo>
                    <a:pt x="194" y="17"/>
                  </a:lnTo>
                  <a:lnTo>
                    <a:pt x="208" y="13"/>
                  </a:lnTo>
                  <a:lnTo>
                    <a:pt x="224" y="10"/>
                  </a:lnTo>
                  <a:lnTo>
                    <a:pt x="239" y="7"/>
                  </a:lnTo>
                  <a:lnTo>
                    <a:pt x="239" y="7"/>
                  </a:lnTo>
                  <a:lnTo>
                    <a:pt x="267" y="5"/>
                  </a:lnTo>
                  <a:lnTo>
                    <a:pt x="293" y="2"/>
                  </a:lnTo>
                  <a:lnTo>
                    <a:pt x="319" y="1"/>
                  </a:lnTo>
                  <a:lnTo>
                    <a:pt x="345" y="0"/>
                  </a:lnTo>
                  <a:lnTo>
                    <a:pt x="345" y="0"/>
                  </a:lnTo>
                  <a:lnTo>
                    <a:pt x="368" y="1"/>
                  </a:lnTo>
                  <a:lnTo>
                    <a:pt x="390" y="2"/>
                  </a:lnTo>
                  <a:lnTo>
                    <a:pt x="412" y="3"/>
                  </a:lnTo>
                  <a:lnTo>
                    <a:pt x="434" y="7"/>
                  </a:lnTo>
                  <a:lnTo>
                    <a:pt x="454" y="10"/>
                  </a:lnTo>
                  <a:lnTo>
                    <a:pt x="476" y="13"/>
                  </a:lnTo>
                  <a:lnTo>
                    <a:pt x="496" y="18"/>
                  </a:lnTo>
                  <a:lnTo>
                    <a:pt x="516" y="23"/>
                  </a:lnTo>
                  <a:lnTo>
                    <a:pt x="516" y="23"/>
                  </a:lnTo>
                  <a:lnTo>
                    <a:pt x="532" y="27"/>
                  </a:lnTo>
                  <a:lnTo>
                    <a:pt x="547" y="33"/>
                  </a:lnTo>
                  <a:lnTo>
                    <a:pt x="562" y="39"/>
                  </a:lnTo>
                  <a:lnTo>
                    <a:pt x="574" y="45"/>
                  </a:lnTo>
                  <a:lnTo>
                    <a:pt x="587" y="52"/>
                  </a:lnTo>
                  <a:lnTo>
                    <a:pt x="598" y="59"/>
                  </a:lnTo>
                  <a:lnTo>
                    <a:pt x="607" y="66"/>
                  </a:lnTo>
                  <a:lnTo>
                    <a:pt x="616" y="75"/>
                  </a:lnTo>
                  <a:lnTo>
                    <a:pt x="625" y="84"/>
                  </a:lnTo>
                  <a:lnTo>
                    <a:pt x="632" y="93"/>
                  </a:lnTo>
                  <a:lnTo>
                    <a:pt x="638" y="103"/>
                  </a:lnTo>
                  <a:lnTo>
                    <a:pt x="643" y="113"/>
                  </a:lnTo>
                  <a:lnTo>
                    <a:pt x="647" y="124"/>
                  </a:lnTo>
                  <a:lnTo>
                    <a:pt x="651" y="136"/>
                  </a:lnTo>
                  <a:lnTo>
                    <a:pt x="654" y="148"/>
                  </a:lnTo>
                  <a:lnTo>
                    <a:pt x="655" y="160"/>
                  </a:lnTo>
                  <a:lnTo>
                    <a:pt x="655" y="160"/>
                  </a:lnTo>
                  <a:lnTo>
                    <a:pt x="656" y="171"/>
                  </a:lnTo>
                  <a:lnTo>
                    <a:pt x="655" y="181"/>
                  </a:lnTo>
                  <a:lnTo>
                    <a:pt x="654" y="191"/>
                  </a:lnTo>
                  <a:lnTo>
                    <a:pt x="652" y="203"/>
                  </a:lnTo>
                  <a:lnTo>
                    <a:pt x="646" y="224"/>
                  </a:lnTo>
                  <a:lnTo>
                    <a:pt x="640" y="245"/>
                  </a:lnTo>
                  <a:lnTo>
                    <a:pt x="640" y="245"/>
                  </a:lnTo>
                  <a:lnTo>
                    <a:pt x="633" y="272"/>
                  </a:lnTo>
                  <a:lnTo>
                    <a:pt x="633" y="272"/>
                  </a:lnTo>
                  <a:lnTo>
                    <a:pt x="629" y="285"/>
                  </a:lnTo>
                  <a:lnTo>
                    <a:pt x="625" y="299"/>
                  </a:lnTo>
                  <a:lnTo>
                    <a:pt x="619" y="313"/>
                  </a:lnTo>
                  <a:lnTo>
                    <a:pt x="611" y="327"/>
                  </a:lnTo>
                  <a:lnTo>
                    <a:pt x="604" y="339"/>
                  </a:lnTo>
                  <a:lnTo>
                    <a:pt x="597" y="352"/>
                  </a:lnTo>
                  <a:lnTo>
                    <a:pt x="588" y="363"/>
                  </a:lnTo>
                  <a:lnTo>
                    <a:pt x="578" y="374"/>
                  </a:lnTo>
                  <a:lnTo>
                    <a:pt x="578" y="374"/>
                  </a:lnTo>
                  <a:lnTo>
                    <a:pt x="573" y="379"/>
                  </a:lnTo>
                  <a:lnTo>
                    <a:pt x="566" y="385"/>
                  </a:lnTo>
                  <a:lnTo>
                    <a:pt x="560" y="389"/>
                  </a:lnTo>
                  <a:lnTo>
                    <a:pt x="551" y="393"/>
                  </a:lnTo>
                  <a:lnTo>
                    <a:pt x="544" y="395"/>
                  </a:lnTo>
                  <a:lnTo>
                    <a:pt x="535" y="397"/>
                  </a:lnTo>
                  <a:lnTo>
                    <a:pt x="526" y="398"/>
                  </a:lnTo>
                  <a:lnTo>
                    <a:pt x="516" y="399"/>
                  </a:lnTo>
                  <a:lnTo>
                    <a:pt x="516" y="399"/>
                  </a:lnTo>
                  <a:lnTo>
                    <a:pt x="516" y="399"/>
                  </a:lnTo>
                  <a:lnTo>
                    <a:pt x="501" y="398"/>
                  </a:lnTo>
                  <a:lnTo>
                    <a:pt x="484" y="396"/>
                  </a:lnTo>
                  <a:lnTo>
                    <a:pt x="484" y="396"/>
                  </a:lnTo>
                  <a:lnTo>
                    <a:pt x="476" y="393"/>
                  </a:lnTo>
                  <a:lnTo>
                    <a:pt x="472" y="391"/>
                  </a:lnTo>
                  <a:lnTo>
                    <a:pt x="469" y="389"/>
                  </a:lnTo>
                  <a:lnTo>
                    <a:pt x="464" y="383"/>
                  </a:lnTo>
                  <a:lnTo>
                    <a:pt x="459" y="374"/>
                  </a:lnTo>
                  <a:lnTo>
                    <a:pt x="457" y="365"/>
                  </a:lnTo>
                  <a:lnTo>
                    <a:pt x="456" y="356"/>
                  </a:lnTo>
                  <a:lnTo>
                    <a:pt x="455" y="332"/>
                  </a:lnTo>
                  <a:lnTo>
                    <a:pt x="455" y="327"/>
                  </a:lnTo>
                  <a:lnTo>
                    <a:pt x="455" y="327"/>
                  </a:lnTo>
                  <a:lnTo>
                    <a:pt x="456" y="312"/>
                  </a:lnTo>
                  <a:lnTo>
                    <a:pt x="457" y="298"/>
                  </a:lnTo>
                  <a:lnTo>
                    <a:pt x="460" y="283"/>
                  </a:lnTo>
                  <a:lnTo>
                    <a:pt x="464" y="269"/>
                  </a:lnTo>
                  <a:lnTo>
                    <a:pt x="469" y="256"/>
                  </a:lnTo>
                  <a:lnTo>
                    <a:pt x="474" y="243"/>
                  </a:lnTo>
                  <a:lnTo>
                    <a:pt x="480" y="231"/>
                  </a:lnTo>
                  <a:lnTo>
                    <a:pt x="487" y="219"/>
                  </a:lnTo>
                  <a:lnTo>
                    <a:pt x="487" y="219"/>
                  </a:lnTo>
                  <a:lnTo>
                    <a:pt x="498" y="206"/>
                  </a:lnTo>
                  <a:lnTo>
                    <a:pt x="498" y="206"/>
                  </a:lnTo>
                  <a:lnTo>
                    <a:pt x="511" y="190"/>
                  </a:lnTo>
                  <a:lnTo>
                    <a:pt x="521" y="177"/>
                  </a:lnTo>
                  <a:lnTo>
                    <a:pt x="525" y="171"/>
                  </a:lnTo>
                  <a:lnTo>
                    <a:pt x="528" y="165"/>
                  </a:lnTo>
                  <a:lnTo>
                    <a:pt x="529" y="159"/>
                  </a:lnTo>
                  <a:lnTo>
                    <a:pt x="530" y="154"/>
                  </a:lnTo>
                  <a:lnTo>
                    <a:pt x="530" y="154"/>
                  </a:lnTo>
                  <a:lnTo>
                    <a:pt x="529" y="151"/>
                  </a:lnTo>
                  <a:lnTo>
                    <a:pt x="528" y="147"/>
                  </a:lnTo>
                  <a:lnTo>
                    <a:pt x="522" y="139"/>
                  </a:lnTo>
                  <a:lnTo>
                    <a:pt x="515" y="131"/>
                  </a:lnTo>
                  <a:lnTo>
                    <a:pt x="506" y="123"/>
                  </a:lnTo>
                  <a:lnTo>
                    <a:pt x="496" y="116"/>
                  </a:lnTo>
                  <a:lnTo>
                    <a:pt x="485" y="111"/>
                  </a:lnTo>
                  <a:lnTo>
                    <a:pt x="475" y="107"/>
                  </a:lnTo>
                  <a:lnTo>
                    <a:pt x="470" y="106"/>
                  </a:lnTo>
                  <a:lnTo>
                    <a:pt x="465" y="106"/>
                  </a:lnTo>
                  <a:lnTo>
                    <a:pt x="465" y="106"/>
                  </a:lnTo>
                  <a:lnTo>
                    <a:pt x="459" y="106"/>
                  </a:lnTo>
                  <a:lnTo>
                    <a:pt x="455" y="107"/>
                  </a:lnTo>
                  <a:lnTo>
                    <a:pt x="451" y="109"/>
                  </a:lnTo>
                  <a:lnTo>
                    <a:pt x="447" y="111"/>
                  </a:lnTo>
                  <a:lnTo>
                    <a:pt x="444" y="114"/>
                  </a:lnTo>
                  <a:lnTo>
                    <a:pt x="441" y="117"/>
                  </a:lnTo>
                  <a:lnTo>
                    <a:pt x="439" y="121"/>
                  </a:lnTo>
                  <a:lnTo>
                    <a:pt x="437" y="126"/>
                  </a:lnTo>
                  <a:lnTo>
                    <a:pt x="437" y="126"/>
                  </a:lnTo>
                  <a:lnTo>
                    <a:pt x="436" y="130"/>
                  </a:lnTo>
                  <a:lnTo>
                    <a:pt x="435" y="133"/>
                  </a:lnTo>
                  <a:lnTo>
                    <a:pt x="430" y="136"/>
                  </a:lnTo>
                  <a:lnTo>
                    <a:pt x="424" y="138"/>
                  </a:lnTo>
                  <a:lnTo>
                    <a:pt x="419" y="139"/>
                  </a:lnTo>
                  <a:lnTo>
                    <a:pt x="419" y="139"/>
                  </a:lnTo>
                  <a:lnTo>
                    <a:pt x="414" y="138"/>
                  </a:lnTo>
                  <a:lnTo>
                    <a:pt x="410" y="136"/>
                  </a:lnTo>
                  <a:lnTo>
                    <a:pt x="406" y="133"/>
                  </a:lnTo>
                  <a:lnTo>
                    <a:pt x="404" y="128"/>
                  </a:lnTo>
                  <a:lnTo>
                    <a:pt x="403" y="127"/>
                  </a:lnTo>
                  <a:lnTo>
                    <a:pt x="402" y="126"/>
                  </a:lnTo>
                  <a:lnTo>
                    <a:pt x="402" y="126"/>
                  </a:lnTo>
                  <a:lnTo>
                    <a:pt x="391" y="120"/>
                  </a:lnTo>
                  <a:lnTo>
                    <a:pt x="381" y="115"/>
                  </a:lnTo>
                  <a:lnTo>
                    <a:pt x="370" y="111"/>
                  </a:lnTo>
                  <a:lnTo>
                    <a:pt x="358" y="108"/>
                  </a:lnTo>
                  <a:lnTo>
                    <a:pt x="346" y="106"/>
                  </a:lnTo>
                  <a:lnTo>
                    <a:pt x="334" y="105"/>
                  </a:lnTo>
                  <a:lnTo>
                    <a:pt x="313" y="104"/>
                  </a:lnTo>
                  <a:lnTo>
                    <a:pt x="313" y="104"/>
                  </a:lnTo>
                  <a:lnTo>
                    <a:pt x="295" y="105"/>
                  </a:lnTo>
                  <a:lnTo>
                    <a:pt x="277" y="106"/>
                  </a:lnTo>
                  <a:lnTo>
                    <a:pt x="259" y="109"/>
                  </a:lnTo>
                  <a:lnTo>
                    <a:pt x="243" y="112"/>
                  </a:lnTo>
                  <a:lnTo>
                    <a:pt x="227" y="117"/>
                  </a:lnTo>
                  <a:lnTo>
                    <a:pt x="213" y="122"/>
                  </a:lnTo>
                  <a:lnTo>
                    <a:pt x="199" y="127"/>
                  </a:lnTo>
                  <a:lnTo>
                    <a:pt x="189" y="135"/>
                  </a:lnTo>
                  <a:lnTo>
                    <a:pt x="189" y="135"/>
                  </a:lnTo>
                  <a:lnTo>
                    <a:pt x="174" y="144"/>
                  </a:lnTo>
                  <a:lnTo>
                    <a:pt x="162" y="154"/>
                  </a:lnTo>
                  <a:lnTo>
                    <a:pt x="151" y="165"/>
                  </a:lnTo>
                  <a:lnTo>
                    <a:pt x="140" y="175"/>
                  </a:lnTo>
                  <a:lnTo>
                    <a:pt x="130" y="185"/>
                  </a:lnTo>
                  <a:lnTo>
                    <a:pt x="122" y="197"/>
                  </a:lnTo>
                  <a:lnTo>
                    <a:pt x="114" y="208"/>
                  </a:lnTo>
                  <a:lnTo>
                    <a:pt x="107" y="219"/>
                  </a:lnTo>
                  <a:lnTo>
                    <a:pt x="102" y="231"/>
                  </a:lnTo>
                  <a:lnTo>
                    <a:pt x="97" y="243"/>
                  </a:lnTo>
                  <a:lnTo>
                    <a:pt x="94" y="256"/>
                  </a:lnTo>
                  <a:lnTo>
                    <a:pt x="91" y="268"/>
                  </a:lnTo>
                  <a:lnTo>
                    <a:pt x="90" y="281"/>
                  </a:lnTo>
                  <a:lnTo>
                    <a:pt x="89" y="294"/>
                  </a:lnTo>
                  <a:lnTo>
                    <a:pt x="89" y="307"/>
                  </a:lnTo>
                  <a:lnTo>
                    <a:pt x="91" y="322"/>
                  </a:lnTo>
                  <a:lnTo>
                    <a:pt x="91" y="322"/>
                  </a:lnTo>
                  <a:lnTo>
                    <a:pt x="92" y="336"/>
                  </a:lnTo>
                  <a:lnTo>
                    <a:pt x="92" y="336"/>
                  </a:lnTo>
                  <a:lnTo>
                    <a:pt x="95" y="361"/>
                  </a:lnTo>
                  <a:lnTo>
                    <a:pt x="97" y="373"/>
                  </a:lnTo>
                  <a:lnTo>
                    <a:pt x="100" y="386"/>
                  </a:lnTo>
                  <a:lnTo>
                    <a:pt x="104" y="397"/>
                  </a:lnTo>
                  <a:lnTo>
                    <a:pt x="109" y="408"/>
                  </a:lnTo>
                  <a:lnTo>
                    <a:pt x="116" y="420"/>
                  </a:lnTo>
                  <a:lnTo>
                    <a:pt x="124" y="429"/>
                  </a:lnTo>
                  <a:lnTo>
                    <a:pt x="124" y="429"/>
                  </a:lnTo>
                  <a:lnTo>
                    <a:pt x="141" y="445"/>
                  </a:lnTo>
                  <a:lnTo>
                    <a:pt x="159" y="458"/>
                  </a:lnTo>
                  <a:lnTo>
                    <a:pt x="176" y="469"/>
                  </a:lnTo>
                  <a:lnTo>
                    <a:pt x="196" y="480"/>
                  </a:lnTo>
                  <a:lnTo>
                    <a:pt x="196" y="480"/>
                  </a:lnTo>
                  <a:lnTo>
                    <a:pt x="207" y="484"/>
                  </a:lnTo>
                  <a:lnTo>
                    <a:pt x="220" y="487"/>
                  </a:lnTo>
                  <a:lnTo>
                    <a:pt x="232" y="489"/>
                  </a:lnTo>
                  <a:lnTo>
                    <a:pt x="246" y="489"/>
                  </a:lnTo>
                  <a:lnTo>
                    <a:pt x="246" y="489"/>
                  </a:lnTo>
                  <a:lnTo>
                    <a:pt x="259" y="489"/>
                  </a:lnTo>
                  <a:lnTo>
                    <a:pt x="273" y="487"/>
                  </a:lnTo>
                  <a:lnTo>
                    <a:pt x="286" y="485"/>
                  </a:lnTo>
                  <a:lnTo>
                    <a:pt x="298" y="482"/>
                  </a:lnTo>
                  <a:lnTo>
                    <a:pt x="324" y="473"/>
                  </a:lnTo>
                  <a:lnTo>
                    <a:pt x="347" y="465"/>
                  </a:lnTo>
                  <a:lnTo>
                    <a:pt x="348" y="465"/>
                  </a:lnTo>
                  <a:lnTo>
                    <a:pt x="349" y="464"/>
                  </a:lnTo>
                  <a:lnTo>
                    <a:pt x="349" y="464"/>
                  </a:lnTo>
                  <a:lnTo>
                    <a:pt x="352" y="461"/>
                  </a:lnTo>
                  <a:lnTo>
                    <a:pt x="355" y="460"/>
                  </a:lnTo>
                  <a:lnTo>
                    <a:pt x="359" y="459"/>
                  </a:lnTo>
                  <a:lnTo>
                    <a:pt x="363" y="458"/>
                  </a:lnTo>
                  <a:lnTo>
                    <a:pt x="363" y="458"/>
                  </a:lnTo>
                  <a:lnTo>
                    <a:pt x="370" y="459"/>
                  </a:lnTo>
                  <a:lnTo>
                    <a:pt x="373" y="461"/>
                  </a:lnTo>
                  <a:lnTo>
                    <a:pt x="376" y="462"/>
                  </a:lnTo>
                  <a:lnTo>
                    <a:pt x="378" y="465"/>
                  </a:lnTo>
                  <a:lnTo>
                    <a:pt x="379" y="468"/>
                  </a:lnTo>
                  <a:lnTo>
                    <a:pt x="381" y="471"/>
                  </a:lnTo>
                  <a:lnTo>
                    <a:pt x="381" y="476"/>
                  </a:lnTo>
                  <a:lnTo>
                    <a:pt x="381" y="479"/>
                  </a:lnTo>
                  <a:lnTo>
                    <a:pt x="381" y="479"/>
                  </a:lnTo>
                  <a:lnTo>
                    <a:pt x="381" y="483"/>
                  </a:lnTo>
                  <a:lnTo>
                    <a:pt x="379" y="486"/>
                  </a:lnTo>
                  <a:lnTo>
                    <a:pt x="378" y="489"/>
                  </a:lnTo>
                  <a:lnTo>
                    <a:pt x="376" y="491"/>
                  </a:lnTo>
                  <a:lnTo>
                    <a:pt x="372" y="494"/>
                  </a:lnTo>
                  <a:lnTo>
                    <a:pt x="368" y="496"/>
                  </a:lnTo>
                  <a:lnTo>
                    <a:pt x="368" y="496"/>
                  </a:lnTo>
                  <a:lnTo>
                    <a:pt x="349" y="503"/>
                  </a:lnTo>
                  <a:lnTo>
                    <a:pt x="349" y="503"/>
                  </a:lnTo>
                  <a:lnTo>
                    <a:pt x="328" y="511"/>
                  </a:lnTo>
                  <a:lnTo>
                    <a:pt x="309" y="517"/>
                  </a:lnTo>
                  <a:lnTo>
                    <a:pt x="298" y="519"/>
                  </a:lnTo>
                  <a:lnTo>
                    <a:pt x="288" y="521"/>
                  </a:lnTo>
                  <a:lnTo>
                    <a:pt x="278" y="522"/>
                  </a:lnTo>
                  <a:lnTo>
                    <a:pt x="266" y="523"/>
                  </a:lnTo>
                  <a:lnTo>
                    <a:pt x="266" y="523"/>
                  </a:lnTo>
                  <a:lnTo>
                    <a:pt x="259" y="523"/>
                  </a:lnTo>
                  <a:lnTo>
                    <a:pt x="259" y="523"/>
                  </a:lnTo>
                  <a:lnTo>
                    <a:pt x="242" y="522"/>
                  </a:lnTo>
                  <a:lnTo>
                    <a:pt x="226" y="520"/>
                  </a:lnTo>
                  <a:lnTo>
                    <a:pt x="211" y="518"/>
                  </a:lnTo>
                  <a:lnTo>
                    <a:pt x="197" y="515"/>
                  </a:lnTo>
                  <a:lnTo>
                    <a:pt x="184" y="511"/>
                  </a:lnTo>
                  <a:lnTo>
                    <a:pt x="170" y="505"/>
                  </a:lnTo>
                  <a:lnTo>
                    <a:pt x="157" y="499"/>
                  </a:lnTo>
                  <a:lnTo>
                    <a:pt x="142" y="492"/>
                  </a:lnTo>
                  <a:lnTo>
                    <a:pt x="142" y="492"/>
                  </a:lnTo>
                  <a:lnTo>
                    <a:pt x="134" y="488"/>
                  </a:lnTo>
                  <a:lnTo>
                    <a:pt x="126" y="483"/>
                  </a:lnTo>
                  <a:lnTo>
                    <a:pt x="111" y="471"/>
                  </a:lnTo>
                  <a:lnTo>
                    <a:pt x="99" y="458"/>
                  </a:lnTo>
                  <a:lnTo>
                    <a:pt x="89" y="445"/>
                  </a:lnTo>
                  <a:lnTo>
                    <a:pt x="80" y="429"/>
                  </a:lnTo>
                  <a:lnTo>
                    <a:pt x="73" y="414"/>
                  </a:lnTo>
                  <a:lnTo>
                    <a:pt x="67" y="397"/>
                  </a:lnTo>
                  <a:lnTo>
                    <a:pt x="62" y="382"/>
                  </a:lnTo>
                  <a:lnTo>
                    <a:pt x="59" y="365"/>
                  </a:lnTo>
                  <a:lnTo>
                    <a:pt x="56" y="348"/>
                  </a:lnTo>
                  <a:lnTo>
                    <a:pt x="55" y="333"/>
                  </a:lnTo>
                  <a:lnTo>
                    <a:pt x="54" y="317"/>
                  </a:lnTo>
                  <a:lnTo>
                    <a:pt x="52" y="290"/>
                  </a:lnTo>
                  <a:lnTo>
                    <a:pt x="55" y="267"/>
                  </a:lnTo>
                  <a:lnTo>
                    <a:pt x="55" y="267"/>
                  </a:lnTo>
                  <a:lnTo>
                    <a:pt x="56" y="253"/>
                  </a:lnTo>
                  <a:lnTo>
                    <a:pt x="59" y="239"/>
                  </a:lnTo>
                  <a:lnTo>
                    <a:pt x="64" y="226"/>
                  </a:lnTo>
                  <a:lnTo>
                    <a:pt x="69" y="211"/>
                  </a:lnTo>
                  <a:lnTo>
                    <a:pt x="76" y="198"/>
                  </a:lnTo>
                  <a:lnTo>
                    <a:pt x="83" y="184"/>
                  </a:lnTo>
                  <a:lnTo>
                    <a:pt x="93" y="172"/>
                  </a:lnTo>
                  <a:lnTo>
                    <a:pt x="102" y="159"/>
                  </a:lnTo>
                  <a:lnTo>
                    <a:pt x="113" y="148"/>
                  </a:lnTo>
                  <a:lnTo>
                    <a:pt x="125" y="137"/>
                  </a:lnTo>
                  <a:lnTo>
                    <a:pt x="137" y="126"/>
                  </a:lnTo>
                  <a:lnTo>
                    <a:pt x="150" y="116"/>
                  </a:lnTo>
                  <a:lnTo>
                    <a:pt x="163" y="108"/>
                  </a:lnTo>
                  <a:lnTo>
                    <a:pt x="177" y="100"/>
                  </a:lnTo>
                  <a:lnTo>
                    <a:pt x="192" y="93"/>
                  </a:lnTo>
                  <a:lnTo>
                    <a:pt x="206" y="87"/>
                  </a:lnTo>
                  <a:lnTo>
                    <a:pt x="206" y="87"/>
                  </a:lnTo>
                  <a:lnTo>
                    <a:pt x="234" y="80"/>
                  </a:lnTo>
                  <a:lnTo>
                    <a:pt x="262" y="74"/>
                  </a:lnTo>
                  <a:lnTo>
                    <a:pt x="290" y="70"/>
                  </a:lnTo>
                  <a:lnTo>
                    <a:pt x="318" y="69"/>
                  </a:lnTo>
                  <a:lnTo>
                    <a:pt x="318" y="69"/>
                  </a:lnTo>
                  <a:lnTo>
                    <a:pt x="331" y="70"/>
                  </a:lnTo>
                  <a:lnTo>
                    <a:pt x="345" y="71"/>
                  </a:lnTo>
                  <a:lnTo>
                    <a:pt x="357" y="72"/>
                  </a:lnTo>
                  <a:lnTo>
                    <a:pt x="370" y="74"/>
                  </a:lnTo>
                  <a:lnTo>
                    <a:pt x="381" y="77"/>
                  </a:lnTo>
                  <a:lnTo>
                    <a:pt x="392" y="81"/>
                  </a:lnTo>
                  <a:lnTo>
                    <a:pt x="403" y="85"/>
                  </a:lnTo>
                  <a:lnTo>
                    <a:pt x="412" y="90"/>
                  </a:lnTo>
                  <a:lnTo>
                    <a:pt x="415" y="92"/>
                  </a:lnTo>
                  <a:lnTo>
                    <a:pt x="418" y="89"/>
                  </a:lnTo>
                  <a:lnTo>
                    <a:pt x="418" y="89"/>
                  </a:lnTo>
                  <a:lnTo>
                    <a:pt x="423" y="85"/>
                  </a:lnTo>
                  <a:lnTo>
                    <a:pt x="428" y="82"/>
                  </a:lnTo>
                  <a:lnTo>
                    <a:pt x="434" y="79"/>
                  </a:lnTo>
                  <a:lnTo>
                    <a:pt x="439" y="77"/>
                  </a:lnTo>
                  <a:lnTo>
                    <a:pt x="451" y="73"/>
                  </a:lnTo>
                  <a:lnTo>
                    <a:pt x="465" y="72"/>
                  </a:lnTo>
                  <a:lnTo>
                    <a:pt x="465" y="72"/>
                  </a:lnTo>
                  <a:lnTo>
                    <a:pt x="479" y="73"/>
                  </a:lnTo>
                  <a:lnTo>
                    <a:pt x="494" y="77"/>
                  </a:lnTo>
                  <a:lnTo>
                    <a:pt x="508" y="82"/>
                  </a:lnTo>
                  <a:lnTo>
                    <a:pt x="521" y="88"/>
                  </a:lnTo>
                  <a:lnTo>
                    <a:pt x="534" y="97"/>
                  </a:lnTo>
                  <a:lnTo>
                    <a:pt x="544" y="107"/>
                  </a:lnTo>
                  <a:lnTo>
                    <a:pt x="553" y="118"/>
                  </a:lnTo>
                  <a:lnTo>
                    <a:pt x="561" y="130"/>
                  </a:lnTo>
                  <a:lnTo>
                    <a:pt x="561" y="130"/>
                  </a:lnTo>
                  <a:lnTo>
                    <a:pt x="563" y="136"/>
                  </a:lnTo>
                  <a:lnTo>
                    <a:pt x="565" y="144"/>
                  </a:lnTo>
                  <a:lnTo>
                    <a:pt x="566" y="151"/>
                  </a:lnTo>
                  <a:lnTo>
                    <a:pt x="566" y="160"/>
                  </a:lnTo>
                  <a:lnTo>
                    <a:pt x="565" y="170"/>
                  </a:lnTo>
                  <a:lnTo>
                    <a:pt x="561" y="179"/>
                  </a:lnTo>
                  <a:lnTo>
                    <a:pt x="556" y="189"/>
                  </a:lnTo>
                  <a:lnTo>
                    <a:pt x="548" y="201"/>
                  </a:lnTo>
                  <a:lnTo>
                    <a:pt x="548" y="201"/>
                  </a:lnTo>
                  <a:lnTo>
                    <a:pt x="537" y="213"/>
                  </a:lnTo>
                  <a:lnTo>
                    <a:pt x="527" y="227"/>
                  </a:lnTo>
                  <a:lnTo>
                    <a:pt x="517" y="240"/>
                  </a:lnTo>
                  <a:lnTo>
                    <a:pt x="509" y="253"/>
                  </a:lnTo>
                  <a:lnTo>
                    <a:pt x="502" y="268"/>
                  </a:lnTo>
                  <a:lnTo>
                    <a:pt x="497" y="282"/>
                  </a:lnTo>
                  <a:lnTo>
                    <a:pt x="493" y="297"/>
                  </a:lnTo>
                  <a:lnTo>
                    <a:pt x="491" y="311"/>
                  </a:lnTo>
                  <a:lnTo>
                    <a:pt x="491" y="311"/>
                  </a:lnTo>
                  <a:lnTo>
                    <a:pt x="491" y="319"/>
                  </a:lnTo>
                  <a:lnTo>
                    <a:pt x="491" y="319"/>
                  </a:lnTo>
                  <a:lnTo>
                    <a:pt x="491" y="329"/>
                  </a:lnTo>
                  <a:lnTo>
                    <a:pt x="493" y="338"/>
                  </a:lnTo>
                  <a:lnTo>
                    <a:pt x="494" y="343"/>
                  </a:lnTo>
                  <a:lnTo>
                    <a:pt x="495" y="347"/>
                  </a:lnTo>
                  <a:lnTo>
                    <a:pt x="497" y="352"/>
                  </a:lnTo>
                  <a:lnTo>
                    <a:pt x="500" y="355"/>
                  </a:lnTo>
                  <a:lnTo>
                    <a:pt x="500" y="355"/>
                  </a:lnTo>
                  <a:lnTo>
                    <a:pt x="504" y="358"/>
                  </a:lnTo>
                  <a:lnTo>
                    <a:pt x="509" y="361"/>
                  </a:lnTo>
                  <a:lnTo>
                    <a:pt x="515" y="362"/>
                  </a:lnTo>
                  <a:lnTo>
                    <a:pt x="522" y="363"/>
                  </a:lnTo>
                  <a:lnTo>
                    <a:pt x="522" y="363"/>
                  </a:lnTo>
                  <a:lnTo>
                    <a:pt x="528" y="362"/>
                  </a:lnTo>
                  <a:lnTo>
                    <a:pt x="532" y="361"/>
                  </a:lnTo>
                  <a:lnTo>
                    <a:pt x="540" y="358"/>
                  </a:lnTo>
                  <a:lnTo>
                    <a:pt x="548" y="353"/>
                  </a:lnTo>
                  <a:lnTo>
                    <a:pt x="554" y="346"/>
                  </a:lnTo>
                  <a:lnTo>
                    <a:pt x="561" y="339"/>
                  </a:lnTo>
                  <a:lnTo>
                    <a:pt x="566" y="332"/>
                  </a:lnTo>
                  <a:lnTo>
                    <a:pt x="572" y="320"/>
                  </a:lnTo>
                  <a:lnTo>
                    <a:pt x="572" y="320"/>
                  </a:lnTo>
                  <a:lnTo>
                    <a:pt x="580" y="302"/>
                  </a:lnTo>
                  <a:lnTo>
                    <a:pt x="588" y="284"/>
                  </a:lnTo>
                  <a:lnTo>
                    <a:pt x="599" y="248"/>
                  </a:lnTo>
                  <a:lnTo>
                    <a:pt x="599" y="248"/>
                  </a:lnTo>
                  <a:lnTo>
                    <a:pt x="611" y="212"/>
                  </a:lnTo>
                  <a:lnTo>
                    <a:pt x="611" y="212"/>
                  </a:lnTo>
                  <a:lnTo>
                    <a:pt x="615" y="195"/>
                  </a:lnTo>
                  <a:lnTo>
                    <a:pt x="619" y="179"/>
                  </a:lnTo>
                  <a:lnTo>
                    <a:pt x="617" y="165"/>
                  </a:lnTo>
                  <a:lnTo>
                    <a:pt x="615" y="151"/>
                  </a:lnTo>
                  <a:lnTo>
                    <a:pt x="611" y="138"/>
                  </a:lnTo>
                  <a:lnTo>
                    <a:pt x="605" y="124"/>
                  </a:lnTo>
                  <a:lnTo>
                    <a:pt x="597" y="112"/>
                  </a:lnTo>
                  <a:lnTo>
                    <a:pt x="588" y="100"/>
                  </a:lnTo>
                  <a:lnTo>
                    <a:pt x="588" y="100"/>
                  </a:lnTo>
                  <a:lnTo>
                    <a:pt x="581" y="92"/>
                  </a:lnTo>
                  <a:lnTo>
                    <a:pt x="574" y="86"/>
                  </a:lnTo>
                  <a:lnTo>
                    <a:pt x="565" y="79"/>
                  </a:lnTo>
                  <a:lnTo>
                    <a:pt x="556" y="73"/>
                  </a:lnTo>
                  <a:lnTo>
                    <a:pt x="545" y="68"/>
                  </a:lnTo>
                  <a:lnTo>
                    <a:pt x="534" y="62"/>
                  </a:lnTo>
                  <a:lnTo>
                    <a:pt x="521" y="58"/>
                  </a:lnTo>
                  <a:lnTo>
                    <a:pt x="509" y="54"/>
                  </a:lnTo>
                  <a:lnTo>
                    <a:pt x="495" y="50"/>
                  </a:lnTo>
                  <a:lnTo>
                    <a:pt x="479" y="47"/>
                  </a:lnTo>
                  <a:lnTo>
                    <a:pt x="446" y="43"/>
                  </a:lnTo>
                  <a:lnTo>
                    <a:pt x="410" y="40"/>
                  </a:lnTo>
                  <a:lnTo>
                    <a:pt x="370" y="39"/>
                  </a:lnTo>
                  <a:lnTo>
                    <a:pt x="333" y="39"/>
                  </a:lnTo>
                  <a:lnTo>
                    <a:pt x="333" y="39"/>
                  </a:lnTo>
                  <a:lnTo>
                    <a:pt x="305" y="39"/>
                  </a:lnTo>
                  <a:lnTo>
                    <a:pt x="277" y="40"/>
                  </a:lnTo>
                  <a:lnTo>
                    <a:pt x="249" y="43"/>
                  </a:lnTo>
                  <a:lnTo>
                    <a:pt x="235" y="45"/>
                  </a:lnTo>
                  <a:lnTo>
                    <a:pt x="222" y="48"/>
                  </a:lnTo>
                  <a:lnTo>
                    <a:pt x="209" y="51"/>
                  </a:lnTo>
                  <a:lnTo>
                    <a:pt x="196" y="56"/>
                  </a:lnTo>
                  <a:lnTo>
                    <a:pt x="184" y="61"/>
                  </a:lnTo>
                  <a:lnTo>
                    <a:pt x="171" y="66"/>
                  </a:lnTo>
                  <a:lnTo>
                    <a:pt x="159" y="74"/>
                  </a:lnTo>
                  <a:lnTo>
                    <a:pt x="148" y="82"/>
                  </a:lnTo>
                  <a:lnTo>
                    <a:pt x="136" y="91"/>
                  </a:lnTo>
                  <a:lnTo>
                    <a:pt x="126" y="102"/>
                  </a:lnTo>
                  <a:lnTo>
                    <a:pt x="126" y="102"/>
                  </a:lnTo>
                  <a:lnTo>
                    <a:pt x="103" y="124"/>
                  </a:lnTo>
                  <a:lnTo>
                    <a:pt x="92" y="137"/>
                  </a:lnTo>
                  <a:lnTo>
                    <a:pt x="81" y="149"/>
                  </a:lnTo>
                  <a:lnTo>
                    <a:pt x="72" y="163"/>
                  </a:lnTo>
                  <a:lnTo>
                    <a:pt x="63" y="177"/>
                  </a:lnTo>
                  <a:lnTo>
                    <a:pt x="54" y="191"/>
                  </a:lnTo>
                  <a:lnTo>
                    <a:pt x="46" y="207"/>
                  </a:lnTo>
                  <a:lnTo>
                    <a:pt x="46" y="207"/>
                  </a:lnTo>
                  <a:lnTo>
                    <a:pt x="42" y="216"/>
                  </a:lnTo>
                  <a:lnTo>
                    <a:pt x="40" y="227"/>
                  </a:lnTo>
                  <a:lnTo>
                    <a:pt x="38" y="236"/>
                  </a:lnTo>
                  <a:lnTo>
                    <a:pt x="37" y="246"/>
                  </a:lnTo>
                  <a:lnTo>
                    <a:pt x="36" y="266"/>
                  </a:lnTo>
                  <a:lnTo>
                    <a:pt x="36" y="285"/>
                  </a:lnTo>
                  <a:lnTo>
                    <a:pt x="36" y="285"/>
                  </a:lnTo>
                  <a:lnTo>
                    <a:pt x="36" y="308"/>
                  </a:lnTo>
                  <a:lnTo>
                    <a:pt x="36" y="319"/>
                  </a:lnTo>
                  <a:lnTo>
                    <a:pt x="35" y="330"/>
                  </a:lnTo>
                  <a:lnTo>
                    <a:pt x="35" y="330"/>
                  </a:lnTo>
                  <a:lnTo>
                    <a:pt x="34" y="338"/>
                  </a:lnTo>
                  <a:lnTo>
                    <a:pt x="34" y="347"/>
                  </a:lnTo>
                  <a:lnTo>
                    <a:pt x="36" y="365"/>
                  </a:lnTo>
                  <a:lnTo>
                    <a:pt x="40" y="383"/>
                  </a:lnTo>
                  <a:lnTo>
                    <a:pt x="45" y="400"/>
                  </a:lnTo>
                  <a:lnTo>
                    <a:pt x="52" y="417"/>
                  </a:lnTo>
                  <a:lnTo>
                    <a:pt x="61" y="433"/>
                  </a:lnTo>
                  <a:lnTo>
                    <a:pt x="77" y="464"/>
                  </a:lnTo>
                  <a:lnTo>
                    <a:pt x="78" y="466"/>
                  </a:lnTo>
                  <a:lnTo>
                    <a:pt x="78" y="466"/>
                  </a:lnTo>
                  <a:lnTo>
                    <a:pt x="85" y="476"/>
                  </a:lnTo>
                  <a:lnTo>
                    <a:pt x="92" y="484"/>
                  </a:lnTo>
                  <a:lnTo>
                    <a:pt x="100" y="491"/>
                  </a:lnTo>
                  <a:lnTo>
                    <a:pt x="108" y="497"/>
                  </a:lnTo>
                  <a:lnTo>
                    <a:pt x="108" y="497"/>
                  </a:lnTo>
                  <a:lnTo>
                    <a:pt x="117" y="504"/>
                  </a:lnTo>
                  <a:lnTo>
                    <a:pt x="124" y="512"/>
                  </a:lnTo>
                  <a:lnTo>
                    <a:pt x="125" y="512"/>
                  </a:lnTo>
                  <a:lnTo>
                    <a:pt x="126" y="513"/>
                  </a:lnTo>
                  <a:lnTo>
                    <a:pt x="126" y="513"/>
                  </a:lnTo>
                  <a:lnTo>
                    <a:pt x="129" y="514"/>
                  </a:lnTo>
                  <a:lnTo>
                    <a:pt x="132" y="516"/>
                  </a:lnTo>
                  <a:lnTo>
                    <a:pt x="135" y="521"/>
                  </a:lnTo>
                  <a:lnTo>
                    <a:pt x="136" y="527"/>
                  </a:lnTo>
                  <a:lnTo>
                    <a:pt x="136" y="533"/>
                  </a:lnTo>
                  <a:lnTo>
                    <a:pt x="136" y="533"/>
                  </a:lnTo>
                  <a:lnTo>
                    <a:pt x="135" y="536"/>
                  </a:lnTo>
                  <a:lnTo>
                    <a:pt x="133" y="542"/>
                  </a:lnTo>
                  <a:lnTo>
                    <a:pt x="131" y="544"/>
                  </a:lnTo>
                  <a:lnTo>
                    <a:pt x="128" y="546"/>
                  </a:lnTo>
                  <a:lnTo>
                    <a:pt x="124" y="547"/>
                  </a:lnTo>
                  <a:lnTo>
                    <a:pt x="120" y="547"/>
                  </a:lnTo>
                  <a:lnTo>
                    <a:pt x="120" y="54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8" name="Freeform 355">
              <a:extLst>
                <a:ext uri="{FF2B5EF4-FFF2-40B4-BE49-F238E27FC236}">
                  <a16:creationId xmlns:a16="http://schemas.microsoft.com/office/drawing/2014/main" id="{165A3A89-BDC6-2230-DC5B-C35A6B69E50F}"/>
                </a:ext>
              </a:extLst>
            </p:cNvPr>
            <p:cNvSpPr/>
            <p:nvPr/>
          </p:nvSpPr>
          <p:spPr bwMode="auto">
            <a:xfrm>
              <a:off x="3398838" y="3257550"/>
              <a:ext cx="492125" cy="452438"/>
            </a:xfrm>
            <a:custGeom>
              <a:avLst/>
              <a:gdLst/>
              <a:ahLst/>
              <a:cxnLst>
                <a:cxn ang="0">
                  <a:pos x="332" y="844"/>
                </a:cxn>
                <a:cxn ang="0">
                  <a:pos x="216" y="808"/>
                </a:cxn>
                <a:cxn ang="0">
                  <a:pos x="91" y="732"/>
                </a:cxn>
                <a:cxn ang="0">
                  <a:pos x="31" y="608"/>
                </a:cxn>
                <a:cxn ang="0">
                  <a:pos x="1" y="450"/>
                </a:cxn>
                <a:cxn ang="0">
                  <a:pos x="20" y="310"/>
                </a:cxn>
                <a:cxn ang="0">
                  <a:pos x="89" y="184"/>
                </a:cxn>
                <a:cxn ang="0">
                  <a:pos x="209" y="76"/>
                </a:cxn>
                <a:cxn ang="0">
                  <a:pos x="406" y="5"/>
                </a:cxn>
                <a:cxn ang="0">
                  <a:pos x="585" y="12"/>
                </a:cxn>
                <a:cxn ang="0">
                  <a:pos x="722" y="62"/>
                </a:cxn>
                <a:cxn ang="0">
                  <a:pos x="867" y="162"/>
                </a:cxn>
                <a:cxn ang="0">
                  <a:pos x="915" y="266"/>
                </a:cxn>
                <a:cxn ang="0">
                  <a:pos x="930" y="328"/>
                </a:cxn>
                <a:cxn ang="0">
                  <a:pos x="927" y="429"/>
                </a:cxn>
                <a:cxn ang="0">
                  <a:pos x="874" y="570"/>
                </a:cxn>
                <a:cxn ang="0">
                  <a:pos x="797" y="662"/>
                </a:cxn>
                <a:cxn ang="0">
                  <a:pos x="715" y="705"/>
                </a:cxn>
                <a:cxn ang="0">
                  <a:pos x="632" y="705"/>
                </a:cxn>
                <a:cxn ang="0">
                  <a:pos x="551" y="683"/>
                </a:cxn>
                <a:cxn ang="0">
                  <a:pos x="493" y="646"/>
                </a:cxn>
                <a:cxn ang="0">
                  <a:pos x="494" y="619"/>
                </a:cxn>
                <a:cxn ang="0">
                  <a:pos x="525" y="624"/>
                </a:cxn>
                <a:cxn ang="0">
                  <a:pos x="602" y="659"/>
                </a:cxn>
                <a:cxn ang="0">
                  <a:pos x="683" y="670"/>
                </a:cxn>
                <a:cxn ang="0">
                  <a:pos x="770" y="637"/>
                </a:cxn>
                <a:cxn ang="0">
                  <a:pos x="827" y="585"/>
                </a:cxn>
                <a:cxn ang="0">
                  <a:pos x="887" y="453"/>
                </a:cxn>
                <a:cxn ang="0">
                  <a:pos x="895" y="354"/>
                </a:cxn>
                <a:cxn ang="0">
                  <a:pos x="881" y="304"/>
                </a:cxn>
                <a:cxn ang="0">
                  <a:pos x="853" y="200"/>
                </a:cxn>
                <a:cxn ang="0">
                  <a:pos x="762" y="124"/>
                </a:cxn>
                <a:cxn ang="0">
                  <a:pos x="618" y="60"/>
                </a:cxn>
                <a:cxn ang="0">
                  <a:pos x="479" y="38"/>
                </a:cxn>
                <a:cxn ang="0">
                  <a:pos x="361" y="48"/>
                </a:cxn>
                <a:cxn ang="0">
                  <a:pos x="233" y="103"/>
                </a:cxn>
                <a:cxn ang="0">
                  <a:pos x="111" y="215"/>
                </a:cxn>
                <a:cxn ang="0">
                  <a:pos x="54" y="336"/>
                </a:cxn>
                <a:cxn ang="0">
                  <a:pos x="36" y="496"/>
                </a:cxn>
                <a:cxn ang="0">
                  <a:pos x="81" y="635"/>
                </a:cxn>
                <a:cxn ang="0">
                  <a:pos x="169" y="746"/>
                </a:cxn>
                <a:cxn ang="0">
                  <a:pos x="326" y="805"/>
                </a:cxn>
                <a:cxn ang="0">
                  <a:pos x="490" y="814"/>
                </a:cxn>
                <a:cxn ang="0">
                  <a:pos x="553" y="797"/>
                </a:cxn>
                <a:cxn ang="0">
                  <a:pos x="577" y="764"/>
                </a:cxn>
                <a:cxn ang="0">
                  <a:pos x="546" y="751"/>
                </a:cxn>
                <a:cxn ang="0">
                  <a:pos x="428" y="749"/>
                </a:cxn>
                <a:cxn ang="0">
                  <a:pos x="274" y="717"/>
                </a:cxn>
                <a:cxn ang="0">
                  <a:pos x="230" y="678"/>
                </a:cxn>
                <a:cxn ang="0">
                  <a:pos x="250" y="661"/>
                </a:cxn>
                <a:cxn ang="0">
                  <a:pos x="336" y="701"/>
                </a:cxn>
                <a:cxn ang="0">
                  <a:pos x="522" y="714"/>
                </a:cxn>
                <a:cxn ang="0">
                  <a:pos x="615" y="746"/>
                </a:cxn>
                <a:cxn ang="0">
                  <a:pos x="620" y="792"/>
                </a:cxn>
                <a:cxn ang="0">
                  <a:pos x="595" y="816"/>
                </a:cxn>
                <a:cxn ang="0">
                  <a:pos x="468" y="853"/>
                </a:cxn>
              </a:cxnLst>
              <a:rect l="0" t="0" r="r" b="b"/>
              <a:pathLst>
                <a:path w="930" h="853">
                  <a:moveTo>
                    <a:pt x="444" y="853"/>
                  </a:moveTo>
                  <a:lnTo>
                    <a:pt x="444" y="853"/>
                  </a:lnTo>
                  <a:lnTo>
                    <a:pt x="394" y="852"/>
                  </a:lnTo>
                  <a:lnTo>
                    <a:pt x="372" y="850"/>
                  </a:lnTo>
                  <a:lnTo>
                    <a:pt x="353" y="848"/>
                  </a:lnTo>
                  <a:lnTo>
                    <a:pt x="353" y="848"/>
                  </a:lnTo>
                  <a:lnTo>
                    <a:pt x="342" y="846"/>
                  </a:lnTo>
                  <a:lnTo>
                    <a:pt x="332" y="844"/>
                  </a:lnTo>
                  <a:lnTo>
                    <a:pt x="311" y="838"/>
                  </a:lnTo>
                  <a:lnTo>
                    <a:pt x="311" y="838"/>
                  </a:lnTo>
                  <a:lnTo>
                    <a:pt x="297" y="834"/>
                  </a:lnTo>
                  <a:lnTo>
                    <a:pt x="282" y="830"/>
                  </a:lnTo>
                  <a:lnTo>
                    <a:pt x="282" y="830"/>
                  </a:lnTo>
                  <a:lnTo>
                    <a:pt x="260" y="825"/>
                  </a:lnTo>
                  <a:lnTo>
                    <a:pt x="238" y="817"/>
                  </a:lnTo>
                  <a:lnTo>
                    <a:pt x="216" y="808"/>
                  </a:lnTo>
                  <a:lnTo>
                    <a:pt x="196" y="799"/>
                  </a:lnTo>
                  <a:lnTo>
                    <a:pt x="175" y="789"/>
                  </a:lnTo>
                  <a:lnTo>
                    <a:pt x="154" y="777"/>
                  </a:lnTo>
                  <a:lnTo>
                    <a:pt x="114" y="752"/>
                  </a:lnTo>
                  <a:lnTo>
                    <a:pt x="114" y="752"/>
                  </a:lnTo>
                  <a:lnTo>
                    <a:pt x="108" y="748"/>
                  </a:lnTo>
                  <a:lnTo>
                    <a:pt x="102" y="743"/>
                  </a:lnTo>
                  <a:lnTo>
                    <a:pt x="91" y="732"/>
                  </a:lnTo>
                  <a:lnTo>
                    <a:pt x="81" y="717"/>
                  </a:lnTo>
                  <a:lnTo>
                    <a:pt x="72" y="702"/>
                  </a:lnTo>
                  <a:lnTo>
                    <a:pt x="63" y="685"/>
                  </a:lnTo>
                  <a:lnTo>
                    <a:pt x="56" y="669"/>
                  </a:lnTo>
                  <a:lnTo>
                    <a:pt x="43" y="635"/>
                  </a:lnTo>
                  <a:lnTo>
                    <a:pt x="43" y="635"/>
                  </a:lnTo>
                  <a:lnTo>
                    <a:pt x="31" y="608"/>
                  </a:lnTo>
                  <a:lnTo>
                    <a:pt x="31" y="608"/>
                  </a:lnTo>
                  <a:lnTo>
                    <a:pt x="23" y="587"/>
                  </a:lnTo>
                  <a:lnTo>
                    <a:pt x="16" y="567"/>
                  </a:lnTo>
                  <a:lnTo>
                    <a:pt x="10" y="549"/>
                  </a:lnTo>
                  <a:lnTo>
                    <a:pt x="6" y="529"/>
                  </a:lnTo>
                  <a:lnTo>
                    <a:pt x="1" y="511"/>
                  </a:lnTo>
                  <a:lnTo>
                    <a:pt x="0" y="491"/>
                  </a:lnTo>
                  <a:lnTo>
                    <a:pt x="0" y="470"/>
                  </a:lnTo>
                  <a:lnTo>
                    <a:pt x="1" y="450"/>
                  </a:lnTo>
                  <a:lnTo>
                    <a:pt x="1" y="450"/>
                  </a:lnTo>
                  <a:lnTo>
                    <a:pt x="5" y="427"/>
                  </a:lnTo>
                  <a:lnTo>
                    <a:pt x="7" y="404"/>
                  </a:lnTo>
                  <a:lnTo>
                    <a:pt x="7" y="404"/>
                  </a:lnTo>
                  <a:lnTo>
                    <a:pt x="9" y="381"/>
                  </a:lnTo>
                  <a:lnTo>
                    <a:pt x="11" y="357"/>
                  </a:lnTo>
                  <a:lnTo>
                    <a:pt x="15" y="334"/>
                  </a:lnTo>
                  <a:lnTo>
                    <a:pt x="20" y="310"/>
                  </a:lnTo>
                  <a:lnTo>
                    <a:pt x="20" y="310"/>
                  </a:lnTo>
                  <a:lnTo>
                    <a:pt x="26" y="292"/>
                  </a:lnTo>
                  <a:lnTo>
                    <a:pt x="33" y="272"/>
                  </a:lnTo>
                  <a:lnTo>
                    <a:pt x="43" y="253"/>
                  </a:lnTo>
                  <a:lnTo>
                    <a:pt x="52" y="236"/>
                  </a:lnTo>
                  <a:lnTo>
                    <a:pt x="63" y="217"/>
                  </a:lnTo>
                  <a:lnTo>
                    <a:pt x="76" y="201"/>
                  </a:lnTo>
                  <a:lnTo>
                    <a:pt x="89" y="184"/>
                  </a:lnTo>
                  <a:lnTo>
                    <a:pt x="103" y="168"/>
                  </a:lnTo>
                  <a:lnTo>
                    <a:pt x="117" y="152"/>
                  </a:lnTo>
                  <a:lnTo>
                    <a:pt x="132" y="138"/>
                  </a:lnTo>
                  <a:lnTo>
                    <a:pt x="147" y="123"/>
                  </a:lnTo>
                  <a:lnTo>
                    <a:pt x="163" y="110"/>
                  </a:lnTo>
                  <a:lnTo>
                    <a:pt x="178" y="97"/>
                  </a:lnTo>
                  <a:lnTo>
                    <a:pt x="194" y="86"/>
                  </a:lnTo>
                  <a:lnTo>
                    <a:pt x="209" y="76"/>
                  </a:lnTo>
                  <a:lnTo>
                    <a:pt x="225" y="66"/>
                  </a:lnTo>
                  <a:lnTo>
                    <a:pt x="225" y="66"/>
                  </a:lnTo>
                  <a:lnTo>
                    <a:pt x="253" y="51"/>
                  </a:lnTo>
                  <a:lnTo>
                    <a:pt x="283" y="38"/>
                  </a:lnTo>
                  <a:lnTo>
                    <a:pt x="313" y="26"/>
                  </a:lnTo>
                  <a:lnTo>
                    <a:pt x="343" y="17"/>
                  </a:lnTo>
                  <a:lnTo>
                    <a:pt x="374" y="10"/>
                  </a:lnTo>
                  <a:lnTo>
                    <a:pt x="406" y="5"/>
                  </a:lnTo>
                  <a:lnTo>
                    <a:pt x="438" y="1"/>
                  </a:lnTo>
                  <a:lnTo>
                    <a:pt x="471" y="0"/>
                  </a:lnTo>
                  <a:lnTo>
                    <a:pt x="471" y="0"/>
                  </a:lnTo>
                  <a:lnTo>
                    <a:pt x="504" y="1"/>
                  </a:lnTo>
                  <a:lnTo>
                    <a:pt x="540" y="5"/>
                  </a:lnTo>
                  <a:lnTo>
                    <a:pt x="540" y="5"/>
                  </a:lnTo>
                  <a:lnTo>
                    <a:pt x="562" y="8"/>
                  </a:lnTo>
                  <a:lnTo>
                    <a:pt x="585" y="12"/>
                  </a:lnTo>
                  <a:lnTo>
                    <a:pt x="608" y="17"/>
                  </a:lnTo>
                  <a:lnTo>
                    <a:pt x="630" y="24"/>
                  </a:lnTo>
                  <a:lnTo>
                    <a:pt x="653" y="31"/>
                  </a:lnTo>
                  <a:lnTo>
                    <a:pt x="676" y="41"/>
                  </a:lnTo>
                  <a:lnTo>
                    <a:pt x="698" y="50"/>
                  </a:lnTo>
                  <a:lnTo>
                    <a:pt x="720" y="61"/>
                  </a:lnTo>
                  <a:lnTo>
                    <a:pt x="722" y="62"/>
                  </a:lnTo>
                  <a:lnTo>
                    <a:pt x="722" y="62"/>
                  </a:lnTo>
                  <a:lnTo>
                    <a:pt x="758" y="81"/>
                  </a:lnTo>
                  <a:lnTo>
                    <a:pt x="793" y="102"/>
                  </a:lnTo>
                  <a:lnTo>
                    <a:pt x="810" y="112"/>
                  </a:lnTo>
                  <a:lnTo>
                    <a:pt x="827" y="124"/>
                  </a:lnTo>
                  <a:lnTo>
                    <a:pt x="842" y="137"/>
                  </a:lnTo>
                  <a:lnTo>
                    <a:pt x="857" y="150"/>
                  </a:lnTo>
                  <a:lnTo>
                    <a:pt x="857" y="150"/>
                  </a:lnTo>
                  <a:lnTo>
                    <a:pt x="867" y="162"/>
                  </a:lnTo>
                  <a:lnTo>
                    <a:pt x="877" y="175"/>
                  </a:lnTo>
                  <a:lnTo>
                    <a:pt x="888" y="188"/>
                  </a:lnTo>
                  <a:lnTo>
                    <a:pt x="896" y="204"/>
                  </a:lnTo>
                  <a:lnTo>
                    <a:pt x="904" y="219"/>
                  </a:lnTo>
                  <a:lnTo>
                    <a:pt x="909" y="235"/>
                  </a:lnTo>
                  <a:lnTo>
                    <a:pt x="913" y="251"/>
                  </a:lnTo>
                  <a:lnTo>
                    <a:pt x="915" y="259"/>
                  </a:lnTo>
                  <a:lnTo>
                    <a:pt x="915" y="266"/>
                  </a:lnTo>
                  <a:lnTo>
                    <a:pt x="915" y="266"/>
                  </a:lnTo>
                  <a:lnTo>
                    <a:pt x="916" y="275"/>
                  </a:lnTo>
                  <a:lnTo>
                    <a:pt x="918" y="283"/>
                  </a:lnTo>
                  <a:lnTo>
                    <a:pt x="923" y="300"/>
                  </a:lnTo>
                  <a:lnTo>
                    <a:pt x="923" y="300"/>
                  </a:lnTo>
                  <a:lnTo>
                    <a:pt x="928" y="313"/>
                  </a:lnTo>
                  <a:lnTo>
                    <a:pt x="930" y="321"/>
                  </a:lnTo>
                  <a:lnTo>
                    <a:pt x="930" y="328"/>
                  </a:lnTo>
                  <a:lnTo>
                    <a:pt x="930" y="328"/>
                  </a:lnTo>
                  <a:lnTo>
                    <a:pt x="930" y="351"/>
                  </a:lnTo>
                  <a:lnTo>
                    <a:pt x="929" y="374"/>
                  </a:lnTo>
                  <a:lnTo>
                    <a:pt x="929" y="374"/>
                  </a:lnTo>
                  <a:lnTo>
                    <a:pt x="928" y="393"/>
                  </a:lnTo>
                  <a:lnTo>
                    <a:pt x="928" y="413"/>
                  </a:lnTo>
                  <a:lnTo>
                    <a:pt x="928" y="413"/>
                  </a:lnTo>
                  <a:lnTo>
                    <a:pt x="927" y="429"/>
                  </a:lnTo>
                  <a:lnTo>
                    <a:pt x="925" y="445"/>
                  </a:lnTo>
                  <a:lnTo>
                    <a:pt x="921" y="460"/>
                  </a:lnTo>
                  <a:lnTo>
                    <a:pt x="916" y="476"/>
                  </a:lnTo>
                  <a:lnTo>
                    <a:pt x="910" y="491"/>
                  </a:lnTo>
                  <a:lnTo>
                    <a:pt x="904" y="505"/>
                  </a:lnTo>
                  <a:lnTo>
                    <a:pt x="890" y="535"/>
                  </a:lnTo>
                  <a:lnTo>
                    <a:pt x="890" y="535"/>
                  </a:lnTo>
                  <a:lnTo>
                    <a:pt x="874" y="570"/>
                  </a:lnTo>
                  <a:lnTo>
                    <a:pt x="874" y="570"/>
                  </a:lnTo>
                  <a:lnTo>
                    <a:pt x="866" y="586"/>
                  </a:lnTo>
                  <a:lnTo>
                    <a:pt x="858" y="602"/>
                  </a:lnTo>
                  <a:lnTo>
                    <a:pt x="847" y="615"/>
                  </a:lnTo>
                  <a:lnTo>
                    <a:pt x="836" y="627"/>
                  </a:lnTo>
                  <a:lnTo>
                    <a:pt x="825" y="640"/>
                  </a:lnTo>
                  <a:lnTo>
                    <a:pt x="811" y="651"/>
                  </a:lnTo>
                  <a:lnTo>
                    <a:pt x="797" y="662"/>
                  </a:lnTo>
                  <a:lnTo>
                    <a:pt x="782" y="674"/>
                  </a:lnTo>
                  <a:lnTo>
                    <a:pt x="782" y="674"/>
                  </a:lnTo>
                  <a:lnTo>
                    <a:pt x="766" y="684"/>
                  </a:lnTo>
                  <a:lnTo>
                    <a:pt x="758" y="690"/>
                  </a:lnTo>
                  <a:lnTo>
                    <a:pt x="747" y="695"/>
                  </a:lnTo>
                  <a:lnTo>
                    <a:pt x="737" y="699"/>
                  </a:lnTo>
                  <a:lnTo>
                    <a:pt x="727" y="703"/>
                  </a:lnTo>
                  <a:lnTo>
                    <a:pt x="715" y="705"/>
                  </a:lnTo>
                  <a:lnTo>
                    <a:pt x="704" y="706"/>
                  </a:lnTo>
                  <a:lnTo>
                    <a:pt x="696" y="707"/>
                  </a:lnTo>
                  <a:lnTo>
                    <a:pt x="696" y="707"/>
                  </a:lnTo>
                  <a:lnTo>
                    <a:pt x="663" y="708"/>
                  </a:lnTo>
                  <a:lnTo>
                    <a:pt x="663" y="708"/>
                  </a:lnTo>
                  <a:lnTo>
                    <a:pt x="663" y="708"/>
                  </a:lnTo>
                  <a:lnTo>
                    <a:pt x="641" y="707"/>
                  </a:lnTo>
                  <a:lnTo>
                    <a:pt x="632" y="705"/>
                  </a:lnTo>
                  <a:lnTo>
                    <a:pt x="623" y="704"/>
                  </a:lnTo>
                  <a:lnTo>
                    <a:pt x="623" y="704"/>
                  </a:lnTo>
                  <a:lnTo>
                    <a:pt x="604" y="699"/>
                  </a:lnTo>
                  <a:lnTo>
                    <a:pt x="604" y="699"/>
                  </a:lnTo>
                  <a:lnTo>
                    <a:pt x="577" y="691"/>
                  </a:lnTo>
                  <a:lnTo>
                    <a:pt x="564" y="687"/>
                  </a:lnTo>
                  <a:lnTo>
                    <a:pt x="551" y="683"/>
                  </a:lnTo>
                  <a:lnTo>
                    <a:pt x="551" y="683"/>
                  </a:lnTo>
                  <a:lnTo>
                    <a:pt x="543" y="679"/>
                  </a:lnTo>
                  <a:lnTo>
                    <a:pt x="534" y="675"/>
                  </a:lnTo>
                  <a:lnTo>
                    <a:pt x="519" y="664"/>
                  </a:lnTo>
                  <a:lnTo>
                    <a:pt x="519" y="664"/>
                  </a:lnTo>
                  <a:lnTo>
                    <a:pt x="508" y="655"/>
                  </a:lnTo>
                  <a:lnTo>
                    <a:pt x="496" y="648"/>
                  </a:lnTo>
                  <a:lnTo>
                    <a:pt x="496" y="648"/>
                  </a:lnTo>
                  <a:lnTo>
                    <a:pt x="493" y="646"/>
                  </a:lnTo>
                  <a:lnTo>
                    <a:pt x="490" y="643"/>
                  </a:lnTo>
                  <a:lnTo>
                    <a:pt x="489" y="641"/>
                  </a:lnTo>
                  <a:lnTo>
                    <a:pt x="488" y="638"/>
                  </a:lnTo>
                  <a:lnTo>
                    <a:pt x="487" y="634"/>
                  </a:lnTo>
                  <a:lnTo>
                    <a:pt x="488" y="629"/>
                  </a:lnTo>
                  <a:lnTo>
                    <a:pt x="488" y="629"/>
                  </a:lnTo>
                  <a:lnTo>
                    <a:pt x="490" y="624"/>
                  </a:lnTo>
                  <a:lnTo>
                    <a:pt x="494" y="619"/>
                  </a:lnTo>
                  <a:lnTo>
                    <a:pt x="499" y="616"/>
                  </a:lnTo>
                  <a:lnTo>
                    <a:pt x="502" y="615"/>
                  </a:lnTo>
                  <a:lnTo>
                    <a:pt x="505" y="615"/>
                  </a:lnTo>
                  <a:lnTo>
                    <a:pt x="505" y="615"/>
                  </a:lnTo>
                  <a:lnTo>
                    <a:pt x="510" y="615"/>
                  </a:lnTo>
                  <a:lnTo>
                    <a:pt x="514" y="617"/>
                  </a:lnTo>
                  <a:lnTo>
                    <a:pt x="514" y="617"/>
                  </a:lnTo>
                  <a:lnTo>
                    <a:pt x="525" y="624"/>
                  </a:lnTo>
                  <a:lnTo>
                    <a:pt x="536" y="632"/>
                  </a:lnTo>
                  <a:lnTo>
                    <a:pt x="536" y="632"/>
                  </a:lnTo>
                  <a:lnTo>
                    <a:pt x="548" y="639"/>
                  </a:lnTo>
                  <a:lnTo>
                    <a:pt x="559" y="646"/>
                  </a:lnTo>
                  <a:lnTo>
                    <a:pt x="572" y="652"/>
                  </a:lnTo>
                  <a:lnTo>
                    <a:pt x="586" y="656"/>
                  </a:lnTo>
                  <a:lnTo>
                    <a:pt x="586" y="656"/>
                  </a:lnTo>
                  <a:lnTo>
                    <a:pt x="602" y="659"/>
                  </a:lnTo>
                  <a:lnTo>
                    <a:pt x="617" y="662"/>
                  </a:lnTo>
                  <a:lnTo>
                    <a:pt x="647" y="667"/>
                  </a:lnTo>
                  <a:lnTo>
                    <a:pt x="647" y="667"/>
                  </a:lnTo>
                  <a:lnTo>
                    <a:pt x="663" y="669"/>
                  </a:lnTo>
                  <a:lnTo>
                    <a:pt x="663" y="669"/>
                  </a:lnTo>
                  <a:lnTo>
                    <a:pt x="673" y="670"/>
                  </a:lnTo>
                  <a:lnTo>
                    <a:pt x="683" y="670"/>
                  </a:lnTo>
                  <a:lnTo>
                    <a:pt x="683" y="670"/>
                  </a:lnTo>
                  <a:lnTo>
                    <a:pt x="695" y="669"/>
                  </a:lnTo>
                  <a:lnTo>
                    <a:pt x="706" y="668"/>
                  </a:lnTo>
                  <a:lnTo>
                    <a:pt x="716" y="666"/>
                  </a:lnTo>
                  <a:lnTo>
                    <a:pt x="728" y="661"/>
                  </a:lnTo>
                  <a:lnTo>
                    <a:pt x="738" y="657"/>
                  </a:lnTo>
                  <a:lnTo>
                    <a:pt x="748" y="651"/>
                  </a:lnTo>
                  <a:lnTo>
                    <a:pt x="760" y="645"/>
                  </a:lnTo>
                  <a:lnTo>
                    <a:pt x="770" y="637"/>
                  </a:lnTo>
                  <a:lnTo>
                    <a:pt x="770" y="637"/>
                  </a:lnTo>
                  <a:lnTo>
                    <a:pt x="783" y="626"/>
                  </a:lnTo>
                  <a:lnTo>
                    <a:pt x="783" y="626"/>
                  </a:lnTo>
                  <a:lnTo>
                    <a:pt x="796" y="618"/>
                  </a:lnTo>
                  <a:lnTo>
                    <a:pt x="808" y="608"/>
                  </a:lnTo>
                  <a:lnTo>
                    <a:pt x="818" y="597"/>
                  </a:lnTo>
                  <a:lnTo>
                    <a:pt x="824" y="591"/>
                  </a:lnTo>
                  <a:lnTo>
                    <a:pt x="827" y="585"/>
                  </a:lnTo>
                  <a:lnTo>
                    <a:pt x="830" y="580"/>
                  </a:lnTo>
                  <a:lnTo>
                    <a:pt x="830" y="580"/>
                  </a:lnTo>
                  <a:lnTo>
                    <a:pt x="848" y="546"/>
                  </a:lnTo>
                  <a:lnTo>
                    <a:pt x="858" y="528"/>
                  </a:lnTo>
                  <a:lnTo>
                    <a:pt x="866" y="510"/>
                  </a:lnTo>
                  <a:lnTo>
                    <a:pt x="874" y="491"/>
                  </a:lnTo>
                  <a:lnTo>
                    <a:pt x="881" y="471"/>
                  </a:lnTo>
                  <a:lnTo>
                    <a:pt x="887" y="453"/>
                  </a:lnTo>
                  <a:lnTo>
                    <a:pt x="891" y="434"/>
                  </a:lnTo>
                  <a:lnTo>
                    <a:pt x="891" y="434"/>
                  </a:lnTo>
                  <a:lnTo>
                    <a:pt x="892" y="421"/>
                  </a:lnTo>
                  <a:lnTo>
                    <a:pt x="893" y="406"/>
                  </a:lnTo>
                  <a:lnTo>
                    <a:pt x="894" y="377"/>
                  </a:lnTo>
                  <a:lnTo>
                    <a:pt x="894" y="377"/>
                  </a:lnTo>
                  <a:lnTo>
                    <a:pt x="894" y="356"/>
                  </a:lnTo>
                  <a:lnTo>
                    <a:pt x="895" y="354"/>
                  </a:lnTo>
                  <a:lnTo>
                    <a:pt x="895" y="354"/>
                  </a:lnTo>
                  <a:lnTo>
                    <a:pt x="895" y="344"/>
                  </a:lnTo>
                  <a:lnTo>
                    <a:pt x="894" y="334"/>
                  </a:lnTo>
                  <a:lnTo>
                    <a:pt x="892" y="325"/>
                  </a:lnTo>
                  <a:lnTo>
                    <a:pt x="888" y="315"/>
                  </a:lnTo>
                  <a:lnTo>
                    <a:pt x="888" y="315"/>
                  </a:lnTo>
                  <a:lnTo>
                    <a:pt x="885" y="310"/>
                  </a:lnTo>
                  <a:lnTo>
                    <a:pt x="881" y="304"/>
                  </a:lnTo>
                  <a:lnTo>
                    <a:pt x="881" y="304"/>
                  </a:lnTo>
                  <a:lnTo>
                    <a:pt x="878" y="287"/>
                  </a:lnTo>
                  <a:lnTo>
                    <a:pt x="878" y="287"/>
                  </a:lnTo>
                  <a:lnTo>
                    <a:pt x="873" y="257"/>
                  </a:lnTo>
                  <a:lnTo>
                    <a:pt x="870" y="242"/>
                  </a:lnTo>
                  <a:lnTo>
                    <a:pt x="866" y="228"/>
                  </a:lnTo>
                  <a:lnTo>
                    <a:pt x="860" y="213"/>
                  </a:lnTo>
                  <a:lnTo>
                    <a:pt x="853" y="200"/>
                  </a:lnTo>
                  <a:lnTo>
                    <a:pt x="842" y="187"/>
                  </a:lnTo>
                  <a:lnTo>
                    <a:pt x="837" y="181"/>
                  </a:lnTo>
                  <a:lnTo>
                    <a:pt x="831" y="175"/>
                  </a:lnTo>
                  <a:lnTo>
                    <a:pt x="831" y="175"/>
                  </a:lnTo>
                  <a:lnTo>
                    <a:pt x="814" y="162"/>
                  </a:lnTo>
                  <a:lnTo>
                    <a:pt x="798" y="149"/>
                  </a:lnTo>
                  <a:lnTo>
                    <a:pt x="780" y="137"/>
                  </a:lnTo>
                  <a:lnTo>
                    <a:pt x="762" y="124"/>
                  </a:lnTo>
                  <a:lnTo>
                    <a:pt x="743" y="114"/>
                  </a:lnTo>
                  <a:lnTo>
                    <a:pt x="724" y="104"/>
                  </a:lnTo>
                  <a:lnTo>
                    <a:pt x="705" y="93"/>
                  </a:lnTo>
                  <a:lnTo>
                    <a:pt x="684" y="85"/>
                  </a:lnTo>
                  <a:lnTo>
                    <a:pt x="684" y="85"/>
                  </a:lnTo>
                  <a:lnTo>
                    <a:pt x="663" y="76"/>
                  </a:lnTo>
                  <a:lnTo>
                    <a:pt x="640" y="68"/>
                  </a:lnTo>
                  <a:lnTo>
                    <a:pt x="618" y="60"/>
                  </a:lnTo>
                  <a:lnTo>
                    <a:pt x="595" y="54"/>
                  </a:lnTo>
                  <a:lnTo>
                    <a:pt x="574" y="50"/>
                  </a:lnTo>
                  <a:lnTo>
                    <a:pt x="550" y="45"/>
                  </a:lnTo>
                  <a:lnTo>
                    <a:pt x="526" y="42"/>
                  </a:lnTo>
                  <a:lnTo>
                    <a:pt x="501" y="39"/>
                  </a:lnTo>
                  <a:lnTo>
                    <a:pt x="501" y="39"/>
                  </a:lnTo>
                  <a:lnTo>
                    <a:pt x="479" y="38"/>
                  </a:lnTo>
                  <a:lnTo>
                    <a:pt x="479" y="38"/>
                  </a:lnTo>
                  <a:lnTo>
                    <a:pt x="464" y="39"/>
                  </a:lnTo>
                  <a:lnTo>
                    <a:pt x="450" y="40"/>
                  </a:lnTo>
                  <a:lnTo>
                    <a:pt x="422" y="43"/>
                  </a:lnTo>
                  <a:lnTo>
                    <a:pt x="422" y="43"/>
                  </a:lnTo>
                  <a:lnTo>
                    <a:pt x="398" y="45"/>
                  </a:lnTo>
                  <a:lnTo>
                    <a:pt x="372" y="47"/>
                  </a:lnTo>
                  <a:lnTo>
                    <a:pt x="372" y="47"/>
                  </a:lnTo>
                  <a:lnTo>
                    <a:pt x="361" y="48"/>
                  </a:lnTo>
                  <a:lnTo>
                    <a:pt x="348" y="49"/>
                  </a:lnTo>
                  <a:lnTo>
                    <a:pt x="337" y="52"/>
                  </a:lnTo>
                  <a:lnTo>
                    <a:pt x="325" y="55"/>
                  </a:lnTo>
                  <a:lnTo>
                    <a:pt x="312" y="59"/>
                  </a:lnTo>
                  <a:lnTo>
                    <a:pt x="301" y="64"/>
                  </a:lnTo>
                  <a:lnTo>
                    <a:pt x="277" y="76"/>
                  </a:lnTo>
                  <a:lnTo>
                    <a:pt x="255" y="88"/>
                  </a:lnTo>
                  <a:lnTo>
                    <a:pt x="233" y="103"/>
                  </a:lnTo>
                  <a:lnTo>
                    <a:pt x="213" y="117"/>
                  </a:lnTo>
                  <a:lnTo>
                    <a:pt x="196" y="132"/>
                  </a:lnTo>
                  <a:lnTo>
                    <a:pt x="190" y="137"/>
                  </a:lnTo>
                  <a:lnTo>
                    <a:pt x="190" y="137"/>
                  </a:lnTo>
                  <a:lnTo>
                    <a:pt x="163" y="162"/>
                  </a:lnTo>
                  <a:lnTo>
                    <a:pt x="136" y="187"/>
                  </a:lnTo>
                  <a:lnTo>
                    <a:pt x="123" y="201"/>
                  </a:lnTo>
                  <a:lnTo>
                    <a:pt x="111" y="215"/>
                  </a:lnTo>
                  <a:lnTo>
                    <a:pt x="101" y="230"/>
                  </a:lnTo>
                  <a:lnTo>
                    <a:pt x="90" y="245"/>
                  </a:lnTo>
                  <a:lnTo>
                    <a:pt x="90" y="245"/>
                  </a:lnTo>
                  <a:lnTo>
                    <a:pt x="81" y="264"/>
                  </a:lnTo>
                  <a:lnTo>
                    <a:pt x="73" y="281"/>
                  </a:lnTo>
                  <a:lnTo>
                    <a:pt x="65" y="300"/>
                  </a:lnTo>
                  <a:lnTo>
                    <a:pt x="59" y="317"/>
                  </a:lnTo>
                  <a:lnTo>
                    <a:pt x="54" y="336"/>
                  </a:lnTo>
                  <a:lnTo>
                    <a:pt x="49" y="355"/>
                  </a:lnTo>
                  <a:lnTo>
                    <a:pt x="42" y="393"/>
                  </a:lnTo>
                  <a:lnTo>
                    <a:pt x="42" y="393"/>
                  </a:lnTo>
                  <a:lnTo>
                    <a:pt x="39" y="417"/>
                  </a:lnTo>
                  <a:lnTo>
                    <a:pt x="36" y="438"/>
                  </a:lnTo>
                  <a:lnTo>
                    <a:pt x="34" y="459"/>
                  </a:lnTo>
                  <a:lnTo>
                    <a:pt x="34" y="479"/>
                  </a:lnTo>
                  <a:lnTo>
                    <a:pt x="36" y="496"/>
                  </a:lnTo>
                  <a:lnTo>
                    <a:pt x="38" y="512"/>
                  </a:lnTo>
                  <a:lnTo>
                    <a:pt x="40" y="527"/>
                  </a:lnTo>
                  <a:lnTo>
                    <a:pt x="44" y="540"/>
                  </a:lnTo>
                  <a:lnTo>
                    <a:pt x="49" y="553"/>
                  </a:lnTo>
                  <a:lnTo>
                    <a:pt x="49" y="553"/>
                  </a:lnTo>
                  <a:lnTo>
                    <a:pt x="63" y="594"/>
                  </a:lnTo>
                  <a:lnTo>
                    <a:pt x="72" y="615"/>
                  </a:lnTo>
                  <a:lnTo>
                    <a:pt x="81" y="635"/>
                  </a:lnTo>
                  <a:lnTo>
                    <a:pt x="90" y="655"/>
                  </a:lnTo>
                  <a:lnTo>
                    <a:pt x="101" y="675"/>
                  </a:lnTo>
                  <a:lnTo>
                    <a:pt x="113" y="692"/>
                  </a:lnTo>
                  <a:lnTo>
                    <a:pt x="125" y="710"/>
                  </a:lnTo>
                  <a:lnTo>
                    <a:pt x="125" y="710"/>
                  </a:lnTo>
                  <a:lnTo>
                    <a:pt x="139" y="723"/>
                  </a:lnTo>
                  <a:lnTo>
                    <a:pt x="153" y="736"/>
                  </a:lnTo>
                  <a:lnTo>
                    <a:pt x="169" y="746"/>
                  </a:lnTo>
                  <a:lnTo>
                    <a:pt x="186" y="756"/>
                  </a:lnTo>
                  <a:lnTo>
                    <a:pt x="205" y="765"/>
                  </a:lnTo>
                  <a:lnTo>
                    <a:pt x="224" y="773"/>
                  </a:lnTo>
                  <a:lnTo>
                    <a:pt x="262" y="786"/>
                  </a:lnTo>
                  <a:lnTo>
                    <a:pt x="262" y="786"/>
                  </a:lnTo>
                  <a:lnTo>
                    <a:pt x="283" y="794"/>
                  </a:lnTo>
                  <a:lnTo>
                    <a:pt x="305" y="800"/>
                  </a:lnTo>
                  <a:lnTo>
                    <a:pt x="326" y="805"/>
                  </a:lnTo>
                  <a:lnTo>
                    <a:pt x="346" y="809"/>
                  </a:lnTo>
                  <a:lnTo>
                    <a:pt x="367" y="812"/>
                  </a:lnTo>
                  <a:lnTo>
                    <a:pt x="388" y="815"/>
                  </a:lnTo>
                  <a:lnTo>
                    <a:pt x="408" y="816"/>
                  </a:lnTo>
                  <a:lnTo>
                    <a:pt x="429" y="816"/>
                  </a:lnTo>
                  <a:lnTo>
                    <a:pt x="429" y="816"/>
                  </a:lnTo>
                  <a:lnTo>
                    <a:pt x="460" y="816"/>
                  </a:lnTo>
                  <a:lnTo>
                    <a:pt x="490" y="814"/>
                  </a:lnTo>
                  <a:lnTo>
                    <a:pt x="505" y="812"/>
                  </a:lnTo>
                  <a:lnTo>
                    <a:pt x="520" y="809"/>
                  </a:lnTo>
                  <a:lnTo>
                    <a:pt x="534" y="806"/>
                  </a:lnTo>
                  <a:lnTo>
                    <a:pt x="548" y="801"/>
                  </a:lnTo>
                  <a:lnTo>
                    <a:pt x="549" y="801"/>
                  </a:lnTo>
                  <a:lnTo>
                    <a:pt x="550" y="800"/>
                  </a:lnTo>
                  <a:lnTo>
                    <a:pt x="550" y="800"/>
                  </a:lnTo>
                  <a:lnTo>
                    <a:pt x="553" y="797"/>
                  </a:lnTo>
                  <a:lnTo>
                    <a:pt x="553" y="797"/>
                  </a:lnTo>
                  <a:lnTo>
                    <a:pt x="560" y="792"/>
                  </a:lnTo>
                  <a:lnTo>
                    <a:pt x="570" y="783"/>
                  </a:lnTo>
                  <a:lnTo>
                    <a:pt x="573" y="779"/>
                  </a:lnTo>
                  <a:lnTo>
                    <a:pt x="576" y="774"/>
                  </a:lnTo>
                  <a:lnTo>
                    <a:pt x="578" y="769"/>
                  </a:lnTo>
                  <a:lnTo>
                    <a:pt x="577" y="764"/>
                  </a:lnTo>
                  <a:lnTo>
                    <a:pt x="577" y="764"/>
                  </a:lnTo>
                  <a:lnTo>
                    <a:pt x="575" y="760"/>
                  </a:lnTo>
                  <a:lnTo>
                    <a:pt x="572" y="756"/>
                  </a:lnTo>
                  <a:lnTo>
                    <a:pt x="567" y="754"/>
                  </a:lnTo>
                  <a:lnTo>
                    <a:pt x="563" y="752"/>
                  </a:lnTo>
                  <a:lnTo>
                    <a:pt x="554" y="751"/>
                  </a:lnTo>
                  <a:lnTo>
                    <a:pt x="547" y="751"/>
                  </a:lnTo>
                  <a:lnTo>
                    <a:pt x="546" y="751"/>
                  </a:lnTo>
                  <a:lnTo>
                    <a:pt x="546" y="751"/>
                  </a:lnTo>
                  <a:lnTo>
                    <a:pt x="519" y="751"/>
                  </a:lnTo>
                  <a:lnTo>
                    <a:pt x="519" y="751"/>
                  </a:lnTo>
                  <a:lnTo>
                    <a:pt x="492" y="751"/>
                  </a:lnTo>
                  <a:lnTo>
                    <a:pt x="492" y="751"/>
                  </a:lnTo>
                  <a:lnTo>
                    <a:pt x="470" y="751"/>
                  </a:lnTo>
                  <a:lnTo>
                    <a:pt x="450" y="750"/>
                  </a:lnTo>
                  <a:lnTo>
                    <a:pt x="450" y="750"/>
                  </a:lnTo>
                  <a:lnTo>
                    <a:pt x="428" y="749"/>
                  </a:lnTo>
                  <a:lnTo>
                    <a:pt x="407" y="748"/>
                  </a:lnTo>
                  <a:lnTo>
                    <a:pt x="407" y="748"/>
                  </a:lnTo>
                  <a:lnTo>
                    <a:pt x="385" y="747"/>
                  </a:lnTo>
                  <a:lnTo>
                    <a:pt x="362" y="745"/>
                  </a:lnTo>
                  <a:lnTo>
                    <a:pt x="339" y="740"/>
                  </a:lnTo>
                  <a:lnTo>
                    <a:pt x="318" y="734"/>
                  </a:lnTo>
                  <a:lnTo>
                    <a:pt x="296" y="727"/>
                  </a:lnTo>
                  <a:lnTo>
                    <a:pt x="274" y="717"/>
                  </a:lnTo>
                  <a:lnTo>
                    <a:pt x="256" y="707"/>
                  </a:lnTo>
                  <a:lnTo>
                    <a:pt x="237" y="696"/>
                  </a:lnTo>
                  <a:lnTo>
                    <a:pt x="237" y="696"/>
                  </a:lnTo>
                  <a:lnTo>
                    <a:pt x="234" y="692"/>
                  </a:lnTo>
                  <a:lnTo>
                    <a:pt x="232" y="689"/>
                  </a:lnTo>
                  <a:lnTo>
                    <a:pt x="230" y="686"/>
                  </a:lnTo>
                  <a:lnTo>
                    <a:pt x="230" y="683"/>
                  </a:lnTo>
                  <a:lnTo>
                    <a:pt x="230" y="678"/>
                  </a:lnTo>
                  <a:lnTo>
                    <a:pt x="231" y="674"/>
                  </a:lnTo>
                  <a:lnTo>
                    <a:pt x="231" y="674"/>
                  </a:lnTo>
                  <a:lnTo>
                    <a:pt x="233" y="669"/>
                  </a:lnTo>
                  <a:lnTo>
                    <a:pt x="236" y="665"/>
                  </a:lnTo>
                  <a:lnTo>
                    <a:pt x="241" y="661"/>
                  </a:lnTo>
                  <a:lnTo>
                    <a:pt x="245" y="660"/>
                  </a:lnTo>
                  <a:lnTo>
                    <a:pt x="245" y="660"/>
                  </a:lnTo>
                  <a:lnTo>
                    <a:pt x="250" y="661"/>
                  </a:lnTo>
                  <a:lnTo>
                    <a:pt x="255" y="665"/>
                  </a:lnTo>
                  <a:lnTo>
                    <a:pt x="255" y="665"/>
                  </a:lnTo>
                  <a:lnTo>
                    <a:pt x="267" y="673"/>
                  </a:lnTo>
                  <a:lnTo>
                    <a:pt x="280" y="680"/>
                  </a:lnTo>
                  <a:lnTo>
                    <a:pt x="294" y="686"/>
                  </a:lnTo>
                  <a:lnTo>
                    <a:pt x="307" y="692"/>
                  </a:lnTo>
                  <a:lnTo>
                    <a:pt x="322" y="697"/>
                  </a:lnTo>
                  <a:lnTo>
                    <a:pt x="336" y="701"/>
                  </a:lnTo>
                  <a:lnTo>
                    <a:pt x="350" y="704"/>
                  </a:lnTo>
                  <a:lnTo>
                    <a:pt x="364" y="707"/>
                  </a:lnTo>
                  <a:lnTo>
                    <a:pt x="394" y="710"/>
                  </a:lnTo>
                  <a:lnTo>
                    <a:pt x="423" y="712"/>
                  </a:lnTo>
                  <a:lnTo>
                    <a:pt x="453" y="713"/>
                  </a:lnTo>
                  <a:lnTo>
                    <a:pt x="483" y="714"/>
                  </a:lnTo>
                  <a:lnTo>
                    <a:pt x="483" y="714"/>
                  </a:lnTo>
                  <a:lnTo>
                    <a:pt x="522" y="714"/>
                  </a:lnTo>
                  <a:lnTo>
                    <a:pt x="560" y="716"/>
                  </a:lnTo>
                  <a:lnTo>
                    <a:pt x="560" y="716"/>
                  </a:lnTo>
                  <a:lnTo>
                    <a:pt x="572" y="717"/>
                  </a:lnTo>
                  <a:lnTo>
                    <a:pt x="582" y="720"/>
                  </a:lnTo>
                  <a:lnTo>
                    <a:pt x="591" y="726"/>
                  </a:lnTo>
                  <a:lnTo>
                    <a:pt x="599" y="731"/>
                  </a:lnTo>
                  <a:lnTo>
                    <a:pt x="608" y="738"/>
                  </a:lnTo>
                  <a:lnTo>
                    <a:pt x="615" y="746"/>
                  </a:lnTo>
                  <a:lnTo>
                    <a:pt x="620" y="755"/>
                  </a:lnTo>
                  <a:lnTo>
                    <a:pt x="625" y="766"/>
                  </a:lnTo>
                  <a:lnTo>
                    <a:pt x="625" y="766"/>
                  </a:lnTo>
                  <a:lnTo>
                    <a:pt x="626" y="771"/>
                  </a:lnTo>
                  <a:lnTo>
                    <a:pt x="626" y="776"/>
                  </a:lnTo>
                  <a:lnTo>
                    <a:pt x="625" y="781"/>
                  </a:lnTo>
                  <a:lnTo>
                    <a:pt x="623" y="786"/>
                  </a:lnTo>
                  <a:lnTo>
                    <a:pt x="620" y="792"/>
                  </a:lnTo>
                  <a:lnTo>
                    <a:pt x="616" y="797"/>
                  </a:lnTo>
                  <a:lnTo>
                    <a:pt x="610" y="803"/>
                  </a:lnTo>
                  <a:lnTo>
                    <a:pt x="603" y="808"/>
                  </a:lnTo>
                  <a:lnTo>
                    <a:pt x="602" y="809"/>
                  </a:lnTo>
                  <a:lnTo>
                    <a:pt x="602" y="810"/>
                  </a:lnTo>
                  <a:lnTo>
                    <a:pt x="602" y="810"/>
                  </a:lnTo>
                  <a:lnTo>
                    <a:pt x="598" y="813"/>
                  </a:lnTo>
                  <a:lnTo>
                    <a:pt x="595" y="816"/>
                  </a:lnTo>
                  <a:lnTo>
                    <a:pt x="595" y="816"/>
                  </a:lnTo>
                  <a:lnTo>
                    <a:pt x="583" y="825"/>
                  </a:lnTo>
                  <a:lnTo>
                    <a:pt x="569" y="832"/>
                  </a:lnTo>
                  <a:lnTo>
                    <a:pt x="552" y="838"/>
                  </a:lnTo>
                  <a:lnTo>
                    <a:pt x="533" y="843"/>
                  </a:lnTo>
                  <a:lnTo>
                    <a:pt x="514" y="847"/>
                  </a:lnTo>
                  <a:lnTo>
                    <a:pt x="492" y="850"/>
                  </a:lnTo>
                  <a:lnTo>
                    <a:pt x="468" y="853"/>
                  </a:lnTo>
                  <a:lnTo>
                    <a:pt x="444" y="853"/>
                  </a:lnTo>
                  <a:lnTo>
                    <a:pt x="444" y="853"/>
                  </a:lnTo>
                  <a:close/>
                </a:path>
              </a:pathLst>
            </a:custGeom>
            <a:grpFill/>
            <a:ln w="9525">
              <a:noFill/>
              <a:round/>
            </a:ln>
          </p:spPr>
          <p:txBody>
            <a:bodyPr vert="horz" wrap="square" lIns="121920" tIns="60960" rIns="121920" bIns="60960" numCol="1" anchor="t" anchorCtr="0" compatLnSpc="1"/>
            <a:lstStyle/>
            <a:p>
              <a:endParaRPr lang="zh-CN" altLang="en-US" sz="2400"/>
            </a:p>
          </p:txBody>
        </p:sp>
      </p:grpSp>
      <p:grpSp>
        <p:nvGrpSpPr>
          <p:cNvPr id="89" name="组合 88">
            <a:extLst>
              <a:ext uri="{FF2B5EF4-FFF2-40B4-BE49-F238E27FC236}">
                <a16:creationId xmlns:a16="http://schemas.microsoft.com/office/drawing/2014/main" id="{DDFE77D3-0B33-0FFB-CEED-C496401DD188}"/>
              </a:ext>
            </a:extLst>
          </p:cNvPr>
          <p:cNvGrpSpPr/>
          <p:nvPr/>
        </p:nvGrpSpPr>
        <p:grpSpPr>
          <a:xfrm>
            <a:off x="10001175" y="3201245"/>
            <a:ext cx="994833" cy="944033"/>
            <a:chOff x="4219575" y="3103563"/>
            <a:chExt cx="746125" cy="708025"/>
          </a:xfrm>
          <a:solidFill>
            <a:schemeClr val="tx1"/>
          </a:solidFill>
        </p:grpSpPr>
        <p:sp>
          <p:nvSpPr>
            <p:cNvPr id="90" name="Freeform 356">
              <a:extLst>
                <a:ext uri="{FF2B5EF4-FFF2-40B4-BE49-F238E27FC236}">
                  <a16:creationId xmlns:a16="http://schemas.microsoft.com/office/drawing/2014/main" id="{0224E01A-1042-4119-DBB6-4305479288B3}"/>
                </a:ext>
              </a:extLst>
            </p:cNvPr>
            <p:cNvSpPr/>
            <p:nvPr/>
          </p:nvSpPr>
          <p:spPr bwMode="auto">
            <a:xfrm>
              <a:off x="4276725" y="3703638"/>
              <a:ext cx="17463" cy="60325"/>
            </a:xfrm>
            <a:custGeom>
              <a:avLst/>
              <a:gdLst/>
              <a:ahLst/>
              <a:cxnLst>
                <a:cxn ang="0">
                  <a:pos x="24" y="4"/>
                </a:cxn>
                <a:cxn ang="0">
                  <a:pos x="24" y="4"/>
                </a:cxn>
                <a:cxn ang="0">
                  <a:pos x="22" y="18"/>
                </a:cxn>
                <a:cxn ang="0">
                  <a:pos x="20" y="31"/>
                </a:cxn>
                <a:cxn ang="0">
                  <a:pos x="12" y="57"/>
                </a:cxn>
                <a:cxn ang="0">
                  <a:pos x="7" y="69"/>
                </a:cxn>
                <a:cxn ang="0">
                  <a:pos x="4" y="83"/>
                </a:cxn>
                <a:cxn ang="0">
                  <a:pos x="1" y="95"/>
                </a:cxn>
                <a:cxn ang="0">
                  <a:pos x="0" y="109"/>
                </a:cxn>
                <a:cxn ang="0">
                  <a:pos x="0" y="109"/>
                </a:cxn>
                <a:cxn ang="0">
                  <a:pos x="0" y="111"/>
                </a:cxn>
                <a:cxn ang="0">
                  <a:pos x="1" y="113"/>
                </a:cxn>
                <a:cxn ang="0">
                  <a:pos x="3" y="114"/>
                </a:cxn>
                <a:cxn ang="0">
                  <a:pos x="4" y="114"/>
                </a:cxn>
                <a:cxn ang="0">
                  <a:pos x="6" y="114"/>
                </a:cxn>
                <a:cxn ang="0">
                  <a:pos x="7" y="113"/>
                </a:cxn>
                <a:cxn ang="0">
                  <a:pos x="9" y="111"/>
                </a:cxn>
                <a:cxn ang="0">
                  <a:pos x="10" y="109"/>
                </a:cxn>
                <a:cxn ang="0">
                  <a:pos x="10" y="109"/>
                </a:cxn>
                <a:cxn ang="0">
                  <a:pos x="11" y="95"/>
                </a:cxn>
                <a:cxn ang="0">
                  <a:pos x="14" y="83"/>
                </a:cxn>
                <a:cxn ang="0">
                  <a:pos x="17" y="69"/>
                </a:cxn>
                <a:cxn ang="0">
                  <a:pos x="21" y="57"/>
                </a:cxn>
                <a:cxn ang="0">
                  <a:pos x="29" y="31"/>
                </a:cxn>
                <a:cxn ang="0">
                  <a:pos x="32" y="18"/>
                </a:cxn>
                <a:cxn ang="0">
                  <a:pos x="33" y="4"/>
                </a:cxn>
                <a:cxn ang="0">
                  <a:pos x="33" y="4"/>
                </a:cxn>
                <a:cxn ang="0">
                  <a:pos x="33" y="2"/>
                </a:cxn>
                <a:cxn ang="0">
                  <a:pos x="32" y="1"/>
                </a:cxn>
                <a:cxn ang="0">
                  <a:pos x="30" y="0"/>
                </a:cxn>
                <a:cxn ang="0">
                  <a:pos x="28" y="0"/>
                </a:cxn>
                <a:cxn ang="0">
                  <a:pos x="27" y="0"/>
                </a:cxn>
                <a:cxn ang="0">
                  <a:pos x="25" y="1"/>
                </a:cxn>
                <a:cxn ang="0">
                  <a:pos x="24" y="2"/>
                </a:cxn>
                <a:cxn ang="0">
                  <a:pos x="24" y="4"/>
                </a:cxn>
                <a:cxn ang="0">
                  <a:pos x="24" y="4"/>
                </a:cxn>
              </a:cxnLst>
              <a:rect l="0" t="0" r="r" b="b"/>
              <a:pathLst>
                <a:path w="33" h="114">
                  <a:moveTo>
                    <a:pt x="24" y="4"/>
                  </a:moveTo>
                  <a:lnTo>
                    <a:pt x="24" y="4"/>
                  </a:lnTo>
                  <a:lnTo>
                    <a:pt x="22" y="18"/>
                  </a:lnTo>
                  <a:lnTo>
                    <a:pt x="20" y="31"/>
                  </a:lnTo>
                  <a:lnTo>
                    <a:pt x="12" y="57"/>
                  </a:lnTo>
                  <a:lnTo>
                    <a:pt x="7" y="69"/>
                  </a:lnTo>
                  <a:lnTo>
                    <a:pt x="4" y="83"/>
                  </a:lnTo>
                  <a:lnTo>
                    <a:pt x="1" y="95"/>
                  </a:lnTo>
                  <a:lnTo>
                    <a:pt x="0" y="109"/>
                  </a:lnTo>
                  <a:lnTo>
                    <a:pt x="0" y="109"/>
                  </a:lnTo>
                  <a:lnTo>
                    <a:pt x="0" y="111"/>
                  </a:lnTo>
                  <a:lnTo>
                    <a:pt x="1" y="113"/>
                  </a:lnTo>
                  <a:lnTo>
                    <a:pt x="3" y="114"/>
                  </a:lnTo>
                  <a:lnTo>
                    <a:pt x="4" y="114"/>
                  </a:lnTo>
                  <a:lnTo>
                    <a:pt x="6" y="114"/>
                  </a:lnTo>
                  <a:lnTo>
                    <a:pt x="7" y="113"/>
                  </a:lnTo>
                  <a:lnTo>
                    <a:pt x="9" y="111"/>
                  </a:lnTo>
                  <a:lnTo>
                    <a:pt x="10" y="109"/>
                  </a:lnTo>
                  <a:lnTo>
                    <a:pt x="10" y="109"/>
                  </a:lnTo>
                  <a:lnTo>
                    <a:pt x="11" y="95"/>
                  </a:lnTo>
                  <a:lnTo>
                    <a:pt x="14" y="83"/>
                  </a:lnTo>
                  <a:lnTo>
                    <a:pt x="17" y="69"/>
                  </a:lnTo>
                  <a:lnTo>
                    <a:pt x="21" y="57"/>
                  </a:lnTo>
                  <a:lnTo>
                    <a:pt x="29" y="31"/>
                  </a:lnTo>
                  <a:lnTo>
                    <a:pt x="32" y="18"/>
                  </a:lnTo>
                  <a:lnTo>
                    <a:pt x="33" y="4"/>
                  </a:lnTo>
                  <a:lnTo>
                    <a:pt x="33" y="4"/>
                  </a:lnTo>
                  <a:lnTo>
                    <a:pt x="33" y="2"/>
                  </a:lnTo>
                  <a:lnTo>
                    <a:pt x="32" y="1"/>
                  </a:lnTo>
                  <a:lnTo>
                    <a:pt x="30" y="0"/>
                  </a:lnTo>
                  <a:lnTo>
                    <a:pt x="28" y="0"/>
                  </a:lnTo>
                  <a:lnTo>
                    <a:pt x="27" y="0"/>
                  </a:lnTo>
                  <a:lnTo>
                    <a:pt x="25" y="1"/>
                  </a:lnTo>
                  <a:lnTo>
                    <a:pt x="24" y="2"/>
                  </a:lnTo>
                  <a:lnTo>
                    <a:pt x="24" y="4"/>
                  </a:lnTo>
                  <a:lnTo>
                    <a:pt x="24"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1" name="Freeform 357">
              <a:extLst>
                <a:ext uri="{FF2B5EF4-FFF2-40B4-BE49-F238E27FC236}">
                  <a16:creationId xmlns:a16="http://schemas.microsoft.com/office/drawing/2014/main" id="{644197A9-BE55-5401-9E14-B8FAB82F6FEB}"/>
                </a:ext>
              </a:extLst>
            </p:cNvPr>
            <p:cNvSpPr/>
            <p:nvPr/>
          </p:nvSpPr>
          <p:spPr bwMode="auto">
            <a:xfrm>
              <a:off x="4314825" y="3724275"/>
              <a:ext cx="17463" cy="57150"/>
            </a:xfrm>
            <a:custGeom>
              <a:avLst/>
              <a:gdLst/>
              <a:ahLst/>
              <a:cxnLst>
                <a:cxn ang="0">
                  <a:pos x="23" y="4"/>
                </a:cxn>
                <a:cxn ang="0">
                  <a:pos x="23" y="4"/>
                </a:cxn>
                <a:cxn ang="0">
                  <a:pos x="18" y="17"/>
                </a:cxn>
                <a:cxn ang="0">
                  <a:pos x="14" y="29"/>
                </a:cxn>
                <a:cxn ang="0">
                  <a:pos x="9" y="43"/>
                </a:cxn>
                <a:cxn ang="0">
                  <a:pos x="4" y="55"/>
                </a:cxn>
                <a:cxn ang="0">
                  <a:pos x="4" y="55"/>
                </a:cxn>
                <a:cxn ang="0">
                  <a:pos x="2" y="68"/>
                </a:cxn>
                <a:cxn ang="0">
                  <a:pos x="1" y="80"/>
                </a:cxn>
                <a:cxn ang="0">
                  <a:pos x="0" y="105"/>
                </a:cxn>
                <a:cxn ang="0">
                  <a:pos x="0" y="105"/>
                </a:cxn>
                <a:cxn ang="0">
                  <a:pos x="0" y="106"/>
                </a:cxn>
                <a:cxn ang="0">
                  <a:pos x="1" y="108"/>
                </a:cxn>
                <a:cxn ang="0">
                  <a:pos x="2" y="109"/>
                </a:cxn>
                <a:cxn ang="0">
                  <a:pos x="4" y="109"/>
                </a:cxn>
                <a:cxn ang="0">
                  <a:pos x="6" y="109"/>
                </a:cxn>
                <a:cxn ang="0">
                  <a:pos x="7" y="108"/>
                </a:cxn>
                <a:cxn ang="0">
                  <a:pos x="8" y="106"/>
                </a:cxn>
                <a:cxn ang="0">
                  <a:pos x="9" y="105"/>
                </a:cxn>
                <a:cxn ang="0">
                  <a:pos x="9" y="105"/>
                </a:cxn>
                <a:cxn ang="0">
                  <a:pos x="9" y="93"/>
                </a:cxn>
                <a:cxn ang="0">
                  <a:pos x="11" y="83"/>
                </a:cxn>
                <a:cxn ang="0">
                  <a:pos x="13" y="62"/>
                </a:cxn>
                <a:cxn ang="0">
                  <a:pos x="13" y="62"/>
                </a:cxn>
                <a:cxn ang="0">
                  <a:pos x="14" y="55"/>
                </a:cxn>
                <a:cxn ang="0">
                  <a:pos x="16" y="48"/>
                </a:cxn>
                <a:cxn ang="0">
                  <a:pos x="21" y="33"/>
                </a:cxn>
                <a:cxn ang="0">
                  <a:pos x="27" y="20"/>
                </a:cxn>
                <a:cxn ang="0">
                  <a:pos x="33" y="6"/>
                </a:cxn>
                <a:cxn ang="0">
                  <a:pos x="33" y="6"/>
                </a:cxn>
                <a:cxn ang="0">
                  <a:pos x="33" y="4"/>
                </a:cxn>
                <a:cxn ang="0">
                  <a:pos x="32" y="3"/>
                </a:cxn>
                <a:cxn ang="0">
                  <a:pos x="31" y="1"/>
                </a:cxn>
                <a:cxn ang="0">
                  <a:pos x="28" y="0"/>
                </a:cxn>
                <a:cxn ang="0">
                  <a:pos x="27" y="0"/>
                </a:cxn>
                <a:cxn ang="0">
                  <a:pos x="25" y="0"/>
                </a:cxn>
                <a:cxn ang="0">
                  <a:pos x="24" y="1"/>
                </a:cxn>
                <a:cxn ang="0">
                  <a:pos x="23" y="4"/>
                </a:cxn>
                <a:cxn ang="0">
                  <a:pos x="23" y="4"/>
                </a:cxn>
              </a:cxnLst>
              <a:rect l="0" t="0" r="r" b="b"/>
              <a:pathLst>
                <a:path w="33" h="109">
                  <a:moveTo>
                    <a:pt x="23" y="4"/>
                  </a:moveTo>
                  <a:lnTo>
                    <a:pt x="23" y="4"/>
                  </a:lnTo>
                  <a:lnTo>
                    <a:pt x="18" y="17"/>
                  </a:lnTo>
                  <a:lnTo>
                    <a:pt x="14" y="29"/>
                  </a:lnTo>
                  <a:lnTo>
                    <a:pt x="9" y="43"/>
                  </a:lnTo>
                  <a:lnTo>
                    <a:pt x="4" y="55"/>
                  </a:lnTo>
                  <a:lnTo>
                    <a:pt x="4" y="55"/>
                  </a:lnTo>
                  <a:lnTo>
                    <a:pt x="2" y="68"/>
                  </a:lnTo>
                  <a:lnTo>
                    <a:pt x="1" y="80"/>
                  </a:lnTo>
                  <a:lnTo>
                    <a:pt x="0" y="105"/>
                  </a:lnTo>
                  <a:lnTo>
                    <a:pt x="0" y="105"/>
                  </a:lnTo>
                  <a:lnTo>
                    <a:pt x="0" y="106"/>
                  </a:lnTo>
                  <a:lnTo>
                    <a:pt x="1" y="108"/>
                  </a:lnTo>
                  <a:lnTo>
                    <a:pt x="2" y="109"/>
                  </a:lnTo>
                  <a:lnTo>
                    <a:pt x="4" y="109"/>
                  </a:lnTo>
                  <a:lnTo>
                    <a:pt x="6" y="109"/>
                  </a:lnTo>
                  <a:lnTo>
                    <a:pt x="7" y="108"/>
                  </a:lnTo>
                  <a:lnTo>
                    <a:pt x="8" y="106"/>
                  </a:lnTo>
                  <a:lnTo>
                    <a:pt x="9" y="105"/>
                  </a:lnTo>
                  <a:lnTo>
                    <a:pt x="9" y="105"/>
                  </a:lnTo>
                  <a:lnTo>
                    <a:pt x="9" y="93"/>
                  </a:lnTo>
                  <a:lnTo>
                    <a:pt x="11" y="83"/>
                  </a:lnTo>
                  <a:lnTo>
                    <a:pt x="13" y="62"/>
                  </a:lnTo>
                  <a:lnTo>
                    <a:pt x="13" y="62"/>
                  </a:lnTo>
                  <a:lnTo>
                    <a:pt x="14" y="55"/>
                  </a:lnTo>
                  <a:lnTo>
                    <a:pt x="16" y="48"/>
                  </a:lnTo>
                  <a:lnTo>
                    <a:pt x="21" y="33"/>
                  </a:lnTo>
                  <a:lnTo>
                    <a:pt x="27" y="20"/>
                  </a:lnTo>
                  <a:lnTo>
                    <a:pt x="33" y="6"/>
                  </a:lnTo>
                  <a:lnTo>
                    <a:pt x="33" y="6"/>
                  </a:lnTo>
                  <a:lnTo>
                    <a:pt x="33" y="4"/>
                  </a:lnTo>
                  <a:lnTo>
                    <a:pt x="32" y="3"/>
                  </a:lnTo>
                  <a:lnTo>
                    <a:pt x="31" y="1"/>
                  </a:lnTo>
                  <a:lnTo>
                    <a:pt x="28" y="0"/>
                  </a:lnTo>
                  <a:lnTo>
                    <a:pt x="27" y="0"/>
                  </a:lnTo>
                  <a:lnTo>
                    <a:pt x="25" y="0"/>
                  </a:lnTo>
                  <a:lnTo>
                    <a:pt x="24" y="1"/>
                  </a:lnTo>
                  <a:lnTo>
                    <a:pt x="23" y="4"/>
                  </a:lnTo>
                  <a:lnTo>
                    <a:pt x="23"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2" name="Freeform 358">
              <a:extLst>
                <a:ext uri="{FF2B5EF4-FFF2-40B4-BE49-F238E27FC236}">
                  <a16:creationId xmlns:a16="http://schemas.microsoft.com/office/drawing/2014/main" id="{BFF24FF6-F5DF-56E0-9C26-C4350CE27194}"/>
                </a:ext>
              </a:extLst>
            </p:cNvPr>
            <p:cNvSpPr/>
            <p:nvPr/>
          </p:nvSpPr>
          <p:spPr bwMode="auto">
            <a:xfrm>
              <a:off x="4352925" y="3725863"/>
              <a:ext cx="22225" cy="55563"/>
            </a:xfrm>
            <a:custGeom>
              <a:avLst/>
              <a:gdLst/>
              <a:ahLst/>
              <a:cxnLst>
                <a:cxn ang="0">
                  <a:pos x="33" y="5"/>
                </a:cxn>
                <a:cxn ang="0">
                  <a:pos x="33" y="5"/>
                </a:cxn>
                <a:cxn ang="0">
                  <a:pos x="32" y="11"/>
                </a:cxn>
                <a:cxn ang="0">
                  <a:pos x="30" y="17"/>
                </a:cxn>
                <a:cxn ang="0">
                  <a:pos x="25" y="30"/>
                </a:cxn>
                <a:cxn ang="0">
                  <a:pos x="18" y="41"/>
                </a:cxn>
                <a:cxn ang="0">
                  <a:pos x="13" y="52"/>
                </a:cxn>
                <a:cxn ang="0">
                  <a:pos x="13" y="52"/>
                </a:cxn>
                <a:cxn ang="0">
                  <a:pos x="9" y="64"/>
                </a:cxn>
                <a:cxn ang="0">
                  <a:pos x="5" y="75"/>
                </a:cxn>
                <a:cxn ang="0">
                  <a:pos x="0" y="98"/>
                </a:cxn>
                <a:cxn ang="0">
                  <a:pos x="0" y="98"/>
                </a:cxn>
                <a:cxn ang="0">
                  <a:pos x="0" y="100"/>
                </a:cxn>
                <a:cxn ang="0">
                  <a:pos x="0" y="102"/>
                </a:cxn>
                <a:cxn ang="0">
                  <a:pos x="1" y="103"/>
                </a:cxn>
                <a:cxn ang="0">
                  <a:pos x="3" y="104"/>
                </a:cxn>
                <a:cxn ang="0">
                  <a:pos x="5" y="104"/>
                </a:cxn>
                <a:cxn ang="0">
                  <a:pos x="6" y="104"/>
                </a:cxn>
                <a:cxn ang="0">
                  <a:pos x="8" y="103"/>
                </a:cxn>
                <a:cxn ang="0">
                  <a:pos x="8" y="101"/>
                </a:cxn>
                <a:cxn ang="0">
                  <a:pos x="8" y="101"/>
                </a:cxn>
                <a:cxn ang="0">
                  <a:pos x="16" y="72"/>
                </a:cxn>
                <a:cxn ang="0">
                  <a:pos x="21" y="58"/>
                </a:cxn>
                <a:cxn ang="0">
                  <a:pos x="27" y="45"/>
                </a:cxn>
                <a:cxn ang="0">
                  <a:pos x="27" y="45"/>
                </a:cxn>
                <a:cxn ang="0">
                  <a:pos x="36" y="25"/>
                </a:cxn>
                <a:cxn ang="0">
                  <a:pos x="40" y="15"/>
                </a:cxn>
                <a:cxn ang="0">
                  <a:pos x="42" y="5"/>
                </a:cxn>
                <a:cxn ang="0">
                  <a:pos x="42" y="5"/>
                </a:cxn>
                <a:cxn ang="0">
                  <a:pos x="42" y="3"/>
                </a:cxn>
                <a:cxn ang="0">
                  <a:pos x="41" y="1"/>
                </a:cxn>
                <a:cxn ang="0">
                  <a:pos x="39" y="1"/>
                </a:cxn>
                <a:cxn ang="0">
                  <a:pos x="38" y="0"/>
                </a:cxn>
                <a:cxn ang="0">
                  <a:pos x="34" y="1"/>
                </a:cxn>
                <a:cxn ang="0">
                  <a:pos x="33" y="3"/>
                </a:cxn>
                <a:cxn ang="0">
                  <a:pos x="33" y="5"/>
                </a:cxn>
                <a:cxn ang="0">
                  <a:pos x="33" y="5"/>
                </a:cxn>
              </a:cxnLst>
              <a:rect l="0" t="0" r="r" b="b"/>
              <a:pathLst>
                <a:path w="42" h="104">
                  <a:moveTo>
                    <a:pt x="33" y="5"/>
                  </a:moveTo>
                  <a:lnTo>
                    <a:pt x="33" y="5"/>
                  </a:lnTo>
                  <a:lnTo>
                    <a:pt x="32" y="11"/>
                  </a:lnTo>
                  <a:lnTo>
                    <a:pt x="30" y="17"/>
                  </a:lnTo>
                  <a:lnTo>
                    <a:pt x="25" y="30"/>
                  </a:lnTo>
                  <a:lnTo>
                    <a:pt x="18" y="41"/>
                  </a:lnTo>
                  <a:lnTo>
                    <a:pt x="13" y="52"/>
                  </a:lnTo>
                  <a:lnTo>
                    <a:pt x="13" y="52"/>
                  </a:lnTo>
                  <a:lnTo>
                    <a:pt x="9" y="64"/>
                  </a:lnTo>
                  <a:lnTo>
                    <a:pt x="5" y="75"/>
                  </a:lnTo>
                  <a:lnTo>
                    <a:pt x="0" y="98"/>
                  </a:lnTo>
                  <a:lnTo>
                    <a:pt x="0" y="98"/>
                  </a:lnTo>
                  <a:lnTo>
                    <a:pt x="0" y="100"/>
                  </a:lnTo>
                  <a:lnTo>
                    <a:pt x="0" y="102"/>
                  </a:lnTo>
                  <a:lnTo>
                    <a:pt x="1" y="103"/>
                  </a:lnTo>
                  <a:lnTo>
                    <a:pt x="3" y="104"/>
                  </a:lnTo>
                  <a:lnTo>
                    <a:pt x="5" y="104"/>
                  </a:lnTo>
                  <a:lnTo>
                    <a:pt x="6" y="104"/>
                  </a:lnTo>
                  <a:lnTo>
                    <a:pt x="8" y="103"/>
                  </a:lnTo>
                  <a:lnTo>
                    <a:pt x="8" y="101"/>
                  </a:lnTo>
                  <a:lnTo>
                    <a:pt x="8" y="101"/>
                  </a:lnTo>
                  <a:lnTo>
                    <a:pt x="16" y="72"/>
                  </a:lnTo>
                  <a:lnTo>
                    <a:pt x="21" y="58"/>
                  </a:lnTo>
                  <a:lnTo>
                    <a:pt x="27" y="45"/>
                  </a:lnTo>
                  <a:lnTo>
                    <a:pt x="27" y="45"/>
                  </a:lnTo>
                  <a:lnTo>
                    <a:pt x="36" y="25"/>
                  </a:lnTo>
                  <a:lnTo>
                    <a:pt x="40" y="15"/>
                  </a:lnTo>
                  <a:lnTo>
                    <a:pt x="42" y="5"/>
                  </a:lnTo>
                  <a:lnTo>
                    <a:pt x="42" y="5"/>
                  </a:lnTo>
                  <a:lnTo>
                    <a:pt x="42" y="3"/>
                  </a:lnTo>
                  <a:lnTo>
                    <a:pt x="41" y="1"/>
                  </a:lnTo>
                  <a:lnTo>
                    <a:pt x="39" y="1"/>
                  </a:lnTo>
                  <a:lnTo>
                    <a:pt x="38" y="0"/>
                  </a:lnTo>
                  <a:lnTo>
                    <a:pt x="34" y="1"/>
                  </a:lnTo>
                  <a:lnTo>
                    <a:pt x="33" y="3"/>
                  </a:lnTo>
                  <a:lnTo>
                    <a:pt x="33" y="5"/>
                  </a:lnTo>
                  <a:lnTo>
                    <a:pt x="33"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3" name="Freeform 359">
              <a:extLst>
                <a:ext uri="{FF2B5EF4-FFF2-40B4-BE49-F238E27FC236}">
                  <a16:creationId xmlns:a16="http://schemas.microsoft.com/office/drawing/2014/main" id="{61DA8819-AE5A-7080-6DF8-3F43A4232FDD}"/>
                </a:ext>
              </a:extLst>
            </p:cNvPr>
            <p:cNvSpPr/>
            <p:nvPr/>
          </p:nvSpPr>
          <p:spPr bwMode="auto">
            <a:xfrm>
              <a:off x="4387850" y="3729038"/>
              <a:ext cx="26988" cy="57150"/>
            </a:xfrm>
            <a:custGeom>
              <a:avLst/>
              <a:gdLst/>
              <a:ahLst/>
              <a:cxnLst>
                <a:cxn ang="0">
                  <a:pos x="42" y="4"/>
                </a:cxn>
                <a:cxn ang="0">
                  <a:pos x="42" y="4"/>
                </a:cxn>
                <a:cxn ang="0">
                  <a:pos x="41" y="10"/>
                </a:cxn>
                <a:cxn ang="0">
                  <a:pos x="40" y="15"/>
                </a:cxn>
                <a:cxn ang="0">
                  <a:pos x="35" y="26"/>
                </a:cxn>
                <a:cxn ang="0">
                  <a:pos x="24" y="44"/>
                </a:cxn>
                <a:cxn ang="0">
                  <a:pos x="24" y="44"/>
                </a:cxn>
                <a:cxn ang="0">
                  <a:pos x="22" y="49"/>
                </a:cxn>
                <a:cxn ang="0">
                  <a:pos x="20" y="56"/>
                </a:cxn>
                <a:cxn ang="0">
                  <a:pos x="16" y="67"/>
                </a:cxn>
                <a:cxn ang="0">
                  <a:pos x="16" y="67"/>
                </a:cxn>
                <a:cxn ang="0">
                  <a:pos x="9" y="84"/>
                </a:cxn>
                <a:cxn ang="0">
                  <a:pos x="0" y="101"/>
                </a:cxn>
                <a:cxn ang="0">
                  <a:pos x="0" y="101"/>
                </a:cxn>
                <a:cxn ang="0">
                  <a:pos x="0" y="103"/>
                </a:cxn>
                <a:cxn ang="0">
                  <a:pos x="0" y="105"/>
                </a:cxn>
                <a:cxn ang="0">
                  <a:pos x="1" y="107"/>
                </a:cxn>
                <a:cxn ang="0">
                  <a:pos x="2" y="108"/>
                </a:cxn>
                <a:cxn ang="0">
                  <a:pos x="4" y="108"/>
                </a:cxn>
                <a:cxn ang="0">
                  <a:pos x="6" y="108"/>
                </a:cxn>
                <a:cxn ang="0">
                  <a:pos x="7" y="108"/>
                </a:cxn>
                <a:cxn ang="0">
                  <a:pos x="8" y="106"/>
                </a:cxn>
                <a:cxn ang="0">
                  <a:pos x="8" y="106"/>
                </a:cxn>
                <a:cxn ang="0">
                  <a:pos x="22" y="77"/>
                </a:cxn>
                <a:cxn ang="0">
                  <a:pos x="22" y="77"/>
                </a:cxn>
                <a:cxn ang="0">
                  <a:pos x="25" y="70"/>
                </a:cxn>
                <a:cxn ang="0">
                  <a:pos x="28" y="62"/>
                </a:cxn>
                <a:cxn ang="0">
                  <a:pos x="31" y="53"/>
                </a:cxn>
                <a:cxn ang="0">
                  <a:pos x="34" y="46"/>
                </a:cxn>
                <a:cxn ang="0">
                  <a:pos x="34" y="46"/>
                </a:cxn>
                <a:cxn ang="0">
                  <a:pos x="45" y="26"/>
                </a:cxn>
                <a:cxn ang="0">
                  <a:pos x="49" y="15"/>
                </a:cxn>
                <a:cxn ang="0">
                  <a:pos x="51" y="10"/>
                </a:cxn>
                <a:cxn ang="0">
                  <a:pos x="52" y="4"/>
                </a:cxn>
                <a:cxn ang="0">
                  <a:pos x="52" y="4"/>
                </a:cxn>
                <a:cxn ang="0">
                  <a:pos x="52" y="2"/>
                </a:cxn>
                <a:cxn ang="0">
                  <a:pos x="51" y="1"/>
                </a:cxn>
                <a:cxn ang="0">
                  <a:pos x="49" y="0"/>
                </a:cxn>
                <a:cxn ang="0">
                  <a:pos x="47" y="0"/>
                </a:cxn>
                <a:cxn ang="0">
                  <a:pos x="44" y="1"/>
                </a:cxn>
                <a:cxn ang="0">
                  <a:pos x="43" y="2"/>
                </a:cxn>
                <a:cxn ang="0">
                  <a:pos x="42" y="4"/>
                </a:cxn>
                <a:cxn ang="0">
                  <a:pos x="42" y="4"/>
                </a:cxn>
              </a:cxnLst>
              <a:rect l="0" t="0" r="r" b="b"/>
              <a:pathLst>
                <a:path w="52" h="108">
                  <a:moveTo>
                    <a:pt x="42" y="4"/>
                  </a:moveTo>
                  <a:lnTo>
                    <a:pt x="42" y="4"/>
                  </a:lnTo>
                  <a:lnTo>
                    <a:pt x="41" y="10"/>
                  </a:lnTo>
                  <a:lnTo>
                    <a:pt x="40" y="15"/>
                  </a:lnTo>
                  <a:lnTo>
                    <a:pt x="35" y="26"/>
                  </a:lnTo>
                  <a:lnTo>
                    <a:pt x="24" y="44"/>
                  </a:lnTo>
                  <a:lnTo>
                    <a:pt x="24" y="44"/>
                  </a:lnTo>
                  <a:lnTo>
                    <a:pt x="22" y="49"/>
                  </a:lnTo>
                  <a:lnTo>
                    <a:pt x="20" y="56"/>
                  </a:lnTo>
                  <a:lnTo>
                    <a:pt x="16" y="67"/>
                  </a:lnTo>
                  <a:lnTo>
                    <a:pt x="16" y="67"/>
                  </a:lnTo>
                  <a:lnTo>
                    <a:pt x="9" y="84"/>
                  </a:lnTo>
                  <a:lnTo>
                    <a:pt x="0" y="101"/>
                  </a:lnTo>
                  <a:lnTo>
                    <a:pt x="0" y="101"/>
                  </a:lnTo>
                  <a:lnTo>
                    <a:pt x="0" y="103"/>
                  </a:lnTo>
                  <a:lnTo>
                    <a:pt x="0" y="105"/>
                  </a:lnTo>
                  <a:lnTo>
                    <a:pt x="1" y="107"/>
                  </a:lnTo>
                  <a:lnTo>
                    <a:pt x="2" y="108"/>
                  </a:lnTo>
                  <a:lnTo>
                    <a:pt x="4" y="108"/>
                  </a:lnTo>
                  <a:lnTo>
                    <a:pt x="6" y="108"/>
                  </a:lnTo>
                  <a:lnTo>
                    <a:pt x="7" y="108"/>
                  </a:lnTo>
                  <a:lnTo>
                    <a:pt x="8" y="106"/>
                  </a:lnTo>
                  <a:lnTo>
                    <a:pt x="8" y="106"/>
                  </a:lnTo>
                  <a:lnTo>
                    <a:pt x="22" y="77"/>
                  </a:lnTo>
                  <a:lnTo>
                    <a:pt x="22" y="77"/>
                  </a:lnTo>
                  <a:lnTo>
                    <a:pt x="25" y="70"/>
                  </a:lnTo>
                  <a:lnTo>
                    <a:pt x="28" y="62"/>
                  </a:lnTo>
                  <a:lnTo>
                    <a:pt x="31" y="53"/>
                  </a:lnTo>
                  <a:lnTo>
                    <a:pt x="34" y="46"/>
                  </a:lnTo>
                  <a:lnTo>
                    <a:pt x="34" y="46"/>
                  </a:lnTo>
                  <a:lnTo>
                    <a:pt x="45" y="26"/>
                  </a:lnTo>
                  <a:lnTo>
                    <a:pt x="49" y="15"/>
                  </a:lnTo>
                  <a:lnTo>
                    <a:pt x="51" y="10"/>
                  </a:lnTo>
                  <a:lnTo>
                    <a:pt x="52" y="4"/>
                  </a:lnTo>
                  <a:lnTo>
                    <a:pt x="52" y="4"/>
                  </a:lnTo>
                  <a:lnTo>
                    <a:pt x="52" y="2"/>
                  </a:lnTo>
                  <a:lnTo>
                    <a:pt x="51" y="1"/>
                  </a:lnTo>
                  <a:lnTo>
                    <a:pt x="49" y="0"/>
                  </a:lnTo>
                  <a:lnTo>
                    <a:pt x="47" y="0"/>
                  </a:lnTo>
                  <a:lnTo>
                    <a:pt x="44" y="1"/>
                  </a:lnTo>
                  <a:lnTo>
                    <a:pt x="43" y="2"/>
                  </a:lnTo>
                  <a:lnTo>
                    <a:pt x="42" y="4"/>
                  </a:lnTo>
                  <a:lnTo>
                    <a:pt x="42"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4" name="Freeform 360">
              <a:extLst>
                <a:ext uri="{FF2B5EF4-FFF2-40B4-BE49-F238E27FC236}">
                  <a16:creationId xmlns:a16="http://schemas.microsoft.com/office/drawing/2014/main" id="{326B75B6-DB02-A7FB-6806-5C0D02E715B7}"/>
                </a:ext>
              </a:extLst>
            </p:cNvPr>
            <p:cNvSpPr/>
            <p:nvPr/>
          </p:nvSpPr>
          <p:spPr bwMode="auto">
            <a:xfrm>
              <a:off x="4438650" y="3730625"/>
              <a:ext cx="23813" cy="55563"/>
            </a:xfrm>
            <a:custGeom>
              <a:avLst/>
              <a:gdLst/>
              <a:ahLst/>
              <a:cxnLst>
                <a:cxn ang="0">
                  <a:pos x="37" y="5"/>
                </a:cxn>
                <a:cxn ang="0">
                  <a:pos x="37" y="5"/>
                </a:cxn>
                <a:cxn ang="0">
                  <a:pos x="35" y="17"/>
                </a:cxn>
                <a:cxn ang="0">
                  <a:pos x="32" y="29"/>
                </a:cxn>
                <a:cxn ang="0">
                  <a:pos x="27" y="41"/>
                </a:cxn>
                <a:cxn ang="0">
                  <a:pos x="21" y="53"/>
                </a:cxn>
                <a:cxn ang="0">
                  <a:pos x="8" y="75"/>
                </a:cxn>
                <a:cxn ang="0">
                  <a:pos x="3" y="87"/>
                </a:cxn>
                <a:cxn ang="0">
                  <a:pos x="0" y="99"/>
                </a:cxn>
                <a:cxn ang="0">
                  <a:pos x="0" y="99"/>
                </a:cxn>
                <a:cxn ang="0">
                  <a:pos x="0" y="100"/>
                </a:cxn>
                <a:cxn ang="0">
                  <a:pos x="0" y="102"/>
                </a:cxn>
                <a:cxn ang="0">
                  <a:pos x="2" y="103"/>
                </a:cxn>
                <a:cxn ang="0">
                  <a:pos x="3" y="104"/>
                </a:cxn>
                <a:cxn ang="0">
                  <a:pos x="5" y="104"/>
                </a:cxn>
                <a:cxn ang="0">
                  <a:pos x="6" y="104"/>
                </a:cxn>
                <a:cxn ang="0">
                  <a:pos x="8" y="103"/>
                </a:cxn>
                <a:cxn ang="0">
                  <a:pos x="9" y="101"/>
                </a:cxn>
                <a:cxn ang="0">
                  <a:pos x="9" y="101"/>
                </a:cxn>
                <a:cxn ang="0">
                  <a:pos x="12" y="89"/>
                </a:cxn>
                <a:cxn ang="0">
                  <a:pos x="17" y="76"/>
                </a:cxn>
                <a:cxn ang="0">
                  <a:pos x="30" y="54"/>
                </a:cxn>
                <a:cxn ang="0">
                  <a:pos x="36" y="42"/>
                </a:cxn>
                <a:cxn ang="0">
                  <a:pos x="41" y="30"/>
                </a:cxn>
                <a:cxn ang="0">
                  <a:pos x="45" y="17"/>
                </a:cxn>
                <a:cxn ang="0">
                  <a:pos x="46" y="5"/>
                </a:cxn>
                <a:cxn ang="0">
                  <a:pos x="46" y="5"/>
                </a:cxn>
                <a:cxn ang="0">
                  <a:pos x="46" y="3"/>
                </a:cxn>
                <a:cxn ang="0">
                  <a:pos x="45" y="2"/>
                </a:cxn>
                <a:cxn ang="0">
                  <a:pos x="44" y="1"/>
                </a:cxn>
                <a:cxn ang="0">
                  <a:pos x="42" y="0"/>
                </a:cxn>
                <a:cxn ang="0">
                  <a:pos x="40" y="1"/>
                </a:cxn>
                <a:cxn ang="0">
                  <a:pos x="39" y="2"/>
                </a:cxn>
                <a:cxn ang="0">
                  <a:pos x="38" y="3"/>
                </a:cxn>
                <a:cxn ang="0">
                  <a:pos x="37" y="5"/>
                </a:cxn>
                <a:cxn ang="0">
                  <a:pos x="37" y="5"/>
                </a:cxn>
              </a:cxnLst>
              <a:rect l="0" t="0" r="r" b="b"/>
              <a:pathLst>
                <a:path w="46" h="104">
                  <a:moveTo>
                    <a:pt x="37" y="5"/>
                  </a:moveTo>
                  <a:lnTo>
                    <a:pt x="37" y="5"/>
                  </a:lnTo>
                  <a:lnTo>
                    <a:pt x="35" y="17"/>
                  </a:lnTo>
                  <a:lnTo>
                    <a:pt x="32" y="29"/>
                  </a:lnTo>
                  <a:lnTo>
                    <a:pt x="27" y="41"/>
                  </a:lnTo>
                  <a:lnTo>
                    <a:pt x="21" y="53"/>
                  </a:lnTo>
                  <a:lnTo>
                    <a:pt x="8" y="75"/>
                  </a:lnTo>
                  <a:lnTo>
                    <a:pt x="3" y="87"/>
                  </a:lnTo>
                  <a:lnTo>
                    <a:pt x="0" y="99"/>
                  </a:lnTo>
                  <a:lnTo>
                    <a:pt x="0" y="99"/>
                  </a:lnTo>
                  <a:lnTo>
                    <a:pt x="0" y="100"/>
                  </a:lnTo>
                  <a:lnTo>
                    <a:pt x="0" y="102"/>
                  </a:lnTo>
                  <a:lnTo>
                    <a:pt x="2" y="103"/>
                  </a:lnTo>
                  <a:lnTo>
                    <a:pt x="3" y="104"/>
                  </a:lnTo>
                  <a:lnTo>
                    <a:pt x="5" y="104"/>
                  </a:lnTo>
                  <a:lnTo>
                    <a:pt x="6" y="104"/>
                  </a:lnTo>
                  <a:lnTo>
                    <a:pt x="8" y="103"/>
                  </a:lnTo>
                  <a:lnTo>
                    <a:pt x="9" y="101"/>
                  </a:lnTo>
                  <a:lnTo>
                    <a:pt x="9" y="101"/>
                  </a:lnTo>
                  <a:lnTo>
                    <a:pt x="12" y="89"/>
                  </a:lnTo>
                  <a:lnTo>
                    <a:pt x="17" y="76"/>
                  </a:lnTo>
                  <a:lnTo>
                    <a:pt x="30" y="54"/>
                  </a:lnTo>
                  <a:lnTo>
                    <a:pt x="36" y="42"/>
                  </a:lnTo>
                  <a:lnTo>
                    <a:pt x="41" y="30"/>
                  </a:lnTo>
                  <a:lnTo>
                    <a:pt x="45" y="17"/>
                  </a:lnTo>
                  <a:lnTo>
                    <a:pt x="46" y="5"/>
                  </a:lnTo>
                  <a:lnTo>
                    <a:pt x="46" y="5"/>
                  </a:lnTo>
                  <a:lnTo>
                    <a:pt x="46" y="3"/>
                  </a:lnTo>
                  <a:lnTo>
                    <a:pt x="45" y="2"/>
                  </a:lnTo>
                  <a:lnTo>
                    <a:pt x="44" y="1"/>
                  </a:lnTo>
                  <a:lnTo>
                    <a:pt x="42" y="0"/>
                  </a:lnTo>
                  <a:lnTo>
                    <a:pt x="40" y="1"/>
                  </a:lnTo>
                  <a:lnTo>
                    <a:pt x="39" y="2"/>
                  </a:lnTo>
                  <a:lnTo>
                    <a:pt x="38" y="3"/>
                  </a:lnTo>
                  <a:lnTo>
                    <a:pt x="37" y="5"/>
                  </a:lnTo>
                  <a:lnTo>
                    <a:pt x="37"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5" name="Freeform 361">
              <a:extLst>
                <a:ext uri="{FF2B5EF4-FFF2-40B4-BE49-F238E27FC236}">
                  <a16:creationId xmlns:a16="http://schemas.microsoft.com/office/drawing/2014/main" id="{63E79BCB-B449-3381-CD02-01E48FBECDE6}"/>
                </a:ext>
              </a:extLst>
            </p:cNvPr>
            <p:cNvSpPr/>
            <p:nvPr/>
          </p:nvSpPr>
          <p:spPr bwMode="auto">
            <a:xfrm>
              <a:off x="4478338" y="3732213"/>
              <a:ext cx="25400" cy="52388"/>
            </a:xfrm>
            <a:custGeom>
              <a:avLst/>
              <a:gdLst/>
              <a:ahLst/>
              <a:cxnLst>
                <a:cxn ang="0">
                  <a:pos x="39" y="3"/>
                </a:cxn>
                <a:cxn ang="0">
                  <a:pos x="39" y="3"/>
                </a:cxn>
                <a:cxn ang="0">
                  <a:pos x="34" y="14"/>
                </a:cxn>
                <a:cxn ang="0">
                  <a:pos x="29" y="26"/>
                </a:cxn>
                <a:cxn ang="0">
                  <a:pos x="18" y="47"/>
                </a:cxn>
                <a:cxn ang="0">
                  <a:pos x="13" y="58"/>
                </a:cxn>
                <a:cxn ang="0">
                  <a:pos x="8" y="69"/>
                </a:cxn>
                <a:cxn ang="0">
                  <a:pos x="3" y="80"/>
                </a:cxn>
                <a:cxn ang="0">
                  <a:pos x="0" y="93"/>
                </a:cxn>
                <a:cxn ang="0">
                  <a:pos x="0" y="93"/>
                </a:cxn>
                <a:cxn ang="0">
                  <a:pos x="0" y="95"/>
                </a:cxn>
                <a:cxn ang="0">
                  <a:pos x="1" y="97"/>
                </a:cxn>
                <a:cxn ang="0">
                  <a:pos x="4" y="98"/>
                </a:cxn>
                <a:cxn ang="0">
                  <a:pos x="6" y="99"/>
                </a:cxn>
                <a:cxn ang="0">
                  <a:pos x="8" y="98"/>
                </a:cxn>
                <a:cxn ang="0">
                  <a:pos x="9" y="97"/>
                </a:cxn>
                <a:cxn ang="0">
                  <a:pos x="10" y="95"/>
                </a:cxn>
                <a:cxn ang="0">
                  <a:pos x="10" y="95"/>
                </a:cxn>
                <a:cxn ang="0">
                  <a:pos x="13" y="84"/>
                </a:cxn>
                <a:cxn ang="0">
                  <a:pos x="17" y="72"/>
                </a:cxn>
                <a:cxn ang="0">
                  <a:pos x="22" y="61"/>
                </a:cxn>
                <a:cxn ang="0">
                  <a:pos x="27" y="49"/>
                </a:cxn>
                <a:cxn ang="0">
                  <a:pos x="39" y="28"/>
                </a:cxn>
                <a:cxn ang="0">
                  <a:pos x="44" y="16"/>
                </a:cxn>
                <a:cxn ang="0">
                  <a:pos x="48" y="5"/>
                </a:cxn>
                <a:cxn ang="0">
                  <a:pos x="48" y="5"/>
                </a:cxn>
                <a:cxn ang="0">
                  <a:pos x="48" y="3"/>
                </a:cxn>
                <a:cxn ang="0">
                  <a:pos x="47" y="2"/>
                </a:cxn>
                <a:cxn ang="0">
                  <a:pos x="46" y="0"/>
                </a:cxn>
                <a:cxn ang="0">
                  <a:pos x="45" y="0"/>
                </a:cxn>
                <a:cxn ang="0">
                  <a:pos x="43" y="0"/>
                </a:cxn>
                <a:cxn ang="0">
                  <a:pos x="41" y="0"/>
                </a:cxn>
                <a:cxn ang="0">
                  <a:pos x="40" y="1"/>
                </a:cxn>
                <a:cxn ang="0">
                  <a:pos x="39" y="3"/>
                </a:cxn>
                <a:cxn ang="0">
                  <a:pos x="39" y="3"/>
                </a:cxn>
              </a:cxnLst>
              <a:rect l="0" t="0" r="r" b="b"/>
              <a:pathLst>
                <a:path w="48" h="99">
                  <a:moveTo>
                    <a:pt x="39" y="3"/>
                  </a:moveTo>
                  <a:lnTo>
                    <a:pt x="39" y="3"/>
                  </a:lnTo>
                  <a:lnTo>
                    <a:pt x="34" y="14"/>
                  </a:lnTo>
                  <a:lnTo>
                    <a:pt x="29" y="26"/>
                  </a:lnTo>
                  <a:lnTo>
                    <a:pt x="18" y="47"/>
                  </a:lnTo>
                  <a:lnTo>
                    <a:pt x="13" y="58"/>
                  </a:lnTo>
                  <a:lnTo>
                    <a:pt x="8" y="69"/>
                  </a:lnTo>
                  <a:lnTo>
                    <a:pt x="3" y="80"/>
                  </a:lnTo>
                  <a:lnTo>
                    <a:pt x="0" y="93"/>
                  </a:lnTo>
                  <a:lnTo>
                    <a:pt x="0" y="93"/>
                  </a:lnTo>
                  <a:lnTo>
                    <a:pt x="0" y="95"/>
                  </a:lnTo>
                  <a:lnTo>
                    <a:pt x="1" y="97"/>
                  </a:lnTo>
                  <a:lnTo>
                    <a:pt x="4" y="98"/>
                  </a:lnTo>
                  <a:lnTo>
                    <a:pt x="6" y="99"/>
                  </a:lnTo>
                  <a:lnTo>
                    <a:pt x="8" y="98"/>
                  </a:lnTo>
                  <a:lnTo>
                    <a:pt x="9" y="97"/>
                  </a:lnTo>
                  <a:lnTo>
                    <a:pt x="10" y="95"/>
                  </a:lnTo>
                  <a:lnTo>
                    <a:pt x="10" y="95"/>
                  </a:lnTo>
                  <a:lnTo>
                    <a:pt x="13" y="84"/>
                  </a:lnTo>
                  <a:lnTo>
                    <a:pt x="17" y="72"/>
                  </a:lnTo>
                  <a:lnTo>
                    <a:pt x="22" y="61"/>
                  </a:lnTo>
                  <a:lnTo>
                    <a:pt x="27" y="49"/>
                  </a:lnTo>
                  <a:lnTo>
                    <a:pt x="39" y="28"/>
                  </a:lnTo>
                  <a:lnTo>
                    <a:pt x="44" y="16"/>
                  </a:lnTo>
                  <a:lnTo>
                    <a:pt x="48" y="5"/>
                  </a:lnTo>
                  <a:lnTo>
                    <a:pt x="48" y="5"/>
                  </a:lnTo>
                  <a:lnTo>
                    <a:pt x="48" y="3"/>
                  </a:lnTo>
                  <a:lnTo>
                    <a:pt x="47" y="2"/>
                  </a:lnTo>
                  <a:lnTo>
                    <a:pt x="46" y="0"/>
                  </a:lnTo>
                  <a:lnTo>
                    <a:pt x="45" y="0"/>
                  </a:lnTo>
                  <a:lnTo>
                    <a:pt x="43" y="0"/>
                  </a:lnTo>
                  <a:lnTo>
                    <a:pt x="41" y="0"/>
                  </a:lnTo>
                  <a:lnTo>
                    <a:pt x="40" y="1"/>
                  </a:lnTo>
                  <a:lnTo>
                    <a:pt x="39" y="3"/>
                  </a:lnTo>
                  <a:lnTo>
                    <a:pt x="3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6" name="Freeform 362">
              <a:extLst>
                <a:ext uri="{FF2B5EF4-FFF2-40B4-BE49-F238E27FC236}">
                  <a16:creationId xmlns:a16="http://schemas.microsoft.com/office/drawing/2014/main" id="{3ADCF993-F9B0-46A9-C6DA-CFDE8629FA67}"/>
                </a:ext>
              </a:extLst>
            </p:cNvPr>
            <p:cNvSpPr/>
            <p:nvPr/>
          </p:nvSpPr>
          <p:spPr bwMode="auto">
            <a:xfrm>
              <a:off x="4508500" y="3738563"/>
              <a:ext cx="19050" cy="55563"/>
            </a:xfrm>
            <a:custGeom>
              <a:avLst/>
              <a:gdLst/>
              <a:ahLst/>
              <a:cxnLst>
                <a:cxn ang="0">
                  <a:pos x="29" y="5"/>
                </a:cxn>
                <a:cxn ang="0">
                  <a:pos x="29" y="5"/>
                </a:cxn>
                <a:cxn ang="0">
                  <a:pos x="27" y="17"/>
                </a:cxn>
                <a:cxn ang="0">
                  <a:pos x="24" y="29"/>
                </a:cxn>
                <a:cxn ang="0">
                  <a:pos x="15" y="51"/>
                </a:cxn>
                <a:cxn ang="0">
                  <a:pos x="15" y="51"/>
                </a:cxn>
                <a:cxn ang="0">
                  <a:pos x="14" y="56"/>
                </a:cxn>
                <a:cxn ang="0">
                  <a:pos x="13" y="61"/>
                </a:cxn>
                <a:cxn ang="0">
                  <a:pos x="12" y="73"/>
                </a:cxn>
                <a:cxn ang="0">
                  <a:pos x="12" y="73"/>
                </a:cxn>
                <a:cxn ang="0">
                  <a:pos x="9" y="79"/>
                </a:cxn>
                <a:cxn ang="0">
                  <a:pos x="7" y="85"/>
                </a:cxn>
                <a:cxn ang="0">
                  <a:pos x="1" y="97"/>
                </a:cxn>
                <a:cxn ang="0">
                  <a:pos x="1" y="97"/>
                </a:cxn>
                <a:cxn ang="0">
                  <a:pos x="0" y="99"/>
                </a:cxn>
                <a:cxn ang="0">
                  <a:pos x="0" y="102"/>
                </a:cxn>
                <a:cxn ang="0">
                  <a:pos x="1" y="103"/>
                </a:cxn>
                <a:cxn ang="0">
                  <a:pos x="2" y="104"/>
                </a:cxn>
                <a:cxn ang="0">
                  <a:pos x="4" y="105"/>
                </a:cxn>
                <a:cxn ang="0">
                  <a:pos x="6" y="105"/>
                </a:cxn>
                <a:cxn ang="0">
                  <a:pos x="7" y="104"/>
                </a:cxn>
                <a:cxn ang="0">
                  <a:pos x="9" y="103"/>
                </a:cxn>
                <a:cxn ang="0">
                  <a:pos x="9" y="103"/>
                </a:cxn>
                <a:cxn ang="0">
                  <a:pos x="15" y="92"/>
                </a:cxn>
                <a:cxn ang="0">
                  <a:pos x="19" y="81"/>
                </a:cxn>
                <a:cxn ang="0">
                  <a:pos x="22" y="70"/>
                </a:cxn>
                <a:cxn ang="0">
                  <a:pos x="24" y="57"/>
                </a:cxn>
                <a:cxn ang="0">
                  <a:pos x="24" y="57"/>
                </a:cxn>
                <a:cxn ang="0">
                  <a:pos x="25" y="51"/>
                </a:cxn>
                <a:cxn ang="0">
                  <a:pos x="27" y="45"/>
                </a:cxn>
                <a:cxn ang="0">
                  <a:pos x="31" y="31"/>
                </a:cxn>
                <a:cxn ang="0">
                  <a:pos x="35" y="19"/>
                </a:cxn>
                <a:cxn ang="0">
                  <a:pos x="37" y="12"/>
                </a:cxn>
                <a:cxn ang="0">
                  <a:pos x="38" y="5"/>
                </a:cxn>
                <a:cxn ang="0">
                  <a:pos x="38" y="5"/>
                </a:cxn>
                <a:cxn ang="0">
                  <a:pos x="37" y="3"/>
                </a:cxn>
                <a:cxn ang="0">
                  <a:pos x="37" y="1"/>
                </a:cxn>
                <a:cxn ang="0">
                  <a:pos x="35" y="1"/>
                </a:cxn>
                <a:cxn ang="0">
                  <a:pos x="33" y="0"/>
                </a:cxn>
                <a:cxn ang="0">
                  <a:pos x="32" y="1"/>
                </a:cxn>
                <a:cxn ang="0">
                  <a:pos x="30" y="1"/>
                </a:cxn>
                <a:cxn ang="0">
                  <a:pos x="29" y="3"/>
                </a:cxn>
                <a:cxn ang="0">
                  <a:pos x="29" y="5"/>
                </a:cxn>
                <a:cxn ang="0">
                  <a:pos x="29" y="5"/>
                </a:cxn>
              </a:cxnLst>
              <a:rect l="0" t="0" r="r" b="b"/>
              <a:pathLst>
                <a:path w="38" h="105">
                  <a:moveTo>
                    <a:pt x="29" y="5"/>
                  </a:moveTo>
                  <a:lnTo>
                    <a:pt x="29" y="5"/>
                  </a:lnTo>
                  <a:lnTo>
                    <a:pt x="27" y="17"/>
                  </a:lnTo>
                  <a:lnTo>
                    <a:pt x="24" y="29"/>
                  </a:lnTo>
                  <a:lnTo>
                    <a:pt x="15" y="51"/>
                  </a:lnTo>
                  <a:lnTo>
                    <a:pt x="15" y="51"/>
                  </a:lnTo>
                  <a:lnTo>
                    <a:pt x="14" y="56"/>
                  </a:lnTo>
                  <a:lnTo>
                    <a:pt x="13" y="61"/>
                  </a:lnTo>
                  <a:lnTo>
                    <a:pt x="12" y="73"/>
                  </a:lnTo>
                  <a:lnTo>
                    <a:pt x="12" y="73"/>
                  </a:lnTo>
                  <a:lnTo>
                    <a:pt x="9" y="79"/>
                  </a:lnTo>
                  <a:lnTo>
                    <a:pt x="7" y="85"/>
                  </a:lnTo>
                  <a:lnTo>
                    <a:pt x="1" y="97"/>
                  </a:lnTo>
                  <a:lnTo>
                    <a:pt x="1" y="97"/>
                  </a:lnTo>
                  <a:lnTo>
                    <a:pt x="0" y="99"/>
                  </a:lnTo>
                  <a:lnTo>
                    <a:pt x="0" y="102"/>
                  </a:lnTo>
                  <a:lnTo>
                    <a:pt x="1" y="103"/>
                  </a:lnTo>
                  <a:lnTo>
                    <a:pt x="2" y="104"/>
                  </a:lnTo>
                  <a:lnTo>
                    <a:pt x="4" y="105"/>
                  </a:lnTo>
                  <a:lnTo>
                    <a:pt x="6" y="105"/>
                  </a:lnTo>
                  <a:lnTo>
                    <a:pt x="7" y="104"/>
                  </a:lnTo>
                  <a:lnTo>
                    <a:pt x="9" y="103"/>
                  </a:lnTo>
                  <a:lnTo>
                    <a:pt x="9" y="103"/>
                  </a:lnTo>
                  <a:lnTo>
                    <a:pt x="15" y="92"/>
                  </a:lnTo>
                  <a:lnTo>
                    <a:pt x="19" y="81"/>
                  </a:lnTo>
                  <a:lnTo>
                    <a:pt x="22" y="70"/>
                  </a:lnTo>
                  <a:lnTo>
                    <a:pt x="24" y="57"/>
                  </a:lnTo>
                  <a:lnTo>
                    <a:pt x="24" y="57"/>
                  </a:lnTo>
                  <a:lnTo>
                    <a:pt x="25" y="51"/>
                  </a:lnTo>
                  <a:lnTo>
                    <a:pt x="27" y="45"/>
                  </a:lnTo>
                  <a:lnTo>
                    <a:pt x="31" y="31"/>
                  </a:lnTo>
                  <a:lnTo>
                    <a:pt x="35" y="19"/>
                  </a:lnTo>
                  <a:lnTo>
                    <a:pt x="37" y="12"/>
                  </a:lnTo>
                  <a:lnTo>
                    <a:pt x="38" y="5"/>
                  </a:lnTo>
                  <a:lnTo>
                    <a:pt x="38" y="5"/>
                  </a:lnTo>
                  <a:lnTo>
                    <a:pt x="37" y="3"/>
                  </a:lnTo>
                  <a:lnTo>
                    <a:pt x="37" y="1"/>
                  </a:lnTo>
                  <a:lnTo>
                    <a:pt x="35" y="1"/>
                  </a:lnTo>
                  <a:lnTo>
                    <a:pt x="33" y="0"/>
                  </a:lnTo>
                  <a:lnTo>
                    <a:pt x="32" y="1"/>
                  </a:lnTo>
                  <a:lnTo>
                    <a:pt x="30" y="1"/>
                  </a:lnTo>
                  <a:lnTo>
                    <a:pt x="29" y="3"/>
                  </a:lnTo>
                  <a:lnTo>
                    <a:pt x="29" y="5"/>
                  </a:lnTo>
                  <a:lnTo>
                    <a:pt x="29"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7" name="Freeform 363">
              <a:extLst>
                <a:ext uri="{FF2B5EF4-FFF2-40B4-BE49-F238E27FC236}">
                  <a16:creationId xmlns:a16="http://schemas.microsoft.com/office/drawing/2014/main" id="{60E1EA6C-3D8E-C16A-D6D8-D602741EF787}"/>
                </a:ext>
              </a:extLst>
            </p:cNvPr>
            <p:cNvSpPr/>
            <p:nvPr/>
          </p:nvSpPr>
          <p:spPr bwMode="auto">
            <a:xfrm>
              <a:off x="4545013" y="3736975"/>
              <a:ext cx="15875" cy="49213"/>
            </a:xfrm>
            <a:custGeom>
              <a:avLst/>
              <a:gdLst/>
              <a:ahLst/>
              <a:cxnLst>
                <a:cxn ang="0">
                  <a:pos x="19" y="4"/>
                </a:cxn>
                <a:cxn ang="0">
                  <a:pos x="19" y="4"/>
                </a:cxn>
                <a:cxn ang="0">
                  <a:pos x="19" y="16"/>
                </a:cxn>
                <a:cxn ang="0">
                  <a:pos x="17" y="26"/>
                </a:cxn>
                <a:cxn ang="0">
                  <a:pos x="13" y="47"/>
                </a:cxn>
                <a:cxn ang="0">
                  <a:pos x="8" y="68"/>
                </a:cxn>
                <a:cxn ang="0">
                  <a:pos x="0" y="89"/>
                </a:cxn>
                <a:cxn ang="0">
                  <a:pos x="0" y="89"/>
                </a:cxn>
                <a:cxn ang="0">
                  <a:pos x="0" y="90"/>
                </a:cxn>
                <a:cxn ang="0">
                  <a:pos x="0" y="92"/>
                </a:cxn>
                <a:cxn ang="0">
                  <a:pos x="2" y="93"/>
                </a:cxn>
                <a:cxn ang="0">
                  <a:pos x="4" y="94"/>
                </a:cxn>
                <a:cxn ang="0">
                  <a:pos x="6" y="94"/>
                </a:cxn>
                <a:cxn ang="0">
                  <a:pos x="7" y="94"/>
                </a:cxn>
                <a:cxn ang="0">
                  <a:pos x="9" y="93"/>
                </a:cxn>
                <a:cxn ang="0">
                  <a:pos x="10" y="91"/>
                </a:cxn>
                <a:cxn ang="0">
                  <a:pos x="10" y="91"/>
                </a:cxn>
                <a:cxn ang="0">
                  <a:pos x="17" y="69"/>
                </a:cxn>
                <a:cxn ang="0">
                  <a:pos x="22" y="49"/>
                </a:cxn>
                <a:cxn ang="0">
                  <a:pos x="27" y="27"/>
                </a:cxn>
                <a:cxn ang="0">
                  <a:pos x="28" y="16"/>
                </a:cxn>
                <a:cxn ang="0">
                  <a:pos x="28" y="4"/>
                </a:cxn>
                <a:cxn ang="0">
                  <a:pos x="28" y="4"/>
                </a:cxn>
                <a:cxn ang="0">
                  <a:pos x="28" y="2"/>
                </a:cxn>
                <a:cxn ang="0">
                  <a:pos x="27" y="1"/>
                </a:cxn>
                <a:cxn ang="0">
                  <a:pos x="26" y="0"/>
                </a:cxn>
                <a:cxn ang="0">
                  <a:pos x="24" y="0"/>
                </a:cxn>
                <a:cxn ang="0">
                  <a:pos x="22" y="0"/>
                </a:cxn>
                <a:cxn ang="0">
                  <a:pos x="21" y="1"/>
                </a:cxn>
                <a:cxn ang="0">
                  <a:pos x="20" y="2"/>
                </a:cxn>
                <a:cxn ang="0">
                  <a:pos x="19" y="4"/>
                </a:cxn>
                <a:cxn ang="0">
                  <a:pos x="19" y="4"/>
                </a:cxn>
              </a:cxnLst>
              <a:rect l="0" t="0" r="r" b="b"/>
              <a:pathLst>
                <a:path w="28" h="94">
                  <a:moveTo>
                    <a:pt x="19" y="4"/>
                  </a:moveTo>
                  <a:lnTo>
                    <a:pt x="19" y="4"/>
                  </a:lnTo>
                  <a:lnTo>
                    <a:pt x="19" y="16"/>
                  </a:lnTo>
                  <a:lnTo>
                    <a:pt x="17" y="26"/>
                  </a:lnTo>
                  <a:lnTo>
                    <a:pt x="13" y="47"/>
                  </a:lnTo>
                  <a:lnTo>
                    <a:pt x="8" y="68"/>
                  </a:lnTo>
                  <a:lnTo>
                    <a:pt x="0" y="89"/>
                  </a:lnTo>
                  <a:lnTo>
                    <a:pt x="0" y="89"/>
                  </a:lnTo>
                  <a:lnTo>
                    <a:pt x="0" y="90"/>
                  </a:lnTo>
                  <a:lnTo>
                    <a:pt x="0" y="92"/>
                  </a:lnTo>
                  <a:lnTo>
                    <a:pt x="2" y="93"/>
                  </a:lnTo>
                  <a:lnTo>
                    <a:pt x="4" y="94"/>
                  </a:lnTo>
                  <a:lnTo>
                    <a:pt x="6" y="94"/>
                  </a:lnTo>
                  <a:lnTo>
                    <a:pt x="7" y="94"/>
                  </a:lnTo>
                  <a:lnTo>
                    <a:pt x="9" y="93"/>
                  </a:lnTo>
                  <a:lnTo>
                    <a:pt x="10" y="91"/>
                  </a:lnTo>
                  <a:lnTo>
                    <a:pt x="10" y="91"/>
                  </a:lnTo>
                  <a:lnTo>
                    <a:pt x="17" y="69"/>
                  </a:lnTo>
                  <a:lnTo>
                    <a:pt x="22" y="49"/>
                  </a:lnTo>
                  <a:lnTo>
                    <a:pt x="27" y="27"/>
                  </a:lnTo>
                  <a:lnTo>
                    <a:pt x="28" y="16"/>
                  </a:lnTo>
                  <a:lnTo>
                    <a:pt x="28" y="4"/>
                  </a:lnTo>
                  <a:lnTo>
                    <a:pt x="28" y="4"/>
                  </a:lnTo>
                  <a:lnTo>
                    <a:pt x="28" y="2"/>
                  </a:lnTo>
                  <a:lnTo>
                    <a:pt x="27" y="1"/>
                  </a:lnTo>
                  <a:lnTo>
                    <a:pt x="26" y="0"/>
                  </a:lnTo>
                  <a:lnTo>
                    <a:pt x="24" y="0"/>
                  </a:lnTo>
                  <a:lnTo>
                    <a:pt x="22" y="0"/>
                  </a:lnTo>
                  <a:lnTo>
                    <a:pt x="21" y="1"/>
                  </a:lnTo>
                  <a:lnTo>
                    <a:pt x="20" y="2"/>
                  </a:lnTo>
                  <a:lnTo>
                    <a:pt x="19" y="4"/>
                  </a:lnTo>
                  <a:lnTo>
                    <a:pt x="19"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8" name="Freeform 364">
              <a:extLst>
                <a:ext uri="{FF2B5EF4-FFF2-40B4-BE49-F238E27FC236}">
                  <a16:creationId xmlns:a16="http://schemas.microsoft.com/office/drawing/2014/main" id="{F68E24A1-C256-D693-AA33-20089EFAD969}"/>
                </a:ext>
              </a:extLst>
            </p:cNvPr>
            <p:cNvSpPr/>
            <p:nvPr/>
          </p:nvSpPr>
          <p:spPr bwMode="auto">
            <a:xfrm>
              <a:off x="4605338" y="3643313"/>
              <a:ext cx="47625" cy="82550"/>
            </a:xfrm>
            <a:custGeom>
              <a:avLst/>
              <a:gdLst/>
              <a:ahLst/>
              <a:cxnLst>
                <a:cxn ang="0">
                  <a:pos x="81" y="3"/>
                </a:cxn>
                <a:cxn ang="0">
                  <a:pos x="79" y="12"/>
                </a:cxn>
                <a:cxn ang="0">
                  <a:pos x="74" y="16"/>
                </a:cxn>
                <a:cxn ang="0">
                  <a:pos x="63" y="24"/>
                </a:cxn>
                <a:cxn ang="0">
                  <a:pos x="61" y="27"/>
                </a:cxn>
                <a:cxn ang="0">
                  <a:pos x="56" y="41"/>
                </a:cxn>
                <a:cxn ang="0">
                  <a:pos x="50" y="50"/>
                </a:cxn>
                <a:cxn ang="0">
                  <a:pos x="37" y="68"/>
                </a:cxn>
                <a:cxn ang="0">
                  <a:pos x="31" y="77"/>
                </a:cxn>
                <a:cxn ang="0">
                  <a:pos x="12" y="109"/>
                </a:cxn>
                <a:cxn ang="0">
                  <a:pos x="4" y="127"/>
                </a:cxn>
                <a:cxn ang="0">
                  <a:pos x="1" y="144"/>
                </a:cxn>
                <a:cxn ang="0">
                  <a:pos x="0" y="146"/>
                </a:cxn>
                <a:cxn ang="0">
                  <a:pos x="0" y="149"/>
                </a:cxn>
                <a:cxn ang="0">
                  <a:pos x="2" y="154"/>
                </a:cxn>
                <a:cxn ang="0">
                  <a:pos x="5" y="155"/>
                </a:cxn>
                <a:cxn ang="0">
                  <a:pos x="8" y="154"/>
                </a:cxn>
                <a:cxn ang="0">
                  <a:pos x="9" y="149"/>
                </a:cxn>
                <a:cxn ang="0">
                  <a:pos x="10" y="143"/>
                </a:cxn>
                <a:cxn ang="0">
                  <a:pos x="15" y="125"/>
                </a:cxn>
                <a:cxn ang="0">
                  <a:pos x="26" y="101"/>
                </a:cxn>
                <a:cxn ang="0">
                  <a:pos x="41" y="78"/>
                </a:cxn>
                <a:cxn ang="0">
                  <a:pos x="56" y="57"/>
                </a:cxn>
                <a:cxn ang="0">
                  <a:pos x="65" y="42"/>
                </a:cxn>
                <a:cxn ang="0">
                  <a:pos x="75" y="27"/>
                </a:cxn>
                <a:cxn ang="0">
                  <a:pos x="81" y="23"/>
                </a:cxn>
                <a:cxn ang="0">
                  <a:pos x="88" y="12"/>
                </a:cxn>
                <a:cxn ang="0">
                  <a:pos x="90" y="5"/>
                </a:cxn>
                <a:cxn ang="0">
                  <a:pos x="89" y="2"/>
                </a:cxn>
                <a:cxn ang="0">
                  <a:pos x="85" y="0"/>
                </a:cxn>
                <a:cxn ang="0">
                  <a:pos x="82" y="1"/>
                </a:cxn>
                <a:cxn ang="0">
                  <a:pos x="81" y="3"/>
                </a:cxn>
              </a:cxnLst>
              <a:rect l="0" t="0" r="r" b="b"/>
              <a:pathLst>
                <a:path w="90" h="155">
                  <a:moveTo>
                    <a:pt x="81" y="3"/>
                  </a:moveTo>
                  <a:lnTo>
                    <a:pt x="81" y="3"/>
                  </a:lnTo>
                  <a:lnTo>
                    <a:pt x="80" y="8"/>
                  </a:lnTo>
                  <a:lnTo>
                    <a:pt x="79" y="12"/>
                  </a:lnTo>
                  <a:lnTo>
                    <a:pt x="76" y="14"/>
                  </a:lnTo>
                  <a:lnTo>
                    <a:pt x="74" y="16"/>
                  </a:lnTo>
                  <a:lnTo>
                    <a:pt x="69" y="19"/>
                  </a:lnTo>
                  <a:lnTo>
                    <a:pt x="63" y="24"/>
                  </a:lnTo>
                  <a:lnTo>
                    <a:pt x="63" y="24"/>
                  </a:lnTo>
                  <a:lnTo>
                    <a:pt x="61" y="27"/>
                  </a:lnTo>
                  <a:lnTo>
                    <a:pt x="59" y="33"/>
                  </a:lnTo>
                  <a:lnTo>
                    <a:pt x="56" y="41"/>
                  </a:lnTo>
                  <a:lnTo>
                    <a:pt x="56" y="41"/>
                  </a:lnTo>
                  <a:lnTo>
                    <a:pt x="50" y="50"/>
                  </a:lnTo>
                  <a:lnTo>
                    <a:pt x="43" y="58"/>
                  </a:lnTo>
                  <a:lnTo>
                    <a:pt x="37" y="68"/>
                  </a:lnTo>
                  <a:lnTo>
                    <a:pt x="31" y="77"/>
                  </a:lnTo>
                  <a:lnTo>
                    <a:pt x="31" y="77"/>
                  </a:lnTo>
                  <a:lnTo>
                    <a:pt x="22" y="92"/>
                  </a:lnTo>
                  <a:lnTo>
                    <a:pt x="12" y="109"/>
                  </a:lnTo>
                  <a:lnTo>
                    <a:pt x="8" y="117"/>
                  </a:lnTo>
                  <a:lnTo>
                    <a:pt x="4" y="127"/>
                  </a:lnTo>
                  <a:lnTo>
                    <a:pt x="2" y="135"/>
                  </a:lnTo>
                  <a:lnTo>
                    <a:pt x="1" y="144"/>
                  </a:lnTo>
                  <a:lnTo>
                    <a:pt x="1" y="144"/>
                  </a:lnTo>
                  <a:lnTo>
                    <a:pt x="0" y="146"/>
                  </a:lnTo>
                  <a:lnTo>
                    <a:pt x="0" y="149"/>
                  </a:lnTo>
                  <a:lnTo>
                    <a:pt x="0" y="149"/>
                  </a:lnTo>
                  <a:lnTo>
                    <a:pt x="0" y="151"/>
                  </a:lnTo>
                  <a:lnTo>
                    <a:pt x="2" y="154"/>
                  </a:lnTo>
                  <a:lnTo>
                    <a:pt x="3" y="155"/>
                  </a:lnTo>
                  <a:lnTo>
                    <a:pt x="5" y="155"/>
                  </a:lnTo>
                  <a:lnTo>
                    <a:pt x="6" y="155"/>
                  </a:lnTo>
                  <a:lnTo>
                    <a:pt x="8" y="154"/>
                  </a:lnTo>
                  <a:lnTo>
                    <a:pt x="9" y="151"/>
                  </a:lnTo>
                  <a:lnTo>
                    <a:pt x="9" y="149"/>
                  </a:lnTo>
                  <a:lnTo>
                    <a:pt x="9" y="149"/>
                  </a:lnTo>
                  <a:lnTo>
                    <a:pt x="10" y="143"/>
                  </a:lnTo>
                  <a:lnTo>
                    <a:pt x="10" y="137"/>
                  </a:lnTo>
                  <a:lnTo>
                    <a:pt x="15" y="125"/>
                  </a:lnTo>
                  <a:lnTo>
                    <a:pt x="20" y="112"/>
                  </a:lnTo>
                  <a:lnTo>
                    <a:pt x="26" y="101"/>
                  </a:lnTo>
                  <a:lnTo>
                    <a:pt x="34" y="89"/>
                  </a:lnTo>
                  <a:lnTo>
                    <a:pt x="41" y="78"/>
                  </a:lnTo>
                  <a:lnTo>
                    <a:pt x="56" y="57"/>
                  </a:lnTo>
                  <a:lnTo>
                    <a:pt x="56" y="57"/>
                  </a:lnTo>
                  <a:lnTo>
                    <a:pt x="61" y="49"/>
                  </a:lnTo>
                  <a:lnTo>
                    <a:pt x="65" y="42"/>
                  </a:lnTo>
                  <a:lnTo>
                    <a:pt x="69" y="34"/>
                  </a:lnTo>
                  <a:lnTo>
                    <a:pt x="75" y="27"/>
                  </a:lnTo>
                  <a:lnTo>
                    <a:pt x="75" y="27"/>
                  </a:lnTo>
                  <a:lnTo>
                    <a:pt x="81" y="23"/>
                  </a:lnTo>
                  <a:lnTo>
                    <a:pt x="85" y="18"/>
                  </a:lnTo>
                  <a:lnTo>
                    <a:pt x="88" y="12"/>
                  </a:lnTo>
                  <a:lnTo>
                    <a:pt x="90" y="5"/>
                  </a:lnTo>
                  <a:lnTo>
                    <a:pt x="90" y="5"/>
                  </a:lnTo>
                  <a:lnTo>
                    <a:pt x="90" y="3"/>
                  </a:lnTo>
                  <a:lnTo>
                    <a:pt x="89" y="2"/>
                  </a:lnTo>
                  <a:lnTo>
                    <a:pt x="87" y="0"/>
                  </a:lnTo>
                  <a:lnTo>
                    <a:pt x="85" y="0"/>
                  </a:lnTo>
                  <a:lnTo>
                    <a:pt x="83" y="0"/>
                  </a:lnTo>
                  <a:lnTo>
                    <a:pt x="82" y="1"/>
                  </a:lnTo>
                  <a:lnTo>
                    <a:pt x="81" y="3"/>
                  </a:lnTo>
                  <a:lnTo>
                    <a:pt x="81"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9" name="Freeform 365">
              <a:extLst>
                <a:ext uri="{FF2B5EF4-FFF2-40B4-BE49-F238E27FC236}">
                  <a16:creationId xmlns:a16="http://schemas.microsoft.com/office/drawing/2014/main" id="{E53CF9F7-1D13-C760-780A-CD7BB707D12C}"/>
                </a:ext>
              </a:extLst>
            </p:cNvPr>
            <p:cNvSpPr/>
            <p:nvPr/>
          </p:nvSpPr>
          <p:spPr bwMode="auto">
            <a:xfrm>
              <a:off x="4610100" y="3646488"/>
              <a:ext cx="71438" cy="104775"/>
            </a:xfrm>
            <a:custGeom>
              <a:avLst/>
              <a:gdLst/>
              <a:ahLst/>
              <a:cxnLst>
                <a:cxn ang="0">
                  <a:pos x="126" y="1"/>
                </a:cxn>
                <a:cxn ang="0">
                  <a:pos x="126" y="1"/>
                </a:cxn>
                <a:cxn ang="0">
                  <a:pos x="115" y="9"/>
                </a:cxn>
                <a:cxn ang="0">
                  <a:pos x="105" y="17"/>
                </a:cxn>
                <a:cxn ang="0">
                  <a:pos x="96" y="27"/>
                </a:cxn>
                <a:cxn ang="0">
                  <a:pos x="87" y="37"/>
                </a:cxn>
                <a:cxn ang="0">
                  <a:pos x="80" y="47"/>
                </a:cxn>
                <a:cxn ang="0">
                  <a:pos x="73" y="59"/>
                </a:cxn>
                <a:cxn ang="0">
                  <a:pos x="59" y="82"/>
                </a:cxn>
                <a:cxn ang="0">
                  <a:pos x="59" y="82"/>
                </a:cxn>
                <a:cxn ang="0">
                  <a:pos x="44" y="109"/>
                </a:cxn>
                <a:cxn ang="0">
                  <a:pos x="28" y="136"/>
                </a:cxn>
                <a:cxn ang="0">
                  <a:pos x="13" y="164"/>
                </a:cxn>
                <a:cxn ang="0">
                  <a:pos x="7" y="178"/>
                </a:cxn>
                <a:cxn ang="0">
                  <a:pos x="0" y="193"/>
                </a:cxn>
                <a:cxn ang="0">
                  <a:pos x="0" y="193"/>
                </a:cxn>
                <a:cxn ang="0">
                  <a:pos x="0" y="195"/>
                </a:cxn>
                <a:cxn ang="0">
                  <a:pos x="1" y="197"/>
                </a:cxn>
                <a:cxn ang="0">
                  <a:pos x="2" y="198"/>
                </a:cxn>
                <a:cxn ang="0">
                  <a:pos x="3" y="199"/>
                </a:cxn>
                <a:cxn ang="0">
                  <a:pos x="6" y="199"/>
                </a:cxn>
                <a:cxn ang="0">
                  <a:pos x="8" y="198"/>
                </a:cxn>
                <a:cxn ang="0">
                  <a:pos x="9" y="197"/>
                </a:cxn>
                <a:cxn ang="0">
                  <a:pos x="10" y="196"/>
                </a:cxn>
                <a:cxn ang="0">
                  <a:pos x="10" y="196"/>
                </a:cxn>
                <a:cxn ang="0">
                  <a:pos x="15" y="183"/>
                </a:cxn>
                <a:cxn ang="0">
                  <a:pos x="21" y="170"/>
                </a:cxn>
                <a:cxn ang="0">
                  <a:pos x="33" y="147"/>
                </a:cxn>
                <a:cxn ang="0">
                  <a:pos x="47" y="124"/>
                </a:cxn>
                <a:cxn ang="0">
                  <a:pos x="60" y="100"/>
                </a:cxn>
                <a:cxn ang="0">
                  <a:pos x="60" y="100"/>
                </a:cxn>
                <a:cxn ang="0">
                  <a:pos x="74" y="74"/>
                </a:cxn>
                <a:cxn ang="0">
                  <a:pos x="82" y="62"/>
                </a:cxn>
                <a:cxn ang="0">
                  <a:pos x="89" y="49"/>
                </a:cxn>
                <a:cxn ang="0">
                  <a:pos x="98" y="38"/>
                </a:cxn>
                <a:cxn ang="0">
                  <a:pos x="108" y="28"/>
                </a:cxn>
                <a:cxn ang="0">
                  <a:pos x="119" y="17"/>
                </a:cxn>
                <a:cxn ang="0">
                  <a:pos x="130" y="9"/>
                </a:cxn>
                <a:cxn ang="0">
                  <a:pos x="130" y="9"/>
                </a:cxn>
                <a:cxn ang="0">
                  <a:pos x="133" y="7"/>
                </a:cxn>
                <a:cxn ang="0">
                  <a:pos x="134" y="6"/>
                </a:cxn>
                <a:cxn ang="0">
                  <a:pos x="133" y="4"/>
                </a:cxn>
                <a:cxn ang="0">
                  <a:pos x="133" y="2"/>
                </a:cxn>
                <a:cxn ang="0">
                  <a:pos x="132" y="1"/>
                </a:cxn>
                <a:cxn ang="0">
                  <a:pos x="129" y="0"/>
                </a:cxn>
                <a:cxn ang="0">
                  <a:pos x="128" y="0"/>
                </a:cxn>
                <a:cxn ang="0">
                  <a:pos x="126" y="1"/>
                </a:cxn>
                <a:cxn ang="0">
                  <a:pos x="126" y="1"/>
                </a:cxn>
              </a:cxnLst>
              <a:rect l="0" t="0" r="r" b="b"/>
              <a:pathLst>
                <a:path w="134" h="199">
                  <a:moveTo>
                    <a:pt x="126" y="1"/>
                  </a:moveTo>
                  <a:lnTo>
                    <a:pt x="126" y="1"/>
                  </a:lnTo>
                  <a:lnTo>
                    <a:pt x="115" y="9"/>
                  </a:lnTo>
                  <a:lnTo>
                    <a:pt x="105" y="17"/>
                  </a:lnTo>
                  <a:lnTo>
                    <a:pt x="96" y="27"/>
                  </a:lnTo>
                  <a:lnTo>
                    <a:pt x="87" y="37"/>
                  </a:lnTo>
                  <a:lnTo>
                    <a:pt x="80" y="47"/>
                  </a:lnTo>
                  <a:lnTo>
                    <a:pt x="73" y="59"/>
                  </a:lnTo>
                  <a:lnTo>
                    <a:pt x="59" y="82"/>
                  </a:lnTo>
                  <a:lnTo>
                    <a:pt x="59" y="82"/>
                  </a:lnTo>
                  <a:lnTo>
                    <a:pt x="44" y="109"/>
                  </a:lnTo>
                  <a:lnTo>
                    <a:pt x="28" y="136"/>
                  </a:lnTo>
                  <a:lnTo>
                    <a:pt x="13" y="164"/>
                  </a:lnTo>
                  <a:lnTo>
                    <a:pt x="7" y="178"/>
                  </a:lnTo>
                  <a:lnTo>
                    <a:pt x="0" y="193"/>
                  </a:lnTo>
                  <a:lnTo>
                    <a:pt x="0" y="193"/>
                  </a:lnTo>
                  <a:lnTo>
                    <a:pt x="0" y="195"/>
                  </a:lnTo>
                  <a:lnTo>
                    <a:pt x="1" y="197"/>
                  </a:lnTo>
                  <a:lnTo>
                    <a:pt x="2" y="198"/>
                  </a:lnTo>
                  <a:lnTo>
                    <a:pt x="3" y="199"/>
                  </a:lnTo>
                  <a:lnTo>
                    <a:pt x="6" y="199"/>
                  </a:lnTo>
                  <a:lnTo>
                    <a:pt x="8" y="198"/>
                  </a:lnTo>
                  <a:lnTo>
                    <a:pt x="9" y="197"/>
                  </a:lnTo>
                  <a:lnTo>
                    <a:pt x="10" y="196"/>
                  </a:lnTo>
                  <a:lnTo>
                    <a:pt x="10" y="196"/>
                  </a:lnTo>
                  <a:lnTo>
                    <a:pt x="15" y="183"/>
                  </a:lnTo>
                  <a:lnTo>
                    <a:pt x="21" y="170"/>
                  </a:lnTo>
                  <a:lnTo>
                    <a:pt x="33" y="147"/>
                  </a:lnTo>
                  <a:lnTo>
                    <a:pt x="47" y="124"/>
                  </a:lnTo>
                  <a:lnTo>
                    <a:pt x="60" y="100"/>
                  </a:lnTo>
                  <a:lnTo>
                    <a:pt x="60" y="100"/>
                  </a:lnTo>
                  <a:lnTo>
                    <a:pt x="74" y="74"/>
                  </a:lnTo>
                  <a:lnTo>
                    <a:pt x="82" y="62"/>
                  </a:lnTo>
                  <a:lnTo>
                    <a:pt x="89" y="49"/>
                  </a:lnTo>
                  <a:lnTo>
                    <a:pt x="98" y="38"/>
                  </a:lnTo>
                  <a:lnTo>
                    <a:pt x="108" y="28"/>
                  </a:lnTo>
                  <a:lnTo>
                    <a:pt x="119" y="17"/>
                  </a:lnTo>
                  <a:lnTo>
                    <a:pt x="130" y="9"/>
                  </a:lnTo>
                  <a:lnTo>
                    <a:pt x="130" y="9"/>
                  </a:lnTo>
                  <a:lnTo>
                    <a:pt x="133" y="7"/>
                  </a:lnTo>
                  <a:lnTo>
                    <a:pt x="134" y="6"/>
                  </a:lnTo>
                  <a:lnTo>
                    <a:pt x="133" y="4"/>
                  </a:lnTo>
                  <a:lnTo>
                    <a:pt x="133" y="2"/>
                  </a:lnTo>
                  <a:lnTo>
                    <a:pt x="132" y="1"/>
                  </a:lnTo>
                  <a:lnTo>
                    <a:pt x="129" y="0"/>
                  </a:lnTo>
                  <a:lnTo>
                    <a:pt x="128" y="0"/>
                  </a:lnTo>
                  <a:lnTo>
                    <a:pt x="126" y="1"/>
                  </a:lnTo>
                  <a:lnTo>
                    <a:pt x="126"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0" name="Freeform 366">
              <a:extLst>
                <a:ext uri="{FF2B5EF4-FFF2-40B4-BE49-F238E27FC236}">
                  <a16:creationId xmlns:a16="http://schemas.microsoft.com/office/drawing/2014/main" id="{1A66505D-CEF9-859D-F010-E85A025D6F61}"/>
                </a:ext>
              </a:extLst>
            </p:cNvPr>
            <p:cNvSpPr/>
            <p:nvPr/>
          </p:nvSpPr>
          <p:spPr bwMode="auto">
            <a:xfrm>
              <a:off x="4624388" y="3638550"/>
              <a:ext cx="84138" cy="130175"/>
            </a:xfrm>
            <a:custGeom>
              <a:avLst/>
              <a:gdLst/>
              <a:ahLst/>
              <a:cxnLst>
                <a:cxn ang="0">
                  <a:pos x="152" y="1"/>
                </a:cxn>
                <a:cxn ang="0">
                  <a:pos x="137" y="15"/>
                </a:cxn>
                <a:cxn ang="0">
                  <a:pos x="123" y="30"/>
                </a:cxn>
                <a:cxn ang="0">
                  <a:pos x="99" y="66"/>
                </a:cxn>
                <a:cxn ang="0">
                  <a:pos x="67" y="121"/>
                </a:cxn>
                <a:cxn ang="0">
                  <a:pos x="56" y="138"/>
                </a:cxn>
                <a:cxn ang="0">
                  <a:pos x="32" y="174"/>
                </a:cxn>
                <a:cxn ang="0">
                  <a:pos x="12" y="211"/>
                </a:cxn>
                <a:cxn ang="0">
                  <a:pos x="1" y="229"/>
                </a:cxn>
                <a:cxn ang="0">
                  <a:pos x="0" y="238"/>
                </a:cxn>
                <a:cxn ang="0">
                  <a:pos x="4" y="246"/>
                </a:cxn>
                <a:cxn ang="0">
                  <a:pos x="6" y="247"/>
                </a:cxn>
                <a:cxn ang="0">
                  <a:pos x="12" y="246"/>
                </a:cxn>
                <a:cxn ang="0">
                  <a:pos x="14" y="242"/>
                </a:cxn>
                <a:cxn ang="0">
                  <a:pos x="16" y="241"/>
                </a:cxn>
                <a:cxn ang="0">
                  <a:pos x="17" y="236"/>
                </a:cxn>
                <a:cxn ang="0">
                  <a:pos x="15" y="234"/>
                </a:cxn>
                <a:cxn ang="0">
                  <a:pos x="12" y="234"/>
                </a:cxn>
                <a:cxn ang="0">
                  <a:pos x="10" y="234"/>
                </a:cxn>
                <a:cxn ang="0">
                  <a:pos x="12" y="229"/>
                </a:cxn>
                <a:cxn ang="0">
                  <a:pos x="22" y="210"/>
                </a:cxn>
                <a:cxn ang="0">
                  <a:pos x="33" y="191"/>
                </a:cxn>
                <a:cxn ang="0">
                  <a:pos x="53" y="160"/>
                </a:cxn>
                <a:cxn ang="0">
                  <a:pos x="73" y="129"/>
                </a:cxn>
                <a:cxn ang="0">
                  <a:pos x="92" y="98"/>
                </a:cxn>
                <a:cxn ang="0">
                  <a:pos x="121" y="50"/>
                </a:cxn>
                <a:cxn ang="0">
                  <a:pos x="144" y="21"/>
                </a:cxn>
                <a:cxn ang="0">
                  <a:pos x="157" y="10"/>
                </a:cxn>
                <a:cxn ang="0">
                  <a:pos x="158" y="9"/>
                </a:cxn>
                <a:cxn ang="0">
                  <a:pos x="158" y="2"/>
                </a:cxn>
                <a:cxn ang="0">
                  <a:pos x="156" y="0"/>
                </a:cxn>
                <a:cxn ang="0">
                  <a:pos x="152" y="1"/>
                </a:cxn>
              </a:cxnLst>
              <a:rect l="0" t="0" r="r" b="b"/>
              <a:pathLst>
                <a:path w="159" h="247">
                  <a:moveTo>
                    <a:pt x="152" y="1"/>
                  </a:moveTo>
                  <a:lnTo>
                    <a:pt x="152" y="1"/>
                  </a:lnTo>
                  <a:lnTo>
                    <a:pt x="145" y="8"/>
                  </a:lnTo>
                  <a:lnTo>
                    <a:pt x="137" y="15"/>
                  </a:lnTo>
                  <a:lnTo>
                    <a:pt x="129" y="23"/>
                  </a:lnTo>
                  <a:lnTo>
                    <a:pt x="123" y="30"/>
                  </a:lnTo>
                  <a:lnTo>
                    <a:pt x="111" y="48"/>
                  </a:lnTo>
                  <a:lnTo>
                    <a:pt x="99" y="66"/>
                  </a:lnTo>
                  <a:lnTo>
                    <a:pt x="79" y="103"/>
                  </a:lnTo>
                  <a:lnTo>
                    <a:pt x="67" y="121"/>
                  </a:lnTo>
                  <a:lnTo>
                    <a:pt x="56" y="138"/>
                  </a:lnTo>
                  <a:lnTo>
                    <a:pt x="56" y="138"/>
                  </a:lnTo>
                  <a:lnTo>
                    <a:pt x="44" y="155"/>
                  </a:lnTo>
                  <a:lnTo>
                    <a:pt x="32" y="174"/>
                  </a:lnTo>
                  <a:lnTo>
                    <a:pt x="12" y="211"/>
                  </a:lnTo>
                  <a:lnTo>
                    <a:pt x="12" y="211"/>
                  </a:lnTo>
                  <a:lnTo>
                    <a:pt x="6" y="219"/>
                  </a:lnTo>
                  <a:lnTo>
                    <a:pt x="1" y="229"/>
                  </a:lnTo>
                  <a:lnTo>
                    <a:pt x="0" y="233"/>
                  </a:lnTo>
                  <a:lnTo>
                    <a:pt x="0" y="238"/>
                  </a:lnTo>
                  <a:lnTo>
                    <a:pt x="1" y="242"/>
                  </a:lnTo>
                  <a:lnTo>
                    <a:pt x="4" y="246"/>
                  </a:lnTo>
                  <a:lnTo>
                    <a:pt x="4" y="246"/>
                  </a:lnTo>
                  <a:lnTo>
                    <a:pt x="6" y="247"/>
                  </a:lnTo>
                  <a:lnTo>
                    <a:pt x="9" y="247"/>
                  </a:lnTo>
                  <a:lnTo>
                    <a:pt x="12" y="246"/>
                  </a:lnTo>
                  <a:lnTo>
                    <a:pt x="13" y="244"/>
                  </a:lnTo>
                  <a:lnTo>
                    <a:pt x="14" y="242"/>
                  </a:lnTo>
                  <a:lnTo>
                    <a:pt x="14" y="242"/>
                  </a:lnTo>
                  <a:lnTo>
                    <a:pt x="16" y="241"/>
                  </a:lnTo>
                  <a:lnTo>
                    <a:pt x="17" y="240"/>
                  </a:lnTo>
                  <a:lnTo>
                    <a:pt x="17" y="236"/>
                  </a:lnTo>
                  <a:lnTo>
                    <a:pt x="16" y="235"/>
                  </a:lnTo>
                  <a:lnTo>
                    <a:pt x="15" y="234"/>
                  </a:lnTo>
                  <a:lnTo>
                    <a:pt x="14" y="233"/>
                  </a:lnTo>
                  <a:lnTo>
                    <a:pt x="12" y="234"/>
                  </a:lnTo>
                  <a:lnTo>
                    <a:pt x="12" y="234"/>
                  </a:lnTo>
                  <a:lnTo>
                    <a:pt x="10" y="234"/>
                  </a:lnTo>
                  <a:lnTo>
                    <a:pt x="10" y="234"/>
                  </a:lnTo>
                  <a:lnTo>
                    <a:pt x="12" y="229"/>
                  </a:lnTo>
                  <a:lnTo>
                    <a:pt x="15" y="222"/>
                  </a:lnTo>
                  <a:lnTo>
                    <a:pt x="22" y="210"/>
                  </a:lnTo>
                  <a:lnTo>
                    <a:pt x="33" y="191"/>
                  </a:lnTo>
                  <a:lnTo>
                    <a:pt x="33" y="191"/>
                  </a:lnTo>
                  <a:lnTo>
                    <a:pt x="43" y="176"/>
                  </a:lnTo>
                  <a:lnTo>
                    <a:pt x="53" y="160"/>
                  </a:lnTo>
                  <a:lnTo>
                    <a:pt x="73" y="129"/>
                  </a:lnTo>
                  <a:lnTo>
                    <a:pt x="73" y="129"/>
                  </a:lnTo>
                  <a:lnTo>
                    <a:pt x="83" y="114"/>
                  </a:lnTo>
                  <a:lnTo>
                    <a:pt x="92" y="98"/>
                  </a:lnTo>
                  <a:lnTo>
                    <a:pt x="111" y="65"/>
                  </a:lnTo>
                  <a:lnTo>
                    <a:pt x="121" y="50"/>
                  </a:lnTo>
                  <a:lnTo>
                    <a:pt x="131" y="34"/>
                  </a:lnTo>
                  <a:lnTo>
                    <a:pt x="144" y="21"/>
                  </a:lnTo>
                  <a:lnTo>
                    <a:pt x="150" y="15"/>
                  </a:lnTo>
                  <a:lnTo>
                    <a:pt x="157" y="10"/>
                  </a:lnTo>
                  <a:lnTo>
                    <a:pt x="157" y="10"/>
                  </a:lnTo>
                  <a:lnTo>
                    <a:pt x="158" y="9"/>
                  </a:lnTo>
                  <a:lnTo>
                    <a:pt x="159" y="6"/>
                  </a:lnTo>
                  <a:lnTo>
                    <a:pt x="158" y="2"/>
                  </a:lnTo>
                  <a:lnTo>
                    <a:pt x="157" y="1"/>
                  </a:lnTo>
                  <a:lnTo>
                    <a:pt x="156" y="0"/>
                  </a:lnTo>
                  <a:lnTo>
                    <a:pt x="154" y="0"/>
                  </a:lnTo>
                  <a:lnTo>
                    <a:pt x="152" y="1"/>
                  </a:lnTo>
                  <a:lnTo>
                    <a:pt x="152"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1" name="Freeform 367">
              <a:extLst>
                <a:ext uri="{FF2B5EF4-FFF2-40B4-BE49-F238E27FC236}">
                  <a16:creationId xmlns:a16="http://schemas.microsoft.com/office/drawing/2014/main" id="{4D86FEA5-3D47-A1FC-2F93-131553E9A1DA}"/>
                </a:ext>
              </a:extLst>
            </p:cNvPr>
            <p:cNvSpPr/>
            <p:nvPr/>
          </p:nvSpPr>
          <p:spPr bwMode="auto">
            <a:xfrm>
              <a:off x="4648200" y="3646488"/>
              <a:ext cx="80963" cy="120650"/>
            </a:xfrm>
            <a:custGeom>
              <a:avLst/>
              <a:gdLst/>
              <a:ahLst/>
              <a:cxnLst>
                <a:cxn ang="0">
                  <a:pos x="143" y="2"/>
                </a:cxn>
                <a:cxn ang="0">
                  <a:pos x="143" y="2"/>
                </a:cxn>
                <a:cxn ang="0">
                  <a:pos x="132" y="14"/>
                </a:cxn>
                <a:cxn ang="0">
                  <a:pos x="120" y="28"/>
                </a:cxn>
                <a:cxn ang="0">
                  <a:pos x="110" y="41"/>
                </a:cxn>
                <a:cxn ang="0">
                  <a:pos x="100" y="54"/>
                </a:cxn>
                <a:cxn ang="0">
                  <a:pos x="81" y="83"/>
                </a:cxn>
                <a:cxn ang="0">
                  <a:pos x="63" y="113"/>
                </a:cxn>
                <a:cxn ang="0">
                  <a:pos x="63" y="113"/>
                </a:cxn>
                <a:cxn ang="0">
                  <a:pos x="47" y="141"/>
                </a:cxn>
                <a:cxn ang="0">
                  <a:pos x="32" y="169"/>
                </a:cxn>
                <a:cxn ang="0">
                  <a:pos x="32" y="169"/>
                </a:cxn>
                <a:cxn ang="0">
                  <a:pos x="24" y="182"/>
                </a:cxn>
                <a:cxn ang="0">
                  <a:pos x="15" y="195"/>
                </a:cxn>
                <a:cxn ang="0">
                  <a:pos x="7" y="207"/>
                </a:cxn>
                <a:cxn ang="0">
                  <a:pos x="1" y="221"/>
                </a:cxn>
                <a:cxn ang="0">
                  <a:pos x="1" y="221"/>
                </a:cxn>
                <a:cxn ang="0">
                  <a:pos x="0" y="223"/>
                </a:cxn>
                <a:cxn ang="0">
                  <a:pos x="1" y="225"/>
                </a:cxn>
                <a:cxn ang="0">
                  <a:pos x="2" y="227"/>
                </a:cxn>
                <a:cxn ang="0">
                  <a:pos x="5" y="228"/>
                </a:cxn>
                <a:cxn ang="0">
                  <a:pos x="9" y="228"/>
                </a:cxn>
                <a:cxn ang="0">
                  <a:pos x="9" y="228"/>
                </a:cxn>
                <a:cxn ang="0">
                  <a:pos x="12" y="227"/>
                </a:cxn>
                <a:cxn ang="0">
                  <a:pos x="14" y="224"/>
                </a:cxn>
                <a:cxn ang="0">
                  <a:pos x="13" y="221"/>
                </a:cxn>
                <a:cxn ang="0">
                  <a:pos x="12" y="219"/>
                </a:cxn>
                <a:cxn ang="0">
                  <a:pos x="12" y="219"/>
                </a:cxn>
                <a:cxn ang="0">
                  <a:pos x="17" y="209"/>
                </a:cxn>
                <a:cxn ang="0">
                  <a:pos x="23" y="200"/>
                </a:cxn>
                <a:cxn ang="0">
                  <a:pos x="36" y="180"/>
                </a:cxn>
                <a:cxn ang="0">
                  <a:pos x="36" y="180"/>
                </a:cxn>
                <a:cxn ang="0">
                  <a:pos x="52" y="153"/>
                </a:cxn>
                <a:cxn ang="0">
                  <a:pos x="67" y="125"/>
                </a:cxn>
                <a:cxn ang="0">
                  <a:pos x="67" y="125"/>
                </a:cxn>
                <a:cxn ang="0">
                  <a:pos x="85" y="94"/>
                </a:cxn>
                <a:cxn ang="0">
                  <a:pos x="105" y="64"/>
                </a:cxn>
                <a:cxn ang="0">
                  <a:pos x="115" y="49"/>
                </a:cxn>
                <a:cxn ang="0">
                  <a:pos x="127" y="35"/>
                </a:cxn>
                <a:cxn ang="0">
                  <a:pos x="138" y="21"/>
                </a:cxn>
                <a:cxn ang="0">
                  <a:pos x="150" y="8"/>
                </a:cxn>
                <a:cxn ang="0">
                  <a:pos x="150" y="8"/>
                </a:cxn>
                <a:cxn ang="0">
                  <a:pos x="151" y="6"/>
                </a:cxn>
                <a:cxn ang="0">
                  <a:pos x="151" y="5"/>
                </a:cxn>
                <a:cxn ang="0">
                  <a:pos x="150" y="3"/>
                </a:cxn>
                <a:cxn ang="0">
                  <a:pos x="149" y="2"/>
                </a:cxn>
                <a:cxn ang="0">
                  <a:pos x="148" y="1"/>
                </a:cxn>
                <a:cxn ang="0">
                  <a:pos x="146" y="0"/>
                </a:cxn>
                <a:cxn ang="0">
                  <a:pos x="145" y="0"/>
                </a:cxn>
                <a:cxn ang="0">
                  <a:pos x="143" y="2"/>
                </a:cxn>
                <a:cxn ang="0">
                  <a:pos x="143" y="2"/>
                </a:cxn>
              </a:cxnLst>
              <a:rect l="0" t="0" r="r" b="b"/>
              <a:pathLst>
                <a:path w="151" h="228">
                  <a:moveTo>
                    <a:pt x="143" y="2"/>
                  </a:moveTo>
                  <a:lnTo>
                    <a:pt x="143" y="2"/>
                  </a:lnTo>
                  <a:lnTo>
                    <a:pt x="132" y="14"/>
                  </a:lnTo>
                  <a:lnTo>
                    <a:pt x="120" y="28"/>
                  </a:lnTo>
                  <a:lnTo>
                    <a:pt x="110" y="41"/>
                  </a:lnTo>
                  <a:lnTo>
                    <a:pt x="100" y="54"/>
                  </a:lnTo>
                  <a:lnTo>
                    <a:pt x="81" y="83"/>
                  </a:lnTo>
                  <a:lnTo>
                    <a:pt x="63" y="113"/>
                  </a:lnTo>
                  <a:lnTo>
                    <a:pt x="63" y="113"/>
                  </a:lnTo>
                  <a:lnTo>
                    <a:pt x="47" y="141"/>
                  </a:lnTo>
                  <a:lnTo>
                    <a:pt x="32" y="169"/>
                  </a:lnTo>
                  <a:lnTo>
                    <a:pt x="32" y="169"/>
                  </a:lnTo>
                  <a:lnTo>
                    <a:pt x="24" y="182"/>
                  </a:lnTo>
                  <a:lnTo>
                    <a:pt x="15" y="195"/>
                  </a:lnTo>
                  <a:lnTo>
                    <a:pt x="7" y="207"/>
                  </a:lnTo>
                  <a:lnTo>
                    <a:pt x="1" y="221"/>
                  </a:lnTo>
                  <a:lnTo>
                    <a:pt x="1" y="221"/>
                  </a:lnTo>
                  <a:lnTo>
                    <a:pt x="0" y="223"/>
                  </a:lnTo>
                  <a:lnTo>
                    <a:pt x="1" y="225"/>
                  </a:lnTo>
                  <a:lnTo>
                    <a:pt x="2" y="227"/>
                  </a:lnTo>
                  <a:lnTo>
                    <a:pt x="5" y="228"/>
                  </a:lnTo>
                  <a:lnTo>
                    <a:pt x="9" y="228"/>
                  </a:lnTo>
                  <a:lnTo>
                    <a:pt x="9" y="228"/>
                  </a:lnTo>
                  <a:lnTo>
                    <a:pt x="12" y="227"/>
                  </a:lnTo>
                  <a:lnTo>
                    <a:pt x="14" y="224"/>
                  </a:lnTo>
                  <a:lnTo>
                    <a:pt x="13" y="221"/>
                  </a:lnTo>
                  <a:lnTo>
                    <a:pt x="12" y="219"/>
                  </a:lnTo>
                  <a:lnTo>
                    <a:pt x="12" y="219"/>
                  </a:lnTo>
                  <a:lnTo>
                    <a:pt x="17" y="209"/>
                  </a:lnTo>
                  <a:lnTo>
                    <a:pt x="23" y="200"/>
                  </a:lnTo>
                  <a:lnTo>
                    <a:pt x="36" y="180"/>
                  </a:lnTo>
                  <a:lnTo>
                    <a:pt x="36" y="180"/>
                  </a:lnTo>
                  <a:lnTo>
                    <a:pt x="52" y="153"/>
                  </a:lnTo>
                  <a:lnTo>
                    <a:pt x="67" y="125"/>
                  </a:lnTo>
                  <a:lnTo>
                    <a:pt x="67" y="125"/>
                  </a:lnTo>
                  <a:lnTo>
                    <a:pt x="85" y="94"/>
                  </a:lnTo>
                  <a:lnTo>
                    <a:pt x="105" y="64"/>
                  </a:lnTo>
                  <a:lnTo>
                    <a:pt x="115" y="49"/>
                  </a:lnTo>
                  <a:lnTo>
                    <a:pt x="127" y="35"/>
                  </a:lnTo>
                  <a:lnTo>
                    <a:pt x="138" y="21"/>
                  </a:lnTo>
                  <a:lnTo>
                    <a:pt x="150" y="8"/>
                  </a:lnTo>
                  <a:lnTo>
                    <a:pt x="150" y="8"/>
                  </a:lnTo>
                  <a:lnTo>
                    <a:pt x="151" y="6"/>
                  </a:lnTo>
                  <a:lnTo>
                    <a:pt x="151" y="5"/>
                  </a:lnTo>
                  <a:lnTo>
                    <a:pt x="150" y="3"/>
                  </a:lnTo>
                  <a:lnTo>
                    <a:pt x="149" y="2"/>
                  </a:lnTo>
                  <a:lnTo>
                    <a:pt x="148" y="1"/>
                  </a:lnTo>
                  <a:lnTo>
                    <a:pt x="146" y="0"/>
                  </a:lnTo>
                  <a:lnTo>
                    <a:pt x="145" y="0"/>
                  </a:lnTo>
                  <a:lnTo>
                    <a:pt x="143" y="2"/>
                  </a:lnTo>
                  <a:lnTo>
                    <a:pt x="14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2" name="Freeform 368">
              <a:extLst>
                <a:ext uri="{FF2B5EF4-FFF2-40B4-BE49-F238E27FC236}">
                  <a16:creationId xmlns:a16="http://schemas.microsoft.com/office/drawing/2014/main" id="{51D64E29-445B-9F66-32FB-49610E4A18B2}"/>
                </a:ext>
              </a:extLst>
            </p:cNvPr>
            <p:cNvSpPr/>
            <p:nvPr/>
          </p:nvSpPr>
          <p:spPr bwMode="auto">
            <a:xfrm>
              <a:off x="4708525" y="3648075"/>
              <a:ext cx="52388" cy="69850"/>
            </a:xfrm>
            <a:custGeom>
              <a:avLst/>
              <a:gdLst/>
              <a:ahLst/>
              <a:cxnLst>
                <a:cxn ang="0">
                  <a:pos x="92" y="1"/>
                </a:cxn>
                <a:cxn ang="0">
                  <a:pos x="92" y="1"/>
                </a:cxn>
                <a:cxn ang="0">
                  <a:pos x="79" y="15"/>
                </a:cxn>
                <a:cxn ang="0">
                  <a:pos x="66" y="30"/>
                </a:cxn>
                <a:cxn ang="0">
                  <a:pos x="54" y="44"/>
                </a:cxn>
                <a:cxn ang="0">
                  <a:pos x="43" y="60"/>
                </a:cxn>
                <a:cxn ang="0">
                  <a:pos x="21" y="92"/>
                </a:cxn>
                <a:cxn ang="0">
                  <a:pos x="1" y="125"/>
                </a:cxn>
                <a:cxn ang="0">
                  <a:pos x="1" y="125"/>
                </a:cxn>
                <a:cxn ang="0">
                  <a:pos x="0" y="127"/>
                </a:cxn>
                <a:cxn ang="0">
                  <a:pos x="1" y="129"/>
                </a:cxn>
                <a:cxn ang="0">
                  <a:pos x="1" y="131"/>
                </a:cxn>
                <a:cxn ang="0">
                  <a:pos x="3" y="132"/>
                </a:cxn>
                <a:cxn ang="0">
                  <a:pos x="4" y="132"/>
                </a:cxn>
                <a:cxn ang="0">
                  <a:pos x="6" y="132"/>
                </a:cxn>
                <a:cxn ang="0">
                  <a:pos x="8" y="132"/>
                </a:cxn>
                <a:cxn ang="0">
                  <a:pos x="10" y="130"/>
                </a:cxn>
                <a:cxn ang="0">
                  <a:pos x="10" y="130"/>
                </a:cxn>
                <a:cxn ang="0">
                  <a:pos x="29" y="97"/>
                </a:cxn>
                <a:cxn ang="0">
                  <a:pos x="50" y="66"/>
                </a:cxn>
                <a:cxn ang="0">
                  <a:pos x="61" y="51"/>
                </a:cxn>
                <a:cxn ang="0">
                  <a:pos x="74" y="36"/>
                </a:cxn>
                <a:cxn ang="0">
                  <a:pos x="86" y="22"/>
                </a:cxn>
                <a:cxn ang="0">
                  <a:pos x="98" y="8"/>
                </a:cxn>
                <a:cxn ang="0">
                  <a:pos x="98" y="8"/>
                </a:cxn>
                <a:cxn ang="0">
                  <a:pos x="99" y="6"/>
                </a:cxn>
                <a:cxn ang="0">
                  <a:pos x="100" y="4"/>
                </a:cxn>
                <a:cxn ang="0">
                  <a:pos x="99" y="3"/>
                </a:cxn>
                <a:cxn ang="0">
                  <a:pos x="98" y="1"/>
                </a:cxn>
                <a:cxn ang="0">
                  <a:pos x="97" y="0"/>
                </a:cxn>
                <a:cxn ang="0">
                  <a:pos x="95" y="0"/>
                </a:cxn>
                <a:cxn ang="0">
                  <a:pos x="93" y="0"/>
                </a:cxn>
                <a:cxn ang="0">
                  <a:pos x="92" y="1"/>
                </a:cxn>
                <a:cxn ang="0">
                  <a:pos x="92" y="1"/>
                </a:cxn>
              </a:cxnLst>
              <a:rect l="0" t="0" r="r" b="b"/>
              <a:pathLst>
                <a:path w="100" h="132">
                  <a:moveTo>
                    <a:pt x="92" y="1"/>
                  </a:moveTo>
                  <a:lnTo>
                    <a:pt x="92" y="1"/>
                  </a:lnTo>
                  <a:lnTo>
                    <a:pt x="79" y="15"/>
                  </a:lnTo>
                  <a:lnTo>
                    <a:pt x="66" y="30"/>
                  </a:lnTo>
                  <a:lnTo>
                    <a:pt x="54" y="44"/>
                  </a:lnTo>
                  <a:lnTo>
                    <a:pt x="43" y="60"/>
                  </a:lnTo>
                  <a:lnTo>
                    <a:pt x="21" y="92"/>
                  </a:lnTo>
                  <a:lnTo>
                    <a:pt x="1" y="125"/>
                  </a:lnTo>
                  <a:lnTo>
                    <a:pt x="1" y="125"/>
                  </a:lnTo>
                  <a:lnTo>
                    <a:pt x="0" y="127"/>
                  </a:lnTo>
                  <a:lnTo>
                    <a:pt x="1" y="129"/>
                  </a:lnTo>
                  <a:lnTo>
                    <a:pt x="1" y="131"/>
                  </a:lnTo>
                  <a:lnTo>
                    <a:pt x="3" y="132"/>
                  </a:lnTo>
                  <a:lnTo>
                    <a:pt x="4" y="132"/>
                  </a:lnTo>
                  <a:lnTo>
                    <a:pt x="6" y="132"/>
                  </a:lnTo>
                  <a:lnTo>
                    <a:pt x="8" y="132"/>
                  </a:lnTo>
                  <a:lnTo>
                    <a:pt x="10" y="130"/>
                  </a:lnTo>
                  <a:lnTo>
                    <a:pt x="10" y="130"/>
                  </a:lnTo>
                  <a:lnTo>
                    <a:pt x="29" y="97"/>
                  </a:lnTo>
                  <a:lnTo>
                    <a:pt x="50" y="66"/>
                  </a:lnTo>
                  <a:lnTo>
                    <a:pt x="61" y="51"/>
                  </a:lnTo>
                  <a:lnTo>
                    <a:pt x="74" y="36"/>
                  </a:lnTo>
                  <a:lnTo>
                    <a:pt x="86" y="22"/>
                  </a:lnTo>
                  <a:lnTo>
                    <a:pt x="98" y="8"/>
                  </a:lnTo>
                  <a:lnTo>
                    <a:pt x="98" y="8"/>
                  </a:lnTo>
                  <a:lnTo>
                    <a:pt x="99" y="6"/>
                  </a:lnTo>
                  <a:lnTo>
                    <a:pt x="100" y="4"/>
                  </a:lnTo>
                  <a:lnTo>
                    <a:pt x="99" y="3"/>
                  </a:lnTo>
                  <a:lnTo>
                    <a:pt x="98" y="1"/>
                  </a:lnTo>
                  <a:lnTo>
                    <a:pt x="97" y="0"/>
                  </a:lnTo>
                  <a:lnTo>
                    <a:pt x="95" y="0"/>
                  </a:lnTo>
                  <a:lnTo>
                    <a:pt x="93" y="0"/>
                  </a:lnTo>
                  <a:lnTo>
                    <a:pt x="92" y="1"/>
                  </a:lnTo>
                  <a:lnTo>
                    <a:pt x="92"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3" name="Freeform 369">
              <a:extLst>
                <a:ext uri="{FF2B5EF4-FFF2-40B4-BE49-F238E27FC236}">
                  <a16:creationId xmlns:a16="http://schemas.microsoft.com/office/drawing/2014/main" id="{04C38D76-F3B7-9709-0AB8-A68419916C69}"/>
                </a:ext>
              </a:extLst>
            </p:cNvPr>
            <p:cNvSpPr/>
            <p:nvPr/>
          </p:nvSpPr>
          <p:spPr bwMode="auto">
            <a:xfrm>
              <a:off x="4749800" y="3648075"/>
              <a:ext cx="39688" cy="52388"/>
            </a:xfrm>
            <a:custGeom>
              <a:avLst/>
              <a:gdLst/>
              <a:ahLst/>
              <a:cxnLst>
                <a:cxn ang="0">
                  <a:pos x="66" y="4"/>
                </a:cxn>
                <a:cxn ang="0">
                  <a:pos x="66" y="4"/>
                </a:cxn>
                <a:cxn ang="0">
                  <a:pos x="65" y="10"/>
                </a:cxn>
                <a:cxn ang="0">
                  <a:pos x="62" y="14"/>
                </a:cxn>
                <a:cxn ang="0">
                  <a:pos x="59" y="20"/>
                </a:cxn>
                <a:cxn ang="0">
                  <a:pos x="54" y="24"/>
                </a:cxn>
                <a:cxn ang="0">
                  <a:pos x="45" y="32"/>
                </a:cxn>
                <a:cxn ang="0">
                  <a:pos x="41" y="36"/>
                </a:cxn>
                <a:cxn ang="0">
                  <a:pos x="38" y="40"/>
                </a:cxn>
                <a:cxn ang="0">
                  <a:pos x="38" y="40"/>
                </a:cxn>
                <a:cxn ang="0">
                  <a:pos x="29" y="54"/>
                </a:cxn>
                <a:cxn ang="0">
                  <a:pos x="18" y="66"/>
                </a:cxn>
                <a:cxn ang="0">
                  <a:pos x="9" y="78"/>
                </a:cxn>
                <a:cxn ang="0">
                  <a:pos x="0" y="92"/>
                </a:cxn>
                <a:cxn ang="0">
                  <a:pos x="0" y="92"/>
                </a:cxn>
                <a:cxn ang="0">
                  <a:pos x="0" y="94"/>
                </a:cxn>
                <a:cxn ang="0">
                  <a:pos x="0" y="96"/>
                </a:cxn>
                <a:cxn ang="0">
                  <a:pos x="1" y="97"/>
                </a:cxn>
                <a:cxn ang="0">
                  <a:pos x="2" y="99"/>
                </a:cxn>
                <a:cxn ang="0">
                  <a:pos x="4" y="99"/>
                </a:cxn>
                <a:cxn ang="0">
                  <a:pos x="5" y="99"/>
                </a:cxn>
                <a:cxn ang="0">
                  <a:pos x="7" y="98"/>
                </a:cxn>
                <a:cxn ang="0">
                  <a:pos x="8" y="97"/>
                </a:cxn>
                <a:cxn ang="0">
                  <a:pos x="8" y="97"/>
                </a:cxn>
                <a:cxn ang="0">
                  <a:pos x="17" y="82"/>
                </a:cxn>
                <a:cxn ang="0">
                  <a:pos x="28" y="66"/>
                </a:cxn>
                <a:cxn ang="0">
                  <a:pos x="40" y="52"/>
                </a:cxn>
                <a:cxn ang="0">
                  <a:pos x="52" y="38"/>
                </a:cxn>
                <a:cxn ang="0">
                  <a:pos x="52" y="38"/>
                </a:cxn>
                <a:cxn ang="0">
                  <a:pos x="60" y="31"/>
                </a:cxn>
                <a:cxn ang="0">
                  <a:pos x="67" y="23"/>
                </a:cxn>
                <a:cxn ang="0">
                  <a:pos x="70" y="18"/>
                </a:cxn>
                <a:cxn ang="0">
                  <a:pos x="72" y="14"/>
                </a:cxn>
                <a:cxn ang="0">
                  <a:pos x="74" y="10"/>
                </a:cxn>
                <a:cxn ang="0">
                  <a:pos x="75" y="4"/>
                </a:cxn>
                <a:cxn ang="0">
                  <a:pos x="75" y="4"/>
                </a:cxn>
                <a:cxn ang="0">
                  <a:pos x="75" y="3"/>
                </a:cxn>
                <a:cxn ang="0">
                  <a:pos x="74" y="1"/>
                </a:cxn>
                <a:cxn ang="0">
                  <a:pos x="73" y="0"/>
                </a:cxn>
                <a:cxn ang="0">
                  <a:pos x="71" y="0"/>
                </a:cxn>
                <a:cxn ang="0">
                  <a:pos x="68" y="1"/>
                </a:cxn>
                <a:cxn ang="0">
                  <a:pos x="67" y="3"/>
                </a:cxn>
                <a:cxn ang="0">
                  <a:pos x="66" y="4"/>
                </a:cxn>
                <a:cxn ang="0">
                  <a:pos x="66" y="4"/>
                </a:cxn>
              </a:cxnLst>
              <a:rect l="0" t="0" r="r" b="b"/>
              <a:pathLst>
                <a:path w="75" h="99">
                  <a:moveTo>
                    <a:pt x="66" y="4"/>
                  </a:moveTo>
                  <a:lnTo>
                    <a:pt x="66" y="4"/>
                  </a:lnTo>
                  <a:lnTo>
                    <a:pt x="65" y="10"/>
                  </a:lnTo>
                  <a:lnTo>
                    <a:pt x="62" y="14"/>
                  </a:lnTo>
                  <a:lnTo>
                    <a:pt x="59" y="20"/>
                  </a:lnTo>
                  <a:lnTo>
                    <a:pt x="54" y="24"/>
                  </a:lnTo>
                  <a:lnTo>
                    <a:pt x="45" y="32"/>
                  </a:lnTo>
                  <a:lnTo>
                    <a:pt x="41" y="36"/>
                  </a:lnTo>
                  <a:lnTo>
                    <a:pt x="38" y="40"/>
                  </a:lnTo>
                  <a:lnTo>
                    <a:pt x="38" y="40"/>
                  </a:lnTo>
                  <a:lnTo>
                    <a:pt x="29" y="54"/>
                  </a:lnTo>
                  <a:lnTo>
                    <a:pt x="18" y="66"/>
                  </a:lnTo>
                  <a:lnTo>
                    <a:pt x="9" y="78"/>
                  </a:lnTo>
                  <a:lnTo>
                    <a:pt x="0" y="92"/>
                  </a:lnTo>
                  <a:lnTo>
                    <a:pt x="0" y="92"/>
                  </a:lnTo>
                  <a:lnTo>
                    <a:pt x="0" y="94"/>
                  </a:lnTo>
                  <a:lnTo>
                    <a:pt x="0" y="96"/>
                  </a:lnTo>
                  <a:lnTo>
                    <a:pt x="1" y="97"/>
                  </a:lnTo>
                  <a:lnTo>
                    <a:pt x="2" y="99"/>
                  </a:lnTo>
                  <a:lnTo>
                    <a:pt x="4" y="99"/>
                  </a:lnTo>
                  <a:lnTo>
                    <a:pt x="5" y="99"/>
                  </a:lnTo>
                  <a:lnTo>
                    <a:pt x="7" y="98"/>
                  </a:lnTo>
                  <a:lnTo>
                    <a:pt x="8" y="97"/>
                  </a:lnTo>
                  <a:lnTo>
                    <a:pt x="8" y="97"/>
                  </a:lnTo>
                  <a:lnTo>
                    <a:pt x="17" y="82"/>
                  </a:lnTo>
                  <a:lnTo>
                    <a:pt x="28" y="66"/>
                  </a:lnTo>
                  <a:lnTo>
                    <a:pt x="40" y="52"/>
                  </a:lnTo>
                  <a:lnTo>
                    <a:pt x="52" y="38"/>
                  </a:lnTo>
                  <a:lnTo>
                    <a:pt x="52" y="38"/>
                  </a:lnTo>
                  <a:lnTo>
                    <a:pt x="60" y="31"/>
                  </a:lnTo>
                  <a:lnTo>
                    <a:pt x="67" y="23"/>
                  </a:lnTo>
                  <a:lnTo>
                    <a:pt x="70" y="18"/>
                  </a:lnTo>
                  <a:lnTo>
                    <a:pt x="72" y="14"/>
                  </a:lnTo>
                  <a:lnTo>
                    <a:pt x="74" y="10"/>
                  </a:lnTo>
                  <a:lnTo>
                    <a:pt x="75" y="4"/>
                  </a:lnTo>
                  <a:lnTo>
                    <a:pt x="75" y="4"/>
                  </a:lnTo>
                  <a:lnTo>
                    <a:pt x="75" y="3"/>
                  </a:lnTo>
                  <a:lnTo>
                    <a:pt x="74" y="1"/>
                  </a:lnTo>
                  <a:lnTo>
                    <a:pt x="73" y="0"/>
                  </a:lnTo>
                  <a:lnTo>
                    <a:pt x="71" y="0"/>
                  </a:lnTo>
                  <a:lnTo>
                    <a:pt x="68" y="1"/>
                  </a:lnTo>
                  <a:lnTo>
                    <a:pt x="67" y="3"/>
                  </a:lnTo>
                  <a:lnTo>
                    <a:pt x="66" y="4"/>
                  </a:lnTo>
                  <a:lnTo>
                    <a:pt x="66"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4" name="Freeform 370">
              <a:extLst>
                <a:ext uri="{FF2B5EF4-FFF2-40B4-BE49-F238E27FC236}">
                  <a16:creationId xmlns:a16="http://schemas.microsoft.com/office/drawing/2014/main" id="{5DF90FF6-B998-7DFE-95AD-8197B95D4183}"/>
                </a:ext>
              </a:extLst>
            </p:cNvPr>
            <p:cNvSpPr/>
            <p:nvPr/>
          </p:nvSpPr>
          <p:spPr bwMode="auto">
            <a:xfrm>
              <a:off x="4384675" y="3116263"/>
              <a:ext cx="22225" cy="38100"/>
            </a:xfrm>
            <a:custGeom>
              <a:avLst/>
              <a:gdLst/>
              <a:ahLst/>
              <a:cxnLst>
                <a:cxn ang="0">
                  <a:pos x="38" y="0"/>
                </a:cxn>
                <a:cxn ang="0">
                  <a:pos x="33" y="0"/>
                </a:cxn>
                <a:cxn ang="0">
                  <a:pos x="33" y="0"/>
                </a:cxn>
                <a:cxn ang="0">
                  <a:pos x="31" y="0"/>
                </a:cxn>
                <a:cxn ang="0">
                  <a:pos x="29" y="2"/>
                </a:cxn>
                <a:cxn ang="0">
                  <a:pos x="29" y="2"/>
                </a:cxn>
                <a:cxn ang="0">
                  <a:pos x="19" y="18"/>
                </a:cxn>
                <a:cxn ang="0">
                  <a:pos x="10" y="35"/>
                </a:cxn>
                <a:cxn ang="0">
                  <a:pos x="10" y="35"/>
                </a:cxn>
                <a:cxn ang="0">
                  <a:pos x="6" y="42"/>
                </a:cxn>
                <a:cxn ang="0">
                  <a:pos x="2" y="50"/>
                </a:cxn>
                <a:cxn ang="0">
                  <a:pos x="0" y="59"/>
                </a:cxn>
                <a:cxn ang="0">
                  <a:pos x="0" y="63"/>
                </a:cxn>
                <a:cxn ang="0">
                  <a:pos x="0" y="67"/>
                </a:cxn>
                <a:cxn ang="0">
                  <a:pos x="0" y="67"/>
                </a:cxn>
                <a:cxn ang="0">
                  <a:pos x="1" y="69"/>
                </a:cxn>
                <a:cxn ang="0">
                  <a:pos x="3" y="70"/>
                </a:cxn>
                <a:cxn ang="0">
                  <a:pos x="4" y="70"/>
                </a:cxn>
                <a:cxn ang="0">
                  <a:pos x="6" y="70"/>
                </a:cxn>
                <a:cxn ang="0">
                  <a:pos x="8" y="69"/>
                </a:cxn>
                <a:cxn ang="0">
                  <a:pos x="9" y="68"/>
                </a:cxn>
                <a:cxn ang="0">
                  <a:pos x="9" y="67"/>
                </a:cxn>
                <a:cxn ang="0">
                  <a:pos x="9" y="65"/>
                </a:cxn>
                <a:cxn ang="0">
                  <a:pos x="9" y="65"/>
                </a:cxn>
                <a:cxn ang="0">
                  <a:pos x="9" y="61"/>
                </a:cxn>
                <a:cxn ang="0">
                  <a:pos x="9" y="57"/>
                </a:cxn>
                <a:cxn ang="0">
                  <a:pos x="13" y="48"/>
                </a:cxn>
                <a:cxn ang="0">
                  <a:pos x="22" y="33"/>
                </a:cxn>
                <a:cxn ang="0">
                  <a:pos x="22" y="33"/>
                </a:cxn>
                <a:cxn ang="0">
                  <a:pos x="33" y="15"/>
                </a:cxn>
                <a:cxn ang="0">
                  <a:pos x="33" y="15"/>
                </a:cxn>
                <a:cxn ang="0">
                  <a:pos x="36" y="9"/>
                </a:cxn>
                <a:cxn ang="0">
                  <a:pos x="36" y="9"/>
                </a:cxn>
                <a:cxn ang="0">
                  <a:pos x="38" y="9"/>
                </a:cxn>
                <a:cxn ang="0">
                  <a:pos x="38" y="9"/>
                </a:cxn>
                <a:cxn ang="0">
                  <a:pos x="40" y="9"/>
                </a:cxn>
                <a:cxn ang="0">
                  <a:pos x="41" y="8"/>
                </a:cxn>
                <a:cxn ang="0">
                  <a:pos x="42" y="6"/>
                </a:cxn>
                <a:cxn ang="0">
                  <a:pos x="42" y="4"/>
                </a:cxn>
                <a:cxn ang="0">
                  <a:pos x="42" y="3"/>
                </a:cxn>
                <a:cxn ang="0">
                  <a:pos x="41" y="1"/>
                </a:cxn>
                <a:cxn ang="0">
                  <a:pos x="40" y="0"/>
                </a:cxn>
                <a:cxn ang="0">
                  <a:pos x="38" y="0"/>
                </a:cxn>
                <a:cxn ang="0">
                  <a:pos x="38" y="0"/>
                </a:cxn>
              </a:cxnLst>
              <a:rect l="0" t="0" r="r" b="b"/>
              <a:pathLst>
                <a:path w="42" h="70">
                  <a:moveTo>
                    <a:pt x="38" y="0"/>
                  </a:moveTo>
                  <a:lnTo>
                    <a:pt x="33" y="0"/>
                  </a:lnTo>
                  <a:lnTo>
                    <a:pt x="33" y="0"/>
                  </a:lnTo>
                  <a:lnTo>
                    <a:pt x="31" y="0"/>
                  </a:lnTo>
                  <a:lnTo>
                    <a:pt x="29" y="2"/>
                  </a:lnTo>
                  <a:lnTo>
                    <a:pt x="29" y="2"/>
                  </a:lnTo>
                  <a:lnTo>
                    <a:pt x="19" y="18"/>
                  </a:lnTo>
                  <a:lnTo>
                    <a:pt x="10" y="35"/>
                  </a:lnTo>
                  <a:lnTo>
                    <a:pt x="10" y="35"/>
                  </a:lnTo>
                  <a:lnTo>
                    <a:pt x="6" y="42"/>
                  </a:lnTo>
                  <a:lnTo>
                    <a:pt x="2" y="50"/>
                  </a:lnTo>
                  <a:lnTo>
                    <a:pt x="0" y="59"/>
                  </a:lnTo>
                  <a:lnTo>
                    <a:pt x="0" y="63"/>
                  </a:lnTo>
                  <a:lnTo>
                    <a:pt x="0" y="67"/>
                  </a:lnTo>
                  <a:lnTo>
                    <a:pt x="0" y="67"/>
                  </a:lnTo>
                  <a:lnTo>
                    <a:pt x="1" y="69"/>
                  </a:lnTo>
                  <a:lnTo>
                    <a:pt x="3" y="70"/>
                  </a:lnTo>
                  <a:lnTo>
                    <a:pt x="4" y="70"/>
                  </a:lnTo>
                  <a:lnTo>
                    <a:pt x="6" y="70"/>
                  </a:lnTo>
                  <a:lnTo>
                    <a:pt x="8" y="69"/>
                  </a:lnTo>
                  <a:lnTo>
                    <a:pt x="9" y="68"/>
                  </a:lnTo>
                  <a:lnTo>
                    <a:pt x="9" y="67"/>
                  </a:lnTo>
                  <a:lnTo>
                    <a:pt x="9" y="65"/>
                  </a:lnTo>
                  <a:lnTo>
                    <a:pt x="9" y="65"/>
                  </a:lnTo>
                  <a:lnTo>
                    <a:pt x="9" y="61"/>
                  </a:lnTo>
                  <a:lnTo>
                    <a:pt x="9" y="57"/>
                  </a:lnTo>
                  <a:lnTo>
                    <a:pt x="13" y="48"/>
                  </a:lnTo>
                  <a:lnTo>
                    <a:pt x="22" y="33"/>
                  </a:lnTo>
                  <a:lnTo>
                    <a:pt x="22" y="33"/>
                  </a:lnTo>
                  <a:lnTo>
                    <a:pt x="33" y="15"/>
                  </a:lnTo>
                  <a:lnTo>
                    <a:pt x="33" y="15"/>
                  </a:lnTo>
                  <a:lnTo>
                    <a:pt x="36" y="9"/>
                  </a:lnTo>
                  <a:lnTo>
                    <a:pt x="36" y="9"/>
                  </a:lnTo>
                  <a:lnTo>
                    <a:pt x="38" y="9"/>
                  </a:lnTo>
                  <a:lnTo>
                    <a:pt x="38" y="9"/>
                  </a:lnTo>
                  <a:lnTo>
                    <a:pt x="40" y="9"/>
                  </a:lnTo>
                  <a:lnTo>
                    <a:pt x="41" y="8"/>
                  </a:lnTo>
                  <a:lnTo>
                    <a:pt x="42" y="6"/>
                  </a:lnTo>
                  <a:lnTo>
                    <a:pt x="42" y="4"/>
                  </a:lnTo>
                  <a:lnTo>
                    <a:pt x="42" y="3"/>
                  </a:lnTo>
                  <a:lnTo>
                    <a:pt x="41" y="1"/>
                  </a:lnTo>
                  <a:lnTo>
                    <a:pt x="40" y="0"/>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5" name="Freeform 371">
              <a:extLst>
                <a:ext uri="{FF2B5EF4-FFF2-40B4-BE49-F238E27FC236}">
                  <a16:creationId xmlns:a16="http://schemas.microsoft.com/office/drawing/2014/main" id="{F1E2FA54-33E4-2CF2-1A67-0E7B8ECAA085}"/>
                </a:ext>
              </a:extLst>
            </p:cNvPr>
            <p:cNvSpPr/>
            <p:nvPr/>
          </p:nvSpPr>
          <p:spPr bwMode="auto">
            <a:xfrm>
              <a:off x="4446588" y="3108325"/>
              <a:ext cx="34925" cy="47625"/>
            </a:xfrm>
            <a:custGeom>
              <a:avLst/>
              <a:gdLst/>
              <a:ahLst/>
              <a:cxnLst>
                <a:cxn ang="0">
                  <a:pos x="55" y="2"/>
                </a:cxn>
                <a:cxn ang="0">
                  <a:pos x="55" y="2"/>
                </a:cxn>
                <a:cxn ang="0">
                  <a:pos x="46" y="15"/>
                </a:cxn>
                <a:cxn ang="0">
                  <a:pos x="36" y="26"/>
                </a:cxn>
                <a:cxn ang="0">
                  <a:pos x="26" y="39"/>
                </a:cxn>
                <a:cxn ang="0">
                  <a:pos x="16" y="50"/>
                </a:cxn>
                <a:cxn ang="0">
                  <a:pos x="16" y="50"/>
                </a:cxn>
                <a:cxn ang="0">
                  <a:pos x="10" y="58"/>
                </a:cxn>
                <a:cxn ang="0">
                  <a:pos x="4" y="69"/>
                </a:cxn>
                <a:cxn ang="0">
                  <a:pos x="1" y="75"/>
                </a:cxn>
                <a:cxn ang="0">
                  <a:pos x="0" y="80"/>
                </a:cxn>
                <a:cxn ang="0">
                  <a:pos x="0" y="85"/>
                </a:cxn>
                <a:cxn ang="0">
                  <a:pos x="1" y="87"/>
                </a:cxn>
                <a:cxn ang="0">
                  <a:pos x="4" y="89"/>
                </a:cxn>
                <a:cxn ang="0">
                  <a:pos x="4" y="89"/>
                </a:cxn>
                <a:cxn ang="0">
                  <a:pos x="6" y="90"/>
                </a:cxn>
                <a:cxn ang="0">
                  <a:pos x="8" y="90"/>
                </a:cxn>
                <a:cxn ang="0">
                  <a:pos x="9" y="90"/>
                </a:cxn>
                <a:cxn ang="0">
                  <a:pos x="11" y="89"/>
                </a:cxn>
                <a:cxn ang="0">
                  <a:pos x="12" y="87"/>
                </a:cxn>
                <a:cxn ang="0">
                  <a:pos x="12" y="86"/>
                </a:cxn>
                <a:cxn ang="0">
                  <a:pos x="12" y="84"/>
                </a:cxn>
                <a:cxn ang="0">
                  <a:pos x="11" y="82"/>
                </a:cxn>
                <a:cxn ang="0">
                  <a:pos x="11" y="82"/>
                </a:cxn>
                <a:cxn ang="0">
                  <a:pos x="10" y="80"/>
                </a:cxn>
                <a:cxn ang="0">
                  <a:pos x="10" y="77"/>
                </a:cxn>
                <a:cxn ang="0">
                  <a:pos x="12" y="74"/>
                </a:cxn>
                <a:cxn ang="0">
                  <a:pos x="14" y="69"/>
                </a:cxn>
                <a:cxn ang="0">
                  <a:pos x="21" y="57"/>
                </a:cxn>
                <a:cxn ang="0">
                  <a:pos x="31" y="46"/>
                </a:cxn>
                <a:cxn ang="0">
                  <a:pos x="51" y="22"/>
                </a:cxn>
                <a:cxn ang="0">
                  <a:pos x="63" y="8"/>
                </a:cxn>
                <a:cxn ang="0">
                  <a:pos x="63" y="8"/>
                </a:cxn>
                <a:cxn ang="0">
                  <a:pos x="65" y="6"/>
                </a:cxn>
                <a:cxn ang="0">
                  <a:pos x="65" y="3"/>
                </a:cxn>
                <a:cxn ang="0">
                  <a:pos x="63" y="2"/>
                </a:cxn>
                <a:cxn ang="0">
                  <a:pos x="62" y="1"/>
                </a:cxn>
                <a:cxn ang="0">
                  <a:pos x="58" y="0"/>
                </a:cxn>
                <a:cxn ang="0">
                  <a:pos x="56" y="1"/>
                </a:cxn>
                <a:cxn ang="0">
                  <a:pos x="55" y="2"/>
                </a:cxn>
                <a:cxn ang="0">
                  <a:pos x="55" y="2"/>
                </a:cxn>
              </a:cxnLst>
              <a:rect l="0" t="0" r="r" b="b"/>
              <a:pathLst>
                <a:path w="65" h="90">
                  <a:moveTo>
                    <a:pt x="55" y="2"/>
                  </a:moveTo>
                  <a:lnTo>
                    <a:pt x="55" y="2"/>
                  </a:lnTo>
                  <a:lnTo>
                    <a:pt x="46" y="15"/>
                  </a:lnTo>
                  <a:lnTo>
                    <a:pt x="36" y="26"/>
                  </a:lnTo>
                  <a:lnTo>
                    <a:pt x="26" y="39"/>
                  </a:lnTo>
                  <a:lnTo>
                    <a:pt x="16" y="50"/>
                  </a:lnTo>
                  <a:lnTo>
                    <a:pt x="16" y="50"/>
                  </a:lnTo>
                  <a:lnTo>
                    <a:pt x="10" y="58"/>
                  </a:lnTo>
                  <a:lnTo>
                    <a:pt x="4" y="69"/>
                  </a:lnTo>
                  <a:lnTo>
                    <a:pt x="1" y="75"/>
                  </a:lnTo>
                  <a:lnTo>
                    <a:pt x="0" y="80"/>
                  </a:lnTo>
                  <a:lnTo>
                    <a:pt x="0" y="85"/>
                  </a:lnTo>
                  <a:lnTo>
                    <a:pt x="1" y="87"/>
                  </a:lnTo>
                  <a:lnTo>
                    <a:pt x="4" y="89"/>
                  </a:lnTo>
                  <a:lnTo>
                    <a:pt x="4" y="89"/>
                  </a:lnTo>
                  <a:lnTo>
                    <a:pt x="6" y="90"/>
                  </a:lnTo>
                  <a:lnTo>
                    <a:pt x="8" y="90"/>
                  </a:lnTo>
                  <a:lnTo>
                    <a:pt x="9" y="90"/>
                  </a:lnTo>
                  <a:lnTo>
                    <a:pt x="11" y="89"/>
                  </a:lnTo>
                  <a:lnTo>
                    <a:pt x="12" y="87"/>
                  </a:lnTo>
                  <a:lnTo>
                    <a:pt x="12" y="86"/>
                  </a:lnTo>
                  <a:lnTo>
                    <a:pt x="12" y="84"/>
                  </a:lnTo>
                  <a:lnTo>
                    <a:pt x="11" y="82"/>
                  </a:lnTo>
                  <a:lnTo>
                    <a:pt x="11" y="82"/>
                  </a:lnTo>
                  <a:lnTo>
                    <a:pt x="10" y="80"/>
                  </a:lnTo>
                  <a:lnTo>
                    <a:pt x="10" y="77"/>
                  </a:lnTo>
                  <a:lnTo>
                    <a:pt x="12" y="74"/>
                  </a:lnTo>
                  <a:lnTo>
                    <a:pt x="14" y="69"/>
                  </a:lnTo>
                  <a:lnTo>
                    <a:pt x="21" y="57"/>
                  </a:lnTo>
                  <a:lnTo>
                    <a:pt x="31" y="46"/>
                  </a:lnTo>
                  <a:lnTo>
                    <a:pt x="51" y="22"/>
                  </a:lnTo>
                  <a:lnTo>
                    <a:pt x="63" y="8"/>
                  </a:lnTo>
                  <a:lnTo>
                    <a:pt x="63" y="8"/>
                  </a:lnTo>
                  <a:lnTo>
                    <a:pt x="65" y="6"/>
                  </a:lnTo>
                  <a:lnTo>
                    <a:pt x="65" y="3"/>
                  </a:lnTo>
                  <a:lnTo>
                    <a:pt x="63" y="2"/>
                  </a:lnTo>
                  <a:lnTo>
                    <a:pt x="62" y="1"/>
                  </a:lnTo>
                  <a:lnTo>
                    <a:pt x="58" y="0"/>
                  </a:lnTo>
                  <a:lnTo>
                    <a:pt x="56" y="1"/>
                  </a:lnTo>
                  <a:lnTo>
                    <a:pt x="55" y="2"/>
                  </a:lnTo>
                  <a:lnTo>
                    <a:pt x="5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6" name="Freeform 372">
              <a:extLst>
                <a:ext uri="{FF2B5EF4-FFF2-40B4-BE49-F238E27FC236}">
                  <a16:creationId xmlns:a16="http://schemas.microsoft.com/office/drawing/2014/main" id="{B5A9FA56-3DA2-1BDC-6AC2-E4D0BC1E5CFE}"/>
                </a:ext>
              </a:extLst>
            </p:cNvPr>
            <p:cNvSpPr/>
            <p:nvPr/>
          </p:nvSpPr>
          <p:spPr bwMode="auto">
            <a:xfrm>
              <a:off x="4516438" y="3119438"/>
              <a:ext cx="22225" cy="39688"/>
            </a:xfrm>
            <a:custGeom>
              <a:avLst/>
              <a:gdLst/>
              <a:ahLst/>
              <a:cxnLst>
                <a:cxn ang="0">
                  <a:pos x="34" y="1"/>
                </a:cxn>
                <a:cxn ang="0">
                  <a:pos x="34" y="1"/>
                </a:cxn>
                <a:cxn ang="0">
                  <a:pos x="29" y="5"/>
                </a:cxn>
                <a:cxn ang="0">
                  <a:pos x="24" y="10"/>
                </a:cxn>
                <a:cxn ang="0">
                  <a:pos x="16" y="21"/>
                </a:cxn>
                <a:cxn ang="0">
                  <a:pos x="10" y="33"/>
                </a:cxn>
                <a:cxn ang="0">
                  <a:pos x="5" y="45"/>
                </a:cxn>
                <a:cxn ang="0">
                  <a:pos x="5" y="45"/>
                </a:cxn>
                <a:cxn ang="0">
                  <a:pos x="3" y="54"/>
                </a:cxn>
                <a:cxn ang="0">
                  <a:pos x="0" y="63"/>
                </a:cxn>
                <a:cxn ang="0">
                  <a:pos x="0" y="67"/>
                </a:cxn>
                <a:cxn ang="0">
                  <a:pos x="2" y="71"/>
                </a:cxn>
                <a:cxn ang="0">
                  <a:pos x="4" y="73"/>
                </a:cxn>
                <a:cxn ang="0">
                  <a:pos x="9" y="75"/>
                </a:cxn>
                <a:cxn ang="0">
                  <a:pos x="9" y="75"/>
                </a:cxn>
                <a:cxn ang="0">
                  <a:pos x="11" y="75"/>
                </a:cxn>
                <a:cxn ang="0">
                  <a:pos x="12" y="74"/>
                </a:cxn>
                <a:cxn ang="0">
                  <a:pos x="13" y="72"/>
                </a:cxn>
                <a:cxn ang="0">
                  <a:pos x="13" y="71"/>
                </a:cxn>
                <a:cxn ang="0">
                  <a:pos x="12" y="67"/>
                </a:cxn>
                <a:cxn ang="0">
                  <a:pos x="11" y="66"/>
                </a:cxn>
                <a:cxn ang="0">
                  <a:pos x="9" y="66"/>
                </a:cxn>
                <a:cxn ang="0">
                  <a:pos x="9" y="66"/>
                </a:cxn>
                <a:cxn ang="0">
                  <a:pos x="19" y="35"/>
                </a:cxn>
                <a:cxn ang="0">
                  <a:pos x="19" y="35"/>
                </a:cxn>
                <a:cxn ang="0">
                  <a:pos x="23" y="28"/>
                </a:cxn>
                <a:cxn ang="0">
                  <a:pos x="29" y="21"/>
                </a:cxn>
                <a:cxn ang="0">
                  <a:pos x="34" y="13"/>
                </a:cxn>
                <a:cxn ang="0">
                  <a:pos x="41" y="7"/>
                </a:cxn>
                <a:cxn ang="0">
                  <a:pos x="41" y="7"/>
                </a:cxn>
                <a:cxn ang="0">
                  <a:pos x="42" y="6"/>
                </a:cxn>
                <a:cxn ang="0">
                  <a:pos x="42" y="4"/>
                </a:cxn>
                <a:cxn ang="0">
                  <a:pos x="42" y="3"/>
                </a:cxn>
                <a:cxn ang="0">
                  <a:pos x="41" y="1"/>
                </a:cxn>
                <a:cxn ang="0">
                  <a:pos x="38" y="0"/>
                </a:cxn>
                <a:cxn ang="0">
                  <a:pos x="36" y="0"/>
                </a:cxn>
                <a:cxn ang="0">
                  <a:pos x="34" y="1"/>
                </a:cxn>
                <a:cxn ang="0">
                  <a:pos x="34" y="1"/>
                </a:cxn>
              </a:cxnLst>
              <a:rect l="0" t="0" r="r" b="b"/>
              <a:pathLst>
                <a:path w="42" h="75">
                  <a:moveTo>
                    <a:pt x="34" y="1"/>
                  </a:moveTo>
                  <a:lnTo>
                    <a:pt x="34" y="1"/>
                  </a:lnTo>
                  <a:lnTo>
                    <a:pt x="29" y="5"/>
                  </a:lnTo>
                  <a:lnTo>
                    <a:pt x="24" y="10"/>
                  </a:lnTo>
                  <a:lnTo>
                    <a:pt x="16" y="21"/>
                  </a:lnTo>
                  <a:lnTo>
                    <a:pt x="10" y="33"/>
                  </a:lnTo>
                  <a:lnTo>
                    <a:pt x="5" y="45"/>
                  </a:lnTo>
                  <a:lnTo>
                    <a:pt x="5" y="45"/>
                  </a:lnTo>
                  <a:lnTo>
                    <a:pt x="3" y="54"/>
                  </a:lnTo>
                  <a:lnTo>
                    <a:pt x="0" y="63"/>
                  </a:lnTo>
                  <a:lnTo>
                    <a:pt x="0" y="67"/>
                  </a:lnTo>
                  <a:lnTo>
                    <a:pt x="2" y="71"/>
                  </a:lnTo>
                  <a:lnTo>
                    <a:pt x="4" y="73"/>
                  </a:lnTo>
                  <a:lnTo>
                    <a:pt x="9" y="75"/>
                  </a:lnTo>
                  <a:lnTo>
                    <a:pt x="9" y="75"/>
                  </a:lnTo>
                  <a:lnTo>
                    <a:pt x="11" y="75"/>
                  </a:lnTo>
                  <a:lnTo>
                    <a:pt x="12" y="74"/>
                  </a:lnTo>
                  <a:lnTo>
                    <a:pt x="13" y="72"/>
                  </a:lnTo>
                  <a:lnTo>
                    <a:pt x="13" y="71"/>
                  </a:lnTo>
                  <a:lnTo>
                    <a:pt x="12" y="67"/>
                  </a:lnTo>
                  <a:lnTo>
                    <a:pt x="11" y="66"/>
                  </a:lnTo>
                  <a:lnTo>
                    <a:pt x="9" y="66"/>
                  </a:lnTo>
                  <a:lnTo>
                    <a:pt x="9" y="66"/>
                  </a:lnTo>
                  <a:lnTo>
                    <a:pt x="19" y="35"/>
                  </a:lnTo>
                  <a:lnTo>
                    <a:pt x="19" y="35"/>
                  </a:lnTo>
                  <a:lnTo>
                    <a:pt x="23" y="28"/>
                  </a:lnTo>
                  <a:lnTo>
                    <a:pt x="29" y="21"/>
                  </a:lnTo>
                  <a:lnTo>
                    <a:pt x="34" y="13"/>
                  </a:lnTo>
                  <a:lnTo>
                    <a:pt x="41" y="7"/>
                  </a:lnTo>
                  <a:lnTo>
                    <a:pt x="41" y="7"/>
                  </a:lnTo>
                  <a:lnTo>
                    <a:pt x="42" y="6"/>
                  </a:lnTo>
                  <a:lnTo>
                    <a:pt x="42" y="4"/>
                  </a:lnTo>
                  <a:lnTo>
                    <a:pt x="42" y="3"/>
                  </a:lnTo>
                  <a:lnTo>
                    <a:pt x="41" y="1"/>
                  </a:lnTo>
                  <a:lnTo>
                    <a:pt x="38" y="0"/>
                  </a:lnTo>
                  <a:lnTo>
                    <a:pt x="36" y="0"/>
                  </a:lnTo>
                  <a:lnTo>
                    <a:pt x="34" y="1"/>
                  </a:lnTo>
                  <a:lnTo>
                    <a:pt x="34"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7" name="Freeform 373">
              <a:extLst>
                <a:ext uri="{FF2B5EF4-FFF2-40B4-BE49-F238E27FC236}">
                  <a16:creationId xmlns:a16="http://schemas.microsoft.com/office/drawing/2014/main" id="{35F5C85B-B3D1-0F2C-CC74-2BF3533C9F44}"/>
                </a:ext>
              </a:extLst>
            </p:cNvPr>
            <p:cNvSpPr/>
            <p:nvPr/>
          </p:nvSpPr>
          <p:spPr bwMode="auto">
            <a:xfrm>
              <a:off x="4583113" y="3121025"/>
              <a:ext cx="26988" cy="34925"/>
            </a:xfrm>
            <a:custGeom>
              <a:avLst/>
              <a:gdLst/>
              <a:ahLst/>
              <a:cxnLst>
                <a:cxn ang="0">
                  <a:pos x="43" y="1"/>
                </a:cxn>
                <a:cxn ang="0">
                  <a:pos x="43" y="1"/>
                </a:cxn>
                <a:cxn ang="0">
                  <a:pos x="37" y="7"/>
                </a:cxn>
                <a:cxn ang="0">
                  <a:pos x="31" y="15"/>
                </a:cxn>
                <a:cxn ang="0">
                  <a:pos x="21" y="29"/>
                </a:cxn>
                <a:cxn ang="0">
                  <a:pos x="12" y="45"/>
                </a:cxn>
                <a:cxn ang="0">
                  <a:pos x="7" y="52"/>
                </a:cxn>
                <a:cxn ang="0">
                  <a:pos x="1" y="58"/>
                </a:cxn>
                <a:cxn ang="0">
                  <a:pos x="1" y="58"/>
                </a:cxn>
                <a:cxn ang="0">
                  <a:pos x="0" y="60"/>
                </a:cxn>
                <a:cxn ang="0">
                  <a:pos x="0" y="62"/>
                </a:cxn>
                <a:cxn ang="0">
                  <a:pos x="0" y="63"/>
                </a:cxn>
                <a:cxn ang="0">
                  <a:pos x="1" y="65"/>
                </a:cxn>
                <a:cxn ang="0">
                  <a:pos x="3" y="66"/>
                </a:cxn>
                <a:cxn ang="0">
                  <a:pos x="4" y="66"/>
                </a:cxn>
                <a:cxn ang="0">
                  <a:pos x="6" y="66"/>
                </a:cxn>
                <a:cxn ang="0">
                  <a:pos x="8" y="65"/>
                </a:cxn>
                <a:cxn ang="0">
                  <a:pos x="8" y="65"/>
                </a:cxn>
                <a:cxn ang="0">
                  <a:pos x="13" y="58"/>
                </a:cxn>
                <a:cxn ang="0">
                  <a:pos x="18" y="51"/>
                </a:cxn>
                <a:cxn ang="0">
                  <a:pos x="28" y="36"/>
                </a:cxn>
                <a:cxn ang="0">
                  <a:pos x="38" y="21"/>
                </a:cxn>
                <a:cxn ang="0">
                  <a:pos x="44" y="15"/>
                </a:cxn>
                <a:cxn ang="0">
                  <a:pos x="50" y="8"/>
                </a:cxn>
                <a:cxn ang="0">
                  <a:pos x="50" y="8"/>
                </a:cxn>
                <a:cxn ang="0">
                  <a:pos x="51" y="6"/>
                </a:cxn>
                <a:cxn ang="0">
                  <a:pos x="51" y="5"/>
                </a:cxn>
                <a:cxn ang="0">
                  <a:pos x="51" y="3"/>
                </a:cxn>
                <a:cxn ang="0">
                  <a:pos x="50" y="2"/>
                </a:cxn>
                <a:cxn ang="0">
                  <a:pos x="47" y="0"/>
                </a:cxn>
                <a:cxn ang="0">
                  <a:pos x="45" y="0"/>
                </a:cxn>
                <a:cxn ang="0">
                  <a:pos x="43" y="1"/>
                </a:cxn>
                <a:cxn ang="0">
                  <a:pos x="43" y="1"/>
                </a:cxn>
              </a:cxnLst>
              <a:rect l="0" t="0" r="r" b="b"/>
              <a:pathLst>
                <a:path w="51" h="66">
                  <a:moveTo>
                    <a:pt x="43" y="1"/>
                  </a:moveTo>
                  <a:lnTo>
                    <a:pt x="43" y="1"/>
                  </a:lnTo>
                  <a:lnTo>
                    <a:pt x="37" y="7"/>
                  </a:lnTo>
                  <a:lnTo>
                    <a:pt x="31" y="15"/>
                  </a:lnTo>
                  <a:lnTo>
                    <a:pt x="21" y="29"/>
                  </a:lnTo>
                  <a:lnTo>
                    <a:pt x="12" y="45"/>
                  </a:lnTo>
                  <a:lnTo>
                    <a:pt x="7" y="52"/>
                  </a:lnTo>
                  <a:lnTo>
                    <a:pt x="1" y="58"/>
                  </a:lnTo>
                  <a:lnTo>
                    <a:pt x="1" y="58"/>
                  </a:lnTo>
                  <a:lnTo>
                    <a:pt x="0" y="60"/>
                  </a:lnTo>
                  <a:lnTo>
                    <a:pt x="0" y="62"/>
                  </a:lnTo>
                  <a:lnTo>
                    <a:pt x="0" y="63"/>
                  </a:lnTo>
                  <a:lnTo>
                    <a:pt x="1" y="65"/>
                  </a:lnTo>
                  <a:lnTo>
                    <a:pt x="3" y="66"/>
                  </a:lnTo>
                  <a:lnTo>
                    <a:pt x="4" y="66"/>
                  </a:lnTo>
                  <a:lnTo>
                    <a:pt x="6" y="66"/>
                  </a:lnTo>
                  <a:lnTo>
                    <a:pt x="8" y="65"/>
                  </a:lnTo>
                  <a:lnTo>
                    <a:pt x="8" y="65"/>
                  </a:lnTo>
                  <a:lnTo>
                    <a:pt x="13" y="58"/>
                  </a:lnTo>
                  <a:lnTo>
                    <a:pt x="18" y="51"/>
                  </a:lnTo>
                  <a:lnTo>
                    <a:pt x="28" y="36"/>
                  </a:lnTo>
                  <a:lnTo>
                    <a:pt x="38" y="21"/>
                  </a:lnTo>
                  <a:lnTo>
                    <a:pt x="44" y="15"/>
                  </a:lnTo>
                  <a:lnTo>
                    <a:pt x="50" y="8"/>
                  </a:lnTo>
                  <a:lnTo>
                    <a:pt x="50" y="8"/>
                  </a:lnTo>
                  <a:lnTo>
                    <a:pt x="51" y="6"/>
                  </a:lnTo>
                  <a:lnTo>
                    <a:pt x="51" y="5"/>
                  </a:lnTo>
                  <a:lnTo>
                    <a:pt x="51" y="3"/>
                  </a:lnTo>
                  <a:lnTo>
                    <a:pt x="50" y="2"/>
                  </a:lnTo>
                  <a:lnTo>
                    <a:pt x="47" y="0"/>
                  </a:lnTo>
                  <a:lnTo>
                    <a:pt x="45" y="0"/>
                  </a:lnTo>
                  <a:lnTo>
                    <a:pt x="43" y="1"/>
                  </a:lnTo>
                  <a:lnTo>
                    <a:pt x="43"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8" name="Freeform 374">
              <a:extLst>
                <a:ext uri="{FF2B5EF4-FFF2-40B4-BE49-F238E27FC236}">
                  <a16:creationId xmlns:a16="http://schemas.microsoft.com/office/drawing/2014/main" id="{FD496C66-C401-2C71-A50C-6599B068094B}"/>
                </a:ext>
              </a:extLst>
            </p:cNvPr>
            <p:cNvSpPr/>
            <p:nvPr/>
          </p:nvSpPr>
          <p:spPr bwMode="auto">
            <a:xfrm>
              <a:off x="4638675" y="3114675"/>
              <a:ext cx="26988" cy="44450"/>
            </a:xfrm>
            <a:custGeom>
              <a:avLst/>
              <a:gdLst/>
              <a:ahLst/>
              <a:cxnLst>
                <a:cxn ang="0">
                  <a:pos x="42" y="3"/>
                </a:cxn>
                <a:cxn ang="0">
                  <a:pos x="42" y="3"/>
                </a:cxn>
                <a:cxn ang="0">
                  <a:pos x="40" y="8"/>
                </a:cxn>
                <a:cxn ang="0">
                  <a:pos x="37" y="12"/>
                </a:cxn>
                <a:cxn ang="0">
                  <a:pos x="30" y="22"/>
                </a:cxn>
                <a:cxn ang="0">
                  <a:pos x="14" y="40"/>
                </a:cxn>
                <a:cxn ang="0">
                  <a:pos x="14" y="40"/>
                </a:cxn>
                <a:cxn ang="0">
                  <a:pos x="8" y="49"/>
                </a:cxn>
                <a:cxn ang="0">
                  <a:pos x="4" y="59"/>
                </a:cxn>
                <a:cxn ang="0">
                  <a:pos x="1" y="69"/>
                </a:cxn>
                <a:cxn ang="0">
                  <a:pos x="0" y="79"/>
                </a:cxn>
                <a:cxn ang="0">
                  <a:pos x="0" y="79"/>
                </a:cxn>
                <a:cxn ang="0">
                  <a:pos x="0" y="81"/>
                </a:cxn>
                <a:cxn ang="0">
                  <a:pos x="1" y="83"/>
                </a:cxn>
                <a:cxn ang="0">
                  <a:pos x="2" y="83"/>
                </a:cxn>
                <a:cxn ang="0">
                  <a:pos x="4" y="84"/>
                </a:cxn>
                <a:cxn ang="0">
                  <a:pos x="6" y="83"/>
                </a:cxn>
                <a:cxn ang="0">
                  <a:pos x="7" y="83"/>
                </a:cxn>
                <a:cxn ang="0">
                  <a:pos x="8" y="81"/>
                </a:cxn>
                <a:cxn ang="0">
                  <a:pos x="9" y="79"/>
                </a:cxn>
                <a:cxn ang="0">
                  <a:pos x="9" y="79"/>
                </a:cxn>
                <a:cxn ang="0">
                  <a:pos x="10" y="74"/>
                </a:cxn>
                <a:cxn ang="0">
                  <a:pos x="11" y="68"/>
                </a:cxn>
                <a:cxn ang="0">
                  <a:pos x="14" y="58"/>
                </a:cxn>
                <a:cxn ang="0">
                  <a:pos x="21" y="49"/>
                </a:cxn>
                <a:cxn ang="0">
                  <a:pos x="27" y="40"/>
                </a:cxn>
                <a:cxn ang="0">
                  <a:pos x="40" y="23"/>
                </a:cxn>
                <a:cxn ang="0">
                  <a:pos x="46" y="14"/>
                </a:cxn>
                <a:cxn ang="0">
                  <a:pos x="52" y="5"/>
                </a:cxn>
                <a:cxn ang="0">
                  <a:pos x="52" y="5"/>
                </a:cxn>
                <a:cxn ang="0">
                  <a:pos x="52" y="3"/>
                </a:cxn>
                <a:cxn ang="0">
                  <a:pos x="52" y="2"/>
                </a:cxn>
                <a:cxn ang="0">
                  <a:pos x="51" y="0"/>
                </a:cxn>
                <a:cxn ang="0">
                  <a:pos x="49" y="0"/>
                </a:cxn>
                <a:cxn ang="0">
                  <a:pos x="45" y="0"/>
                </a:cxn>
                <a:cxn ang="0">
                  <a:pos x="43" y="1"/>
                </a:cxn>
                <a:cxn ang="0">
                  <a:pos x="42" y="3"/>
                </a:cxn>
                <a:cxn ang="0">
                  <a:pos x="42" y="3"/>
                </a:cxn>
              </a:cxnLst>
              <a:rect l="0" t="0" r="r" b="b"/>
              <a:pathLst>
                <a:path w="52" h="84">
                  <a:moveTo>
                    <a:pt x="42" y="3"/>
                  </a:moveTo>
                  <a:lnTo>
                    <a:pt x="42" y="3"/>
                  </a:lnTo>
                  <a:lnTo>
                    <a:pt x="40" y="8"/>
                  </a:lnTo>
                  <a:lnTo>
                    <a:pt x="37" y="12"/>
                  </a:lnTo>
                  <a:lnTo>
                    <a:pt x="30" y="22"/>
                  </a:lnTo>
                  <a:lnTo>
                    <a:pt x="14" y="40"/>
                  </a:lnTo>
                  <a:lnTo>
                    <a:pt x="14" y="40"/>
                  </a:lnTo>
                  <a:lnTo>
                    <a:pt x="8" y="49"/>
                  </a:lnTo>
                  <a:lnTo>
                    <a:pt x="4" y="59"/>
                  </a:lnTo>
                  <a:lnTo>
                    <a:pt x="1" y="69"/>
                  </a:lnTo>
                  <a:lnTo>
                    <a:pt x="0" y="79"/>
                  </a:lnTo>
                  <a:lnTo>
                    <a:pt x="0" y="79"/>
                  </a:lnTo>
                  <a:lnTo>
                    <a:pt x="0" y="81"/>
                  </a:lnTo>
                  <a:lnTo>
                    <a:pt x="1" y="83"/>
                  </a:lnTo>
                  <a:lnTo>
                    <a:pt x="2" y="83"/>
                  </a:lnTo>
                  <a:lnTo>
                    <a:pt x="4" y="84"/>
                  </a:lnTo>
                  <a:lnTo>
                    <a:pt x="6" y="83"/>
                  </a:lnTo>
                  <a:lnTo>
                    <a:pt x="7" y="83"/>
                  </a:lnTo>
                  <a:lnTo>
                    <a:pt x="8" y="81"/>
                  </a:lnTo>
                  <a:lnTo>
                    <a:pt x="9" y="79"/>
                  </a:lnTo>
                  <a:lnTo>
                    <a:pt x="9" y="79"/>
                  </a:lnTo>
                  <a:lnTo>
                    <a:pt x="10" y="74"/>
                  </a:lnTo>
                  <a:lnTo>
                    <a:pt x="11" y="68"/>
                  </a:lnTo>
                  <a:lnTo>
                    <a:pt x="14" y="58"/>
                  </a:lnTo>
                  <a:lnTo>
                    <a:pt x="21" y="49"/>
                  </a:lnTo>
                  <a:lnTo>
                    <a:pt x="27" y="40"/>
                  </a:lnTo>
                  <a:lnTo>
                    <a:pt x="40" y="23"/>
                  </a:lnTo>
                  <a:lnTo>
                    <a:pt x="46" y="14"/>
                  </a:lnTo>
                  <a:lnTo>
                    <a:pt x="52" y="5"/>
                  </a:lnTo>
                  <a:lnTo>
                    <a:pt x="52" y="5"/>
                  </a:lnTo>
                  <a:lnTo>
                    <a:pt x="52" y="3"/>
                  </a:lnTo>
                  <a:lnTo>
                    <a:pt x="52" y="2"/>
                  </a:lnTo>
                  <a:lnTo>
                    <a:pt x="51" y="0"/>
                  </a:lnTo>
                  <a:lnTo>
                    <a:pt x="49" y="0"/>
                  </a:lnTo>
                  <a:lnTo>
                    <a:pt x="45" y="0"/>
                  </a:lnTo>
                  <a:lnTo>
                    <a:pt x="43" y="1"/>
                  </a:lnTo>
                  <a:lnTo>
                    <a:pt x="42" y="3"/>
                  </a:lnTo>
                  <a:lnTo>
                    <a:pt x="42"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9" name="Freeform 375">
              <a:extLst>
                <a:ext uri="{FF2B5EF4-FFF2-40B4-BE49-F238E27FC236}">
                  <a16:creationId xmlns:a16="http://schemas.microsoft.com/office/drawing/2014/main" id="{FE253F89-E759-F9EB-A024-B30C2EEE8AEF}"/>
                </a:ext>
              </a:extLst>
            </p:cNvPr>
            <p:cNvSpPr/>
            <p:nvPr/>
          </p:nvSpPr>
          <p:spPr bwMode="auto">
            <a:xfrm>
              <a:off x="4686300" y="3121025"/>
              <a:ext cx="25400" cy="38100"/>
            </a:xfrm>
            <a:custGeom>
              <a:avLst/>
              <a:gdLst/>
              <a:ahLst/>
              <a:cxnLst>
                <a:cxn ang="0">
                  <a:pos x="38" y="2"/>
                </a:cxn>
                <a:cxn ang="0">
                  <a:pos x="38" y="2"/>
                </a:cxn>
                <a:cxn ang="0">
                  <a:pos x="34" y="10"/>
                </a:cxn>
                <a:cxn ang="0">
                  <a:pos x="29" y="19"/>
                </a:cxn>
                <a:cxn ang="0">
                  <a:pos x="17" y="33"/>
                </a:cxn>
                <a:cxn ang="0">
                  <a:pos x="12" y="40"/>
                </a:cxn>
                <a:cxn ang="0">
                  <a:pos x="7" y="48"/>
                </a:cxn>
                <a:cxn ang="0">
                  <a:pos x="3" y="56"/>
                </a:cxn>
                <a:cxn ang="0">
                  <a:pos x="0" y="65"/>
                </a:cxn>
                <a:cxn ang="0">
                  <a:pos x="0" y="65"/>
                </a:cxn>
                <a:cxn ang="0">
                  <a:pos x="0" y="67"/>
                </a:cxn>
                <a:cxn ang="0">
                  <a:pos x="1" y="69"/>
                </a:cxn>
                <a:cxn ang="0">
                  <a:pos x="2" y="70"/>
                </a:cxn>
                <a:cxn ang="0">
                  <a:pos x="4" y="71"/>
                </a:cxn>
                <a:cxn ang="0">
                  <a:pos x="5" y="71"/>
                </a:cxn>
                <a:cxn ang="0">
                  <a:pos x="7" y="70"/>
                </a:cxn>
                <a:cxn ang="0">
                  <a:pos x="8" y="69"/>
                </a:cxn>
                <a:cxn ang="0">
                  <a:pos x="9" y="67"/>
                </a:cxn>
                <a:cxn ang="0">
                  <a:pos x="9" y="67"/>
                </a:cxn>
                <a:cxn ang="0">
                  <a:pos x="12" y="59"/>
                </a:cxn>
                <a:cxn ang="0">
                  <a:pos x="16" y="52"/>
                </a:cxn>
                <a:cxn ang="0">
                  <a:pos x="21" y="44"/>
                </a:cxn>
                <a:cxn ang="0">
                  <a:pos x="27" y="37"/>
                </a:cxn>
                <a:cxn ang="0">
                  <a:pos x="37" y="23"/>
                </a:cxn>
                <a:cxn ang="0">
                  <a:pos x="42" y="16"/>
                </a:cxn>
                <a:cxn ang="0">
                  <a:pos x="46" y="7"/>
                </a:cxn>
                <a:cxn ang="0">
                  <a:pos x="46" y="7"/>
                </a:cxn>
                <a:cxn ang="0">
                  <a:pos x="47" y="5"/>
                </a:cxn>
                <a:cxn ang="0">
                  <a:pos x="46" y="3"/>
                </a:cxn>
                <a:cxn ang="0">
                  <a:pos x="44" y="0"/>
                </a:cxn>
                <a:cxn ang="0">
                  <a:pos x="42" y="0"/>
                </a:cxn>
                <a:cxn ang="0">
                  <a:pos x="41" y="0"/>
                </a:cxn>
                <a:cxn ang="0">
                  <a:pos x="39" y="1"/>
                </a:cxn>
                <a:cxn ang="0">
                  <a:pos x="38" y="2"/>
                </a:cxn>
                <a:cxn ang="0">
                  <a:pos x="38" y="2"/>
                </a:cxn>
              </a:cxnLst>
              <a:rect l="0" t="0" r="r" b="b"/>
              <a:pathLst>
                <a:path w="47" h="71">
                  <a:moveTo>
                    <a:pt x="38" y="2"/>
                  </a:moveTo>
                  <a:lnTo>
                    <a:pt x="38" y="2"/>
                  </a:lnTo>
                  <a:lnTo>
                    <a:pt x="34" y="10"/>
                  </a:lnTo>
                  <a:lnTo>
                    <a:pt x="29" y="19"/>
                  </a:lnTo>
                  <a:lnTo>
                    <a:pt x="17" y="33"/>
                  </a:lnTo>
                  <a:lnTo>
                    <a:pt x="12" y="40"/>
                  </a:lnTo>
                  <a:lnTo>
                    <a:pt x="7" y="48"/>
                  </a:lnTo>
                  <a:lnTo>
                    <a:pt x="3" y="56"/>
                  </a:lnTo>
                  <a:lnTo>
                    <a:pt x="0" y="65"/>
                  </a:lnTo>
                  <a:lnTo>
                    <a:pt x="0" y="65"/>
                  </a:lnTo>
                  <a:lnTo>
                    <a:pt x="0" y="67"/>
                  </a:lnTo>
                  <a:lnTo>
                    <a:pt x="1" y="69"/>
                  </a:lnTo>
                  <a:lnTo>
                    <a:pt x="2" y="70"/>
                  </a:lnTo>
                  <a:lnTo>
                    <a:pt x="4" y="71"/>
                  </a:lnTo>
                  <a:lnTo>
                    <a:pt x="5" y="71"/>
                  </a:lnTo>
                  <a:lnTo>
                    <a:pt x="7" y="70"/>
                  </a:lnTo>
                  <a:lnTo>
                    <a:pt x="8" y="69"/>
                  </a:lnTo>
                  <a:lnTo>
                    <a:pt x="9" y="67"/>
                  </a:lnTo>
                  <a:lnTo>
                    <a:pt x="9" y="67"/>
                  </a:lnTo>
                  <a:lnTo>
                    <a:pt x="12" y="59"/>
                  </a:lnTo>
                  <a:lnTo>
                    <a:pt x="16" y="52"/>
                  </a:lnTo>
                  <a:lnTo>
                    <a:pt x="21" y="44"/>
                  </a:lnTo>
                  <a:lnTo>
                    <a:pt x="27" y="37"/>
                  </a:lnTo>
                  <a:lnTo>
                    <a:pt x="37" y="23"/>
                  </a:lnTo>
                  <a:lnTo>
                    <a:pt x="42" y="16"/>
                  </a:lnTo>
                  <a:lnTo>
                    <a:pt x="46" y="7"/>
                  </a:lnTo>
                  <a:lnTo>
                    <a:pt x="46" y="7"/>
                  </a:lnTo>
                  <a:lnTo>
                    <a:pt x="47" y="5"/>
                  </a:lnTo>
                  <a:lnTo>
                    <a:pt x="46" y="3"/>
                  </a:lnTo>
                  <a:lnTo>
                    <a:pt x="44" y="0"/>
                  </a:lnTo>
                  <a:lnTo>
                    <a:pt x="42" y="0"/>
                  </a:lnTo>
                  <a:lnTo>
                    <a:pt x="41" y="0"/>
                  </a:lnTo>
                  <a:lnTo>
                    <a:pt x="39" y="1"/>
                  </a:lnTo>
                  <a:lnTo>
                    <a:pt x="38" y="2"/>
                  </a:lnTo>
                  <a:lnTo>
                    <a:pt x="38"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0" name="Freeform 376">
              <a:extLst>
                <a:ext uri="{FF2B5EF4-FFF2-40B4-BE49-F238E27FC236}">
                  <a16:creationId xmlns:a16="http://schemas.microsoft.com/office/drawing/2014/main" id="{EAB4C423-8C0C-712E-7DA9-5E4B31AE09AC}"/>
                </a:ext>
              </a:extLst>
            </p:cNvPr>
            <p:cNvSpPr/>
            <p:nvPr/>
          </p:nvSpPr>
          <p:spPr bwMode="auto">
            <a:xfrm>
              <a:off x="4721225" y="3125788"/>
              <a:ext cx="33338" cy="38100"/>
            </a:xfrm>
            <a:custGeom>
              <a:avLst/>
              <a:gdLst/>
              <a:ahLst/>
              <a:cxnLst>
                <a:cxn ang="0">
                  <a:pos x="54" y="1"/>
                </a:cxn>
                <a:cxn ang="0">
                  <a:pos x="54" y="1"/>
                </a:cxn>
                <a:cxn ang="0">
                  <a:pos x="40" y="17"/>
                </a:cxn>
                <a:cxn ang="0">
                  <a:pos x="28" y="32"/>
                </a:cxn>
                <a:cxn ang="0">
                  <a:pos x="15" y="49"/>
                </a:cxn>
                <a:cxn ang="0">
                  <a:pos x="2" y="63"/>
                </a:cxn>
                <a:cxn ang="0">
                  <a:pos x="2" y="63"/>
                </a:cxn>
                <a:cxn ang="0">
                  <a:pos x="0" y="66"/>
                </a:cxn>
                <a:cxn ang="0">
                  <a:pos x="0" y="68"/>
                </a:cxn>
                <a:cxn ang="0">
                  <a:pos x="1" y="69"/>
                </a:cxn>
                <a:cxn ang="0">
                  <a:pos x="2" y="71"/>
                </a:cxn>
                <a:cxn ang="0">
                  <a:pos x="3" y="72"/>
                </a:cxn>
                <a:cxn ang="0">
                  <a:pos x="5" y="72"/>
                </a:cxn>
                <a:cxn ang="0">
                  <a:pos x="6" y="72"/>
                </a:cxn>
                <a:cxn ang="0">
                  <a:pos x="8" y="71"/>
                </a:cxn>
                <a:cxn ang="0">
                  <a:pos x="8" y="71"/>
                </a:cxn>
                <a:cxn ang="0">
                  <a:pos x="22" y="55"/>
                </a:cxn>
                <a:cxn ang="0">
                  <a:pos x="34" y="40"/>
                </a:cxn>
                <a:cxn ang="0">
                  <a:pos x="47" y="24"/>
                </a:cxn>
                <a:cxn ang="0">
                  <a:pos x="61" y="9"/>
                </a:cxn>
                <a:cxn ang="0">
                  <a:pos x="61" y="9"/>
                </a:cxn>
                <a:cxn ang="0">
                  <a:pos x="62" y="7"/>
                </a:cxn>
                <a:cxn ang="0">
                  <a:pos x="62" y="6"/>
                </a:cxn>
                <a:cxn ang="0">
                  <a:pos x="61" y="4"/>
                </a:cxn>
                <a:cxn ang="0">
                  <a:pos x="60" y="3"/>
                </a:cxn>
                <a:cxn ang="0">
                  <a:pos x="59" y="1"/>
                </a:cxn>
                <a:cxn ang="0">
                  <a:pos x="57" y="0"/>
                </a:cxn>
                <a:cxn ang="0">
                  <a:pos x="56" y="0"/>
                </a:cxn>
                <a:cxn ang="0">
                  <a:pos x="54" y="1"/>
                </a:cxn>
                <a:cxn ang="0">
                  <a:pos x="54" y="1"/>
                </a:cxn>
              </a:cxnLst>
              <a:rect l="0" t="0" r="r" b="b"/>
              <a:pathLst>
                <a:path w="62" h="72">
                  <a:moveTo>
                    <a:pt x="54" y="1"/>
                  </a:moveTo>
                  <a:lnTo>
                    <a:pt x="54" y="1"/>
                  </a:lnTo>
                  <a:lnTo>
                    <a:pt x="40" y="17"/>
                  </a:lnTo>
                  <a:lnTo>
                    <a:pt x="28" y="32"/>
                  </a:lnTo>
                  <a:lnTo>
                    <a:pt x="15" y="49"/>
                  </a:lnTo>
                  <a:lnTo>
                    <a:pt x="2" y="63"/>
                  </a:lnTo>
                  <a:lnTo>
                    <a:pt x="2" y="63"/>
                  </a:lnTo>
                  <a:lnTo>
                    <a:pt x="0" y="66"/>
                  </a:lnTo>
                  <a:lnTo>
                    <a:pt x="0" y="68"/>
                  </a:lnTo>
                  <a:lnTo>
                    <a:pt x="1" y="69"/>
                  </a:lnTo>
                  <a:lnTo>
                    <a:pt x="2" y="71"/>
                  </a:lnTo>
                  <a:lnTo>
                    <a:pt x="3" y="72"/>
                  </a:lnTo>
                  <a:lnTo>
                    <a:pt x="5" y="72"/>
                  </a:lnTo>
                  <a:lnTo>
                    <a:pt x="6" y="72"/>
                  </a:lnTo>
                  <a:lnTo>
                    <a:pt x="8" y="71"/>
                  </a:lnTo>
                  <a:lnTo>
                    <a:pt x="8" y="71"/>
                  </a:lnTo>
                  <a:lnTo>
                    <a:pt x="22" y="55"/>
                  </a:lnTo>
                  <a:lnTo>
                    <a:pt x="34" y="40"/>
                  </a:lnTo>
                  <a:lnTo>
                    <a:pt x="47" y="24"/>
                  </a:lnTo>
                  <a:lnTo>
                    <a:pt x="61" y="9"/>
                  </a:lnTo>
                  <a:lnTo>
                    <a:pt x="61" y="9"/>
                  </a:lnTo>
                  <a:lnTo>
                    <a:pt x="62" y="7"/>
                  </a:lnTo>
                  <a:lnTo>
                    <a:pt x="62" y="6"/>
                  </a:lnTo>
                  <a:lnTo>
                    <a:pt x="61" y="4"/>
                  </a:lnTo>
                  <a:lnTo>
                    <a:pt x="60" y="3"/>
                  </a:lnTo>
                  <a:lnTo>
                    <a:pt x="59" y="1"/>
                  </a:lnTo>
                  <a:lnTo>
                    <a:pt x="57" y="0"/>
                  </a:lnTo>
                  <a:lnTo>
                    <a:pt x="56" y="0"/>
                  </a:lnTo>
                  <a:lnTo>
                    <a:pt x="54" y="1"/>
                  </a:lnTo>
                  <a:lnTo>
                    <a:pt x="54"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1" name="Freeform 377">
              <a:extLst>
                <a:ext uri="{FF2B5EF4-FFF2-40B4-BE49-F238E27FC236}">
                  <a16:creationId xmlns:a16="http://schemas.microsoft.com/office/drawing/2014/main" id="{A246FDF5-3432-FBC3-A176-90A9D9E67F9E}"/>
                </a:ext>
              </a:extLst>
            </p:cNvPr>
            <p:cNvSpPr/>
            <p:nvPr/>
          </p:nvSpPr>
          <p:spPr bwMode="auto">
            <a:xfrm>
              <a:off x="4311650" y="3119438"/>
              <a:ext cx="20638" cy="39688"/>
            </a:xfrm>
            <a:custGeom>
              <a:avLst/>
              <a:gdLst/>
              <a:ahLst/>
              <a:cxnLst>
                <a:cxn ang="0">
                  <a:pos x="39" y="4"/>
                </a:cxn>
                <a:cxn ang="0">
                  <a:pos x="39" y="4"/>
                </a:cxn>
                <a:cxn ang="0">
                  <a:pos x="38" y="2"/>
                </a:cxn>
                <a:cxn ang="0">
                  <a:pos x="37" y="1"/>
                </a:cxn>
                <a:cxn ang="0">
                  <a:pos x="35" y="0"/>
                </a:cxn>
                <a:cxn ang="0">
                  <a:pos x="33" y="0"/>
                </a:cxn>
                <a:cxn ang="0">
                  <a:pos x="31" y="0"/>
                </a:cxn>
                <a:cxn ang="0">
                  <a:pos x="30" y="1"/>
                </a:cxn>
                <a:cxn ang="0">
                  <a:pos x="29" y="2"/>
                </a:cxn>
                <a:cxn ang="0">
                  <a:pos x="29" y="4"/>
                </a:cxn>
                <a:cxn ang="0">
                  <a:pos x="29" y="4"/>
                </a:cxn>
                <a:cxn ang="0">
                  <a:pos x="29" y="14"/>
                </a:cxn>
                <a:cxn ang="0">
                  <a:pos x="28" y="24"/>
                </a:cxn>
                <a:cxn ang="0">
                  <a:pos x="26" y="33"/>
                </a:cxn>
                <a:cxn ang="0">
                  <a:pos x="24" y="38"/>
                </a:cxn>
                <a:cxn ang="0">
                  <a:pos x="21" y="42"/>
                </a:cxn>
                <a:cxn ang="0">
                  <a:pos x="21" y="42"/>
                </a:cxn>
                <a:cxn ang="0">
                  <a:pos x="17" y="50"/>
                </a:cxn>
                <a:cxn ang="0">
                  <a:pos x="12" y="56"/>
                </a:cxn>
                <a:cxn ang="0">
                  <a:pos x="1" y="68"/>
                </a:cxn>
                <a:cxn ang="0">
                  <a:pos x="1" y="68"/>
                </a:cxn>
                <a:cxn ang="0">
                  <a:pos x="0" y="70"/>
                </a:cxn>
                <a:cxn ang="0">
                  <a:pos x="0" y="71"/>
                </a:cxn>
                <a:cxn ang="0">
                  <a:pos x="1" y="73"/>
                </a:cxn>
                <a:cxn ang="0">
                  <a:pos x="2" y="74"/>
                </a:cxn>
                <a:cxn ang="0">
                  <a:pos x="6" y="75"/>
                </a:cxn>
                <a:cxn ang="0">
                  <a:pos x="8" y="74"/>
                </a:cxn>
                <a:cxn ang="0">
                  <a:pos x="10" y="73"/>
                </a:cxn>
                <a:cxn ang="0">
                  <a:pos x="10" y="73"/>
                </a:cxn>
                <a:cxn ang="0">
                  <a:pos x="15" y="65"/>
                </a:cxn>
                <a:cxn ang="0">
                  <a:pos x="22" y="57"/>
                </a:cxn>
                <a:cxn ang="0">
                  <a:pos x="28" y="50"/>
                </a:cxn>
                <a:cxn ang="0">
                  <a:pos x="33" y="41"/>
                </a:cxn>
                <a:cxn ang="0">
                  <a:pos x="33" y="41"/>
                </a:cxn>
                <a:cxn ang="0">
                  <a:pos x="35" y="37"/>
                </a:cxn>
                <a:cxn ang="0">
                  <a:pos x="37" y="32"/>
                </a:cxn>
                <a:cxn ang="0">
                  <a:pos x="39" y="23"/>
                </a:cxn>
                <a:cxn ang="0">
                  <a:pos x="39" y="4"/>
                </a:cxn>
                <a:cxn ang="0">
                  <a:pos x="39" y="4"/>
                </a:cxn>
              </a:cxnLst>
              <a:rect l="0" t="0" r="r" b="b"/>
              <a:pathLst>
                <a:path w="39" h="75">
                  <a:moveTo>
                    <a:pt x="39" y="4"/>
                  </a:moveTo>
                  <a:lnTo>
                    <a:pt x="39" y="4"/>
                  </a:lnTo>
                  <a:lnTo>
                    <a:pt x="38" y="2"/>
                  </a:lnTo>
                  <a:lnTo>
                    <a:pt x="37" y="1"/>
                  </a:lnTo>
                  <a:lnTo>
                    <a:pt x="35" y="0"/>
                  </a:lnTo>
                  <a:lnTo>
                    <a:pt x="33" y="0"/>
                  </a:lnTo>
                  <a:lnTo>
                    <a:pt x="31" y="0"/>
                  </a:lnTo>
                  <a:lnTo>
                    <a:pt x="30" y="1"/>
                  </a:lnTo>
                  <a:lnTo>
                    <a:pt x="29" y="2"/>
                  </a:lnTo>
                  <a:lnTo>
                    <a:pt x="29" y="4"/>
                  </a:lnTo>
                  <a:lnTo>
                    <a:pt x="29" y="4"/>
                  </a:lnTo>
                  <a:lnTo>
                    <a:pt x="29" y="14"/>
                  </a:lnTo>
                  <a:lnTo>
                    <a:pt x="28" y="24"/>
                  </a:lnTo>
                  <a:lnTo>
                    <a:pt x="26" y="33"/>
                  </a:lnTo>
                  <a:lnTo>
                    <a:pt x="24" y="38"/>
                  </a:lnTo>
                  <a:lnTo>
                    <a:pt x="21" y="42"/>
                  </a:lnTo>
                  <a:lnTo>
                    <a:pt x="21" y="42"/>
                  </a:lnTo>
                  <a:lnTo>
                    <a:pt x="17" y="50"/>
                  </a:lnTo>
                  <a:lnTo>
                    <a:pt x="12" y="56"/>
                  </a:lnTo>
                  <a:lnTo>
                    <a:pt x="1" y="68"/>
                  </a:lnTo>
                  <a:lnTo>
                    <a:pt x="1" y="68"/>
                  </a:lnTo>
                  <a:lnTo>
                    <a:pt x="0" y="70"/>
                  </a:lnTo>
                  <a:lnTo>
                    <a:pt x="0" y="71"/>
                  </a:lnTo>
                  <a:lnTo>
                    <a:pt x="1" y="73"/>
                  </a:lnTo>
                  <a:lnTo>
                    <a:pt x="2" y="74"/>
                  </a:lnTo>
                  <a:lnTo>
                    <a:pt x="6" y="75"/>
                  </a:lnTo>
                  <a:lnTo>
                    <a:pt x="8" y="74"/>
                  </a:lnTo>
                  <a:lnTo>
                    <a:pt x="10" y="73"/>
                  </a:lnTo>
                  <a:lnTo>
                    <a:pt x="10" y="73"/>
                  </a:lnTo>
                  <a:lnTo>
                    <a:pt x="15" y="65"/>
                  </a:lnTo>
                  <a:lnTo>
                    <a:pt x="22" y="57"/>
                  </a:lnTo>
                  <a:lnTo>
                    <a:pt x="28" y="50"/>
                  </a:lnTo>
                  <a:lnTo>
                    <a:pt x="33" y="41"/>
                  </a:lnTo>
                  <a:lnTo>
                    <a:pt x="33" y="41"/>
                  </a:lnTo>
                  <a:lnTo>
                    <a:pt x="35" y="37"/>
                  </a:lnTo>
                  <a:lnTo>
                    <a:pt x="37" y="32"/>
                  </a:lnTo>
                  <a:lnTo>
                    <a:pt x="39" y="23"/>
                  </a:lnTo>
                  <a:lnTo>
                    <a:pt x="39" y="4"/>
                  </a:lnTo>
                  <a:lnTo>
                    <a:pt x="39"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2" name="Freeform 378">
              <a:extLst>
                <a:ext uri="{FF2B5EF4-FFF2-40B4-BE49-F238E27FC236}">
                  <a16:creationId xmlns:a16="http://schemas.microsoft.com/office/drawing/2014/main" id="{6C38A957-44EE-A85C-0FAA-12C5E72056E3}"/>
                </a:ext>
              </a:extLst>
            </p:cNvPr>
            <p:cNvSpPr/>
            <p:nvPr/>
          </p:nvSpPr>
          <p:spPr bwMode="auto">
            <a:xfrm>
              <a:off x="4568825" y="3319463"/>
              <a:ext cx="41275" cy="146050"/>
            </a:xfrm>
            <a:custGeom>
              <a:avLst/>
              <a:gdLst/>
              <a:ahLst/>
              <a:cxnLst>
                <a:cxn ang="0">
                  <a:pos x="72" y="2"/>
                </a:cxn>
                <a:cxn ang="0">
                  <a:pos x="72" y="2"/>
                </a:cxn>
                <a:cxn ang="0">
                  <a:pos x="64" y="16"/>
                </a:cxn>
                <a:cxn ang="0">
                  <a:pos x="58" y="30"/>
                </a:cxn>
                <a:cxn ang="0">
                  <a:pos x="51" y="45"/>
                </a:cxn>
                <a:cxn ang="0">
                  <a:pos x="47" y="60"/>
                </a:cxn>
                <a:cxn ang="0">
                  <a:pos x="40" y="91"/>
                </a:cxn>
                <a:cxn ang="0">
                  <a:pos x="34" y="122"/>
                </a:cxn>
                <a:cxn ang="0">
                  <a:pos x="34" y="122"/>
                </a:cxn>
                <a:cxn ang="0">
                  <a:pos x="26" y="158"/>
                </a:cxn>
                <a:cxn ang="0">
                  <a:pos x="17" y="195"/>
                </a:cxn>
                <a:cxn ang="0">
                  <a:pos x="17" y="195"/>
                </a:cxn>
                <a:cxn ang="0">
                  <a:pos x="12" y="214"/>
                </a:cxn>
                <a:cxn ang="0">
                  <a:pos x="7" y="233"/>
                </a:cxn>
                <a:cxn ang="0">
                  <a:pos x="3" y="251"/>
                </a:cxn>
                <a:cxn ang="0">
                  <a:pos x="1" y="260"/>
                </a:cxn>
                <a:cxn ang="0">
                  <a:pos x="0" y="270"/>
                </a:cxn>
                <a:cxn ang="0">
                  <a:pos x="0" y="270"/>
                </a:cxn>
                <a:cxn ang="0">
                  <a:pos x="0" y="272"/>
                </a:cxn>
                <a:cxn ang="0">
                  <a:pos x="1" y="274"/>
                </a:cxn>
                <a:cxn ang="0">
                  <a:pos x="3" y="274"/>
                </a:cxn>
                <a:cxn ang="0">
                  <a:pos x="5" y="275"/>
                </a:cxn>
                <a:cxn ang="0">
                  <a:pos x="6" y="274"/>
                </a:cxn>
                <a:cxn ang="0">
                  <a:pos x="8" y="274"/>
                </a:cxn>
                <a:cxn ang="0">
                  <a:pos x="9" y="272"/>
                </a:cxn>
                <a:cxn ang="0">
                  <a:pos x="9" y="270"/>
                </a:cxn>
                <a:cxn ang="0">
                  <a:pos x="9" y="270"/>
                </a:cxn>
                <a:cxn ang="0">
                  <a:pos x="10" y="260"/>
                </a:cxn>
                <a:cxn ang="0">
                  <a:pos x="12" y="251"/>
                </a:cxn>
                <a:cxn ang="0">
                  <a:pos x="16" y="234"/>
                </a:cxn>
                <a:cxn ang="0">
                  <a:pos x="21" y="216"/>
                </a:cxn>
                <a:cxn ang="0">
                  <a:pos x="27" y="197"/>
                </a:cxn>
                <a:cxn ang="0">
                  <a:pos x="27" y="197"/>
                </a:cxn>
                <a:cxn ang="0">
                  <a:pos x="40" y="133"/>
                </a:cxn>
                <a:cxn ang="0">
                  <a:pos x="40" y="133"/>
                </a:cxn>
                <a:cxn ang="0">
                  <a:pos x="47" y="100"/>
                </a:cxn>
                <a:cxn ang="0">
                  <a:pos x="55" y="68"/>
                </a:cxn>
                <a:cxn ang="0">
                  <a:pos x="60" y="52"/>
                </a:cxn>
                <a:cxn ang="0">
                  <a:pos x="65" y="36"/>
                </a:cxn>
                <a:cxn ang="0">
                  <a:pos x="72" y="21"/>
                </a:cxn>
                <a:cxn ang="0">
                  <a:pos x="80" y="6"/>
                </a:cxn>
                <a:cxn ang="0">
                  <a:pos x="80" y="6"/>
                </a:cxn>
                <a:cxn ang="0">
                  <a:pos x="80" y="5"/>
                </a:cxn>
                <a:cxn ang="0">
                  <a:pos x="80" y="3"/>
                </a:cxn>
                <a:cxn ang="0">
                  <a:pos x="79" y="2"/>
                </a:cxn>
                <a:cxn ang="0">
                  <a:pos x="78" y="0"/>
                </a:cxn>
                <a:cxn ang="0">
                  <a:pos x="77" y="0"/>
                </a:cxn>
                <a:cxn ang="0">
                  <a:pos x="75" y="0"/>
                </a:cxn>
                <a:cxn ang="0">
                  <a:pos x="73" y="0"/>
                </a:cxn>
                <a:cxn ang="0">
                  <a:pos x="72" y="2"/>
                </a:cxn>
                <a:cxn ang="0">
                  <a:pos x="72" y="2"/>
                </a:cxn>
              </a:cxnLst>
              <a:rect l="0" t="0" r="r" b="b"/>
              <a:pathLst>
                <a:path w="80" h="275">
                  <a:moveTo>
                    <a:pt x="72" y="2"/>
                  </a:moveTo>
                  <a:lnTo>
                    <a:pt x="72" y="2"/>
                  </a:lnTo>
                  <a:lnTo>
                    <a:pt x="64" y="16"/>
                  </a:lnTo>
                  <a:lnTo>
                    <a:pt x="58" y="30"/>
                  </a:lnTo>
                  <a:lnTo>
                    <a:pt x="51" y="45"/>
                  </a:lnTo>
                  <a:lnTo>
                    <a:pt x="47" y="60"/>
                  </a:lnTo>
                  <a:lnTo>
                    <a:pt x="40" y="91"/>
                  </a:lnTo>
                  <a:lnTo>
                    <a:pt x="34" y="122"/>
                  </a:lnTo>
                  <a:lnTo>
                    <a:pt x="34" y="122"/>
                  </a:lnTo>
                  <a:lnTo>
                    <a:pt x="26" y="158"/>
                  </a:lnTo>
                  <a:lnTo>
                    <a:pt x="17" y="195"/>
                  </a:lnTo>
                  <a:lnTo>
                    <a:pt x="17" y="195"/>
                  </a:lnTo>
                  <a:lnTo>
                    <a:pt x="12" y="214"/>
                  </a:lnTo>
                  <a:lnTo>
                    <a:pt x="7" y="233"/>
                  </a:lnTo>
                  <a:lnTo>
                    <a:pt x="3" y="251"/>
                  </a:lnTo>
                  <a:lnTo>
                    <a:pt x="1" y="260"/>
                  </a:lnTo>
                  <a:lnTo>
                    <a:pt x="0" y="270"/>
                  </a:lnTo>
                  <a:lnTo>
                    <a:pt x="0" y="270"/>
                  </a:lnTo>
                  <a:lnTo>
                    <a:pt x="0" y="272"/>
                  </a:lnTo>
                  <a:lnTo>
                    <a:pt x="1" y="274"/>
                  </a:lnTo>
                  <a:lnTo>
                    <a:pt x="3" y="274"/>
                  </a:lnTo>
                  <a:lnTo>
                    <a:pt x="5" y="275"/>
                  </a:lnTo>
                  <a:lnTo>
                    <a:pt x="6" y="274"/>
                  </a:lnTo>
                  <a:lnTo>
                    <a:pt x="8" y="274"/>
                  </a:lnTo>
                  <a:lnTo>
                    <a:pt x="9" y="272"/>
                  </a:lnTo>
                  <a:lnTo>
                    <a:pt x="9" y="270"/>
                  </a:lnTo>
                  <a:lnTo>
                    <a:pt x="9" y="270"/>
                  </a:lnTo>
                  <a:lnTo>
                    <a:pt x="10" y="260"/>
                  </a:lnTo>
                  <a:lnTo>
                    <a:pt x="12" y="251"/>
                  </a:lnTo>
                  <a:lnTo>
                    <a:pt x="16" y="234"/>
                  </a:lnTo>
                  <a:lnTo>
                    <a:pt x="21" y="216"/>
                  </a:lnTo>
                  <a:lnTo>
                    <a:pt x="27" y="197"/>
                  </a:lnTo>
                  <a:lnTo>
                    <a:pt x="27" y="197"/>
                  </a:lnTo>
                  <a:lnTo>
                    <a:pt x="40" y="133"/>
                  </a:lnTo>
                  <a:lnTo>
                    <a:pt x="40" y="133"/>
                  </a:lnTo>
                  <a:lnTo>
                    <a:pt x="47" y="100"/>
                  </a:lnTo>
                  <a:lnTo>
                    <a:pt x="55" y="68"/>
                  </a:lnTo>
                  <a:lnTo>
                    <a:pt x="60" y="52"/>
                  </a:lnTo>
                  <a:lnTo>
                    <a:pt x="65" y="36"/>
                  </a:lnTo>
                  <a:lnTo>
                    <a:pt x="72" y="21"/>
                  </a:lnTo>
                  <a:lnTo>
                    <a:pt x="80" y="6"/>
                  </a:lnTo>
                  <a:lnTo>
                    <a:pt x="80" y="6"/>
                  </a:lnTo>
                  <a:lnTo>
                    <a:pt x="80" y="5"/>
                  </a:lnTo>
                  <a:lnTo>
                    <a:pt x="80" y="3"/>
                  </a:lnTo>
                  <a:lnTo>
                    <a:pt x="79" y="2"/>
                  </a:lnTo>
                  <a:lnTo>
                    <a:pt x="78" y="0"/>
                  </a:lnTo>
                  <a:lnTo>
                    <a:pt x="77" y="0"/>
                  </a:lnTo>
                  <a:lnTo>
                    <a:pt x="75" y="0"/>
                  </a:lnTo>
                  <a:lnTo>
                    <a:pt x="73" y="0"/>
                  </a:lnTo>
                  <a:lnTo>
                    <a:pt x="72" y="2"/>
                  </a:lnTo>
                  <a:lnTo>
                    <a:pt x="7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3" name="Freeform 379">
              <a:extLst>
                <a:ext uri="{FF2B5EF4-FFF2-40B4-BE49-F238E27FC236}">
                  <a16:creationId xmlns:a16="http://schemas.microsoft.com/office/drawing/2014/main" id="{EB092282-88D6-85F5-8A69-E4546AC9A441}"/>
                </a:ext>
              </a:extLst>
            </p:cNvPr>
            <p:cNvSpPr/>
            <p:nvPr/>
          </p:nvSpPr>
          <p:spPr bwMode="auto">
            <a:xfrm>
              <a:off x="4610100" y="3270250"/>
              <a:ext cx="46038" cy="166688"/>
            </a:xfrm>
            <a:custGeom>
              <a:avLst/>
              <a:gdLst/>
              <a:ahLst/>
              <a:cxnLst>
                <a:cxn ang="0">
                  <a:pos x="77" y="3"/>
                </a:cxn>
                <a:cxn ang="0">
                  <a:pos x="77" y="3"/>
                </a:cxn>
                <a:cxn ang="0">
                  <a:pos x="72" y="21"/>
                </a:cxn>
                <a:cxn ang="0">
                  <a:pos x="65" y="38"/>
                </a:cxn>
                <a:cxn ang="0">
                  <a:pos x="58" y="55"/>
                </a:cxn>
                <a:cxn ang="0">
                  <a:pos x="53" y="72"/>
                </a:cxn>
                <a:cxn ang="0">
                  <a:pos x="53" y="72"/>
                </a:cxn>
                <a:cxn ang="0">
                  <a:pos x="31" y="156"/>
                </a:cxn>
                <a:cxn ang="0">
                  <a:pos x="31" y="156"/>
                </a:cxn>
                <a:cxn ang="0">
                  <a:pos x="27" y="177"/>
                </a:cxn>
                <a:cxn ang="0">
                  <a:pos x="24" y="197"/>
                </a:cxn>
                <a:cxn ang="0">
                  <a:pos x="20" y="219"/>
                </a:cxn>
                <a:cxn ang="0">
                  <a:pos x="16" y="240"/>
                </a:cxn>
                <a:cxn ang="0">
                  <a:pos x="16" y="240"/>
                </a:cxn>
                <a:cxn ang="0">
                  <a:pos x="7" y="276"/>
                </a:cxn>
                <a:cxn ang="0">
                  <a:pos x="2" y="293"/>
                </a:cxn>
                <a:cxn ang="0">
                  <a:pos x="0" y="313"/>
                </a:cxn>
                <a:cxn ang="0">
                  <a:pos x="0" y="313"/>
                </a:cxn>
                <a:cxn ang="0">
                  <a:pos x="1" y="315"/>
                </a:cxn>
                <a:cxn ang="0">
                  <a:pos x="1" y="316"/>
                </a:cxn>
                <a:cxn ang="0">
                  <a:pos x="3" y="317"/>
                </a:cxn>
                <a:cxn ang="0">
                  <a:pos x="6" y="317"/>
                </a:cxn>
                <a:cxn ang="0">
                  <a:pos x="7" y="317"/>
                </a:cxn>
                <a:cxn ang="0">
                  <a:pos x="9" y="316"/>
                </a:cxn>
                <a:cxn ang="0">
                  <a:pos x="10" y="315"/>
                </a:cxn>
                <a:cxn ang="0">
                  <a:pos x="10" y="313"/>
                </a:cxn>
                <a:cxn ang="0">
                  <a:pos x="10" y="313"/>
                </a:cxn>
                <a:cxn ang="0">
                  <a:pos x="11" y="303"/>
                </a:cxn>
                <a:cxn ang="0">
                  <a:pos x="13" y="292"/>
                </a:cxn>
                <a:cxn ang="0">
                  <a:pos x="17" y="273"/>
                </a:cxn>
                <a:cxn ang="0">
                  <a:pos x="27" y="234"/>
                </a:cxn>
                <a:cxn ang="0">
                  <a:pos x="27" y="234"/>
                </a:cxn>
                <a:cxn ang="0">
                  <a:pos x="31" y="215"/>
                </a:cxn>
                <a:cxn ang="0">
                  <a:pos x="34" y="196"/>
                </a:cxn>
                <a:cxn ang="0">
                  <a:pos x="36" y="177"/>
                </a:cxn>
                <a:cxn ang="0">
                  <a:pos x="41" y="158"/>
                </a:cxn>
                <a:cxn ang="0">
                  <a:pos x="41" y="158"/>
                </a:cxn>
                <a:cxn ang="0">
                  <a:pos x="60" y="84"/>
                </a:cxn>
                <a:cxn ang="0">
                  <a:pos x="60" y="84"/>
                </a:cxn>
                <a:cxn ang="0">
                  <a:pos x="66" y="64"/>
                </a:cxn>
                <a:cxn ang="0">
                  <a:pos x="73" y="44"/>
                </a:cxn>
                <a:cxn ang="0">
                  <a:pos x="80" y="26"/>
                </a:cxn>
                <a:cxn ang="0">
                  <a:pos x="86" y="6"/>
                </a:cxn>
                <a:cxn ang="0">
                  <a:pos x="86" y="6"/>
                </a:cxn>
                <a:cxn ang="0">
                  <a:pos x="86" y="4"/>
                </a:cxn>
                <a:cxn ang="0">
                  <a:pos x="85" y="2"/>
                </a:cxn>
                <a:cxn ang="0">
                  <a:pos x="84" y="1"/>
                </a:cxn>
                <a:cxn ang="0">
                  <a:pos x="82" y="0"/>
                </a:cxn>
                <a:cxn ang="0">
                  <a:pos x="81" y="0"/>
                </a:cxn>
                <a:cxn ang="0">
                  <a:pos x="79" y="0"/>
                </a:cxn>
                <a:cxn ang="0">
                  <a:pos x="78" y="1"/>
                </a:cxn>
                <a:cxn ang="0">
                  <a:pos x="77" y="3"/>
                </a:cxn>
                <a:cxn ang="0">
                  <a:pos x="77" y="3"/>
                </a:cxn>
              </a:cxnLst>
              <a:rect l="0" t="0" r="r" b="b"/>
              <a:pathLst>
                <a:path w="86" h="317">
                  <a:moveTo>
                    <a:pt x="77" y="3"/>
                  </a:moveTo>
                  <a:lnTo>
                    <a:pt x="77" y="3"/>
                  </a:lnTo>
                  <a:lnTo>
                    <a:pt x="72" y="21"/>
                  </a:lnTo>
                  <a:lnTo>
                    <a:pt x="65" y="38"/>
                  </a:lnTo>
                  <a:lnTo>
                    <a:pt x="58" y="55"/>
                  </a:lnTo>
                  <a:lnTo>
                    <a:pt x="53" y="72"/>
                  </a:lnTo>
                  <a:lnTo>
                    <a:pt x="53" y="72"/>
                  </a:lnTo>
                  <a:lnTo>
                    <a:pt x="31" y="156"/>
                  </a:lnTo>
                  <a:lnTo>
                    <a:pt x="31" y="156"/>
                  </a:lnTo>
                  <a:lnTo>
                    <a:pt x="27" y="177"/>
                  </a:lnTo>
                  <a:lnTo>
                    <a:pt x="24" y="197"/>
                  </a:lnTo>
                  <a:lnTo>
                    <a:pt x="20" y="219"/>
                  </a:lnTo>
                  <a:lnTo>
                    <a:pt x="16" y="240"/>
                  </a:lnTo>
                  <a:lnTo>
                    <a:pt x="16" y="240"/>
                  </a:lnTo>
                  <a:lnTo>
                    <a:pt x="7" y="276"/>
                  </a:lnTo>
                  <a:lnTo>
                    <a:pt x="2" y="293"/>
                  </a:lnTo>
                  <a:lnTo>
                    <a:pt x="0" y="313"/>
                  </a:lnTo>
                  <a:lnTo>
                    <a:pt x="0" y="313"/>
                  </a:lnTo>
                  <a:lnTo>
                    <a:pt x="1" y="315"/>
                  </a:lnTo>
                  <a:lnTo>
                    <a:pt x="1" y="316"/>
                  </a:lnTo>
                  <a:lnTo>
                    <a:pt x="3" y="317"/>
                  </a:lnTo>
                  <a:lnTo>
                    <a:pt x="6" y="317"/>
                  </a:lnTo>
                  <a:lnTo>
                    <a:pt x="7" y="317"/>
                  </a:lnTo>
                  <a:lnTo>
                    <a:pt x="9" y="316"/>
                  </a:lnTo>
                  <a:lnTo>
                    <a:pt x="10" y="315"/>
                  </a:lnTo>
                  <a:lnTo>
                    <a:pt x="10" y="313"/>
                  </a:lnTo>
                  <a:lnTo>
                    <a:pt x="10" y="313"/>
                  </a:lnTo>
                  <a:lnTo>
                    <a:pt x="11" y="303"/>
                  </a:lnTo>
                  <a:lnTo>
                    <a:pt x="13" y="292"/>
                  </a:lnTo>
                  <a:lnTo>
                    <a:pt x="17" y="273"/>
                  </a:lnTo>
                  <a:lnTo>
                    <a:pt x="27" y="234"/>
                  </a:lnTo>
                  <a:lnTo>
                    <a:pt x="27" y="234"/>
                  </a:lnTo>
                  <a:lnTo>
                    <a:pt x="31" y="215"/>
                  </a:lnTo>
                  <a:lnTo>
                    <a:pt x="34" y="196"/>
                  </a:lnTo>
                  <a:lnTo>
                    <a:pt x="36" y="177"/>
                  </a:lnTo>
                  <a:lnTo>
                    <a:pt x="41" y="158"/>
                  </a:lnTo>
                  <a:lnTo>
                    <a:pt x="41" y="158"/>
                  </a:lnTo>
                  <a:lnTo>
                    <a:pt x="60" y="84"/>
                  </a:lnTo>
                  <a:lnTo>
                    <a:pt x="60" y="84"/>
                  </a:lnTo>
                  <a:lnTo>
                    <a:pt x="66" y="64"/>
                  </a:lnTo>
                  <a:lnTo>
                    <a:pt x="73" y="44"/>
                  </a:lnTo>
                  <a:lnTo>
                    <a:pt x="80" y="26"/>
                  </a:lnTo>
                  <a:lnTo>
                    <a:pt x="86" y="6"/>
                  </a:lnTo>
                  <a:lnTo>
                    <a:pt x="86" y="6"/>
                  </a:lnTo>
                  <a:lnTo>
                    <a:pt x="86" y="4"/>
                  </a:lnTo>
                  <a:lnTo>
                    <a:pt x="85" y="2"/>
                  </a:lnTo>
                  <a:lnTo>
                    <a:pt x="84" y="1"/>
                  </a:lnTo>
                  <a:lnTo>
                    <a:pt x="82" y="0"/>
                  </a:lnTo>
                  <a:lnTo>
                    <a:pt x="81" y="0"/>
                  </a:lnTo>
                  <a:lnTo>
                    <a:pt x="79" y="0"/>
                  </a:lnTo>
                  <a:lnTo>
                    <a:pt x="78" y="1"/>
                  </a:lnTo>
                  <a:lnTo>
                    <a:pt x="77" y="3"/>
                  </a:lnTo>
                  <a:lnTo>
                    <a:pt x="77"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4" name="Freeform 380">
              <a:extLst>
                <a:ext uri="{FF2B5EF4-FFF2-40B4-BE49-F238E27FC236}">
                  <a16:creationId xmlns:a16="http://schemas.microsoft.com/office/drawing/2014/main" id="{7DECEAB3-BFBA-1527-E999-C41D84E80969}"/>
                </a:ext>
              </a:extLst>
            </p:cNvPr>
            <p:cNvSpPr/>
            <p:nvPr/>
          </p:nvSpPr>
          <p:spPr bwMode="auto">
            <a:xfrm>
              <a:off x="4660900" y="3228975"/>
              <a:ext cx="38100" cy="158750"/>
            </a:xfrm>
            <a:custGeom>
              <a:avLst/>
              <a:gdLst/>
              <a:ahLst/>
              <a:cxnLst>
                <a:cxn ang="0">
                  <a:pos x="62" y="5"/>
                </a:cxn>
                <a:cxn ang="0">
                  <a:pos x="62" y="5"/>
                </a:cxn>
                <a:cxn ang="0">
                  <a:pos x="59" y="23"/>
                </a:cxn>
                <a:cxn ang="0">
                  <a:pos x="56" y="43"/>
                </a:cxn>
                <a:cxn ang="0">
                  <a:pos x="46" y="80"/>
                </a:cxn>
                <a:cxn ang="0">
                  <a:pos x="46" y="80"/>
                </a:cxn>
                <a:cxn ang="0">
                  <a:pos x="35" y="117"/>
                </a:cxn>
                <a:cxn ang="0">
                  <a:pos x="31" y="136"/>
                </a:cxn>
                <a:cxn ang="0">
                  <a:pos x="27" y="155"/>
                </a:cxn>
                <a:cxn ang="0">
                  <a:pos x="27" y="155"/>
                </a:cxn>
                <a:cxn ang="0">
                  <a:pos x="20" y="189"/>
                </a:cxn>
                <a:cxn ang="0">
                  <a:pos x="13" y="224"/>
                </a:cxn>
                <a:cxn ang="0">
                  <a:pos x="6" y="259"/>
                </a:cxn>
                <a:cxn ang="0">
                  <a:pos x="2" y="276"/>
                </a:cxn>
                <a:cxn ang="0">
                  <a:pos x="0" y="294"/>
                </a:cxn>
                <a:cxn ang="0">
                  <a:pos x="0" y="294"/>
                </a:cxn>
                <a:cxn ang="0">
                  <a:pos x="0" y="296"/>
                </a:cxn>
                <a:cxn ang="0">
                  <a:pos x="1" y="297"/>
                </a:cxn>
                <a:cxn ang="0">
                  <a:pos x="3" y="298"/>
                </a:cxn>
                <a:cxn ang="0">
                  <a:pos x="4" y="298"/>
                </a:cxn>
                <a:cxn ang="0">
                  <a:pos x="8" y="297"/>
                </a:cxn>
                <a:cxn ang="0">
                  <a:pos x="10" y="296"/>
                </a:cxn>
                <a:cxn ang="0">
                  <a:pos x="10" y="294"/>
                </a:cxn>
                <a:cxn ang="0">
                  <a:pos x="10" y="294"/>
                </a:cxn>
                <a:cxn ang="0">
                  <a:pos x="13" y="274"/>
                </a:cxn>
                <a:cxn ang="0">
                  <a:pos x="16" y="255"/>
                </a:cxn>
                <a:cxn ang="0">
                  <a:pos x="24" y="216"/>
                </a:cxn>
                <a:cxn ang="0">
                  <a:pos x="24" y="216"/>
                </a:cxn>
                <a:cxn ang="0">
                  <a:pos x="31" y="177"/>
                </a:cxn>
                <a:cxn ang="0">
                  <a:pos x="35" y="159"/>
                </a:cxn>
                <a:cxn ang="0">
                  <a:pos x="41" y="140"/>
                </a:cxn>
                <a:cxn ang="0">
                  <a:pos x="41" y="140"/>
                </a:cxn>
                <a:cxn ang="0">
                  <a:pos x="46" y="122"/>
                </a:cxn>
                <a:cxn ang="0">
                  <a:pos x="50" y="103"/>
                </a:cxn>
                <a:cxn ang="0">
                  <a:pos x="55" y="84"/>
                </a:cxn>
                <a:cxn ang="0">
                  <a:pos x="59" y="66"/>
                </a:cxn>
                <a:cxn ang="0">
                  <a:pos x="59" y="66"/>
                </a:cxn>
                <a:cxn ang="0">
                  <a:pos x="63" y="51"/>
                </a:cxn>
                <a:cxn ang="0">
                  <a:pos x="68" y="36"/>
                </a:cxn>
                <a:cxn ang="0">
                  <a:pos x="70" y="20"/>
                </a:cxn>
                <a:cxn ang="0">
                  <a:pos x="72" y="5"/>
                </a:cxn>
                <a:cxn ang="0">
                  <a:pos x="72" y="5"/>
                </a:cxn>
                <a:cxn ang="0">
                  <a:pos x="72" y="3"/>
                </a:cxn>
                <a:cxn ang="0">
                  <a:pos x="71" y="2"/>
                </a:cxn>
                <a:cxn ang="0">
                  <a:pos x="69" y="1"/>
                </a:cxn>
                <a:cxn ang="0">
                  <a:pos x="68" y="0"/>
                </a:cxn>
                <a:cxn ang="0">
                  <a:pos x="65" y="1"/>
                </a:cxn>
                <a:cxn ang="0">
                  <a:pos x="63" y="2"/>
                </a:cxn>
                <a:cxn ang="0">
                  <a:pos x="62" y="3"/>
                </a:cxn>
                <a:cxn ang="0">
                  <a:pos x="62" y="5"/>
                </a:cxn>
                <a:cxn ang="0">
                  <a:pos x="62" y="5"/>
                </a:cxn>
              </a:cxnLst>
              <a:rect l="0" t="0" r="r" b="b"/>
              <a:pathLst>
                <a:path w="72" h="298">
                  <a:moveTo>
                    <a:pt x="62" y="5"/>
                  </a:moveTo>
                  <a:lnTo>
                    <a:pt x="62" y="5"/>
                  </a:lnTo>
                  <a:lnTo>
                    <a:pt x="59" y="23"/>
                  </a:lnTo>
                  <a:lnTo>
                    <a:pt x="56" y="43"/>
                  </a:lnTo>
                  <a:lnTo>
                    <a:pt x="46" y="80"/>
                  </a:lnTo>
                  <a:lnTo>
                    <a:pt x="46" y="80"/>
                  </a:lnTo>
                  <a:lnTo>
                    <a:pt x="35" y="117"/>
                  </a:lnTo>
                  <a:lnTo>
                    <a:pt x="31" y="136"/>
                  </a:lnTo>
                  <a:lnTo>
                    <a:pt x="27" y="155"/>
                  </a:lnTo>
                  <a:lnTo>
                    <a:pt x="27" y="155"/>
                  </a:lnTo>
                  <a:lnTo>
                    <a:pt x="20" y="189"/>
                  </a:lnTo>
                  <a:lnTo>
                    <a:pt x="13" y="224"/>
                  </a:lnTo>
                  <a:lnTo>
                    <a:pt x="6" y="259"/>
                  </a:lnTo>
                  <a:lnTo>
                    <a:pt x="2" y="276"/>
                  </a:lnTo>
                  <a:lnTo>
                    <a:pt x="0" y="294"/>
                  </a:lnTo>
                  <a:lnTo>
                    <a:pt x="0" y="294"/>
                  </a:lnTo>
                  <a:lnTo>
                    <a:pt x="0" y="296"/>
                  </a:lnTo>
                  <a:lnTo>
                    <a:pt x="1" y="297"/>
                  </a:lnTo>
                  <a:lnTo>
                    <a:pt x="3" y="298"/>
                  </a:lnTo>
                  <a:lnTo>
                    <a:pt x="4" y="298"/>
                  </a:lnTo>
                  <a:lnTo>
                    <a:pt x="8" y="297"/>
                  </a:lnTo>
                  <a:lnTo>
                    <a:pt x="10" y="296"/>
                  </a:lnTo>
                  <a:lnTo>
                    <a:pt x="10" y="294"/>
                  </a:lnTo>
                  <a:lnTo>
                    <a:pt x="10" y="294"/>
                  </a:lnTo>
                  <a:lnTo>
                    <a:pt x="13" y="274"/>
                  </a:lnTo>
                  <a:lnTo>
                    <a:pt x="16" y="255"/>
                  </a:lnTo>
                  <a:lnTo>
                    <a:pt x="24" y="216"/>
                  </a:lnTo>
                  <a:lnTo>
                    <a:pt x="24" y="216"/>
                  </a:lnTo>
                  <a:lnTo>
                    <a:pt x="31" y="177"/>
                  </a:lnTo>
                  <a:lnTo>
                    <a:pt x="35" y="159"/>
                  </a:lnTo>
                  <a:lnTo>
                    <a:pt x="41" y="140"/>
                  </a:lnTo>
                  <a:lnTo>
                    <a:pt x="41" y="140"/>
                  </a:lnTo>
                  <a:lnTo>
                    <a:pt x="46" y="122"/>
                  </a:lnTo>
                  <a:lnTo>
                    <a:pt x="50" y="103"/>
                  </a:lnTo>
                  <a:lnTo>
                    <a:pt x="55" y="84"/>
                  </a:lnTo>
                  <a:lnTo>
                    <a:pt x="59" y="66"/>
                  </a:lnTo>
                  <a:lnTo>
                    <a:pt x="59" y="66"/>
                  </a:lnTo>
                  <a:lnTo>
                    <a:pt x="63" y="51"/>
                  </a:lnTo>
                  <a:lnTo>
                    <a:pt x="68" y="36"/>
                  </a:lnTo>
                  <a:lnTo>
                    <a:pt x="70" y="20"/>
                  </a:lnTo>
                  <a:lnTo>
                    <a:pt x="72" y="5"/>
                  </a:lnTo>
                  <a:lnTo>
                    <a:pt x="72" y="5"/>
                  </a:lnTo>
                  <a:lnTo>
                    <a:pt x="72" y="3"/>
                  </a:lnTo>
                  <a:lnTo>
                    <a:pt x="71" y="2"/>
                  </a:lnTo>
                  <a:lnTo>
                    <a:pt x="69" y="1"/>
                  </a:lnTo>
                  <a:lnTo>
                    <a:pt x="68" y="0"/>
                  </a:lnTo>
                  <a:lnTo>
                    <a:pt x="65" y="1"/>
                  </a:lnTo>
                  <a:lnTo>
                    <a:pt x="63" y="2"/>
                  </a:lnTo>
                  <a:lnTo>
                    <a:pt x="62" y="3"/>
                  </a:lnTo>
                  <a:lnTo>
                    <a:pt x="62" y="5"/>
                  </a:lnTo>
                  <a:lnTo>
                    <a:pt x="62"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5" name="Freeform 381">
              <a:extLst>
                <a:ext uri="{FF2B5EF4-FFF2-40B4-BE49-F238E27FC236}">
                  <a16:creationId xmlns:a16="http://schemas.microsoft.com/office/drawing/2014/main" id="{DC830E18-20F6-642E-26C2-EBB5216A24C3}"/>
                </a:ext>
              </a:extLst>
            </p:cNvPr>
            <p:cNvSpPr/>
            <p:nvPr/>
          </p:nvSpPr>
          <p:spPr bwMode="auto">
            <a:xfrm>
              <a:off x="4719638" y="3197225"/>
              <a:ext cx="39688" cy="139700"/>
            </a:xfrm>
            <a:custGeom>
              <a:avLst/>
              <a:gdLst/>
              <a:ahLst/>
              <a:cxnLst>
                <a:cxn ang="0">
                  <a:pos x="66" y="3"/>
                </a:cxn>
                <a:cxn ang="0">
                  <a:pos x="66" y="3"/>
                </a:cxn>
                <a:cxn ang="0">
                  <a:pos x="55" y="28"/>
                </a:cxn>
                <a:cxn ang="0">
                  <a:pos x="49" y="40"/>
                </a:cxn>
                <a:cxn ang="0">
                  <a:pos x="44" y="53"/>
                </a:cxn>
                <a:cxn ang="0">
                  <a:pos x="44" y="53"/>
                </a:cxn>
                <a:cxn ang="0">
                  <a:pos x="39" y="72"/>
                </a:cxn>
                <a:cxn ang="0">
                  <a:pos x="35" y="91"/>
                </a:cxn>
                <a:cxn ang="0">
                  <a:pos x="31" y="109"/>
                </a:cxn>
                <a:cxn ang="0">
                  <a:pos x="26" y="128"/>
                </a:cxn>
                <a:cxn ang="0">
                  <a:pos x="26" y="128"/>
                </a:cxn>
                <a:cxn ang="0">
                  <a:pos x="22" y="144"/>
                </a:cxn>
                <a:cxn ang="0">
                  <a:pos x="18" y="160"/>
                </a:cxn>
                <a:cxn ang="0">
                  <a:pos x="15" y="176"/>
                </a:cxn>
                <a:cxn ang="0">
                  <a:pos x="12" y="193"/>
                </a:cxn>
                <a:cxn ang="0">
                  <a:pos x="12" y="193"/>
                </a:cxn>
                <a:cxn ang="0">
                  <a:pos x="5" y="227"/>
                </a:cxn>
                <a:cxn ang="0">
                  <a:pos x="2" y="243"/>
                </a:cxn>
                <a:cxn ang="0">
                  <a:pos x="0" y="260"/>
                </a:cxn>
                <a:cxn ang="0">
                  <a:pos x="0" y="260"/>
                </a:cxn>
                <a:cxn ang="0">
                  <a:pos x="0" y="262"/>
                </a:cxn>
                <a:cxn ang="0">
                  <a:pos x="1" y="263"/>
                </a:cxn>
                <a:cxn ang="0">
                  <a:pos x="2" y="264"/>
                </a:cxn>
                <a:cxn ang="0">
                  <a:pos x="4" y="264"/>
                </a:cxn>
                <a:cxn ang="0">
                  <a:pos x="7" y="263"/>
                </a:cxn>
                <a:cxn ang="0">
                  <a:pos x="8" y="262"/>
                </a:cxn>
                <a:cxn ang="0">
                  <a:pos x="9" y="260"/>
                </a:cxn>
                <a:cxn ang="0">
                  <a:pos x="9" y="260"/>
                </a:cxn>
                <a:cxn ang="0">
                  <a:pos x="12" y="241"/>
                </a:cxn>
                <a:cxn ang="0">
                  <a:pos x="15" y="224"/>
                </a:cxn>
                <a:cxn ang="0">
                  <a:pos x="24" y="188"/>
                </a:cxn>
                <a:cxn ang="0">
                  <a:pos x="24" y="188"/>
                </a:cxn>
                <a:cxn ang="0">
                  <a:pos x="30" y="155"/>
                </a:cxn>
                <a:cxn ang="0">
                  <a:pos x="33" y="138"/>
                </a:cxn>
                <a:cxn ang="0">
                  <a:pos x="37" y="123"/>
                </a:cxn>
                <a:cxn ang="0">
                  <a:pos x="37" y="123"/>
                </a:cxn>
                <a:cxn ang="0">
                  <a:pos x="45" y="89"/>
                </a:cxn>
                <a:cxn ang="0">
                  <a:pos x="54" y="55"/>
                </a:cxn>
                <a:cxn ang="0">
                  <a:pos x="54" y="55"/>
                </a:cxn>
                <a:cxn ang="0">
                  <a:pos x="59" y="43"/>
                </a:cxn>
                <a:cxn ang="0">
                  <a:pos x="64" y="31"/>
                </a:cxn>
                <a:cxn ang="0">
                  <a:pos x="75" y="5"/>
                </a:cxn>
                <a:cxn ang="0">
                  <a:pos x="75" y="5"/>
                </a:cxn>
                <a:cxn ang="0">
                  <a:pos x="75" y="4"/>
                </a:cxn>
                <a:cxn ang="0">
                  <a:pos x="75" y="2"/>
                </a:cxn>
                <a:cxn ang="0">
                  <a:pos x="74" y="1"/>
                </a:cxn>
                <a:cxn ang="0">
                  <a:pos x="72" y="0"/>
                </a:cxn>
                <a:cxn ang="0">
                  <a:pos x="69" y="0"/>
                </a:cxn>
                <a:cxn ang="0">
                  <a:pos x="67" y="1"/>
                </a:cxn>
                <a:cxn ang="0">
                  <a:pos x="66" y="3"/>
                </a:cxn>
                <a:cxn ang="0">
                  <a:pos x="66" y="3"/>
                </a:cxn>
              </a:cxnLst>
              <a:rect l="0" t="0" r="r" b="b"/>
              <a:pathLst>
                <a:path w="75" h="264">
                  <a:moveTo>
                    <a:pt x="66" y="3"/>
                  </a:moveTo>
                  <a:lnTo>
                    <a:pt x="66" y="3"/>
                  </a:lnTo>
                  <a:lnTo>
                    <a:pt x="55" y="28"/>
                  </a:lnTo>
                  <a:lnTo>
                    <a:pt x="49" y="40"/>
                  </a:lnTo>
                  <a:lnTo>
                    <a:pt x="44" y="53"/>
                  </a:lnTo>
                  <a:lnTo>
                    <a:pt x="44" y="53"/>
                  </a:lnTo>
                  <a:lnTo>
                    <a:pt x="39" y="72"/>
                  </a:lnTo>
                  <a:lnTo>
                    <a:pt x="35" y="91"/>
                  </a:lnTo>
                  <a:lnTo>
                    <a:pt x="31" y="109"/>
                  </a:lnTo>
                  <a:lnTo>
                    <a:pt x="26" y="128"/>
                  </a:lnTo>
                  <a:lnTo>
                    <a:pt x="26" y="128"/>
                  </a:lnTo>
                  <a:lnTo>
                    <a:pt x="22" y="144"/>
                  </a:lnTo>
                  <a:lnTo>
                    <a:pt x="18" y="160"/>
                  </a:lnTo>
                  <a:lnTo>
                    <a:pt x="15" y="176"/>
                  </a:lnTo>
                  <a:lnTo>
                    <a:pt x="12" y="193"/>
                  </a:lnTo>
                  <a:lnTo>
                    <a:pt x="12" y="193"/>
                  </a:lnTo>
                  <a:lnTo>
                    <a:pt x="5" y="227"/>
                  </a:lnTo>
                  <a:lnTo>
                    <a:pt x="2" y="243"/>
                  </a:lnTo>
                  <a:lnTo>
                    <a:pt x="0" y="260"/>
                  </a:lnTo>
                  <a:lnTo>
                    <a:pt x="0" y="260"/>
                  </a:lnTo>
                  <a:lnTo>
                    <a:pt x="0" y="262"/>
                  </a:lnTo>
                  <a:lnTo>
                    <a:pt x="1" y="263"/>
                  </a:lnTo>
                  <a:lnTo>
                    <a:pt x="2" y="264"/>
                  </a:lnTo>
                  <a:lnTo>
                    <a:pt x="4" y="264"/>
                  </a:lnTo>
                  <a:lnTo>
                    <a:pt x="7" y="263"/>
                  </a:lnTo>
                  <a:lnTo>
                    <a:pt x="8" y="262"/>
                  </a:lnTo>
                  <a:lnTo>
                    <a:pt x="9" y="260"/>
                  </a:lnTo>
                  <a:lnTo>
                    <a:pt x="9" y="260"/>
                  </a:lnTo>
                  <a:lnTo>
                    <a:pt x="12" y="241"/>
                  </a:lnTo>
                  <a:lnTo>
                    <a:pt x="15" y="224"/>
                  </a:lnTo>
                  <a:lnTo>
                    <a:pt x="24" y="188"/>
                  </a:lnTo>
                  <a:lnTo>
                    <a:pt x="24" y="188"/>
                  </a:lnTo>
                  <a:lnTo>
                    <a:pt x="30" y="155"/>
                  </a:lnTo>
                  <a:lnTo>
                    <a:pt x="33" y="138"/>
                  </a:lnTo>
                  <a:lnTo>
                    <a:pt x="37" y="123"/>
                  </a:lnTo>
                  <a:lnTo>
                    <a:pt x="37" y="123"/>
                  </a:lnTo>
                  <a:lnTo>
                    <a:pt x="45" y="89"/>
                  </a:lnTo>
                  <a:lnTo>
                    <a:pt x="54" y="55"/>
                  </a:lnTo>
                  <a:lnTo>
                    <a:pt x="54" y="55"/>
                  </a:lnTo>
                  <a:lnTo>
                    <a:pt x="59" y="43"/>
                  </a:lnTo>
                  <a:lnTo>
                    <a:pt x="64" y="31"/>
                  </a:lnTo>
                  <a:lnTo>
                    <a:pt x="75" y="5"/>
                  </a:lnTo>
                  <a:lnTo>
                    <a:pt x="75" y="5"/>
                  </a:lnTo>
                  <a:lnTo>
                    <a:pt x="75" y="4"/>
                  </a:lnTo>
                  <a:lnTo>
                    <a:pt x="75" y="2"/>
                  </a:lnTo>
                  <a:lnTo>
                    <a:pt x="74" y="1"/>
                  </a:lnTo>
                  <a:lnTo>
                    <a:pt x="72" y="0"/>
                  </a:lnTo>
                  <a:lnTo>
                    <a:pt x="69" y="0"/>
                  </a:lnTo>
                  <a:lnTo>
                    <a:pt x="67" y="1"/>
                  </a:lnTo>
                  <a:lnTo>
                    <a:pt x="66" y="3"/>
                  </a:lnTo>
                  <a:lnTo>
                    <a:pt x="66"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6" name="Freeform 382">
              <a:extLst>
                <a:ext uri="{FF2B5EF4-FFF2-40B4-BE49-F238E27FC236}">
                  <a16:creationId xmlns:a16="http://schemas.microsoft.com/office/drawing/2014/main" id="{C8E561A7-01AC-5BF1-15A5-02F4AB757690}"/>
                </a:ext>
              </a:extLst>
            </p:cNvPr>
            <p:cNvSpPr/>
            <p:nvPr/>
          </p:nvSpPr>
          <p:spPr bwMode="auto">
            <a:xfrm>
              <a:off x="4773613" y="3186113"/>
              <a:ext cx="34925" cy="101600"/>
            </a:xfrm>
            <a:custGeom>
              <a:avLst/>
              <a:gdLst/>
              <a:ahLst/>
              <a:cxnLst>
                <a:cxn ang="0">
                  <a:pos x="59" y="4"/>
                </a:cxn>
                <a:cxn ang="0">
                  <a:pos x="59" y="4"/>
                </a:cxn>
                <a:cxn ang="0">
                  <a:pos x="57" y="11"/>
                </a:cxn>
                <a:cxn ang="0">
                  <a:pos x="53" y="18"/>
                </a:cxn>
                <a:cxn ang="0">
                  <a:pos x="46" y="31"/>
                </a:cxn>
                <a:cxn ang="0">
                  <a:pos x="46" y="31"/>
                </a:cxn>
                <a:cxn ang="0">
                  <a:pos x="42" y="36"/>
                </a:cxn>
                <a:cxn ang="0">
                  <a:pos x="41" y="42"/>
                </a:cxn>
                <a:cxn ang="0">
                  <a:pos x="40" y="54"/>
                </a:cxn>
                <a:cxn ang="0">
                  <a:pos x="40" y="54"/>
                </a:cxn>
                <a:cxn ang="0">
                  <a:pos x="36" y="74"/>
                </a:cxn>
                <a:cxn ang="0">
                  <a:pos x="31" y="93"/>
                </a:cxn>
                <a:cxn ang="0">
                  <a:pos x="18" y="132"/>
                </a:cxn>
                <a:cxn ang="0">
                  <a:pos x="18" y="132"/>
                </a:cxn>
                <a:cxn ang="0">
                  <a:pos x="10" y="153"/>
                </a:cxn>
                <a:cxn ang="0">
                  <a:pos x="2" y="174"/>
                </a:cxn>
                <a:cxn ang="0">
                  <a:pos x="2" y="174"/>
                </a:cxn>
                <a:cxn ang="0">
                  <a:pos x="1" y="178"/>
                </a:cxn>
                <a:cxn ang="0">
                  <a:pos x="0" y="182"/>
                </a:cxn>
                <a:cxn ang="0">
                  <a:pos x="1" y="186"/>
                </a:cxn>
                <a:cxn ang="0">
                  <a:pos x="4" y="189"/>
                </a:cxn>
                <a:cxn ang="0">
                  <a:pos x="4" y="189"/>
                </a:cxn>
                <a:cxn ang="0">
                  <a:pos x="6" y="190"/>
                </a:cxn>
                <a:cxn ang="0">
                  <a:pos x="7" y="190"/>
                </a:cxn>
                <a:cxn ang="0">
                  <a:pos x="9" y="189"/>
                </a:cxn>
                <a:cxn ang="0">
                  <a:pos x="10" y="188"/>
                </a:cxn>
                <a:cxn ang="0">
                  <a:pos x="10" y="185"/>
                </a:cxn>
                <a:cxn ang="0">
                  <a:pos x="10" y="183"/>
                </a:cxn>
                <a:cxn ang="0">
                  <a:pos x="9" y="181"/>
                </a:cxn>
                <a:cxn ang="0">
                  <a:pos x="9" y="181"/>
                </a:cxn>
                <a:cxn ang="0">
                  <a:pos x="9" y="180"/>
                </a:cxn>
                <a:cxn ang="0">
                  <a:pos x="10" y="178"/>
                </a:cxn>
                <a:cxn ang="0">
                  <a:pos x="14" y="170"/>
                </a:cxn>
                <a:cxn ang="0">
                  <a:pos x="19" y="163"/>
                </a:cxn>
                <a:cxn ang="0">
                  <a:pos x="21" y="158"/>
                </a:cxn>
                <a:cxn ang="0">
                  <a:pos x="21" y="158"/>
                </a:cxn>
                <a:cxn ang="0">
                  <a:pos x="24" y="144"/>
                </a:cxn>
                <a:cxn ang="0">
                  <a:pos x="28" y="130"/>
                </a:cxn>
                <a:cxn ang="0">
                  <a:pos x="38" y="102"/>
                </a:cxn>
                <a:cxn ang="0">
                  <a:pos x="38" y="102"/>
                </a:cxn>
                <a:cxn ang="0">
                  <a:pos x="42" y="89"/>
                </a:cxn>
                <a:cxn ang="0">
                  <a:pos x="46" y="75"/>
                </a:cxn>
                <a:cxn ang="0">
                  <a:pos x="51" y="48"/>
                </a:cxn>
                <a:cxn ang="0">
                  <a:pos x="51" y="48"/>
                </a:cxn>
                <a:cxn ang="0">
                  <a:pos x="52" y="42"/>
                </a:cxn>
                <a:cxn ang="0">
                  <a:pos x="54" y="37"/>
                </a:cxn>
                <a:cxn ang="0">
                  <a:pos x="59" y="27"/>
                </a:cxn>
                <a:cxn ang="0">
                  <a:pos x="64" y="18"/>
                </a:cxn>
                <a:cxn ang="0">
                  <a:pos x="66" y="11"/>
                </a:cxn>
                <a:cxn ang="0">
                  <a:pos x="68" y="6"/>
                </a:cxn>
                <a:cxn ang="0">
                  <a:pos x="68" y="6"/>
                </a:cxn>
                <a:cxn ang="0">
                  <a:pos x="68" y="4"/>
                </a:cxn>
                <a:cxn ang="0">
                  <a:pos x="67" y="2"/>
                </a:cxn>
                <a:cxn ang="0">
                  <a:pos x="64" y="1"/>
                </a:cxn>
                <a:cxn ang="0">
                  <a:pos x="62" y="0"/>
                </a:cxn>
                <a:cxn ang="0">
                  <a:pos x="61" y="1"/>
                </a:cxn>
                <a:cxn ang="0">
                  <a:pos x="60" y="2"/>
                </a:cxn>
                <a:cxn ang="0">
                  <a:pos x="59" y="4"/>
                </a:cxn>
                <a:cxn ang="0">
                  <a:pos x="59" y="4"/>
                </a:cxn>
              </a:cxnLst>
              <a:rect l="0" t="0" r="r" b="b"/>
              <a:pathLst>
                <a:path w="68" h="190">
                  <a:moveTo>
                    <a:pt x="59" y="4"/>
                  </a:moveTo>
                  <a:lnTo>
                    <a:pt x="59" y="4"/>
                  </a:lnTo>
                  <a:lnTo>
                    <a:pt x="57" y="11"/>
                  </a:lnTo>
                  <a:lnTo>
                    <a:pt x="53" y="18"/>
                  </a:lnTo>
                  <a:lnTo>
                    <a:pt x="46" y="31"/>
                  </a:lnTo>
                  <a:lnTo>
                    <a:pt x="46" y="31"/>
                  </a:lnTo>
                  <a:lnTo>
                    <a:pt x="42" y="36"/>
                  </a:lnTo>
                  <a:lnTo>
                    <a:pt x="41" y="42"/>
                  </a:lnTo>
                  <a:lnTo>
                    <a:pt x="40" y="54"/>
                  </a:lnTo>
                  <a:lnTo>
                    <a:pt x="40" y="54"/>
                  </a:lnTo>
                  <a:lnTo>
                    <a:pt x="36" y="74"/>
                  </a:lnTo>
                  <a:lnTo>
                    <a:pt x="31" y="93"/>
                  </a:lnTo>
                  <a:lnTo>
                    <a:pt x="18" y="132"/>
                  </a:lnTo>
                  <a:lnTo>
                    <a:pt x="18" y="132"/>
                  </a:lnTo>
                  <a:lnTo>
                    <a:pt x="10" y="153"/>
                  </a:lnTo>
                  <a:lnTo>
                    <a:pt x="2" y="174"/>
                  </a:lnTo>
                  <a:lnTo>
                    <a:pt x="2" y="174"/>
                  </a:lnTo>
                  <a:lnTo>
                    <a:pt x="1" y="178"/>
                  </a:lnTo>
                  <a:lnTo>
                    <a:pt x="0" y="182"/>
                  </a:lnTo>
                  <a:lnTo>
                    <a:pt x="1" y="186"/>
                  </a:lnTo>
                  <a:lnTo>
                    <a:pt x="4" y="189"/>
                  </a:lnTo>
                  <a:lnTo>
                    <a:pt x="4" y="189"/>
                  </a:lnTo>
                  <a:lnTo>
                    <a:pt x="6" y="190"/>
                  </a:lnTo>
                  <a:lnTo>
                    <a:pt x="7" y="190"/>
                  </a:lnTo>
                  <a:lnTo>
                    <a:pt x="9" y="189"/>
                  </a:lnTo>
                  <a:lnTo>
                    <a:pt x="10" y="188"/>
                  </a:lnTo>
                  <a:lnTo>
                    <a:pt x="10" y="185"/>
                  </a:lnTo>
                  <a:lnTo>
                    <a:pt x="10" y="183"/>
                  </a:lnTo>
                  <a:lnTo>
                    <a:pt x="9" y="181"/>
                  </a:lnTo>
                  <a:lnTo>
                    <a:pt x="9" y="181"/>
                  </a:lnTo>
                  <a:lnTo>
                    <a:pt x="9" y="180"/>
                  </a:lnTo>
                  <a:lnTo>
                    <a:pt x="10" y="178"/>
                  </a:lnTo>
                  <a:lnTo>
                    <a:pt x="14" y="170"/>
                  </a:lnTo>
                  <a:lnTo>
                    <a:pt x="19" y="163"/>
                  </a:lnTo>
                  <a:lnTo>
                    <a:pt x="21" y="158"/>
                  </a:lnTo>
                  <a:lnTo>
                    <a:pt x="21" y="158"/>
                  </a:lnTo>
                  <a:lnTo>
                    <a:pt x="24" y="144"/>
                  </a:lnTo>
                  <a:lnTo>
                    <a:pt x="28" y="130"/>
                  </a:lnTo>
                  <a:lnTo>
                    <a:pt x="38" y="102"/>
                  </a:lnTo>
                  <a:lnTo>
                    <a:pt x="38" y="102"/>
                  </a:lnTo>
                  <a:lnTo>
                    <a:pt x="42" y="89"/>
                  </a:lnTo>
                  <a:lnTo>
                    <a:pt x="46" y="75"/>
                  </a:lnTo>
                  <a:lnTo>
                    <a:pt x="51" y="48"/>
                  </a:lnTo>
                  <a:lnTo>
                    <a:pt x="51" y="48"/>
                  </a:lnTo>
                  <a:lnTo>
                    <a:pt x="52" y="42"/>
                  </a:lnTo>
                  <a:lnTo>
                    <a:pt x="54" y="37"/>
                  </a:lnTo>
                  <a:lnTo>
                    <a:pt x="59" y="27"/>
                  </a:lnTo>
                  <a:lnTo>
                    <a:pt x="64" y="18"/>
                  </a:lnTo>
                  <a:lnTo>
                    <a:pt x="66" y="11"/>
                  </a:lnTo>
                  <a:lnTo>
                    <a:pt x="68" y="6"/>
                  </a:lnTo>
                  <a:lnTo>
                    <a:pt x="68" y="6"/>
                  </a:lnTo>
                  <a:lnTo>
                    <a:pt x="68" y="4"/>
                  </a:lnTo>
                  <a:lnTo>
                    <a:pt x="67" y="2"/>
                  </a:lnTo>
                  <a:lnTo>
                    <a:pt x="64" y="1"/>
                  </a:lnTo>
                  <a:lnTo>
                    <a:pt x="62" y="0"/>
                  </a:lnTo>
                  <a:lnTo>
                    <a:pt x="61" y="1"/>
                  </a:lnTo>
                  <a:lnTo>
                    <a:pt x="60" y="2"/>
                  </a:lnTo>
                  <a:lnTo>
                    <a:pt x="59" y="4"/>
                  </a:lnTo>
                  <a:lnTo>
                    <a:pt x="59"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7" name="Freeform 383">
              <a:extLst>
                <a:ext uri="{FF2B5EF4-FFF2-40B4-BE49-F238E27FC236}">
                  <a16:creationId xmlns:a16="http://schemas.microsoft.com/office/drawing/2014/main" id="{5ACEAC3B-F6FD-1B73-DF57-2277D494DDB8}"/>
                </a:ext>
              </a:extLst>
            </p:cNvPr>
            <p:cNvSpPr/>
            <p:nvPr/>
          </p:nvSpPr>
          <p:spPr bwMode="auto">
            <a:xfrm>
              <a:off x="4829175" y="3186113"/>
              <a:ext cx="22225" cy="73025"/>
            </a:xfrm>
            <a:custGeom>
              <a:avLst/>
              <a:gdLst/>
              <a:ahLst/>
              <a:cxnLst>
                <a:cxn ang="0">
                  <a:pos x="35" y="5"/>
                </a:cxn>
                <a:cxn ang="0">
                  <a:pos x="35" y="5"/>
                </a:cxn>
                <a:cxn ang="0">
                  <a:pos x="32" y="21"/>
                </a:cxn>
                <a:cxn ang="0">
                  <a:pos x="29" y="37"/>
                </a:cxn>
                <a:cxn ang="0">
                  <a:pos x="21" y="68"/>
                </a:cxn>
                <a:cxn ang="0">
                  <a:pos x="21" y="68"/>
                </a:cxn>
                <a:cxn ang="0">
                  <a:pos x="18" y="85"/>
                </a:cxn>
                <a:cxn ang="0">
                  <a:pos x="13" y="100"/>
                </a:cxn>
                <a:cxn ang="0">
                  <a:pos x="2" y="132"/>
                </a:cxn>
                <a:cxn ang="0">
                  <a:pos x="2" y="132"/>
                </a:cxn>
                <a:cxn ang="0">
                  <a:pos x="0" y="134"/>
                </a:cxn>
                <a:cxn ang="0">
                  <a:pos x="2" y="135"/>
                </a:cxn>
                <a:cxn ang="0">
                  <a:pos x="3" y="136"/>
                </a:cxn>
                <a:cxn ang="0">
                  <a:pos x="5" y="137"/>
                </a:cxn>
                <a:cxn ang="0">
                  <a:pos x="8" y="137"/>
                </a:cxn>
                <a:cxn ang="0">
                  <a:pos x="10" y="136"/>
                </a:cxn>
                <a:cxn ang="0">
                  <a:pos x="11" y="134"/>
                </a:cxn>
                <a:cxn ang="0">
                  <a:pos x="11" y="134"/>
                </a:cxn>
                <a:cxn ang="0">
                  <a:pos x="17" y="117"/>
                </a:cxn>
                <a:cxn ang="0">
                  <a:pos x="23" y="99"/>
                </a:cxn>
                <a:cxn ang="0">
                  <a:pos x="28" y="81"/>
                </a:cxn>
                <a:cxn ang="0">
                  <a:pos x="32" y="62"/>
                </a:cxn>
                <a:cxn ang="0">
                  <a:pos x="32" y="62"/>
                </a:cxn>
                <a:cxn ang="0">
                  <a:pos x="40" y="34"/>
                </a:cxn>
                <a:cxn ang="0">
                  <a:pos x="42" y="20"/>
                </a:cxn>
                <a:cxn ang="0">
                  <a:pos x="44" y="5"/>
                </a:cxn>
                <a:cxn ang="0">
                  <a:pos x="44" y="5"/>
                </a:cxn>
                <a:cxn ang="0">
                  <a:pos x="44" y="3"/>
                </a:cxn>
                <a:cxn ang="0">
                  <a:pos x="43" y="2"/>
                </a:cxn>
                <a:cxn ang="0">
                  <a:pos x="41" y="1"/>
                </a:cxn>
                <a:cxn ang="0">
                  <a:pos x="40" y="0"/>
                </a:cxn>
                <a:cxn ang="0">
                  <a:pos x="38" y="1"/>
                </a:cxn>
                <a:cxn ang="0">
                  <a:pos x="36" y="2"/>
                </a:cxn>
                <a:cxn ang="0">
                  <a:pos x="35" y="3"/>
                </a:cxn>
                <a:cxn ang="0">
                  <a:pos x="35" y="5"/>
                </a:cxn>
                <a:cxn ang="0">
                  <a:pos x="35" y="5"/>
                </a:cxn>
              </a:cxnLst>
              <a:rect l="0" t="0" r="r" b="b"/>
              <a:pathLst>
                <a:path w="44" h="137">
                  <a:moveTo>
                    <a:pt x="35" y="5"/>
                  </a:moveTo>
                  <a:lnTo>
                    <a:pt x="35" y="5"/>
                  </a:lnTo>
                  <a:lnTo>
                    <a:pt x="32" y="21"/>
                  </a:lnTo>
                  <a:lnTo>
                    <a:pt x="29" y="37"/>
                  </a:lnTo>
                  <a:lnTo>
                    <a:pt x="21" y="68"/>
                  </a:lnTo>
                  <a:lnTo>
                    <a:pt x="21" y="68"/>
                  </a:lnTo>
                  <a:lnTo>
                    <a:pt x="18" y="85"/>
                  </a:lnTo>
                  <a:lnTo>
                    <a:pt x="13" y="100"/>
                  </a:lnTo>
                  <a:lnTo>
                    <a:pt x="2" y="132"/>
                  </a:lnTo>
                  <a:lnTo>
                    <a:pt x="2" y="132"/>
                  </a:lnTo>
                  <a:lnTo>
                    <a:pt x="0" y="134"/>
                  </a:lnTo>
                  <a:lnTo>
                    <a:pt x="2" y="135"/>
                  </a:lnTo>
                  <a:lnTo>
                    <a:pt x="3" y="136"/>
                  </a:lnTo>
                  <a:lnTo>
                    <a:pt x="5" y="137"/>
                  </a:lnTo>
                  <a:lnTo>
                    <a:pt x="8" y="137"/>
                  </a:lnTo>
                  <a:lnTo>
                    <a:pt x="10" y="136"/>
                  </a:lnTo>
                  <a:lnTo>
                    <a:pt x="11" y="134"/>
                  </a:lnTo>
                  <a:lnTo>
                    <a:pt x="11" y="134"/>
                  </a:lnTo>
                  <a:lnTo>
                    <a:pt x="17" y="117"/>
                  </a:lnTo>
                  <a:lnTo>
                    <a:pt x="23" y="99"/>
                  </a:lnTo>
                  <a:lnTo>
                    <a:pt x="28" y="81"/>
                  </a:lnTo>
                  <a:lnTo>
                    <a:pt x="32" y="62"/>
                  </a:lnTo>
                  <a:lnTo>
                    <a:pt x="32" y="62"/>
                  </a:lnTo>
                  <a:lnTo>
                    <a:pt x="40" y="34"/>
                  </a:lnTo>
                  <a:lnTo>
                    <a:pt x="42" y="20"/>
                  </a:lnTo>
                  <a:lnTo>
                    <a:pt x="44" y="5"/>
                  </a:lnTo>
                  <a:lnTo>
                    <a:pt x="44" y="5"/>
                  </a:lnTo>
                  <a:lnTo>
                    <a:pt x="44" y="3"/>
                  </a:lnTo>
                  <a:lnTo>
                    <a:pt x="43" y="2"/>
                  </a:lnTo>
                  <a:lnTo>
                    <a:pt x="41" y="1"/>
                  </a:lnTo>
                  <a:lnTo>
                    <a:pt x="40" y="0"/>
                  </a:lnTo>
                  <a:lnTo>
                    <a:pt x="38" y="1"/>
                  </a:lnTo>
                  <a:lnTo>
                    <a:pt x="36" y="2"/>
                  </a:lnTo>
                  <a:lnTo>
                    <a:pt x="35" y="3"/>
                  </a:lnTo>
                  <a:lnTo>
                    <a:pt x="35" y="5"/>
                  </a:lnTo>
                  <a:lnTo>
                    <a:pt x="35"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8" name="Freeform 384">
              <a:extLst>
                <a:ext uri="{FF2B5EF4-FFF2-40B4-BE49-F238E27FC236}">
                  <a16:creationId xmlns:a16="http://schemas.microsoft.com/office/drawing/2014/main" id="{8AE606CE-87E8-6BA2-4A55-A8E804968A7E}"/>
                </a:ext>
              </a:extLst>
            </p:cNvPr>
            <p:cNvSpPr/>
            <p:nvPr/>
          </p:nvSpPr>
          <p:spPr bwMode="auto">
            <a:xfrm>
              <a:off x="4884738" y="3184525"/>
              <a:ext cx="9525" cy="12700"/>
            </a:xfrm>
            <a:custGeom>
              <a:avLst/>
              <a:gdLst/>
              <a:ahLst/>
              <a:cxnLst>
                <a:cxn ang="0">
                  <a:pos x="10" y="1"/>
                </a:cxn>
                <a:cxn ang="0">
                  <a:pos x="10" y="1"/>
                </a:cxn>
                <a:cxn ang="0">
                  <a:pos x="3" y="9"/>
                </a:cxn>
                <a:cxn ang="0">
                  <a:pos x="1" y="13"/>
                </a:cxn>
                <a:cxn ang="0">
                  <a:pos x="0" y="19"/>
                </a:cxn>
                <a:cxn ang="0">
                  <a:pos x="0" y="19"/>
                </a:cxn>
                <a:cxn ang="0">
                  <a:pos x="0" y="21"/>
                </a:cxn>
                <a:cxn ang="0">
                  <a:pos x="1" y="22"/>
                </a:cxn>
                <a:cxn ang="0">
                  <a:pos x="2" y="23"/>
                </a:cxn>
                <a:cxn ang="0">
                  <a:pos x="4" y="23"/>
                </a:cxn>
                <a:cxn ang="0">
                  <a:pos x="7" y="22"/>
                </a:cxn>
                <a:cxn ang="0">
                  <a:pos x="8" y="21"/>
                </a:cxn>
                <a:cxn ang="0">
                  <a:pos x="9" y="19"/>
                </a:cxn>
                <a:cxn ang="0">
                  <a:pos x="9" y="19"/>
                </a:cxn>
                <a:cxn ang="0">
                  <a:pos x="10" y="15"/>
                </a:cxn>
                <a:cxn ang="0">
                  <a:pos x="12" y="12"/>
                </a:cxn>
                <a:cxn ang="0">
                  <a:pos x="17" y="8"/>
                </a:cxn>
                <a:cxn ang="0">
                  <a:pos x="17" y="8"/>
                </a:cxn>
                <a:cxn ang="0">
                  <a:pos x="18" y="6"/>
                </a:cxn>
                <a:cxn ang="0">
                  <a:pos x="18" y="4"/>
                </a:cxn>
                <a:cxn ang="0">
                  <a:pos x="17" y="3"/>
                </a:cxn>
                <a:cxn ang="0">
                  <a:pos x="16" y="1"/>
                </a:cxn>
                <a:cxn ang="0">
                  <a:pos x="15" y="0"/>
                </a:cxn>
                <a:cxn ang="0">
                  <a:pos x="13" y="0"/>
                </a:cxn>
                <a:cxn ang="0">
                  <a:pos x="12" y="0"/>
                </a:cxn>
                <a:cxn ang="0">
                  <a:pos x="10" y="1"/>
                </a:cxn>
                <a:cxn ang="0">
                  <a:pos x="10" y="1"/>
                </a:cxn>
              </a:cxnLst>
              <a:rect l="0" t="0" r="r" b="b"/>
              <a:pathLst>
                <a:path w="18" h="23">
                  <a:moveTo>
                    <a:pt x="10" y="1"/>
                  </a:moveTo>
                  <a:lnTo>
                    <a:pt x="10" y="1"/>
                  </a:lnTo>
                  <a:lnTo>
                    <a:pt x="3" y="9"/>
                  </a:lnTo>
                  <a:lnTo>
                    <a:pt x="1" y="13"/>
                  </a:lnTo>
                  <a:lnTo>
                    <a:pt x="0" y="19"/>
                  </a:lnTo>
                  <a:lnTo>
                    <a:pt x="0" y="19"/>
                  </a:lnTo>
                  <a:lnTo>
                    <a:pt x="0" y="21"/>
                  </a:lnTo>
                  <a:lnTo>
                    <a:pt x="1" y="22"/>
                  </a:lnTo>
                  <a:lnTo>
                    <a:pt x="2" y="23"/>
                  </a:lnTo>
                  <a:lnTo>
                    <a:pt x="4" y="23"/>
                  </a:lnTo>
                  <a:lnTo>
                    <a:pt x="7" y="22"/>
                  </a:lnTo>
                  <a:lnTo>
                    <a:pt x="8" y="21"/>
                  </a:lnTo>
                  <a:lnTo>
                    <a:pt x="9" y="19"/>
                  </a:lnTo>
                  <a:lnTo>
                    <a:pt x="9" y="19"/>
                  </a:lnTo>
                  <a:lnTo>
                    <a:pt x="10" y="15"/>
                  </a:lnTo>
                  <a:lnTo>
                    <a:pt x="12" y="12"/>
                  </a:lnTo>
                  <a:lnTo>
                    <a:pt x="17" y="8"/>
                  </a:lnTo>
                  <a:lnTo>
                    <a:pt x="17" y="8"/>
                  </a:lnTo>
                  <a:lnTo>
                    <a:pt x="18" y="6"/>
                  </a:lnTo>
                  <a:lnTo>
                    <a:pt x="18" y="4"/>
                  </a:lnTo>
                  <a:lnTo>
                    <a:pt x="17" y="3"/>
                  </a:lnTo>
                  <a:lnTo>
                    <a:pt x="16" y="1"/>
                  </a:lnTo>
                  <a:lnTo>
                    <a:pt x="15" y="0"/>
                  </a:lnTo>
                  <a:lnTo>
                    <a:pt x="13" y="0"/>
                  </a:lnTo>
                  <a:lnTo>
                    <a:pt x="12" y="0"/>
                  </a:lnTo>
                  <a:lnTo>
                    <a:pt x="10" y="1"/>
                  </a:lnTo>
                  <a:lnTo>
                    <a:pt x="10"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9" name="Freeform 385">
              <a:extLst>
                <a:ext uri="{FF2B5EF4-FFF2-40B4-BE49-F238E27FC236}">
                  <a16:creationId xmlns:a16="http://schemas.microsoft.com/office/drawing/2014/main" id="{4989067B-29BA-A05A-3A0C-1D2F73374903}"/>
                </a:ext>
              </a:extLst>
            </p:cNvPr>
            <p:cNvSpPr/>
            <p:nvPr/>
          </p:nvSpPr>
          <p:spPr bwMode="auto">
            <a:xfrm>
              <a:off x="4586288" y="3460750"/>
              <a:ext cx="165100" cy="39688"/>
            </a:xfrm>
            <a:custGeom>
              <a:avLst/>
              <a:gdLst/>
              <a:ahLst/>
              <a:cxnLst>
                <a:cxn ang="0">
                  <a:pos x="306" y="66"/>
                </a:cxn>
                <a:cxn ang="0">
                  <a:pos x="306" y="66"/>
                </a:cxn>
                <a:cxn ang="0">
                  <a:pos x="297" y="67"/>
                </a:cxn>
                <a:cxn ang="0">
                  <a:pos x="288" y="66"/>
                </a:cxn>
                <a:cxn ang="0">
                  <a:pos x="279" y="63"/>
                </a:cxn>
                <a:cxn ang="0">
                  <a:pos x="268" y="59"/>
                </a:cxn>
                <a:cxn ang="0">
                  <a:pos x="249" y="51"/>
                </a:cxn>
                <a:cxn ang="0">
                  <a:pos x="232" y="45"/>
                </a:cxn>
                <a:cxn ang="0">
                  <a:pos x="232" y="45"/>
                </a:cxn>
                <a:cxn ang="0">
                  <a:pos x="194" y="35"/>
                </a:cxn>
                <a:cxn ang="0">
                  <a:pos x="157" y="24"/>
                </a:cxn>
                <a:cxn ang="0">
                  <a:pos x="157" y="24"/>
                </a:cxn>
                <a:cxn ang="0">
                  <a:pos x="139" y="20"/>
                </a:cxn>
                <a:cxn ang="0">
                  <a:pos x="121" y="17"/>
                </a:cxn>
                <a:cxn ang="0">
                  <a:pos x="102" y="14"/>
                </a:cxn>
                <a:cxn ang="0">
                  <a:pos x="85" y="11"/>
                </a:cxn>
                <a:cxn ang="0">
                  <a:pos x="85" y="11"/>
                </a:cxn>
                <a:cxn ang="0">
                  <a:pos x="64" y="7"/>
                </a:cxn>
                <a:cxn ang="0">
                  <a:pos x="44" y="3"/>
                </a:cxn>
                <a:cxn ang="0">
                  <a:pos x="25" y="1"/>
                </a:cxn>
                <a:cxn ang="0">
                  <a:pos x="4" y="0"/>
                </a:cxn>
                <a:cxn ang="0">
                  <a:pos x="4" y="0"/>
                </a:cxn>
                <a:cxn ang="0">
                  <a:pos x="2" y="0"/>
                </a:cxn>
                <a:cxn ang="0">
                  <a:pos x="1" y="1"/>
                </a:cxn>
                <a:cxn ang="0">
                  <a:pos x="0" y="2"/>
                </a:cxn>
                <a:cxn ang="0">
                  <a:pos x="0" y="4"/>
                </a:cxn>
                <a:cxn ang="0">
                  <a:pos x="0" y="6"/>
                </a:cxn>
                <a:cxn ang="0">
                  <a:pos x="1" y="7"/>
                </a:cxn>
                <a:cxn ang="0">
                  <a:pos x="2" y="8"/>
                </a:cxn>
                <a:cxn ang="0">
                  <a:pos x="4" y="9"/>
                </a:cxn>
                <a:cxn ang="0">
                  <a:pos x="4" y="9"/>
                </a:cxn>
                <a:cxn ang="0">
                  <a:pos x="26" y="10"/>
                </a:cxn>
                <a:cxn ang="0">
                  <a:pos x="47" y="13"/>
                </a:cxn>
                <a:cxn ang="0">
                  <a:pos x="68" y="17"/>
                </a:cxn>
                <a:cxn ang="0">
                  <a:pos x="90" y="21"/>
                </a:cxn>
                <a:cxn ang="0">
                  <a:pos x="90" y="21"/>
                </a:cxn>
                <a:cxn ang="0">
                  <a:pos x="109" y="25"/>
                </a:cxn>
                <a:cxn ang="0">
                  <a:pos x="130" y="30"/>
                </a:cxn>
                <a:cxn ang="0">
                  <a:pos x="151" y="34"/>
                </a:cxn>
                <a:cxn ang="0">
                  <a:pos x="170" y="39"/>
                </a:cxn>
                <a:cxn ang="0">
                  <a:pos x="170" y="39"/>
                </a:cxn>
                <a:cxn ang="0">
                  <a:pos x="191" y="45"/>
                </a:cxn>
                <a:cxn ang="0">
                  <a:pos x="213" y="50"/>
                </a:cxn>
                <a:cxn ang="0">
                  <a:pos x="234" y="56"/>
                </a:cxn>
                <a:cxn ang="0">
                  <a:pos x="255" y="63"/>
                </a:cxn>
                <a:cxn ang="0">
                  <a:pos x="255" y="63"/>
                </a:cxn>
                <a:cxn ang="0">
                  <a:pos x="281" y="73"/>
                </a:cxn>
                <a:cxn ang="0">
                  <a:pos x="288" y="74"/>
                </a:cxn>
                <a:cxn ang="0">
                  <a:pos x="294" y="75"/>
                </a:cxn>
                <a:cxn ang="0">
                  <a:pos x="301" y="76"/>
                </a:cxn>
                <a:cxn ang="0">
                  <a:pos x="309" y="75"/>
                </a:cxn>
                <a:cxn ang="0">
                  <a:pos x="309" y="75"/>
                </a:cxn>
                <a:cxn ang="0">
                  <a:pos x="311" y="74"/>
                </a:cxn>
                <a:cxn ang="0">
                  <a:pos x="312" y="73"/>
                </a:cxn>
                <a:cxn ang="0">
                  <a:pos x="312" y="71"/>
                </a:cxn>
                <a:cxn ang="0">
                  <a:pos x="312" y="70"/>
                </a:cxn>
                <a:cxn ang="0">
                  <a:pos x="310" y="67"/>
                </a:cxn>
                <a:cxn ang="0">
                  <a:pos x="308" y="66"/>
                </a:cxn>
                <a:cxn ang="0">
                  <a:pos x="306" y="66"/>
                </a:cxn>
                <a:cxn ang="0">
                  <a:pos x="306" y="66"/>
                </a:cxn>
              </a:cxnLst>
              <a:rect l="0" t="0" r="r" b="b"/>
              <a:pathLst>
                <a:path w="312" h="76">
                  <a:moveTo>
                    <a:pt x="306" y="66"/>
                  </a:moveTo>
                  <a:lnTo>
                    <a:pt x="306" y="66"/>
                  </a:lnTo>
                  <a:lnTo>
                    <a:pt x="297" y="67"/>
                  </a:lnTo>
                  <a:lnTo>
                    <a:pt x="288" y="66"/>
                  </a:lnTo>
                  <a:lnTo>
                    <a:pt x="279" y="63"/>
                  </a:lnTo>
                  <a:lnTo>
                    <a:pt x="268" y="59"/>
                  </a:lnTo>
                  <a:lnTo>
                    <a:pt x="249" y="51"/>
                  </a:lnTo>
                  <a:lnTo>
                    <a:pt x="232" y="45"/>
                  </a:lnTo>
                  <a:lnTo>
                    <a:pt x="232" y="45"/>
                  </a:lnTo>
                  <a:lnTo>
                    <a:pt x="194" y="35"/>
                  </a:lnTo>
                  <a:lnTo>
                    <a:pt x="157" y="24"/>
                  </a:lnTo>
                  <a:lnTo>
                    <a:pt x="157" y="24"/>
                  </a:lnTo>
                  <a:lnTo>
                    <a:pt x="139" y="20"/>
                  </a:lnTo>
                  <a:lnTo>
                    <a:pt x="121" y="17"/>
                  </a:lnTo>
                  <a:lnTo>
                    <a:pt x="102" y="14"/>
                  </a:lnTo>
                  <a:lnTo>
                    <a:pt x="85" y="11"/>
                  </a:lnTo>
                  <a:lnTo>
                    <a:pt x="85" y="11"/>
                  </a:lnTo>
                  <a:lnTo>
                    <a:pt x="64" y="7"/>
                  </a:lnTo>
                  <a:lnTo>
                    <a:pt x="44" y="3"/>
                  </a:lnTo>
                  <a:lnTo>
                    <a:pt x="25" y="1"/>
                  </a:lnTo>
                  <a:lnTo>
                    <a:pt x="4" y="0"/>
                  </a:lnTo>
                  <a:lnTo>
                    <a:pt x="4" y="0"/>
                  </a:lnTo>
                  <a:lnTo>
                    <a:pt x="2" y="0"/>
                  </a:lnTo>
                  <a:lnTo>
                    <a:pt x="1" y="1"/>
                  </a:lnTo>
                  <a:lnTo>
                    <a:pt x="0" y="2"/>
                  </a:lnTo>
                  <a:lnTo>
                    <a:pt x="0" y="4"/>
                  </a:lnTo>
                  <a:lnTo>
                    <a:pt x="0" y="6"/>
                  </a:lnTo>
                  <a:lnTo>
                    <a:pt x="1" y="7"/>
                  </a:lnTo>
                  <a:lnTo>
                    <a:pt x="2" y="8"/>
                  </a:lnTo>
                  <a:lnTo>
                    <a:pt x="4" y="9"/>
                  </a:lnTo>
                  <a:lnTo>
                    <a:pt x="4" y="9"/>
                  </a:lnTo>
                  <a:lnTo>
                    <a:pt x="26" y="10"/>
                  </a:lnTo>
                  <a:lnTo>
                    <a:pt x="47" y="13"/>
                  </a:lnTo>
                  <a:lnTo>
                    <a:pt x="68" y="17"/>
                  </a:lnTo>
                  <a:lnTo>
                    <a:pt x="90" y="21"/>
                  </a:lnTo>
                  <a:lnTo>
                    <a:pt x="90" y="21"/>
                  </a:lnTo>
                  <a:lnTo>
                    <a:pt x="109" y="25"/>
                  </a:lnTo>
                  <a:lnTo>
                    <a:pt x="130" y="30"/>
                  </a:lnTo>
                  <a:lnTo>
                    <a:pt x="151" y="34"/>
                  </a:lnTo>
                  <a:lnTo>
                    <a:pt x="170" y="39"/>
                  </a:lnTo>
                  <a:lnTo>
                    <a:pt x="170" y="39"/>
                  </a:lnTo>
                  <a:lnTo>
                    <a:pt x="191" y="45"/>
                  </a:lnTo>
                  <a:lnTo>
                    <a:pt x="213" y="50"/>
                  </a:lnTo>
                  <a:lnTo>
                    <a:pt x="234" y="56"/>
                  </a:lnTo>
                  <a:lnTo>
                    <a:pt x="255" y="63"/>
                  </a:lnTo>
                  <a:lnTo>
                    <a:pt x="255" y="63"/>
                  </a:lnTo>
                  <a:lnTo>
                    <a:pt x="281" y="73"/>
                  </a:lnTo>
                  <a:lnTo>
                    <a:pt x="288" y="74"/>
                  </a:lnTo>
                  <a:lnTo>
                    <a:pt x="294" y="75"/>
                  </a:lnTo>
                  <a:lnTo>
                    <a:pt x="301" y="76"/>
                  </a:lnTo>
                  <a:lnTo>
                    <a:pt x="309" y="75"/>
                  </a:lnTo>
                  <a:lnTo>
                    <a:pt x="309" y="75"/>
                  </a:lnTo>
                  <a:lnTo>
                    <a:pt x="311" y="74"/>
                  </a:lnTo>
                  <a:lnTo>
                    <a:pt x="312" y="73"/>
                  </a:lnTo>
                  <a:lnTo>
                    <a:pt x="312" y="71"/>
                  </a:lnTo>
                  <a:lnTo>
                    <a:pt x="312" y="70"/>
                  </a:lnTo>
                  <a:lnTo>
                    <a:pt x="310" y="67"/>
                  </a:lnTo>
                  <a:lnTo>
                    <a:pt x="308" y="66"/>
                  </a:lnTo>
                  <a:lnTo>
                    <a:pt x="306" y="66"/>
                  </a:lnTo>
                  <a:lnTo>
                    <a:pt x="306" y="6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0" name="Freeform 386">
              <a:extLst>
                <a:ext uri="{FF2B5EF4-FFF2-40B4-BE49-F238E27FC236}">
                  <a16:creationId xmlns:a16="http://schemas.microsoft.com/office/drawing/2014/main" id="{5A32957E-E100-82DC-C4AA-566341B3386E}"/>
                </a:ext>
              </a:extLst>
            </p:cNvPr>
            <p:cNvSpPr/>
            <p:nvPr/>
          </p:nvSpPr>
          <p:spPr bwMode="auto">
            <a:xfrm>
              <a:off x="4660900" y="3400425"/>
              <a:ext cx="171450" cy="47625"/>
            </a:xfrm>
            <a:custGeom>
              <a:avLst/>
              <a:gdLst/>
              <a:ahLst/>
              <a:cxnLst>
                <a:cxn ang="0">
                  <a:pos x="319" y="80"/>
                </a:cxn>
                <a:cxn ang="0">
                  <a:pos x="319" y="80"/>
                </a:cxn>
                <a:cxn ang="0">
                  <a:pos x="278" y="76"/>
                </a:cxn>
                <a:cxn ang="0">
                  <a:pos x="239" y="71"/>
                </a:cxn>
                <a:cxn ang="0">
                  <a:pos x="199" y="63"/>
                </a:cxn>
                <a:cxn ang="0">
                  <a:pos x="160" y="54"/>
                </a:cxn>
                <a:cxn ang="0">
                  <a:pos x="160" y="54"/>
                </a:cxn>
                <a:cxn ang="0">
                  <a:pos x="121" y="42"/>
                </a:cxn>
                <a:cxn ang="0">
                  <a:pos x="83" y="31"/>
                </a:cxn>
                <a:cxn ang="0">
                  <a:pos x="63" y="25"/>
                </a:cxn>
                <a:cxn ang="0">
                  <a:pos x="45" y="19"/>
                </a:cxn>
                <a:cxn ang="0">
                  <a:pos x="26" y="10"/>
                </a:cxn>
                <a:cxn ang="0">
                  <a:pos x="8" y="1"/>
                </a:cxn>
                <a:cxn ang="0">
                  <a:pos x="8" y="1"/>
                </a:cxn>
                <a:cxn ang="0">
                  <a:pos x="6" y="0"/>
                </a:cxn>
                <a:cxn ang="0">
                  <a:pos x="3" y="1"/>
                </a:cxn>
                <a:cxn ang="0">
                  <a:pos x="2" y="2"/>
                </a:cxn>
                <a:cxn ang="0">
                  <a:pos x="1" y="3"/>
                </a:cxn>
                <a:cxn ang="0">
                  <a:pos x="0" y="5"/>
                </a:cxn>
                <a:cxn ang="0">
                  <a:pos x="0" y="6"/>
                </a:cxn>
                <a:cxn ang="0">
                  <a:pos x="1" y="8"/>
                </a:cxn>
                <a:cxn ang="0">
                  <a:pos x="2" y="9"/>
                </a:cxn>
                <a:cxn ang="0">
                  <a:pos x="2" y="9"/>
                </a:cxn>
                <a:cxn ang="0">
                  <a:pos x="21" y="19"/>
                </a:cxn>
                <a:cxn ang="0">
                  <a:pos x="41" y="27"/>
                </a:cxn>
                <a:cxn ang="0">
                  <a:pos x="59" y="33"/>
                </a:cxn>
                <a:cxn ang="0">
                  <a:pos x="79" y="39"/>
                </a:cxn>
                <a:cxn ang="0">
                  <a:pos x="118" y="51"/>
                </a:cxn>
                <a:cxn ang="0">
                  <a:pos x="157" y="62"/>
                </a:cxn>
                <a:cxn ang="0">
                  <a:pos x="157" y="62"/>
                </a:cxn>
                <a:cxn ang="0">
                  <a:pos x="177" y="68"/>
                </a:cxn>
                <a:cxn ang="0">
                  <a:pos x="197" y="72"/>
                </a:cxn>
                <a:cxn ang="0">
                  <a:pos x="217" y="77"/>
                </a:cxn>
                <a:cxn ang="0">
                  <a:pos x="237" y="80"/>
                </a:cxn>
                <a:cxn ang="0">
                  <a:pos x="277" y="87"/>
                </a:cxn>
                <a:cxn ang="0">
                  <a:pos x="319" y="91"/>
                </a:cxn>
                <a:cxn ang="0">
                  <a:pos x="319" y="91"/>
                </a:cxn>
                <a:cxn ang="0">
                  <a:pos x="321" y="90"/>
                </a:cxn>
                <a:cxn ang="0">
                  <a:pos x="322" y="90"/>
                </a:cxn>
                <a:cxn ang="0">
                  <a:pos x="323" y="88"/>
                </a:cxn>
                <a:cxn ang="0">
                  <a:pos x="323" y="86"/>
                </a:cxn>
                <a:cxn ang="0">
                  <a:pos x="322" y="83"/>
                </a:cxn>
                <a:cxn ang="0">
                  <a:pos x="321" y="82"/>
                </a:cxn>
                <a:cxn ang="0">
                  <a:pos x="319" y="80"/>
                </a:cxn>
                <a:cxn ang="0">
                  <a:pos x="319" y="80"/>
                </a:cxn>
              </a:cxnLst>
              <a:rect l="0" t="0" r="r" b="b"/>
              <a:pathLst>
                <a:path w="323" h="91">
                  <a:moveTo>
                    <a:pt x="319" y="80"/>
                  </a:moveTo>
                  <a:lnTo>
                    <a:pt x="319" y="80"/>
                  </a:lnTo>
                  <a:lnTo>
                    <a:pt x="278" y="76"/>
                  </a:lnTo>
                  <a:lnTo>
                    <a:pt x="239" y="71"/>
                  </a:lnTo>
                  <a:lnTo>
                    <a:pt x="199" y="63"/>
                  </a:lnTo>
                  <a:lnTo>
                    <a:pt x="160" y="54"/>
                  </a:lnTo>
                  <a:lnTo>
                    <a:pt x="160" y="54"/>
                  </a:lnTo>
                  <a:lnTo>
                    <a:pt x="121" y="42"/>
                  </a:lnTo>
                  <a:lnTo>
                    <a:pt x="83" y="31"/>
                  </a:lnTo>
                  <a:lnTo>
                    <a:pt x="63" y="25"/>
                  </a:lnTo>
                  <a:lnTo>
                    <a:pt x="45" y="19"/>
                  </a:lnTo>
                  <a:lnTo>
                    <a:pt x="26" y="10"/>
                  </a:lnTo>
                  <a:lnTo>
                    <a:pt x="8" y="1"/>
                  </a:lnTo>
                  <a:lnTo>
                    <a:pt x="8" y="1"/>
                  </a:lnTo>
                  <a:lnTo>
                    <a:pt x="6" y="0"/>
                  </a:lnTo>
                  <a:lnTo>
                    <a:pt x="3" y="1"/>
                  </a:lnTo>
                  <a:lnTo>
                    <a:pt x="2" y="2"/>
                  </a:lnTo>
                  <a:lnTo>
                    <a:pt x="1" y="3"/>
                  </a:lnTo>
                  <a:lnTo>
                    <a:pt x="0" y="5"/>
                  </a:lnTo>
                  <a:lnTo>
                    <a:pt x="0" y="6"/>
                  </a:lnTo>
                  <a:lnTo>
                    <a:pt x="1" y="8"/>
                  </a:lnTo>
                  <a:lnTo>
                    <a:pt x="2" y="9"/>
                  </a:lnTo>
                  <a:lnTo>
                    <a:pt x="2" y="9"/>
                  </a:lnTo>
                  <a:lnTo>
                    <a:pt x="21" y="19"/>
                  </a:lnTo>
                  <a:lnTo>
                    <a:pt x="41" y="27"/>
                  </a:lnTo>
                  <a:lnTo>
                    <a:pt x="59" y="33"/>
                  </a:lnTo>
                  <a:lnTo>
                    <a:pt x="79" y="39"/>
                  </a:lnTo>
                  <a:lnTo>
                    <a:pt x="118" y="51"/>
                  </a:lnTo>
                  <a:lnTo>
                    <a:pt x="157" y="62"/>
                  </a:lnTo>
                  <a:lnTo>
                    <a:pt x="157" y="62"/>
                  </a:lnTo>
                  <a:lnTo>
                    <a:pt x="177" y="68"/>
                  </a:lnTo>
                  <a:lnTo>
                    <a:pt x="197" y="72"/>
                  </a:lnTo>
                  <a:lnTo>
                    <a:pt x="217" y="77"/>
                  </a:lnTo>
                  <a:lnTo>
                    <a:pt x="237" y="80"/>
                  </a:lnTo>
                  <a:lnTo>
                    <a:pt x="277" y="87"/>
                  </a:lnTo>
                  <a:lnTo>
                    <a:pt x="319" y="91"/>
                  </a:lnTo>
                  <a:lnTo>
                    <a:pt x="319" y="91"/>
                  </a:lnTo>
                  <a:lnTo>
                    <a:pt x="321" y="90"/>
                  </a:lnTo>
                  <a:lnTo>
                    <a:pt x="322" y="90"/>
                  </a:lnTo>
                  <a:lnTo>
                    <a:pt x="323" y="88"/>
                  </a:lnTo>
                  <a:lnTo>
                    <a:pt x="323" y="86"/>
                  </a:lnTo>
                  <a:lnTo>
                    <a:pt x="322" y="83"/>
                  </a:lnTo>
                  <a:lnTo>
                    <a:pt x="321" y="82"/>
                  </a:lnTo>
                  <a:lnTo>
                    <a:pt x="319" y="80"/>
                  </a:lnTo>
                  <a:lnTo>
                    <a:pt x="319" y="8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1" name="Freeform 387">
              <a:extLst>
                <a:ext uri="{FF2B5EF4-FFF2-40B4-BE49-F238E27FC236}">
                  <a16:creationId xmlns:a16="http://schemas.microsoft.com/office/drawing/2014/main" id="{737BB760-F993-37F1-3B84-626CB29ED194}"/>
                </a:ext>
              </a:extLst>
            </p:cNvPr>
            <p:cNvSpPr/>
            <p:nvPr/>
          </p:nvSpPr>
          <p:spPr bwMode="auto">
            <a:xfrm>
              <a:off x="4708525" y="3362325"/>
              <a:ext cx="158750" cy="50800"/>
            </a:xfrm>
            <a:custGeom>
              <a:avLst/>
              <a:gdLst/>
              <a:ahLst/>
              <a:cxnLst>
                <a:cxn ang="0">
                  <a:pos x="294" y="84"/>
                </a:cxn>
                <a:cxn ang="0">
                  <a:pos x="294" y="84"/>
                </a:cxn>
                <a:cxn ang="0">
                  <a:pos x="290" y="85"/>
                </a:cxn>
                <a:cxn ang="0">
                  <a:pos x="287" y="85"/>
                </a:cxn>
                <a:cxn ang="0">
                  <a:pos x="282" y="83"/>
                </a:cxn>
                <a:cxn ang="0">
                  <a:pos x="278" y="79"/>
                </a:cxn>
                <a:cxn ang="0">
                  <a:pos x="273" y="76"/>
                </a:cxn>
                <a:cxn ang="0">
                  <a:pos x="273" y="76"/>
                </a:cxn>
                <a:cxn ang="0">
                  <a:pos x="266" y="72"/>
                </a:cxn>
                <a:cxn ang="0">
                  <a:pos x="257" y="69"/>
                </a:cxn>
                <a:cxn ang="0">
                  <a:pos x="240" y="63"/>
                </a:cxn>
                <a:cxn ang="0">
                  <a:pos x="240" y="63"/>
                </a:cxn>
                <a:cxn ang="0">
                  <a:pos x="222" y="58"/>
                </a:cxn>
                <a:cxn ang="0">
                  <a:pos x="205" y="52"/>
                </a:cxn>
                <a:cxn ang="0">
                  <a:pos x="169" y="45"/>
                </a:cxn>
                <a:cxn ang="0">
                  <a:pos x="169" y="45"/>
                </a:cxn>
                <a:cxn ang="0">
                  <a:pos x="128" y="36"/>
                </a:cxn>
                <a:cxn ang="0">
                  <a:pos x="87" y="25"/>
                </a:cxn>
                <a:cxn ang="0">
                  <a:pos x="67" y="20"/>
                </a:cxn>
                <a:cxn ang="0">
                  <a:pos x="47" y="14"/>
                </a:cxn>
                <a:cxn ang="0">
                  <a:pos x="27" y="8"/>
                </a:cxn>
                <a:cxn ang="0">
                  <a:pos x="7" y="0"/>
                </a:cxn>
                <a:cxn ang="0">
                  <a:pos x="7" y="0"/>
                </a:cxn>
                <a:cxn ang="0">
                  <a:pos x="5" y="0"/>
                </a:cxn>
                <a:cxn ang="0">
                  <a:pos x="3" y="0"/>
                </a:cxn>
                <a:cxn ang="0">
                  <a:pos x="1" y="2"/>
                </a:cxn>
                <a:cxn ang="0">
                  <a:pos x="0" y="4"/>
                </a:cxn>
                <a:cxn ang="0">
                  <a:pos x="0" y="6"/>
                </a:cxn>
                <a:cxn ang="0">
                  <a:pos x="1" y="7"/>
                </a:cxn>
                <a:cxn ang="0">
                  <a:pos x="3" y="8"/>
                </a:cxn>
                <a:cxn ang="0">
                  <a:pos x="3" y="8"/>
                </a:cxn>
                <a:cxn ang="0">
                  <a:pos x="23" y="16"/>
                </a:cxn>
                <a:cxn ang="0">
                  <a:pos x="43" y="23"/>
                </a:cxn>
                <a:cxn ang="0">
                  <a:pos x="63" y="30"/>
                </a:cxn>
                <a:cxn ang="0">
                  <a:pos x="84" y="35"/>
                </a:cxn>
                <a:cxn ang="0">
                  <a:pos x="125" y="44"/>
                </a:cxn>
                <a:cxn ang="0">
                  <a:pos x="167" y="54"/>
                </a:cxn>
                <a:cxn ang="0">
                  <a:pos x="167" y="54"/>
                </a:cxn>
                <a:cxn ang="0">
                  <a:pos x="210" y="65"/>
                </a:cxn>
                <a:cxn ang="0">
                  <a:pos x="232" y="70"/>
                </a:cxn>
                <a:cxn ang="0">
                  <a:pos x="253" y="78"/>
                </a:cxn>
                <a:cxn ang="0">
                  <a:pos x="253" y="78"/>
                </a:cxn>
                <a:cxn ang="0">
                  <a:pos x="263" y="83"/>
                </a:cxn>
                <a:cxn ang="0">
                  <a:pos x="274" y="90"/>
                </a:cxn>
                <a:cxn ang="0">
                  <a:pos x="279" y="93"/>
                </a:cxn>
                <a:cxn ang="0">
                  <a:pos x="285" y="95"/>
                </a:cxn>
                <a:cxn ang="0">
                  <a:pos x="290" y="95"/>
                </a:cxn>
                <a:cxn ang="0">
                  <a:pos x="296" y="94"/>
                </a:cxn>
                <a:cxn ang="0">
                  <a:pos x="296" y="94"/>
                </a:cxn>
                <a:cxn ang="0">
                  <a:pos x="298" y="93"/>
                </a:cxn>
                <a:cxn ang="0">
                  <a:pos x="299" y="92"/>
                </a:cxn>
                <a:cxn ang="0">
                  <a:pos x="299" y="87"/>
                </a:cxn>
                <a:cxn ang="0">
                  <a:pos x="298" y="86"/>
                </a:cxn>
                <a:cxn ang="0">
                  <a:pos x="297" y="84"/>
                </a:cxn>
                <a:cxn ang="0">
                  <a:pos x="296" y="84"/>
                </a:cxn>
                <a:cxn ang="0">
                  <a:pos x="294" y="84"/>
                </a:cxn>
                <a:cxn ang="0">
                  <a:pos x="294" y="84"/>
                </a:cxn>
              </a:cxnLst>
              <a:rect l="0" t="0" r="r" b="b"/>
              <a:pathLst>
                <a:path w="299" h="95">
                  <a:moveTo>
                    <a:pt x="294" y="84"/>
                  </a:moveTo>
                  <a:lnTo>
                    <a:pt x="294" y="84"/>
                  </a:lnTo>
                  <a:lnTo>
                    <a:pt x="290" y="85"/>
                  </a:lnTo>
                  <a:lnTo>
                    <a:pt x="287" y="85"/>
                  </a:lnTo>
                  <a:lnTo>
                    <a:pt x="282" y="83"/>
                  </a:lnTo>
                  <a:lnTo>
                    <a:pt x="278" y="79"/>
                  </a:lnTo>
                  <a:lnTo>
                    <a:pt x="273" y="76"/>
                  </a:lnTo>
                  <a:lnTo>
                    <a:pt x="273" y="76"/>
                  </a:lnTo>
                  <a:lnTo>
                    <a:pt x="266" y="72"/>
                  </a:lnTo>
                  <a:lnTo>
                    <a:pt x="257" y="69"/>
                  </a:lnTo>
                  <a:lnTo>
                    <a:pt x="240" y="63"/>
                  </a:lnTo>
                  <a:lnTo>
                    <a:pt x="240" y="63"/>
                  </a:lnTo>
                  <a:lnTo>
                    <a:pt x="222" y="58"/>
                  </a:lnTo>
                  <a:lnTo>
                    <a:pt x="205" y="52"/>
                  </a:lnTo>
                  <a:lnTo>
                    <a:pt x="169" y="45"/>
                  </a:lnTo>
                  <a:lnTo>
                    <a:pt x="169" y="45"/>
                  </a:lnTo>
                  <a:lnTo>
                    <a:pt x="128" y="36"/>
                  </a:lnTo>
                  <a:lnTo>
                    <a:pt x="87" y="25"/>
                  </a:lnTo>
                  <a:lnTo>
                    <a:pt x="67" y="20"/>
                  </a:lnTo>
                  <a:lnTo>
                    <a:pt x="47" y="14"/>
                  </a:lnTo>
                  <a:lnTo>
                    <a:pt x="27" y="8"/>
                  </a:lnTo>
                  <a:lnTo>
                    <a:pt x="7" y="0"/>
                  </a:lnTo>
                  <a:lnTo>
                    <a:pt x="7" y="0"/>
                  </a:lnTo>
                  <a:lnTo>
                    <a:pt x="5" y="0"/>
                  </a:lnTo>
                  <a:lnTo>
                    <a:pt x="3" y="0"/>
                  </a:lnTo>
                  <a:lnTo>
                    <a:pt x="1" y="2"/>
                  </a:lnTo>
                  <a:lnTo>
                    <a:pt x="0" y="4"/>
                  </a:lnTo>
                  <a:lnTo>
                    <a:pt x="0" y="6"/>
                  </a:lnTo>
                  <a:lnTo>
                    <a:pt x="1" y="7"/>
                  </a:lnTo>
                  <a:lnTo>
                    <a:pt x="3" y="8"/>
                  </a:lnTo>
                  <a:lnTo>
                    <a:pt x="3" y="8"/>
                  </a:lnTo>
                  <a:lnTo>
                    <a:pt x="23" y="16"/>
                  </a:lnTo>
                  <a:lnTo>
                    <a:pt x="43" y="23"/>
                  </a:lnTo>
                  <a:lnTo>
                    <a:pt x="63" y="30"/>
                  </a:lnTo>
                  <a:lnTo>
                    <a:pt x="84" y="35"/>
                  </a:lnTo>
                  <a:lnTo>
                    <a:pt x="125" y="44"/>
                  </a:lnTo>
                  <a:lnTo>
                    <a:pt x="167" y="54"/>
                  </a:lnTo>
                  <a:lnTo>
                    <a:pt x="167" y="54"/>
                  </a:lnTo>
                  <a:lnTo>
                    <a:pt x="210" y="65"/>
                  </a:lnTo>
                  <a:lnTo>
                    <a:pt x="232" y="70"/>
                  </a:lnTo>
                  <a:lnTo>
                    <a:pt x="253" y="78"/>
                  </a:lnTo>
                  <a:lnTo>
                    <a:pt x="253" y="78"/>
                  </a:lnTo>
                  <a:lnTo>
                    <a:pt x="263" y="83"/>
                  </a:lnTo>
                  <a:lnTo>
                    <a:pt x="274" y="90"/>
                  </a:lnTo>
                  <a:lnTo>
                    <a:pt x="279" y="93"/>
                  </a:lnTo>
                  <a:lnTo>
                    <a:pt x="285" y="95"/>
                  </a:lnTo>
                  <a:lnTo>
                    <a:pt x="290" y="95"/>
                  </a:lnTo>
                  <a:lnTo>
                    <a:pt x="296" y="94"/>
                  </a:lnTo>
                  <a:lnTo>
                    <a:pt x="296" y="94"/>
                  </a:lnTo>
                  <a:lnTo>
                    <a:pt x="298" y="93"/>
                  </a:lnTo>
                  <a:lnTo>
                    <a:pt x="299" y="92"/>
                  </a:lnTo>
                  <a:lnTo>
                    <a:pt x="299" y="87"/>
                  </a:lnTo>
                  <a:lnTo>
                    <a:pt x="298" y="86"/>
                  </a:lnTo>
                  <a:lnTo>
                    <a:pt x="297" y="84"/>
                  </a:lnTo>
                  <a:lnTo>
                    <a:pt x="296" y="84"/>
                  </a:lnTo>
                  <a:lnTo>
                    <a:pt x="294" y="84"/>
                  </a:lnTo>
                  <a:lnTo>
                    <a:pt x="294" y="8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2" name="Freeform 388">
              <a:extLst>
                <a:ext uri="{FF2B5EF4-FFF2-40B4-BE49-F238E27FC236}">
                  <a16:creationId xmlns:a16="http://schemas.microsoft.com/office/drawing/2014/main" id="{3EDEB495-4730-BE81-3010-B12C098FCD19}"/>
                </a:ext>
              </a:extLst>
            </p:cNvPr>
            <p:cNvSpPr/>
            <p:nvPr/>
          </p:nvSpPr>
          <p:spPr bwMode="auto">
            <a:xfrm>
              <a:off x="4737100" y="3335338"/>
              <a:ext cx="131763" cy="30163"/>
            </a:xfrm>
            <a:custGeom>
              <a:avLst/>
              <a:gdLst/>
              <a:ahLst/>
              <a:cxnLst>
                <a:cxn ang="0">
                  <a:pos x="246" y="48"/>
                </a:cxn>
                <a:cxn ang="0">
                  <a:pos x="214" y="44"/>
                </a:cxn>
                <a:cxn ang="0">
                  <a:pos x="148" y="32"/>
                </a:cxn>
                <a:cxn ang="0">
                  <a:pos x="116" y="25"/>
                </a:cxn>
                <a:cxn ang="0">
                  <a:pos x="88" y="20"/>
                </a:cxn>
                <a:cxn ang="0">
                  <a:pos x="60" y="18"/>
                </a:cxn>
                <a:cxn ang="0">
                  <a:pos x="36" y="12"/>
                </a:cxn>
                <a:cxn ang="0">
                  <a:pos x="13" y="6"/>
                </a:cxn>
                <a:cxn ang="0">
                  <a:pos x="14" y="5"/>
                </a:cxn>
                <a:cxn ang="0">
                  <a:pos x="13" y="3"/>
                </a:cxn>
                <a:cxn ang="0">
                  <a:pos x="11" y="1"/>
                </a:cxn>
                <a:cxn ang="0">
                  <a:pos x="7" y="1"/>
                </a:cxn>
                <a:cxn ang="0">
                  <a:pos x="5" y="3"/>
                </a:cxn>
                <a:cxn ang="0">
                  <a:pos x="4" y="5"/>
                </a:cxn>
                <a:cxn ang="0">
                  <a:pos x="1" y="6"/>
                </a:cxn>
                <a:cxn ang="0">
                  <a:pos x="0" y="9"/>
                </a:cxn>
                <a:cxn ang="0">
                  <a:pos x="2" y="13"/>
                </a:cxn>
                <a:cxn ang="0">
                  <a:pos x="4" y="14"/>
                </a:cxn>
                <a:cxn ang="0">
                  <a:pos x="21" y="19"/>
                </a:cxn>
                <a:cxn ang="0">
                  <a:pos x="32" y="24"/>
                </a:cxn>
                <a:cxn ang="0">
                  <a:pos x="38" y="25"/>
                </a:cxn>
                <a:cxn ang="0">
                  <a:pos x="60" y="27"/>
                </a:cxn>
                <a:cxn ang="0">
                  <a:pos x="96" y="31"/>
                </a:cxn>
                <a:cxn ang="0">
                  <a:pos x="131" y="38"/>
                </a:cxn>
                <a:cxn ang="0">
                  <a:pos x="159" y="44"/>
                </a:cxn>
                <a:cxn ang="0">
                  <a:pos x="218" y="55"/>
                </a:cxn>
                <a:cxn ang="0">
                  <a:pos x="246" y="57"/>
                </a:cxn>
                <a:cxn ang="0">
                  <a:pos x="248" y="57"/>
                </a:cxn>
                <a:cxn ang="0">
                  <a:pos x="251" y="54"/>
                </a:cxn>
                <a:cxn ang="0">
                  <a:pos x="251" y="51"/>
                </a:cxn>
                <a:cxn ang="0">
                  <a:pos x="248" y="48"/>
                </a:cxn>
                <a:cxn ang="0">
                  <a:pos x="246" y="48"/>
                </a:cxn>
              </a:cxnLst>
              <a:rect l="0" t="0" r="r" b="b"/>
              <a:pathLst>
                <a:path w="251" h="57">
                  <a:moveTo>
                    <a:pt x="246" y="48"/>
                  </a:moveTo>
                  <a:lnTo>
                    <a:pt x="246" y="48"/>
                  </a:lnTo>
                  <a:lnTo>
                    <a:pt x="230" y="46"/>
                  </a:lnTo>
                  <a:lnTo>
                    <a:pt x="214" y="44"/>
                  </a:lnTo>
                  <a:lnTo>
                    <a:pt x="181" y="39"/>
                  </a:lnTo>
                  <a:lnTo>
                    <a:pt x="148" y="32"/>
                  </a:lnTo>
                  <a:lnTo>
                    <a:pt x="116" y="25"/>
                  </a:lnTo>
                  <a:lnTo>
                    <a:pt x="116" y="25"/>
                  </a:lnTo>
                  <a:lnTo>
                    <a:pt x="102" y="22"/>
                  </a:lnTo>
                  <a:lnTo>
                    <a:pt x="88" y="20"/>
                  </a:lnTo>
                  <a:lnTo>
                    <a:pt x="60" y="18"/>
                  </a:lnTo>
                  <a:lnTo>
                    <a:pt x="60" y="18"/>
                  </a:lnTo>
                  <a:lnTo>
                    <a:pt x="48" y="15"/>
                  </a:lnTo>
                  <a:lnTo>
                    <a:pt x="36" y="12"/>
                  </a:lnTo>
                  <a:lnTo>
                    <a:pt x="25" y="9"/>
                  </a:lnTo>
                  <a:lnTo>
                    <a:pt x="13" y="6"/>
                  </a:lnTo>
                  <a:lnTo>
                    <a:pt x="13" y="6"/>
                  </a:lnTo>
                  <a:lnTo>
                    <a:pt x="14" y="5"/>
                  </a:lnTo>
                  <a:lnTo>
                    <a:pt x="14" y="5"/>
                  </a:lnTo>
                  <a:lnTo>
                    <a:pt x="13" y="3"/>
                  </a:lnTo>
                  <a:lnTo>
                    <a:pt x="12" y="1"/>
                  </a:lnTo>
                  <a:lnTo>
                    <a:pt x="11" y="1"/>
                  </a:lnTo>
                  <a:lnTo>
                    <a:pt x="9" y="0"/>
                  </a:lnTo>
                  <a:lnTo>
                    <a:pt x="7" y="1"/>
                  </a:lnTo>
                  <a:lnTo>
                    <a:pt x="6" y="1"/>
                  </a:lnTo>
                  <a:lnTo>
                    <a:pt x="5" y="3"/>
                  </a:lnTo>
                  <a:lnTo>
                    <a:pt x="4" y="5"/>
                  </a:lnTo>
                  <a:lnTo>
                    <a:pt x="4" y="5"/>
                  </a:lnTo>
                  <a:lnTo>
                    <a:pt x="2" y="5"/>
                  </a:lnTo>
                  <a:lnTo>
                    <a:pt x="1" y="6"/>
                  </a:lnTo>
                  <a:lnTo>
                    <a:pt x="0" y="8"/>
                  </a:lnTo>
                  <a:lnTo>
                    <a:pt x="0" y="9"/>
                  </a:lnTo>
                  <a:lnTo>
                    <a:pt x="1" y="12"/>
                  </a:lnTo>
                  <a:lnTo>
                    <a:pt x="2" y="13"/>
                  </a:lnTo>
                  <a:lnTo>
                    <a:pt x="4" y="14"/>
                  </a:lnTo>
                  <a:lnTo>
                    <a:pt x="4" y="14"/>
                  </a:lnTo>
                  <a:lnTo>
                    <a:pt x="14" y="17"/>
                  </a:lnTo>
                  <a:lnTo>
                    <a:pt x="21" y="19"/>
                  </a:lnTo>
                  <a:lnTo>
                    <a:pt x="25" y="21"/>
                  </a:lnTo>
                  <a:lnTo>
                    <a:pt x="32" y="24"/>
                  </a:lnTo>
                  <a:lnTo>
                    <a:pt x="32" y="24"/>
                  </a:lnTo>
                  <a:lnTo>
                    <a:pt x="38" y="25"/>
                  </a:lnTo>
                  <a:lnTo>
                    <a:pt x="45" y="26"/>
                  </a:lnTo>
                  <a:lnTo>
                    <a:pt x="60" y="27"/>
                  </a:lnTo>
                  <a:lnTo>
                    <a:pt x="60" y="27"/>
                  </a:lnTo>
                  <a:lnTo>
                    <a:pt x="96" y="31"/>
                  </a:lnTo>
                  <a:lnTo>
                    <a:pt x="114" y="34"/>
                  </a:lnTo>
                  <a:lnTo>
                    <a:pt x="131" y="38"/>
                  </a:lnTo>
                  <a:lnTo>
                    <a:pt x="131" y="38"/>
                  </a:lnTo>
                  <a:lnTo>
                    <a:pt x="159" y="44"/>
                  </a:lnTo>
                  <a:lnTo>
                    <a:pt x="188" y="51"/>
                  </a:lnTo>
                  <a:lnTo>
                    <a:pt x="218" y="55"/>
                  </a:lnTo>
                  <a:lnTo>
                    <a:pt x="232" y="56"/>
                  </a:lnTo>
                  <a:lnTo>
                    <a:pt x="246" y="57"/>
                  </a:lnTo>
                  <a:lnTo>
                    <a:pt x="246" y="57"/>
                  </a:lnTo>
                  <a:lnTo>
                    <a:pt x="248" y="57"/>
                  </a:lnTo>
                  <a:lnTo>
                    <a:pt x="250" y="56"/>
                  </a:lnTo>
                  <a:lnTo>
                    <a:pt x="251" y="54"/>
                  </a:lnTo>
                  <a:lnTo>
                    <a:pt x="251" y="53"/>
                  </a:lnTo>
                  <a:lnTo>
                    <a:pt x="251" y="51"/>
                  </a:lnTo>
                  <a:lnTo>
                    <a:pt x="250" y="50"/>
                  </a:lnTo>
                  <a:lnTo>
                    <a:pt x="248" y="48"/>
                  </a:lnTo>
                  <a:lnTo>
                    <a:pt x="246" y="48"/>
                  </a:lnTo>
                  <a:lnTo>
                    <a:pt x="246" y="4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3" name="Freeform 389">
              <a:extLst>
                <a:ext uri="{FF2B5EF4-FFF2-40B4-BE49-F238E27FC236}">
                  <a16:creationId xmlns:a16="http://schemas.microsoft.com/office/drawing/2014/main" id="{4F66208F-28E1-71A8-5806-A83F7777B0B6}"/>
                </a:ext>
              </a:extLst>
            </p:cNvPr>
            <p:cNvSpPr/>
            <p:nvPr/>
          </p:nvSpPr>
          <p:spPr bwMode="auto">
            <a:xfrm>
              <a:off x="4838700" y="3271838"/>
              <a:ext cx="112713" cy="6350"/>
            </a:xfrm>
            <a:custGeom>
              <a:avLst/>
              <a:gdLst/>
              <a:ahLst/>
              <a:cxnLst>
                <a:cxn ang="0">
                  <a:pos x="209" y="0"/>
                </a:cxn>
                <a:cxn ang="0">
                  <a:pos x="5" y="0"/>
                </a:cxn>
                <a:cxn ang="0">
                  <a:pos x="5" y="0"/>
                </a:cxn>
                <a:cxn ang="0">
                  <a:pos x="3" y="1"/>
                </a:cxn>
                <a:cxn ang="0">
                  <a:pos x="1" y="2"/>
                </a:cxn>
                <a:cxn ang="0">
                  <a:pos x="0" y="3"/>
                </a:cxn>
                <a:cxn ang="0">
                  <a:pos x="0" y="5"/>
                </a:cxn>
                <a:cxn ang="0">
                  <a:pos x="0" y="7"/>
                </a:cxn>
                <a:cxn ang="0">
                  <a:pos x="1" y="8"/>
                </a:cxn>
                <a:cxn ang="0">
                  <a:pos x="3" y="9"/>
                </a:cxn>
                <a:cxn ang="0">
                  <a:pos x="5" y="11"/>
                </a:cxn>
                <a:cxn ang="0">
                  <a:pos x="209" y="11"/>
                </a:cxn>
                <a:cxn ang="0">
                  <a:pos x="209" y="11"/>
                </a:cxn>
                <a:cxn ang="0">
                  <a:pos x="211" y="9"/>
                </a:cxn>
                <a:cxn ang="0">
                  <a:pos x="212" y="8"/>
                </a:cxn>
                <a:cxn ang="0">
                  <a:pos x="213" y="7"/>
                </a:cxn>
                <a:cxn ang="0">
                  <a:pos x="213" y="5"/>
                </a:cxn>
                <a:cxn ang="0">
                  <a:pos x="213" y="3"/>
                </a:cxn>
                <a:cxn ang="0">
                  <a:pos x="212" y="2"/>
                </a:cxn>
                <a:cxn ang="0">
                  <a:pos x="211" y="1"/>
                </a:cxn>
                <a:cxn ang="0">
                  <a:pos x="209" y="0"/>
                </a:cxn>
                <a:cxn ang="0">
                  <a:pos x="209" y="0"/>
                </a:cxn>
              </a:cxnLst>
              <a:rect l="0" t="0" r="r" b="b"/>
              <a:pathLst>
                <a:path w="213" h="11">
                  <a:moveTo>
                    <a:pt x="209" y="0"/>
                  </a:moveTo>
                  <a:lnTo>
                    <a:pt x="5" y="0"/>
                  </a:lnTo>
                  <a:lnTo>
                    <a:pt x="5" y="0"/>
                  </a:lnTo>
                  <a:lnTo>
                    <a:pt x="3" y="1"/>
                  </a:lnTo>
                  <a:lnTo>
                    <a:pt x="1" y="2"/>
                  </a:lnTo>
                  <a:lnTo>
                    <a:pt x="0" y="3"/>
                  </a:lnTo>
                  <a:lnTo>
                    <a:pt x="0" y="5"/>
                  </a:lnTo>
                  <a:lnTo>
                    <a:pt x="0" y="7"/>
                  </a:lnTo>
                  <a:lnTo>
                    <a:pt x="1" y="8"/>
                  </a:lnTo>
                  <a:lnTo>
                    <a:pt x="3" y="9"/>
                  </a:lnTo>
                  <a:lnTo>
                    <a:pt x="5" y="11"/>
                  </a:lnTo>
                  <a:lnTo>
                    <a:pt x="209" y="11"/>
                  </a:lnTo>
                  <a:lnTo>
                    <a:pt x="209" y="11"/>
                  </a:lnTo>
                  <a:lnTo>
                    <a:pt x="211" y="9"/>
                  </a:lnTo>
                  <a:lnTo>
                    <a:pt x="212" y="8"/>
                  </a:lnTo>
                  <a:lnTo>
                    <a:pt x="213" y="7"/>
                  </a:lnTo>
                  <a:lnTo>
                    <a:pt x="213" y="5"/>
                  </a:lnTo>
                  <a:lnTo>
                    <a:pt x="213" y="3"/>
                  </a:lnTo>
                  <a:lnTo>
                    <a:pt x="212" y="2"/>
                  </a:lnTo>
                  <a:lnTo>
                    <a:pt x="211" y="1"/>
                  </a:lnTo>
                  <a:lnTo>
                    <a:pt x="209" y="0"/>
                  </a:lnTo>
                  <a:lnTo>
                    <a:pt x="209"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4" name="Freeform 390">
              <a:extLst>
                <a:ext uri="{FF2B5EF4-FFF2-40B4-BE49-F238E27FC236}">
                  <a16:creationId xmlns:a16="http://schemas.microsoft.com/office/drawing/2014/main" id="{D26823E3-9304-D57A-3C10-8D31E70BD5B2}"/>
                </a:ext>
              </a:extLst>
            </p:cNvPr>
            <p:cNvSpPr/>
            <p:nvPr/>
          </p:nvSpPr>
          <p:spPr bwMode="auto">
            <a:xfrm>
              <a:off x="4260850" y="3252788"/>
              <a:ext cx="73025" cy="128588"/>
            </a:xfrm>
            <a:custGeom>
              <a:avLst/>
              <a:gdLst/>
              <a:ahLst/>
              <a:cxnLst>
                <a:cxn ang="0">
                  <a:pos x="127" y="2"/>
                </a:cxn>
                <a:cxn ang="0">
                  <a:pos x="127" y="2"/>
                </a:cxn>
                <a:cxn ang="0">
                  <a:pos x="93" y="60"/>
                </a:cxn>
                <a:cxn ang="0">
                  <a:pos x="61" y="118"/>
                </a:cxn>
                <a:cxn ang="0">
                  <a:pos x="30" y="177"/>
                </a:cxn>
                <a:cxn ang="0">
                  <a:pos x="15" y="207"/>
                </a:cxn>
                <a:cxn ang="0">
                  <a:pos x="0" y="237"/>
                </a:cxn>
                <a:cxn ang="0">
                  <a:pos x="0" y="237"/>
                </a:cxn>
                <a:cxn ang="0">
                  <a:pos x="0" y="239"/>
                </a:cxn>
                <a:cxn ang="0">
                  <a:pos x="0" y="241"/>
                </a:cxn>
                <a:cxn ang="0">
                  <a:pos x="2" y="243"/>
                </a:cxn>
                <a:cxn ang="0">
                  <a:pos x="4" y="244"/>
                </a:cxn>
                <a:cxn ang="0">
                  <a:pos x="7" y="244"/>
                </a:cxn>
                <a:cxn ang="0">
                  <a:pos x="8" y="243"/>
                </a:cxn>
                <a:cxn ang="0">
                  <a:pos x="9" y="242"/>
                </a:cxn>
                <a:cxn ang="0">
                  <a:pos x="9" y="242"/>
                </a:cxn>
                <a:cxn ang="0">
                  <a:pos x="23" y="211"/>
                </a:cxn>
                <a:cxn ang="0">
                  <a:pos x="39" y="182"/>
                </a:cxn>
                <a:cxn ang="0">
                  <a:pos x="70" y="123"/>
                </a:cxn>
                <a:cxn ang="0">
                  <a:pos x="102" y="65"/>
                </a:cxn>
                <a:cxn ang="0">
                  <a:pos x="136" y="7"/>
                </a:cxn>
                <a:cxn ang="0">
                  <a:pos x="136" y="7"/>
                </a:cxn>
                <a:cxn ang="0">
                  <a:pos x="136" y="5"/>
                </a:cxn>
                <a:cxn ang="0">
                  <a:pos x="136" y="3"/>
                </a:cxn>
                <a:cxn ang="0">
                  <a:pos x="135" y="2"/>
                </a:cxn>
                <a:cxn ang="0">
                  <a:pos x="134" y="1"/>
                </a:cxn>
                <a:cxn ang="0">
                  <a:pos x="131" y="0"/>
                </a:cxn>
                <a:cxn ang="0">
                  <a:pos x="130" y="0"/>
                </a:cxn>
                <a:cxn ang="0">
                  <a:pos x="128" y="1"/>
                </a:cxn>
                <a:cxn ang="0">
                  <a:pos x="127" y="2"/>
                </a:cxn>
                <a:cxn ang="0">
                  <a:pos x="127" y="2"/>
                </a:cxn>
              </a:cxnLst>
              <a:rect l="0" t="0" r="r" b="b"/>
              <a:pathLst>
                <a:path w="136" h="244">
                  <a:moveTo>
                    <a:pt x="127" y="2"/>
                  </a:moveTo>
                  <a:lnTo>
                    <a:pt x="127" y="2"/>
                  </a:lnTo>
                  <a:lnTo>
                    <a:pt x="93" y="60"/>
                  </a:lnTo>
                  <a:lnTo>
                    <a:pt x="61" y="118"/>
                  </a:lnTo>
                  <a:lnTo>
                    <a:pt x="30" y="177"/>
                  </a:lnTo>
                  <a:lnTo>
                    <a:pt x="15" y="207"/>
                  </a:lnTo>
                  <a:lnTo>
                    <a:pt x="0" y="237"/>
                  </a:lnTo>
                  <a:lnTo>
                    <a:pt x="0" y="237"/>
                  </a:lnTo>
                  <a:lnTo>
                    <a:pt x="0" y="239"/>
                  </a:lnTo>
                  <a:lnTo>
                    <a:pt x="0" y="241"/>
                  </a:lnTo>
                  <a:lnTo>
                    <a:pt x="2" y="243"/>
                  </a:lnTo>
                  <a:lnTo>
                    <a:pt x="4" y="244"/>
                  </a:lnTo>
                  <a:lnTo>
                    <a:pt x="7" y="244"/>
                  </a:lnTo>
                  <a:lnTo>
                    <a:pt x="8" y="243"/>
                  </a:lnTo>
                  <a:lnTo>
                    <a:pt x="9" y="242"/>
                  </a:lnTo>
                  <a:lnTo>
                    <a:pt x="9" y="242"/>
                  </a:lnTo>
                  <a:lnTo>
                    <a:pt x="23" y="211"/>
                  </a:lnTo>
                  <a:lnTo>
                    <a:pt x="39" y="182"/>
                  </a:lnTo>
                  <a:lnTo>
                    <a:pt x="70" y="123"/>
                  </a:lnTo>
                  <a:lnTo>
                    <a:pt x="102" y="65"/>
                  </a:lnTo>
                  <a:lnTo>
                    <a:pt x="136" y="7"/>
                  </a:lnTo>
                  <a:lnTo>
                    <a:pt x="136" y="7"/>
                  </a:lnTo>
                  <a:lnTo>
                    <a:pt x="136" y="5"/>
                  </a:lnTo>
                  <a:lnTo>
                    <a:pt x="136" y="3"/>
                  </a:lnTo>
                  <a:lnTo>
                    <a:pt x="135" y="2"/>
                  </a:lnTo>
                  <a:lnTo>
                    <a:pt x="134" y="1"/>
                  </a:lnTo>
                  <a:lnTo>
                    <a:pt x="131" y="0"/>
                  </a:lnTo>
                  <a:lnTo>
                    <a:pt x="130" y="0"/>
                  </a:lnTo>
                  <a:lnTo>
                    <a:pt x="128" y="1"/>
                  </a:lnTo>
                  <a:lnTo>
                    <a:pt x="127" y="2"/>
                  </a:lnTo>
                  <a:lnTo>
                    <a:pt x="127"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5" name="Freeform 391">
              <a:extLst>
                <a:ext uri="{FF2B5EF4-FFF2-40B4-BE49-F238E27FC236}">
                  <a16:creationId xmlns:a16="http://schemas.microsoft.com/office/drawing/2014/main" id="{E6B3C749-BDF7-10EC-A3D8-AC3BFC9C2271}"/>
                </a:ext>
              </a:extLst>
            </p:cNvPr>
            <p:cNvSpPr/>
            <p:nvPr/>
          </p:nvSpPr>
          <p:spPr bwMode="auto">
            <a:xfrm>
              <a:off x="4311650" y="3292475"/>
              <a:ext cx="50800" cy="82550"/>
            </a:xfrm>
            <a:custGeom>
              <a:avLst/>
              <a:gdLst/>
              <a:ahLst/>
              <a:cxnLst>
                <a:cxn ang="0">
                  <a:pos x="90" y="3"/>
                </a:cxn>
                <a:cxn ang="0">
                  <a:pos x="90" y="3"/>
                </a:cxn>
                <a:cxn ang="0">
                  <a:pos x="45" y="75"/>
                </a:cxn>
                <a:cxn ang="0">
                  <a:pos x="23" y="111"/>
                </a:cxn>
                <a:cxn ang="0">
                  <a:pos x="1" y="148"/>
                </a:cxn>
                <a:cxn ang="0">
                  <a:pos x="1" y="148"/>
                </a:cxn>
                <a:cxn ang="0">
                  <a:pos x="0" y="150"/>
                </a:cxn>
                <a:cxn ang="0">
                  <a:pos x="1" y="151"/>
                </a:cxn>
                <a:cxn ang="0">
                  <a:pos x="2" y="153"/>
                </a:cxn>
                <a:cxn ang="0">
                  <a:pos x="3" y="154"/>
                </a:cxn>
                <a:cxn ang="0">
                  <a:pos x="4" y="154"/>
                </a:cxn>
                <a:cxn ang="0">
                  <a:pos x="6" y="154"/>
                </a:cxn>
                <a:cxn ang="0">
                  <a:pos x="9" y="154"/>
                </a:cxn>
                <a:cxn ang="0">
                  <a:pos x="10" y="152"/>
                </a:cxn>
                <a:cxn ang="0">
                  <a:pos x="10" y="152"/>
                </a:cxn>
                <a:cxn ang="0">
                  <a:pos x="31" y="116"/>
                </a:cxn>
                <a:cxn ang="0">
                  <a:pos x="53" y="80"/>
                </a:cxn>
                <a:cxn ang="0">
                  <a:pos x="98" y="8"/>
                </a:cxn>
                <a:cxn ang="0">
                  <a:pos x="98" y="8"/>
                </a:cxn>
                <a:cxn ang="0">
                  <a:pos x="98" y="6"/>
                </a:cxn>
                <a:cxn ang="0">
                  <a:pos x="98" y="4"/>
                </a:cxn>
                <a:cxn ang="0">
                  <a:pos x="97" y="3"/>
                </a:cxn>
                <a:cxn ang="0">
                  <a:pos x="96" y="0"/>
                </a:cxn>
                <a:cxn ang="0">
                  <a:pos x="94" y="0"/>
                </a:cxn>
                <a:cxn ang="0">
                  <a:pos x="93" y="0"/>
                </a:cxn>
                <a:cxn ang="0">
                  <a:pos x="91" y="0"/>
                </a:cxn>
                <a:cxn ang="0">
                  <a:pos x="90" y="3"/>
                </a:cxn>
                <a:cxn ang="0">
                  <a:pos x="90" y="3"/>
                </a:cxn>
              </a:cxnLst>
              <a:rect l="0" t="0" r="r" b="b"/>
              <a:pathLst>
                <a:path w="98" h="154">
                  <a:moveTo>
                    <a:pt x="90" y="3"/>
                  </a:moveTo>
                  <a:lnTo>
                    <a:pt x="90" y="3"/>
                  </a:lnTo>
                  <a:lnTo>
                    <a:pt x="45" y="75"/>
                  </a:lnTo>
                  <a:lnTo>
                    <a:pt x="23" y="111"/>
                  </a:lnTo>
                  <a:lnTo>
                    <a:pt x="1" y="148"/>
                  </a:lnTo>
                  <a:lnTo>
                    <a:pt x="1" y="148"/>
                  </a:lnTo>
                  <a:lnTo>
                    <a:pt x="0" y="150"/>
                  </a:lnTo>
                  <a:lnTo>
                    <a:pt x="1" y="151"/>
                  </a:lnTo>
                  <a:lnTo>
                    <a:pt x="2" y="153"/>
                  </a:lnTo>
                  <a:lnTo>
                    <a:pt x="3" y="154"/>
                  </a:lnTo>
                  <a:lnTo>
                    <a:pt x="4" y="154"/>
                  </a:lnTo>
                  <a:lnTo>
                    <a:pt x="6" y="154"/>
                  </a:lnTo>
                  <a:lnTo>
                    <a:pt x="9" y="154"/>
                  </a:lnTo>
                  <a:lnTo>
                    <a:pt x="10" y="152"/>
                  </a:lnTo>
                  <a:lnTo>
                    <a:pt x="10" y="152"/>
                  </a:lnTo>
                  <a:lnTo>
                    <a:pt x="31" y="116"/>
                  </a:lnTo>
                  <a:lnTo>
                    <a:pt x="53" y="80"/>
                  </a:lnTo>
                  <a:lnTo>
                    <a:pt x="98" y="8"/>
                  </a:lnTo>
                  <a:lnTo>
                    <a:pt x="98" y="8"/>
                  </a:lnTo>
                  <a:lnTo>
                    <a:pt x="98" y="6"/>
                  </a:lnTo>
                  <a:lnTo>
                    <a:pt x="98" y="4"/>
                  </a:lnTo>
                  <a:lnTo>
                    <a:pt x="97" y="3"/>
                  </a:lnTo>
                  <a:lnTo>
                    <a:pt x="96" y="0"/>
                  </a:lnTo>
                  <a:lnTo>
                    <a:pt x="94" y="0"/>
                  </a:lnTo>
                  <a:lnTo>
                    <a:pt x="93" y="0"/>
                  </a:lnTo>
                  <a:lnTo>
                    <a:pt x="91" y="0"/>
                  </a:lnTo>
                  <a:lnTo>
                    <a:pt x="90" y="3"/>
                  </a:lnTo>
                  <a:lnTo>
                    <a:pt x="90"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6" name="Freeform 392">
              <a:extLst>
                <a:ext uri="{FF2B5EF4-FFF2-40B4-BE49-F238E27FC236}">
                  <a16:creationId xmlns:a16="http://schemas.microsoft.com/office/drawing/2014/main" id="{E26062AE-5CEB-108A-51E5-90301E121C79}"/>
                </a:ext>
              </a:extLst>
            </p:cNvPr>
            <p:cNvSpPr/>
            <p:nvPr/>
          </p:nvSpPr>
          <p:spPr bwMode="auto">
            <a:xfrm>
              <a:off x="4529138" y="3536950"/>
              <a:ext cx="41275" cy="85725"/>
            </a:xfrm>
            <a:custGeom>
              <a:avLst/>
              <a:gdLst/>
              <a:ahLst/>
              <a:cxnLst>
                <a:cxn ang="0">
                  <a:pos x="71" y="3"/>
                </a:cxn>
                <a:cxn ang="0">
                  <a:pos x="71" y="3"/>
                </a:cxn>
                <a:cxn ang="0">
                  <a:pos x="52" y="40"/>
                </a:cxn>
                <a:cxn ang="0">
                  <a:pos x="33" y="79"/>
                </a:cxn>
                <a:cxn ang="0">
                  <a:pos x="17" y="117"/>
                </a:cxn>
                <a:cxn ang="0">
                  <a:pos x="0" y="156"/>
                </a:cxn>
                <a:cxn ang="0">
                  <a:pos x="0" y="156"/>
                </a:cxn>
                <a:cxn ang="0">
                  <a:pos x="0" y="158"/>
                </a:cxn>
                <a:cxn ang="0">
                  <a:pos x="1" y="159"/>
                </a:cxn>
                <a:cxn ang="0">
                  <a:pos x="2" y="160"/>
                </a:cxn>
                <a:cxn ang="0">
                  <a:pos x="3" y="161"/>
                </a:cxn>
                <a:cxn ang="0">
                  <a:pos x="8" y="161"/>
                </a:cxn>
                <a:cxn ang="0">
                  <a:pos x="9" y="160"/>
                </a:cxn>
                <a:cxn ang="0">
                  <a:pos x="10" y="158"/>
                </a:cxn>
                <a:cxn ang="0">
                  <a:pos x="10" y="158"/>
                </a:cxn>
                <a:cxn ang="0">
                  <a:pos x="25" y="120"/>
                </a:cxn>
                <a:cxn ang="0">
                  <a:pos x="43" y="82"/>
                </a:cxn>
                <a:cxn ang="0">
                  <a:pos x="60" y="45"/>
                </a:cxn>
                <a:cxn ang="0">
                  <a:pos x="79" y="7"/>
                </a:cxn>
                <a:cxn ang="0">
                  <a:pos x="79" y="7"/>
                </a:cxn>
                <a:cxn ang="0">
                  <a:pos x="80" y="5"/>
                </a:cxn>
                <a:cxn ang="0">
                  <a:pos x="79" y="4"/>
                </a:cxn>
                <a:cxn ang="0">
                  <a:pos x="78" y="2"/>
                </a:cxn>
                <a:cxn ang="0">
                  <a:pos x="77" y="1"/>
                </a:cxn>
                <a:cxn ang="0">
                  <a:pos x="76" y="0"/>
                </a:cxn>
                <a:cxn ang="0">
                  <a:pos x="74" y="0"/>
                </a:cxn>
                <a:cxn ang="0">
                  <a:pos x="72" y="1"/>
                </a:cxn>
                <a:cxn ang="0">
                  <a:pos x="71" y="3"/>
                </a:cxn>
                <a:cxn ang="0">
                  <a:pos x="71" y="3"/>
                </a:cxn>
              </a:cxnLst>
              <a:rect l="0" t="0" r="r" b="b"/>
              <a:pathLst>
                <a:path w="80" h="161">
                  <a:moveTo>
                    <a:pt x="71" y="3"/>
                  </a:moveTo>
                  <a:lnTo>
                    <a:pt x="71" y="3"/>
                  </a:lnTo>
                  <a:lnTo>
                    <a:pt x="52" y="40"/>
                  </a:lnTo>
                  <a:lnTo>
                    <a:pt x="33" y="79"/>
                  </a:lnTo>
                  <a:lnTo>
                    <a:pt x="17" y="117"/>
                  </a:lnTo>
                  <a:lnTo>
                    <a:pt x="0" y="156"/>
                  </a:lnTo>
                  <a:lnTo>
                    <a:pt x="0" y="156"/>
                  </a:lnTo>
                  <a:lnTo>
                    <a:pt x="0" y="158"/>
                  </a:lnTo>
                  <a:lnTo>
                    <a:pt x="1" y="159"/>
                  </a:lnTo>
                  <a:lnTo>
                    <a:pt x="2" y="160"/>
                  </a:lnTo>
                  <a:lnTo>
                    <a:pt x="3" y="161"/>
                  </a:lnTo>
                  <a:lnTo>
                    <a:pt x="8" y="161"/>
                  </a:lnTo>
                  <a:lnTo>
                    <a:pt x="9" y="160"/>
                  </a:lnTo>
                  <a:lnTo>
                    <a:pt x="10" y="158"/>
                  </a:lnTo>
                  <a:lnTo>
                    <a:pt x="10" y="158"/>
                  </a:lnTo>
                  <a:lnTo>
                    <a:pt x="25" y="120"/>
                  </a:lnTo>
                  <a:lnTo>
                    <a:pt x="43" y="82"/>
                  </a:lnTo>
                  <a:lnTo>
                    <a:pt x="60" y="45"/>
                  </a:lnTo>
                  <a:lnTo>
                    <a:pt x="79" y="7"/>
                  </a:lnTo>
                  <a:lnTo>
                    <a:pt x="79" y="7"/>
                  </a:lnTo>
                  <a:lnTo>
                    <a:pt x="80" y="5"/>
                  </a:lnTo>
                  <a:lnTo>
                    <a:pt x="79" y="4"/>
                  </a:lnTo>
                  <a:lnTo>
                    <a:pt x="78" y="2"/>
                  </a:lnTo>
                  <a:lnTo>
                    <a:pt x="77" y="1"/>
                  </a:lnTo>
                  <a:lnTo>
                    <a:pt x="76" y="0"/>
                  </a:lnTo>
                  <a:lnTo>
                    <a:pt x="74" y="0"/>
                  </a:lnTo>
                  <a:lnTo>
                    <a:pt x="72" y="1"/>
                  </a:lnTo>
                  <a:lnTo>
                    <a:pt x="71" y="3"/>
                  </a:lnTo>
                  <a:lnTo>
                    <a:pt x="71"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7" name="Freeform 393">
              <a:extLst>
                <a:ext uri="{FF2B5EF4-FFF2-40B4-BE49-F238E27FC236}">
                  <a16:creationId xmlns:a16="http://schemas.microsoft.com/office/drawing/2014/main" id="{61B2D0D4-5A7F-E59D-EBF0-3C87CA86E3A4}"/>
                </a:ext>
              </a:extLst>
            </p:cNvPr>
            <p:cNvSpPr/>
            <p:nvPr/>
          </p:nvSpPr>
          <p:spPr bwMode="auto">
            <a:xfrm>
              <a:off x="4592638" y="3511550"/>
              <a:ext cx="31750" cy="57150"/>
            </a:xfrm>
            <a:custGeom>
              <a:avLst/>
              <a:gdLst/>
              <a:ahLst/>
              <a:cxnLst>
                <a:cxn ang="0">
                  <a:pos x="51" y="4"/>
                </a:cxn>
                <a:cxn ang="0">
                  <a:pos x="51" y="4"/>
                </a:cxn>
                <a:cxn ang="0">
                  <a:pos x="50" y="10"/>
                </a:cxn>
                <a:cxn ang="0">
                  <a:pos x="49" y="17"/>
                </a:cxn>
                <a:cxn ang="0">
                  <a:pos x="43" y="30"/>
                </a:cxn>
                <a:cxn ang="0">
                  <a:pos x="29" y="53"/>
                </a:cxn>
                <a:cxn ang="0">
                  <a:pos x="29" y="53"/>
                </a:cxn>
                <a:cxn ang="0">
                  <a:pos x="16" y="78"/>
                </a:cxn>
                <a:cxn ang="0">
                  <a:pos x="1" y="103"/>
                </a:cxn>
                <a:cxn ang="0">
                  <a:pos x="1" y="103"/>
                </a:cxn>
                <a:cxn ang="0">
                  <a:pos x="0" y="104"/>
                </a:cxn>
                <a:cxn ang="0">
                  <a:pos x="1" y="106"/>
                </a:cxn>
                <a:cxn ang="0">
                  <a:pos x="1" y="108"/>
                </a:cxn>
                <a:cxn ang="0">
                  <a:pos x="3" y="109"/>
                </a:cxn>
                <a:cxn ang="0">
                  <a:pos x="4" y="109"/>
                </a:cxn>
                <a:cxn ang="0">
                  <a:pos x="6" y="109"/>
                </a:cxn>
                <a:cxn ang="0">
                  <a:pos x="8" y="109"/>
                </a:cxn>
                <a:cxn ang="0">
                  <a:pos x="10" y="107"/>
                </a:cxn>
                <a:cxn ang="0">
                  <a:pos x="10" y="107"/>
                </a:cxn>
                <a:cxn ang="0">
                  <a:pos x="18" y="94"/>
                </a:cxn>
                <a:cxn ang="0">
                  <a:pos x="26" y="80"/>
                </a:cxn>
                <a:cxn ang="0">
                  <a:pos x="41" y="51"/>
                </a:cxn>
                <a:cxn ang="0">
                  <a:pos x="41" y="51"/>
                </a:cxn>
                <a:cxn ang="0">
                  <a:pos x="53" y="29"/>
                </a:cxn>
                <a:cxn ang="0">
                  <a:pos x="58" y="17"/>
                </a:cxn>
                <a:cxn ang="0">
                  <a:pos x="60" y="11"/>
                </a:cxn>
                <a:cxn ang="0">
                  <a:pos x="61" y="4"/>
                </a:cxn>
                <a:cxn ang="0">
                  <a:pos x="61" y="4"/>
                </a:cxn>
                <a:cxn ang="0">
                  <a:pos x="60" y="2"/>
                </a:cxn>
                <a:cxn ang="0">
                  <a:pos x="60" y="1"/>
                </a:cxn>
                <a:cxn ang="0">
                  <a:pos x="58" y="0"/>
                </a:cxn>
                <a:cxn ang="0">
                  <a:pos x="56" y="0"/>
                </a:cxn>
                <a:cxn ang="0">
                  <a:pos x="53" y="1"/>
                </a:cxn>
                <a:cxn ang="0">
                  <a:pos x="52" y="2"/>
                </a:cxn>
                <a:cxn ang="0">
                  <a:pos x="51" y="4"/>
                </a:cxn>
                <a:cxn ang="0">
                  <a:pos x="51" y="4"/>
                </a:cxn>
              </a:cxnLst>
              <a:rect l="0" t="0" r="r" b="b"/>
              <a:pathLst>
                <a:path w="61" h="109">
                  <a:moveTo>
                    <a:pt x="51" y="4"/>
                  </a:moveTo>
                  <a:lnTo>
                    <a:pt x="51" y="4"/>
                  </a:lnTo>
                  <a:lnTo>
                    <a:pt x="50" y="10"/>
                  </a:lnTo>
                  <a:lnTo>
                    <a:pt x="49" y="17"/>
                  </a:lnTo>
                  <a:lnTo>
                    <a:pt x="43" y="30"/>
                  </a:lnTo>
                  <a:lnTo>
                    <a:pt x="29" y="53"/>
                  </a:lnTo>
                  <a:lnTo>
                    <a:pt x="29" y="53"/>
                  </a:lnTo>
                  <a:lnTo>
                    <a:pt x="16" y="78"/>
                  </a:lnTo>
                  <a:lnTo>
                    <a:pt x="1" y="103"/>
                  </a:lnTo>
                  <a:lnTo>
                    <a:pt x="1" y="103"/>
                  </a:lnTo>
                  <a:lnTo>
                    <a:pt x="0" y="104"/>
                  </a:lnTo>
                  <a:lnTo>
                    <a:pt x="1" y="106"/>
                  </a:lnTo>
                  <a:lnTo>
                    <a:pt x="1" y="108"/>
                  </a:lnTo>
                  <a:lnTo>
                    <a:pt x="3" y="109"/>
                  </a:lnTo>
                  <a:lnTo>
                    <a:pt x="4" y="109"/>
                  </a:lnTo>
                  <a:lnTo>
                    <a:pt x="6" y="109"/>
                  </a:lnTo>
                  <a:lnTo>
                    <a:pt x="8" y="109"/>
                  </a:lnTo>
                  <a:lnTo>
                    <a:pt x="10" y="107"/>
                  </a:lnTo>
                  <a:lnTo>
                    <a:pt x="10" y="107"/>
                  </a:lnTo>
                  <a:lnTo>
                    <a:pt x="18" y="94"/>
                  </a:lnTo>
                  <a:lnTo>
                    <a:pt x="26" y="80"/>
                  </a:lnTo>
                  <a:lnTo>
                    <a:pt x="41" y="51"/>
                  </a:lnTo>
                  <a:lnTo>
                    <a:pt x="41" y="51"/>
                  </a:lnTo>
                  <a:lnTo>
                    <a:pt x="53" y="29"/>
                  </a:lnTo>
                  <a:lnTo>
                    <a:pt x="58" y="17"/>
                  </a:lnTo>
                  <a:lnTo>
                    <a:pt x="60" y="11"/>
                  </a:lnTo>
                  <a:lnTo>
                    <a:pt x="61" y="4"/>
                  </a:lnTo>
                  <a:lnTo>
                    <a:pt x="61" y="4"/>
                  </a:lnTo>
                  <a:lnTo>
                    <a:pt x="60" y="2"/>
                  </a:lnTo>
                  <a:lnTo>
                    <a:pt x="60" y="1"/>
                  </a:lnTo>
                  <a:lnTo>
                    <a:pt x="58" y="0"/>
                  </a:lnTo>
                  <a:lnTo>
                    <a:pt x="56" y="0"/>
                  </a:lnTo>
                  <a:lnTo>
                    <a:pt x="53" y="1"/>
                  </a:lnTo>
                  <a:lnTo>
                    <a:pt x="52" y="2"/>
                  </a:lnTo>
                  <a:lnTo>
                    <a:pt x="51" y="4"/>
                  </a:lnTo>
                  <a:lnTo>
                    <a:pt x="51"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8" name="Freeform 394">
              <a:extLst>
                <a:ext uri="{FF2B5EF4-FFF2-40B4-BE49-F238E27FC236}">
                  <a16:creationId xmlns:a16="http://schemas.microsoft.com/office/drawing/2014/main" id="{606B094A-BE99-7A83-723A-ABC61BDB3A82}"/>
                </a:ext>
              </a:extLst>
            </p:cNvPr>
            <p:cNvSpPr/>
            <p:nvPr/>
          </p:nvSpPr>
          <p:spPr bwMode="auto">
            <a:xfrm>
              <a:off x="4638675" y="3521075"/>
              <a:ext cx="22225" cy="50800"/>
            </a:xfrm>
            <a:custGeom>
              <a:avLst/>
              <a:gdLst/>
              <a:ahLst/>
              <a:cxnLst>
                <a:cxn ang="0">
                  <a:pos x="32" y="4"/>
                </a:cxn>
                <a:cxn ang="0">
                  <a:pos x="32" y="4"/>
                </a:cxn>
                <a:cxn ang="0">
                  <a:pos x="31" y="17"/>
                </a:cxn>
                <a:cxn ang="0">
                  <a:pos x="28" y="28"/>
                </a:cxn>
                <a:cxn ang="0">
                  <a:pos x="25" y="38"/>
                </a:cxn>
                <a:cxn ang="0">
                  <a:pos x="20" y="50"/>
                </a:cxn>
                <a:cxn ang="0">
                  <a:pos x="10" y="70"/>
                </a:cxn>
                <a:cxn ang="0">
                  <a:pos x="0" y="92"/>
                </a:cxn>
                <a:cxn ang="0">
                  <a:pos x="0" y="92"/>
                </a:cxn>
                <a:cxn ang="0">
                  <a:pos x="0" y="94"/>
                </a:cxn>
                <a:cxn ang="0">
                  <a:pos x="0" y="95"/>
                </a:cxn>
                <a:cxn ang="0">
                  <a:pos x="2" y="96"/>
                </a:cxn>
                <a:cxn ang="0">
                  <a:pos x="3" y="97"/>
                </a:cxn>
                <a:cxn ang="0">
                  <a:pos x="7" y="97"/>
                </a:cxn>
                <a:cxn ang="0">
                  <a:pos x="8" y="96"/>
                </a:cxn>
                <a:cxn ang="0">
                  <a:pos x="9" y="94"/>
                </a:cxn>
                <a:cxn ang="0">
                  <a:pos x="9" y="94"/>
                </a:cxn>
                <a:cxn ang="0">
                  <a:pos x="20" y="72"/>
                </a:cxn>
                <a:cxn ang="0">
                  <a:pos x="30" y="51"/>
                </a:cxn>
                <a:cxn ang="0">
                  <a:pos x="34" y="39"/>
                </a:cxn>
                <a:cxn ang="0">
                  <a:pos x="37" y="28"/>
                </a:cxn>
                <a:cxn ang="0">
                  <a:pos x="40" y="17"/>
                </a:cxn>
                <a:cxn ang="0">
                  <a:pos x="41" y="4"/>
                </a:cxn>
                <a:cxn ang="0">
                  <a:pos x="41" y="4"/>
                </a:cxn>
                <a:cxn ang="0">
                  <a:pos x="41" y="2"/>
                </a:cxn>
                <a:cxn ang="0">
                  <a:pos x="40" y="1"/>
                </a:cxn>
                <a:cxn ang="0">
                  <a:pos x="38" y="0"/>
                </a:cxn>
                <a:cxn ang="0">
                  <a:pos x="37" y="0"/>
                </a:cxn>
                <a:cxn ang="0">
                  <a:pos x="35" y="0"/>
                </a:cxn>
                <a:cxn ang="0">
                  <a:pos x="33" y="1"/>
                </a:cxn>
                <a:cxn ang="0">
                  <a:pos x="32" y="2"/>
                </a:cxn>
                <a:cxn ang="0">
                  <a:pos x="32" y="4"/>
                </a:cxn>
                <a:cxn ang="0">
                  <a:pos x="32" y="4"/>
                </a:cxn>
              </a:cxnLst>
              <a:rect l="0" t="0" r="r" b="b"/>
              <a:pathLst>
                <a:path w="41" h="97">
                  <a:moveTo>
                    <a:pt x="32" y="4"/>
                  </a:moveTo>
                  <a:lnTo>
                    <a:pt x="32" y="4"/>
                  </a:lnTo>
                  <a:lnTo>
                    <a:pt x="31" y="17"/>
                  </a:lnTo>
                  <a:lnTo>
                    <a:pt x="28" y="28"/>
                  </a:lnTo>
                  <a:lnTo>
                    <a:pt x="25" y="38"/>
                  </a:lnTo>
                  <a:lnTo>
                    <a:pt x="20" y="50"/>
                  </a:lnTo>
                  <a:lnTo>
                    <a:pt x="10" y="70"/>
                  </a:lnTo>
                  <a:lnTo>
                    <a:pt x="0" y="92"/>
                  </a:lnTo>
                  <a:lnTo>
                    <a:pt x="0" y="92"/>
                  </a:lnTo>
                  <a:lnTo>
                    <a:pt x="0" y="94"/>
                  </a:lnTo>
                  <a:lnTo>
                    <a:pt x="0" y="95"/>
                  </a:lnTo>
                  <a:lnTo>
                    <a:pt x="2" y="96"/>
                  </a:lnTo>
                  <a:lnTo>
                    <a:pt x="3" y="97"/>
                  </a:lnTo>
                  <a:lnTo>
                    <a:pt x="7" y="97"/>
                  </a:lnTo>
                  <a:lnTo>
                    <a:pt x="8" y="96"/>
                  </a:lnTo>
                  <a:lnTo>
                    <a:pt x="9" y="94"/>
                  </a:lnTo>
                  <a:lnTo>
                    <a:pt x="9" y="94"/>
                  </a:lnTo>
                  <a:lnTo>
                    <a:pt x="20" y="72"/>
                  </a:lnTo>
                  <a:lnTo>
                    <a:pt x="30" y="51"/>
                  </a:lnTo>
                  <a:lnTo>
                    <a:pt x="34" y="39"/>
                  </a:lnTo>
                  <a:lnTo>
                    <a:pt x="37" y="28"/>
                  </a:lnTo>
                  <a:lnTo>
                    <a:pt x="40" y="17"/>
                  </a:lnTo>
                  <a:lnTo>
                    <a:pt x="41" y="4"/>
                  </a:lnTo>
                  <a:lnTo>
                    <a:pt x="41" y="4"/>
                  </a:lnTo>
                  <a:lnTo>
                    <a:pt x="41" y="2"/>
                  </a:lnTo>
                  <a:lnTo>
                    <a:pt x="40" y="1"/>
                  </a:lnTo>
                  <a:lnTo>
                    <a:pt x="38" y="0"/>
                  </a:lnTo>
                  <a:lnTo>
                    <a:pt x="37" y="0"/>
                  </a:lnTo>
                  <a:lnTo>
                    <a:pt x="35" y="0"/>
                  </a:lnTo>
                  <a:lnTo>
                    <a:pt x="33" y="1"/>
                  </a:lnTo>
                  <a:lnTo>
                    <a:pt x="32" y="2"/>
                  </a:lnTo>
                  <a:lnTo>
                    <a:pt x="32" y="4"/>
                  </a:lnTo>
                  <a:lnTo>
                    <a:pt x="32"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9" name="Freeform 395">
              <a:extLst>
                <a:ext uri="{FF2B5EF4-FFF2-40B4-BE49-F238E27FC236}">
                  <a16:creationId xmlns:a16="http://schemas.microsoft.com/office/drawing/2014/main" id="{6C88A4F6-118F-845E-08A4-4E830D724DD0}"/>
                </a:ext>
              </a:extLst>
            </p:cNvPr>
            <p:cNvSpPr/>
            <p:nvPr/>
          </p:nvSpPr>
          <p:spPr bwMode="auto">
            <a:xfrm>
              <a:off x="4719638" y="3544888"/>
              <a:ext cx="55563" cy="80963"/>
            </a:xfrm>
            <a:custGeom>
              <a:avLst/>
              <a:gdLst/>
              <a:ahLst/>
              <a:cxnLst>
                <a:cxn ang="0">
                  <a:pos x="96" y="1"/>
                </a:cxn>
                <a:cxn ang="0">
                  <a:pos x="96" y="1"/>
                </a:cxn>
                <a:cxn ang="0">
                  <a:pos x="81" y="16"/>
                </a:cxn>
                <a:cxn ang="0">
                  <a:pos x="68" y="32"/>
                </a:cxn>
                <a:cxn ang="0">
                  <a:pos x="42" y="65"/>
                </a:cxn>
                <a:cxn ang="0">
                  <a:pos x="42" y="65"/>
                </a:cxn>
                <a:cxn ang="0">
                  <a:pos x="35" y="74"/>
                </a:cxn>
                <a:cxn ang="0">
                  <a:pos x="30" y="84"/>
                </a:cxn>
                <a:cxn ang="0">
                  <a:pos x="20" y="105"/>
                </a:cxn>
                <a:cxn ang="0">
                  <a:pos x="10" y="126"/>
                </a:cxn>
                <a:cxn ang="0">
                  <a:pos x="1" y="147"/>
                </a:cxn>
                <a:cxn ang="0">
                  <a:pos x="1" y="147"/>
                </a:cxn>
                <a:cxn ang="0">
                  <a:pos x="0" y="149"/>
                </a:cxn>
                <a:cxn ang="0">
                  <a:pos x="1" y="150"/>
                </a:cxn>
                <a:cxn ang="0">
                  <a:pos x="1" y="152"/>
                </a:cxn>
                <a:cxn ang="0">
                  <a:pos x="3" y="154"/>
                </a:cxn>
                <a:cxn ang="0">
                  <a:pos x="4" y="155"/>
                </a:cxn>
                <a:cxn ang="0">
                  <a:pos x="6" y="155"/>
                </a:cxn>
                <a:cxn ang="0">
                  <a:pos x="7" y="154"/>
                </a:cxn>
                <a:cxn ang="0">
                  <a:pos x="9" y="151"/>
                </a:cxn>
                <a:cxn ang="0">
                  <a:pos x="9" y="151"/>
                </a:cxn>
                <a:cxn ang="0">
                  <a:pos x="17" y="133"/>
                </a:cxn>
                <a:cxn ang="0">
                  <a:pos x="26" y="113"/>
                </a:cxn>
                <a:cxn ang="0">
                  <a:pos x="34" y="94"/>
                </a:cxn>
                <a:cxn ang="0">
                  <a:pos x="39" y="84"/>
                </a:cxn>
                <a:cxn ang="0">
                  <a:pos x="45" y="76"/>
                </a:cxn>
                <a:cxn ang="0">
                  <a:pos x="45" y="76"/>
                </a:cxn>
                <a:cxn ang="0">
                  <a:pos x="59" y="58"/>
                </a:cxn>
                <a:cxn ang="0">
                  <a:pos x="73" y="41"/>
                </a:cxn>
                <a:cxn ang="0">
                  <a:pos x="88" y="23"/>
                </a:cxn>
                <a:cxn ang="0">
                  <a:pos x="103" y="7"/>
                </a:cxn>
                <a:cxn ang="0">
                  <a:pos x="103" y="7"/>
                </a:cxn>
                <a:cxn ang="0">
                  <a:pos x="104" y="6"/>
                </a:cxn>
                <a:cxn ang="0">
                  <a:pos x="104" y="4"/>
                </a:cxn>
                <a:cxn ang="0">
                  <a:pos x="104" y="2"/>
                </a:cxn>
                <a:cxn ang="0">
                  <a:pos x="103" y="1"/>
                </a:cxn>
                <a:cxn ang="0">
                  <a:pos x="101" y="0"/>
                </a:cxn>
                <a:cxn ang="0">
                  <a:pos x="100" y="0"/>
                </a:cxn>
                <a:cxn ang="0">
                  <a:pos x="98" y="0"/>
                </a:cxn>
                <a:cxn ang="0">
                  <a:pos x="96" y="1"/>
                </a:cxn>
                <a:cxn ang="0">
                  <a:pos x="96" y="1"/>
                </a:cxn>
              </a:cxnLst>
              <a:rect l="0" t="0" r="r" b="b"/>
              <a:pathLst>
                <a:path w="104" h="155">
                  <a:moveTo>
                    <a:pt x="96" y="1"/>
                  </a:moveTo>
                  <a:lnTo>
                    <a:pt x="96" y="1"/>
                  </a:lnTo>
                  <a:lnTo>
                    <a:pt x="81" y="16"/>
                  </a:lnTo>
                  <a:lnTo>
                    <a:pt x="68" y="32"/>
                  </a:lnTo>
                  <a:lnTo>
                    <a:pt x="42" y="65"/>
                  </a:lnTo>
                  <a:lnTo>
                    <a:pt x="42" y="65"/>
                  </a:lnTo>
                  <a:lnTo>
                    <a:pt x="35" y="74"/>
                  </a:lnTo>
                  <a:lnTo>
                    <a:pt x="30" y="84"/>
                  </a:lnTo>
                  <a:lnTo>
                    <a:pt x="20" y="105"/>
                  </a:lnTo>
                  <a:lnTo>
                    <a:pt x="10" y="126"/>
                  </a:lnTo>
                  <a:lnTo>
                    <a:pt x="1" y="147"/>
                  </a:lnTo>
                  <a:lnTo>
                    <a:pt x="1" y="147"/>
                  </a:lnTo>
                  <a:lnTo>
                    <a:pt x="0" y="149"/>
                  </a:lnTo>
                  <a:lnTo>
                    <a:pt x="1" y="150"/>
                  </a:lnTo>
                  <a:lnTo>
                    <a:pt x="1" y="152"/>
                  </a:lnTo>
                  <a:lnTo>
                    <a:pt x="3" y="154"/>
                  </a:lnTo>
                  <a:lnTo>
                    <a:pt x="4" y="155"/>
                  </a:lnTo>
                  <a:lnTo>
                    <a:pt x="6" y="155"/>
                  </a:lnTo>
                  <a:lnTo>
                    <a:pt x="7" y="154"/>
                  </a:lnTo>
                  <a:lnTo>
                    <a:pt x="9" y="151"/>
                  </a:lnTo>
                  <a:lnTo>
                    <a:pt x="9" y="151"/>
                  </a:lnTo>
                  <a:lnTo>
                    <a:pt x="17" y="133"/>
                  </a:lnTo>
                  <a:lnTo>
                    <a:pt x="26" y="113"/>
                  </a:lnTo>
                  <a:lnTo>
                    <a:pt x="34" y="94"/>
                  </a:lnTo>
                  <a:lnTo>
                    <a:pt x="39" y="84"/>
                  </a:lnTo>
                  <a:lnTo>
                    <a:pt x="45" y="76"/>
                  </a:lnTo>
                  <a:lnTo>
                    <a:pt x="45" y="76"/>
                  </a:lnTo>
                  <a:lnTo>
                    <a:pt x="59" y="58"/>
                  </a:lnTo>
                  <a:lnTo>
                    <a:pt x="73" y="41"/>
                  </a:lnTo>
                  <a:lnTo>
                    <a:pt x="88" y="23"/>
                  </a:lnTo>
                  <a:lnTo>
                    <a:pt x="103" y="7"/>
                  </a:lnTo>
                  <a:lnTo>
                    <a:pt x="103" y="7"/>
                  </a:lnTo>
                  <a:lnTo>
                    <a:pt x="104" y="6"/>
                  </a:lnTo>
                  <a:lnTo>
                    <a:pt x="104" y="4"/>
                  </a:lnTo>
                  <a:lnTo>
                    <a:pt x="104" y="2"/>
                  </a:lnTo>
                  <a:lnTo>
                    <a:pt x="103" y="1"/>
                  </a:lnTo>
                  <a:lnTo>
                    <a:pt x="101" y="0"/>
                  </a:lnTo>
                  <a:lnTo>
                    <a:pt x="100" y="0"/>
                  </a:lnTo>
                  <a:lnTo>
                    <a:pt x="98" y="0"/>
                  </a:lnTo>
                  <a:lnTo>
                    <a:pt x="96" y="1"/>
                  </a:lnTo>
                  <a:lnTo>
                    <a:pt x="96"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0" name="Freeform 396">
              <a:extLst>
                <a:ext uri="{FF2B5EF4-FFF2-40B4-BE49-F238E27FC236}">
                  <a16:creationId xmlns:a16="http://schemas.microsoft.com/office/drawing/2014/main" id="{E14D89F2-5DDE-02DA-D6BD-12BC34F976F0}"/>
                </a:ext>
              </a:extLst>
            </p:cNvPr>
            <p:cNvSpPr/>
            <p:nvPr/>
          </p:nvSpPr>
          <p:spPr bwMode="auto">
            <a:xfrm>
              <a:off x="4219575" y="3103563"/>
              <a:ext cx="604838" cy="708025"/>
            </a:xfrm>
            <a:custGeom>
              <a:avLst/>
              <a:gdLst/>
              <a:ahLst/>
              <a:cxnLst>
                <a:cxn ang="0">
                  <a:pos x="691" y="1338"/>
                </a:cxn>
                <a:cxn ang="0">
                  <a:pos x="661" y="1332"/>
                </a:cxn>
                <a:cxn ang="0">
                  <a:pos x="581" y="1332"/>
                </a:cxn>
                <a:cxn ang="0">
                  <a:pos x="509" y="1331"/>
                </a:cxn>
                <a:cxn ang="0">
                  <a:pos x="487" y="1329"/>
                </a:cxn>
                <a:cxn ang="0">
                  <a:pos x="346" y="1332"/>
                </a:cxn>
                <a:cxn ang="0">
                  <a:pos x="227" y="1324"/>
                </a:cxn>
                <a:cxn ang="0">
                  <a:pos x="107" y="1276"/>
                </a:cxn>
                <a:cxn ang="0">
                  <a:pos x="26" y="1174"/>
                </a:cxn>
                <a:cxn ang="0">
                  <a:pos x="14" y="1125"/>
                </a:cxn>
                <a:cxn ang="0">
                  <a:pos x="14" y="1040"/>
                </a:cxn>
                <a:cxn ang="0">
                  <a:pos x="11" y="848"/>
                </a:cxn>
                <a:cxn ang="0">
                  <a:pos x="5" y="639"/>
                </a:cxn>
                <a:cxn ang="0">
                  <a:pos x="0" y="262"/>
                </a:cxn>
                <a:cxn ang="0">
                  <a:pos x="4" y="169"/>
                </a:cxn>
                <a:cxn ang="0">
                  <a:pos x="43" y="68"/>
                </a:cxn>
                <a:cxn ang="0">
                  <a:pos x="174" y="11"/>
                </a:cxn>
                <a:cxn ang="0">
                  <a:pos x="398" y="2"/>
                </a:cxn>
                <a:cxn ang="0">
                  <a:pos x="580" y="8"/>
                </a:cxn>
                <a:cxn ang="0">
                  <a:pos x="893" y="18"/>
                </a:cxn>
                <a:cxn ang="0">
                  <a:pos x="1050" y="43"/>
                </a:cxn>
                <a:cxn ang="0">
                  <a:pos x="1101" y="104"/>
                </a:cxn>
                <a:cxn ang="0">
                  <a:pos x="1104" y="157"/>
                </a:cxn>
                <a:cxn ang="0">
                  <a:pos x="1081" y="159"/>
                </a:cxn>
                <a:cxn ang="0">
                  <a:pos x="1069" y="123"/>
                </a:cxn>
                <a:cxn ang="0">
                  <a:pos x="1017" y="66"/>
                </a:cxn>
                <a:cxn ang="0">
                  <a:pos x="935" y="54"/>
                </a:cxn>
                <a:cxn ang="0">
                  <a:pos x="613" y="49"/>
                </a:cxn>
                <a:cxn ang="0">
                  <a:pos x="445" y="38"/>
                </a:cxn>
                <a:cxn ang="0">
                  <a:pos x="247" y="35"/>
                </a:cxn>
                <a:cxn ang="0">
                  <a:pos x="128" y="61"/>
                </a:cxn>
                <a:cxn ang="0">
                  <a:pos x="59" y="111"/>
                </a:cxn>
                <a:cxn ang="0">
                  <a:pos x="41" y="193"/>
                </a:cxn>
                <a:cxn ang="0">
                  <a:pos x="35" y="262"/>
                </a:cxn>
                <a:cxn ang="0">
                  <a:pos x="39" y="299"/>
                </a:cxn>
                <a:cxn ang="0">
                  <a:pos x="45" y="732"/>
                </a:cxn>
                <a:cxn ang="0">
                  <a:pos x="50" y="996"/>
                </a:cxn>
                <a:cxn ang="0">
                  <a:pos x="49" y="1106"/>
                </a:cxn>
                <a:cxn ang="0">
                  <a:pos x="52" y="1136"/>
                </a:cxn>
                <a:cxn ang="0">
                  <a:pos x="85" y="1207"/>
                </a:cxn>
                <a:cxn ang="0">
                  <a:pos x="189" y="1281"/>
                </a:cxn>
                <a:cxn ang="0">
                  <a:pos x="259" y="1287"/>
                </a:cxn>
                <a:cxn ang="0">
                  <a:pos x="384" y="1298"/>
                </a:cxn>
                <a:cxn ang="0">
                  <a:pos x="466" y="1292"/>
                </a:cxn>
                <a:cxn ang="0">
                  <a:pos x="602" y="1297"/>
                </a:cxn>
                <a:cxn ang="0">
                  <a:pos x="682" y="1297"/>
                </a:cxn>
                <a:cxn ang="0">
                  <a:pos x="713" y="1294"/>
                </a:cxn>
                <a:cxn ang="0">
                  <a:pos x="781" y="1271"/>
                </a:cxn>
                <a:cxn ang="0">
                  <a:pos x="969" y="1143"/>
                </a:cxn>
                <a:cxn ang="0">
                  <a:pos x="1093" y="1056"/>
                </a:cxn>
                <a:cxn ang="0">
                  <a:pos x="1108" y="1031"/>
                </a:cxn>
                <a:cxn ang="0">
                  <a:pos x="1096" y="668"/>
                </a:cxn>
                <a:cxn ang="0">
                  <a:pos x="1112" y="658"/>
                </a:cxn>
                <a:cxn ang="0">
                  <a:pos x="1132" y="676"/>
                </a:cxn>
                <a:cxn ang="0">
                  <a:pos x="1135" y="1062"/>
                </a:cxn>
                <a:cxn ang="0">
                  <a:pos x="1074" y="1111"/>
                </a:cxn>
                <a:cxn ang="0">
                  <a:pos x="931" y="1212"/>
                </a:cxn>
                <a:cxn ang="0">
                  <a:pos x="765" y="1319"/>
                </a:cxn>
                <a:cxn ang="0">
                  <a:pos x="719" y="1332"/>
                </a:cxn>
              </a:cxnLst>
              <a:rect l="0" t="0" r="r" b="b"/>
              <a:pathLst>
                <a:path w="1145" h="1338">
                  <a:moveTo>
                    <a:pt x="707" y="1338"/>
                  </a:moveTo>
                  <a:lnTo>
                    <a:pt x="707" y="1338"/>
                  </a:lnTo>
                  <a:lnTo>
                    <a:pt x="703" y="1338"/>
                  </a:lnTo>
                  <a:lnTo>
                    <a:pt x="700" y="1337"/>
                  </a:lnTo>
                  <a:lnTo>
                    <a:pt x="698" y="1336"/>
                  </a:lnTo>
                  <a:lnTo>
                    <a:pt x="696" y="1337"/>
                  </a:lnTo>
                  <a:lnTo>
                    <a:pt x="696" y="1337"/>
                  </a:lnTo>
                  <a:lnTo>
                    <a:pt x="691" y="1338"/>
                  </a:lnTo>
                  <a:lnTo>
                    <a:pt x="691" y="1338"/>
                  </a:lnTo>
                  <a:lnTo>
                    <a:pt x="685" y="1337"/>
                  </a:lnTo>
                  <a:lnTo>
                    <a:pt x="678" y="1333"/>
                  </a:lnTo>
                  <a:lnTo>
                    <a:pt x="678" y="1333"/>
                  </a:lnTo>
                  <a:lnTo>
                    <a:pt x="675" y="1332"/>
                  </a:lnTo>
                  <a:lnTo>
                    <a:pt x="671" y="1332"/>
                  </a:lnTo>
                  <a:lnTo>
                    <a:pt x="671" y="1332"/>
                  </a:lnTo>
                  <a:lnTo>
                    <a:pt x="661" y="1332"/>
                  </a:lnTo>
                  <a:lnTo>
                    <a:pt x="648" y="1333"/>
                  </a:lnTo>
                  <a:lnTo>
                    <a:pt x="648" y="1333"/>
                  </a:lnTo>
                  <a:lnTo>
                    <a:pt x="638" y="1334"/>
                  </a:lnTo>
                  <a:lnTo>
                    <a:pt x="638" y="1334"/>
                  </a:lnTo>
                  <a:lnTo>
                    <a:pt x="615" y="1334"/>
                  </a:lnTo>
                  <a:lnTo>
                    <a:pt x="615" y="1334"/>
                  </a:lnTo>
                  <a:lnTo>
                    <a:pt x="600" y="1334"/>
                  </a:lnTo>
                  <a:lnTo>
                    <a:pt x="581" y="1332"/>
                  </a:lnTo>
                  <a:lnTo>
                    <a:pt x="581" y="1332"/>
                  </a:lnTo>
                  <a:lnTo>
                    <a:pt x="569" y="1331"/>
                  </a:lnTo>
                  <a:lnTo>
                    <a:pt x="554" y="1329"/>
                  </a:lnTo>
                  <a:lnTo>
                    <a:pt x="554" y="1329"/>
                  </a:lnTo>
                  <a:lnTo>
                    <a:pt x="534" y="1331"/>
                  </a:lnTo>
                  <a:lnTo>
                    <a:pt x="534" y="1331"/>
                  </a:lnTo>
                  <a:lnTo>
                    <a:pt x="513" y="1331"/>
                  </a:lnTo>
                  <a:lnTo>
                    <a:pt x="509" y="1331"/>
                  </a:lnTo>
                  <a:lnTo>
                    <a:pt x="509" y="1331"/>
                  </a:lnTo>
                  <a:lnTo>
                    <a:pt x="503" y="1329"/>
                  </a:lnTo>
                  <a:lnTo>
                    <a:pt x="496" y="1328"/>
                  </a:lnTo>
                  <a:lnTo>
                    <a:pt x="495" y="1327"/>
                  </a:lnTo>
                  <a:lnTo>
                    <a:pt x="492" y="1328"/>
                  </a:lnTo>
                  <a:lnTo>
                    <a:pt x="492" y="1328"/>
                  </a:lnTo>
                  <a:lnTo>
                    <a:pt x="487" y="1329"/>
                  </a:lnTo>
                  <a:lnTo>
                    <a:pt x="487" y="1329"/>
                  </a:lnTo>
                  <a:lnTo>
                    <a:pt x="461" y="1329"/>
                  </a:lnTo>
                  <a:lnTo>
                    <a:pt x="436" y="1332"/>
                  </a:lnTo>
                  <a:lnTo>
                    <a:pt x="436" y="1332"/>
                  </a:lnTo>
                  <a:lnTo>
                    <a:pt x="410" y="1333"/>
                  </a:lnTo>
                  <a:lnTo>
                    <a:pt x="384" y="1334"/>
                  </a:lnTo>
                  <a:lnTo>
                    <a:pt x="384" y="1334"/>
                  </a:lnTo>
                  <a:lnTo>
                    <a:pt x="364" y="1333"/>
                  </a:lnTo>
                  <a:lnTo>
                    <a:pt x="346" y="1332"/>
                  </a:lnTo>
                  <a:lnTo>
                    <a:pt x="346" y="1332"/>
                  </a:lnTo>
                  <a:lnTo>
                    <a:pt x="327" y="1329"/>
                  </a:lnTo>
                  <a:lnTo>
                    <a:pt x="308" y="1329"/>
                  </a:lnTo>
                  <a:lnTo>
                    <a:pt x="308" y="1329"/>
                  </a:lnTo>
                  <a:lnTo>
                    <a:pt x="274" y="1327"/>
                  </a:lnTo>
                  <a:lnTo>
                    <a:pt x="240" y="1325"/>
                  </a:lnTo>
                  <a:lnTo>
                    <a:pt x="227" y="1324"/>
                  </a:lnTo>
                  <a:lnTo>
                    <a:pt x="227" y="1324"/>
                  </a:lnTo>
                  <a:lnTo>
                    <a:pt x="208" y="1322"/>
                  </a:lnTo>
                  <a:lnTo>
                    <a:pt x="191" y="1318"/>
                  </a:lnTo>
                  <a:lnTo>
                    <a:pt x="174" y="1313"/>
                  </a:lnTo>
                  <a:lnTo>
                    <a:pt x="159" y="1307"/>
                  </a:lnTo>
                  <a:lnTo>
                    <a:pt x="159" y="1307"/>
                  </a:lnTo>
                  <a:lnTo>
                    <a:pt x="140" y="1297"/>
                  </a:lnTo>
                  <a:lnTo>
                    <a:pt x="124" y="1287"/>
                  </a:lnTo>
                  <a:lnTo>
                    <a:pt x="107" y="1276"/>
                  </a:lnTo>
                  <a:lnTo>
                    <a:pt x="93" y="1263"/>
                  </a:lnTo>
                  <a:lnTo>
                    <a:pt x="78" y="1249"/>
                  </a:lnTo>
                  <a:lnTo>
                    <a:pt x="65" y="1234"/>
                  </a:lnTo>
                  <a:lnTo>
                    <a:pt x="52" y="1219"/>
                  </a:lnTo>
                  <a:lnTo>
                    <a:pt x="40" y="1201"/>
                  </a:lnTo>
                  <a:lnTo>
                    <a:pt x="40" y="1201"/>
                  </a:lnTo>
                  <a:lnTo>
                    <a:pt x="30" y="1183"/>
                  </a:lnTo>
                  <a:lnTo>
                    <a:pt x="26" y="1174"/>
                  </a:lnTo>
                  <a:lnTo>
                    <a:pt x="22" y="1164"/>
                  </a:lnTo>
                  <a:lnTo>
                    <a:pt x="19" y="1155"/>
                  </a:lnTo>
                  <a:lnTo>
                    <a:pt x="17" y="1146"/>
                  </a:lnTo>
                  <a:lnTo>
                    <a:pt x="15" y="1136"/>
                  </a:lnTo>
                  <a:lnTo>
                    <a:pt x="14" y="1126"/>
                  </a:lnTo>
                  <a:lnTo>
                    <a:pt x="14" y="1125"/>
                  </a:lnTo>
                  <a:lnTo>
                    <a:pt x="14" y="1125"/>
                  </a:lnTo>
                  <a:lnTo>
                    <a:pt x="14" y="1125"/>
                  </a:lnTo>
                  <a:lnTo>
                    <a:pt x="13" y="1118"/>
                  </a:lnTo>
                  <a:lnTo>
                    <a:pt x="12" y="1111"/>
                  </a:lnTo>
                  <a:lnTo>
                    <a:pt x="11" y="1096"/>
                  </a:lnTo>
                  <a:lnTo>
                    <a:pt x="12" y="1081"/>
                  </a:lnTo>
                  <a:lnTo>
                    <a:pt x="13" y="1065"/>
                  </a:lnTo>
                  <a:lnTo>
                    <a:pt x="13" y="1065"/>
                  </a:lnTo>
                  <a:lnTo>
                    <a:pt x="14" y="1040"/>
                  </a:lnTo>
                  <a:lnTo>
                    <a:pt x="14" y="1040"/>
                  </a:lnTo>
                  <a:lnTo>
                    <a:pt x="14" y="997"/>
                  </a:lnTo>
                  <a:lnTo>
                    <a:pt x="14" y="997"/>
                  </a:lnTo>
                  <a:lnTo>
                    <a:pt x="14" y="945"/>
                  </a:lnTo>
                  <a:lnTo>
                    <a:pt x="14" y="895"/>
                  </a:lnTo>
                  <a:lnTo>
                    <a:pt x="14" y="895"/>
                  </a:lnTo>
                  <a:lnTo>
                    <a:pt x="13" y="871"/>
                  </a:lnTo>
                  <a:lnTo>
                    <a:pt x="11" y="848"/>
                  </a:lnTo>
                  <a:lnTo>
                    <a:pt x="11" y="848"/>
                  </a:lnTo>
                  <a:lnTo>
                    <a:pt x="8" y="815"/>
                  </a:lnTo>
                  <a:lnTo>
                    <a:pt x="7" y="799"/>
                  </a:lnTo>
                  <a:lnTo>
                    <a:pt x="8" y="782"/>
                  </a:lnTo>
                  <a:lnTo>
                    <a:pt x="8" y="782"/>
                  </a:lnTo>
                  <a:lnTo>
                    <a:pt x="9" y="747"/>
                  </a:lnTo>
                  <a:lnTo>
                    <a:pt x="9" y="711"/>
                  </a:lnTo>
                  <a:lnTo>
                    <a:pt x="7" y="675"/>
                  </a:lnTo>
                  <a:lnTo>
                    <a:pt x="5" y="639"/>
                  </a:lnTo>
                  <a:lnTo>
                    <a:pt x="5" y="639"/>
                  </a:lnTo>
                  <a:lnTo>
                    <a:pt x="2" y="589"/>
                  </a:lnTo>
                  <a:lnTo>
                    <a:pt x="1" y="564"/>
                  </a:lnTo>
                  <a:lnTo>
                    <a:pt x="0" y="539"/>
                  </a:lnTo>
                  <a:lnTo>
                    <a:pt x="0" y="280"/>
                  </a:lnTo>
                  <a:lnTo>
                    <a:pt x="0" y="280"/>
                  </a:lnTo>
                  <a:lnTo>
                    <a:pt x="0" y="272"/>
                  </a:lnTo>
                  <a:lnTo>
                    <a:pt x="0" y="262"/>
                  </a:lnTo>
                  <a:lnTo>
                    <a:pt x="3" y="243"/>
                  </a:lnTo>
                  <a:lnTo>
                    <a:pt x="3" y="243"/>
                  </a:lnTo>
                  <a:lnTo>
                    <a:pt x="4" y="230"/>
                  </a:lnTo>
                  <a:lnTo>
                    <a:pt x="5" y="219"/>
                  </a:lnTo>
                  <a:lnTo>
                    <a:pt x="4" y="196"/>
                  </a:lnTo>
                  <a:lnTo>
                    <a:pt x="4" y="196"/>
                  </a:lnTo>
                  <a:lnTo>
                    <a:pt x="4" y="183"/>
                  </a:lnTo>
                  <a:lnTo>
                    <a:pt x="4" y="169"/>
                  </a:lnTo>
                  <a:lnTo>
                    <a:pt x="5" y="157"/>
                  </a:lnTo>
                  <a:lnTo>
                    <a:pt x="7" y="145"/>
                  </a:lnTo>
                  <a:lnTo>
                    <a:pt x="7" y="145"/>
                  </a:lnTo>
                  <a:lnTo>
                    <a:pt x="12" y="126"/>
                  </a:lnTo>
                  <a:lnTo>
                    <a:pt x="18" y="109"/>
                  </a:lnTo>
                  <a:lnTo>
                    <a:pt x="26" y="93"/>
                  </a:lnTo>
                  <a:lnTo>
                    <a:pt x="34" y="80"/>
                  </a:lnTo>
                  <a:lnTo>
                    <a:pt x="43" y="68"/>
                  </a:lnTo>
                  <a:lnTo>
                    <a:pt x="54" y="58"/>
                  </a:lnTo>
                  <a:lnTo>
                    <a:pt x="68" y="48"/>
                  </a:lnTo>
                  <a:lnTo>
                    <a:pt x="84" y="39"/>
                  </a:lnTo>
                  <a:lnTo>
                    <a:pt x="84" y="39"/>
                  </a:lnTo>
                  <a:lnTo>
                    <a:pt x="100" y="33"/>
                  </a:lnTo>
                  <a:lnTo>
                    <a:pt x="114" y="28"/>
                  </a:lnTo>
                  <a:lnTo>
                    <a:pt x="144" y="19"/>
                  </a:lnTo>
                  <a:lnTo>
                    <a:pt x="174" y="11"/>
                  </a:lnTo>
                  <a:lnTo>
                    <a:pt x="204" y="6"/>
                  </a:lnTo>
                  <a:lnTo>
                    <a:pt x="233" y="3"/>
                  </a:lnTo>
                  <a:lnTo>
                    <a:pt x="262" y="1"/>
                  </a:lnTo>
                  <a:lnTo>
                    <a:pt x="290" y="0"/>
                  </a:lnTo>
                  <a:lnTo>
                    <a:pt x="317" y="0"/>
                  </a:lnTo>
                  <a:lnTo>
                    <a:pt x="317" y="0"/>
                  </a:lnTo>
                  <a:lnTo>
                    <a:pt x="358" y="0"/>
                  </a:lnTo>
                  <a:lnTo>
                    <a:pt x="398" y="2"/>
                  </a:lnTo>
                  <a:lnTo>
                    <a:pt x="398" y="2"/>
                  </a:lnTo>
                  <a:lnTo>
                    <a:pt x="441" y="3"/>
                  </a:lnTo>
                  <a:lnTo>
                    <a:pt x="483" y="3"/>
                  </a:lnTo>
                  <a:lnTo>
                    <a:pt x="483" y="3"/>
                  </a:lnTo>
                  <a:lnTo>
                    <a:pt x="507" y="4"/>
                  </a:lnTo>
                  <a:lnTo>
                    <a:pt x="532" y="5"/>
                  </a:lnTo>
                  <a:lnTo>
                    <a:pt x="580" y="8"/>
                  </a:lnTo>
                  <a:lnTo>
                    <a:pt x="580" y="8"/>
                  </a:lnTo>
                  <a:lnTo>
                    <a:pt x="629" y="11"/>
                  </a:lnTo>
                  <a:lnTo>
                    <a:pt x="654" y="12"/>
                  </a:lnTo>
                  <a:lnTo>
                    <a:pt x="678" y="12"/>
                  </a:lnTo>
                  <a:lnTo>
                    <a:pt x="678" y="12"/>
                  </a:lnTo>
                  <a:lnTo>
                    <a:pt x="730" y="14"/>
                  </a:lnTo>
                  <a:lnTo>
                    <a:pt x="783" y="15"/>
                  </a:lnTo>
                  <a:lnTo>
                    <a:pt x="881" y="17"/>
                  </a:lnTo>
                  <a:lnTo>
                    <a:pt x="893" y="18"/>
                  </a:lnTo>
                  <a:lnTo>
                    <a:pt x="893" y="18"/>
                  </a:lnTo>
                  <a:lnTo>
                    <a:pt x="930" y="19"/>
                  </a:lnTo>
                  <a:lnTo>
                    <a:pt x="968" y="22"/>
                  </a:lnTo>
                  <a:lnTo>
                    <a:pt x="985" y="24"/>
                  </a:lnTo>
                  <a:lnTo>
                    <a:pt x="1003" y="27"/>
                  </a:lnTo>
                  <a:lnTo>
                    <a:pt x="1019" y="31"/>
                  </a:lnTo>
                  <a:lnTo>
                    <a:pt x="1035" y="37"/>
                  </a:lnTo>
                  <a:lnTo>
                    <a:pt x="1050" y="43"/>
                  </a:lnTo>
                  <a:lnTo>
                    <a:pt x="1064" y="52"/>
                  </a:lnTo>
                  <a:lnTo>
                    <a:pt x="1075" y="62"/>
                  </a:lnTo>
                  <a:lnTo>
                    <a:pt x="1081" y="68"/>
                  </a:lnTo>
                  <a:lnTo>
                    <a:pt x="1085" y="74"/>
                  </a:lnTo>
                  <a:lnTo>
                    <a:pt x="1090" y="81"/>
                  </a:lnTo>
                  <a:lnTo>
                    <a:pt x="1095" y="89"/>
                  </a:lnTo>
                  <a:lnTo>
                    <a:pt x="1098" y="96"/>
                  </a:lnTo>
                  <a:lnTo>
                    <a:pt x="1101" y="104"/>
                  </a:lnTo>
                  <a:lnTo>
                    <a:pt x="1104" y="114"/>
                  </a:lnTo>
                  <a:lnTo>
                    <a:pt x="1106" y="124"/>
                  </a:lnTo>
                  <a:lnTo>
                    <a:pt x="1107" y="134"/>
                  </a:lnTo>
                  <a:lnTo>
                    <a:pt x="1108" y="145"/>
                  </a:lnTo>
                  <a:lnTo>
                    <a:pt x="1108" y="145"/>
                  </a:lnTo>
                  <a:lnTo>
                    <a:pt x="1107" y="152"/>
                  </a:lnTo>
                  <a:lnTo>
                    <a:pt x="1106" y="154"/>
                  </a:lnTo>
                  <a:lnTo>
                    <a:pt x="1104" y="157"/>
                  </a:lnTo>
                  <a:lnTo>
                    <a:pt x="1104" y="157"/>
                  </a:lnTo>
                  <a:lnTo>
                    <a:pt x="1101" y="159"/>
                  </a:lnTo>
                  <a:lnTo>
                    <a:pt x="1098" y="160"/>
                  </a:lnTo>
                  <a:lnTo>
                    <a:pt x="1095" y="161"/>
                  </a:lnTo>
                  <a:lnTo>
                    <a:pt x="1090" y="162"/>
                  </a:lnTo>
                  <a:lnTo>
                    <a:pt x="1090" y="162"/>
                  </a:lnTo>
                  <a:lnTo>
                    <a:pt x="1084" y="161"/>
                  </a:lnTo>
                  <a:lnTo>
                    <a:pt x="1081" y="159"/>
                  </a:lnTo>
                  <a:lnTo>
                    <a:pt x="1078" y="157"/>
                  </a:lnTo>
                  <a:lnTo>
                    <a:pt x="1076" y="155"/>
                  </a:lnTo>
                  <a:lnTo>
                    <a:pt x="1074" y="152"/>
                  </a:lnTo>
                  <a:lnTo>
                    <a:pt x="1072" y="149"/>
                  </a:lnTo>
                  <a:lnTo>
                    <a:pt x="1072" y="145"/>
                  </a:lnTo>
                  <a:lnTo>
                    <a:pt x="1072" y="145"/>
                  </a:lnTo>
                  <a:lnTo>
                    <a:pt x="1071" y="133"/>
                  </a:lnTo>
                  <a:lnTo>
                    <a:pt x="1069" y="123"/>
                  </a:lnTo>
                  <a:lnTo>
                    <a:pt x="1066" y="114"/>
                  </a:lnTo>
                  <a:lnTo>
                    <a:pt x="1062" y="104"/>
                  </a:lnTo>
                  <a:lnTo>
                    <a:pt x="1056" y="96"/>
                  </a:lnTo>
                  <a:lnTo>
                    <a:pt x="1050" y="89"/>
                  </a:lnTo>
                  <a:lnTo>
                    <a:pt x="1044" y="83"/>
                  </a:lnTo>
                  <a:lnTo>
                    <a:pt x="1036" y="77"/>
                  </a:lnTo>
                  <a:lnTo>
                    <a:pt x="1026" y="71"/>
                  </a:lnTo>
                  <a:lnTo>
                    <a:pt x="1017" y="66"/>
                  </a:lnTo>
                  <a:lnTo>
                    <a:pt x="1006" y="62"/>
                  </a:lnTo>
                  <a:lnTo>
                    <a:pt x="994" y="59"/>
                  </a:lnTo>
                  <a:lnTo>
                    <a:pt x="981" y="57"/>
                  </a:lnTo>
                  <a:lnTo>
                    <a:pt x="968" y="55"/>
                  </a:lnTo>
                  <a:lnTo>
                    <a:pt x="952" y="54"/>
                  </a:lnTo>
                  <a:lnTo>
                    <a:pt x="937" y="54"/>
                  </a:lnTo>
                  <a:lnTo>
                    <a:pt x="935" y="54"/>
                  </a:lnTo>
                  <a:lnTo>
                    <a:pt x="935" y="54"/>
                  </a:lnTo>
                  <a:lnTo>
                    <a:pt x="897" y="53"/>
                  </a:lnTo>
                  <a:lnTo>
                    <a:pt x="861" y="51"/>
                  </a:lnTo>
                  <a:lnTo>
                    <a:pt x="861" y="51"/>
                  </a:lnTo>
                  <a:lnTo>
                    <a:pt x="825" y="50"/>
                  </a:lnTo>
                  <a:lnTo>
                    <a:pt x="788" y="49"/>
                  </a:lnTo>
                  <a:lnTo>
                    <a:pt x="630" y="49"/>
                  </a:lnTo>
                  <a:lnTo>
                    <a:pt x="630" y="49"/>
                  </a:lnTo>
                  <a:lnTo>
                    <a:pt x="613" y="49"/>
                  </a:lnTo>
                  <a:lnTo>
                    <a:pt x="597" y="48"/>
                  </a:lnTo>
                  <a:lnTo>
                    <a:pt x="564" y="45"/>
                  </a:lnTo>
                  <a:lnTo>
                    <a:pt x="564" y="45"/>
                  </a:lnTo>
                  <a:lnTo>
                    <a:pt x="531" y="40"/>
                  </a:lnTo>
                  <a:lnTo>
                    <a:pt x="514" y="39"/>
                  </a:lnTo>
                  <a:lnTo>
                    <a:pt x="497" y="39"/>
                  </a:lnTo>
                  <a:lnTo>
                    <a:pt x="497" y="39"/>
                  </a:lnTo>
                  <a:lnTo>
                    <a:pt x="445" y="38"/>
                  </a:lnTo>
                  <a:lnTo>
                    <a:pt x="392" y="35"/>
                  </a:lnTo>
                  <a:lnTo>
                    <a:pt x="392" y="35"/>
                  </a:lnTo>
                  <a:lnTo>
                    <a:pt x="344" y="33"/>
                  </a:lnTo>
                  <a:lnTo>
                    <a:pt x="344" y="33"/>
                  </a:lnTo>
                  <a:lnTo>
                    <a:pt x="311" y="32"/>
                  </a:lnTo>
                  <a:lnTo>
                    <a:pt x="311" y="32"/>
                  </a:lnTo>
                  <a:lnTo>
                    <a:pt x="283" y="33"/>
                  </a:lnTo>
                  <a:lnTo>
                    <a:pt x="247" y="35"/>
                  </a:lnTo>
                  <a:lnTo>
                    <a:pt x="227" y="37"/>
                  </a:lnTo>
                  <a:lnTo>
                    <a:pt x="207" y="40"/>
                  </a:lnTo>
                  <a:lnTo>
                    <a:pt x="188" y="43"/>
                  </a:lnTo>
                  <a:lnTo>
                    <a:pt x="169" y="49"/>
                  </a:lnTo>
                  <a:lnTo>
                    <a:pt x="168" y="49"/>
                  </a:lnTo>
                  <a:lnTo>
                    <a:pt x="168" y="49"/>
                  </a:lnTo>
                  <a:lnTo>
                    <a:pt x="147" y="55"/>
                  </a:lnTo>
                  <a:lnTo>
                    <a:pt x="128" y="61"/>
                  </a:lnTo>
                  <a:lnTo>
                    <a:pt x="109" y="68"/>
                  </a:lnTo>
                  <a:lnTo>
                    <a:pt x="101" y="72"/>
                  </a:lnTo>
                  <a:lnTo>
                    <a:pt x="93" y="78"/>
                  </a:lnTo>
                  <a:lnTo>
                    <a:pt x="84" y="83"/>
                  </a:lnTo>
                  <a:lnTo>
                    <a:pt x="77" y="89"/>
                  </a:lnTo>
                  <a:lnTo>
                    <a:pt x="70" y="95"/>
                  </a:lnTo>
                  <a:lnTo>
                    <a:pt x="64" y="102"/>
                  </a:lnTo>
                  <a:lnTo>
                    <a:pt x="59" y="111"/>
                  </a:lnTo>
                  <a:lnTo>
                    <a:pt x="53" y="120"/>
                  </a:lnTo>
                  <a:lnTo>
                    <a:pt x="49" y="130"/>
                  </a:lnTo>
                  <a:lnTo>
                    <a:pt x="45" y="142"/>
                  </a:lnTo>
                  <a:lnTo>
                    <a:pt x="45" y="142"/>
                  </a:lnTo>
                  <a:lnTo>
                    <a:pt x="42" y="155"/>
                  </a:lnTo>
                  <a:lnTo>
                    <a:pt x="41" y="167"/>
                  </a:lnTo>
                  <a:lnTo>
                    <a:pt x="41" y="181"/>
                  </a:lnTo>
                  <a:lnTo>
                    <a:pt x="41" y="193"/>
                  </a:lnTo>
                  <a:lnTo>
                    <a:pt x="41" y="193"/>
                  </a:lnTo>
                  <a:lnTo>
                    <a:pt x="42" y="209"/>
                  </a:lnTo>
                  <a:lnTo>
                    <a:pt x="41" y="224"/>
                  </a:lnTo>
                  <a:lnTo>
                    <a:pt x="41" y="224"/>
                  </a:lnTo>
                  <a:lnTo>
                    <a:pt x="38" y="240"/>
                  </a:lnTo>
                  <a:lnTo>
                    <a:pt x="38" y="240"/>
                  </a:lnTo>
                  <a:lnTo>
                    <a:pt x="36" y="251"/>
                  </a:lnTo>
                  <a:lnTo>
                    <a:pt x="35" y="262"/>
                  </a:lnTo>
                  <a:lnTo>
                    <a:pt x="35" y="268"/>
                  </a:lnTo>
                  <a:lnTo>
                    <a:pt x="35" y="273"/>
                  </a:lnTo>
                  <a:lnTo>
                    <a:pt x="37" y="278"/>
                  </a:lnTo>
                  <a:lnTo>
                    <a:pt x="39" y="282"/>
                  </a:lnTo>
                  <a:lnTo>
                    <a:pt x="39" y="282"/>
                  </a:lnTo>
                  <a:lnTo>
                    <a:pt x="41" y="288"/>
                  </a:lnTo>
                  <a:lnTo>
                    <a:pt x="41" y="294"/>
                  </a:lnTo>
                  <a:lnTo>
                    <a:pt x="39" y="299"/>
                  </a:lnTo>
                  <a:lnTo>
                    <a:pt x="38" y="302"/>
                  </a:lnTo>
                  <a:lnTo>
                    <a:pt x="36" y="303"/>
                  </a:lnTo>
                  <a:lnTo>
                    <a:pt x="36" y="305"/>
                  </a:lnTo>
                  <a:lnTo>
                    <a:pt x="36" y="305"/>
                  </a:lnTo>
                  <a:lnTo>
                    <a:pt x="37" y="404"/>
                  </a:lnTo>
                  <a:lnTo>
                    <a:pt x="38" y="509"/>
                  </a:lnTo>
                  <a:lnTo>
                    <a:pt x="40" y="620"/>
                  </a:lnTo>
                  <a:lnTo>
                    <a:pt x="45" y="732"/>
                  </a:lnTo>
                  <a:lnTo>
                    <a:pt x="45" y="732"/>
                  </a:lnTo>
                  <a:lnTo>
                    <a:pt x="47" y="788"/>
                  </a:lnTo>
                  <a:lnTo>
                    <a:pt x="49" y="845"/>
                  </a:lnTo>
                  <a:lnTo>
                    <a:pt x="50" y="905"/>
                  </a:lnTo>
                  <a:lnTo>
                    <a:pt x="50" y="965"/>
                  </a:lnTo>
                  <a:lnTo>
                    <a:pt x="50" y="965"/>
                  </a:lnTo>
                  <a:lnTo>
                    <a:pt x="50" y="996"/>
                  </a:lnTo>
                  <a:lnTo>
                    <a:pt x="50" y="996"/>
                  </a:lnTo>
                  <a:lnTo>
                    <a:pt x="50" y="1033"/>
                  </a:lnTo>
                  <a:lnTo>
                    <a:pt x="50" y="1070"/>
                  </a:lnTo>
                  <a:lnTo>
                    <a:pt x="50" y="1075"/>
                  </a:lnTo>
                  <a:lnTo>
                    <a:pt x="50" y="1075"/>
                  </a:lnTo>
                  <a:lnTo>
                    <a:pt x="49" y="1099"/>
                  </a:lnTo>
                  <a:lnTo>
                    <a:pt x="49" y="1099"/>
                  </a:lnTo>
                  <a:lnTo>
                    <a:pt x="50" y="1106"/>
                  </a:lnTo>
                  <a:lnTo>
                    <a:pt x="49" y="1106"/>
                  </a:lnTo>
                  <a:lnTo>
                    <a:pt x="50" y="1116"/>
                  </a:lnTo>
                  <a:lnTo>
                    <a:pt x="50" y="1119"/>
                  </a:lnTo>
                  <a:lnTo>
                    <a:pt x="51" y="1121"/>
                  </a:lnTo>
                  <a:lnTo>
                    <a:pt x="51" y="1121"/>
                  </a:lnTo>
                  <a:lnTo>
                    <a:pt x="52" y="1124"/>
                  </a:lnTo>
                  <a:lnTo>
                    <a:pt x="53" y="1128"/>
                  </a:lnTo>
                  <a:lnTo>
                    <a:pt x="53" y="1132"/>
                  </a:lnTo>
                  <a:lnTo>
                    <a:pt x="52" y="1136"/>
                  </a:lnTo>
                  <a:lnTo>
                    <a:pt x="52" y="1137"/>
                  </a:lnTo>
                  <a:lnTo>
                    <a:pt x="52" y="1138"/>
                  </a:lnTo>
                  <a:lnTo>
                    <a:pt x="52" y="1138"/>
                  </a:lnTo>
                  <a:lnTo>
                    <a:pt x="57" y="1153"/>
                  </a:lnTo>
                  <a:lnTo>
                    <a:pt x="62" y="1167"/>
                  </a:lnTo>
                  <a:lnTo>
                    <a:pt x="69" y="1181"/>
                  </a:lnTo>
                  <a:lnTo>
                    <a:pt x="76" y="1194"/>
                  </a:lnTo>
                  <a:lnTo>
                    <a:pt x="85" y="1207"/>
                  </a:lnTo>
                  <a:lnTo>
                    <a:pt x="96" y="1219"/>
                  </a:lnTo>
                  <a:lnTo>
                    <a:pt x="107" y="1230"/>
                  </a:lnTo>
                  <a:lnTo>
                    <a:pt x="120" y="1242"/>
                  </a:lnTo>
                  <a:lnTo>
                    <a:pt x="133" y="1252"/>
                  </a:lnTo>
                  <a:lnTo>
                    <a:pt x="146" y="1260"/>
                  </a:lnTo>
                  <a:lnTo>
                    <a:pt x="160" y="1269"/>
                  </a:lnTo>
                  <a:lnTo>
                    <a:pt x="174" y="1275"/>
                  </a:lnTo>
                  <a:lnTo>
                    <a:pt x="189" y="1281"/>
                  </a:lnTo>
                  <a:lnTo>
                    <a:pt x="202" y="1285"/>
                  </a:lnTo>
                  <a:lnTo>
                    <a:pt x="217" y="1287"/>
                  </a:lnTo>
                  <a:lnTo>
                    <a:pt x="231" y="1288"/>
                  </a:lnTo>
                  <a:lnTo>
                    <a:pt x="231" y="1288"/>
                  </a:lnTo>
                  <a:lnTo>
                    <a:pt x="240" y="1287"/>
                  </a:lnTo>
                  <a:lnTo>
                    <a:pt x="240" y="1287"/>
                  </a:lnTo>
                  <a:lnTo>
                    <a:pt x="259" y="1287"/>
                  </a:lnTo>
                  <a:lnTo>
                    <a:pt x="259" y="1287"/>
                  </a:lnTo>
                  <a:lnTo>
                    <a:pt x="278" y="1287"/>
                  </a:lnTo>
                  <a:lnTo>
                    <a:pt x="296" y="1289"/>
                  </a:lnTo>
                  <a:lnTo>
                    <a:pt x="332" y="1293"/>
                  </a:lnTo>
                  <a:lnTo>
                    <a:pt x="332" y="1293"/>
                  </a:lnTo>
                  <a:lnTo>
                    <a:pt x="349" y="1296"/>
                  </a:lnTo>
                  <a:lnTo>
                    <a:pt x="349" y="1296"/>
                  </a:lnTo>
                  <a:lnTo>
                    <a:pt x="366" y="1297"/>
                  </a:lnTo>
                  <a:lnTo>
                    <a:pt x="384" y="1298"/>
                  </a:lnTo>
                  <a:lnTo>
                    <a:pt x="384" y="1298"/>
                  </a:lnTo>
                  <a:lnTo>
                    <a:pt x="411" y="1297"/>
                  </a:lnTo>
                  <a:lnTo>
                    <a:pt x="437" y="1295"/>
                  </a:lnTo>
                  <a:lnTo>
                    <a:pt x="437" y="1295"/>
                  </a:lnTo>
                  <a:lnTo>
                    <a:pt x="462" y="1293"/>
                  </a:lnTo>
                  <a:lnTo>
                    <a:pt x="465" y="1293"/>
                  </a:lnTo>
                  <a:lnTo>
                    <a:pt x="466" y="1292"/>
                  </a:lnTo>
                  <a:lnTo>
                    <a:pt x="466" y="1292"/>
                  </a:lnTo>
                  <a:lnTo>
                    <a:pt x="471" y="1289"/>
                  </a:lnTo>
                  <a:lnTo>
                    <a:pt x="476" y="1288"/>
                  </a:lnTo>
                  <a:lnTo>
                    <a:pt x="478" y="1288"/>
                  </a:lnTo>
                  <a:lnTo>
                    <a:pt x="478" y="1288"/>
                  </a:lnTo>
                  <a:lnTo>
                    <a:pt x="528" y="1292"/>
                  </a:lnTo>
                  <a:lnTo>
                    <a:pt x="528" y="1292"/>
                  </a:lnTo>
                  <a:lnTo>
                    <a:pt x="577" y="1295"/>
                  </a:lnTo>
                  <a:lnTo>
                    <a:pt x="602" y="1297"/>
                  </a:lnTo>
                  <a:lnTo>
                    <a:pt x="627" y="1297"/>
                  </a:lnTo>
                  <a:lnTo>
                    <a:pt x="627" y="1297"/>
                  </a:lnTo>
                  <a:lnTo>
                    <a:pt x="645" y="1296"/>
                  </a:lnTo>
                  <a:lnTo>
                    <a:pt x="645" y="1296"/>
                  </a:lnTo>
                  <a:lnTo>
                    <a:pt x="665" y="1296"/>
                  </a:lnTo>
                  <a:lnTo>
                    <a:pt x="665" y="1296"/>
                  </a:lnTo>
                  <a:lnTo>
                    <a:pt x="674" y="1296"/>
                  </a:lnTo>
                  <a:lnTo>
                    <a:pt x="682" y="1297"/>
                  </a:lnTo>
                  <a:lnTo>
                    <a:pt x="690" y="1300"/>
                  </a:lnTo>
                  <a:lnTo>
                    <a:pt x="697" y="1303"/>
                  </a:lnTo>
                  <a:lnTo>
                    <a:pt x="699" y="1304"/>
                  </a:lnTo>
                  <a:lnTo>
                    <a:pt x="703" y="1303"/>
                  </a:lnTo>
                  <a:lnTo>
                    <a:pt x="704" y="1302"/>
                  </a:lnTo>
                  <a:lnTo>
                    <a:pt x="704" y="1302"/>
                  </a:lnTo>
                  <a:lnTo>
                    <a:pt x="708" y="1297"/>
                  </a:lnTo>
                  <a:lnTo>
                    <a:pt x="713" y="1294"/>
                  </a:lnTo>
                  <a:lnTo>
                    <a:pt x="725" y="1289"/>
                  </a:lnTo>
                  <a:lnTo>
                    <a:pt x="736" y="1285"/>
                  </a:lnTo>
                  <a:lnTo>
                    <a:pt x="749" y="1281"/>
                  </a:lnTo>
                  <a:lnTo>
                    <a:pt x="749" y="1281"/>
                  </a:lnTo>
                  <a:lnTo>
                    <a:pt x="765" y="1277"/>
                  </a:lnTo>
                  <a:lnTo>
                    <a:pt x="772" y="1274"/>
                  </a:lnTo>
                  <a:lnTo>
                    <a:pt x="781" y="1271"/>
                  </a:lnTo>
                  <a:lnTo>
                    <a:pt x="781" y="1271"/>
                  </a:lnTo>
                  <a:lnTo>
                    <a:pt x="812" y="1254"/>
                  </a:lnTo>
                  <a:lnTo>
                    <a:pt x="843" y="1233"/>
                  </a:lnTo>
                  <a:lnTo>
                    <a:pt x="875" y="1211"/>
                  </a:lnTo>
                  <a:lnTo>
                    <a:pt x="908" y="1185"/>
                  </a:lnTo>
                  <a:lnTo>
                    <a:pt x="908" y="1185"/>
                  </a:lnTo>
                  <a:lnTo>
                    <a:pt x="922" y="1174"/>
                  </a:lnTo>
                  <a:lnTo>
                    <a:pt x="938" y="1162"/>
                  </a:lnTo>
                  <a:lnTo>
                    <a:pt x="969" y="1143"/>
                  </a:lnTo>
                  <a:lnTo>
                    <a:pt x="969" y="1143"/>
                  </a:lnTo>
                  <a:lnTo>
                    <a:pt x="992" y="1127"/>
                  </a:lnTo>
                  <a:lnTo>
                    <a:pt x="1016" y="1111"/>
                  </a:lnTo>
                  <a:lnTo>
                    <a:pt x="1016" y="1111"/>
                  </a:lnTo>
                  <a:lnTo>
                    <a:pt x="1029" y="1101"/>
                  </a:lnTo>
                  <a:lnTo>
                    <a:pt x="1029" y="1101"/>
                  </a:lnTo>
                  <a:lnTo>
                    <a:pt x="1070" y="1073"/>
                  </a:lnTo>
                  <a:lnTo>
                    <a:pt x="1093" y="1056"/>
                  </a:lnTo>
                  <a:lnTo>
                    <a:pt x="1099" y="1051"/>
                  </a:lnTo>
                  <a:lnTo>
                    <a:pt x="1103" y="1046"/>
                  </a:lnTo>
                  <a:lnTo>
                    <a:pt x="1104" y="1043"/>
                  </a:lnTo>
                  <a:lnTo>
                    <a:pt x="1105" y="1041"/>
                  </a:lnTo>
                  <a:lnTo>
                    <a:pt x="1105" y="1041"/>
                  </a:lnTo>
                  <a:lnTo>
                    <a:pt x="1106" y="1036"/>
                  </a:lnTo>
                  <a:lnTo>
                    <a:pt x="1107" y="1032"/>
                  </a:lnTo>
                  <a:lnTo>
                    <a:pt x="1108" y="1031"/>
                  </a:lnTo>
                  <a:lnTo>
                    <a:pt x="1108" y="1029"/>
                  </a:lnTo>
                  <a:lnTo>
                    <a:pt x="1108" y="1029"/>
                  </a:lnTo>
                  <a:lnTo>
                    <a:pt x="1106" y="946"/>
                  </a:lnTo>
                  <a:lnTo>
                    <a:pt x="1104" y="859"/>
                  </a:lnTo>
                  <a:lnTo>
                    <a:pt x="1100" y="770"/>
                  </a:lnTo>
                  <a:lnTo>
                    <a:pt x="1096" y="676"/>
                  </a:lnTo>
                  <a:lnTo>
                    <a:pt x="1096" y="676"/>
                  </a:lnTo>
                  <a:lnTo>
                    <a:pt x="1096" y="668"/>
                  </a:lnTo>
                  <a:lnTo>
                    <a:pt x="1098" y="666"/>
                  </a:lnTo>
                  <a:lnTo>
                    <a:pt x="1099" y="663"/>
                  </a:lnTo>
                  <a:lnTo>
                    <a:pt x="1099" y="663"/>
                  </a:lnTo>
                  <a:lnTo>
                    <a:pt x="1102" y="661"/>
                  </a:lnTo>
                  <a:lnTo>
                    <a:pt x="1105" y="660"/>
                  </a:lnTo>
                  <a:lnTo>
                    <a:pt x="1108" y="659"/>
                  </a:lnTo>
                  <a:lnTo>
                    <a:pt x="1112" y="658"/>
                  </a:lnTo>
                  <a:lnTo>
                    <a:pt x="1112" y="658"/>
                  </a:lnTo>
                  <a:lnTo>
                    <a:pt x="1118" y="659"/>
                  </a:lnTo>
                  <a:lnTo>
                    <a:pt x="1123" y="661"/>
                  </a:lnTo>
                  <a:lnTo>
                    <a:pt x="1125" y="662"/>
                  </a:lnTo>
                  <a:lnTo>
                    <a:pt x="1128" y="665"/>
                  </a:lnTo>
                  <a:lnTo>
                    <a:pt x="1130" y="668"/>
                  </a:lnTo>
                  <a:lnTo>
                    <a:pt x="1131" y="672"/>
                  </a:lnTo>
                  <a:lnTo>
                    <a:pt x="1132" y="676"/>
                  </a:lnTo>
                  <a:lnTo>
                    <a:pt x="1132" y="676"/>
                  </a:lnTo>
                  <a:lnTo>
                    <a:pt x="1137" y="780"/>
                  </a:lnTo>
                  <a:lnTo>
                    <a:pt x="1140" y="877"/>
                  </a:lnTo>
                  <a:lnTo>
                    <a:pt x="1143" y="967"/>
                  </a:lnTo>
                  <a:lnTo>
                    <a:pt x="1145" y="1053"/>
                  </a:lnTo>
                  <a:lnTo>
                    <a:pt x="1139" y="1053"/>
                  </a:lnTo>
                  <a:lnTo>
                    <a:pt x="1137" y="1057"/>
                  </a:lnTo>
                  <a:lnTo>
                    <a:pt x="1137" y="1057"/>
                  </a:lnTo>
                  <a:lnTo>
                    <a:pt x="1135" y="1062"/>
                  </a:lnTo>
                  <a:lnTo>
                    <a:pt x="1131" y="1067"/>
                  </a:lnTo>
                  <a:lnTo>
                    <a:pt x="1127" y="1072"/>
                  </a:lnTo>
                  <a:lnTo>
                    <a:pt x="1121" y="1076"/>
                  </a:lnTo>
                  <a:lnTo>
                    <a:pt x="1110" y="1085"/>
                  </a:lnTo>
                  <a:lnTo>
                    <a:pt x="1098" y="1093"/>
                  </a:lnTo>
                  <a:lnTo>
                    <a:pt x="1098" y="1093"/>
                  </a:lnTo>
                  <a:lnTo>
                    <a:pt x="1085" y="1101"/>
                  </a:lnTo>
                  <a:lnTo>
                    <a:pt x="1074" y="1111"/>
                  </a:lnTo>
                  <a:lnTo>
                    <a:pt x="1074" y="1111"/>
                  </a:lnTo>
                  <a:lnTo>
                    <a:pt x="1054" y="1125"/>
                  </a:lnTo>
                  <a:lnTo>
                    <a:pt x="1035" y="1139"/>
                  </a:lnTo>
                  <a:lnTo>
                    <a:pt x="995" y="1166"/>
                  </a:lnTo>
                  <a:lnTo>
                    <a:pt x="995" y="1166"/>
                  </a:lnTo>
                  <a:lnTo>
                    <a:pt x="954" y="1194"/>
                  </a:lnTo>
                  <a:lnTo>
                    <a:pt x="954" y="1194"/>
                  </a:lnTo>
                  <a:lnTo>
                    <a:pt x="931" y="1212"/>
                  </a:lnTo>
                  <a:lnTo>
                    <a:pt x="908" y="1229"/>
                  </a:lnTo>
                  <a:lnTo>
                    <a:pt x="908" y="1229"/>
                  </a:lnTo>
                  <a:lnTo>
                    <a:pt x="865" y="1262"/>
                  </a:lnTo>
                  <a:lnTo>
                    <a:pt x="844" y="1277"/>
                  </a:lnTo>
                  <a:lnTo>
                    <a:pt x="822" y="1291"/>
                  </a:lnTo>
                  <a:lnTo>
                    <a:pt x="799" y="1304"/>
                  </a:lnTo>
                  <a:lnTo>
                    <a:pt x="776" y="1315"/>
                  </a:lnTo>
                  <a:lnTo>
                    <a:pt x="765" y="1319"/>
                  </a:lnTo>
                  <a:lnTo>
                    <a:pt x="753" y="1322"/>
                  </a:lnTo>
                  <a:lnTo>
                    <a:pt x="740" y="1325"/>
                  </a:lnTo>
                  <a:lnTo>
                    <a:pt x="729" y="1328"/>
                  </a:lnTo>
                  <a:lnTo>
                    <a:pt x="727" y="1328"/>
                  </a:lnTo>
                  <a:lnTo>
                    <a:pt x="726" y="1329"/>
                  </a:lnTo>
                  <a:lnTo>
                    <a:pt x="726" y="1329"/>
                  </a:lnTo>
                  <a:lnTo>
                    <a:pt x="723" y="1331"/>
                  </a:lnTo>
                  <a:lnTo>
                    <a:pt x="719" y="1332"/>
                  </a:lnTo>
                  <a:lnTo>
                    <a:pt x="712" y="1334"/>
                  </a:lnTo>
                  <a:lnTo>
                    <a:pt x="713" y="1337"/>
                  </a:lnTo>
                  <a:lnTo>
                    <a:pt x="713" y="1337"/>
                  </a:lnTo>
                  <a:lnTo>
                    <a:pt x="710" y="1338"/>
                  </a:lnTo>
                  <a:lnTo>
                    <a:pt x="710" y="1338"/>
                  </a:lnTo>
                  <a:lnTo>
                    <a:pt x="707" y="1338"/>
                  </a:lnTo>
                  <a:lnTo>
                    <a:pt x="707" y="133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1" name="Freeform 397">
              <a:extLst>
                <a:ext uri="{FF2B5EF4-FFF2-40B4-BE49-F238E27FC236}">
                  <a16:creationId xmlns:a16="http://schemas.microsoft.com/office/drawing/2014/main" id="{F8F50C1A-A7C7-777A-543D-001669589598}"/>
                </a:ext>
              </a:extLst>
            </p:cNvPr>
            <p:cNvSpPr>
              <a:spLocks noEditPoints="1"/>
            </p:cNvSpPr>
            <p:nvPr/>
          </p:nvSpPr>
          <p:spPr bwMode="auto">
            <a:xfrm>
              <a:off x="4422775" y="3170238"/>
              <a:ext cx="542925" cy="473075"/>
            </a:xfrm>
            <a:custGeom>
              <a:avLst/>
              <a:gdLst/>
              <a:ahLst/>
              <a:cxnLst>
                <a:cxn ang="0">
                  <a:pos x="2" y="884"/>
                </a:cxn>
                <a:cxn ang="0">
                  <a:pos x="4" y="861"/>
                </a:cxn>
                <a:cxn ang="0">
                  <a:pos x="45" y="818"/>
                </a:cxn>
                <a:cxn ang="0">
                  <a:pos x="132" y="715"/>
                </a:cxn>
                <a:cxn ang="0">
                  <a:pos x="182" y="635"/>
                </a:cxn>
                <a:cxn ang="0">
                  <a:pos x="192" y="564"/>
                </a:cxn>
                <a:cxn ang="0">
                  <a:pos x="207" y="470"/>
                </a:cxn>
                <a:cxn ang="0">
                  <a:pos x="253" y="351"/>
                </a:cxn>
                <a:cxn ang="0">
                  <a:pos x="358" y="215"/>
                </a:cxn>
                <a:cxn ang="0">
                  <a:pos x="517" y="90"/>
                </a:cxn>
                <a:cxn ang="0">
                  <a:pos x="663" y="24"/>
                </a:cxn>
                <a:cxn ang="0">
                  <a:pos x="817" y="2"/>
                </a:cxn>
                <a:cxn ang="0">
                  <a:pos x="943" y="2"/>
                </a:cxn>
                <a:cxn ang="0">
                  <a:pos x="1002" y="16"/>
                </a:cxn>
                <a:cxn ang="0">
                  <a:pos x="1020" y="26"/>
                </a:cxn>
                <a:cxn ang="0">
                  <a:pos x="1022" y="133"/>
                </a:cxn>
                <a:cxn ang="0">
                  <a:pos x="979" y="246"/>
                </a:cxn>
                <a:cxn ang="0">
                  <a:pos x="962" y="260"/>
                </a:cxn>
                <a:cxn ang="0">
                  <a:pos x="893" y="274"/>
                </a:cxn>
                <a:cxn ang="0">
                  <a:pos x="808" y="306"/>
                </a:cxn>
                <a:cxn ang="0">
                  <a:pos x="918" y="339"/>
                </a:cxn>
                <a:cxn ang="0">
                  <a:pos x="927" y="359"/>
                </a:cxn>
                <a:cxn ang="0">
                  <a:pos x="913" y="390"/>
                </a:cxn>
                <a:cxn ang="0">
                  <a:pos x="814" y="507"/>
                </a:cxn>
                <a:cxn ang="0">
                  <a:pos x="649" y="614"/>
                </a:cxn>
                <a:cxn ang="0">
                  <a:pos x="475" y="674"/>
                </a:cxn>
                <a:cxn ang="0">
                  <a:pos x="252" y="686"/>
                </a:cxn>
                <a:cxn ang="0">
                  <a:pos x="211" y="689"/>
                </a:cxn>
                <a:cxn ang="0">
                  <a:pos x="126" y="777"/>
                </a:cxn>
                <a:cxn ang="0">
                  <a:pos x="53" y="863"/>
                </a:cxn>
                <a:cxn ang="0">
                  <a:pos x="17" y="894"/>
                </a:cxn>
                <a:cxn ang="0">
                  <a:pos x="745" y="48"/>
                </a:cxn>
                <a:cxn ang="0">
                  <a:pos x="624" y="74"/>
                </a:cxn>
                <a:cxn ang="0">
                  <a:pos x="505" y="137"/>
                </a:cxn>
                <a:cxn ang="0">
                  <a:pos x="419" y="211"/>
                </a:cxn>
                <a:cxn ang="0">
                  <a:pos x="291" y="355"/>
                </a:cxn>
                <a:cxn ang="0">
                  <a:pos x="241" y="484"/>
                </a:cxn>
                <a:cxn ang="0">
                  <a:pos x="228" y="573"/>
                </a:cxn>
                <a:cxn ang="0">
                  <a:pos x="224" y="646"/>
                </a:cxn>
                <a:cxn ang="0">
                  <a:pos x="307" y="651"/>
                </a:cxn>
                <a:cxn ang="0">
                  <a:pos x="441" y="639"/>
                </a:cxn>
                <a:cxn ang="0">
                  <a:pos x="535" y="627"/>
                </a:cxn>
                <a:cxn ang="0">
                  <a:pos x="630" y="583"/>
                </a:cxn>
                <a:cxn ang="0">
                  <a:pos x="705" y="540"/>
                </a:cxn>
                <a:cxn ang="0">
                  <a:pos x="803" y="471"/>
                </a:cxn>
                <a:cxn ang="0">
                  <a:pos x="872" y="385"/>
                </a:cxn>
                <a:cxn ang="0">
                  <a:pos x="826" y="349"/>
                </a:cxn>
                <a:cxn ang="0">
                  <a:pos x="717" y="321"/>
                </a:cxn>
                <a:cxn ang="0">
                  <a:pos x="657" y="300"/>
                </a:cxn>
                <a:cxn ang="0">
                  <a:pos x="647" y="280"/>
                </a:cxn>
                <a:cxn ang="0">
                  <a:pos x="659" y="257"/>
                </a:cxn>
                <a:cxn ang="0">
                  <a:pos x="843" y="243"/>
                </a:cxn>
                <a:cxn ang="0">
                  <a:pos x="959" y="205"/>
                </a:cxn>
                <a:cxn ang="0">
                  <a:pos x="990" y="94"/>
                </a:cxn>
                <a:cxn ang="0">
                  <a:pos x="979" y="41"/>
                </a:cxn>
                <a:cxn ang="0">
                  <a:pos x="974" y="45"/>
                </a:cxn>
                <a:cxn ang="0">
                  <a:pos x="957" y="41"/>
                </a:cxn>
              </a:cxnLst>
              <a:rect l="0" t="0" r="r" b="b"/>
              <a:pathLst>
                <a:path w="1026" h="894">
                  <a:moveTo>
                    <a:pt x="17" y="894"/>
                  </a:moveTo>
                  <a:lnTo>
                    <a:pt x="17" y="894"/>
                  </a:lnTo>
                  <a:lnTo>
                    <a:pt x="11" y="893"/>
                  </a:lnTo>
                  <a:lnTo>
                    <a:pt x="8" y="892"/>
                  </a:lnTo>
                  <a:lnTo>
                    <a:pt x="6" y="891"/>
                  </a:lnTo>
                  <a:lnTo>
                    <a:pt x="3" y="887"/>
                  </a:lnTo>
                  <a:lnTo>
                    <a:pt x="2" y="884"/>
                  </a:lnTo>
                  <a:lnTo>
                    <a:pt x="1" y="881"/>
                  </a:lnTo>
                  <a:lnTo>
                    <a:pt x="0" y="877"/>
                  </a:lnTo>
                  <a:lnTo>
                    <a:pt x="0" y="872"/>
                  </a:lnTo>
                  <a:lnTo>
                    <a:pt x="0" y="872"/>
                  </a:lnTo>
                  <a:lnTo>
                    <a:pt x="1" y="869"/>
                  </a:lnTo>
                  <a:lnTo>
                    <a:pt x="1" y="866"/>
                  </a:lnTo>
                  <a:lnTo>
                    <a:pt x="4" y="861"/>
                  </a:lnTo>
                  <a:lnTo>
                    <a:pt x="7" y="857"/>
                  </a:lnTo>
                  <a:lnTo>
                    <a:pt x="10" y="856"/>
                  </a:lnTo>
                  <a:lnTo>
                    <a:pt x="12" y="855"/>
                  </a:lnTo>
                  <a:lnTo>
                    <a:pt x="13" y="854"/>
                  </a:lnTo>
                  <a:lnTo>
                    <a:pt x="13" y="854"/>
                  </a:lnTo>
                  <a:lnTo>
                    <a:pt x="29" y="836"/>
                  </a:lnTo>
                  <a:lnTo>
                    <a:pt x="45" y="818"/>
                  </a:lnTo>
                  <a:lnTo>
                    <a:pt x="45" y="818"/>
                  </a:lnTo>
                  <a:lnTo>
                    <a:pt x="69" y="791"/>
                  </a:lnTo>
                  <a:lnTo>
                    <a:pt x="82" y="777"/>
                  </a:lnTo>
                  <a:lnTo>
                    <a:pt x="93" y="761"/>
                  </a:lnTo>
                  <a:lnTo>
                    <a:pt x="93" y="761"/>
                  </a:lnTo>
                  <a:lnTo>
                    <a:pt x="112" y="738"/>
                  </a:lnTo>
                  <a:lnTo>
                    <a:pt x="132" y="715"/>
                  </a:lnTo>
                  <a:lnTo>
                    <a:pt x="153" y="692"/>
                  </a:lnTo>
                  <a:lnTo>
                    <a:pt x="176" y="670"/>
                  </a:lnTo>
                  <a:lnTo>
                    <a:pt x="188" y="658"/>
                  </a:lnTo>
                  <a:lnTo>
                    <a:pt x="187" y="655"/>
                  </a:lnTo>
                  <a:lnTo>
                    <a:pt x="187" y="655"/>
                  </a:lnTo>
                  <a:lnTo>
                    <a:pt x="184" y="645"/>
                  </a:lnTo>
                  <a:lnTo>
                    <a:pt x="182" y="635"/>
                  </a:lnTo>
                  <a:lnTo>
                    <a:pt x="181" y="627"/>
                  </a:lnTo>
                  <a:lnTo>
                    <a:pt x="181" y="621"/>
                  </a:lnTo>
                  <a:lnTo>
                    <a:pt x="181" y="621"/>
                  </a:lnTo>
                  <a:lnTo>
                    <a:pt x="183" y="603"/>
                  </a:lnTo>
                  <a:lnTo>
                    <a:pt x="187" y="586"/>
                  </a:lnTo>
                  <a:lnTo>
                    <a:pt x="187" y="586"/>
                  </a:lnTo>
                  <a:lnTo>
                    <a:pt x="192" y="564"/>
                  </a:lnTo>
                  <a:lnTo>
                    <a:pt x="193" y="553"/>
                  </a:lnTo>
                  <a:lnTo>
                    <a:pt x="194" y="540"/>
                  </a:lnTo>
                  <a:lnTo>
                    <a:pt x="194" y="540"/>
                  </a:lnTo>
                  <a:lnTo>
                    <a:pt x="196" y="524"/>
                  </a:lnTo>
                  <a:lnTo>
                    <a:pt x="198" y="506"/>
                  </a:lnTo>
                  <a:lnTo>
                    <a:pt x="202" y="489"/>
                  </a:lnTo>
                  <a:lnTo>
                    <a:pt x="207" y="470"/>
                  </a:lnTo>
                  <a:lnTo>
                    <a:pt x="212" y="452"/>
                  </a:lnTo>
                  <a:lnTo>
                    <a:pt x="218" y="432"/>
                  </a:lnTo>
                  <a:lnTo>
                    <a:pt x="225" y="412"/>
                  </a:lnTo>
                  <a:lnTo>
                    <a:pt x="233" y="392"/>
                  </a:lnTo>
                  <a:lnTo>
                    <a:pt x="233" y="392"/>
                  </a:lnTo>
                  <a:lnTo>
                    <a:pt x="243" y="371"/>
                  </a:lnTo>
                  <a:lnTo>
                    <a:pt x="253" y="351"/>
                  </a:lnTo>
                  <a:lnTo>
                    <a:pt x="264" y="332"/>
                  </a:lnTo>
                  <a:lnTo>
                    <a:pt x="276" y="313"/>
                  </a:lnTo>
                  <a:lnTo>
                    <a:pt x="289" y="296"/>
                  </a:lnTo>
                  <a:lnTo>
                    <a:pt x="302" y="278"/>
                  </a:lnTo>
                  <a:lnTo>
                    <a:pt x="315" y="261"/>
                  </a:lnTo>
                  <a:lnTo>
                    <a:pt x="329" y="245"/>
                  </a:lnTo>
                  <a:lnTo>
                    <a:pt x="358" y="215"/>
                  </a:lnTo>
                  <a:lnTo>
                    <a:pt x="388" y="188"/>
                  </a:lnTo>
                  <a:lnTo>
                    <a:pt x="417" y="162"/>
                  </a:lnTo>
                  <a:lnTo>
                    <a:pt x="446" y="140"/>
                  </a:lnTo>
                  <a:lnTo>
                    <a:pt x="446" y="140"/>
                  </a:lnTo>
                  <a:lnTo>
                    <a:pt x="464" y="126"/>
                  </a:lnTo>
                  <a:lnTo>
                    <a:pt x="481" y="114"/>
                  </a:lnTo>
                  <a:lnTo>
                    <a:pt x="517" y="90"/>
                  </a:lnTo>
                  <a:lnTo>
                    <a:pt x="555" y="69"/>
                  </a:lnTo>
                  <a:lnTo>
                    <a:pt x="592" y="49"/>
                  </a:lnTo>
                  <a:lnTo>
                    <a:pt x="592" y="49"/>
                  </a:lnTo>
                  <a:lnTo>
                    <a:pt x="609" y="40"/>
                  </a:lnTo>
                  <a:lnTo>
                    <a:pt x="627" y="34"/>
                  </a:lnTo>
                  <a:lnTo>
                    <a:pt x="645" y="28"/>
                  </a:lnTo>
                  <a:lnTo>
                    <a:pt x="663" y="24"/>
                  </a:lnTo>
                  <a:lnTo>
                    <a:pt x="681" y="20"/>
                  </a:lnTo>
                  <a:lnTo>
                    <a:pt x="699" y="17"/>
                  </a:lnTo>
                  <a:lnTo>
                    <a:pt x="737" y="11"/>
                  </a:lnTo>
                  <a:lnTo>
                    <a:pt x="745" y="10"/>
                  </a:lnTo>
                  <a:lnTo>
                    <a:pt x="745" y="10"/>
                  </a:lnTo>
                  <a:lnTo>
                    <a:pt x="782" y="5"/>
                  </a:lnTo>
                  <a:lnTo>
                    <a:pt x="817" y="2"/>
                  </a:lnTo>
                  <a:lnTo>
                    <a:pt x="848" y="0"/>
                  </a:lnTo>
                  <a:lnTo>
                    <a:pt x="878" y="0"/>
                  </a:lnTo>
                  <a:lnTo>
                    <a:pt x="878" y="0"/>
                  </a:lnTo>
                  <a:lnTo>
                    <a:pt x="902" y="0"/>
                  </a:lnTo>
                  <a:lnTo>
                    <a:pt x="924" y="1"/>
                  </a:lnTo>
                  <a:lnTo>
                    <a:pt x="924" y="1"/>
                  </a:lnTo>
                  <a:lnTo>
                    <a:pt x="943" y="2"/>
                  </a:lnTo>
                  <a:lnTo>
                    <a:pt x="943" y="2"/>
                  </a:lnTo>
                  <a:lnTo>
                    <a:pt x="959" y="3"/>
                  </a:lnTo>
                  <a:lnTo>
                    <a:pt x="975" y="5"/>
                  </a:lnTo>
                  <a:lnTo>
                    <a:pt x="982" y="6"/>
                  </a:lnTo>
                  <a:lnTo>
                    <a:pt x="990" y="8"/>
                  </a:lnTo>
                  <a:lnTo>
                    <a:pt x="997" y="11"/>
                  </a:lnTo>
                  <a:lnTo>
                    <a:pt x="1002" y="16"/>
                  </a:lnTo>
                  <a:lnTo>
                    <a:pt x="1003" y="16"/>
                  </a:lnTo>
                  <a:lnTo>
                    <a:pt x="1005" y="17"/>
                  </a:lnTo>
                  <a:lnTo>
                    <a:pt x="1005" y="17"/>
                  </a:lnTo>
                  <a:lnTo>
                    <a:pt x="1010" y="18"/>
                  </a:lnTo>
                  <a:lnTo>
                    <a:pt x="1016" y="21"/>
                  </a:lnTo>
                  <a:lnTo>
                    <a:pt x="1018" y="24"/>
                  </a:lnTo>
                  <a:lnTo>
                    <a:pt x="1020" y="26"/>
                  </a:lnTo>
                  <a:lnTo>
                    <a:pt x="1022" y="30"/>
                  </a:lnTo>
                  <a:lnTo>
                    <a:pt x="1023" y="33"/>
                  </a:lnTo>
                  <a:lnTo>
                    <a:pt x="1023" y="33"/>
                  </a:lnTo>
                  <a:lnTo>
                    <a:pt x="1026" y="61"/>
                  </a:lnTo>
                  <a:lnTo>
                    <a:pt x="1026" y="86"/>
                  </a:lnTo>
                  <a:lnTo>
                    <a:pt x="1025" y="110"/>
                  </a:lnTo>
                  <a:lnTo>
                    <a:pt x="1022" y="133"/>
                  </a:lnTo>
                  <a:lnTo>
                    <a:pt x="1022" y="133"/>
                  </a:lnTo>
                  <a:lnTo>
                    <a:pt x="1016" y="154"/>
                  </a:lnTo>
                  <a:lnTo>
                    <a:pt x="1010" y="174"/>
                  </a:lnTo>
                  <a:lnTo>
                    <a:pt x="1002" y="193"/>
                  </a:lnTo>
                  <a:lnTo>
                    <a:pt x="994" y="213"/>
                  </a:lnTo>
                  <a:lnTo>
                    <a:pt x="994" y="213"/>
                  </a:lnTo>
                  <a:lnTo>
                    <a:pt x="979" y="246"/>
                  </a:lnTo>
                  <a:lnTo>
                    <a:pt x="979" y="246"/>
                  </a:lnTo>
                  <a:lnTo>
                    <a:pt x="976" y="251"/>
                  </a:lnTo>
                  <a:lnTo>
                    <a:pt x="973" y="254"/>
                  </a:lnTo>
                  <a:lnTo>
                    <a:pt x="969" y="256"/>
                  </a:lnTo>
                  <a:lnTo>
                    <a:pt x="966" y="257"/>
                  </a:lnTo>
                  <a:lnTo>
                    <a:pt x="963" y="258"/>
                  </a:lnTo>
                  <a:lnTo>
                    <a:pt x="962" y="260"/>
                  </a:lnTo>
                  <a:lnTo>
                    <a:pt x="962" y="260"/>
                  </a:lnTo>
                  <a:lnTo>
                    <a:pt x="960" y="262"/>
                  </a:lnTo>
                  <a:lnTo>
                    <a:pt x="956" y="266"/>
                  </a:lnTo>
                  <a:lnTo>
                    <a:pt x="952" y="268"/>
                  </a:lnTo>
                  <a:lnTo>
                    <a:pt x="947" y="269"/>
                  </a:lnTo>
                  <a:lnTo>
                    <a:pt x="947" y="269"/>
                  </a:lnTo>
                  <a:lnTo>
                    <a:pt x="893" y="274"/>
                  </a:lnTo>
                  <a:lnTo>
                    <a:pt x="841" y="279"/>
                  </a:lnTo>
                  <a:lnTo>
                    <a:pt x="841" y="279"/>
                  </a:lnTo>
                  <a:lnTo>
                    <a:pt x="780" y="286"/>
                  </a:lnTo>
                  <a:lnTo>
                    <a:pt x="779" y="298"/>
                  </a:lnTo>
                  <a:lnTo>
                    <a:pt x="779" y="298"/>
                  </a:lnTo>
                  <a:lnTo>
                    <a:pt x="795" y="302"/>
                  </a:lnTo>
                  <a:lnTo>
                    <a:pt x="808" y="306"/>
                  </a:lnTo>
                  <a:lnTo>
                    <a:pt x="808" y="306"/>
                  </a:lnTo>
                  <a:lnTo>
                    <a:pt x="833" y="316"/>
                  </a:lnTo>
                  <a:lnTo>
                    <a:pt x="858" y="324"/>
                  </a:lnTo>
                  <a:lnTo>
                    <a:pt x="887" y="333"/>
                  </a:lnTo>
                  <a:lnTo>
                    <a:pt x="915" y="338"/>
                  </a:lnTo>
                  <a:lnTo>
                    <a:pt x="915" y="338"/>
                  </a:lnTo>
                  <a:lnTo>
                    <a:pt x="918" y="339"/>
                  </a:lnTo>
                  <a:lnTo>
                    <a:pt x="921" y="341"/>
                  </a:lnTo>
                  <a:lnTo>
                    <a:pt x="924" y="343"/>
                  </a:lnTo>
                  <a:lnTo>
                    <a:pt x="925" y="345"/>
                  </a:lnTo>
                  <a:lnTo>
                    <a:pt x="925" y="345"/>
                  </a:lnTo>
                  <a:lnTo>
                    <a:pt x="928" y="349"/>
                  </a:lnTo>
                  <a:lnTo>
                    <a:pt x="928" y="353"/>
                  </a:lnTo>
                  <a:lnTo>
                    <a:pt x="927" y="359"/>
                  </a:lnTo>
                  <a:lnTo>
                    <a:pt x="924" y="363"/>
                  </a:lnTo>
                  <a:lnTo>
                    <a:pt x="923" y="364"/>
                  </a:lnTo>
                  <a:lnTo>
                    <a:pt x="923" y="365"/>
                  </a:lnTo>
                  <a:lnTo>
                    <a:pt x="923" y="365"/>
                  </a:lnTo>
                  <a:lnTo>
                    <a:pt x="922" y="369"/>
                  </a:lnTo>
                  <a:lnTo>
                    <a:pt x="922" y="369"/>
                  </a:lnTo>
                  <a:lnTo>
                    <a:pt x="913" y="390"/>
                  </a:lnTo>
                  <a:lnTo>
                    <a:pt x="902" y="409"/>
                  </a:lnTo>
                  <a:lnTo>
                    <a:pt x="889" y="428"/>
                  </a:lnTo>
                  <a:lnTo>
                    <a:pt x="877" y="445"/>
                  </a:lnTo>
                  <a:lnTo>
                    <a:pt x="862" y="462"/>
                  </a:lnTo>
                  <a:lnTo>
                    <a:pt x="847" y="478"/>
                  </a:lnTo>
                  <a:lnTo>
                    <a:pt x="831" y="493"/>
                  </a:lnTo>
                  <a:lnTo>
                    <a:pt x="814" y="507"/>
                  </a:lnTo>
                  <a:lnTo>
                    <a:pt x="796" y="521"/>
                  </a:lnTo>
                  <a:lnTo>
                    <a:pt x="779" y="534"/>
                  </a:lnTo>
                  <a:lnTo>
                    <a:pt x="742" y="559"/>
                  </a:lnTo>
                  <a:lnTo>
                    <a:pt x="703" y="583"/>
                  </a:lnTo>
                  <a:lnTo>
                    <a:pt x="664" y="605"/>
                  </a:lnTo>
                  <a:lnTo>
                    <a:pt x="649" y="614"/>
                  </a:lnTo>
                  <a:lnTo>
                    <a:pt x="649" y="614"/>
                  </a:lnTo>
                  <a:lnTo>
                    <a:pt x="625" y="627"/>
                  </a:lnTo>
                  <a:lnTo>
                    <a:pt x="601" y="637"/>
                  </a:lnTo>
                  <a:lnTo>
                    <a:pt x="576" y="648"/>
                  </a:lnTo>
                  <a:lnTo>
                    <a:pt x="552" y="656"/>
                  </a:lnTo>
                  <a:lnTo>
                    <a:pt x="526" y="662"/>
                  </a:lnTo>
                  <a:lnTo>
                    <a:pt x="501" y="668"/>
                  </a:lnTo>
                  <a:lnTo>
                    <a:pt x="475" y="674"/>
                  </a:lnTo>
                  <a:lnTo>
                    <a:pt x="449" y="677"/>
                  </a:lnTo>
                  <a:lnTo>
                    <a:pt x="423" y="680"/>
                  </a:lnTo>
                  <a:lnTo>
                    <a:pt x="398" y="682"/>
                  </a:lnTo>
                  <a:lnTo>
                    <a:pt x="348" y="685"/>
                  </a:lnTo>
                  <a:lnTo>
                    <a:pt x="298" y="686"/>
                  </a:lnTo>
                  <a:lnTo>
                    <a:pt x="252" y="686"/>
                  </a:lnTo>
                  <a:lnTo>
                    <a:pt x="252" y="686"/>
                  </a:lnTo>
                  <a:lnTo>
                    <a:pt x="225" y="686"/>
                  </a:lnTo>
                  <a:lnTo>
                    <a:pt x="224" y="687"/>
                  </a:lnTo>
                  <a:lnTo>
                    <a:pt x="224" y="687"/>
                  </a:lnTo>
                  <a:lnTo>
                    <a:pt x="220" y="689"/>
                  </a:lnTo>
                  <a:lnTo>
                    <a:pt x="215" y="690"/>
                  </a:lnTo>
                  <a:lnTo>
                    <a:pt x="215" y="690"/>
                  </a:lnTo>
                  <a:lnTo>
                    <a:pt x="211" y="689"/>
                  </a:lnTo>
                  <a:lnTo>
                    <a:pt x="208" y="689"/>
                  </a:lnTo>
                  <a:lnTo>
                    <a:pt x="199" y="697"/>
                  </a:lnTo>
                  <a:lnTo>
                    <a:pt x="199" y="697"/>
                  </a:lnTo>
                  <a:lnTo>
                    <a:pt x="178" y="719"/>
                  </a:lnTo>
                  <a:lnTo>
                    <a:pt x="156" y="742"/>
                  </a:lnTo>
                  <a:lnTo>
                    <a:pt x="135" y="766"/>
                  </a:lnTo>
                  <a:lnTo>
                    <a:pt x="126" y="777"/>
                  </a:lnTo>
                  <a:lnTo>
                    <a:pt x="117" y="789"/>
                  </a:lnTo>
                  <a:lnTo>
                    <a:pt x="117" y="789"/>
                  </a:lnTo>
                  <a:lnTo>
                    <a:pt x="106" y="804"/>
                  </a:lnTo>
                  <a:lnTo>
                    <a:pt x="96" y="817"/>
                  </a:lnTo>
                  <a:lnTo>
                    <a:pt x="72" y="842"/>
                  </a:lnTo>
                  <a:lnTo>
                    <a:pt x="72" y="842"/>
                  </a:lnTo>
                  <a:lnTo>
                    <a:pt x="53" y="863"/>
                  </a:lnTo>
                  <a:lnTo>
                    <a:pt x="43" y="874"/>
                  </a:lnTo>
                  <a:lnTo>
                    <a:pt x="34" y="885"/>
                  </a:lnTo>
                  <a:lnTo>
                    <a:pt x="34" y="885"/>
                  </a:lnTo>
                  <a:lnTo>
                    <a:pt x="31" y="888"/>
                  </a:lnTo>
                  <a:lnTo>
                    <a:pt x="27" y="892"/>
                  </a:lnTo>
                  <a:lnTo>
                    <a:pt x="22" y="894"/>
                  </a:lnTo>
                  <a:lnTo>
                    <a:pt x="17" y="894"/>
                  </a:lnTo>
                  <a:lnTo>
                    <a:pt x="17" y="894"/>
                  </a:lnTo>
                  <a:close/>
                  <a:moveTo>
                    <a:pt x="884" y="36"/>
                  </a:moveTo>
                  <a:lnTo>
                    <a:pt x="884" y="36"/>
                  </a:lnTo>
                  <a:lnTo>
                    <a:pt x="861" y="37"/>
                  </a:lnTo>
                  <a:lnTo>
                    <a:pt x="861" y="37"/>
                  </a:lnTo>
                  <a:lnTo>
                    <a:pt x="782" y="43"/>
                  </a:lnTo>
                  <a:lnTo>
                    <a:pt x="745" y="48"/>
                  </a:lnTo>
                  <a:lnTo>
                    <a:pt x="709" y="53"/>
                  </a:lnTo>
                  <a:lnTo>
                    <a:pt x="709" y="53"/>
                  </a:lnTo>
                  <a:lnTo>
                    <a:pt x="692" y="55"/>
                  </a:lnTo>
                  <a:lnTo>
                    <a:pt x="676" y="59"/>
                  </a:lnTo>
                  <a:lnTo>
                    <a:pt x="658" y="63"/>
                  </a:lnTo>
                  <a:lnTo>
                    <a:pt x="640" y="68"/>
                  </a:lnTo>
                  <a:lnTo>
                    <a:pt x="624" y="74"/>
                  </a:lnTo>
                  <a:lnTo>
                    <a:pt x="606" y="82"/>
                  </a:lnTo>
                  <a:lnTo>
                    <a:pt x="589" y="90"/>
                  </a:lnTo>
                  <a:lnTo>
                    <a:pt x="571" y="98"/>
                  </a:lnTo>
                  <a:lnTo>
                    <a:pt x="555" y="106"/>
                  </a:lnTo>
                  <a:lnTo>
                    <a:pt x="538" y="117"/>
                  </a:lnTo>
                  <a:lnTo>
                    <a:pt x="522" y="127"/>
                  </a:lnTo>
                  <a:lnTo>
                    <a:pt x="505" y="137"/>
                  </a:lnTo>
                  <a:lnTo>
                    <a:pt x="490" y="149"/>
                  </a:lnTo>
                  <a:lnTo>
                    <a:pt x="474" y="161"/>
                  </a:lnTo>
                  <a:lnTo>
                    <a:pt x="460" y="174"/>
                  </a:lnTo>
                  <a:lnTo>
                    <a:pt x="446" y="186"/>
                  </a:lnTo>
                  <a:lnTo>
                    <a:pt x="446" y="186"/>
                  </a:lnTo>
                  <a:lnTo>
                    <a:pt x="419" y="211"/>
                  </a:lnTo>
                  <a:lnTo>
                    <a:pt x="419" y="211"/>
                  </a:lnTo>
                  <a:lnTo>
                    <a:pt x="396" y="234"/>
                  </a:lnTo>
                  <a:lnTo>
                    <a:pt x="372" y="256"/>
                  </a:lnTo>
                  <a:lnTo>
                    <a:pt x="349" y="279"/>
                  </a:lnTo>
                  <a:lnTo>
                    <a:pt x="328" y="304"/>
                  </a:lnTo>
                  <a:lnTo>
                    <a:pt x="309" y="329"/>
                  </a:lnTo>
                  <a:lnTo>
                    <a:pt x="300" y="342"/>
                  </a:lnTo>
                  <a:lnTo>
                    <a:pt x="291" y="355"/>
                  </a:lnTo>
                  <a:lnTo>
                    <a:pt x="283" y="370"/>
                  </a:lnTo>
                  <a:lnTo>
                    <a:pt x="276" y="384"/>
                  </a:lnTo>
                  <a:lnTo>
                    <a:pt x="269" y="400"/>
                  </a:lnTo>
                  <a:lnTo>
                    <a:pt x="262" y="415"/>
                  </a:lnTo>
                  <a:lnTo>
                    <a:pt x="262" y="415"/>
                  </a:lnTo>
                  <a:lnTo>
                    <a:pt x="251" y="449"/>
                  </a:lnTo>
                  <a:lnTo>
                    <a:pt x="241" y="484"/>
                  </a:lnTo>
                  <a:lnTo>
                    <a:pt x="237" y="501"/>
                  </a:lnTo>
                  <a:lnTo>
                    <a:pt x="233" y="519"/>
                  </a:lnTo>
                  <a:lnTo>
                    <a:pt x="231" y="536"/>
                  </a:lnTo>
                  <a:lnTo>
                    <a:pt x="230" y="555"/>
                  </a:lnTo>
                  <a:lnTo>
                    <a:pt x="230" y="555"/>
                  </a:lnTo>
                  <a:lnTo>
                    <a:pt x="230" y="564"/>
                  </a:lnTo>
                  <a:lnTo>
                    <a:pt x="228" y="573"/>
                  </a:lnTo>
                  <a:lnTo>
                    <a:pt x="223" y="592"/>
                  </a:lnTo>
                  <a:lnTo>
                    <a:pt x="221" y="599"/>
                  </a:lnTo>
                  <a:lnTo>
                    <a:pt x="221" y="599"/>
                  </a:lnTo>
                  <a:lnTo>
                    <a:pt x="220" y="609"/>
                  </a:lnTo>
                  <a:lnTo>
                    <a:pt x="221" y="620"/>
                  </a:lnTo>
                  <a:lnTo>
                    <a:pt x="224" y="645"/>
                  </a:lnTo>
                  <a:lnTo>
                    <a:pt x="224" y="646"/>
                  </a:lnTo>
                  <a:lnTo>
                    <a:pt x="226" y="648"/>
                  </a:lnTo>
                  <a:lnTo>
                    <a:pt x="228" y="650"/>
                  </a:lnTo>
                  <a:lnTo>
                    <a:pt x="230" y="650"/>
                  </a:lnTo>
                  <a:lnTo>
                    <a:pt x="230" y="650"/>
                  </a:lnTo>
                  <a:lnTo>
                    <a:pt x="262" y="651"/>
                  </a:lnTo>
                  <a:lnTo>
                    <a:pt x="262" y="651"/>
                  </a:lnTo>
                  <a:lnTo>
                    <a:pt x="307" y="651"/>
                  </a:lnTo>
                  <a:lnTo>
                    <a:pt x="307" y="651"/>
                  </a:lnTo>
                  <a:lnTo>
                    <a:pt x="339" y="651"/>
                  </a:lnTo>
                  <a:lnTo>
                    <a:pt x="372" y="649"/>
                  </a:lnTo>
                  <a:lnTo>
                    <a:pt x="406" y="646"/>
                  </a:lnTo>
                  <a:lnTo>
                    <a:pt x="423" y="644"/>
                  </a:lnTo>
                  <a:lnTo>
                    <a:pt x="441" y="639"/>
                  </a:lnTo>
                  <a:lnTo>
                    <a:pt x="441" y="639"/>
                  </a:lnTo>
                  <a:lnTo>
                    <a:pt x="461" y="636"/>
                  </a:lnTo>
                  <a:lnTo>
                    <a:pt x="481" y="635"/>
                  </a:lnTo>
                  <a:lnTo>
                    <a:pt x="481" y="635"/>
                  </a:lnTo>
                  <a:lnTo>
                    <a:pt x="509" y="632"/>
                  </a:lnTo>
                  <a:lnTo>
                    <a:pt x="523" y="630"/>
                  </a:lnTo>
                  <a:lnTo>
                    <a:pt x="535" y="627"/>
                  </a:lnTo>
                  <a:lnTo>
                    <a:pt x="535" y="627"/>
                  </a:lnTo>
                  <a:lnTo>
                    <a:pt x="551" y="621"/>
                  </a:lnTo>
                  <a:lnTo>
                    <a:pt x="565" y="615"/>
                  </a:lnTo>
                  <a:lnTo>
                    <a:pt x="594" y="601"/>
                  </a:lnTo>
                  <a:lnTo>
                    <a:pt x="594" y="601"/>
                  </a:lnTo>
                  <a:lnTo>
                    <a:pt x="611" y="592"/>
                  </a:lnTo>
                  <a:lnTo>
                    <a:pt x="630" y="583"/>
                  </a:lnTo>
                  <a:lnTo>
                    <a:pt x="630" y="583"/>
                  </a:lnTo>
                  <a:lnTo>
                    <a:pt x="640" y="578"/>
                  </a:lnTo>
                  <a:lnTo>
                    <a:pt x="652" y="572"/>
                  </a:lnTo>
                  <a:lnTo>
                    <a:pt x="674" y="559"/>
                  </a:lnTo>
                  <a:lnTo>
                    <a:pt x="674" y="559"/>
                  </a:lnTo>
                  <a:lnTo>
                    <a:pt x="692" y="549"/>
                  </a:lnTo>
                  <a:lnTo>
                    <a:pt x="692" y="549"/>
                  </a:lnTo>
                  <a:lnTo>
                    <a:pt x="705" y="540"/>
                  </a:lnTo>
                  <a:lnTo>
                    <a:pt x="705" y="540"/>
                  </a:lnTo>
                  <a:lnTo>
                    <a:pt x="726" y="529"/>
                  </a:lnTo>
                  <a:lnTo>
                    <a:pt x="746" y="517"/>
                  </a:lnTo>
                  <a:lnTo>
                    <a:pt x="764" y="504"/>
                  </a:lnTo>
                  <a:lnTo>
                    <a:pt x="783" y="490"/>
                  </a:lnTo>
                  <a:lnTo>
                    <a:pt x="783" y="490"/>
                  </a:lnTo>
                  <a:lnTo>
                    <a:pt x="803" y="471"/>
                  </a:lnTo>
                  <a:lnTo>
                    <a:pt x="820" y="453"/>
                  </a:lnTo>
                  <a:lnTo>
                    <a:pt x="837" y="433"/>
                  </a:lnTo>
                  <a:lnTo>
                    <a:pt x="851" y="413"/>
                  </a:lnTo>
                  <a:lnTo>
                    <a:pt x="851" y="413"/>
                  </a:lnTo>
                  <a:lnTo>
                    <a:pt x="865" y="396"/>
                  </a:lnTo>
                  <a:lnTo>
                    <a:pt x="865" y="396"/>
                  </a:lnTo>
                  <a:lnTo>
                    <a:pt x="872" y="385"/>
                  </a:lnTo>
                  <a:lnTo>
                    <a:pt x="880" y="375"/>
                  </a:lnTo>
                  <a:lnTo>
                    <a:pt x="884" y="368"/>
                  </a:lnTo>
                  <a:lnTo>
                    <a:pt x="876" y="366"/>
                  </a:lnTo>
                  <a:lnTo>
                    <a:pt x="876" y="366"/>
                  </a:lnTo>
                  <a:lnTo>
                    <a:pt x="851" y="359"/>
                  </a:lnTo>
                  <a:lnTo>
                    <a:pt x="826" y="349"/>
                  </a:lnTo>
                  <a:lnTo>
                    <a:pt x="826" y="349"/>
                  </a:lnTo>
                  <a:lnTo>
                    <a:pt x="805" y="342"/>
                  </a:lnTo>
                  <a:lnTo>
                    <a:pt x="782" y="335"/>
                  </a:lnTo>
                  <a:lnTo>
                    <a:pt x="782" y="335"/>
                  </a:lnTo>
                  <a:lnTo>
                    <a:pt x="759" y="330"/>
                  </a:lnTo>
                  <a:lnTo>
                    <a:pt x="736" y="324"/>
                  </a:lnTo>
                  <a:lnTo>
                    <a:pt x="736" y="324"/>
                  </a:lnTo>
                  <a:lnTo>
                    <a:pt x="717" y="321"/>
                  </a:lnTo>
                  <a:lnTo>
                    <a:pt x="698" y="317"/>
                  </a:lnTo>
                  <a:lnTo>
                    <a:pt x="681" y="312"/>
                  </a:lnTo>
                  <a:lnTo>
                    <a:pt x="671" y="308"/>
                  </a:lnTo>
                  <a:lnTo>
                    <a:pt x="663" y="305"/>
                  </a:lnTo>
                  <a:lnTo>
                    <a:pt x="663" y="305"/>
                  </a:lnTo>
                  <a:lnTo>
                    <a:pt x="660" y="302"/>
                  </a:lnTo>
                  <a:lnTo>
                    <a:pt x="657" y="300"/>
                  </a:lnTo>
                  <a:lnTo>
                    <a:pt x="656" y="297"/>
                  </a:lnTo>
                  <a:lnTo>
                    <a:pt x="655" y="293"/>
                  </a:lnTo>
                  <a:lnTo>
                    <a:pt x="655" y="290"/>
                  </a:lnTo>
                  <a:lnTo>
                    <a:pt x="653" y="289"/>
                  </a:lnTo>
                  <a:lnTo>
                    <a:pt x="653" y="289"/>
                  </a:lnTo>
                  <a:lnTo>
                    <a:pt x="649" y="285"/>
                  </a:lnTo>
                  <a:lnTo>
                    <a:pt x="647" y="280"/>
                  </a:lnTo>
                  <a:lnTo>
                    <a:pt x="646" y="274"/>
                  </a:lnTo>
                  <a:lnTo>
                    <a:pt x="647" y="268"/>
                  </a:lnTo>
                  <a:lnTo>
                    <a:pt x="647" y="268"/>
                  </a:lnTo>
                  <a:lnTo>
                    <a:pt x="649" y="265"/>
                  </a:lnTo>
                  <a:lnTo>
                    <a:pt x="652" y="260"/>
                  </a:lnTo>
                  <a:lnTo>
                    <a:pt x="656" y="257"/>
                  </a:lnTo>
                  <a:lnTo>
                    <a:pt x="659" y="257"/>
                  </a:lnTo>
                  <a:lnTo>
                    <a:pt x="663" y="256"/>
                  </a:lnTo>
                  <a:lnTo>
                    <a:pt x="663" y="256"/>
                  </a:lnTo>
                  <a:lnTo>
                    <a:pt x="709" y="255"/>
                  </a:lnTo>
                  <a:lnTo>
                    <a:pt x="753" y="252"/>
                  </a:lnTo>
                  <a:lnTo>
                    <a:pt x="798" y="248"/>
                  </a:lnTo>
                  <a:lnTo>
                    <a:pt x="843" y="243"/>
                  </a:lnTo>
                  <a:lnTo>
                    <a:pt x="843" y="243"/>
                  </a:lnTo>
                  <a:lnTo>
                    <a:pt x="892" y="238"/>
                  </a:lnTo>
                  <a:lnTo>
                    <a:pt x="942" y="234"/>
                  </a:lnTo>
                  <a:lnTo>
                    <a:pt x="946" y="234"/>
                  </a:lnTo>
                  <a:lnTo>
                    <a:pt x="947" y="229"/>
                  </a:lnTo>
                  <a:lnTo>
                    <a:pt x="947" y="229"/>
                  </a:lnTo>
                  <a:lnTo>
                    <a:pt x="959" y="205"/>
                  </a:lnTo>
                  <a:lnTo>
                    <a:pt x="959" y="205"/>
                  </a:lnTo>
                  <a:lnTo>
                    <a:pt x="967" y="188"/>
                  </a:lnTo>
                  <a:lnTo>
                    <a:pt x="974" y="171"/>
                  </a:lnTo>
                  <a:lnTo>
                    <a:pt x="980" y="153"/>
                  </a:lnTo>
                  <a:lnTo>
                    <a:pt x="985" y="135"/>
                  </a:lnTo>
                  <a:lnTo>
                    <a:pt x="985" y="135"/>
                  </a:lnTo>
                  <a:lnTo>
                    <a:pt x="987" y="115"/>
                  </a:lnTo>
                  <a:lnTo>
                    <a:pt x="990" y="94"/>
                  </a:lnTo>
                  <a:lnTo>
                    <a:pt x="990" y="73"/>
                  </a:lnTo>
                  <a:lnTo>
                    <a:pt x="988" y="52"/>
                  </a:lnTo>
                  <a:lnTo>
                    <a:pt x="988" y="50"/>
                  </a:lnTo>
                  <a:lnTo>
                    <a:pt x="985" y="48"/>
                  </a:lnTo>
                  <a:lnTo>
                    <a:pt x="985" y="48"/>
                  </a:lnTo>
                  <a:lnTo>
                    <a:pt x="982" y="46"/>
                  </a:lnTo>
                  <a:lnTo>
                    <a:pt x="979" y="41"/>
                  </a:lnTo>
                  <a:lnTo>
                    <a:pt x="971" y="48"/>
                  </a:lnTo>
                  <a:lnTo>
                    <a:pt x="971" y="48"/>
                  </a:lnTo>
                  <a:lnTo>
                    <a:pt x="971" y="47"/>
                  </a:lnTo>
                  <a:lnTo>
                    <a:pt x="971" y="47"/>
                  </a:lnTo>
                  <a:lnTo>
                    <a:pt x="973" y="45"/>
                  </a:lnTo>
                  <a:lnTo>
                    <a:pt x="974" y="45"/>
                  </a:lnTo>
                  <a:lnTo>
                    <a:pt x="974" y="45"/>
                  </a:lnTo>
                  <a:lnTo>
                    <a:pt x="974" y="45"/>
                  </a:lnTo>
                  <a:lnTo>
                    <a:pt x="974" y="45"/>
                  </a:lnTo>
                  <a:lnTo>
                    <a:pt x="967" y="43"/>
                  </a:lnTo>
                  <a:lnTo>
                    <a:pt x="967" y="43"/>
                  </a:lnTo>
                  <a:lnTo>
                    <a:pt x="962" y="41"/>
                  </a:lnTo>
                  <a:lnTo>
                    <a:pt x="957" y="41"/>
                  </a:lnTo>
                  <a:lnTo>
                    <a:pt x="957" y="41"/>
                  </a:lnTo>
                  <a:lnTo>
                    <a:pt x="925" y="37"/>
                  </a:lnTo>
                  <a:lnTo>
                    <a:pt x="921" y="37"/>
                  </a:lnTo>
                  <a:lnTo>
                    <a:pt x="921" y="37"/>
                  </a:lnTo>
                  <a:lnTo>
                    <a:pt x="884" y="36"/>
                  </a:lnTo>
                  <a:lnTo>
                    <a:pt x="884" y="3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2" name="Freeform 398">
              <a:extLst>
                <a:ext uri="{FF2B5EF4-FFF2-40B4-BE49-F238E27FC236}">
                  <a16:creationId xmlns:a16="http://schemas.microsoft.com/office/drawing/2014/main" id="{7A47F5A1-AFB5-3952-B1E1-71088650D98A}"/>
                </a:ext>
              </a:extLst>
            </p:cNvPr>
            <p:cNvSpPr/>
            <p:nvPr/>
          </p:nvSpPr>
          <p:spPr bwMode="auto">
            <a:xfrm>
              <a:off x="4587875" y="3630613"/>
              <a:ext cx="239713" cy="161925"/>
            </a:xfrm>
            <a:custGeom>
              <a:avLst/>
              <a:gdLst/>
              <a:ahLst/>
              <a:cxnLst>
                <a:cxn ang="0">
                  <a:pos x="19" y="306"/>
                </a:cxn>
                <a:cxn ang="0">
                  <a:pos x="9" y="303"/>
                </a:cxn>
                <a:cxn ang="0">
                  <a:pos x="4" y="299"/>
                </a:cxn>
                <a:cxn ang="0">
                  <a:pos x="1" y="292"/>
                </a:cxn>
                <a:cxn ang="0">
                  <a:pos x="0" y="288"/>
                </a:cxn>
                <a:cxn ang="0">
                  <a:pos x="1" y="227"/>
                </a:cxn>
                <a:cxn ang="0">
                  <a:pos x="4" y="165"/>
                </a:cxn>
                <a:cxn ang="0">
                  <a:pos x="8" y="89"/>
                </a:cxn>
                <a:cxn ang="0">
                  <a:pos x="8" y="63"/>
                </a:cxn>
                <a:cxn ang="0">
                  <a:pos x="11" y="34"/>
                </a:cxn>
                <a:cxn ang="0">
                  <a:pos x="19" y="18"/>
                </a:cxn>
                <a:cxn ang="0">
                  <a:pos x="25" y="11"/>
                </a:cxn>
                <a:cxn ang="0">
                  <a:pos x="34" y="6"/>
                </a:cxn>
                <a:cxn ang="0">
                  <a:pos x="51" y="1"/>
                </a:cxn>
                <a:cxn ang="0">
                  <a:pos x="64" y="0"/>
                </a:cxn>
                <a:cxn ang="0">
                  <a:pos x="70" y="0"/>
                </a:cxn>
                <a:cxn ang="0">
                  <a:pos x="153" y="7"/>
                </a:cxn>
                <a:cxn ang="0">
                  <a:pos x="234" y="18"/>
                </a:cxn>
                <a:cxn ang="0">
                  <a:pos x="284" y="26"/>
                </a:cxn>
                <a:cxn ang="0">
                  <a:pos x="385" y="37"/>
                </a:cxn>
                <a:cxn ang="0">
                  <a:pos x="436" y="38"/>
                </a:cxn>
                <a:cxn ang="0">
                  <a:pos x="440" y="39"/>
                </a:cxn>
                <a:cxn ang="0">
                  <a:pos x="446" y="41"/>
                </a:cxn>
                <a:cxn ang="0">
                  <a:pos x="450" y="46"/>
                </a:cxn>
                <a:cxn ang="0">
                  <a:pos x="452" y="57"/>
                </a:cxn>
                <a:cxn ang="0">
                  <a:pos x="451" y="63"/>
                </a:cxn>
                <a:cxn ang="0">
                  <a:pos x="448" y="69"/>
                </a:cxn>
                <a:cxn ang="0">
                  <a:pos x="443" y="73"/>
                </a:cxn>
                <a:cxn ang="0">
                  <a:pos x="436" y="74"/>
                </a:cxn>
                <a:cxn ang="0">
                  <a:pos x="410" y="73"/>
                </a:cxn>
                <a:cxn ang="0">
                  <a:pos x="335" y="67"/>
                </a:cxn>
                <a:cxn ang="0">
                  <a:pos x="293" y="64"/>
                </a:cxn>
                <a:cxn ang="0">
                  <a:pos x="249" y="59"/>
                </a:cxn>
                <a:cxn ang="0">
                  <a:pos x="167" y="49"/>
                </a:cxn>
                <a:cxn ang="0">
                  <a:pos x="131" y="43"/>
                </a:cxn>
                <a:cxn ang="0">
                  <a:pos x="77" y="37"/>
                </a:cxn>
                <a:cxn ang="0">
                  <a:pos x="59" y="36"/>
                </a:cxn>
                <a:cxn ang="0">
                  <a:pos x="54" y="37"/>
                </a:cxn>
                <a:cxn ang="0">
                  <a:pos x="49" y="40"/>
                </a:cxn>
                <a:cxn ang="0">
                  <a:pos x="45" y="47"/>
                </a:cxn>
                <a:cxn ang="0">
                  <a:pos x="43" y="66"/>
                </a:cxn>
                <a:cxn ang="0">
                  <a:pos x="44" y="76"/>
                </a:cxn>
                <a:cxn ang="0">
                  <a:pos x="45" y="90"/>
                </a:cxn>
                <a:cxn ang="0">
                  <a:pos x="42" y="113"/>
                </a:cxn>
                <a:cxn ang="0">
                  <a:pos x="40" y="161"/>
                </a:cxn>
                <a:cxn ang="0">
                  <a:pos x="41" y="184"/>
                </a:cxn>
                <a:cxn ang="0">
                  <a:pos x="41" y="207"/>
                </a:cxn>
                <a:cxn ang="0">
                  <a:pos x="38" y="245"/>
                </a:cxn>
                <a:cxn ang="0">
                  <a:pos x="37" y="266"/>
                </a:cxn>
                <a:cxn ang="0">
                  <a:pos x="36" y="289"/>
                </a:cxn>
                <a:cxn ang="0">
                  <a:pos x="35" y="295"/>
                </a:cxn>
                <a:cxn ang="0">
                  <a:pos x="32" y="300"/>
                </a:cxn>
                <a:cxn ang="0">
                  <a:pos x="29" y="302"/>
                </a:cxn>
                <a:cxn ang="0">
                  <a:pos x="23" y="306"/>
                </a:cxn>
                <a:cxn ang="0">
                  <a:pos x="19" y="306"/>
                </a:cxn>
              </a:cxnLst>
              <a:rect l="0" t="0" r="r" b="b"/>
              <a:pathLst>
                <a:path w="452" h="306">
                  <a:moveTo>
                    <a:pt x="19" y="306"/>
                  </a:moveTo>
                  <a:lnTo>
                    <a:pt x="19" y="306"/>
                  </a:lnTo>
                  <a:lnTo>
                    <a:pt x="12" y="304"/>
                  </a:lnTo>
                  <a:lnTo>
                    <a:pt x="9" y="303"/>
                  </a:lnTo>
                  <a:lnTo>
                    <a:pt x="6" y="301"/>
                  </a:lnTo>
                  <a:lnTo>
                    <a:pt x="4" y="299"/>
                  </a:lnTo>
                  <a:lnTo>
                    <a:pt x="2" y="296"/>
                  </a:lnTo>
                  <a:lnTo>
                    <a:pt x="1" y="292"/>
                  </a:lnTo>
                  <a:lnTo>
                    <a:pt x="0" y="288"/>
                  </a:lnTo>
                  <a:lnTo>
                    <a:pt x="0" y="288"/>
                  </a:lnTo>
                  <a:lnTo>
                    <a:pt x="0" y="257"/>
                  </a:lnTo>
                  <a:lnTo>
                    <a:pt x="1" y="227"/>
                  </a:lnTo>
                  <a:lnTo>
                    <a:pt x="4" y="165"/>
                  </a:lnTo>
                  <a:lnTo>
                    <a:pt x="4" y="165"/>
                  </a:lnTo>
                  <a:lnTo>
                    <a:pt x="7" y="114"/>
                  </a:lnTo>
                  <a:lnTo>
                    <a:pt x="8" y="89"/>
                  </a:lnTo>
                  <a:lnTo>
                    <a:pt x="8" y="63"/>
                  </a:lnTo>
                  <a:lnTo>
                    <a:pt x="8" y="63"/>
                  </a:lnTo>
                  <a:lnTo>
                    <a:pt x="9" y="47"/>
                  </a:lnTo>
                  <a:lnTo>
                    <a:pt x="11" y="34"/>
                  </a:lnTo>
                  <a:lnTo>
                    <a:pt x="15" y="24"/>
                  </a:lnTo>
                  <a:lnTo>
                    <a:pt x="19" y="18"/>
                  </a:lnTo>
                  <a:lnTo>
                    <a:pt x="22" y="14"/>
                  </a:lnTo>
                  <a:lnTo>
                    <a:pt x="25" y="11"/>
                  </a:lnTo>
                  <a:lnTo>
                    <a:pt x="29" y="8"/>
                  </a:lnTo>
                  <a:lnTo>
                    <a:pt x="34" y="6"/>
                  </a:lnTo>
                  <a:lnTo>
                    <a:pt x="39" y="4"/>
                  </a:lnTo>
                  <a:lnTo>
                    <a:pt x="51" y="1"/>
                  </a:lnTo>
                  <a:lnTo>
                    <a:pt x="64" y="0"/>
                  </a:lnTo>
                  <a:lnTo>
                    <a:pt x="64" y="0"/>
                  </a:lnTo>
                  <a:lnTo>
                    <a:pt x="70" y="0"/>
                  </a:lnTo>
                  <a:lnTo>
                    <a:pt x="70" y="0"/>
                  </a:lnTo>
                  <a:lnTo>
                    <a:pt x="112" y="3"/>
                  </a:lnTo>
                  <a:lnTo>
                    <a:pt x="153" y="7"/>
                  </a:lnTo>
                  <a:lnTo>
                    <a:pt x="193" y="13"/>
                  </a:lnTo>
                  <a:lnTo>
                    <a:pt x="234" y="18"/>
                  </a:lnTo>
                  <a:lnTo>
                    <a:pt x="234" y="18"/>
                  </a:lnTo>
                  <a:lnTo>
                    <a:pt x="284" y="26"/>
                  </a:lnTo>
                  <a:lnTo>
                    <a:pt x="335" y="32"/>
                  </a:lnTo>
                  <a:lnTo>
                    <a:pt x="385" y="37"/>
                  </a:lnTo>
                  <a:lnTo>
                    <a:pt x="410" y="38"/>
                  </a:lnTo>
                  <a:lnTo>
                    <a:pt x="436" y="38"/>
                  </a:lnTo>
                  <a:lnTo>
                    <a:pt x="436" y="38"/>
                  </a:lnTo>
                  <a:lnTo>
                    <a:pt x="440" y="39"/>
                  </a:lnTo>
                  <a:lnTo>
                    <a:pt x="443" y="40"/>
                  </a:lnTo>
                  <a:lnTo>
                    <a:pt x="446" y="41"/>
                  </a:lnTo>
                  <a:lnTo>
                    <a:pt x="448" y="44"/>
                  </a:lnTo>
                  <a:lnTo>
                    <a:pt x="450" y="46"/>
                  </a:lnTo>
                  <a:lnTo>
                    <a:pt x="451" y="49"/>
                  </a:lnTo>
                  <a:lnTo>
                    <a:pt x="452" y="57"/>
                  </a:lnTo>
                  <a:lnTo>
                    <a:pt x="452" y="57"/>
                  </a:lnTo>
                  <a:lnTo>
                    <a:pt x="451" y="63"/>
                  </a:lnTo>
                  <a:lnTo>
                    <a:pt x="450" y="66"/>
                  </a:lnTo>
                  <a:lnTo>
                    <a:pt x="448" y="69"/>
                  </a:lnTo>
                  <a:lnTo>
                    <a:pt x="446" y="71"/>
                  </a:lnTo>
                  <a:lnTo>
                    <a:pt x="443" y="73"/>
                  </a:lnTo>
                  <a:lnTo>
                    <a:pt x="440" y="74"/>
                  </a:lnTo>
                  <a:lnTo>
                    <a:pt x="436" y="74"/>
                  </a:lnTo>
                  <a:lnTo>
                    <a:pt x="436" y="74"/>
                  </a:lnTo>
                  <a:lnTo>
                    <a:pt x="410" y="73"/>
                  </a:lnTo>
                  <a:lnTo>
                    <a:pt x="384" y="72"/>
                  </a:lnTo>
                  <a:lnTo>
                    <a:pt x="335" y="67"/>
                  </a:lnTo>
                  <a:lnTo>
                    <a:pt x="335" y="67"/>
                  </a:lnTo>
                  <a:lnTo>
                    <a:pt x="293" y="64"/>
                  </a:lnTo>
                  <a:lnTo>
                    <a:pt x="293" y="64"/>
                  </a:lnTo>
                  <a:lnTo>
                    <a:pt x="249" y="59"/>
                  </a:lnTo>
                  <a:lnTo>
                    <a:pt x="207" y="55"/>
                  </a:lnTo>
                  <a:lnTo>
                    <a:pt x="167" y="49"/>
                  </a:lnTo>
                  <a:lnTo>
                    <a:pt x="131" y="43"/>
                  </a:lnTo>
                  <a:lnTo>
                    <a:pt x="131" y="43"/>
                  </a:lnTo>
                  <a:lnTo>
                    <a:pt x="97" y="38"/>
                  </a:lnTo>
                  <a:lnTo>
                    <a:pt x="77" y="37"/>
                  </a:lnTo>
                  <a:lnTo>
                    <a:pt x="59" y="36"/>
                  </a:lnTo>
                  <a:lnTo>
                    <a:pt x="59" y="36"/>
                  </a:lnTo>
                  <a:lnTo>
                    <a:pt x="59" y="36"/>
                  </a:lnTo>
                  <a:lnTo>
                    <a:pt x="54" y="37"/>
                  </a:lnTo>
                  <a:lnTo>
                    <a:pt x="49" y="40"/>
                  </a:lnTo>
                  <a:lnTo>
                    <a:pt x="49" y="40"/>
                  </a:lnTo>
                  <a:lnTo>
                    <a:pt x="46" y="43"/>
                  </a:lnTo>
                  <a:lnTo>
                    <a:pt x="45" y="47"/>
                  </a:lnTo>
                  <a:lnTo>
                    <a:pt x="43" y="56"/>
                  </a:lnTo>
                  <a:lnTo>
                    <a:pt x="43" y="66"/>
                  </a:lnTo>
                  <a:lnTo>
                    <a:pt x="44" y="76"/>
                  </a:lnTo>
                  <a:lnTo>
                    <a:pt x="44" y="76"/>
                  </a:lnTo>
                  <a:lnTo>
                    <a:pt x="45" y="84"/>
                  </a:lnTo>
                  <a:lnTo>
                    <a:pt x="45" y="90"/>
                  </a:lnTo>
                  <a:lnTo>
                    <a:pt x="45" y="90"/>
                  </a:lnTo>
                  <a:lnTo>
                    <a:pt x="42" y="113"/>
                  </a:lnTo>
                  <a:lnTo>
                    <a:pt x="41" y="137"/>
                  </a:lnTo>
                  <a:lnTo>
                    <a:pt x="40" y="161"/>
                  </a:lnTo>
                  <a:lnTo>
                    <a:pt x="41" y="184"/>
                  </a:lnTo>
                  <a:lnTo>
                    <a:pt x="41" y="184"/>
                  </a:lnTo>
                  <a:lnTo>
                    <a:pt x="41" y="207"/>
                  </a:lnTo>
                  <a:lnTo>
                    <a:pt x="41" y="207"/>
                  </a:lnTo>
                  <a:lnTo>
                    <a:pt x="40" y="226"/>
                  </a:lnTo>
                  <a:lnTo>
                    <a:pt x="38" y="245"/>
                  </a:lnTo>
                  <a:lnTo>
                    <a:pt x="38" y="245"/>
                  </a:lnTo>
                  <a:lnTo>
                    <a:pt x="37" y="266"/>
                  </a:lnTo>
                  <a:lnTo>
                    <a:pt x="36" y="289"/>
                  </a:lnTo>
                  <a:lnTo>
                    <a:pt x="36" y="289"/>
                  </a:lnTo>
                  <a:lnTo>
                    <a:pt x="36" y="292"/>
                  </a:lnTo>
                  <a:lnTo>
                    <a:pt x="35" y="295"/>
                  </a:lnTo>
                  <a:lnTo>
                    <a:pt x="34" y="298"/>
                  </a:lnTo>
                  <a:lnTo>
                    <a:pt x="32" y="300"/>
                  </a:lnTo>
                  <a:lnTo>
                    <a:pt x="32" y="300"/>
                  </a:lnTo>
                  <a:lnTo>
                    <a:pt x="29" y="302"/>
                  </a:lnTo>
                  <a:lnTo>
                    <a:pt x="26" y="304"/>
                  </a:lnTo>
                  <a:lnTo>
                    <a:pt x="23" y="306"/>
                  </a:lnTo>
                  <a:lnTo>
                    <a:pt x="19" y="306"/>
                  </a:lnTo>
                  <a:lnTo>
                    <a:pt x="19" y="30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3" name="Freeform 399">
              <a:extLst>
                <a:ext uri="{FF2B5EF4-FFF2-40B4-BE49-F238E27FC236}">
                  <a16:creationId xmlns:a16="http://schemas.microsoft.com/office/drawing/2014/main" id="{5485312A-5CD1-78A9-2BEB-8481A408F9A1}"/>
                </a:ext>
              </a:extLst>
            </p:cNvPr>
            <p:cNvSpPr/>
            <p:nvPr/>
          </p:nvSpPr>
          <p:spPr bwMode="auto">
            <a:xfrm>
              <a:off x="4329113" y="3263900"/>
              <a:ext cx="242888" cy="22225"/>
            </a:xfrm>
            <a:custGeom>
              <a:avLst/>
              <a:gdLst/>
              <a:ahLst/>
              <a:cxnLst>
                <a:cxn ang="0">
                  <a:pos x="189" y="42"/>
                </a:cxn>
                <a:cxn ang="0">
                  <a:pos x="174" y="42"/>
                </a:cxn>
                <a:cxn ang="0">
                  <a:pos x="116" y="40"/>
                </a:cxn>
                <a:cxn ang="0">
                  <a:pos x="43" y="38"/>
                </a:cxn>
                <a:cxn ang="0">
                  <a:pos x="18" y="36"/>
                </a:cxn>
                <a:cxn ang="0">
                  <a:pos x="11" y="34"/>
                </a:cxn>
                <a:cxn ang="0">
                  <a:pos x="5" y="29"/>
                </a:cxn>
                <a:cxn ang="0">
                  <a:pos x="1" y="22"/>
                </a:cxn>
                <a:cxn ang="0">
                  <a:pos x="0" y="15"/>
                </a:cxn>
                <a:cxn ang="0">
                  <a:pos x="5" y="5"/>
                </a:cxn>
                <a:cxn ang="0">
                  <a:pos x="9" y="1"/>
                </a:cxn>
                <a:cxn ang="0">
                  <a:pos x="16" y="0"/>
                </a:cxn>
                <a:cxn ang="0">
                  <a:pos x="17" y="0"/>
                </a:cxn>
                <a:cxn ang="0">
                  <a:pos x="61" y="3"/>
                </a:cxn>
                <a:cxn ang="0">
                  <a:pos x="106" y="4"/>
                </a:cxn>
                <a:cxn ang="0">
                  <a:pos x="189" y="7"/>
                </a:cxn>
                <a:cxn ang="0">
                  <a:pos x="218" y="8"/>
                </a:cxn>
                <a:cxn ang="0">
                  <a:pos x="257" y="7"/>
                </a:cxn>
                <a:cxn ang="0">
                  <a:pos x="300" y="6"/>
                </a:cxn>
                <a:cxn ang="0">
                  <a:pos x="393" y="4"/>
                </a:cxn>
                <a:cxn ang="0">
                  <a:pos x="424" y="4"/>
                </a:cxn>
                <a:cxn ang="0">
                  <a:pos x="447" y="6"/>
                </a:cxn>
                <a:cxn ang="0">
                  <a:pos x="454" y="9"/>
                </a:cxn>
                <a:cxn ang="0">
                  <a:pos x="458" y="13"/>
                </a:cxn>
                <a:cxn ang="0">
                  <a:pos x="459" y="22"/>
                </a:cxn>
                <a:cxn ang="0">
                  <a:pos x="457" y="29"/>
                </a:cxn>
                <a:cxn ang="0">
                  <a:pos x="453" y="35"/>
                </a:cxn>
                <a:cxn ang="0">
                  <a:pos x="448" y="40"/>
                </a:cxn>
                <a:cxn ang="0">
                  <a:pos x="439" y="41"/>
                </a:cxn>
                <a:cxn ang="0">
                  <a:pos x="439" y="41"/>
                </a:cxn>
                <a:cxn ang="0">
                  <a:pos x="436" y="41"/>
                </a:cxn>
                <a:cxn ang="0">
                  <a:pos x="424" y="39"/>
                </a:cxn>
                <a:cxn ang="0">
                  <a:pos x="372" y="38"/>
                </a:cxn>
                <a:cxn ang="0">
                  <a:pos x="322" y="38"/>
                </a:cxn>
                <a:cxn ang="0">
                  <a:pos x="268" y="40"/>
                </a:cxn>
                <a:cxn ang="0">
                  <a:pos x="189" y="42"/>
                </a:cxn>
              </a:cxnLst>
              <a:rect l="0" t="0" r="r" b="b"/>
              <a:pathLst>
                <a:path w="459" h="42">
                  <a:moveTo>
                    <a:pt x="189" y="42"/>
                  </a:moveTo>
                  <a:lnTo>
                    <a:pt x="189" y="42"/>
                  </a:lnTo>
                  <a:lnTo>
                    <a:pt x="174" y="42"/>
                  </a:lnTo>
                  <a:lnTo>
                    <a:pt x="174" y="42"/>
                  </a:lnTo>
                  <a:lnTo>
                    <a:pt x="116" y="40"/>
                  </a:lnTo>
                  <a:lnTo>
                    <a:pt x="116" y="40"/>
                  </a:lnTo>
                  <a:lnTo>
                    <a:pt x="68" y="39"/>
                  </a:lnTo>
                  <a:lnTo>
                    <a:pt x="43" y="38"/>
                  </a:lnTo>
                  <a:lnTo>
                    <a:pt x="18" y="36"/>
                  </a:lnTo>
                  <a:lnTo>
                    <a:pt x="18" y="36"/>
                  </a:lnTo>
                  <a:lnTo>
                    <a:pt x="14" y="35"/>
                  </a:lnTo>
                  <a:lnTo>
                    <a:pt x="11" y="34"/>
                  </a:lnTo>
                  <a:lnTo>
                    <a:pt x="8" y="32"/>
                  </a:lnTo>
                  <a:lnTo>
                    <a:pt x="5" y="29"/>
                  </a:lnTo>
                  <a:lnTo>
                    <a:pt x="2" y="26"/>
                  </a:lnTo>
                  <a:lnTo>
                    <a:pt x="1" y="22"/>
                  </a:lnTo>
                  <a:lnTo>
                    <a:pt x="0" y="15"/>
                  </a:lnTo>
                  <a:lnTo>
                    <a:pt x="0" y="15"/>
                  </a:lnTo>
                  <a:lnTo>
                    <a:pt x="1" y="10"/>
                  </a:lnTo>
                  <a:lnTo>
                    <a:pt x="5" y="5"/>
                  </a:lnTo>
                  <a:lnTo>
                    <a:pt x="7" y="3"/>
                  </a:lnTo>
                  <a:lnTo>
                    <a:pt x="9" y="1"/>
                  </a:lnTo>
                  <a:lnTo>
                    <a:pt x="12" y="1"/>
                  </a:lnTo>
                  <a:lnTo>
                    <a:pt x="16" y="0"/>
                  </a:lnTo>
                  <a:lnTo>
                    <a:pt x="16" y="0"/>
                  </a:lnTo>
                  <a:lnTo>
                    <a:pt x="17" y="0"/>
                  </a:lnTo>
                  <a:lnTo>
                    <a:pt x="17" y="0"/>
                  </a:lnTo>
                  <a:lnTo>
                    <a:pt x="61" y="3"/>
                  </a:lnTo>
                  <a:lnTo>
                    <a:pt x="106" y="4"/>
                  </a:lnTo>
                  <a:lnTo>
                    <a:pt x="106" y="4"/>
                  </a:lnTo>
                  <a:lnTo>
                    <a:pt x="147" y="5"/>
                  </a:lnTo>
                  <a:lnTo>
                    <a:pt x="189" y="7"/>
                  </a:lnTo>
                  <a:lnTo>
                    <a:pt x="189" y="7"/>
                  </a:lnTo>
                  <a:lnTo>
                    <a:pt x="218" y="8"/>
                  </a:lnTo>
                  <a:lnTo>
                    <a:pt x="218" y="8"/>
                  </a:lnTo>
                  <a:lnTo>
                    <a:pt x="257" y="7"/>
                  </a:lnTo>
                  <a:lnTo>
                    <a:pt x="300" y="6"/>
                  </a:lnTo>
                  <a:lnTo>
                    <a:pt x="300" y="6"/>
                  </a:lnTo>
                  <a:lnTo>
                    <a:pt x="347" y="4"/>
                  </a:lnTo>
                  <a:lnTo>
                    <a:pt x="393" y="4"/>
                  </a:lnTo>
                  <a:lnTo>
                    <a:pt x="393" y="4"/>
                  </a:lnTo>
                  <a:lnTo>
                    <a:pt x="424" y="4"/>
                  </a:lnTo>
                  <a:lnTo>
                    <a:pt x="447" y="6"/>
                  </a:lnTo>
                  <a:lnTo>
                    <a:pt x="447" y="6"/>
                  </a:lnTo>
                  <a:lnTo>
                    <a:pt x="451" y="7"/>
                  </a:lnTo>
                  <a:lnTo>
                    <a:pt x="454" y="9"/>
                  </a:lnTo>
                  <a:lnTo>
                    <a:pt x="456" y="11"/>
                  </a:lnTo>
                  <a:lnTo>
                    <a:pt x="458" y="13"/>
                  </a:lnTo>
                  <a:lnTo>
                    <a:pt x="459" y="18"/>
                  </a:lnTo>
                  <a:lnTo>
                    <a:pt x="459" y="22"/>
                  </a:lnTo>
                  <a:lnTo>
                    <a:pt x="459" y="22"/>
                  </a:lnTo>
                  <a:lnTo>
                    <a:pt x="457" y="29"/>
                  </a:lnTo>
                  <a:lnTo>
                    <a:pt x="456" y="32"/>
                  </a:lnTo>
                  <a:lnTo>
                    <a:pt x="453" y="35"/>
                  </a:lnTo>
                  <a:lnTo>
                    <a:pt x="451" y="38"/>
                  </a:lnTo>
                  <a:lnTo>
                    <a:pt x="448" y="40"/>
                  </a:lnTo>
                  <a:lnTo>
                    <a:pt x="444" y="41"/>
                  </a:lnTo>
                  <a:lnTo>
                    <a:pt x="439" y="41"/>
                  </a:lnTo>
                  <a:lnTo>
                    <a:pt x="439" y="41"/>
                  </a:lnTo>
                  <a:lnTo>
                    <a:pt x="439" y="41"/>
                  </a:lnTo>
                  <a:lnTo>
                    <a:pt x="439" y="41"/>
                  </a:lnTo>
                  <a:lnTo>
                    <a:pt x="436" y="41"/>
                  </a:lnTo>
                  <a:lnTo>
                    <a:pt x="436" y="41"/>
                  </a:lnTo>
                  <a:lnTo>
                    <a:pt x="424" y="39"/>
                  </a:lnTo>
                  <a:lnTo>
                    <a:pt x="410" y="38"/>
                  </a:lnTo>
                  <a:lnTo>
                    <a:pt x="372" y="38"/>
                  </a:lnTo>
                  <a:lnTo>
                    <a:pt x="372" y="38"/>
                  </a:lnTo>
                  <a:lnTo>
                    <a:pt x="322" y="38"/>
                  </a:lnTo>
                  <a:lnTo>
                    <a:pt x="268" y="40"/>
                  </a:lnTo>
                  <a:lnTo>
                    <a:pt x="268" y="40"/>
                  </a:lnTo>
                  <a:lnTo>
                    <a:pt x="226" y="41"/>
                  </a:lnTo>
                  <a:lnTo>
                    <a:pt x="189" y="42"/>
                  </a:lnTo>
                  <a:lnTo>
                    <a:pt x="189" y="4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4" name="Freeform 400">
              <a:extLst>
                <a:ext uri="{FF2B5EF4-FFF2-40B4-BE49-F238E27FC236}">
                  <a16:creationId xmlns:a16="http://schemas.microsoft.com/office/drawing/2014/main" id="{3B414CBD-F63C-7A90-12EA-F3747F3160E4}"/>
                </a:ext>
              </a:extLst>
            </p:cNvPr>
            <p:cNvSpPr/>
            <p:nvPr/>
          </p:nvSpPr>
          <p:spPr bwMode="auto">
            <a:xfrm>
              <a:off x="4335463" y="3346450"/>
              <a:ext cx="173038" cy="19050"/>
            </a:xfrm>
            <a:custGeom>
              <a:avLst/>
              <a:gdLst/>
              <a:ahLst/>
              <a:cxnLst>
                <a:cxn ang="0">
                  <a:pos x="17" y="36"/>
                </a:cxn>
                <a:cxn ang="0">
                  <a:pos x="17" y="36"/>
                </a:cxn>
                <a:cxn ang="0">
                  <a:pos x="13" y="35"/>
                </a:cxn>
                <a:cxn ang="0">
                  <a:pos x="10" y="34"/>
                </a:cxn>
                <a:cxn ang="0">
                  <a:pos x="7" y="32"/>
                </a:cxn>
                <a:cxn ang="0">
                  <a:pos x="4" y="30"/>
                </a:cxn>
                <a:cxn ang="0">
                  <a:pos x="3" y="28"/>
                </a:cxn>
                <a:cxn ang="0">
                  <a:pos x="1" y="25"/>
                </a:cxn>
                <a:cxn ang="0">
                  <a:pos x="0" y="17"/>
                </a:cxn>
                <a:cxn ang="0">
                  <a:pos x="0" y="17"/>
                </a:cxn>
                <a:cxn ang="0">
                  <a:pos x="1" y="11"/>
                </a:cxn>
                <a:cxn ang="0">
                  <a:pos x="3" y="8"/>
                </a:cxn>
                <a:cxn ang="0">
                  <a:pos x="4" y="5"/>
                </a:cxn>
                <a:cxn ang="0">
                  <a:pos x="7" y="3"/>
                </a:cxn>
                <a:cxn ang="0">
                  <a:pos x="10" y="1"/>
                </a:cxn>
                <a:cxn ang="0">
                  <a:pos x="13" y="0"/>
                </a:cxn>
                <a:cxn ang="0">
                  <a:pos x="17" y="0"/>
                </a:cxn>
                <a:cxn ang="0">
                  <a:pos x="312" y="0"/>
                </a:cxn>
                <a:cxn ang="0">
                  <a:pos x="312" y="0"/>
                </a:cxn>
                <a:cxn ang="0">
                  <a:pos x="316" y="0"/>
                </a:cxn>
                <a:cxn ang="0">
                  <a:pos x="319" y="1"/>
                </a:cxn>
                <a:cxn ang="0">
                  <a:pos x="322" y="3"/>
                </a:cxn>
                <a:cxn ang="0">
                  <a:pos x="324" y="5"/>
                </a:cxn>
                <a:cxn ang="0">
                  <a:pos x="326" y="8"/>
                </a:cxn>
                <a:cxn ang="0">
                  <a:pos x="327" y="11"/>
                </a:cxn>
                <a:cxn ang="0">
                  <a:pos x="328" y="17"/>
                </a:cxn>
                <a:cxn ang="0">
                  <a:pos x="328" y="17"/>
                </a:cxn>
                <a:cxn ang="0">
                  <a:pos x="327" y="25"/>
                </a:cxn>
                <a:cxn ang="0">
                  <a:pos x="326" y="28"/>
                </a:cxn>
                <a:cxn ang="0">
                  <a:pos x="324" y="30"/>
                </a:cxn>
                <a:cxn ang="0">
                  <a:pos x="322" y="32"/>
                </a:cxn>
                <a:cxn ang="0">
                  <a:pos x="319" y="34"/>
                </a:cxn>
                <a:cxn ang="0">
                  <a:pos x="316" y="35"/>
                </a:cxn>
                <a:cxn ang="0">
                  <a:pos x="312" y="36"/>
                </a:cxn>
                <a:cxn ang="0">
                  <a:pos x="17" y="36"/>
                </a:cxn>
              </a:cxnLst>
              <a:rect l="0" t="0" r="r" b="b"/>
              <a:pathLst>
                <a:path w="328" h="36">
                  <a:moveTo>
                    <a:pt x="17" y="36"/>
                  </a:moveTo>
                  <a:lnTo>
                    <a:pt x="17" y="36"/>
                  </a:lnTo>
                  <a:lnTo>
                    <a:pt x="13" y="35"/>
                  </a:lnTo>
                  <a:lnTo>
                    <a:pt x="10" y="34"/>
                  </a:lnTo>
                  <a:lnTo>
                    <a:pt x="7" y="32"/>
                  </a:lnTo>
                  <a:lnTo>
                    <a:pt x="4" y="30"/>
                  </a:lnTo>
                  <a:lnTo>
                    <a:pt x="3" y="28"/>
                  </a:lnTo>
                  <a:lnTo>
                    <a:pt x="1" y="25"/>
                  </a:lnTo>
                  <a:lnTo>
                    <a:pt x="0" y="17"/>
                  </a:lnTo>
                  <a:lnTo>
                    <a:pt x="0" y="17"/>
                  </a:lnTo>
                  <a:lnTo>
                    <a:pt x="1" y="11"/>
                  </a:lnTo>
                  <a:lnTo>
                    <a:pt x="3" y="8"/>
                  </a:lnTo>
                  <a:lnTo>
                    <a:pt x="4" y="5"/>
                  </a:lnTo>
                  <a:lnTo>
                    <a:pt x="7" y="3"/>
                  </a:lnTo>
                  <a:lnTo>
                    <a:pt x="10" y="1"/>
                  </a:lnTo>
                  <a:lnTo>
                    <a:pt x="13" y="0"/>
                  </a:lnTo>
                  <a:lnTo>
                    <a:pt x="17" y="0"/>
                  </a:lnTo>
                  <a:lnTo>
                    <a:pt x="312" y="0"/>
                  </a:lnTo>
                  <a:lnTo>
                    <a:pt x="312" y="0"/>
                  </a:lnTo>
                  <a:lnTo>
                    <a:pt x="316" y="0"/>
                  </a:lnTo>
                  <a:lnTo>
                    <a:pt x="319" y="1"/>
                  </a:lnTo>
                  <a:lnTo>
                    <a:pt x="322" y="3"/>
                  </a:lnTo>
                  <a:lnTo>
                    <a:pt x="324" y="5"/>
                  </a:lnTo>
                  <a:lnTo>
                    <a:pt x="326" y="8"/>
                  </a:lnTo>
                  <a:lnTo>
                    <a:pt x="327" y="11"/>
                  </a:lnTo>
                  <a:lnTo>
                    <a:pt x="328" y="17"/>
                  </a:lnTo>
                  <a:lnTo>
                    <a:pt x="328" y="17"/>
                  </a:lnTo>
                  <a:lnTo>
                    <a:pt x="327" y="25"/>
                  </a:lnTo>
                  <a:lnTo>
                    <a:pt x="326" y="28"/>
                  </a:lnTo>
                  <a:lnTo>
                    <a:pt x="324" y="30"/>
                  </a:lnTo>
                  <a:lnTo>
                    <a:pt x="322" y="32"/>
                  </a:lnTo>
                  <a:lnTo>
                    <a:pt x="319" y="34"/>
                  </a:lnTo>
                  <a:lnTo>
                    <a:pt x="316" y="35"/>
                  </a:lnTo>
                  <a:lnTo>
                    <a:pt x="312" y="36"/>
                  </a:lnTo>
                  <a:lnTo>
                    <a:pt x="17" y="3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5" name="Freeform 401">
              <a:extLst>
                <a:ext uri="{FF2B5EF4-FFF2-40B4-BE49-F238E27FC236}">
                  <a16:creationId xmlns:a16="http://schemas.microsoft.com/office/drawing/2014/main" id="{7B32E20B-B484-E872-6779-99D9A858BDB9}"/>
                </a:ext>
              </a:extLst>
            </p:cNvPr>
            <p:cNvSpPr/>
            <p:nvPr/>
          </p:nvSpPr>
          <p:spPr bwMode="auto">
            <a:xfrm>
              <a:off x="4332288" y="3421063"/>
              <a:ext cx="63500" cy="23813"/>
            </a:xfrm>
            <a:custGeom>
              <a:avLst/>
              <a:gdLst/>
              <a:ahLst/>
              <a:cxnLst>
                <a:cxn ang="0">
                  <a:pos x="79" y="44"/>
                </a:cxn>
                <a:cxn ang="0">
                  <a:pos x="61" y="40"/>
                </a:cxn>
                <a:cxn ang="0">
                  <a:pos x="57" y="39"/>
                </a:cxn>
                <a:cxn ang="0">
                  <a:pos x="54" y="37"/>
                </a:cxn>
                <a:cxn ang="0">
                  <a:pos x="53" y="36"/>
                </a:cxn>
                <a:cxn ang="0">
                  <a:pos x="44" y="35"/>
                </a:cxn>
                <a:cxn ang="0">
                  <a:pos x="40" y="35"/>
                </a:cxn>
                <a:cxn ang="0">
                  <a:pos x="33" y="36"/>
                </a:cxn>
                <a:cxn ang="0">
                  <a:pos x="16" y="37"/>
                </a:cxn>
                <a:cxn ang="0">
                  <a:pos x="16" y="37"/>
                </a:cxn>
                <a:cxn ang="0">
                  <a:pos x="9" y="36"/>
                </a:cxn>
                <a:cxn ang="0">
                  <a:pos x="4" y="32"/>
                </a:cxn>
                <a:cxn ang="0">
                  <a:pos x="0" y="21"/>
                </a:cxn>
                <a:cxn ang="0">
                  <a:pos x="1" y="15"/>
                </a:cxn>
                <a:cxn ang="0">
                  <a:pos x="4" y="8"/>
                </a:cxn>
                <a:cxn ang="0">
                  <a:pos x="9" y="3"/>
                </a:cxn>
                <a:cxn ang="0">
                  <a:pos x="17" y="1"/>
                </a:cxn>
                <a:cxn ang="0">
                  <a:pos x="29" y="1"/>
                </a:cxn>
                <a:cxn ang="0">
                  <a:pos x="45" y="0"/>
                </a:cxn>
                <a:cxn ang="0">
                  <a:pos x="57" y="1"/>
                </a:cxn>
                <a:cxn ang="0">
                  <a:pos x="67" y="3"/>
                </a:cxn>
                <a:cxn ang="0">
                  <a:pos x="74" y="6"/>
                </a:cxn>
                <a:cxn ang="0">
                  <a:pos x="102" y="6"/>
                </a:cxn>
                <a:cxn ang="0">
                  <a:pos x="110" y="8"/>
                </a:cxn>
                <a:cxn ang="0">
                  <a:pos x="115" y="13"/>
                </a:cxn>
                <a:cxn ang="0">
                  <a:pos x="118" y="18"/>
                </a:cxn>
                <a:cxn ang="0">
                  <a:pos x="119" y="25"/>
                </a:cxn>
                <a:cxn ang="0">
                  <a:pos x="117" y="34"/>
                </a:cxn>
                <a:cxn ang="0">
                  <a:pos x="112" y="39"/>
                </a:cxn>
                <a:cxn ang="0">
                  <a:pos x="106" y="43"/>
                </a:cxn>
                <a:cxn ang="0">
                  <a:pos x="102" y="43"/>
                </a:cxn>
                <a:cxn ang="0">
                  <a:pos x="90" y="43"/>
                </a:cxn>
                <a:cxn ang="0">
                  <a:pos x="79" y="44"/>
                </a:cxn>
              </a:cxnLst>
              <a:rect l="0" t="0" r="r" b="b"/>
              <a:pathLst>
                <a:path w="119" h="44">
                  <a:moveTo>
                    <a:pt x="79" y="44"/>
                  </a:moveTo>
                  <a:lnTo>
                    <a:pt x="79" y="44"/>
                  </a:lnTo>
                  <a:lnTo>
                    <a:pt x="69" y="43"/>
                  </a:lnTo>
                  <a:lnTo>
                    <a:pt x="61" y="40"/>
                  </a:lnTo>
                  <a:lnTo>
                    <a:pt x="61" y="40"/>
                  </a:lnTo>
                  <a:lnTo>
                    <a:pt x="57" y="39"/>
                  </a:lnTo>
                  <a:lnTo>
                    <a:pt x="54" y="37"/>
                  </a:lnTo>
                  <a:lnTo>
                    <a:pt x="54" y="37"/>
                  </a:lnTo>
                  <a:lnTo>
                    <a:pt x="53" y="36"/>
                  </a:lnTo>
                  <a:lnTo>
                    <a:pt x="53" y="36"/>
                  </a:lnTo>
                  <a:lnTo>
                    <a:pt x="44" y="35"/>
                  </a:lnTo>
                  <a:lnTo>
                    <a:pt x="44" y="35"/>
                  </a:lnTo>
                  <a:lnTo>
                    <a:pt x="40" y="35"/>
                  </a:lnTo>
                  <a:lnTo>
                    <a:pt x="40" y="35"/>
                  </a:lnTo>
                  <a:lnTo>
                    <a:pt x="33" y="36"/>
                  </a:lnTo>
                  <a:lnTo>
                    <a:pt x="33" y="36"/>
                  </a:lnTo>
                  <a:lnTo>
                    <a:pt x="16" y="37"/>
                  </a:lnTo>
                  <a:lnTo>
                    <a:pt x="16" y="37"/>
                  </a:lnTo>
                  <a:lnTo>
                    <a:pt x="16" y="37"/>
                  </a:lnTo>
                  <a:lnTo>
                    <a:pt x="16" y="37"/>
                  </a:lnTo>
                  <a:lnTo>
                    <a:pt x="12" y="37"/>
                  </a:lnTo>
                  <a:lnTo>
                    <a:pt x="9" y="36"/>
                  </a:lnTo>
                  <a:lnTo>
                    <a:pt x="6" y="34"/>
                  </a:lnTo>
                  <a:lnTo>
                    <a:pt x="4" y="32"/>
                  </a:lnTo>
                  <a:lnTo>
                    <a:pt x="1" y="27"/>
                  </a:lnTo>
                  <a:lnTo>
                    <a:pt x="0" y="21"/>
                  </a:lnTo>
                  <a:lnTo>
                    <a:pt x="0" y="21"/>
                  </a:lnTo>
                  <a:lnTo>
                    <a:pt x="1" y="15"/>
                  </a:lnTo>
                  <a:lnTo>
                    <a:pt x="2" y="12"/>
                  </a:lnTo>
                  <a:lnTo>
                    <a:pt x="4" y="8"/>
                  </a:lnTo>
                  <a:lnTo>
                    <a:pt x="6" y="5"/>
                  </a:lnTo>
                  <a:lnTo>
                    <a:pt x="9" y="3"/>
                  </a:lnTo>
                  <a:lnTo>
                    <a:pt x="13" y="2"/>
                  </a:lnTo>
                  <a:lnTo>
                    <a:pt x="17" y="1"/>
                  </a:lnTo>
                  <a:lnTo>
                    <a:pt x="17" y="1"/>
                  </a:lnTo>
                  <a:lnTo>
                    <a:pt x="29" y="1"/>
                  </a:lnTo>
                  <a:lnTo>
                    <a:pt x="29" y="1"/>
                  </a:lnTo>
                  <a:lnTo>
                    <a:pt x="45" y="0"/>
                  </a:lnTo>
                  <a:lnTo>
                    <a:pt x="45" y="0"/>
                  </a:lnTo>
                  <a:lnTo>
                    <a:pt x="57" y="1"/>
                  </a:lnTo>
                  <a:lnTo>
                    <a:pt x="67" y="3"/>
                  </a:lnTo>
                  <a:lnTo>
                    <a:pt x="67" y="3"/>
                  </a:lnTo>
                  <a:lnTo>
                    <a:pt x="72" y="5"/>
                  </a:lnTo>
                  <a:lnTo>
                    <a:pt x="74" y="6"/>
                  </a:lnTo>
                  <a:lnTo>
                    <a:pt x="102" y="6"/>
                  </a:lnTo>
                  <a:lnTo>
                    <a:pt x="102" y="6"/>
                  </a:lnTo>
                  <a:lnTo>
                    <a:pt x="106" y="6"/>
                  </a:lnTo>
                  <a:lnTo>
                    <a:pt x="110" y="8"/>
                  </a:lnTo>
                  <a:lnTo>
                    <a:pt x="112" y="9"/>
                  </a:lnTo>
                  <a:lnTo>
                    <a:pt x="115" y="13"/>
                  </a:lnTo>
                  <a:lnTo>
                    <a:pt x="117" y="15"/>
                  </a:lnTo>
                  <a:lnTo>
                    <a:pt x="118" y="18"/>
                  </a:lnTo>
                  <a:lnTo>
                    <a:pt x="119" y="25"/>
                  </a:lnTo>
                  <a:lnTo>
                    <a:pt x="119" y="25"/>
                  </a:lnTo>
                  <a:lnTo>
                    <a:pt x="118" y="31"/>
                  </a:lnTo>
                  <a:lnTo>
                    <a:pt x="117" y="34"/>
                  </a:lnTo>
                  <a:lnTo>
                    <a:pt x="115" y="36"/>
                  </a:lnTo>
                  <a:lnTo>
                    <a:pt x="112" y="39"/>
                  </a:lnTo>
                  <a:lnTo>
                    <a:pt x="110" y="40"/>
                  </a:lnTo>
                  <a:lnTo>
                    <a:pt x="106" y="43"/>
                  </a:lnTo>
                  <a:lnTo>
                    <a:pt x="102" y="43"/>
                  </a:lnTo>
                  <a:lnTo>
                    <a:pt x="102" y="43"/>
                  </a:lnTo>
                  <a:lnTo>
                    <a:pt x="90" y="43"/>
                  </a:lnTo>
                  <a:lnTo>
                    <a:pt x="90" y="43"/>
                  </a:lnTo>
                  <a:lnTo>
                    <a:pt x="79" y="44"/>
                  </a:lnTo>
                  <a:lnTo>
                    <a:pt x="79" y="4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6" name="Freeform 402">
              <a:extLst>
                <a:ext uri="{FF2B5EF4-FFF2-40B4-BE49-F238E27FC236}">
                  <a16:creationId xmlns:a16="http://schemas.microsoft.com/office/drawing/2014/main" id="{89E905DD-931E-DAF4-8EC3-E5D83284B741}"/>
                </a:ext>
              </a:extLst>
            </p:cNvPr>
            <p:cNvSpPr/>
            <p:nvPr/>
          </p:nvSpPr>
          <p:spPr bwMode="auto">
            <a:xfrm>
              <a:off x="4427538" y="3421063"/>
              <a:ext cx="68263" cy="22225"/>
            </a:xfrm>
            <a:custGeom>
              <a:avLst/>
              <a:gdLst/>
              <a:ahLst/>
              <a:cxnLst>
                <a:cxn ang="0">
                  <a:pos x="18" y="42"/>
                </a:cxn>
                <a:cxn ang="0">
                  <a:pos x="18" y="42"/>
                </a:cxn>
                <a:cxn ang="0">
                  <a:pos x="14" y="42"/>
                </a:cxn>
                <a:cxn ang="0">
                  <a:pos x="10" y="39"/>
                </a:cxn>
                <a:cxn ang="0">
                  <a:pos x="7" y="38"/>
                </a:cxn>
                <a:cxn ang="0">
                  <a:pos x="4" y="36"/>
                </a:cxn>
                <a:cxn ang="0">
                  <a:pos x="2" y="33"/>
                </a:cxn>
                <a:cxn ang="0">
                  <a:pos x="1" y="30"/>
                </a:cxn>
                <a:cxn ang="0">
                  <a:pos x="0" y="24"/>
                </a:cxn>
                <a:cxn ang="0">
                  <a:pos x="0" y="24"/>
                </a:cxn>
                <a:cxn ang="0">
                  <a:pos x="1" y="17"/>
                </a:cxn>
                <a:cxn ang="0">
                  <a:pos x="2" y="14"/>
                </a:cxn>
                <a:cxn ang="0">
                  <a:pos x="4" y="12"/>
                </a:cxn>
                <a:cxn ang="0">
                  <a:pos x="8" y="8"/>
                </a:cxn>
                <a:cxn ang="0">
                  <a:pos x="10" y="7"/>
                </a:cxn>
                <a:cxn ang="0">
                  <a:pos x="14" y="5"/>
                </a:cxn>
                <a:cxn ang="0">
                  <a:pos x="18" y="5"/>
                </a:cxn>
                <a:cxn ang="0">
                  <a:pos x="18" y="5"/>
                </a:cxn>
                <a:cxn ang="0">
                  <a:pos x="42" y="4"/>
                </a:cxn>
                <a:cxn ang="0">
                  <a:pos x="65" y="3"/>
                </a:cxn>
                <a:cxn ang="0">
                  <a:pos x="65" y="3"/>
                </a:cxn>
                <a:cxn ang="0">
                  <a:pos x="89" y="1"/>
                </a:cxn>
                <a:cxn ang="0">
                  <a:pos x="113" y="0"/>
                </a:cxn>
                <a:cxn ang="0">
                  <a:pos x="113" y="0"/>
                </a:cxn>
                <a:cxn ang="0">
                  <a:pos x="117" y="1"/>
                </a:cxn>
                <a:cxn ang="0">
                  <a:pos x="120" y="2"/>
                </a:cxn>
                <a:cxn ang="0">
                  <a:pos x="123" y="4"/>
                </a:cxn>
                <a:cxn ang="0">
                  <a:pos x="125" y="6"/>
                </a:cxn>
                <a:cxn ang="0">
                  <a:pos x="127" y="8"/>
                </a:cxn>
                <a:cxn ang="0">
                  <a:pos x="128" y="12"/>
                </a:cxn>
                <a:cxn ang="0">
                  <a:pos x="129" y="19"/>
                </a:cxn>
                <a:cxn ang="0">
                  <a:pos x="129" y="19"/>
                </a:cxn>
                <a:cxn ang="0">
                  <a:pos x="128" y="25"/>
                </a:cxn>
                <a:cxn ang="0">
                  <a:pos x="127" y="28"/>
                </a:cxn>
                <a:cxn ang="0">
                  <a:pos x="125" y="31"/>
                </a:cxn>
                <a:cxn ang="0">
                  <a:pos x="123" y="33"/>
                </a:cxn>
                <a:cxn ang="0">
                  <a:pos x="120" y="35"/>
                </a:cxn>
                <a:cxn ang="0">
                  <a:pos x="117" y="36"/>
                </a:cxn>
                <a:cxn ang="0">
                  <a:pos x="113" y="36"/>
                </a:cxn>
                <a:cxn ang="0">
                  <a:pos x="113" y="36"/>
                </a:cxn>
                <a:cxn ang="0">
                  <a:pos x="88" y="37"/>
                </a:cxn>
                <a:cxn ang="0">
                  <a:pos x="64" y="39"/>
                </a:cxn>
                <a:cxn ang="0">
                  <a:pos x="64" y="39"/>
                </a:cxn>
                <a:cxn ang="0">
                  <a:pos x="42" y="41"/>
                </a:cxn>
                <a:cxn ang="0">
                  <a:pos x="18" y="42"/>
                </a:cxn>
                <a:cxn ang="0">
                  <a:pos x="18" y="42"/>
                </a:cxn>
              </a:cxnLst>
              <a:rect l="0" t="0" r="r" b="b"/>
              <a:pathLst>
                <a:path w="129" h="42">
                  <a:moveTo>
                    <a:pt x="18" y="42"/>
                  </a:moveTo>
                  <a:lnTo>
                    <a:pt x="18" y="42"/>
                  </a:lnTo>
                  <a:lnTo>
                    <a:pt x="14" y="42"/>
                  </a:lnTo>
                  <a:lnTo>
                    <a:pt x="10" y="39"/>
                  </a:lnTo>
                  <a:lnTo>
                    <a:pt x="7" y="38"/>
                  </a:lnTo>
                  <a:lnTo>
                    <a:pt x="4" y="36"/>
                  </a:lnTo>
                  <a:lnTo>
                    <a:pt x="2" y="33"/>
                  </a:lnTo>
                  <a:lnTo>
                    <a:pt x="1" y="30"/>
                  </a:lnTo>
                  <a:lnTo>
                    <a:pt x="0" y="24"/>
                  </a:lnTo>
                  <a:lnTo>
                    <a:pt x="0" y="24"/>
                  </a:lnTo>
                  <a:lnTo>
                    <a:pt x="1" y="17"/>
                  </a:lnTo>
                  <a:lnTo>
                    <a:pt x="2" y="14"/>
                  </a:lnTo>
                  <a:lnTo>
                    <a:pt x="4" y="12"/>
                  </a:lnTo>
                  <a:lnTo>
                    <a:pt x="8" y="8"/>
                  </a:lnTo>
                  <a:lnTo>
                    <a:pt x="10" y="7"/>
                  </a:lnTo>
                  <a:lnTo>
                    <a:pt x="14" y="5"/>
                  </a:lnTo>
                  <a:lnTo>
                    <a:pt x="18" y="5"/>
                  </a:lnTo>
                  <a:lnTo>
                    <a:pt x="18" y="5"/>
                  </a:lnTo>
                  <a:lnTo>
                    <a:pt x="42" y="4"/>
                  </a:lnTo>
                  <a:lnTo>
                    <a:pt x="65" y="3"/>
                  </a:lnTo>
                  <a:lnTo>
                    <a:pt x="65" y="3"/>
                  </a:lnTo>
                  <a:lnTo>
                    <a:pt x="89" y="1"/>
                  </a:lnTo>
                  <a:lnTo>
                    <a:pt x="113" y="0"/>
                  </a:lnTo>
                  <a:lnTo>
                    <a:pt x="113" y="0"/>
                  </a:lnTo>
                  <a:lnTo>
                    <a:pt x="117" y="1"/>
                  </a:lnTo>
                  <a:lnTo>
                    <a:pt x="120" y="2"/>
                  </a:lnTo>
                  <a:lnTo>
                    <a:pt x="123" y="4"/>
                  </a:lnTo>
                  <a:lnTo>
                    <a:pt x="125" y="6"/>
                  </a:lnTo>
                  <a:lnTo>
                    <a:pt x="127" y="8"/>
                  </a:lnTo>
                  <a:lnTo>
                    <a:pt x="128" y="12"/>
                  </a:lnTo>
                  <a:lnTo>
                    <a:pt x="129" y="19"/>
                  </a:lnTo>
                  <a:lnTo>
                    <a:pt x="129" y="19"/>
                  </a:lnTo>
                  <a:lnTo>
                    <a:pt x="128" y="25"/>
                  </a:lnTo>
                  <a:lnTo>
                    <a:pt x="127" y="28"/>
                  </a:lnTo>
                  <a:lnTo>
                    <a:pt x="125" y="31"/>
                  </a:lnTo>
                  <a:lnTo>
                    <a:pt x="123" y="33"/>
                  </a:lnTo>
                  <a:lnTo>
                    <a:pt x="120" y="35"/>
                  </a:lnTo>
                  <a:lnTo>
                    <a:pt x="117" y="36"/>
                  </a:lnTo>
                  <a:lnTo>
                    <a:pt x="113" y="36"/>
                  </a:lnTo>
                  <a:lnTo>
                    <a:pt x="113" y="36"/>
                  </a:lnTo>
                  <a:lnTo>
                    <a:pt x="88" y="37"/>
                  </a:lnTo>
                  <a:lnTo>
                    <a:pt x="64" y="39"/>
                  </a:lnTo>
                  <a:lnTo>
                    <a:pt x="64" y="39"/>
                  </a:lnTo>
                  <a:lnTo>
                    <a:pt x="42" y="41"/>
                  </a:lnTo>
                  <a:lnTo>
                    <a:pt x="18" y="42"/>
                  </a:lnTo>
                  <a:lnTo>
                    <a:pt x="18" y="4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7" name="Freeform 403">
              <a:extLst>
                <a:ext uri="{FF2B5EF4-FFF2-40B4-BE49-F238E27FC236}">
                  <a16:creationId xmlns:a16="http://schemas.microsoft.com/office/drawing/2014/main" id="{97F3EE80-22CB-C081-BB5D-5C9D7C7B5A9E}"/>
                </a:ext>
              </a:extLst>
            </p:cNvPr>
            <p:cNvSpPr/>
            <p:nvPr/>
          </p:nvSpPr>
          <p:spPr bwMode="auto">
            <a:xfrm>
              <a:off x="4335463" y="3495675"/>
              <a:ext cx="128588" cy="20638"/>
            </a:xfrm>
            <a:custGeom>
              <a:avLst/>
              <a:gdLst/>
              <a:ahLst/>
              <a:cxnLst>
                <a:cxn ang="0">
                  <a:pos x="226" y="40"/>
                </a:cxn>
                <a:cxn ang="0">
                  <a:pos x="226" y="40"/>
                </a:cxn>
                <a:cxn ang="0">
                  <a:pos x="173" y="39"/>
                </a:cxn>
                <a:cxn ang="0">
                  <a:pos x="122" y="38"/>
                </a:cxn>
                <a:cxn ang="0">
                  <a:pos x="122" y="38"/>
                </a:cxn>
                <a:cxn ang="0">
                  <a:pos x="70" y="36"/>
                </a:cxn>
                <a:cxn ang="0">
                  <a:pos x="17" y="35"/>
                </a:cxn>
                <a:cxn ang="0">
                  <a:pos x="17" y="35"/>
                </a:cxn>
                <a:cxn ang="0">
                  <a:pos x="13" y="35"/>
                </a:cxn>
                <a:cxn ang="0">
                  <a:pos x="10" y="34"/>
                </a:cxn>
                <a:cxn ang="0">
                  <a:pos x="7" y="32"/>
                </a:cxn>
                <a:cxn ang="0">
                  <a:pos x="4" y="30"/>
                </a:cxn>
                <a:cxn ang="0">
                  <a:pos x="3" y="26"/>
                </a:cxn>
                <a:cxn ang="0">
                  <a:pos x="1" y="23"/>
                </a:cxn>
                <a:cxn ang="0">
                  <a:pos x="0" y="17"/>
                </a:cxn>
                <a:cxn ang="0">
                  <a:pos x="0" y="17"/>
                </a:cxn>
                <a:cxn ang="0">
                  <a:pos x="1" y="11"/>
                </a:cxn>
                <a:cxn ang="0">
                  <a:pos x="3" y="8"/>
                </a:cxn>
                <a:cxn ang="0">
                  <a:pos x="4" y="5"/>
                </a:cxn>
                <a:cxn ang="0">
                  <a:pos x="7" y="3"/>
                </a:cxn>
                <a:cxn ang="0">
                  <a:pos x="10" y="1"/>
                </a:cxn>
                <a:cxn ang="0">
                  <a:pos x="13" y="0"/>
                </a:cxn>
                <a:cxn ang="0">
                  <a:pos x="17" y="0"/>
                </a:cxn>
                <a:cxn ang="0">
                  <a:pos x="17" y="0"/>
                </a:cxn>
                <a:cxn ang="0">
                  <a:pos x="70" y="0"/>
                </a:cxn>
                <a:cxn ang="0">
                  <a:pos x="122" y="2"/>
                </a:cxn>
                <a:cxn ang="0">
                  <a:pos x="122" y="2"/>
                </a:cxn>
                <a:cxn ang="0">
                  <a:pos x="173" y="3"/>
                </a:cxn>
                <a:cxn ang="0">
                  <a:pos x="226" y="4"/>
                </a:cxn>
                <a:cxn ang="0">
                  <a:pos x="226" y="4"/>
                </a:cxn>
                <a:cxn ang="0">
                  <a:pos x="230" y="5"/>
                </a:cxn>
                <a:cxn ang="0">
                  <a:pos x="233" y="6"/>
                </a:cxn>
                <a:cxn ang="0">
                  <a:pos x="236" y="7"/>
                </a:cxn>
                <a:cxn ang="0">
                  <a:pos x="239" y="10"/>
                </a:cxn>
                <a:cxn ang="0">
                  <a:pos x="240" y="12"/>
                </a:cxn>
                <a:cxn ang="0">
                  <a:pos x="242" y="15"/>
                </a:cxn>
                <a:cxn ang="0">
                  <a:pos x="243" y="22"/>
                </a:cxn>
                <a:cxn ang="0">
                  <a:pos x="243" y="22"/>
                </a:cxn>
                <a:cxn ang="0">
                  <a:pos x="242" y="29"/>
                </a:cxn>
                <a:cxn ang="0">
                  <a:pos x="240" y="32"/>
                </a:cxn>
                <a:cxn ang="0">
                  <a:pos x="239" y="35"/>
                </a:cxn>
                <a:cxn ang="0">
                  <a:pos x="236" y="37"/>
                </a:cxn>
                <a:cxn ang="0">
                  <a:pos x="233" y="39"/>
                </a:cxn>
                <a:cxn ang="0">
                  <a:pos x="230" y="40"/>
                </a:cxn>
                <a:cxn ang="0">
                  <a:pos x="226" y="40"/>
                </a:cxn>
                <a:cxn ang="0">
                  <a:pos x="226" y="40"/>
                </a:cxn>
              </a:cxnLst>
              <a:rect l="0" t="0" r="r" b="b"/>
              <a:pathLst>
                <a:path w="243" h="40">
                  <a:moveTo>
                    <a:pt x="226" y="40"/>
                  </a:moveTo>
                  <a:lnTo>
                    <a:pt x="226" y="40"/>
                  </a:lnTo>
                  <a:lnTo>
                    <a:pt x="173" y="39"/>
                  </a:lnTo>
                  <a:lnTo>
                    <a:pt x="122" y="38"/>
                  </a:lnTo>
                  <a:lnTo>
                    <a:pt x="122" y="38"/>
                  </a:lnTo>
                  <a:lnTo>
                    <a:pt x="70" y="36"/>
                  </a:lnTo>
                  <a:lnTo>
                    <a:pt x="17" y="35"/>
                  </a:lnTo>
                  <a:lnTo>
                    <a:pt x="17" y="35"/>
                  </a:lnTo>
                  <a:lnTo>
                    <a:pt x="13" y="35"/>
                  </a:lnTo>
                  <a:lnTo>
                    <a:pt x="10" y="34"/>
                  </a:lnTo>
                  <a:lnTo>
                    <a:pt x="7" y="32"/>
                  </a:lnTo>
                  <a:lnTo>
                    <a:pt x="4" y="30"/>
                  </a:lnTo>
                  <a:lnTo>
                    <a:pt x="3" y="26"/>
                  </a:lnTo>
                  <a:lnTo>
                    <a:pt x="1" y="23"/>
                  </a:lnTo>
                  <a:lnTo>
                    <a:pt x="0" y="17"/>
                  </a:lnTo>
                  <a:lnTo>
                    <a:pt x="0" y="17"/>
                  </a:lnTo>
                  <a:lnTo>
                    <a:pt x="1" y="11"/>
                  </a:lnTo>
                  <a:lnTo>
                    <a:pt x="3" y="8"/>
                  </a:lnTo>
                  <a:lnTo>
                    <a:pt x="4" y="5"/>
                  </a:lnTo>
                  <a:lnTo>
                    <a:pt x="7" y="3"/>
                  </a:lnTo>
                  <a:lnTo>
                    <a:pt x="10" y="1"/>
                  </a:lnTo>
                  <a:lnTo>
                    <a:pt x="13" y="0"/>
                  </a:lnTo>
                  <a:lnTo>
                    <a:pt x="17" y="0"/>
                  </a:lnTo>
                  <a:lnTo>
                    <a:pt x="17" y="0"/>
                  </a:lnTo>
                  <a:lnTo>
                    <a:pt x="70" y="0"/>
                  </a:lnTo>
                  <a:lnTo>
                    <a:pt x="122" y="2"/>
                  </a:lnTo>
                  <a:lnTo>
                    <a:pt x="122" y="2"/>
                  </a:lnTo>
                  <a:lnTo>
                    <a:pt x="173" y="3"/>
                  </a:lnTo>
                  <a:lnTo>
                    <a:pt x="226" y="4"/>
                  </a:lnTo>
                  <a:lnTo>
                    <a:pt x="226" y="4"/>
                  </a:lnTo>
                  <a:lnTo>
                    <a:pt x="230" y="5"/>
                  </a:lnTo>
                  <a:lnTo>
                    <a:pt x="233" y="6"/>
                  </a:lnTo>
                  <a:lnTo>
                    <a:pt x="236" y="7"/>
                  </a:lnTo>
                  <a:lnTo>
                    <a:pt x="239" y="10"/>
                  </a:lnTo>
                  <a:lnTo>
                    <a:pt x="240" y="12"/>
                  </a:lnTo>
                  <a:lnTo>
                    <a:pt x="242" y="15"/>
                  </a:lnTo>
                  <a:lnTo>
                    <a:pt x="243" y="22"/>
                  </a:lnTo>
                  <a:lnTo>
                    <a:pt x="243" y="22"/>
                  </a:lnTo>
                  <a:lnTo>
                    <a:pt x="242" y="29"/>
                  </a:lnTo>
                  <a:lnTo>
                    <a:pt x="240" y="32"/>
                  </a:lnTo>
                  <a:lnTo>
                    <a:pt x="239" y="35"/>
                  </a:lnTo>
                  <a:lnTo>
                    <a:pt x="236" y="37"/>
                  </a:lnTo>
                  <a:lnTo>
                    <a:pt x="233" y="39"/>
                  </a:lnTo>
                  <a:lnTo>
                    <a:pt x="230" y="40"/>
                  </a:lnTo>
                  <a:lnTo>
                    <a:pt x="226" y="40"/>
                  </a:lnTo>
                  <a:lnTo>
                    <a:pt x="226" y="4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8" name="Freeform 404">
              <a:extLst>
                <a:ext uri="{FF2B5EF4-FFF2-40B4-BE49-F238E27FC236}">
                  <a16:creationId xmlns:a16="http://schemas.microsoft.com/office/drawing/2014/main" id="{051DCA0E-34C2-A729-DEC0-126A480BA1D9}"/>
                </a:ext>
              </a:extLst>
            </p:cNvPr>
            <p:cNvSpPr/>
            <p:nvPr/>
          </p:nvSpPr>
          <p:spPr bwMode="auto">
            <a:xfrm>
              <a:off x="4332288" y="3560763"/>
              <a:ext cx="77788" cy="19050"/>
            </a:xfrm>
            <a:custGeom>
              <a:avLst/>
              <a:gdLst/>
              <a:ahLst/>
              <a:cxnLst>
                <a:cxn ang="0">
                  <a:pos x="16" y="36"/>
                </a:cxn>
                <a:cxn ang="0">
                  <a:pos x="16" y="36"/>
                </a:cxn>
                <a:cxn ang="0">
                  <a:pos x="12" y="35"/>
                </a:cxn>
                <a:cxn ang="0">
                  <a:pos x="9" y="34"/>
                </a:cxn>
                <a:cxn ang="0">
                  <a:pos x="6" y="33"/>
                </a:cxn>
                <a:cxn ang="0">
                  <a:pos x="4" y="30"/>
                </a:cxn>
                <a:cxn ang="0">
                  <a:pos x="2" y="27"/>
                </a:cxn>
                <a:cxn ang="0">
                  <a:pos x="1" y="24"/>
                </a:cxn>
                <a:cxn ang="0">
                  <a:pos x="0" y="17"/>
                </a:cxn>
                <a:cxn ang="0">
                  <a:pos x="0" y="17"/>
                </a:cxn>
                <a:cxn ang="0">
                  <a:pos x="1" y="11"/>
                </a:cxn>
                <a:cxn ang="0">
                  <a:pos x="2" y="8"/>
                </a:cxn>
                <a:cxn ang="0">
                  <a:pos x="4" y="5"/>
                </a:cxn>
                <a:cxn ang="0">
                  <a:pos x="6" y="3"/>
                </a:cxn>
                <a:cxn ang="0">
                  <a:pos x="9" y="1"/>
                </a:cxn>
                <a:cxn ang="0">
                  <a:pos x="12" y="0"/>
                </a:cxn>
                <a:cxn ang="0">
                  <a:pos x="16" y="0"/>
                </a:cxn>
                <a:cxn ang="0">
                  <a:pos x="131" y="0"/>
                </a:cxn>
                <a:cxn ang="0">
                  <a:pos x="131" y="0"/>
                </a:cxn>
                <a:cxn ang="0">
                  <a:pos x="135" y="0"/>
                </a:cxn>
                <a:cxn ang="0">
                  <a:pos x="138" y="1"/>
                </a:cxn>
                <a:cxn ang="0">
                  <a:pos x="141" y="3"/>
                </a:cxn>
                <a:cxn ang="0">
                  <a:pos x="143" y="5"/>
                </a:cxn>
                <a:cxn ang="0">
                  <a:pos x="145" y="8"/>
                </a:cxn>
                <a:cxn ang="0">
                  <a:pos x="146" y="11"/>
                </a:cxn>
                <a:cxn ang="0">
                  <a:pos x="147" y="17"/>
                </a:cxn>
                <a:cxn ang="0">
                  <a:pos x="147" y="17"/>
                </a:cxn>
                <a:cxn ang="0">
                  <a:pos x="146" y="24"/>
                </a:cxn>
                <a:cxn ang="0">
                  <a:pos x="145" y="27"/>
                </a:cxn>
                <a:cxn ang="0">
                  <a:pos x="143" y="30"/>
                </a:cxn>
                <a:cxn ang="0">
                  <a:pos x="141" y="33"/>
                </a:cxn>
                <a:cxn ang="0">
                  <a:pos x="138" y="34"/>
                </a:cxn>
                <a:cxn ang="0">
                  <a:pos x="135" y="35"/>
                </a:cxn>
                <a:cxn ang="0">
                  <a:pos x="131" y="36"/>
                </a:cxn>
                <a:cxn ang="0">
                  <a:pos x="16" y="36"/>
                </a:cxn>
              </a:cxnLst>
              <a:rect l="0" t="0" r="r" b="b"/>
              <a:pathLst>
                <a:path w="147" h="36">
                  <a:moveTo>
                    <a:pt x="16" y="36"/>
                  </a:moveTo>
                  <a:lnTo>
                    <a:pt x="16" y="36"/>
                  </a:lnTo>
                  <a:lnTo>
                    <a:pt x="12" y="35"/>
                  </a:lnTo>
                  <a:lnTo>
                    <a:pt x="9" y="34"/>
                  </a:lnTo>
                  <a:lnTo>
                    <a:pt x="6" y="33"/>
                  </a:lnTo>
                  <a:lnTo>
                    <a:pt x="4" y="30"/>
                  </a:lnTo>
                  <a:lnTo>
                    <a:pt x="2" y="27"/>
                  </a:lnTo>
                  <a:lnTo>
                    <a:pt x="1" y="24"/>
                  </a:lnTo>
                  <a:lnTo>
                    <a:pt x="0" y="17"/>
                  </a:lnTo>
                  <a:lnTo>
                    <a:pt x="0" y="17"/>
                  </a:lnTo>
                  <a:lnTo>
                    <a:pt x="1" y="11"/>
                  </a:lnTo>
                  <a:lnTo>
                    <a:pt x="2" y="8"/>
                  </a:lnTo>
                  <a:lnTo>
                    <a:pt x="4" y="5"/>
                  </a:lnTo>
                  <a:lnTo>
                    <a:pt x="6" y="3"/>
                  </a:lnTo>
                  <a:lnTo>
                    <a:pt x="9" y="1"/>
                  </a:lnTo>
                  <a:lnTo>
                    <a:pt x="12" y="0"/>
                  </a:lnTo>
                  <a:lnTo>
                    <a:pt x="16" y="0"/>
                  </a:lnTo>
                  <a:lnTo>
                    <a:pt x="131" y="0"/>
                  </a:lnTo>
                  <a:lnTo>
                    <a:pt x="131" y="0"/>
                  </a:lnTo>
                  <a:lnTo>
                    <a:pt x="135" y="0"/>
                  </a:lnTo>
                  <a:lnTo>
                    <a:pt x="138" y="1"/>
                  </a:lnTo>
                  <a:lnTo>
                    <a:pt x="141" y="3"/>
                  </a:lnTo>
                  <a:lnTo>
                    <a:pt x="143" y="5"/>
                  </a:lnTo>
                  <a:lnTo>
                    <a:pt x="145" y="8"/>
                  </a:lnTo>
                  <a:lnTo>
                    <a:pt x="146" y="11"/>
                  </a:lnTo>
                  <a:lnTo>
                    <a:pt x="147" y="17"/>
                  </a:lnTo>
                  <a:lnTo>
                    <a:pt x="147" y="17"/>
                  </a:lnTo>
                  <a:lnTo>
                    <a:pt x="146" y="24"/>
                  </a:lnTo>
                  <a:lnTo>
                    <a:pt x="145" y="27"/>
                  </a:lnTo>
                  <a:lnTo>
                    <a:pt x="143" y="30"/>
                  </a:lnTo>
                  <a:lnTo>
                    <a:pt x="141" y="33"/>
                  </a:lnTo>
                  <a:lnTo>
                    <a:pt x="138" y="34"/>
                  </a:lnTo>
                  <a:lnTo>
                    <a:pt x="135" y="35"/>
                  </a:lnTo>
                  <a:lnTo>
                    <a:pt x="131" y="36"/>
                  </a:lnTo>
                  <a:lnTo>
                    <a:pt x="16" y="3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9" name="Freeform 405">
              <a:extLst>
                <a:ext uri="{FF2B5EF4-FFF2-40B4-BE49-F238E27FC236}">
                  <a16:creationId xmlns:a16="http://schemas.microsoft.com/office/drawing/2014/main" id="{84692C51-6281-920D-43C3-743728A5F59F}"/>
                </a:ext>
              </a:extLst>
            </p:cNvPr>
            <p:cNvSpPr/>
            <p:nvPr/>
          </p:nvSpPr>
          <p:spPr bwMode="auto">
            <a:xfrm>
              <a:off x="4329113" y="3621088"/>
              <a:ext cx="66675" cy="20638"/>
            </a:xfrm>
            <a:custGeom>
              <a:avLst/>
              <a:gdLst/>
              <a:ahLst/>
              <a:cxnLst>
                <a:cxn ang="0">
                  <a:pos x="19" y="41"/>
                </a:cxn>
                <a:cxn ang="0">
                  <a:pos x="19" y="41"/>
                </a:cxn>
                <a:cxn ang="0">
                  <a:pos x="15" y="39"/>
                </a:cxn>
                <a:cxn ang="0">
                  <a:pos x="12" y="38"/>
                </a:cxn>
                <a:cxn ang="0">
                  <a:pos x="9" y="37"/>
                </a:cxn>
                <a:cxn ang="0">
                  <a:pos x="7" y="34"/>
                </a:cxn>
                <a:cxn ang="0">
                  <a:pos x="3" y="32"/>
                </a:cxn>
                <a:cxn ang="0">
                  <a:pos x="2" y="29"/>
                </a:cxn>
                <a:cxn ang="0">
                  <a:pos x="1" y="26"/>
                </a:cxn>
                <a:cxn ang="0">
                  <a:pos x="0" y="22"/>
                </a:cxn>
                <a:cxn ang="0">
                  <a:pos x="0" y="18"/>
                </a:cxn>
                <a:cxn ang="0">
                  <a:pos x="0" y="18"/>
                </a:cxn>
                <a:cxn ang="0">
                  <a:pos x="1" y="14"/>
                </a:cxn>
                <a:cxn ang="0">
                  <a:pos x="2" y="10"/>
                </a:cxn>
                <a:cxn ang="0">
                  <a:pos x="5" y="6"/>
                </a:cxn>
                <a:cxn ang="0">
                  <a:pos x="7" y="4"/>
                </a:cxn>
                <a:cxn ang="0">
                  <a:pos x="9" y="2"/>
                </a:cxn>
                <a:cxn ang="0">
                  <a:pos x="12" y="1"/>
                </a:cxn>
                <a:cxn ang="0">
                  <a:pos x="19" y="0"/>
                </a:cxn>
                <a:cxn ang="0">
                  <a:pos x="19" y="0"/>
                </a:cxn>
                <a:cxn ang="0">
                  <a:pos x="24" y="1"/>
                </a:cxn>
                <a:cxn ang="0">
                  <a:pos x="29" y="3"/>
                </a:cxn>
                <a:cxn ang="0">
                  <a:pos x="31" y="4"/>
                </a:cxn>
                <a:cxn ang="0">
                  <a:pos x="109" y="4"/>
                </a:cxn>
                <a:cxn ang="0">
                  <a:pos x="109" y="4"/>
                </a:cxn>
                <a:cxn ang="0">
                  <a:pos x="113" y="4"/>
                </a:cxn>
                <a:cxn ang="0">
                  <a:pos x="117" y="5"/>
                </a:cxn>
                <a:cxn ang="0">
                  <a:pos x="119" y="7"/>
                </a:cxn>
                <a:cxn ang="0">
                  <a:pos x="122" y="10"/>
                </a:cxn>
                <a:cxn ang="0">
                  <a:pos x="124" y="13"/>
                </a:cxn>
                <a:cxn ang="0">
                  <a:pos x="125" y="16"/>
                </a:cxn>
                <a:cxn ang="0">
                  <a:pos x="126" y="22"/>
                </a:cxn>
                <a:cxn ang="0">
                  <a:pos x="126" y="22"/>
                </a:cxn>
                <a:cxn ang="0">
                  <a:pos x="125" y="29"/>
                </a:cxn>
                <a:cxn ang="0">
                  <a:pos x="124" y="31"/>
                </a:cxn>
                <a:cxn ang="0">
                  <a:pos x="122" y="34"/>
                </a:cxn>
                <a:cxn ang="0">
                  <a:pos x="119" y="36"/>
                </a:cxn>
                <a:cxn ang="0">
                  <a:pos x="117" y="38"/>
                </a:cxn>
                <a:cxn ang="0">
                  <a:pos x="113" y="39"/>
                </a:cxn>
                <a:cxn ang="0">
                  <a:pos x="109" y="41"/>
                </a:cxn>
                <a:cxn ang="0">
                  <a:pos x="19" y="41"/>
                </a:cxn>
              </a:cxnLst>
              <a:rect l="0" t="0" r="r" b="b"/>
              <a:pathLst>
                <a:path w="126" h="41">
                  <a:moveTo>
                    <a:pt x="19" y="41"/>
                  </a:moveTo>
                  <a:lnTo>
                    <a:pt x="19" y="41"/>
                  </a:lnTo>
                  <a:lnTo>
                    <a:pt x="15" y="39"/>
                  </a:lnTo>
                  <a:lnTo>
                    <a:pt x="12" y="38"/>
                  </a:lnTo>
                  <a:lnTo>
                    <a:pt x="9" y="37"/>
                  </a:lnTo>
                  <a:lnTo>
                    <a:pt x="7" y="34"/>
                  </a:lnTo>
                  <a:lnTo>
                    <a:pt x="3" y="32"/>
                  </a:lnTo>
                  <a:lnTo>
                    <a:pt x="2" y="29"/>
                  </a:lnTo>
                  <a:lnTo>
                    <a:pt x="1" y="26"/>
                  </a:lnTo>
                  <a:lnTo>
                    <a:pt x="0" y="22"/>
                  </a:lnTo>
                  <a:lnTo>
                    <a:pt x="0" y="18"/>
                  </a:lnTo>
                  <a:lnTo>
                    <a:pt x="0" y="18"/>
                  </a:lnTo>
                  <a:lnTo>
                    <a:pt x="1" y="14"/>
                  </a:lnTo>
                  <a:lnTo>
                    <a:pt x="2" y="10"/>
                  </a:lnTo>
                  <a:lnTo>
                    <a:pt x="5" y="6"/>
                  </a:lnTo>
                  <a:lnTo>
                    <a:pt x="7" y="4"/>
                  </a:lnTo>
                  <a:lnTo>
                    <a:pt x="9" y="2"/>
                  </a:lnTo>
                  <a:lnTo>
                    <a:pt x="12" y="1"/>
                  </a:lnTo>
                  <a:lnTo>
                    <a:pt x="19" y="0"/>
                  </a:lnTo>
                  <a:lnTo>
                    <a:pt x="19" y="0"/>
                  </a:lnTo>
                  <a:lnTo>
                    <a:pt x="24" y="1"/>
                  </a:lnTo>
                  <a:lnTo>
                    <a:pt x="29" y="3"/>
                  </a:lnTo>
                  <a:lnTo>
                    <a:pt x="31" y="4"/>
                  </a:lnTo>
                  <a:lnTo>
                    <a:pt x="109" y="4"/>
                  </a:lnTo>
                  <a:lnTo>
                    <a:pt x="109" y="4"/>
                  </a:lnTo>
                  <a:lnTo>
                    <a:pt x="113" y="4"/>
                  </a:lnTo>
                  <a:lnTo>
                    <a:pt x="117" y="5"/>
                  </a:lnTo>
                  <a:lnTo>
                    <a:pt x="119" y="7"/>
                  </a:lnTo>
                  <a:lnTo>
                    <a:pt x="122" y="10"/>
                  </a:lnTo>
                  <a:lnTo>
                    <a:pt x="124" y="13"/>
                  </a:lnTo>
                  <a:lnTo>
                    <a:pt x="125" y="16"/>
                  </a:lnTo>
                  <a:lnTo>
                    <a:pt x="126" y="22"/>
                  </a:lnTo>
                  <a:lnTo>
                    <a:pt x="126" y="22"/>
                  </a:lnTo>
                  <a:lnTo>
                    <a:pt x="125" y="29"/>
                  </a:lnTo>
                  <a:lnTo>
                    <a:pt x="124" y="31"/>
                  </a:lnTo>
                  <a:lnTo>
                    <a:pt x="122" y="34"/>
                  </a:lnTo>
                  <a:lnTo>
                    <a:pt x="119" y="36"/>
                  </a:lnTo>
                  <a:lnTo>
                    <a:pt x="117" y="38"/>
                  </a:lnTo>
                  <a:lnTo>
                    <a:pt x="113" y="39"/>
                  </a:lnTo>
                  <a:lnTo>
                    <a:pt x="109" y="41"/>
                  </a:lnTo>
                  <a:lnTo>
                    <a:pt x="19" y="4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0" name="Freeform 407">
              <a:extLst>
                <a:ext uri="{FF2B5EF4-FFF2-40B4-BE49-F238E27FC236}">
                  <a16:creationId xmlns:a16="http://schemas.microsoft.com/office/drawing/2014/main" id="{667EB763-F4C5-04B4-969B-5F773D35A32A}"/>
                </a:ext>
              </a:extLst>
            </p:cNvPr>
            <p:cNvSpPr/>
            <p:nvPr/>
          </p:nvSpPr>
          <p:spPr bwMode="auto">
            <a:xfrm>
              <a:off x="4535488" y="3187700"/>
              <a:ext cx="396875" cy="330200"/>
            </a:xfrm>
            <a:custGeom>
              <a:avLst/>
              <a:gdLst/>
              <a:ahLst/>
              <a:cxnLst>
                <a:cxn ang="0">
                  <a:pos x="12" y="623"/>
                </a:cxn>
                <a:cxn ang="0">
                  <a:pos x="2" y="616"/>
                </a:cxn>
                <a:cxn ang="0">
                  <a:pos x="0" y="610"/>
                </a:cxn>
                <a:cxn ang="0">
                  <a:pos x="1" y="602"/>
                </a:cxn>
                <a:cxn ang="0">
                  <a:pos x="16" y="580"/>
                </a:cxn>
                <a:cxn ang="0">
                  <a:pos x="37" y="561"/>
                </a:cxn>
                <a:cxn ang="0">
                  <a:pos x="58" y="541"/>
                </a:cxn>
                <a:cxn ang="0">
                  <a:pos x="137" y="452"/>
                </a:cxn>
                <a:cxn ang="0">
                  <a:pos x="181" y="404"/>
                </a:cxn>
                <a:cxn ang="0">
                  <a:pos x="252" y="340"/>
                </a:cxn>
                <a:cxn ang="0">
                  <a:pos x="328" y="280"/>
                </a:cxn>
                <a:cxn ang="0">
                  <a:pos x="479" y="173"/>
                </a:cxn>
                <a:cxn ang="0">
                  <a:pos x="552" y="122"/>
                </a:cxn>
                <a:cxn ang="0">
                  <a:pos x="606" y="80"/>
                </a:cxn>
                <a:cxn ang="0">
                  <a:pos x="636" y="59"/>
                </a:cxn>
                <a:cxn ang="0">
                  <a:pos x="657" y="45"/>
                </a:cxn>
                <a:cxn ang="0">
                  <a:pos x="692" y="23"/>
                </a:cxn>
                <a:cxn ang="0">
                  <a:pos x="697" y="21"/>
                </a:cxn>
                <a:cxn ang="0">
                  <a:pos x="722" y="6"/>
                </a:cxn>
                <a:cxn ang="0">
                  <a:pos x="727" y="2"/>
                </a:cxn>
                <a:cxn ang="0">
                  <a:pos x="733" y="0"/>
                </a:cxn>
                <a:cxn ang="0">
                  <a:pos x="748" y="7"/>
                </a:cxn>
                <a:cxn ang="0">
                  <a:pos x="752" y="16"/>
                </a:cxn>
                <a:cxn ang="0">
                  <a:pos x="748" y="32"/>
                </a:cxn>
                <a:cxn ang="0">
                  <a:pos x="736" y="41"/>
                </a:cxn>
                <a:cxn ang="0">
                  <a:pos x="694" y="67"/>
                </a:cxn>
                <a:cxn ang="0">
                  <a:pos x="668" y="82"/>
                </a:cxn>
                <a:cxn ang="0">
                  <a:pos x="639" y="101"/>
                </a:cxn>
                <a:cxn ang="0">
                  <a:pos x="593" y="139"/>
                </a:cxn>
                <a:cxn ang="0">
                  <a:pos x="539" y="176"/>
                </a:cxn>
                <a:cxn ang="0">
                  <a:pos x="472" y="218"/>
                </a:cxn>
                <a:cxn ang="0">
                  <a:pos x="392" y="275"/>
                </a:cxn>
                <a:cxn ang="0">
                  <a:pos x="358" y="305"/>
                </a:cxn>
                <a:cxn ang="0">
                  <a:pos x="296" y="354"/>
                </a:cxn>
                <a:cxn ang="0">
                  <a:pos x="209" y="427"/>
                </a:cxn>
                <a:cxn ang="0">
                  <a:pos x="183" y="454"/>
                </a:cxn>
                <a:cxn ang="0">
                  <a:pos x="140" y="502"/>
                </a:cxn>
                <a:cxn ang="0">
                  <a:pos x="100" y="550"/>
                </a:cxn>
                <a:cxn ang="0">
                  <a:pos x="65" y="586"/>
                </a:cxn>
                <a:cxn ang="0">
                  <a:pos x="56" y="592"/>
                </a:cxn>
                <a:cxn ang="0">
                  <a:pos x="40" y="604"/>
                </a:cxn>
                <a:cxn ang="0">
                  <a:pos x="33" y="616"/>
                </a:cxn>
                <a:cxn ang="0">
                  <a:pos x="17" y="623"/>
                </a:cxn>
              </a:cxnLst>
              <a:rect l="0" t="0" r="r" b="b"/>
              <a:pathLst>
                <a:path w="752" h="623">
                  <a:moveTo>
                    <a:pt x="17" y="623"/>
                  </a:moveTo>
                  <a:lnTo>
                    <a:pt x="17" y="623"/>
                  </a:lnTo>
                  <a:lnTo>
                    <a:pt x="12" y="623"/>
                  </a:lnTo>
                  <a:lnTo>
                    <a:pt x="8" y="621"/>
                  </a:lnTo>
                  <a:lnTo>
                    <a:pt x="4" y="619"/>
                  </a:lnTo>
                  <a:lnTo>
                    <a:pt x="2" y="616"/>
                  </a:lnTo>
                  <a:lnTo>
                    <a:pt x="2" y="616"/>
                  </a:lnTo>
                  <a:lnTo>
                    <a:pt x="0" y="613"/>
                  </a:lnTo>
                  <a:lnTo>
                    <a:pt x="0" y="610"/>
                  </a:lnTo>
                  <a:lnTo>
                    <a:pt x="0" y="606"/>
                  </a:lnTo>
                  <a:lnTo>
                    <a:pt x="1" y="602"/>
                  </a:lnTo>
                  <a:lnTo>
                    <a:pt x="1" y="602"/>
                  </a:lnTo>
                  <a:lnTo>
                    <a:pt x="4" y="596"/>
                  </a:lnTo>
                  <a:lnTo>
                    <a:pt x="8" y="590"/>
                  </a:lnTo>
                  <a:lnTo>
                    <a:pt x="16" y="580"/>
                  </a:lnTo>
                  <a:lnTo>
                    <a:pt x="26" y="570"/>
                  </a:lnTo>
                  <a:lnTo>
                    <a:pt x="37" y="561"/>
                  </a:lnTo>
                  <a:lnTo>
                    <a:pt x="37" y="561"/>
                  </a:lnTo>
                  <a:lnTo>
                    <a:pt x="47" y="552"/>
                  </a:lnTo>
                  <a:lnTo>
                    <a:pt x="58" y="541"/>
                  </a:lnTo>
                  <a:lnTo>
                    <a:pt x="58" y="541"/>
                  </a:lnTo>
                  <a:lnTo>
                    <a:pt x="78" y="520"/>
                  </a:lnTo>
                  <a:lnTo>
                    <a:pt x="98" y="498"/>
                  </a:lnTo>
                  <a:lnTo>
                    <a:pt x="137" y="452"/>
                  </a:lnTo>
                  <a:lnTo>
                    <a:pt x="137" y="452"/>
                  </a:lnTo>
                  <a:lnTo>
                    <a:pt x="158" y="428"/>
                  </a:lnTo>
                  <a:lnTo>
                    <a:pt x="181" y="404"/>
                  </a:lnTo>
                  <a:lnTo>
                    <a:pt x="203" y="381"/>
                  </a:lnTo>
                  <a:lnTo>
                    <a:pt x="228" y="361"/>
                  </a:lnTo>
                  <a:lnTo>
                    <a:pt x="252" y="340"/>
                  </a:lnTo>
                  <a:lnTo>
                    <a:pt x="278" y="319"/>
                  </a:lnTo>
                  <a:lnTo>
                    <a:pt x="328" y="280"/>
                  </a:lnTo>
                  <a:lnTo>
                    <a:pt x="328" y="280"/>
                  </a:lnTo>
                  <a:lnTo>
                    <a:pt x="378" y="243"/>
                  </a:lnTo>
                  <a:lnTo>
                    <a:pt x="428" y="207"/>
                  </a:lnTo>
                  <a:lnTo>
                    <a:pt x="479" y="173"/>
                  </a:lnTo>
                  <a:lnTo>
                    <a:pt x="527" y="141"/>
                  </a:lnTo>
                  <a:lnTo>
                    <a:pt x="527" y="141"/>
                  </a:lnTo>
                  <a:lnTo>
                    <a:pt x="552" y="122"/>
                  </a:lnTo>
                  <a:lnTo>
                    <a:pt x="577" y="102"/>
                  </a:lnTo>
                  <a:lnTo>
                    <a:pt x="577" y="102"/>
                  </a:lnTo>
                  <a:lnTo>
                    <a:pt x="606" y="80"/>
                  </a:lnTo>
                  <a:lnTo>
                    <a:pt x="621" y="69"/>
                  </a:lnTo>
                  <a:lnTo>
                    <a:pt x="636" y="59"/>
                  </a:lnTo>
                  <a:lnTo>
                    <a:pt x="636" y="59"/>
                  </a:lnTo>
                  <a:lnTo>
                    <a:pt x="646" y="52"/>
                  </a:lnTo>
                  <a:lnTo>
                    <a:pt x="657" y="45"/>
                  </a:lnTo>
                  <a:lnTo>
                    <a:pt x="657" y="45"/>
                  </a:lnTo>
                  <a:lnTo>
                    <a:pt x="674" y="32"/>
                  </a:lnTo>
                  <a:lnTo>
                    <a:pt x="683" y="27"/>
                  </a:lnTo>
                  <a:lnTo>
                    <a:pt x="692" y="23"/>
                  </a:lnTo>
                  <a:lnTo>
                    <a:pt x="692" y="23"/>
                  </a:lnTo>
                  <a:lnTo>
                    <a:pt x="697" y="21"/>
                  </a:lnTo>
                  <a:lnTo>
                    <a:pt x="697" y="21"/>
                  </a:lnTo>
                  <a:lnTo>
                    <a:pt x="710" y="15"/>
                  </a:lnTo>
                  <a:lnTo>
                    <a:pt x="717" y="10"/>
                  </a:lnTo>
                  <a:lnTo>
                    <a:pt x="722" y="6"/>
                  </a:lnTo>
                  <a:lnTo>
                    <a:pt x="722" y="6"/>
                  </a:lnTo>
                  <a:lnTo>
                    <a:pt x="725" y="3"/>
                  </a:lnTo>
                  <a:lnTo>
                    <a:pt x="727" y="2"/>
                  </a:lnTo>
                  <a:lnTo>
                    <a:pt x="730" y="0"/>
                  </a:lnTo>
                  <a:lnTo>
                    <a:pt x="733" y="0"/>
                  </a:lnTo>
                  <a:lnTo>
                    <a:pt x="733" y="0"/>
                  </a:lnTo>
                  <a:lnTo>
                    <a:pt x="738" y="1"/>
                  </a:lnTo>
                  <a:lnTo>
                    <a:pt x="743" y="3"/>
                  </a:lnTo>
                  <a:lnTo>
                    <a:pt x="748" y="7"/>
                  </a:lnTo>
                  <a:lnTo>
                    <a:pt x="751" y="13"/>
                  </a:lnTo>
                  <a:lnTo>
                    <a:pt x="751" y="13"/>
                  </a:lnTo>
                  <a:lnTo>
                    <a:pt x="752" y="16"/>
                  </a:lnTo>
                  <a:lnTo>
                    <a:pt x="752" y="21"/>
                  </a:lnTo>
                  <a:lnTo>
                    <a:pt x="751" y="26"/>
                  </a:lnTo>
                  <a:lnTo>
                    <a:pt x="748" y="32"/>
                  </a:lnTo>
                  <a:lnTo>
                    <a:pt x="748" y="32"/>
                  </a:lnTo>
                  <a:lnTo>
                    <a:pt x="741" y="37"/>
                  </a:lnTo>
                  <a:lnTo>
                    <a:pt x="736" y="41"/>
                  </a:lnTo>
                  <a:lnTo>
                    <a:pt x="723" y="51"/>
                  </a:lnTo>
                  <a:lnTo>
                    <a:pt x="708" y="59"/>
                  </a:lnTo>
                  <a:lnTo>
                    <a:pt x="694" y="67"/>
                  </a:lnTo>
                  <a:lnTo>
                    <a:pt x="694" y="67"/>
                  </a:lnTo>
                  <a:lnTo>
                    <a:pt x="680" y="75"/>
                  </a:lnTo>
                  <a:lnTo>
                    <a:pt x="668" y="82"/>
                  </a:lnTo>
                  <a:lnTo>
                    <a:pt x="668" y="82"/>
                  </a:lnTo>
                  <a:lnTo>
                    <a:pt x="654" y="91"/>
                  </a:lnTo>
                  <a:lnTo>
                    <a:pt x="639" y="101"/>
                  </a:lnTo>
                  <a:lnTo>
                    <a:pt x="612" y="122"/>
                  </a:lnTo>
                  <a:lnTo>
                    <a:pt x="612" y="122"/>
                  </a:lnTo>
                  <a:lnTo>
                    <a:pt x="593" y="139"/>
                  </a:lnTo>
                  <a:lnTo>
                    <a:pt x="573" y="153"/>
                  </a:lnTo>
                  <a:lnTo>
                    <a:pt x="573" y="153"/>
                  </a:lnTo>
                  <a:lnTo>
                    <a:pt x="539" y="176"/>
                  </a:lnTo>
                  <a:lnTo>
                    <a:pt x="505" y="196"/>
                  </a:lnTo>
                  <a:lnTo>
                    <a:pt x="505" y="196"/>
                  </a:lnTo>
                  <a:lnTo>
                    <a:pt x="472" y="218"/>
                  </a:lnTo>
                  <a:lnTo>
                    <a:pt x="439" y="239"/>
                  </a:lnTo>
                  <a:lnTo>
                    <a:pt x="408" y="263"/>
                  </a:lnTo>
                  <a:lnTo>
                    <a:pt x="392" y="275"/>
                  </a:lnTo>
                  <a:lnTo>
                    <a:pt x="378" y="287"/>
                  </a:lnTo>
                  <a:lnTo>
                    <a:pt x="378" y="287"/>
                  </a:lnTo>
                  <a:lnTo>
                    <a:pt x="358" y="305"/>
                  </a:lnTo>
                  <a:lnTo>
                    <a:pt x="338" y="322"/>
                  </a:lnTo>
                  <a:lnTo>
                    <a:pt x="296" y="354"/>
                  </a:lnTo>
                  <a:lnTo>
                    <a:pt x="296" y="354"/>
                  </a:lnTo>
                  <a:lnTo>
                    <a:pt x="267" y="377"/>
                  </a:lnTo>
                  <a:lnTo>
                    <a:pt x="238" y="401"/>
                  </a:lnTo>
                  <a:lnTo>
                    <a:pt x="209" y="427"/>
                  </a:lnTo>
                  <a:lnTo>
                    <a:pt x="196" y="440"/>
                  </a:lnTo>
                  <a:lnTo>
                    <a:pt x="183" y="454"/>
                  </a:lnTo>
                  <a:lnTo>
                    <a:pt x="183" y="454"/>
                  </a:lnTo>
                  <a:lnTo>
                    <a:pt x="161" y="478"/>
                  </a:lnTo>
                  <a:lnTo>
                    <a:pt x="140" y="502"/>
                  </a:lnTo>
                  <a:lnTo>
                    <a:pt x="140" y="502"/>
                  </a:lnTo>
                  <a:lnTo>
                    <a:pt x="104" y="545"/>
                  </a:lnTo>
                  <a:lnTo>
                    <a:pt x="100" y="550"/>
                  </a:lnTo>
                  <a:lnTo>
                    <a:pt x="100" y="550"/>
                  </a:lnTo>
                  <a:lnTo>
                    <a:pt x="82" y="568"/>
                  </a:lnTo>
                  <a:lnTo>
                    <a:pt x="74" y="578"/>
                  </a:lnTo>
                  <a:lnTo>
                    <a:pt x="65" y="586"/>
                  </a:lnTo>
                  <a:lnTo>
                    <a:pt x="65" y="586"/>
                  </a:lnTo>
                  <a:lnTo>
                    <a:pt x="56" y="592"/>
                  </a:lnTo>
                  <a:lnTo>
                    <a:pt x="56" y="592"/>
                  </a:lnTo>
                  <a:lnTo>
                    <a:pt x="50" y="596"/>
                  </a:lnTo>
                  <a:lnTo>
                    <a:pt x="44" y="600"/>
                  </a:lnTo>
                  <a:lnTo>
                    <a:pt x="40" y="604"/>
                  </a:lnTo>
                  <a:lnTo>
                    <a:pt x="36" y="611"/>
                  </a:lnTo>
                  <a:lnTo>
                    <a:pt x="36" y="611"/>
                  </a:lnTo>
                  <a:lnTo>
                    <a:pt x="33" y="616"/>
                  </a:lnTo>
                  <a:lnTo>
                    <a:pt x="29" y="620"/>
                  </a:lnTo>
                  <a:lnTo>
                    <a:pt x="24" y="622"/>
                  </a:lnTo>
                  <a:lnTo>
                    <a:pt x="17" y="623"/>
                  </a:lnTo>
                  <a:lnTo>
                    <a:pt x="17" y="623"/>
                  </a:lnTo>
                  <a:close/>
                </a:path>
              </a:pathLst>
            </a:custGeom>
            <a:grpFill/>
            <a:ln w="9525">
              <a:noFill/>
              <a:round/>
            </a:ln>
          </p:spPr>
          <p:txBody>
            <a:bodyPr vert="horz" wrap="square" lIns="121920" tIns="60960" rIns="121920" bIns="60960" numCol="1" anchor="t" anchorCtr="0" compatLnSpc="1"/>
            <a:lstStyle/>
            <a:p>
              <a:endParaRPr lang="zh-CN" altLang="en-US" sz="2400"/>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梯形 53"/>
          <p:cNvSpPr/>
          <p:nvPr/>
        </p:nvSpPr>
        <p:spPr>
          <a:xfrm>
            <a:off x="0" y="4909200"/>
            <a:ext cx="12192000" cy="2281455"/>
          </a:xfrm>
          <a:prstGeom prst="trapezoid">
            <a:avLst>
              <a:gd name="adj" fmla="val 5045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55" name="组合 54"/>
          <p:cNvGrpSpPr/>
          <p:nvPr/>
        </p:nvGrpSpPr>
        <p:grpSpPr>
          <a:xfrm>
            <a:off x="6189676" y="1399456"/>
            <a:ext cx="4724400" cy="4724400"/>
            <a:chOff x="3733800" y="1066800"/>
            <a:chExt cx="4724400" cy="4724400"/>
          </a:xfrm>
        </p:grpSpPr>
        <p:sp>
          <p:nvSpPr>
            <p:cNvPr id="56" name="弧形 55"/>
            <p:cNvSpPr/>
            <p:nvPr/>
          </p:nvSpPr>
          <p:spPr>
            <a:xfrm>
              <a:off x="4013200" y="1346200"/>
              <a:ext cx="4165600" cy="4165600"/>
            </a:xfrm>
            <a:prstGeom prst="arc">
              <a:avLst>
                <a:gd name="adj1" fmla="val 0"/>
                <a:gd name="adj2" fmla="val 16200000"/>
              </a:avLst>
            </a:prstGeom>
            <a:ln w="101600" cap="rnd">
              <a:solidFill>
                <a:srgbClr val="0E419C"/>
              </a:solidFill>
              <a:round/>
            </a:ln>
            <a:effectLst>
              <a:outerShdw blurRad="1524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E419C"/>
                </a:solidFill>
                <a:effectLst/>
                <a:uLnTx/>
                <a:uFillTx/>
                <a:cs typeface="+mn-ea"/>
                <a:sym typeface="+mn-lt"/>
              </a:endParaRPr>
            </a:p>
          </p:txBody>
        </p:sp>
        <p:sp>
          <p:nvSpPr>
            <p:cNvPr id="57" name="椭圆 56"/>
            <p:cNvSpPr/>
            <p:nvPr/>
          </p:nvSpPr>
          <p:spPr>
            <a:xfrm>
              <a:off x="3733800" y="1066800"/>
              <a:ext cx="4724400" cy="4724400"/>
            </a:xfrm>
            <a:prstGeom prst="ellipse">
              <a:avLst/>
            </a:prstGeom>
            <a:ln w="25400" cap="rnd">
              <a:solidFill>
                <a:srgbClr val="D5D5D5"/>
              </a:solidFill>
              <a:prstDash val="dash"/>
              <a:round/>
            </a:ln>
            <a:effectLst>
              <a:outerShdw blurRad="2540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grpSp>
      <p:sp>
        <p:nvSpPr>
          <p:cNvPr id="97" name="文本框 96"/>
          <p:cNvSpPr txBox="1"/>
          <p:nvPr/>
        </p:nvSpPr>
        <p:spPr>
          <a:xfrm>
            <a:off x="1404982" y="1425580"/>
            <a:ext cx="429047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E419C"/>
                </a:solidFill>
                <a:effectLst/>
                <a:uLnTx/>
                <a:uFillTx/>
                <a:cs typeface="+mn-ea"/>
                <a:sym typeface="+mn-lt"/>
              </a:rPr>
              <a:t>错误提示</a:t>
            </a:r>
          </a:p>
        </p:txBody>
      </p:sp>
      <p:grpSp>
        <p:nvGrpSpPr>
          <p:cNvPr id="143" name="组合 142">
            <a:extLst>
              <a:ext uri="{FF2B5EF4-FFF2-40B4-BE49-F238E27FC236}">
                <a16:creationId xmlns:a16="http://schemas.microsoft.com/office/drawing/2014/main" id="{BD1E30E3-560C-5762-D22D-B66F12228A0C}"/>
              </a:ext>
            </a:extLst>
          </p:cNvPr>
          <p:cNvGrpSpPr/>
          <p:nvPr/>
        </p:nvGrpSpPr>
        <p:grpSpPr>
          <a:xfrm>
            <a:off x="0" y="1"/>
            <a:ext cx="12192000" cy="711200"/>
            <a:chOff x="0" y="1"/>
            <a:chExt cx="12192000" cy="711200"/>
          </a:xfrm>
        </p:grpSpPr>
        <p:sp>
          <p:nvSpPr>
            <p:cNvPr id="144" name="矩形 143">
              <a:extLst>
                <a:ext uri="{FF2B5EF4-FFF2-40B4-BE49-F238E27FC236}">
                  <a16:creationId xmlns:a16="http://schemas.microsoft.com/office/drawing/2014/main" id="{799313F1-DA05-E93F-26F7-E2635913A1F6}"/>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5" name="组合 144">
              <a:extLst>
                <a:ext uri="{FF2B5EF4-FFF2-40B4-BE49-F238E27FC236}">
                  <a16:creationId xmlns:a16="http://schemas.microsoft.com/office/drawing/2014/main" id="{41C15F75-4461-3266-FA8A-784E7AC23ADA}"/>
                </a:ext>
              </a:extLst>
            </p:cNvPr>
            <p:cNvGrpSpPr/>
            <p:nvPr/>
          </p:nvGrpSpPr>
          <p:grpSpPr>
            <a:xfrm>
              <a:off x="3838921" y="159473"/>
              <a:ext cx="7694113" cy="369332"/>
              <a:chOff x="3496021" y="299173"/>
              <a:chExt cx="7694113" cy="369332"/>
            </a:xfrm>
          </p:grpSpPr>
          <p:sp>
            <p:nvSpPr>
              <p:cNvPr id="148" name="文本框 147">
                <a:extLst>
                  <a:ext uri="{FF2B5EF4-FFF2-40B4-BE49-F238E27FC236}">
                    <a16:creationId xmlns:a16="http://schemas.microsoft.com/office/drawing/2014/main" id="{C1144653-8B03-676F-767F-A7824951448C}"/>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149" name="文本框 148">
                <a:extLst>
                  <a:ext uri="{FF2B5EF4-FFF2-40B4-BE49-F238E27FC236}">
                    <a16:creationId xmlns:a16="http://schemas.microsoft.com/office/drawing/2014/main" id="{273E86FB-C0F3-58B2-1342-3AD6CA90E486}"/>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150" name="文本框 149">
                <a:extLst>
                  <a:ext uri="{FF2B5EF4-FFF2-40B4-BE49-F238E27FC236}">
                    <a16:creationId xmlns:a16="http://schemas.microsoft.com/office/drawing/2014/main" id="{2B6BC46E-4D49-EA7C-A5A7-231524A622C2}"/>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151" name="文本框 150">
                <a:extLst>
                  <a:ext uri="{FF2B5EF4-FFF2-40B4-BE49-F238E27FC236}">
                    <a16:creationId xmlns:a16="http://schemas.microsoft.com/office/drawing/2014/main" id="{7442341D-E625-789D-699C-84CBA81776A6}"/>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152" name="文本框 151">
                <a:extLst>
                  <a:ext uri="{FF2B5EF4-FFF2-40B4-BE49-F238E27FC236}">
                    <a16:creationId xmlns:a16="http://schemas.microsoft.com/office/drawing/2014/main" id="{193C81E3-0A18-EC6D-7A99-232807693078}"/>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153" name="直接连接符 152">
                <a:extLst>
                  <a:ext uri="{FF2B5EF4-FFF2-40B4-BE49-F238E27FC236}">
                    <a16:creationId xmlns:a16="http://schemas.microsoft.com/office/drawing/2014/main" id="{C0B35113-B456-AD0D-FECA-FA4CFFE81700}"/>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a:extLst>
                  <a:ext uri="{FF2B5EF4-FFF2-40B4-BE49-F238E27FC236}">
                    <a16:creationId xmlns:a16="http://schemas.microsoft.com/office/drawing/2014/main" id="{67133855-F0CD-24A0-FB14-FF23FAF81CA8}"/>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 name="直接连接符 154">
                <a:extLst>
                  <a:ext uri="{FF2B5EF4-FFF2-40B4-BE49-F238E27FC236}">
                    <a16:creationId xmlns:a16="http://schemas.microsoft.com/office/drawing/2014/main" id="{CFD7D4ED-281C-0742-0778-D22BF7479730}"/>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 name="直接连接符 155">
                <a:extLst>
                  <a:ext uri="{FF2B5EF4-FFF2-40B4-BE49-F238E27FC236}">
                    <a16:creationId xmlns:a16="http://schemas.microsoft.com/office/drawing/2014/main" id="{457A3FB3-07E5-1E1F-92D7-0B612A4919C9}"/>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46" name="等腰三角形 145">
              <a:extLst>
                <a:ext uri="{FF2B5EF4-FFF2-40B4-BE49-F238E27FC236}">
                  <a16:creationId xmlns:a16="http://schemas.microsoft.com/office/drawing/2014/main" id="{D834E2F8-CD05-3BBE-700B-13FCD61B99CE}"/>
                </a:ext>
              </a:extLst>
            </p:cNvPr>
            <p:cNvSpPr/>
            <p:nvPr/>
          </p:nvSpPr>
          <p:spPr>
            <a:xfrm>
              <a:off x="92378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a:extLst>
              <a:ext uri="{FF2B5EF4-FFF2-40B4-BE49-F238E27FC236}">
                <a16:creationId xmlns:a16="http://schemas.microsoft.com/office/drawing/2014/main" id="{52524142-34F9-4DBC-5696-7CF29FB819AC}"/>
              </a:ext>
            </a:extLst>
          </p:cNvPr>
          <p:cNvPicPr>
            <a:picLocks noChangeAspect="1"/>
          </p:cNvPicPr>
          <p:nvPr/>
        </p:nvPicPr>
        <p:blipFill>
          <a:blip r:embed="rId3"/>
          <a:stretch>
            <a:fillRect/>
          </a:stretch>
        </p:blipFill>
        <p:spPr>
          <a:xfrm>
            <a:off x="7351050" y="2629271"/>
            <a:ext cx="2152950" cy="2000529"/>
          </a:xfrm>
          <a:prstGeom prst="rect">
            <a:avLst/>
          </a:prstGeom>
        </p:spPr>
      </p:pic>
      <p:sp>
        <p:nvSpPr>
          <p:cNvPr id="6" name="文本框 83">
            <a:extLst>
              <a:ext uri="{FF2B5EF4-FFF2-40B4-BE49-F238E27FC236}">
                <a16:creationId xmlns:a16="http://schemas.microsoft.com/office/drawing/2014/main" id="{038391AF-3B22-9AB3-7552-C4C5659E097C}"/>
              </a:ext>
            </a:extLst>
          </p:cNvPr>
          <p:cNvSpPr txBox="1"/>
          <p:nvPr/>
        </p:nvSpPr>
        <p:spPr>
          <a:xfrm>
            <a:off x="635343" y="2182504"/>
            <a:ext cx="4941674" cy="424731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sz="5400" b="0" i="0" u="none" strike="noStrike" kern="1200" cap="none" spc="0" normalizeH="0" baseline="0" noProof="1">
                <a:ln>
                  <a:noFill/>
                </a:ln>
                <a:solidFill>
                  <a:srgbClr val="FF0000"/>
                </a:solidFill>
                <a:effectLst/>
                <a:uLnTx/>
                <a:uFillTx/>
                <a:cs typeface="+mn-ea"/>
                <a:sym typeface="+mn-lt"/>
              </a:rPr>
              <a:t>进入界面第一步必须先训练模型否则按任何其它按钮都会提示错误！</a:t>
            </a:r>
            <a:endParaRPr kumimoji="0" lang="en-US" altLang="zh-CN" sz="5400" b="0" i="0" u="none" strike="noStrike" kern="1200" cap="none" spc="0" normalizeH="0" baseline="0" noProof="1">
              <a:ln>
                <a:noFill/>
              </a:ln>
              <a:solidFill>
                <a:srgbClr val="FF0000"/>
              </a:solidFill>
              <a:effectLst/>
              <a:uLnTx/>
              <a:uFillTx/>
              <a:cs typeface="+mn-ea"/>
              <a:sym typeface="+mn-lt"/>
            </a:endParaRPr>
          </a:p>
        </p:txBody>
      </p:sp>
      <p:grpSp>
        <p:nvGrpSpPr>
          <p:cNvPr id="2" name="组合 1">
            <a:extLst>
              <a:ext uri="{FF2B5EF4-FFF2-40B4-BE49-F238E27FC236}">
                <a16:creationId xmlns:a16="http://schemas.microsoft.com/office/drawing/2014/main" id="{EFF27DAB-B973-677D-659A-BC586BC74D49}"/>
              </a:ext>
            </a:extLst>
          </p:cNvPr>
          <p:cNvGrpSpPr/>
          <p:nvPr/>
        </p:nvGrpSpPr>
        <p:grpSpPr>
          <a:xfrm>
            <a:off x="3719736" y="1106801"/>
            <a:ext cx="956733" cy="958851"/>
            <a:chOff x="5211763" y="1144588"/>
            <a:chExt cx="717550" cy="719138"/>
          </a:xfrm>
          <a:solidFill>
            <a:schemeClr val="tx1"/>
          </a:solidFill>
        </p:grpSpPr>
        <p:sp>
          <p:nvSpPr>
            <p:cNvPr id="3" name="Freeform 928">
              <a:extLst>
                <a:ext uri="{FF2B5EF4-FFF2-40B4-BE49-F238E27FC236}">
                  <a16:creationId xmlns:a16="http://schemas.microsoft.com/office/drawing/2014/main" id="{CD95D3E8-1790-661E-9A0A-BAC44584650B}"/>
                </a:ext>
              </a:extLst>
            </p:cNvPr>
            <p:cNvSpPr/>
            <p:nvPr/>
          </p:nvSpPr>
          <p:spPr bwMode="auto">
            <a:xfrm>
              <a:off x="5278438" y="1295400"/>
              <a:ext cx="22225" cy="100013"/>
            </a:xfrm>
            <a:custGeom>
              <a:avLst/>
              <a:gdLst/>
              <a:ahLst/>
              <a:cxnLst>
                <a:cxn ang="0">
                  <a:pos x="33" y="4"/>
                </a:cxn>
                <a:cxn ang="0">
                  <a:pos x="33" y="4"/>
                </a:cxn>
                <a:cxn ang="0">
                  <a:pos x="32" y="15"/>
                </a:cxn>
                <a:cxn ang="0">
                  <a:pos x="28" y="26"/>
                </a:cxn>
                <a:cxn ang="0">
                  <a:pos x="26" y="36"/>
                </a:cxn>
                <a:cxn ang="0">
                  <a:pos x="23" y="48"/>
                </a:cxn>
                <a:cxn ang="0">
                  <a:pos x="23" y="48"/>
                </a:cxn>
                <a:cxn ang="0">
                  <a:pos x="16" y="94"/>
                </a:cxn>
                <a:cxn ang="0">
                  <a:pos x="16" y="94"/>
                </a:cxn>
                <a:cxn ang="0">
                  <a:pos x="11" y="117"/>
                </a:cxn>
                <a:cxn ang="0">
                  <a:pos x="6" y="139"/>
                </a:cxn>
                <a:cxn ang="0">
                  <a:pos x="2" y="161"/>
                </a:cxn>
                <a:cxn ang="0">
                  <a:pos x="0" y="173"/>
                </a:cxn>
                <a:cxn ang="0">
                  <a:pos x="0" y="184"/>
                </a:cxn>
                <a:cxn ang="0">
                  <a:pos x="0" y="184"/>
                </a:cxn>
                <a:cxn ang="0">
                  <a:pos x="0" y="186"/>
                </a:cxn>
                <a:cxn ang="0">
                  <a:pos x="1" y="188"/>
                </a:cxn>
                <a:cxn ang="0">
                  <a:pos x="2" y="189"/>
                </a:cxn>
                <a:cxn ang="0">
                  <a:pos x="4" y="189"/>
                </a:cxn>
                <a:cxn ang="0">
                  <a:pos x="6" y="189"/>
                </a:cxn>
                <a:cxn ang="0">
                  <a:pos x="7" y="188"/>
                </a:cxn>
                <a:cxn ang="0">
                  <a:pos x="8" y="186"/>
                </a:cxn>
                <a:cxn ang="0">
                  <a:pos x="9" y="184"/>
                </a:cxn>
                <a:cxn ang="0">
                  <a:pos x="9" y="184"/>
                </a:cxn>
                <a:cxn ang="0">
                  <a:pos x="10" y="172"/>
                </a:cxn>
                <a:cxn ang="0">
                  <a:pos x="11" y="158"/>
                </a:cxn>
                <a:cxn ang="0">
                  <a:pos x="16" y="132"/>
                </a:cxn>
                <a:cxn ang="0">
                  <a:pos x="22" y="107"/>
                </a:cxn>
                <a:cxn ang="0">
                  <a:pos x="27" y="82"/>
                </a:cxn>
                <a:cxn ang="0">
                  <a:pos x="27" y="82"/>
                </a:cxn>
                <a:cxn ang="0">
                  <a:pos x="32" y="58"/>
                </a:cxn>
                <a:cxn ang="0">
                  <a:pos x="36" y="35"/>
                </a:cxn>
                <a:cxn ang="0">
                  <a:pos x="36" y="35"/>
                </a:cxn>
                <a:cxn ang="0">
                  <a:pos x="40" y="20"/>
                </a:cxn>
                <a:cxn ang="0">
                  <a:pos x="41" y="12"/>
                </a:cxn>
                <a:cxn ang="0">
                  <a:pos x="42" y="4"/>
                </a:cxn>
                <a:cxn ang="0">
                  <a:pos x="42" y="4"/>
                </a:cxn>
                <a:cxn ang="0">
                  <a:pos x="42" y="2"/>
                </a:cxn>
                <a:cxn ang="0">
                  <a:pos x="41" y="1"/>
                </a:cxn>
                <a:cxn ang="0">
                  <a:pos x="39" y="0"/>
                </a:cxn>
                <a:cxn ang="0">
                  <a:pos x="37" y="0"/>
                </a:cxn>
                <a:cxn ang="0">
                  <a:pos x="36" y="0"/>
                </a:cxn>
                <a:cxn ang="0">
                  <a:pos x="34" y="1"/>
                </a:cxn>
                <a:cxn ang="0">
                  <a:pos x="33" y="2"/>
                </a:cxn>
                <a:cxn ang="0">
                  <a:pos x="33" y="4"/>
                </a:cxn>
                <a:cxn ang="0">
                  <a:pos x="33" y="4"/>
                </a:cxn>
              </a:cxnLst>
              <a:rect l="0" t="0" r="r" b="b"/>
              <a:pathLst>
                <a:path w="42" h="189">
                  <a:moveTo>
                    <a:pt x="33" y="4"/>
                  </a:moveTo>
                  <a:lnTo>
                    <a:pt x="33" y="4"/>
                  </a:lnTo>
                  <a:lnTo>
                    <a:pt x="32" y="15"/>
                  </a:lnTo>
                  <a:lnTo>
                    <a:pt x="28" y="26"/>
                  </a:lnTo>
                  <a:lnTo>
                    <a:pt x="26" y="36"/>
                  </a:lnTo>
                  <a:lnTo>
                    <a:pt x="23" y="48"/>
                  </a:lnTo>
                  <a:lnTo>
                    <a:pt x="23" y="48"/>
                  </a:lnTo>
                  <a:lnTo>
                    <a:pt x="16" y="94"/>
                  </a:lnTo>
                  <a:lnTo>
                    <a:pt x="16" y="94"/>
                  </a:lnTo>
                  <a:lnTo>
                    <a:pt x="11" y="117"/>
                  </a:lnTo>
                  <a:lnTo>
                    <a:pt x="6" y="139"/>
                  </a:lnTo>
                  <a:lnTo>
                    <a:pt x="2" y="161"/>
                  </a:lnTo>
                  <a:lnTo>
                    <a:pt x="0" y="173"/>
                  </a:lnTo>
                  <a:lnTo>
                    <a:pt x="0" y="184"/>
                  </a:lnTo>
                  <a:lnTo>
                    <a:pt x="0" y="184"/>
                  </a:lnTo>
                  <a:lnTo>
                    <a:pt x="0" y="186"/>
                  </a:lnTo>
                  <a:lnTo>
                    <a:pt x="1" y="188"/>
                  </a:lnTo>
                  <a:lnTo>
                    <a:pt x="2" y="189"/>
                  </a:lnTo>
                  <a:lnTo>
                    <a:pt x="4" y="189"/>
                  </a:lnTo>
                  <a:lnTo>
                    <a:pt x="6" y="189"/>
                  </a:lnTo>
                  <a:lnTo>
                    <a:pt x="7" y="188"/>
                  </a:lnTo>
                  <a:lnTo>
                    <a:pt x="8" y="186"/>
                  </a:lnTo>
                  <a:lnTo>
                    <a:pt x="9" y="184"/>
                  </a:lnTo>
                  <a:lnTo>
                    <a:pt x="9" y="184"/>
                  </a:lnTo>
                  <a:lnTo>
                    <a:pt x="10" y="172"/>
                  </a:lnTo>
                  <a:lnTo>
                    <a:pt x="11" y="158"/>
                  </a:lnTo>
                  <a:lnTo>
                    <a:pt x="16" y="132"/>
                  </a:lnTo>
                  <a:lnTo>
                    <a:pt x="22" y="107"/>
                  </a:lnTo>
                  <a:lnTo>
                    <a:pt x="27" y="82"/>
                  </a:lnTo>
                  <a:lnTo>
                    <a:pt x="27" y="82"/>
                  </a:lnTo>
                  <a:lnTo>
                    <a:pt x="32" y="58"/>
                  </a:lnTo>
                  <a:lnTo>
                    <a:pt x="36" y="35"/>
                  </a:lnTo>
                  <a:lnTo>
                    <a:pt x="36" y="35"/>
                  </a:lnTo>
                  <a:lnTo>
                    <a:pt x="40" y="20"/>
                  </a:lnTo>
                  <a:lnTo>
                    <a:pt x="41" y="12"/>
                  </a:lnTo>
                  <a:lnTo>
                    <a:pt x="42" y="4"/>
                  </a:lnTo>
                  <a:lnTo>
                    <a:pt x="42" y="4"/>
                  </a:lnTo>
                  <a:lnTo>
                    <a:pt x="42" y="2"/>
                  </a:lnTo>
                  <a:lnTo>
                    <a:pt x="41" y="1"/>
                  </a:lnTo>
                  <a:lnTo>
                    <a:pt x="39" y="0"/>
                  </a:lnTo>
                  <a:lnTo>
                    <a:pt x="37" y="0"/>
                  </a:lnTo>
                  <a:lnTo>
                    <a:pt x="36" y="0"/>
                  </a:lnTo>
                  <a:lnTo>
                    <a:pt x="34" y="1"/>
                  </a:lnTo>
                  <a:lnTo>
                    <a:pt x="33" y="2"/>
                  </a:lnTo>
                  <a:lnTo>
                    <a:pt x="33" y="4"/>
                  </a:lnTo>
                  <a:lnTo>
                    <a:pt x="33"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 name="Freeform 929">
              <a:extLst>
                <a:ext uri="{FF2B5EF4-FFF2-40B4-BE49-F238E27FC236}">
                  <a16:creationId xmlns:a16="http://schemas.microsoft.com/office/drawing/2014/main" id="{D51C523E-1417-66F0-11AF-E24D9E1C7805}"/>
                </a:ext>
              </a:extLst>
            </p:cNvPr>
            <p:cNvSpPr/>
            <p:nvPr/>
          </p:nvSpPr>
          <p:spPr bwMode="auto">
            <a:xfrm>
              <a:off x="5316538" y="1249363"/>
              <a:ext cx="44450" cy="173038"/>
            </a:xfrm>
            <a:custGeom>
              <a:avLst/>
              <a:gdLst/>
              <a:ahLst/>
              <a:cxnLst>
                <a:cxn ang="0">
                  <a:pos x="77" y="2"/>
                </a:cxn>
                <a:cxn ang="0">
                  <a:pos x="77" y="2"/>
                </a:cxn>
                <a:cxn ang="0">
                  <a:pos x="71" y="14"/>
                </a:cxn>
                <a:cxn ang="0">
                  <a:pos x="66" y="25"/>
                </a:cxn>
                <a:cxn ang="0">
                  <a:pos x="63" y="37"/>
                </a:cxn>
                <a:cxn ang="0">
                  <a:pos x="60" y="49"/>
                </a:cxn>
                <a:cxn ang="0">
                  <a:pos x="55" y="74"/>
                </a:cxn>
                <a:cxn ang="0">
                  <a:pos x="50" y="98"/>
                </a:cxn>
                <a:cxn ang="0">
                  <a:pos x="50" y="98"/>
                </a:cxn>
                <a:cxn ang="0">
                  <a:pos x="43" y="126"/>
                </a:cxn>
                <a:cxn ang="0">
                  <a:pos x="35" y="154"/>
                </a:cxn>
                <a:cxn ang="0">
                  <a:pos x="27" y="182"/>
                </a:cxn>
                <a:cxn ang="0">
                  <a:pos x="19" y="210"/>
                </a:cxn>
                <a:cxn ang="0">
                  <a:pos x="19" y="210"/>
                </a:cxn>
                <a:cxn ang="0">
                  <a:pos x="13" y="233"/>
                </a:cxn>
                <a:cxn ang="0">
                  <a:pos x="9" y="253"/>
                </a:cxn>
                <a:cxn ang="0">
                  <a:pos x="4" y="274"/>
                </a:cxn>
                <a:cxn ang="0">
                  <a:pos x="1" y="296"/>
                </a:cxn>
                <a:cxn ang="0">
                  <a:pos x="0" y="305"/>
                </a:cxn>
                <a:cxn ang="0">
                  <a:pos x="0" y="312"/>
                </a:cxn>
                <a:cxn ang="0">
                  <a:pos x="1" y="319"/>
                </a:cxn>
                <a:cxn ang="0">
                  <a:pos x="3" y="325"/>
                </a:cxn>
                <a:cxn ang="0">
                  <a:pos x="5" y="326"/>
                </a:cxn>
                <a:cxn ang="0">
                  <a:pos x="6" y="327"/>
                </a:cxn>
                <a:cxn ang="0">
                  <a:pos x="9" y="328"/>
                </a:cxn>
                <a:cxn ang="0">
                  <a:pos x="11" y="327"/>
                </a:cxn>
                <a:cxn ang="0">
                  <a:pos x="11" y="327"/>
                </a:cxn>
                <a:cxn ang="0">
                  <a:pos x="13" y="326"/>
                </a:cxn>
                <a:cxn ang="0">
                  <a:pos x="14" y="325"/>
                </a:cxn>
                <a:cxn ang="0">
                  <a:pos x="14" y="324"/>
                </a:cxn>
                <a:cxn ang="0">
                  <a:pos x="14" y="322"/>
                </a:cxn>
                <a:cxn ang="0">
                  <a:pos x="13" y="319"/>
                </a:cxn>
                <a:cxn ang="0">
                  <a:pos x="12" y="318"/>
                </a:cxn>
                <a:cxn ang="0">
                  <a:pos x="11" y="317"/>
                </a:cxn>
                <a:cxn ang="0">
                  <a:pos x="9" y="317"/>
                </a:cxn>
                <a:cxn ang="0">
                  <a:pos x="9" y="317"/>
                </a:cxn>
                <a:cxn ang="0">
                  <a:pos x="16" y="265"/>
                </a:cxn>
                <a:cxn ang="0">
                  <a:pos x="16" y="265"/>
                </a:cxn>
                <a:cxn ang="0">
                  <a:pos x="26" y="221"/>
                </a:cxn>
                <a:cxn ang="0">
                  <a:pos x="30" y="199"/>
                </a:cxn>
                <a:cxn ang="0">
                  <a:pos x="36" y="178"/>
                </a:cxn>
                <a:cxn ang="0">
                  <a:pos x="36" y="178"/>
                </a:cxn>
                <a:cxn ang="0">
                  <a:pos x="49" y="136"/>
                </a:cxn>
                <a:cxn ang="0">
                  <a:pos x="56" y="114"/>
                </a:cxn>
                <a:cxn ang="0">
                  <a:pos x="61" y="92"/>
                </a:cxn>
                <a:cxn ang="0">
                  <a:pos x="61" y="92"/>
                </a:cxn>
                <a:cxn ang="0">
                  <a:pos x="70" y="49"/>
                </a:cxn>
                <a:cxn ang="0">
                  <a:pos x="72" y="39"/>
                </a:cxn>
                <a:cxn ang="0">
                  <a:pos x="75" y="27"/>
                </a:cxn>
                <a:cxn ang="0">
                  <a:pos x="79" y="17"/>
                </a:cxn>
                <a:cxn ang="0">
                  <a:pos x="86" y="8"/>
                </a:cxn>
                <a:cxn ang="0">
                  <a:pos x="86" y="8"/>
                </a:cxn>
                <a:cxn ang="0">
                  <a:pos x="86" y="5"/>
                </a:cxn>
                <a:cxn ang="0">
                  <a:pos x="86" y="3"/>
                </a:cxn>
                <a:cxn ang="0">
                  <a:pos x="84" y="2"/>
                </a:cxn>
                <a:cxn ang="0">
                  <a:pos x="83" y="1"/>
                </a:cxn>
                <a:cxn ang="0">
                  <a:pos x="81" y="0"/>
                </a:cxn>
                <a:cxn ang="0">
                  <a:pos x="80" y="0"/>
                </a:cxn>
                <a:cxn ang="0">
                  <a:pos x="78" y="1"/>
                </a:cxn>
                <a:cxn ang="0">
                  <a:pos x="77" y="2"/>
                </a:cxn>
                <a:cxn ang="0">
                  <a:pos x="77" y="2"/>
                </a:cxn>
              </a:cxnLst>
              <a:rect l="0" t="0" r="r" b="b"/>
              <a:pathLst>
                <a:path w="86" h="328">
                  <a:moveTo>
                    <a:pt x="77" y="2"/>
                  </a:moveTo>
                  <a:lnTo>
                    <a:pt x="77" y="2"/>
                  </a:lnTo>
                  <a:lnTo>
                    <a:pt x="71" y="14"/>
                  </a:lnTo>
                  <a:lnTo>
                    <a:pt x="66" y="25"/>
                  </a:lnTo>
                  <a:lnTo>
                    <a:pt x="63" y="37"/>
                  </a:lnTo>
                  <a:lnTo>
                    <a:pt x="60" y="49"/>
                  </a:lnTo>
                  <a:lnTo>
                    <a:pt x="55" y="74"/>
                  </a:lnTo>
                  <a:lnTo>
                    <a:pt x="50" y="98"/>
                  </a:lnTo>
                  <a:lnTo>
                    <a:pt x="50" y="98"/>
                  </a:lnTo>
                  <a:lnTo>
                    <a:pt x="43" y="126"/>
                  </a:lnTo>
                  <a:lnTo>
                    <a:pt x="35" y="154"/>
                  </a:lnTo>
                  <a:lnTo>
                    <a:pt x="27" y="182"/>
                  </a:lnTo>
                  <a:lnTo>
                    <a:pt x="19" y="210"/>
                  </a:lnTo>
                  <a:lnTo>
                    <a:pt x="19" y="210"/>
                  </a:lnTo>
                  <a:lnTo>
                    <a:pt x="13" y="233"/>
                  </a:lnTo>
                  <a:lnTo>
                    <a:pt x="9" y="253"/>
                  </a:lnTo>
                  <a:lnTo>
                    <a:pt x="4" y="274"/>
                  </a:lnTo>
                  <a:lnTo>
                    <a:pt x="1" y="296"/>
                  </a:lnTo>
                  <a:lnTo>
                    <a:pt x="0" y="305"/>
                  </a:lnTo>
                  <a:lnTo>
                    <a:pt x="0" y="312"/>
                  </a:lnTo>
                  <a:lnTo>
                    <a:pt x="1" y="319"/>
                  </a:lnTo>
                  <a:lnTo>
                    <a:pt x="3" y="325"/>
                  </a:lnTo>
                  <a:lnTo>
                    <a:pt x="5" y="326"/>
                  </a:lnTo>
                  <a:lnTo>
                    <a:pt x="6" y="327"/>
                  </a:lnTo>
                  <a:lnTo>
                    <a:pt x="9" y="328"/>
                  </a:lnTo>
                  <a:lnTo>
                    <a:pt x="11" y="327"/>
                  </a:lnTo>
                  <a:lnTo>
                    <a:pt x="11" y="327"/>
                  </a:lnTo>
                  <a:lnTo>
                    <a:pt x="13" y="326"/>
                  </a:lnTo>
                  <a:lnTo>
                    <a:pt x="14" y="325"/>
                  </a:lnTo>
                  <a:lnTo>
                    <a:pt x="14" y="324"/>
                  </a:lnTo>
                  <a:lnTo>
                    <a:pt x="14" y="322"/>
                  </a:lnTo>
                  <a:lnTo>
                    <a:pt x="13" y="319"/>
                  </a:lnTo>
                  <a:lnTo>
                    <a:pt x="12" y="318"/>
                  </a:lnTo>
                  <a:lnTo>
                    <a:pt x="11" y="317"/>
                  </a:lnTo>
                  <a:lnTo>
                    <a:pt x="9" y="317"/>
                  </a:lnTo>
                  <a:lnTo>
                    <a:pt x="9" y="317"/>
                  </a:lnTo>
                  <a:lnTo>
                    <a:pt x="16" y="265"/>
                  </a:lnTo>
                  <a:lnTo>
                    <a:pt x="16" y="265"/>
                  </a:lnTo>
                  <a:lnTo>
                    <a:pt x="26" y="221"/>
                  </a:lnTo>
                  <a:lnTo>
                    <a:pt x="30" y="199"/>
                  </a:lnTo>
                  <a:lnTo>
                    <a:pt x="36" y="178"/>
                  </a:lnTo>
                  <a:lnTo>
                    <a:pt x="36" y="178"/>
                  </a:lnTo>
                  <a:lnTo>
                    <a:pt x="49" y="136"/>
                  </a:lnTo>
                  <a:lnTo>
                    <a:pt x="56" y="114"/>
                  </a:lnTo>
                  <a:lnTo>
                    <a:pt x="61" y="92"/>
                  </a:lnTo>
                  <a:lnTo>
                    <a:pt x="61" y="92"/>
                  </a:lnTo>
                  <a:lnTo>
                    <a:pt x="70" y="49"/>
                  </a:lnTo>
                  <a:lnTo>
                    <a:pt x="72" y="39"/>
                  </a:lnTo>
                  <a:lnTo>
                    <a:pt x="75" y="27"/>
                  </a:lnTo>
                  <a:lnTo>
                    <a:pt x="79" y="17"/>
                  </a:lnTo>
                  <a:lnTo>
                    <a:pt x="86" y="8"/>
                  </a:lnTo>
                  <a:lnTo>
                    <a:pt x="86" y="8"/>
                  </a:lnTo>
                  <a:lnTo>
                    <a:pt x="86" y="5"/>
                  </a:lnTo>
                  <a:lnTo>
                    <a:pt x="86" y="3"/>
                  </a:lnTo>
                  <a:lnTo>
                    <a:pt x="84" y="2"/>
                  </a:lnTo>
                  <a:lnTo>
                    <a:pt x="83" y="1"/>
                  </a:lnTo>
                  <a:lnTo>
                    <a:pt x="81" y="0"/>
                  </a:lnTo>
                  <a:lnTo>
                    <a:pt x="80" y="0"/>
                  </a:lnTo>
                  <a:lnTo>
                    <a:pt x="78" y="1"/>
                  </a:lnTo>
                  <a:lnTo>
                    <a:pt x="77" y="2"/>
                  </a:lnTo>
                  <a:lnTo>
                    <a:pt x="77"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 name="Freeform 930">
              <a:extLst>
                <a:ext uri="{FF2B5EF4-FFF2-40B4-BE49-F238E27FC236}">
                  <a16:creationId xmlns:a16="http://schemas.microsoft.com/office/drawing/2014/main" id="{FE401273-8837-254B-D30C-E237DDB3C8AA}"/>
                </a:ext>
              </a:extLst>
            </p:cNvPr>
            <p:cNvSpPr/>
            <p:nvPr/>
          </p:nvSpPr>
          <p:spPr bwMode="auto">
            <a:xfrm>
              <a:off x="5343525" y="1196975"/>
              <a:ext cx="55563" cy="230188"/>
            </a:xfrm>
            <a:custGeom>
              <a:avLst/>
              <a:gdLst/>
              <a:ahLst/>
              <a:cxnLst>
                <a:cxn ang="0">
                  <a:pos x="95" y="3"/>
                </a:cxn>
                <a:cxn ang="0">
                  <a:pos x="95" y="3"/>
                </a:cxn>
                <a:cxn ang="0">
                  <a:pos x="87" y="23"/>
                </a:cxn>
                <a:cxn ang="0">
                  <a:pos x="80" y="43"/>
                </a:cxn>
                <a:cxn ang="0">
                  <a:pos x="75" y="64"/>
                </a:cxn>
                <a:cxn ang="0">
                  <a:pos x="72" y="86"/>
                </a:cxn>
                <a:cxn ang="0">
                  <a:pos x="72" y="86"/>
                </a:cxn>
                <a:cxn ang="0">
                  <a:pos x="68" y="118"/>
                </a:cxn>
                <a:cxn ang="0">
                  <a:pos x="63" y="151"/>
                </a:cxn>
                <a:cxn ang="0">
                  <a:pos x="57" y="183"/>
                </a:cxn>
                <a:cxn ang="0">
                  <a:pos x="51" y="215"/>
                </a:cxn>
                <a:cxn ang="0">
                  <a:pos x="51" y="215"/>
                </a:cxn>
                <a:cxn ang="0">
                  <a:pos x="45" y="242"/>
                </a:cxn>
                <a:cxn ang="0">
                  <a:pos x="38" y="269"/>
                </a:cxn>
                <a:cxn ang="0">
                  <a:pos x="21" y="322"/>
                </a:cxn>
                <a:cxn ang="0">
                  <a:pos x="13" y="349"/>
                </a:cxn>
                <a:cxn ang="0">
                  <a:pos x="7" y="376"/>
                </a:cxn>
                <a:cxn ang="0">
                  <a:pos x="3" y="404"/>
                </a:cxn>
                <a:cxn ang="0">
                  <a:pos x="2" y="417"/>
                </a:cxn>
                <a:cxn ang="0">
                  <a:pos x="0" y="432"/>
                </a:cxn>
                <a:cxn ang="0">
                  <a:pos x="0" y="432"/>
                </a:cxn>
                <a:cxn ang="0">
                  <a:pos x="0" y="434"/>
                </a:cxn>
                <a:cxn ang="0">
                  <a:pos x="2" y="435"/>
                </a:cxn>
                <a:cxn ang="0">
                  <a:pos x="4" y="436"/>
                </a:cxn>
                <a:cxn ang="0">
                  <a:pos x="6" y="436"/>
                </a:cxn>
                <a:cxn ang="0">
                  <a:pos x="7" y="436"/>
                </a:cxn>
                <a:cxn ang="0">
                  <a:pos x="9" y="435"/>
                </a:cxn>
                <a:cxn ang="0">
                  <a:pos x="10" y="434"/>
                </a:cxn>
                <a:cxn ang="0">
                  <a:pos x="10" y="432"/>
                </a:cxn>
                <a:cxn ang="0">
                  <a:pos x="10" y="432"/>
                </a:cxn>
                <a:cxn ang="0">
                  <a:pos x="11" y="418"/>
                </a:cxn>
                <a:cxn ang="0">
                  <a:pos x="12" y="405"/>
                </a:cxn>
                <a:cxn ang="0">
                  <a:pos x="16" y="378"/>
                </a:cxn>
                <a:cxn ang="0">
                  <a:pos x="22" y="353"/>
                </a:cxn>
                <a:cxn ang="0">
                  <a:pos x="29" y="328"/>
                </a:cxn>
                <a:cxn ang="0">
                  <a:pos x="46" y="277"/>
                </a:cxn>
                <a:cxn ang="0">
                  <a:pos x="53" y="252"/>
                </a:cxn>
                <a:cxn ang="0">
                  <a:pos x="59" y="225"/>
                </a:cxn>
                <a:cxn ang="0">
                  <a:pos x="59" y="225"/>
                </a:cxn>
                <a:cxn ang="0">
                  <a:pos x="69" y="174"/>
                </a:cxn>
                <a:cxn ang="0">
                  <a:pos x="74" y="148"/>
                </a:cxn>
                <a:cxn ang="0">
                  <a:pos x="77" y="122"/>
                </a:cxn>
                <a:cxn ang="0">
                  <a:pos x="77" y="122"/>
                </a:cxn>
                <a:cxn ang="0">
                  <a:pos x="85" y="63"/>
                </a:cxn>
                <a:cxn ang="0">
                  <a:pos x="85" y="63"/>
                </a:cxn>
                <a:cxn ang="0">
                  <a:pos x="88" y="49"/>
                </a:cxn>
                <a:cxn ang="0">
                  <a:pos x="92" y="34"/>
                </a:cxn>
                <a:cxn ang="0">
                  <a:pos x="98" y="21"/>
                </a:cxn>
                <a:cxn ang="0">
                  <a:pos x="104" y="7"/>
                </a:cxn>
                <a:cxn ang="0">
                  <a:pos x="104" y="7"/>
                </a:cxn>
                <a:cxn ang="0">
                  <a:pos x="105" y="5"/>
                </a:cxn>
                <a:cxn ang="0">
                  <a:pos x="105" y="4"/>
                </a:cxn>
                <a:cxn ang="0">
                  <a:pos x="104" y="2"/>
                </a:cxn>
                <a:cxn ang="0">
                  <a:pos x="102" y="1"/>
                </a:cxn>
                <a:cxn ang="0">
                  <a:pos x="101" y="0"/>
                </a:cxn>
                <a:cxn ang="0">
                  <a:pos x="99" y="0"/>
                </a:cxn>
                <a:cxn ang="0">
                  <a:pos x="98" y="1"/>
                </a:cxn>
                <a:cxn ang="0">
                  <a:pos x="95" y="3"/>
                </a:cxn>
                <a:cxn ang="0">
                  <a:pos x="95" y="3"/>
                </a:cxn>
              </a:cxnLst>
              <a:rect l="0" t="0" r="r" b="b"/>
              <a:pathLst>
                <a:path w="105" h="436">
                  <a:moveTo>
                    <a:pt x="95" y="3"/>
                  </a:moveTo>
                  <a:lnTo>
                    <a:pt x="95" y="3"/>
                  </a:lnTo>
                  <a:lnTo>
                    <a:pt x="87" y="23"/>
                  </a:lnTo>
                  <a:lnTo>
                    <a:pt x="80" y="43"/>
                  </a:lnTo>
                  <a:lnTo>
                    <a:pt x="75" y="64"/>
                  </a:lnTo>
                  <a:lnTo>
                    <a:pt x="72" y="86"/>
                  </a:lnTo>
                  <a:lnTo>
                    <a:pt x="72" y="86"/>
                  </a:lnTo>
                  <a:lnTo>
                    <a:pt x="68" y="118"/>
                  </a:lnTo>
                  <a:lnTo>
                    <a:pt x="63" y="151"/>
                  </a:lnTo>
                  <a:lnTo>
                    <a:pt x="57" y="183"/>
                  </a:lnTo>
                  <a:lnTo>
                    <a:pt x="51" y="215"/>
                  </a:lnTo>
                  <a:lnTo>
                    <a:pt x="51" y="215"/>
                  </a:lnTo>
                  <a:lnTo>
                    <a:pt x="45" y="242"/>
                  </a:lnTo>
                  <a:lnTo>
                    <a:pt x="38" y="269"/>
                  </a:lnTo>
                  <a:lnTo>
                    <a:pt x="21" y="322"/>
                  </a:lnTo>
                  <a:lnTo>
                    <a:pt x="13" y="349"/>
                  </a:lnTo>
                  <a:lnTo>
                    <a:pt x="7" y="376"/>
                  </a:lnTo>
                  <a:lnTo>
                    <a:pt x="3" y="404"/>
                  </a:lnTo>
                  <a:lnTo>
                    <a:pt x="2" y="417"/>
                  </a:lnTo>
                  <a:lnTo>
                    <a:pt x="0" y="432"/>
                  </a:lnTo>
                  <a:lnTo>
                    <a:pt x="0" y="432"/>
                  </a:lnTo>
                  <a:lnTo>
                    <a:pt x="0" y="434"/>
                  </a:lnTo>
                  <a:lnTo>
                    <a:pt x="2" y="435"/>
                  </a:lnTo>
                  <a:lnTo>
                    <a:pt x="4" y="436"/>
                  </a:lnTo>
                  <a:lnTo>
                    <a:pt x="6" y="436"/>
                  </a:lnTo>
                  <a:lnTo>
                    <a:pt x="7" y="436"/>
                  </a:lnTo>
                  <a:lnTo>
                    <a:pt x="9" y="435"/>
                  </a:lnTo>
                  <a:lnTo>
                    <a:pt x="10" y="434"/>
                  </a:lnTo>
                  <a:lnTo>
                    <a:pt x="10" y="432"/>
                  </a:lnTo>
                  <a:lnTo>
                    <a:pt x="10" y="432"/>
                  </a:lnTo>
                  <a:lnTo>
                    <a:pt x="11" y="418"/>
                  </a:lnTo>
                  <a:lnTo>
                    <a:pt x="12" y="405"/>
                  </a:lnTo>
                  <a:lnTo>
                    <a:pt x="16" y="378"/>
                  </a:lnTo>
                  <a:lnTo>
                    <a:pt x="22" y="353"/>
                  </a:lnTo>
                  <a:lnTo>
                    <a:pt x="29" y="328"/>
                  </a:lnTo>
                  <a:lnTo>
                    <a:pt x="46" y="277"/>
                  </a:lnTo>
                  <a:lnTo>
                    <a:pt x="53" y="252"/>
                  </a:lnTo>
                  <a:lnTo>
                    <a:pt x="59" y="225"/>
                  </a:lnTo>
                  <a:lnTo>
                    <a:pt x="59" y="225"/>
                  </a:lnTo>
                  <a:lnTo>
                    <a:pt x="69" y="174"/>
                  </a:lnTo>
                  <a:lnTo>
                    <a:pt x="74" y="148"/>
                  </a:lnTo>
                  <a:lnTo>
                    <a:pt x="77" y="122"/>
                  </a:lnTo>
                  <a:lnTo>
                    <a:pt x="77" y="122"/>
                  </a:lnTo>
                  <a:lnTo>
                    <a:pt x="85" y="63"/>
                  </a:lnTo>
                  <a:lnTo>
                    <a:pt x="85" y="63"/>
                  </a:lnTo>
                  <a:lnTo>
                    <a:pt x="88" y="49"/>
                  </a:lnTo>
                  <a:lnTo>
                    <a:pt x="92" y="34"/>
                  </a:lnTo>
                  <a:lnTo>
                    <a:pt x="98" y="21"/>
                  </a:lnTo>
                  <a:lnTo>
                    <a:pt x="104" y="7"/>
                  </a:lnTo>
                  <a:lnTo>
                    <a:pt x="104" y="7"/>
                  </a:lnTo>
                  <a:lnTo>
                    <a:pt x="105" y="5"/>
                  </a:lnTo>
                  <a:lnTo>
                    <a:pt x="105" y="4"/>
                  </a:lnTo>
                  <a:lnTo>
                    <a:pt x="104" y="2"/>
                  </a:lnTo>
                  <a:lnTo>
                    <a:pt x="102" y="1"/>
                  </a:lnTo>
                  <a:lnTo>
                    <a:pt x="101" y="0"/>
                  </a:lnTo>
                  <a:lnTo>
                    <a:pt x="99" y="0"/>
                  </a:lnTo>
                  <a:lnTo>
                    <a:pt x="98" y="1"/>
                  </a:lnTo>
                  <a:lnTo>
                    <a:pt x="95" y="3"/>
                  </a:lnTo>
                  <a:lnTo>
                    <a:pt x="95"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 name="Freeform 931">
              <a:extLst>
                <a:ext uri="{FF2B5EF4-FFF2-40B4-BE49-F238E27FC236}">
                  <a16:creationId xmlns:a16="http://schemas.microsoft.com/office/drawing/2014/main" id="{F13E6A37-3552-0D79-0A01-DFA123D3AC56}"/>
                </a:ext>
              </a:extLst>
            </p:cNvPr>
            <p:cNvSpPr/>
            <p:nvPr/>
          </p:nvSpPr>
          <p:spPr bwMode="auto">
            <a:xfrm>
              <a:off x="5381625" y="1181100"/>
              <a:ext cx="65088" cy="244475"/>
            </a:xfrm>
            <a:custGeom>
              <a:avLst/>
              <a:gdLst/>
              <a:ahLst/>
              <a:cxnLst>
                <a:cxn ang="0">
                  <a:pos x="113" y="3"/>
                </a:cxn>
                <a:cxn ang="0">
                  <a:pos x="104" y="58"/>
                </a:cxn>
                <a:cxn ang="0">
                  <a:pos x="95" y="113"/>
                </a:cxn>
                <a:cxn ang="0">
                  <a:pos x="88" y="143"/>
                </a:cxn>
                <a:cxn ang="0">
                  <a:pos x="68" y="201"/>
                </a:cxn>
                <a:cxn ang="0">
                  <a:pos x="60" y="231"/>
                </a:cxn>
                <a:cxn ang="0">
                  <a:pos x="42" y="284"/>
                </a:cxn>
                <a:cxn ang="0">
                  <a:pos x="15" y="365"/>
                </a:cxn>
                <a:cxn ang="0">
                  <a:pos x="3" y="421"/>
                </a:cxn>
                <a:cxn ang="0">
                  <a:pos x="0" y="449"/>
                </a:cxn>
                <a:cxn ang="0">
                  <a:pos x="0" y="451"/>
                </a:cxn>
                <a:cxn ang="0">
                  <a:pos x="0" y="455"/>
                </a:cxn>
                <a:cxn ang="0">
                  <a:pos x="1" y="459"/>
                </a:cxn>
                <a:cxn ang="0">
                  <a:pos x="4" y="460"/>
                </a:cxn>
                <a:cxn ang="0">
                  <a:pos x="8" y="459"/>
                </a:cxn>
                <a:cxn ang="0">
                  <a:pos x="9" y="455"/>
                </a:cxn>
                <a:cxn ang="0">
                  <a:pos x="10" y="440"/>
                </a:cxn>
                <a:cxn ang="0">
                  <a:pos x="13" y="412"/>
                </a:cxn>
                <a:cxn ang="0">
                  <a:pos x="23" y="370"/>
                </a:cxn>
                <a:cxn ang="0">
                  <a:pos x="50" y="287"/>
                </a:cxn>
                <a:cxn ang="0">
                  <a:pos x="68" y="233"/>
                </a:cxn>
                <a:cxn ang="0">
                  <a:pos x="76" y="206"/>
                </a:cxn>
                <a:cxn ang="0">
                  <a:pos x="95" y="152"/>
                </a:cxn>
                <a:cxn ang="0">
                  <a:pos x="102" y="124"/>
                </a:cxn>
                <a:cxn ang="0">
                  <a:pos x="108" y="95"/>
                </a:cxn>
                <a:cxn ang="0">
                  <a:pos x="116" y="35"/>
                </a:cxn>
                <a:cxn ang="0">
                  <a:pos x="123" y="6"/>
                </a:cxn>
                <a:cxn ang="0">
                  <a:pos x="123" y="4"/>
                </a:cxn>
                <a:cxn ang="0">
                  <a:pos x="121" y="1"/>
                </a:cxn>
                <a:cxn ang="0">
                  <a:pos x="117" y="0"/>
                </a:cxn>
                <a:cxn ang="0">
                  <a:pos x="114" y="1"/>
                </a:cxn>
                <a:cxn ang="0">
                  <a:pos x="113" y="3"/>
                </a:cxn>
              </a:cxnLst>
              <a:rect l="0" t="0" r="r" b="b"/>
              <a:pathLst>
                <a:path w="123" h="460">
                  <a:moveTo>
                    <a:pt x="113" y="3"/>
                  </a:moveTo>
                  <a:lnTo>
                    <a:pt x="113" y="3"/>
                  </a:lnTo>
                  <a:lnTo>
                    <a:pt x="108" y="31"/>
                  </a:lnTo>
                  <a:lnTo>
                    <a:pt x="104" y="58"/>
                  </a:lnTo>
                  <a:lnTo>
                    <a:pt x="100" y="86"/>
                  </a:lnTo>
                  <a:lnTo>
                    <a:pt x="95" y="113"/>
                  </a:lnTo>
                  <a:lnTo>
                    <a:pt x="95" y="113"/>
                  </a:lnTo>
                  <a:lnTo>
                    <a:pt x="88" y="143"/>
                  </a:lnTo>
                  <a:lnTo>
                    <a:pt x="77" y="172"/>
                  </a:lnTo>
                  <a:lnTo>
                    <a:pt x="68" y="201"/>
                  </a:lnTo>
                  <a:lnTo>
                    <a:pt x="60" y="231"/>
                  </a:lnTo>
                  <a:lnTo>
                    <a:pt x="60" y="231"/>
                  </a:lnTo>
                  <a:lnTo>
                    <a:pt x="51" y="257"/>
                  </a:lnTo>
                  <a:lnTo>
                    <a:pt x="42" y="284"/>
                  </a:lnTo>
                  <a:lnTo>
                    <a:pt x="23" y="338"/>
                  </a:lnTo>
                  <a:lnTo>
                    <a:pt x="15" y="365"/>
                  </a:lnTo>
                  <a:lnTo>
                    <a:pt x="8" y="393"/>
                  </a:lnTo>
                  <a:lnTo>
                    <a:pt x="3" y="421"/>
                  </a:lnTo>
                  <a:lnTo>
                    <a:pt x="1" y="434"/>
                  </a:lnTo>
                  <a:lnTo>
                    <a:pt x="0" y="449"/>
                  </a:lnTo>
                  <a:lnTo>
                    <a:pt x="0" y="449"/>
                  </a:lnTo>
                  <a:lnTo>
                    <a:pt x="0" y="451"/>
                  </a:lnTo>
                  <a:lnTo>
                    <a:pt x="0" y="455"/>
                  </a:lnTo>
                  <a:lnTo>
                    <a:pt x="0" y="455"/>
                  </a:lnTo>
                  <a:lnTo>
                    <a:pt x="0" y="457"/>
                  </a:lnTo>
                  <a:lnTo>
                    <a:pt x="1" y="459"/>
                  </a:lnTo>
                  <a:lnTo>
                    <a:pt x="3" y="460"/>
                  </a:lnTo>
                  <a:lnTo>
                    <a:pt x="4" y="460"/>
                  </a:lnTo>
                  <a:lnTo>
                    <a:pt x="6" y="460"/>
                  </a:lnTo>
                  <a:lnTo>
                    <a:pt x="8" y="459"/>
                  </a:lnTo>
                  <a:lnTo>
                    <a:pt x="9" y="457"/>
                  </a:lnTo>
                  <a:lnTo>
                    <a:pt x="9" y="455"/>
                  </a:lnTo>
                  <a:lnTo>
                    <a:pt x="9" y="455"/>
                  </a:lnTo>
                  <a:lnTo>
                    <a:pt x="10" y="440"/>
                  </a:lnTo>
                  <a:lnTo>
                    <a:pt x="11" y="427"/>
                  </a:lnTo>
                  <a:lnTo>
                    <a:pt x="13" y="412"/>
                  </a:lnTo>
                  <a:lnTo>
                    <a:pt x="16" y="398"/>
                  </a:lnTo>
                  <a:lnTo>
                    <a:pt x="23" y="370"/>
                  </a:lnTo>
                  <a:lnTo>
                    <a:pt x="32" y="342"/>
                  </a:lnTo>
                  <a:lnTo>
                    <a:pt x="50" y="287"/>
                  </a:lnTo>
                  <a:lnTo>
                    <a:pt x="60" y="261"/>
                  </a:lnTo>
                  <a:lnTo>
                    <a:pt x="68" y="233"/>
                  </a:lnTo>
                  <a:lnTo>
                    <a:pt x="68" y="233"/>
                  </a:lnTo>
                  <a:lnTo>
                    <a:pt x="76" y="206"/>
                  </a:lnTo>
                  <a:lnTo>
                    <a:pt x="85" y="179"/>
                  </a:lnTo>
                  <a:lnTo>
                    <a:pt x="95" y="152"/>
                  </a:lnTo>
                  <a:lnTo>
                    <a:pt x="102" y="124"/>
                  </a:lnTo>
                  <a:lnTo>
                    <a:pt x="102" y="124"/>
                  </a:lnTo>
                  <a:lnTo>
                    <a:pt x="105" y="110"/>
                  </a:lnTo>
                  <a:lnTo>
                    <a:pt x="108" y="95"/>
                  </a:lnTo>
                  <a:lnTo>
                    <a:pt x="112" y="65"/>
                  </a:lnTo>
                  <a:lnTo>
                    <a:pt x="116" y="35"/>
                  </a:lnTo>
                  <a:lnTo>
                    <a:pt x="120" y="21"/>
                  </a:lnTo>
                  <a:lnTo>
                    <a:pt x="123" y="6"/>
                  </a:lnTo>
                  <a:lnTo>
                    <a:pt x="123" y="6"/>
                  </a:lnTo>
                  <a:lnTo>
                    <a:pt x="123" y="4"/>
                  </a:lnTo>
                  <a:lnTo>
                    <a:pt x="122" y="2"/>
                  </a:lnTo>
                  <a:lnTo>
                    <a:pt x="121" y="1"/>
                  </a:lnTo>
                  <a:lnTo>
                    <a:pt x="120" y="0"/>
                  </a:lnTo>
                  <a:lnTo>
                    <a:pt x="117" y="0"/>
                  </a:lnTo>
                  <a:lnTo>
                    <a:pt x="115" y="0"/>
                  </a:lnTo>
                  <a:lnTo>
                    <a:pt x="114" y="1"/>
                  </a:lnTo>
                  <a:lnTo>
                    <a:pt x="113" y="3"/>
                  </a:lnTo>
                  <a:lnTo>
                    <a:pt x="113"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 name="Freeform 932">
              <a:extLst>
                <a:ext uri="{FF2B5EF4-FFF2-40B4-BE49-F238E27FC236}">
                  <a16:creationId xmlns:a16="http://schemas.microsoft.com/office/drawing/2014/main" id="{B4F1656A-6917-9F44-8FDA-CB583EF59ACD}"/>
                </a:ext>
              </a:extLst>
            </p:cNvPr>
            <p:cNvSpPr/>
            <p:nvPr/>
          </p:nvSpPr>
          <p:spPr bwMode="auto">
            <a:xfrm>
              <a:off x="5424488" y="1204913"/>
              <a:ext cx="57150" cy="212725"/>
            </a:xfrm>
            <a:custGeom>
              <a:avLst/>
              <a:gdLst/>
              <a:ahLst/>
              <a:cxnLst>
                <a:cxn ang="0">
                  <a:pos x="99" y="5"/>
                </a:cxn>
                <a:cxn ang="0">
                  <a:pos x="99" y="5"/>
                </a:cxn>
                <a:cxn ang="0">
                  <a:pos x="98" y="17"/>
                </a:cxn>
                <a:cxn ang="0">
                  <a:pos x="96" y="31"/>
                </a:cxn>
                <a:cxn ang="0">
                  <a:pos x="91" y="56"/>
                </a:cxn>
                <a:cxn ang="0">
                  <a:pos x="80" y="108"/>
                </a:cxn>
                <a:cxn ang="0">
                  <a:pos x="80" y="108"/>
                </a:cxn>
                <a:cxn ang="0">
                  <a:pos x="58" y="210"/>
                </a:cxn>
                <a:cxn ang="0">
                  <a:pos x="58" y="210"/>
                </a:cxn>
                <a:cxn ang="0">
                  <a:pos x="53" y="235"/>
                </a:cxn>
                <a:cxn ang="0">
                  <a:pos x="46" y="260"/>
                </a:cxn>
                <a:cxn ang="0">
                  <a:pos x="29" y="308"/>
                </a:cxn>
                <a:cxn ang="0">
                  <a:pos x="29" y="308"/>
                </a:cxn>
                <a:cxn ang="0">
                  <a:pos x="21" y="334"/>
                </a:cxn>
                <a:cxn ang="0">
                  <a:pos x="17" y="348"/>
                </a:cxn>
                <a:cxn ang="0">
                  <a:pos x="12" y="360"/>
                </a:cxn>
                <a:cxn ang="0">
                  <a:pos x="12" y="360"/>
                </a:cxn>
                <a:cxn ang="0">
                  <a:pos x="4" y="379"/>
                </a:cxn>
                <a:cxn ang="0">
                  <a:pos x="1" y="388"/>
                </a:cxn>
                <a:cxn ang="0">
                  <a:pos x="0" y="398"/>
                </a:cxn>
                <a:cxn ang="0">
                  <a:pos x="0" y="398"/>
                </a:cxn>
                <a:cxn ang="0">
                  <a:pos x="1" y="400"/>
                </a:cxn>
                <a:cxn ang="0">
                  <a:pos x="3" y="402"/>
                </a:cxn>
                <a:cxn ang="0">
                  <a:pos x="5" y="402"/>
                </a:cxn>
                <a:cxn ang="0">
                  <a:pos x="9" y="401"/>
                </a:cxn>
                <a:cxn ang="0">
                  <a:pos x="13" y="396"/>
                </a:cxn>
                <a:cxn ang="0">
                  <a:pos x="13" y="396"/>
                </a:cxn>
                <a:cxn ang="0">
                  <a:pos x="15" y="394"/>
                </a:cxn>
                <a:cxn ang="0">
                  <a:pos x="15" y="392"/>
                </a:cxn>
                <a:cxn ang="0">
                  <a:pos x="13" y="390"/>
                </a:cxn>
                <a:cxn ang="0">
                  <a:pos x="12" y="389"/>
                </a:cxn>
                <a:cxn ang="0">
                  <a:pos x="12" y="389"/>
                </a:cxn>
                <a:cxn ang="0">
                  <a:pos x="14" y="379"/>
                </a:cxn>
                <a:cxn ang="0">
                  <a:pos x="18" y="369"/>
                </a:cxn>
                <a:cxn ang="0">
                  <a:pos x="26" y="350"/>
                </a:cxn>
                <a:cxn ang="0">
                  <a:pos x="26" y="350"/>
                </a:cxn>
                <a:cxn ang="0">
                  <a:pos x="30" y="338"/>
                </a:cxn>
                <a:cxn ang="0">
                  <a:pos x="34" y="326"/>
                </a:cxn>
                <a:cxn ang="0">
                  <a:pos x="42" y="302"/>
                </a:cxn>
                <a:cxn ang="0">
                  <a:pos x="42" y="302"/>
                </a:cxn>
                <a:cxn ang="0">
                  <a:pos x="57" y="254"/>
                </a:cxn>
                <a:cxn ang="0">
                  <a:pos x="63" y="229"/>
                </a:cxn>
                <a:cxn ang="0">
                  <a:pos x="70" y="204"/>
                </a:cxn>
                <a:cxn ang="0">
                  <a:pos x="70" y="204"/>
                </a:cxn>
                <a:cxn ang="0">
                  <a:pos x="91" y="102"/>
                </a:cxn>
                <a:cxn ang="0">
                  <a:pos x="91" y="102"/>
                </a:cxn>
                <a:cxn ang="0">
                  <a:pos x="102" y="53"/>
                </a:cxn>
                <a:cxn ang="0">
                  <a:pos x="107" y="28"/>
                </a:cxn>
                <a:cxn ang="0">
                  <a:pos x="108" y="17"/>
                </a:cxn>
                <a:cxn ang="0">
                  <a:pos x="110" y="5"/>
                </a:cxn>
                <a:cxn ang="0">
                  <a:pos x="110" y="5"/>
                </a:cxn>
                <a:cxn ang="0">
                  <a:pos x="109" y="3"/>
                </a:cxn>
                <a:cxn ang="0">
                  <a:pos x="108" y="1"/>
                </a:cxn>
                <a:cxn ang="0">
                  <a:pos x="107" y="1"/>
                </a:cxn>
                <a:cxn ang="0">
                  <a:pos x="105" y="0"/>
                </a:cxn>
                <a:cxn ang="0">
                  <a:pos x="104" y="1"/>
                </a:cxn>
                <a:cxn ang="0">
                  <a:pos x="102" y="1"/>
                </a:cxn>
                <a:cxn ang="0">
                  <a:pos x="101" y="3"/>
                </a:cxn>
                <a:cxn ang="0">
                  <a:pos x="99" y="5"/>
                </a:cxn>
                <a:cxn ang="0">
                  <a:pos x="99" y="5"/>
                </a:cxn>
              </a:cxnLst>
              <a:rect l="0" t="0" r="r" b="b"/>
              <a:pathLst>
                <a:path w="110" h="402">
                  <a:moveTo>
                    <a:pt x="99" y="5"/>
                  </a:moveTo>
                  <a:lnTo>
                    <a:pt x="99" y="5"/>
                  </a:lnTo>
                  <a:lnTo>
                    <a:pt x="98" y="17"/>
                  </a:lnTo>
                  <a:lnTo>
                    <a:pt x="96" y="31"/>
                  </a:lnTo>
                  <a:lnTo>
                    <a:pt x="91" y="56"/>
                  </a:lnTo>
                  <a:lnTo>
                    <a:pt x="80" y="108"/>
                  </a:lnTo>
                  <a:lnTo>
                    <a:pt x="80" y="108"/>
                  </a:lnTo>
                  <a:lnTo>
                    <a:pt x="58" y="210"/>
                  </a:lnTo>
                  <a:lnTo>
                    <a:pt x="58" y="210"/>
                  </a:lnTo>
                  <a:lnTo>
                    <a:pt x="53" y="235"/>
                  </a:lnTo>
                  <a:lnTo>
                    <a:pt x="46" y="260"/>
                  </a:lnTo>
                  <a:lnTo>
                    <a:pt x="29" y="308"/>
                  </a:lnTo>
                  <a:lnTo>
                    <a:pt x="29" y="308"/>
                  </a:lnTo>
                  <a:lnTo>
                    <a:pt x="21" y="334"/>
                  </a:lnTo>
                  <a:lnTo>
                    <a:pt x="17" y="348"/>
                  </a:lnTo>
                  <a:lnTo>
                    <a:pt x="12" y="360"/>
                  </a:lnTo>
                  <a:lnTo>
                    <a:pt x="12" y="360"/>
                  </a:lnTo>
                  <a:lnTo>
                    <a:pt x="4" y="379"/>
                  </a:lnTo>
                  <a:lnTo>
                    <a:pt x="1" y="388"/>
                  </a:lnTo>
                  <a:lnTo>
                    <a:pt x="0" y="398"/>
                  </a:lnTo>
                  <a:lnTo>
                    <a:pt x="0" y="398"/>
                  </a:lnTo>
                  <a:lnTo>
                    <a:pt x="1" y="400"/>
                  </a:lnTo>
                  <a:lnTo>
                    <a:pt x="3" y="402"/>
                  </a:lnTo>
                  <a:lnTo>
                    <a:pt x="5" y="402"/>
                  </a:lnTo>
                  <a:lnTo>
                    <a:pt x="9" y="401"/>
                  </a:lnTo>
                  <a:lnTo>
                    <a:pt x="13" y="396"/>
                  </a:lnTo>
                  <a:lnTo>
                    <a:pt x="13" y="396"/>
                  </a:lnTo>
                  <a:lnTo>
                    <a:pt x="15" y="394"/>
                  </a:lnTo>
                  <a:lnTo>
                    <a:pt x="15" y="392"/>
                  </a:lnTo>
                  <a:lnTo>
                    <a:pt x="13" y="390"/>
                  </a:lnTo>
                  <a:lnTo>
                    <a:pt x="12" y="389"/>
                  </a:lnTo>
                  <a:lnTo>
                    <a:pt x="12" y="389"/>
                  </a:lnTo>
                  <a:lnTo>
                    <a:pt x="14" y="379"/>
                  </a:lnTo>
                  <a:lnTo>
                    <a:pt x="18" y="369"/>
                  </a:lnTo>
                  <a:lnTo>
                    <a:pt x="26" y="350"/>
                  </a:lnTo>
                  <a:lnTo>
                    <a:pt x="26" y="350"/>
                  </a:lnTo>
                  <a:lnTo>
                    <a:pt x="30" y="338"/>
                  </a:lnTo>
                  <a:lnTo>
                    <a:pt x="34" y="326"/>
                  </a:lnTo>
                  <a:lnTo>
                    <a:pt x="42" y="302"/>
                  </a:lnTo>
                  <a:lnTo>
                    <a:pt x="42" y="302"/>
                  </a:lnTo>
                  <a:lnTo>
                    <a:pt x="57" y="254"/>
                  </a:lnTo>
                  <a:lnTo>
                    <a:pt x="63" y="229"/>
                  </a:lnTo>
                  <a:lnTo>
                    <a:pt x="70" y="204"/>
                  </a:lnTo>
                  <a:lnTo>
                    <a:pt x="70" y="204"/>
                  </a:lnTo>
                  <a:lnTo>
                    <a:pt x="91" y="102"/>
                  </a:lnTo>
                  <a:lnTo>
                    <a:pt x="91" y="102"/>
                  </a:lnTo>
                  <a:lnTo>
                    <a:pt x="102" y="53"/>
                  </a:lnTo>
                  <a:lnTo>
                    <a:pt x="107" y="28"/>
                  </a:lnTo>
                  <a:lnTo>
                    <a:pt x="108" y="17"/>
                  </a:lnTo>
                  <a:lnTo>
                    <a:pt x="110" y="5"/>
                  </a:lnTo>
                  <a:lnTo>
                    <a:pt x="110" y="5"/>
                  </a:lnTo>
                  <a:lnTo>
                    <a:pt x="109" y="3"/>
                  </a:lnTo>
                  <a:lnTo>
                    <a:pt x="108" y="1"/>
                  </a:lnTo>
                  <a:lnTo>
                    <a:pt x="107" y="1"/>
                  </a:lnTo>
                  <a:lnTo>
                    <a:pt x="105" y="0"/>
                  </a:lnTo>
                  <a:lnTo>
                    <a:pt x="104" y="1"/>
                  </a:lnTo>
                  <a:lnTo>
                    <a:pt x="102" y="1"/>
                  </a:lnTo>
                  <a:lnTo>
                    <a:pt x="101" y="3"/>
                  </a:lnTo>
                  <a:lnTo>
                    <a:pt x="99" y="5"/>
                  </a:lnTo>
                  <a:lnTo>
                    <a:pt x="99"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 name="Freeform 933">
              <a:extLst>
                <a:ext uri="{FF2B5EF4-FFF2-40B4-BE49-F238E27FC236}">
                  <a16:creationId xmlns:a16="http://schemas.microsoft.com/office/drawing/2014/main" id="{BF54D61D-6D37-7FC1-ABF8-32A3810B6B66}"/>
                </a:ext>
              </a:extLst>
            </p:cNvPr>
            <p:cNvSpPr/>
            <p:nvPr/>
          </p:nvSpPr>
          <p:spPr bwMode="auto">
            <a:xfrm>
              <a:off x="5459413" y="1233488"/>
              <a:ext cx="49213" cy="188913"/>
            </a:xfrm>
            <a:custGeom>
              <a:avLst/>
              <a:gdLst/>
              <a:ahLst/>
              <a:cxnLst>
                <a:cxn ang="0">
                  <a:pos x="86" y="6"/>
                </a:cxn>
                <a:cxn ang="0">
                  <a:pos x="86" y="6"/>
                </a:cxn>
                <a:cxn ang="0">
                  <a:pos x="84" y="16"/>
                </a:cxn>
                <a:cxn ang="0">
                  <a:pos x="81" y="26"/>
                </a:cxn>
                <a:cxn ang="0">
                  <a:pos x="78" y="36"/>
                </a:cxn>
                <a:cxn ang="0">
                  <a:pos x="75" y="46"/>
                </a:cxn>
                <a:cxn ang="0">
                  <a:pos x="75" y="46"/>
                </a:cxn>
                <a:cxn ang="0">
                  <a:pos x="67" y="86"/>
                </a:cxn>
                <a:cxn ang="0">
                  <a:pos x="67" y="86"/>
                </a:cxn>
                <a:cxn ang="0">
                  <a:pos x="61" y="108"/>
                </a:cxn>
                <a:cxn ang="0">
                  <a:pos x="56" y="130"/>
                </a:cxn>
                <a:cxn ang="0">
                  <a:pos x="44" y="172"/>
                </a:cxn>
                <a:cxn ang="0">
                  <a:pos x="44" y="172"/>
                </a:cxn>
                <a:cxn ang="0">
                  <a:pos x="31" y="216"/>
                </a:cxn>
                <a:cxn ang="0">
                  <a:pos x="19" y="261"/>
                </a:cxn>
                <a:cxn ang="0">
                  <a:pos x="13" y="283"/>
                </a:cxn>
                <a:cxn ang="0">
                  <a:pos x="8" y="306"/>
                </a:cxn>
                <a:cxn ang="0">
                  <a:pos x="4" y="329"/>
                </a:cxn>
                <a:cxn ang="0">
                  <a:pos x="0" y="352"/>
                </a:cxn>
                <a:cxn ang="0">
                  <a:pos x="0" y="352"/>
                </a:cxn>
                <a:cxn ang="0">
                  <a:pos x="0" y="354"/>
                </a:cxn>
                <a:cxn ang="0">
                  <a:pos x="1" y="355"/>
                </a:cxn>
                <a:cxn ang="0">
                  <a:pos x="4" y="356"/>
                </a:cxn>
                <a:cxn ang="0">
                  <a:pos x="5" y="356"/>
                </a:cxn>
                <a:cxn ang="0">
                  <a:pos x="9" y="355"/>
                </a:cxn>
                <a:cxn ang="0">
                  <a:pos x="10" y="354"/>
                </a:cxn>
                <a:cxn ang="0">
                  <a:pos x="10" y="352"/>
                </a:cxn>
                <a:cxn ang="0">
                  <a:pos x="10" y="352"/>
                </a:cxn>
                <a:cxn ang="0">
                  <a:pos x="13" y="328"/>
                </a:cxn>
                <a:cxn ang="0">
                  <a:pos x="17" y="304"/>
                </a:cxn>
                <a:cxn ang="0">
                  <a:pos x="23" y="281"/>
                </a:cxn>
                <a:cxn ang="0">
                  <a:pos x="29" y="258"/>
                </a:cxn>
                <a:cxn ang="0">
                  <a:pos x="43" y="212"/>
                </a:cxn>
                <a:cxn ang="0">
                  <a:pos x="55" y="167"/>
                </a:cxn>
                <a:cxn ang="0">
                  <a:pos x="55" y="167"/>
                </a:cxn>
                <a:cxn ang="0">
                  <a:pos x="67" y="124"/>
                </a:cxn>
                <a:cxn ang="0">
                  <a:pos x="73" y="103"/>
                </a:cxn>
                <a:cxn ang="0">
                  <a:pos x="78" y="81"/>
                </a:cxn>
                <a:cxn ang="0">
                  <a:pos x="78" y="81"/>
                </a:cxn>
                <a:cxn ang="0">
                  <a:pos x="82" y="62"/>
                </a:cxn>
                <a:cxn ang="0">
                  <a:pos x="87" y="44"/>
                </a:cxn>
                <a:cxn ang="0">
                  <a:pos x="92" y="24"/>
                </a:cxn>
                <a:cxn ang="0">
                  <a:pos x="94" y="15"/>
                </a:cxn>
                <a:cxn ang="0">
                  <a:pos x="95" y="6"/>
                </a:cxn>
                <a:cxn ang="0">
                  <a:pos x="95" y="6"/>
                </a:cxn>
                <a:cxn ang="0">
                  <a:pos x="95" y="3"/>
                </a:cxn>
                <a:cxn ang="0">
                  <a:pos x="94" y="1"/>
                </a:cxn>
                <a:cxn ang="0">
                  <a:pos x="92" y="1"/>
                </a:cxn>
                <a:cxn ang="0">
                  <a:pos x="91" y="0"/>
                </a:cxn>
                <a:cxn ang="0">
                  <a:pos x="89" y="1"/>
                </a:cxn>
                <a:cxn ang="0">
                  <a:pos x="87" y="1"/>
                </a:cxn>
                <a:cxn ang="0">
                  <a:pos x="86" y="3"/>
                </a:cxn>
                <a:cxn ang="0">
                  <a:pos x="86" y="6"/>
                </a:cxn>
                <a:cxn ang="0">
                  <a:pos x="86" y="6"/>
                </a:cxn>
              </a:cxnLst>
              <a:rect l="0" t="0" r="r" b="b"/>
              <a:pathLst>
                <a:path w="95" h="356">
                  <a:moveTo>
                    <a:pt x="86" y="6"/>
                  </a:moveTo>
                  <a:lnTo>
                    <a:pt x="86" y="6"/>
                  </a:lnTo>
                  <a:lnTo>
                    <a:pt x="84" y="16"/>
                  </a:lnTo>
                  <a:lnTo>
                    <a:pt x="81" y="26"/>
                  </a:lnTo>
                  <a:lnTo>
                    <a:pt x="78" y="36"/>
                  </a:lnTo>
                  <a:lnTo>
                    <a:pt x="75" y="46"/>
                  </a:lnTo>
                  <a:lnTo>
                    <a:pt x="75" y="46"/>
                  </a:lnTo>
                  <a:lnTo>
                    <a:pt x="67" y="86"/>
                  </a:lnTo>
                  <a:lnTo>
                    <a:pt x="67" y="86"/>
                  </a:lnTo>
                  <a:lnTo>
                    <a:pt x="61" y="108"/>
                  </a:lnTo>
                  <a:lnTo>
                    <a:pt x="56" y="130"/>
                  </a:lnTo>
                  <a:lnTo>
                    <a:pt x="44" y="172"/>
                  </a:lnTo>
                  <a:lnTo>
                    <a:pt x="44" y="172"/>
                  </a:lnTo>
                  <a:lnTo>
                    <a:pt x="31" y="216"/>
                  </a:lnTo>
                  <a:lnTo>
                    <a:pt x="19" y="261"/>
                  </a:lnTo>
                  <a:lnTo>
                    <a:pt x="13" y="283"/>
                  </a:lnTo>
                  <a:lnTo>
                    <a:pt x="8" y="306"/>
                  </a:lnTo>
                  <a:lnTo>
                    <a:pt x="4" y="329"/>
                  </a:lnTo>
                  <a:lnTo>
                    <a:pt x="0" y="352"/>
                  </a:lnTo>
                  <a:lnTo>
                    <a:pt x="0" y="352"/>
                  </a:lnTo>
                  <a:lnTo>
                    <a:pt x="0" y="354"/>
                  </a:lnTo>
                  <a:lnTo>
                    <a:pt x="1" y="355"/>
                  </a:lnTo>
                  <a:lnTo>
                    <a:pt x="4" y="356"/>
                  </a:lnTo>
                  <a:lnTo>
                    <a:pt x="5" y="356"/>
                  </a:lnTo>
                  <a:lnTo>
                    <a:pt x="9" y="355"/>
                  </a:lnTo>
                  <a:lnTo>
                    <a:pt x="10" y="354"/>
                  </a:lnTo>
                  <a:lnTo>
                    <a:pt x="10" y="352"/>
                  </a:lnTo>
                  <a:lnTo>
                    <a:pt x="10" y="352"/>
                  </a:lnTo>
                  <a:lnTo>
                    <a:pt x="13" y="328"/>
                  </a:lnTo>
                  <a:lnTo>
                    <a:pt x="17" y="304"/>
                  </a:lnTo>
                  <a:lnTo>
                    <a:pt x="23" y="281"/>
                  </a:lnTo>
                  <a:lnTo>
                    <a:pt x="29" y="258"/>
                  </a:lnTo>
                  <a:lnTo>
                    <a:pt x="43" y="212"/>
                  </a:lnTo>
                  <a:lnTo>
                    <a:pt x="55" y="167"/>
                  </a:lnTo>
                  <a:lnTo>
                    <a:pt x="55" y="167"/>
                  </a:lnTo>
                  <a:lnTo>
                    <a:pt x="67" y="124"/>
                  </a:lnTo>
                  <a:lnTo>
                    <a:pt x="73" y="103"/>
                  </a:lnTo>
                  <a:lnTo>
                    <a:pt x="78" y="81"/>
                  </a:lnTo>
                  <a:lnTo>
                    <a:pt x="78" y="81"/>
                  </a:lnTo>
                  <a:lnTo>
                    <a:pt x="82" y="62"/>
                  </a:lnTo>
                  <a:lnTo>
                    <a:pt x="87" y="44"/>
                  </a:lnTo>
                  <a:lnTo>
                    <a:pt x="92" y="24"/>
                  </a:lnTo>
                  <a:lnTo>
                    <a:pt x="94" y="15"/>
                  </a:lnTo>
                  <a:lnTo>
                    <a:pt x="95" y="6"/>
                  </a:lnTo>
                  <a:lnTo>
                    <a:pt x="95" y="6"/>
                  </a:lnTo>
                  <a:lnTo>
                    <a:pt x="95" y="3"/>
                  </a:lnTo>
                  <a:lnTo>
                    <a:pt x="94" y="1"/>
                  </a:lnTo>
                  <a:lnTo>
                    <a:pt x="92" y="1"/>
                  </a:lnTo>
                  <a:lnTo>
                    <a:pt x="91" y="0"/>
                  </a:lnTo>
                  <a:lnTo>
                    <a:pt x="89" y="1"/>
                  </a:lnTo>
                  <a:lnTo>
                    <a:pt x="87" y="1"/>
                  </a:lnTo>
                  <a:lnTo>
                    <a:pt x="86" y="3"/>
                  </a:lnTo>
                  <a:lnTo>
                    <a:pt x="86" y="6"/>
                  </a:lnTo>
                  <a:lnTo>
                    <a:pt x="86"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 name="Freeform 934">
              <a:extLst>
                <a:ext uri="{FF2B5EF4-FFF2-40B4-BE49-F238E27FC236}">
                  <a16:creationId xmlns:a16="http://schemas.microsoft.com/office/drawing/2014/main" id="{5E1774D8-1244-91E0-8BD1-00CD7C0981EE}"/>
                </a:ext>
              </a:extLst>
            </p:cNvPr>
            <p:cNvSpPr/>
            <p:nvPr/>
          </p:nvSpPr>
          <p:spPr bwMode="auto">
            <a:xfrm>
              <a:off x="5491163" y="1250950"/>
              <a:ext cx="55563" cy="179388"/>
            </a:xfrm>
            <a:custGeom>
              <a:avLst/>
              <a:gdLst/>
              <a:ahLst/>
              <a:cxnLst>
                <a:cxn ang="0">
                  <a:pos x="95" y="6"/>
                </a:cxn>
                <a:cxn ang="0">
                  <a:pos x="95" y="6"/>
                </a:cxn>
                <a:cxn ang="0">
                  <a:pos x="94" y="16"/>
                </a:cxn>
                <a:cxn ang="0">
                  <a:pos x="93" y="27"/>
                </a:cxn>
                <a:cxn ang="0">
                  <a:pos x="88" y="50"/>
                </a:cxn>
                <a:cxn ang="0">
                  <a:pos x="82" y="73"/>
                </a:cxn>
                <a:cxn ang="0">
                  <a:pos x="77" y="94"/>
                </a:cxn>
                <a:cxn ang="0">
                  <a:pos x="77" y="94"/>
                </a:cxn>
                <a:cxn ang="0">
                  <a:pos x="72" y="118"/>
                </a:cxn>
                <a:cxn ang="0">
                  <a:pos x="64" y="141"/>
                </a:cxn>
                <a:cxn ang="0">
                  <a:pos x="57" y="165"/>
                </a:cxn>
                <a:cxn ang="0">
                  <a:pos x="50" y="188"/>
                </a:cxn>
                <a:cxn ang="0">
                  <a:pos x="50" y="188"/>
                </a:cxn>
                <a:cxn ang="0">
                  <a:pos x="39" y="231"/>
                </a:cxn>
                <a:cxn ang="0">
                  <a:pos x="32" y="251"/>
                </a:cxn>
                <a:cxn ang="0">
                  <a:pos x="26" y="272"/>
                </a:cxn>
                <a:cxn ang="0">
                  <a:pos x="26" y="272"/>
                </a:cxn>
                <a:cxn ang="0">
                  <a:pos x="20" y="287"/>
                </a:cxn>
                <a:cxn ang="0">
                  <a:pos x="13" y="301"/>
                </a:cxn>
                <a:cxn ang="0">
                  <a:pos x="7" y="314"/>
                </a:cxn>
                <a:cxn ang="0">
                  <a:pos x="1" y="330"/>
                </a:cxn>
                <a:cxn ang="0">
                  <a:pos x="1" y="330"/>
                </a:cxn>
                <a:cxn ang="0">
                  <a:pos x="0" y="331"/>
                </a:cxn>
                <a:cxn ang="0">
                  <a:pos x="0" y="333"/>
                </a:cxn>
                <a:cxn ang="0">
                  <a:pos x="0" y="333"/>
                </a:cxn>
                <a:cxn ang="0">
                  <a:pos x="0" y="334"/>
                </a:cxn>
                <a:cxn ang="0">
                  <a:pos x="0" y="334"/>
                </a:cxn>
                <a:cxn ang="0">
                  <a:pos x="0" y="335"/>
                </a:cxn>
                <a:cxn ang="0">
                  <a:pos x="1" y="337"/>
                </a:cxn>
                <a:cxn ang="0">
                  <a:pos x="5" y="338"/>
                </a:cxn>
                <a:cxn ang="0">
                  <a:pos x="8" y="338"/>
                </a:cxn>
                <a:cxn ang="0">
                  <a:pos x="9" y="337"/>
                </a:cxn>
                <a:cxn ang="0">
                  <a:pos x="10" y="335"/>
                </a:cxn>
                <a:cxn ang="0">
                  <a:pos x="10" y="335"/>
                </a:cxn>
                <a:cxn ang="0">
                  <a:pos x="12" y="327"/>
                </a:cxn>
                <a:cxn ang="0">
                  <a:pos x="15" y="320"/>
                </a:cxn>
                <a:cxn ang="0">
                  <a:pos x="21" y="304"/>
                </a:cxn>
                <a:cxn ang="0">
                  <a:pos x="28" y="290"/>
                </a:cxn>
                <a:cxn ang="0">
                  <a:pos x="34" y="274"/>
                </a:cxn>
                <a:cxn ang="0">
                  <a:pos x="34" y="274"/>
                </a:cxn>
                <a:cxn ang="0">
                  <a:pos x="43" y="251"/>
                </a:cxn>
                <a:cxn ang="0">
                  <a:pos x="49" y="229"/>
                </a:cxn>
                <a:cxn ang="0">
                  <a:pos x="61" y="182"/>
                </a:cxn>
                <a:cxn ang="0">
                  <a:pos x="61" y="182"/>
                </a:cxn>
                <a:cxn ang="0">
                  <a:pos x="76" y="136"/>
                </a:cxn>
                <a:cxn ang="0">
                  <a:pos x="82" y="112"/>
                </a:cxn>
                <a:cxn ang="0">
                  <a:pos x="88" y="88"/>
                </a:cxn>
                <a:cxn ang="0">
                  <a:pos x="88" y="88"/>
                </a:cxn>
                <a:cxn ang="0">
                  <a:pos x="93" y="68"/>
                </a:cxn>
                <a:cxn ang="0">
                  <a:pos x="99" y="47"/>
                </a:cxn>
                <a:cxn ang="0">
                  <a:pos x="103" y="26"/>
                </a:cxn>
                <a:cxn ang="0">
                  <a:pos x="104" y="16"/>
                </a:cxn>
                <a:cxn ang="0">
                  <a:pos x="105" y="6"/>
                </a:cxn>
                <a:cxn ang="0">
                  <a:pos x="105" y="6"/>
                </a:cxn>
                <a:cxn ang="0">
                  <a:pos x="104" y="4"/>
                </a:cxn>
                <a:cxn ang="0">
                  <a:pos x="103" y="3"/>
                </a:cxn>
                <a:cxn ang="0">
                  <a:pos x="102" y="1"/>
                </a:cxn>
                <a:cxn ang="0">
                  <a:pos x="100" y="0"/>
                </a:cxn>
                <a:cxn ang="0">
                  <a:pos x="99" y="1"/>
                </a:cxn>
                <a:cxn ang="0">
                  <a:pos x="96" y="3"/>
                </a:cxn>
                <a:cxn ang="0">
                  <a:pos x="95" y="4"/>
                </a:cxn>
                <a:cxn ang="0">
                  <a:pos x="95" y="6"/>
                </a:cxn>
                <a:cxn ang="0">
                  <a:pos x="95" y="6"/>
                </a:cxn>
              </a:cxnLst>
              <a:rect l="0" t="0" r="r" b="b"/>
              <a:pathLst>
                <a:path w="105" h="338">
                  <a:moveTo>
                    <a:pt x="95" y="6"/>
                  </a:moveTo>
                  <a:lnTo>
                    <a:pt x="95" y="6"/>
                  </a:lnTo>
                  <a:lnTo>
                    <a:pt x="94" y="16"/>
                  </a:lnTo>
                  <a:lnTo>
                    <a:pt x="93" y="27"/>
                  </a:lnTo>
                  <a:lnTo>
                    <a:pt x="88" y="50"/>
                  </a:lnTo>
                  <a:lnTo>
                    <a:pt x="82" y="73"/>
                  </a:lnTo>
                  <a:lnTo>
                    <a:pt x="77" y="94"/>
                  </a:lnTo>
                  <a:lnTo>
                    <a:pt x="77" y="94"/>
                  </a:lnTo>
                  <a:lnTo>
                    <a:pt x="72" y="118"/>
                  </a:lnTo>
                  <a:lnTo>
                    <a:pt x="64" y="141"/>
                  </a:lnTo>
                  <a:lnTo>
                    <a:pt x="57" y="165"/>
                  </a:lnTo>
                  <a:lnTo>
                    <a:pt x="50" y="188"/>
                  </a:lnTo>
                  <a:lnTo>
                    <a:pt x="50" y="188"/>
                  </a:lnTo>
                  <a:lnTo>
                    <a:pt x="39" y="231"/>
                  </a:lnTo>
                  <a:lnTo>
                    <a:pt x="32" y="251"/>
                  </a:lnTo>
                  <a:lnTo>
                    <a:pt x="26" y="272"/>
                  </a:lnTo>
                  <a:lnTo>
                    <a:pt x="26" y="272"/>
                  </a:lnTo>
                  <a:lnTo>
                    <a:pt x="20" y="287"/>
                  </a:lnTo>
                  <a:lnTo>
                    <a:pt x="13" y="301"/>
                  </a:lnTo>
                  <a:lnTo>
                    <a:pt x="7" y="314"/>
                  </a:lnTo>
                  <a:lnTo>
                    <a:pt x="1" y="330"/>
                  </a:lnTo>
                  <a:lnTo>
                    <a:pt x="1" y="330"/>
                  </a:lnTo>
                  <a:lnTo>
                    <a:pt x="0" y="331"/>
                  </a:lnTo>
                  <a:lnTo>
                    <a:pt x="0" y="333"/>
                  </a:lnTo>
                  <a:lnTo>
                    <a:pt x="0" y="333"/>
                  </a:lnTo>
                  <a:lnTo>
                    <a:pt x="0" y="334"/>
                  </a:lnTo>
                  <a:lnTo>
                    <a:pt x="0" y="334"/>
                  </a:lnTo>
                  <a:lnTo>
                    <a:pt x="0" y="335"/>
                  </a:lnTo>
                  <a:lnTo>
                    <a:pt x="1" y="337"/>
                  </a:lnTo>
                  <a:lnTo>
                    <a:pt x="5" y="338"/>
                  </a:lnTo>
                  <a:lnTo>
                    <a:pt x="8" y="338"/>
                  </a:lnTo>
                  <a:lnTo>
                    <a:pt x="9" y="337"/>
                  </a:lnTo>
                  <a:lnTo>
                    <a:pt x="10" y="335"/>
                  </a:lnTo>
                  <a:lnTo>
                    <a:pt x="10" y="335"/>
                  </a:lnTo>
                  <a:lnTo>
                    <a:pt x="12" y="327"/>
                  </a:lnTo>
                  <a:lnTo>
                    <a:pt x="15" y="320"/>
                  </a:lnTo>
                  <a:lnTo>
                    <a:pt x="21" y="304"/>
                  </a:lnTo>
                  <a:lnTo>
                    <a:pt x="28" y="290"/>
                  </a:lnTo>
                  <a:lnTo>
                    <a:pt x="34" y="274"/>
                  </a:lnTo>
                  <a:lnTo>
                    <a:pt x="34" y="274"/>
                  </a:lnTo>
                  <a:lnTo>
                    <a:pt x="43" y="251"/>
                  </a:lnTo>
                  <a:lnTo>
                    <a:pt x="49" y="229"/>
                  </a:lnTo>
                  <a:lnTo>
                    <a:pt x="61" y="182"/>
                  </a:lnTo>
                  <a:lnTo>
                    <a:pt x="61" y="182"/>
                  </a:lnTo>
                  <a:lnTo>
                    <a:pt x="76" y="136"/>
                  </a:lnTo>
                  <a:lnTo>
                    <a:pt x="82" y="112"/>
                  </a:lnTo>
                  <a:lnTo>
                    <a:pt x="88" y="88"/>
                  </a:lnTo>
                  <a:lnTo>
                    <a:pt x="88" y="88"/>
                  </a:lnTo>
                  <a:lnTo>
                    <a:pt x="93" y="68"/>
                  </a:lnTo>
                  <a:lnTo>
                    <a:pt x="99" y="47"/>
                  </a:lnTo>
                  <a:lnTo>
                    <a:pt x="103" y="26"/>
                  </a:lnTo>
                  <a:lnTo>
                    <a:pt x="104" y="16"/>
                  </a:lnTo>
                  <a:lnTo>
                    <a:pt x="105" y="6"/>
                  </a:lnTo>
                  <a:lnTo>
                    <a:pt x="105" y="6"/>
                  </a:lnTo>
                  <a:lnTo>
                    <a:pt x="104" y="4"/>
                  </a:lnTo>
                  <a:lnTo>
                    <a:pt x="103" y="3"/>
                  </a:lnTo>
                  <a:lnTo>
                    <a:pt x="102" y="1"/>
                  </a:lnTo>
                  <a:lnTo>
                    <a:pt x="100" y="0"/>
                  </a:lnTo>
                  <a:lnTo>
                    <a:pt x="99" y="1"/>
                  </a:lnTo>
                  <a:lnTo>
                    <a:pt x="96" y="3"/>
                  </a:lnTo>
                  <a:lnTo>
                    <a:pt x="95" y="4"/>
                  </a:lnTo>
                  <a:lnTo>
                    <a:pt x="95" y="6"/>
                  </a:lnTo>
                  <a:lnTo>
                    <a:pt x="95"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 name="Freeform 935">
              <a:extLst>
                <a:ext uri="{FF2B5EF4-FFF2-40B4-BE49-F238E27FC236}">
                  <a16:creationId xmlns:a16="http://schemas.microsoft.com/office/drawing/2014/main" id="{279D9377-6EAE-4359-E185-9CAF30D7C44A}"/>
                </a:ext>
              </a:extLst>
            </p:cNvPr>
            <p:cNvSpPr/>
            <p:nvPr/>
          </p:nvSpPr>
          <p:spPr bwMode="auto">
            <a:xfrm>
              <a:off x="5532438" y="1287463"/>
              <a:ext cx="53975" cy="179388"/>
            </a:xfrm>
            <a:custGeom>
              <a:avLst/>
              <a:gdLst/>
              <a:ahLst/>
              <a:cxnLst>
                <a:cxn ang="0">
                  <a:pos x="95" y="4"/>
                </a:cxn>
                <a:cxn ang="0">
                  <a:pos x="95" y="4"/>
                </a:cxn>
                <a:cxn ang="0">
                  <a:pos x="94" y="14"/>
                </a:cxn>
                <a:cxn ang="0">
                  <a:pos x="92" y="24"/>
                </a:cxn>
                <a:cxn ang="0">
                  <a:pos x="86" y="45"/>
                </a:cxn>
                <a:cxn ang="0">
                  <a:pos x="79" y="66"/>
                </a:cxn>
                <a:cxn ang="0">
                  <a:pos x="73" y="86"/>
                </a:cxn>
                <a:cxn ang="0">
                  <a:pos x="73" y="86"/>
                </a:cxn>
                <a:cxn ang="0">
                  <a:pos x="62" y="132"/>
                </a:cxn>
                <a:cxn ang="0">
                  <a:pos x="47" y="178"/>
                </a:cxn>
                <a:cxn ang="0">
                  <a:pos x="47" y="178"/>
                </a:cxn>
                <a:cxn ang="0">
                  <a:pos x="34" y="217"/>
                </a:cxn>
                <a:cxn ang="0">
                  <a:pos x="19" y="256"/>
                </a:cxn>
                <a:cxn ang="0">
                  <a:pos x="13" y="275"/>
                </a:cxn>
                <a:cxn ang="0">
                  <a:pos x="8" y="295"/>
                </a:cxn>
                <a:cxn ang="0">
                  <a:pos x="3" y="316"/>
                </a:cxn>
                <a:cxn ang="0">
                  <a:pos x="0" y="335"/>
                </a:cxn>
                <a:cxn ang="0">
                  <a:pos x="0" y="335"/>
                </a:cxn>
                <a:cxn ang="0">
                  <a:pos x="1" y="337"/>
                </a:cxn>
                <a:cxn ang="0">
                  <a:pos x="1" y="339"/>
                </a:cxn>
                <a:cxn ang="0">
                  <a:pos x="3" y="340"/>
                </a:cxn>
                <a:cxn ang="0">
                  <a:pos x="4" y="340"/>
                </a:cxn>
                <a:cxn ang="0">
                  <a:pos x="8" y="339"/>
                </a:cxn>
                <a:cxn ang="0">
                  <a:pos x="9" y="337"/>
                </a:cxn>
                <a:cxn ang="0">
                  <a:pos x="10" y="335"/>
                </a:cxn>
                <a:cxn ang="0">
                  <a:pos x="10" y="335"/>
                </a:cxn>
                <a:cxn ang="0">
                  <a:pos x="13" y="315"/>
                </a:cxn>
                <a:cxn ang="0">
                  <a:pos x="17" y="294"/>
                </a:cxn>
                <a:cxn ang="0">
                  <a:pos x="24" y="273"/>
                </a:cxn>
                <a:cxn ang="0">
                  <a:pos x="30" y="253"/>
                </a:cxn>
                <a:cxn ang="0">
                  <a:pos x="45" y="212"/>
                </a:cxn>
                <a:cxn ang="0">
                  <a:pos x="60" y="172"/>
                </a:cxn>
                <a:cxn ang="0">
                  <a:pos x="60" y="172"/>
                </a:cxn>
                <a:cxn ang="0">
                  <a:pos x="67" y="149"/>
                </a:cxn>
                <a:cxn ang="0">
                  <a:pos x="73" y="127"/>
                </a:cxn>
                <a:cxn ang="0">
                  <a:pos x="84" y="80"/>
                </a:cxn>
                <a:cxn ang="0">
                  <a:pos x="84" y="80"/>
                </a:cxn>
                <a:cxn ang="0">
                  <a:pos x="90" y="62"/>
                </a:cxn>
                <a:cxn ang="0">
                  <a:pos x="96" y="43"/>
                </a:cxn>
                <a:cxn ang="0">
                  <a:pos x="101" y="23"/>
                </a:cxn>
                <a:cxn ang="0">
                  <a:pos x="103" y="14"/>
                </a:cxn>
                <a:cxn ang="0">
                  <a:pos x="104" y="4"/>
                </a:cxn>
                <a:cxn ang="0">
                  <a:pos x="104" y="4"/>
                </a:cxn>
                <a:cxn ang="0">
                  <a:pos x="104" y="2"/>
                </a:cxn>
                <a:cxn ang="0">
                  <a:pos x="103" y="1"/>
                </a:cxn>
                <a:cxn ang="0">
                  <a:pos x="102" y="0"/>
                </a:cxn>
                <a:cxn ang="0">
                  <a:pos x="100" y="0"/>
                </a:cxn>
                <a:cxn ang="0">
                  <a:pos x="98" y="0"/>
                </a:cxn>
                <a:cxn ang="0">
                  <a:pos x="97" y="1"/>
                </a:cxn>
                <a:cxn ang="0">
                  <a:pos x="96" y="2"/>
                </a:cxn>
                <a:cxn ang="0">
                  <a:pos x="95" y="4"/>
                </a:cxn>
                <a:cxn ang="0">
                  <a:pos x="95" y="4"/>
                </a:cxn>
              </a:cxnLst>
              <a:rect l="0" t="0" r="r" b="b"/>
              <a:pathLst>
                <a:path w="104" h="340">
                  <a:moveTo>
                    <a:pt x="95" y="4"/>
                  </a:moveTo>
                  <a:lnTo>
                    <a:pt x="95" y="4"/>
                  </a:lnTo>
                  <a:lnTo>
                    <a:pt x="94" y="14"/>
                  </a:lnTo>
                  <a:lnTo>
                    <a:pt x="92" y="24"/>
                  </a:lnTo>
                  <a:lnTo>
                    <a:pt x="86" y="45"/>
                  </a:lnTo>
                  <a:lnTo>
                    <a:pt x="79" y="66"/>
                  </a:lnTo>
                  <a:lnTo>
                    <a:pt x="73" y="86"/>
                  </a:lnTo>
                  <a:lnTo>
                    <a:pt x="73" y="86"/>
                  </a:lnTo>
                  <a:lnTo>
                    <a:pt x="62" y="132"/>
                  </a:lnTo>
                  <a:lnTo>
                    <a:pt x="47" y="178"/>
                  </a:lnTo>
                  <a:lnTo>
                    <a:pt x="47" y="178"/>
                  </a:lnTo>
                  <a:lnTo>
                    <a:pt x="34" y="217"/>
                  </a:lnTo>
                  <a:lnTo>
                    <a:pt x="19" y="256"/>
                  </a:lnTo>
                  <a:lnTo>
                    <a:pt x="13" y="275"/>
                  </a:lnTo>
                  <a:lnTo>
                    <a:pt x="8" y="295"/>
                  </a:lnTo>
                  <a:lnTo>
                    <a:pt x="3" y="316"/>
                  </a:lnTo>
                  <a:lnTo>
                    <a:pt x="0" y="335"/>
                  </a:lnTo>
                  <a:lnTo>
                    <a:pt x="0" y="335"/>
                  </a:lnTo>
                  <a:lnTo>
                    <a:pt x="1" y="337"/>
                  </a:lnTo>
                  <a:lnTo>
                    <a:pt x="1" y="339"/>
                  </a:lnTo>
                  <a:lnTo>
                    <a:pt x="3" y="340"/>
                  </a:lnTo>
                  <a:lnTo>
                    <a:pt x="4" y="340"/>
                  </a:lnTo>
                  <a:lnTo>
                    <a:pt x="8" y="339"/>
                  </a:lnTo>
                  <a:lnTo>
                    <a:pt x="9" y="337"/>
                  </a:lnTo>
                  <a:lnTo>
                    <a:pt x="10" y="335"/>
                  </a:lnTo>
                  <a:lnTo>
                    <a:pt x="10" y="335"/>
                  </a:lnTo>
                  <a:lnTo>
                    <a:pt x="13" y="315"/>
                  </a:lnTo>
                  <a:lnTo>
                    <a:pt x="17" y="294"/>
                  </a:lnTo>
                  <a:lnTo>
                    <a:pt x="24" y="273"/>
                  </a:lnTo>
                  <a:lnTo>
                    <a:pt x="30" y="253"/>
                  </a:lnTo>
                  <a:lnTo>
                    <a:pt x="45" y="212"/>
                  </a:lnTo>
                  <a:lnTo>
                    <a:pt x="60" y="172"/>
                  </a:lnTo>
                  <a:lnTo>
                    <a:pt x="60" y="172"/>
                  </a:lnTo>
                  <a:lnTo>
                    <a:pt x="67" y="149"/>
                  </a:lnTo>
                  <a:lnTo>
                    <a:pt x="73" y="127"/>
                  </a:lnTo>
                  <a:lnTo>
                    <a:pt x="84" y="80"/>
                  </a:lnTo>
                  <a:lnTo>
                    <a:pt x="84" y="80"/>
                  </a:lnTo>
                  <a:lnTo>
                    <a:pt x="90" y="62"/>
                  </a:lnTo>
                  <a:lnTo>
                    <a:pt x="96" y="43"/>
                  </a:lnTo>
                  <a:lnTo>
                    <a:pt x="101" y="23"/>
                  </a:lnTo>
                  <a:lnTo>
                    <a:pt x="103" y="14"/>
                  </a:lnTo>
                  <a:lnTo>
                    <a:pt x="104" y="4"/>
                  </a:lnTo>
                  <a:lnTo>
                    <a:pt x="104" y="4"/>
                  </a:lnTo>
                  <a:lnTo>
                    <a:pt x="104" y="2"/>
                  </a:lnTo>
                  <a:lnTo>
                    <a:pt x="103" y="1"/>
                  </a:lnTo>
                  <a:lnTo>
                    <a:pt x="102" y="0"/>
                  </a:lnTo>
                  <a:lnTo>
                    <a:pt x="100" y="0"/>
                  </a:lnTo>
                  <a:lnTo>
                    <a:pt x="98" y="0"/>
                  </a:lnTo>
                  <a:lnTo>
                    <a:pt x="97" y="1"/>
                  </a:lnTo>
                  <a:lnTo>
                    <a:pt x="96" y="2"/>
                  </a:lnTo>
                  <a:lnTo>
                    <a:pt x="95" y="4"/>
                  </a:lnTo>
                  <a:lnTo>
                    <a:pt x="95"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 name="Freeform 936">
              <a:extLst>
                <a:ext uri="{FF2B5EF4-FFF2-40B4-BE49-F238E27FC236}">
                  <a16:creationId xmlns:a16="http://schemas.microsoft.com/office/drawing/2014/main" id="{19291A1F-83BC-12BE-4B9F-02C01DA31947}"/>
                </a:ext>
              </a:extLst>
            </p:cNvPr>
            <p:cNvSpPr/>
            <p:nvPr/>
          </p:nvSpPr>
          <p:spPr bwMode="auto">
            <a:xfrm>
              <a:off x="5564188" y="1327150"/>
              <a:ext cx="60325" cy="198438"/>
            </a:xfrm>
            <a:custGeom>
              <a:avLst/>
              <a:gdLst/>
              <a:ahLst/>
              <a:cxnLst>
                <a:cxn ang="0">
                  <a:pos x="104" y="5"/>
                </a:cxn>
                <a:cxn ang="0">
                  <a:pos x="104" y="5"/>
                </a:cxn>
                <a:cxn ang="0">
                  <a:pos x="103" y="17"/>
                </a:cxn>
                <a:cxn ang="0">
                  <a:pos x="101" y="28"/>
                </a:cxn>
                <a:cxn ang="0">
                  <a:pos x="95" y="51"/>
                </a:cxn>
                <a:cxn ang="0">
                  <a:pos x="88" y="73"/>
                </a:cxn>
                <a:cxn ang="0">
                  <a:pos x="80" y="95"/>
                </a:cxn>
                <a:cxn ang="0">
                  <a:pos x="80" y="95"/>
                </a:cxn>
                <a:cxn ang="0">
                  <a:pos x="64" y="143"/>
                </a:cxn>
                <a:cxn ang="0">
                  <a:pos x="46" y="190"/>
                </a:cxn>
                <a:cxn ang="0">
                  <a:pos x="46" y="190"/>
                </a:cxn>
                <a:cxn ang="0">
                  <a:pos x="38" y="213"/>
                </a:cxn>
                <a:cxn ang="0">
                  <a:pos x="32" y="237"/>
                </a:cxn>
                <a:cxn ang="0">
                  <a:pos x="27" y="260"/>
                </a:cxn>
                <a:cxn ang="0">
                  <a:pos x="19" y="283"/>
                </a:cxn>
                <a:cxn ang="0">
                  <a:pos x="19" y="283"/>
                </a:cxn>
                <a:cxn ang="0">
                  <a:pos x="13" y="305"/>
                </a:cxn>
                <a:cxn ang="0">
                  <a:pos x="7" y="326"/>
                </a:cxn>
                <a:cxn ang="0">
                  <a:pos x="3" y="348"/>
                </a:cxn>
                <a:cxn ang="0">
                  <a:pos x="1" y="358"/>
                </a:cxn>
                <a:cxn ang="0">
                  <a:pos x="0" y="370"/>
                </a:cxn>
                <a:cxn ang="0">
                  <a:pos x="0" y="370"/>
                </a:cxn>
                <a:cxn ang="0">
                  <a:pos x="0" y="372"/>
                </a:cxn>
                <a:cxn ang="0">
                  <a:pos x="1" y="373"/>
                </a:cxn>
                <a:cxn ang="0">
                  <a:pos x="3" y="374"/>
                </a:cxn>
                <a:cxn ang="0">
                  <a:pos x="4" y="374"/>
                </a:cxn>
                <a:cxn ang="0">
                  <a:pos x="6" y="374"/>
                </a:cxn>
                <a:cxn ang="0">
                  <a:pos x="8" y="373"/>
                </a:cxn>
                <a:cxn ang="0">
                  <a:pos x="9" y="372"/>
                </a:cxn>
                <a:cxn ang="0">
                  <a:pos x="9" y="370"/>
                </a:cxn>
                <a:cxn ang="0">
                  <a:pos x="9" y="370"/>
                </a:cxn>
                <a:cxn ang="0">
                  <a:pos x="10" y="357"/>
                </a:cxn>
                <a:cxn ang="0">
                  <a:pos x="12" y="345"/>
                </a:cxn>
                <a:cxn ang="0">
                  <a:pos x="18" y="319"/>
                </a:cxn>
                <a:cxn ang="0">
                  <a:pos x="34" y="270"/>
                </a:cxn>
                <a:cxn ang="0">
                  <a:pos x="34" y="270"/>
                </a:cxn>
                <a:cxn ang="0">
                  <a:pos x="46" y="222"/>
                </a:cxn>
                <a:cxn ang="0">
                  <a:pos x="53" y="199"/>
                </a:cxn>
                <a:cxn ang="0">
                  <a:pos x="62" y="176"/>
                </a:cxn>
                <a:cxn ang="0">
                  <a:pos x="62" y="176"/>
                </a:cxn>
                <a:cxn ang="0">
                  <a:pos x="78" y="129"/>
                </a:cxn>
                <a:cxn ang="0">
                  <a:pos x="94" y="83"/>
                </a:cxn>
                <a:cxn ang="0">
                  <a:pos x="94" y="83"/>
                </a:cxn>
                <a:cxn ang="0">
                  <a:pos x="101" y="64"/>
                </a:cxn>
                <a:cxn ang="0">
                  <a:pos x="106" y="44"/>
                </a:cxn>
                <a:cxn ang="0">
                  <a:pos x="111" y="25"/>
                </a:cxn>
                <a:cxn ang="0">
                  <a:pos x="112" y="14"/>
                </a:cxn>
                <a:cxn ang="0">
                  <a:pos x="113" y="5"/>
                </a:cxn>
                <a:cxn ang="0">
                  <a:pos x="113" y="5"/>
                </a:cxn>
                <a:cxn ang="0">
                  <a:pos x="113" y="3"/>
                </a:cxn>
                <a:cxn ang="0">
                  <a:pos x="112" y="1"/>
                </a:cxn>
                <a:cxn ang="0">
                  <a:pos x="110" y="0"/>
                </a:cxn>
                <a:cxn ang="0">
                  <a:pos x="109" y="0"/>
                </a:cxn>
                <a:cxn ang="0">
                  <a:pos x="107" y="0"/>
                </a:cxn>
                <a:cxn ang="0">
                  <a:pos x="106" y="1"/>
                </a:cxn>
                <a:cxn ang="0">
                  <a:pos x="104" y="3"/>
                </a:cxn>
                <a:cxn ang="0">
                  <a:pos x="104" y="5"/>
                </a:cxn>
                <a:cxn ang="0">
                  <a:pos x="104" y="5"/>
                </a:cxn>
              </a:cxnLst>
              <a:rect l="0" t="0" r="r" b="b"/>
              <a:pathLst>
                <a:path w="113" h="374">
                  <a:moveTo>
                    <a:pt x="104" y="5"/>
                  </a:moveTo>
                  <a:lnTo>
                    <a:pt x="104" y="5"/>
                  </a:lnTo>
                  <a:lnTo>
                    <a:pt x="103" y="17"/>
                  </a:lnTo>
                  <a:lnTo>
                    <a:pt x="101" y="28"/>
                  </a:lnTo>
                  <a:lnTo>
                    <a:pt x="95" y="51"/>
                  </a:lnTo>
                  <a:lnTo>
                    <a:pt x="88" y="73"/>
                  </a:lnTo>
                  <a:lnTo>
                    <a:pt x="80" y="95"/>
                  </a:lnTo>
                  <a:lnTo>
                    <a:pt x="80" y="95"/>
                  </a:lnTo>
                  <a:lnTo>
                    <a:pt x="64" y="143"/>
                  </a:lnTo>
                  <a:lnTo>
                    <a:pt x="46" y="190"/>
                  </a:lnTo>
                  <a:lnTo>
                    <a:pt x="46" y="190"/>
                  </a:lnTo>
                  <a:lnTo>
                    <a:pt x="38" y="213"/>
                  </a:lnTo>
                  <a:lnTo>
                    <a:pt x="32" y="237"/>
                  </a:lnTo>
                  <a:lnTo>
                    <a:pt x="27" y="260"/>
                  </a:lnTo>
                  <a:lnTo>
                    <a:pt x="19" y="283"/>
                  </a:lnTo>
                  <a:lnTo>
                    <a:pt x="19" y="283"/>
                  </a:lnTo>
                  <a:lnTo>
                    <a:pt x="13" y="305"/>
                  </a:lnTo>
                  <a:lnTo>
                    <a:pt x="7" y="326"/>
                  </a:lnTo>
                  <a:lnTo>
                    <a:pt x="3" y="348"/>
                  </a:lnTo>
                  <a:lnTo>
                    <a:pt x="1" y="358"/>
                  </a:lnTo>
                  <a:lnTo>
                    <a:pt x="0" y="370"/>
                  </a:lnTo>
                  <a:lnTo>
                    <a:pt x="0" y="370"/>
                  </a:lnTo>
                  <a:lnTo>
                    <a:pt x="0" y="372"/>
                  </a:lnTo>
                  <a:lnTo>
                    <a:pt x="1" y="373"/>
                  </a:lnTo>
                  <a:lnTo>
                    <a:pt x="3" y="374"/>
                  </a:lnTo>
                  <a:lnTo>
                    <a:pt x="4" y="374"/>
                  </a:lnTo>
                  <a:lnTo>
                    <a:pt x="6" y="374"/>
                  </a:lnTo>
                  <a:lnTo>
                    <a:pt x="8" y="373"/>
                  </a:lnTo>
                  <a:lnTo>
                    <a:pt x="9" y="372"/>
                  </a:lnTo>
                  <a:lnTo>
                    <a:pt x="9" y="370"/>
                  </a:lnTo>
                  <a:lnTo>
                    <a:pt x="9" y="370"/>
                  </a:lnTo>
                  <a:lnTo>
                    <a:pt x="10" y="357"/>
                  </a:lnTo>
                  <a:lnTo>
                    <a:pt x="12" y="345"/>
                  </a:lnTo>
                  <a:lnTo>
                    <a:pt x="18" y="319"/>
                  </a:lnTo>
                  <a:lnTo>
                    <a:pt x="34" y="270"/>
                  </a:lnTo>
                  <a:lnTo>
                    <a:pt x="34" y="270"/>
                  </a:lnTo>
                  <a:lnTo>
                    <a:pt x="46" y="222"/>
                  </a:lnTo>
                  <a:lnTo>
                    <a:pt x="53" y="199"/>
                  </a:lnTo>
                  <a:lnTo>
                    <a:pt x="62" y="176"/>
                  </a:lnTo>
                  <a:lnTo>
                    <a:pt x="62" y="176"/>
                  </a:lnTo>
                  <a:lnTo>
                    <a:pt x="78" y="129"/>
                  </a:lnTo>
                  <a:lnTo>
                    <a:pt x="94" y="83"/>
                  </a:lnTo>
                  <a:lnTo>
                    <a:pt x="94" y="83"/>
                  </a:lnTo>
                  <a:lnTo>
                    <a:pt x="101" y="64"/>
                  </a:lnTo>
                  <a:lnTo>
                    <a:pt x="106" y="44"/>
                  </a:lnTo>
                  <a:lnTo>
                    <a:pt x="111" y="25"/>
                  </a:lnTo>
                  <a:lnTo>
                    <a:pt x="112" y="14"/>
                  </a:lnTo>
                  <a:lnTo>
                    <a:pt x="113" y="5"/>
                  </a:lnTo>
                  <a:lnTo>
                    <a:pt x="113" y="5"/>
                  </a:lnTo>
                  <a:lnTo>
                    <a:pt x="113" y="3"/>
                  </a:lnTo>
                  <a:lnTo>
                    <a:pt x="112" y="1"/>
                  </a:lnTo>
                  <a:lnTo>
                    <a:pt x="110" y="0"/>
                  </a:lnTo>
                  <a:lnTo>
                    <a:pt x="109" y="0"/>
                  </a:lnTo>
                  <a:lnTo>
                    <a:pt x="107" y="0"/>
                  </a:lnTo>
                  <a:lnTo>
                    <a:pt x="106" y="1"/>
                  </a:lnTo>
                  <a:lnTo>
                    <a:pt x="104" y="3"/>
                  </a:lnTo>
                  <a:lnTo>
                    <a:pt x="104" y="5"/>
                  </a:lnTo>
                  <a:lnTo>
                    <a:pt x="104"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 name="Freeform 937">
              <a:extLst>
                <a:ext uri="{FF2B5EF4-FFF2-40B4-BE49-F238E27FC236}">
                  <a16:creationId xmlns:a16="http://schemas.microsoft.com/office/drawing/2014/main" id="{B638F9BF-89F5-E11F-2AE3-F1F116E507FC}"/>
                </a:ext>
              </a:extLst>
            </p:cNvPr>
            <p:cNvSpPr/>
            <p:nvPr/>
          </p:nvSpPr>
          <p:spPr bwMode="auto">
            <a:xfrm>
              <a:off x="5564188" y="1374775"/>
              <a:ext cx="90488" cy="303213"/>
            </a:xfrm>
            <a:custGeom>
              <a:avLst/>
              <a:gdLst/>
              <a:ahLst/>
              <a:cxnLst>
                <a:cxn ang="0">
                  <a:pos x="161" y="4"/>
                </a:cxn>
                <a:cxn ang="0">
                  <a:pos x="149" y="33"/>
                </a:cxn>
                <a:cxn ang="0">
                  <a:pos x="137" y="63"/>
                </a:cxn>
                <a:cxn ang="0">
                  <a:pos x="116" y="134"/>
                </a:cxn>
                <a:cxn ang="0">
                  <a:pos x="110" y="153"/>
                </a:cxn>
                <a:cxn ang="0">
                  <a:pos x="91" y="205"/>
                </a:cxn>
                <a:cxn ang="0">
                  <a:pos x="83" y="225"/>
                </a:cxn>
                <a:cxn ang="0">
                  <a:pos x="67" y="284"/>
                </a:cxn>
                <a:cxn ang="0">
                  <a:pos x="49" y="358"/>
                </a:cxn>
                <a:cxn ang="0">
                  <a:pos x="29" y="432"/>
                </a:cxn>
                <a:cxn ang="0">
                  <a:pos x="17" y="469"/>
                </a:cxn>
                <a:cxn ang="0">
                  <a:pos x="5" y="506"/>
                </a:cxn>
                <a:cxn ang="0">
                  <a:pos x="1" y="521"/>
                </a:cxn>
                <a:cxn ang="0">
                  <a:pos x="0" y="569"/>
                </a:cxn>
                <a:cxn ang="0">
                  <a:pos x="0" y="571"/>
                </a:cxn>
                <a:cxn ang="0">
                  <a:pos x="3" y="573"/>
                </a:cxn>
                <a:cxn ang="0">
                  <a:pos x="6" y="573"/>
                </a:cxn>
                <a:cxn ang="0">
                  <a:pos x="9" y="571"/>
                </a:cxn>
                <a:cxn ang="0">
                  <a:pos x="9" y="569"/>
                </a:cxn>
                <a:cxn ang="0">
                  <a:pos x="10" y="534"/>
                </a:cxn>
                <a:cxn ang="0">
                  <a:pos x="14" y="509"/>
                </a:cxn>
                <a:cxn ang="0">
                  <a:pos x="16" y="501"/>
                </a:cxn>
                <a:cxn ang="0">
                  <a:pos x="40" y="425"/>
                </a:cxn>
                <a:cxn ang="0">
                  <a:pos x="50" y="389"/>
                </a:cxn>
                <a:cxn ang="0">
                  <a:pos x="78" y="278"/>
                </a:cxn>
                <a:cxn ang="0">
                  <a:pos x="83" y="259"/>
                </a:cxn>
                <a:cxn ang="0">
                  <a:pos x="101" y="206"/>
                </a:cxn>
                <a:cxn ang="0">
                  <a:pos x="126" y="137"/>
                </a:cxn>
                <a:cxn ang="0">
                  <a:pos x="135" y="105"/>
                </a:cxn>
                <a:cxn ang="0">
                  <a:pos x="143" y="73"/>
                </a:cxn>
                <a:cxn ang="0">
                  <a:pos x="157" y="39"/>
                </a:cxn>
                <a:cxn ang="0">
                  <a:pos x="170" y="6"/>
                </a:cxn>
                <a:cxn ang="0">
                  <a:pos x="170" y="4"/>
                </a:cxn>
                <a:cxn ang="0">
                  <a:pos x="169" y="1"/>
                </a:cxn>
                <a:cxn ang="0">
                  <a:pos x="165" y="0"/>
                </a:cxn>
                <a:cxn ang="0">
                  <a:pos x="162" y="2"/>
                </a:cxn>
                <a:cxn ang="0">
                  <a:pos x="161" y="4"/>
                </a:cxn>
              </a:cxnLst>
              <a:rect l="0" t="0" r="r" b="b"/>
              <a:pathLst>
                <a:path w="170" h="573">
                  <a:moveTo>
                    <a:pt x="161" y="4"/>
                  </a:moveTo>
                  <a:lnTo>
                    <a:pt x="161" y="4"/>
                  </a:lnTo>
                  <a:lnTo>
                    <a:pt x="156" y="18"/>
                  </a:lnTo>
                  <a:lnTo>
                    <a:pt x="149" y="33"/>
                  </a:lnTo>
                  <a:lnTo>
                    <a:pt x="142" y="47"/>
                  </a:lnTo>
                  <a:lnTo>
                    <a:pt x="137" y="63"/>
                  </a:lnTo>
                  <a:lnTo>
                    <a:pt x="137" y="63"/>
                  </a:lnTo>
                  <a:lnTo>
                    <a:pt x="116" y="134"/>
                  </a:lnTo>
                  <a:lnTo>
                    <a:pt x="116" y="134"/>
                  </a:lnTo>
                  <a:lnTo>
                    <a:pt x="110" y="153"/>
                  </a:lnTo>
                  <a:lnTo>
                    <a:pt x="104" y="170"/>
                  </a:lnTo>
                  <a:lnTo>
                    <a:pt x="91" y="205"/>
                  </a:lnTo>
                  <a:lnTo>
                    <a:pt x="91" y="205"/>
                  </a:lnTo>
                  <a:lnTo>
                    <a:pt x="83" y="225"/>
                  </a:lnTo>
                  <a:lnTo>
                    <a:pt x="77" y="245"/>
                  </a:lnTo>
                  <a:lnTo>
                    <a:pt x="67" y="284"/>
                  </a:lnTo>
                  <a:lnTo>
                    <a:pt x="67" y="284"/>
                  </a:lnTo>
                  <a:lnTo>
                    <a:pt x="49" y="358"/>
                  </a:lnTo>
                  <a:lnTo>
                    <a:pt x="39" y="394"/>
                  </a:lnTo>
                  <a:lnTo>
                    <a:pt x="29" y="432"/>
                  </a:lnTo>
                  <a:lnTo>
                    <a:pt x="29" y="432"/>
                  </a:lnTo>
                  <a:lnTo>
                    <a:pt x="17" y="469"/>
                  </a:lnTo>
                  <a:lnTo>
                    <a:pt x="5" y="506"/>
                  </a:lnTo>
                  <a:lnTo>
                    <a:pt x="5" y="506"/>
                  </a:lnTo>
                  <a:lnTo>
                    <a:pt x="3" y="513"/>
                  </a:lnTo>
                  <a:lnTo>
                    <a:pt x="1" y="521"/>
                  </a:lnTo>
                  <a:lnTo>
                    <a:pt x="0" y="537"/>
                  </a:lnTo>
                  <a:lnTo>
                    <a:pt x="0" y="569"/>
                  </a:lnTo>
                  <a:lnTo>
                    <a:pt x="0" y="569"/>
                  </a:lnTo>
                  <a:lnTo>
                    <a:pt x="0" y="571"/>
                  </a:lnTo>
                  <a:lnTo>
                    <a:pt x="1" y="572"/>
                  </a:lnTo>
                  <a:lnTo>
                    <a:pt x="3" y="573"/>
                  </a:lnTo>
                  <a:lnTo>
                    <a:pt x="5" y="573"/>
                  </a:lnTo>
                  <a:lnTo>
                    <a:pt x="6" y="573"/>
                  </a:lnTo>
                  <a:lnTo>
                    <a:pt x="8" y="572"/>
                  </a:lnTo>
                  <a:lnTo>
                    <a:pt x="9" y="571"/>
                  </a:lnTo>
                  <a:lnTo>
                    <a:pt x="9" y="569"/>
                  </a:lnTo>
                  <a:lnTo>
                    <a:pt x="9" y="569"/>
                  </a:lnTo>
                  <a:lnTo>
                    <a:pt x="9" y="551"/>
                  </a:lnTo>
                  <a:lnTo>
                    <a:pt x="10" y="534"/>
                  </a:lnTo>
                  <a:lnTo>
                    <a:pt x="12" y="517"/>
                  </a:lnTo>
                  <a:lnTo>
                    <a:pt x="14" y="509"/>
                  </a:lnTo>
                  <a:lnTo>
                    <a:pt x="16" y="501"/>
                  </a:lnTo>
                  <a:lnTo>
                    <a:pt x="16" y="501"/>
                  </a:lnTo>
                  <a:lnTo>
                    <a:pt x="30" y="464"/>
                  </a:lnTo>
                  <a:lnTo>
                    <a:pt x="40" y="425"/>
                  </a:lnTo>
                  <a:lnTo>
                    <a:pt x="40" y="425"/>
                  </a:lnTo>
                  <a:lnTo>
                    <a:pt x="50" y="389"/>
                  </a:lnTo>
                  <a:lnTo>
                    <a:pt x="61" y="352"/>
                  </a:lnTo>
                  <a:lnTo>
                    <a:pt x="78" y="278"/>
                  </a:lnTo>
                  <a:lnTo>
                    <a:pt x="78" y="278"/>
                  </a:lnTo>
                  <a:lnTo>
                    <a:pt x="83" y="259"/>
                  </a:lnTo>
                  <a:lnTo>
                    <a:pt x="89" y="242"/>
                  </a:lnTo>
                  <a:lnTo>
                    <a:pt x="101" y="206"/>
                  </a:lnTo>
                  <a:lnTo>
                    <a:pt x="113" y="172"/>
                  </a:lnTo>
                  <a:lnTo>
                    <a:pt x="126" y="137"/>
                  </a:lnTo>
                  <a:lnTo>
                    <a:pt x="126" y="137"/>
                  </a:lnTo>
                  <a:lnTo>
                    <a:pt x="135" y="105"/>
                  </a:lnTo>
                  <a:lnTo>
                    <a:pt x="143" y="73"/>
                  </a:lnTo>
                  <a:lnTo>
                    <a:pt x="143" y="73"/>
                  </a:lnTo>
                  <a:lnTo>
                    <a:pt x="150" y="57"/>
                  </a:lnTo>
                  <a:lnTo>
                    <a:pt x="157" y="39"/>
                  </a:lnTo>
                  <a:lnTo>
                    <a:pt x="164" y="23"/>
                  </a:lnTo>
                  <a:lnTo>
                    <a:pt x="170" y="6"/>
                  </a:lnTo>
                  <a:lnTo>
                    <a:pt x="170" y="6"/>
                  </a:lnTo>
                  <a:lnTo>
                    <a:pt x="170" y="4"/>
                  </a:lnTo>
                  <a:lnTo>
                    <a:pt x="170" y="3"/>
                  </a:lnTo>
                  <a:lnTo>
                    <a:pt x="169" y="1"/>
                  </a:lnTo>
                  <a:lnTo>
                    <a:pt x="167" y="1"/>
                  </a:lnTo>
                  <a:lnTo>
                    <a:pt x="165" y="0"/>
                  </a:lnTo>
                  <a:lnTo>
                    <a:pt x="164" y="1"/>
                  </a:lnTo>
                  <a:lnTo>
                    <a:pt x="162" y="2"/>
                  </a:lnTo>
                  <a:lnTo>
                    <a:pt x="161" y="4"/>
                  </a:lnTo>
                  <a:lnTo>
                    <a:pt x="161"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 name="Freeform 938">
              <a:extLst>
                <a:ext uri="{FF2B5EF4-FFF2-40B4-BE49-F238E27FC236}">
                  <a16:creationId xmlns:a16="http://schemas.microsoft.com/office/drawing/2014/main" id="{6F61CD6E-6ABB-BC1B-63D2-E3663D9B6DF8}"/>
                </a:ext>
              </a:extLst>
            </p:cNvPr>
            <p:cNvSpPr/>
            <p:nvPr/>
          </p:nvSpPr>
          <p:spPr bwMode="auto">
            <a:xfrm>
              <a:off x="5599113" y="1403350"/>
              <a:ext cx="80963" cy="295275"/>
            </a:xfrm>
            <a:custGeom>
              <a:avLst/>
              <a:gdLst/>
              <a:ahLst/>
              <a:cxnLst>
                <a:cxn ang="0">
                  <a:pos x="143" y="2"/>
                </a:cxn>
                <a:cxn ang="0">
                  <a:pos x="133" y="22"/>
                </a:cxn>
                <a:cxn ang="0">
                  <a:pos x="128" y="45"/>
                </a:cxn>
                <a:cxn ang="0">
                  <a:pos x="125" y="65"/>
                </a:cxn>
                <a:cxn ang="0">
                  <a:pos x="107" y="122"/>
                </a:cxn>
                <a:cxn ang="0">
                  <a:pos x="96" y="161"/>
                </a:cxn>
                <a:cxn ang="0">
                  <a:pos x="76" y="240"/>
                </a:cxn>
                <a:cxn ang="0">
                  <a:pos x="69" y="279"/>
                </a:cxn>
                <a:cxn ang="0">
                  <a:pos x="64" y="318"/>
                </a:cxn>
                <a:cxn ang="0">
                  <a:pos x="59" y="356"/>
                </a:cxn>
                <a:cxn ang="0">
                  <a:pos x="54" y="372"/>
                </a:cxn>
                <a:cxn ang="0">
                  <a:pos x="41" y="407"/>
                </a:cxn>
                <a:cxn ang="0">
                  <a:pos x="37" y="423"/>
                </a:cxn>
                <a:cxn ang="0">
                  <a:pos x="28" y="459"/>
                </a:cxn>
                <a:cxn ang="0">
                  <a:pos x="17" y="494"/>
                </a:cxn>
                <a:cxn ang="0">
                  <a:pos x="12" y="509"/>
                </a:cxn>
                <a:cxn ang="0">
                  <a:pos x="3" y="539"/>
                </a:cxn>
                <a:cxn ang="0">
                  <a:pos x="0" y="554"/>
                </a:cxn>
                <a:cxn ang="0">
                  <a:pos x="1" y="556"/>
                </a:cxn>
                <a:cxn ang="0">
                  <a:pos x="3" y="558"/>
                </a:cxn>
                <a:cxn ang="0">
                  <a:pos x="6" y="558"/>
                </a:cxn>
                <a:cxn ang="0">
                  <a:pos x="9" y="556"/>
                </a:cxn>
                <a:cxn ang="0">
                  <a:pos x="9" y="554"/>
                </a:cxn>
                <a:cxn ang="0">
                  <a:pos x="12" y="538"/>
                </a:cxn>
                <a:cxn ang="0">
                  <a:pos x="24" y="505"/>
                </a:cxn>
                <a:cxn ang="0">
                  <a:pos x="29" y="489"/>
                </a:cxn>
                <a:cxn ang="0">
                  <a:pos x="42" y="442"/>
                </a:cxn>
                <a:cxn ang="0">
                  <a:pos x="45" y="426"/>
                </a:cxn>
                <a:cxn ang="0">
                  <a:pos x="55" y="396"/>
                </a:cxn>
                <a:cxn ang="0">
                  <a:pos x="66" y="366"/>
                </a:cxn>
                <a:cxn ang="0">
                  <a:pos x="70" y="350"/>
                </a:cxn>
                <a:cxn ang="0">
                  <a:pos x="76" y="297"/>
                </a:cxn>
                <a:cxn ang="0">
                  <a:pos x="78" y="277"/>
                </a:cxn>
                <a:cxn ang="0">
                  <a:pos x="91" y="220"/>
                </a:cxn>
                <a:cxn ang="0">
                  <a:pos x="111" y="142"/>
                </a:cxn>
                <a:cxn ang="0">
                  <a:pos x="130" y="77"/>
                </a:cxn>
                <a:cxn ang="0">
                  <a:pos x="134" y="59"/>
                </a:cxn>
                <a:cxn ang="0">
                  <a:pos x="143" y="23"/>
                </a:cxn>
                <a:cxn ang="0">
                  <a:pos x="152" y="7"/>
                </a:cxn>
                <a:cxn ang="0">
                  <a:pos x="152" y="5"/>
                </a:cxn>
                <a:cxn ang="0">
                  <a:pos x="151" y="2"/>
                </a:cxn>
                <a:cxn ang="0">
                  <a:pos x="148" y="0"/>
                </a:cxn>
                <a:cxn ang="0">
                  <a:pos x="144" y="1"/>
                </a:cxn>
                <a:cxn ang="0">
                  <a:pos x="143" y="2"/>
                </a:cxn>
              </a:cxnLst>
              <a:rect l="0" t="0" r="r" b="b"/>
              <a:pathLst>
                <a:path w="152" h="558">
                  <a:moveTo>
                    <a:pt x="143" y="2"/>
                  </a:moveTo>
                  <a:lnTo>
                    <a:pt x="143" y="2"/>
                  </a:lnTo>
                  <a:lnTo>
                    <a:pt x="137" y="12"/>
                  </a:lnTo>
                  <a:lnTo>
                    <a:pt x="133" y="22"/>
                  </a:lnTo>
                  <a:lnTo>
                    <a:pt x="130" y="34"/>
                  </a:lnTo>
                  <a:lnTo>
                    <a:pt x="128" y="45"/>
                  </a:lnTo>
                  <a:lnTo>
                    <a:pt x="128" y="45"/>
                  </a:lnTo>
                  <a:lnTo>
                    <a:pt x="125" y="65"/>
                  </a:lnTo>
                  <a:lnTo>
                    <a:pt x="120" y="84"/>
                  </a:lnTo>
                  <a:lnTo>
                    <a:pt x="107" y="122"/>
                  </a:lnTo>
                  <a:lnTo>
                    <a:pt x="107" y="122"/>
                  </a:lnTo>
                  <a:lnTo>
                    <a:pt x="96" y="161"/>
                  </a:lnTo>
                  <a:lnTo>
                    <a:pt x="86" y="200"/>
                  </a:lnTo>
                  <a:lnTo>
                    <a:pt x="76" y="240"/>
                  </a:lnTo>
                  <a:lnTo>
                    <a:pt x="69" y="279"/>
                  </a:lnTo>
                  <a:lnTo>
                    <a:pt x="69" y="279"/>
                  </a:lnTo>
                  <a:lnTo>
                    <a:pt x="66" y="298"/>
                  </a:lnTo>
                  <a:lnTo>
                    <a:pt x="64" y="318"/>
                  </a:lnTo>
                  <a:lnTo>
                    <a:pt x="62" y="337"/>
                  </a:lnTo>
                  <a:lnTo>
                    <a:pt x="59" y="356"/>
                  </a:lnTo>
                  <a:lnTo>
                    <a:pt x="59" y="356"/>
                  </a:lnTo>
                  <a:lnTo>
                    <a:pt x="54" y="372"/>
                  </a:lnTo>
                  <a:lnTo>
                    <a:pt x="47" y="390"/>
                  </a:lnTo>
                  <a:lnTo>
                    <a:pt x="41" y="407"/>
                  </a:lnTo>
                  <a:lnTo>
                    <a:pt x="37" y="423"/>
                  </a:lnTo>
                  <a:lnTo>
                    <a:pt x="37" y="423"/>
                  </a:lnTo>
                  <a:lnTo>
                    <a:pt x="32" y="441"/>
                  </a:lnTo>
                  <a:lnTo>
                    <a:pt x="28" y="459"/>
                  </a:lnTo>
                  <a:lnTo>
                    <a:pt x="23" y="477"/>
                  </a:lnTo>
                  <a:lnTo>
                    <a:pt x="17" y="494"/>
                  </a:lnTo>
                  <a:lnTo>
                    <a:pt x="17" y="494"/>
                  </a:lnTo>
                  <a:lnTo>
                    <a:pt x="12" y="509"/>
                  </a:lnTo>
                  <a:lnTo>
                    <a:pt x="7" y="523"/>
                  </a:lnTo>
                  <a:lnTo>
                    <a:pt x="3" y="539"/>
                  </a:lnTo>
                  <a:lnTo>
                    <a:pt x="1" y="546"/>
                  </a:lnTo>
                  <a:lnTo>
                    <a:pt x="0" y="554"/>
                  </a:lnTo>
                  <a:lnTo>
                    <a:pt x="0" y="554"/>
                  </a:lnTo>
                  <a:lnTo>
                    <a:pt x="1" y="556"/>
                  </a:lnTo>
                  <a:lnTo>
                    <a:pt x="1" y="557"/>
                  </a:lnTo>
                  <a:lnTo>
                    <a:pt x="3" y="558"/>
                  </a:lnTo>
                  <a:lnTo>
                    <a:pt x="5" y="558"/>
                  </a:lnTo>
                  <a:lnTo>
                    <a:pt x="6" y="558"/>
                  </a:lnTo>
                  <a:lnTo>
                    <a:pt x="8" y="557"/>
                  </a:lnTo>
                  <a:lnTo>
                    <a:pt x="9" y="556"/>
                  </a:lnTo>
                  <a:lnTo>
                    <a:pt x="9" y="554"/>
                  </a:lnTo>
                  <a:lnTo>
                    <a:pt x="9" y="554"/>
                  </a:lnTo>
                  <a:lnTo>
                    <a:pt x="10" y="546"/>
                  </a:lnTo>
                  <a:lnTo>
                    <a:pt x="12" y="538"/>
                  </a:lnTo>
                  <a:lnTo>
                    <a:pt x="17" y="521"/>
                  </a:lnTo>
                  <a:lnTo>
                    <a:pt x="24" y="505"/>
                  </a:lnTo>
                  <a:lnTo>
                    <a:pt x="29" y="489"/>
                  </a:lnTo>
                  <a:lnTo>
                    <a:pt x="29" y="489"/>
                  </a:lnTo>
                  <a:lnTo>
                    <a:pt x="37" y="457"/>
                  </a:lnTo>
                  <a:lnTo>
                    <a:pt x="42" y="442"/>
                  </a:lnTo>
                  <a:lnTo>
                    <a:pt x="45" y="426"/>
                  </a:lnTo>
                  <a:lnTo>
                    <a:pt x="45" y="426"/>
                  </a:lnTo>
                  <a:lnTo>
                    <a:pt x="49" y="411"/>
                  </a:lnTo>
                  <a:lnTo>
                    <a:pt x="55" y="396"/>
                  </a:lnTo>
                  <a:lnTo>
                    <a:pt x="61" y="381"/>
                  </a:lnTo>
                  <a:lnTo>
                    <a:pt x="66" y="366"/>
                  </a:lnTo>
                  <a:lnTo>
                    <a:pt x="66" y="366"/>
                  </a:lnTo>
                  <a:lnTo>
                    <a:pt x="70" y="350"/>
                  </a:lnTo>
                  <a:lnTo>
                    <a:pt x="72" y="332"/>
                  </a:lnTo>
                  <a:lnTo>
                    <a:pt x="76" y="297"/>
                  </a:lnTo>
                  <a:lnTo>
                    <a:pt x="76" y="297"/>
                  </a:lnTo>
                  <a:lnTo>
                    <a:pt x="78" y="277"/>
                  </a:lnTo>
                  <a:lnTo>
                    <a:pt x="83" y="258"/>
                  </a:lnTo>
                  <a:lnTo>
                    <a:pt x="91" y="220"/>
                  </a:lnTo>
                  <a:lnTo>
                    <a:pt x="111" y="142"/>
                  </a:lnTo>
                  <a:lnTo>
                    <a:pt x="111" y="142"/>
                  </a:lnTo>
                  <a:lnTo>
                    <a:pt x="121" y="110"/>
                  </a:lnTo>
                  <a:lnTo>
                    <a:pt x="130" y="77"/>
                  </a:lnTo>
                  <a:lnTo>
                    <a:pt x="130" y="77"/>
                  </a:lnTo>
                  <a:lnTo>
                    <a:pt x="134" y="59"/>
                  </a:lnTo>
                  <a:lnTo>
                    <a:pt x="138" y="41"/>
                  </a:lnTo>
                  <a:lnTo>
                    <a:pt x="143" y="23"/>
                  </a:lnTo>
                  <a:lnTo>
                    <a:pt x="147" y="15"/>
                  </a:lnTo>
                  <a:lnTo>
                    <a:pt x="152" y="7"/>
                  </a:lnTo>
                  <a:lnTo>
                    <a:pt x="152" y="7"/>
                  </a:lnTo>
                  <a:lnTo>
                    <a:pt x="152" y="5"/>
                  </a:lnTo>
                  <a:lnTo>
                    <a:pt x="152" y="3"/>
                  </a:lnTo>
                  <a:lnTo>
                    <a:pt x="151" y="2"/>
                  </a:lnTo>
                  <a:lnTo>
                    <a:pt x="150" y="1"/>
                  </a:lnTo>
                  <a:lnTo>
                    <a:pt x="148" y="0"/>
                  </a:lnTo>
                  <a:lnTo>
                    <a:pt x="147" y="0"/>
                  </a:lnTo>
                  <a:lnTo>
                    <a:pt x="144" y="1"/>
                  </a:lnTo>
                  <a:lnTo>
                    <a:pt x="143" y="2"/>
                  </a:lnTo>
                  <a:lnTo>
                    <a:pt x="14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 name="Freeform 939">
              <a:extLst>
                <a:ext uri="{FF2B5EF4-FFF2-40B4-BE49-F238E27FC236}">
                  <a16:creationId xmlns:a16="http://schemas.microsoft.com/office/drawing/2014/main" id="{25F0C689-83C2-92CE-26B3-DD5DFAFDEDAA}"/>
                </a:ext>
              </a:extLst>
            </p:cNvPr>
            <p:cNvSpPr/>
            <p:nvPr/>
          </p:nvSpPr>
          <p:spPr bwMode="auto">
            <a:xfrm>
              <a:off x="5622925" y="1427163"/>
              <a:ext cx="95250" cy="328613"/>
            </a:xfrm>
            <a:custGeom>
              <a:avLst/>
              <a:gdLst/>
              <a:ahLst/>
              <a:cxnLst>
                <a:cxn ang="0">
                  <a:pos x="180" y="4"/>
                </a:cxn>
                <a:cxn ang="0">
                  <a:pos x="179" y="1"/>
                </a:cxn>
                <a:cxn ang="0">
                  <a:pos x="175" y="0"/>
                </a:cxn>
                <a:cxn ang="0">
                  <a:pos x="172" y="1"/>
                </a:cxn>
                <a:cxn ang="0">
                  <a:pos x="171" y="4"/>
                </a:cxn>
                <a:cxn ang="0">
                  <a:pos x="170" y="23"/>
                </a:cxn>
                <a:cxn ang="0">
                  <a:pos x="166" y="59"/>
                </a:cxn>
                <a:cxn ang="0">
                  <a:pos x="160" y="76"/>
                </a:cxn>
                <a:cxn ang="0">
                  <a:pos x="145" y="116"/>
                </a:cxn>
                <a:cxn ang="0">
                  <a:pos x="130" y="154"/>
                </a:cxn>
                <a:cxn ang="0">
                  <a:pos x="118" y="194"/>
                </a:cxn>
                <a:cxn ang="0">
                  <a:pos x="89" y="273"/>
                </a:cxn>
                <a:cxn ang="0">
                  <a:pos x="74" y="312"/>
                </a:cxn>
                <a:cxn ang="0">
                  <a:pos x="60" y="348"/>
                </a:cxn>
                <a:cxn ang="0">
                  <a:pos x="50" y="384"/>
                </a:cxn>
                <a:cxn ang="0">
                  <a:pos x="42" y="421"/>
                </a:cxn>
                <a:cxn ang="0">
                  <a:pos x="36" y="460"/>
                </a:cxn>
                <a:cxn ang="0">
                  <a:pos x="31" y="504"/>
                </a:cxn>
                <a:cxn ang="0">
                  <a:pos x="24" y="537"/>
                </a:cxn>
                <a:cxn ang="0">
                  <a:pos x="20" y="548"/>
                </a:cxn>
                <a:cxn ang="0">
                  <a:pos x="7" y="581"/>
                </a:cxn>
                <a:cxn ang="0">
                  <a:pos x="0" y="607"/>
                </a:cxn>
                <a:cxn ang="0">
                  <a:pos x="0" y="616"/>
                </a:cxn>
                <a:cxn ang="0">
                  <a:pos x="1" y="620"/>
                </a:cxn>
                <a:cxn ang="0">
                  <a:pos x="4" y="621"/>
                </a:cxn>
                <a:cxn ang="0">
                  <a:pos x="7" y="620"/>
                </a:cxn>
                <a:cxn ang="0">
                  <a:pos x="10" y="616"/>
                </a:cxn>
                <a:cxn ang="0">
                  <a:pos x="11" y="606"/>
                </a:cxn>
                <a:cxn ang="0">
                  <a:pos x="18" y="578"/>
                </a:cxn>
                <a:cxn ang="0">
                  <a:pos x="32" y="543"/>
                </a:cxn>
                <a:cxn ang="0">
                  <a:pos x="34" y="534"/>
                </a:cxn>
                <a:cxn ang="0">
                  <a:pos x="41" y="506"/>
                </a:cxn>
                <a:cxn ang="0">
                  <a:pos x="45" y="469"/>
                </a:cxn>
                <a:cxn ang="0">
                  <a:pos x="52" y="423"/>
                </a:cxn>
                <a:cxn ang="0">
                  <a:pos x="61" y="379"/>
                </a:cxn>
                <a:cxn ang="0">
                  <a:pos x="75" y="336"/>
                </a:cxn>
                <a:cxn ang="0">
                  <a:pos x="92" y="292"/>
                </a:cxn>
                <a:cxn ang="0">
                  <a:pos x="107" y="257"/>
                </a:cxn>
                <a:cxn ang="0">
                  <a:pos x="143" y="149"/>
                </a:cxn>
                <a:cxn ang="0">
                  <a:pos x="149" y="129"/>
                </a:cxn>
                <a:cxn ang="0">
                  <a:pos x="164" y="91"/>
                </a:cxn>
                <a:cxn ang="0">
                  <a:pos x="173" y="72"/>
                </a:cxn>
                <a:cxn ang="0">
                  <a:pos x="177" y="56"/>
                </a:cxn>
                <a:cxn ang="0">
                  <a:pos x="180" y="22"/>
                </a:cxn>
                <a:cxn ang="0">
                  <a:pos x="180" y="4"/>
                </a:cxn>
              </a:cxnLst>
              <a:rect l="0" t="0" r="r" b="b"/>
              <a:pathLst>
                <a:path w="180" h="621">
                  <a:moveTo>
                    <a:pt x="180" y="4"/>
                  </a:moveTo>
                  <a:lnTo>
                    <a:pt x="180" y="4"/>
                  </a:lnTo>
                  <a:lnTo>
                    <a:pt x="180" y="2"/>
                  </a:lnTo>
                  <a:lnTo>
                    <a:pt x="179" y="1"/>
                  </a:lnTo>
                  <a:lnTo>
                    <a:pt x="177" y="0"/>
                  </a:lnTo>
                  <a:lnTo>
                    <a:pt x="175" y="0"/>
                  </a:lnTo>
                  <a:lnTo>
                    <a:pt x="174" y="0"/>
                  </a:lnTo>
                  <a:lnTo>
                    <a:pt x="172" y="1"/>
                  </a:lnTo>
                  <a:lnTo>
                    <a:pt x="171" y="2"/>
                  </a:lnTo>
                  <a:lnTo>
                    <a:pt x="171" y="4"/>
                  </a:lnTo>
                  <a:lnTo>
                    <a:pt x="171" y="4"/>
                  </a:lnTo>
                  <a:lnTo>
                    <a:pt x="170" y="23"/>
                  </a:lnTo>
                  <a:lnTo>
                    <a:pt x="169" y="41"/>
                  </a:lnTo>
                  <a:lnTo>
                    <a:pt x="166" y="59"/>
                  </a:lnTo>
                  <a:lnTo>
                    <a:pt x="160" y="76"/>
                  </a:lnTo>
                  <a:lnTo>
                    <a:pt x="160" y="76"/>
                  </a:lnTo>
                  <a:lnTo>
                    <a:pt x="153" y="96"/>
                  </a:lnTo>
                  <a:lnTo>
                    <a:pt x="145" y="116"/>
                  </a:lnTo>
                  <a:lnTo>
                    <a:pt x="138" y="134"/>
                  </a:lnTo>
                  <a:lnTo>
                    <a:pt x="130" y="154"/>
                  </a:lnTo>
                  <a:lnTo>
                    <a:pt x="130" y="154"/>
                  </a:lnTo>
                  <a:lnTo>
                    <a:pt x="118" y="194"/>
                  </a:lnTo>
                  <a:lnTo>
                    <a:pt x="104" y="233"/>
                  </a:lnTo>
                  <a:lnTo>
                    <a:pt x="89" y="273"/>
                  </a:lnTo>
                  <a:lnTo>
                    <a:pt x="74" y="312"/>
                  </a:lnTo>
                  <a:lnTo>
                    <a:pt x="74" y="312"/>
                  </a:lnTo>
                  <a:lnTo>
                    <a:pt x="66" y="330"/>
                  </a:lnTo>
                  <a:lnTo>
                    <a:pt x="60" y="348"/>
                  </a:lnTo>
                  <a:lnTo>
                    <a:pt x="54" y="367"/>
                  </a:lnTo>
                  <a:lnTo>
                    <a:pt x="50" y="384"/>
                  </a:lnTo>
                  <a:lnTo>
                    <a:pt x="46" y="403"/>
                  </a:lnTo>
                  <a:lnTo>
                    <a:pt x="42" y="421"/>
                  </a:lnTo>
                  <a:lnTo>
                    <a:pt x="36" y="460"/>
                  </a:lnTo>
                  <a:lnTo>
                    <a:pt x="36" y="460"/>
                  </a:lnTo>
                  <a:lnTo>
                    <a:pt x="33" y="482"/>
                  </a:lnTo>
                  <a:lnTo>
                    <a:pt x="31" y="504"/>
                  </a:lnTo>
                  <a:lnTo>
                    <a:pt x="26" y="526"/>
                  </a:lnTo>
                  <a:lnTo>
                    <a:pt x="24" y="537"/>
                  </a:lnTo>
                  <a:lnTo>
                    <a:pt x="20" y="548"/>
                  </a:lnTo>
                  <a:lnTo>
                    <a:pt x="20" y="548"/>
                  </a:lnTo>
                  <a:lnTo>
                    <a:pt x="14" y="564"/>
                  </a:lnTo>
                  <a:lnTo>
                    <a:pt x="7" y="581"/>
                  </a:lnTo>
                  <a:lnTo>
                    <a:pt x="2" y="598"/>
                  </a:lnTo>
                  <a:lnTo>
                    <a:pt x="0" y="607"/>
                  </a:lnTo>
                  <a:lnTo>
                    <a:pt x="0" y="616"/>
                  </a:lnTo>
                  <a:lnTo>
                    <a:pt x="0" y="616"/>
                  </a:lnTo>
                  <a:lnTo>
                    <a:pt x="0" y="618"/>
                  </a:lnTo>
                  <a:lnTo>
                    <a:pt x="1" y="620"/>
                  </a:lnTo>
                  <a:lnTo>
                    <a:pt x="2" y="620"/>
                  </a:lnTo>
                  <a:lnTo>
                    <a:pt x="4" y="621"/>
                  </a:lnTo>
                  <a:lnTo>
                    <a:pt x="6" y="620"/>
                  </a:lnTo>
                  <a:lnTo>
                    <a:pt x="7" y="620"/>
                  </a:lnTo>
                  <a:lnTo>
                    <a:pt x="9" y="618"/>
                  </a:lnTo>
                  <a:lnTo>
                    <a:pt x="10" y="616"/>
                  </a:lnTo>
                  <a:lnTo>
                    <a:pt x="10" y="616"/>
                  </a:lnTo>
                  <a:lnTo>
                    <a:pt x="11" y="606"/>
                  </a:lnTo>
                  <a:lnTo>
                    <a:pt x="12" y="597"/>
                  </a:lnTo>
                  <a:lnTo>
                    <a:pt x="18" y="578"/>
                  </a:lnTo>
                  <a:lnTo>
                    <a:pt x="25" y="561"/>
                  </a:lnTo>
                  <a:lnTo>
                    <a:pt x="32" y="543"/>
                  </a:lnTo>
                  <a:lnTo>
                    <a:pt x="32" y="543"/>
                  </a:lnTo>
                  <a:lnTo>
                    <a:pt x="34" y="534"/>
                  </a:lnTo>
                  <a:lnTo>
                    <a:pt x="37" y="525"/>
                  </a:lnTo>
                  <a:lnTo>
                    <a:pt x="41" y="506"/>
                  </a:lnTo>
                  <a:lnTo>
                    <a:pt x="45" y="469"/>
                  </a:lnTo>
                  <a:lnTo>
                    <a:pt x="45" y="469"/>
                  </a:lnTo>
                  <a:lnTo>
                    <a:pt x="48" y="445"/>
                  </a:lnTo>
                  <a:lnTo>
                    <a:pt x="52" y="423"/>
                  </a:lnTo>
                  <a:lnTo>
                    <a:pt x="56" y="401"/>
                  </a:lnTo>
                  <a:lnTo>
                    <a:pt x="61" y="379"/>
                  </a:lnTo>
                  <a:lnTo>
                    <a:pt x="67" y="357"/>
                  </a:lnTo>
                  <a:lnTo>
                    <a:pt x="75" y="336"/>
                  </a:lnTo>
                  <a:lnTo>
                    <a:pt x="83" y="314"/>
                  </a:lnTo>
                  <a:lnTo>
                    <a:pt x="92" y="292"/>
                  </a:lnTo>
                  <a:lnTo>
                    <a:pt x="92" y="292"/>
                  </a:lnTo>
                  <a:lnTo>
                    <a:pt x="107" y="257"/>
                  </a:lnTo>
                  <a:lnTo>
                    <a:pt x="119" y="221"/>
                  </a:lnTo>
                  <a:lnTo>
                    <a:pt x="143" y="149"/>
                  </a:lnTo>
                  <a:lnTo>
                    <a:pt x="143" y="149"/>
                  </a:lnTo>
                  <a:lnTo>
                    <a:pt x="149" y="129"/>
                  </a:lnTo>
                  <a:lnTo>
                    <a:pt x="157" y="111"/>
                  </a:lnTo>
                  <a:lnTo>
                    <a:pt x="164" y="91"/>
                  </a:lnTo>
                  <a:lnTo>
                    <a:pt x="173" y="72"/>
                  </a:lnTo>
                  <a:lnTo>
                    <a:pt x="173" y="72"/>
                  </a:lnTo>
                  <a:lnTo>
                    <a:pt x="175" y="64"/>
                  </a:lnTo>
                  <a:lnTo>
                    <a:pt x="177" y="56"/>
                  </a:lnTo>
                  <a:lnTo>
                    <a:pt x="179" y="38"/>
                  </a:lnTo>
                  <a:lnTo>
                    <a:pt x="180" y="22"/>
                  </a:lnTo>
                  <a:lnTo>
                    <a:pt x="180" y="4"/>
                  </a:lnTo>
                  <a:lnTo>
                    <a:pt x="18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7" name="Freeform 940">
              <a:extLst>
                <a:ext uri="{FF2B5EF4-FFF2-40B4-BE49-F238E27FC236}">
                  <a16:creationId xmlns:a16="http://schemas.microsoft.com/office/drawing/2014/main" id="{8BC19D6A-C5F7-E0FA-4812-7D4CBEB000ED}"/>
                </a:ext>
              </a:extLst>
            </p:cNvPr>
            <p:cNvSpPr/>
            <p:nvPr/>
          </p:nvSpPr>
          <p:spPr bwMode="auto">
            <a:xfrm>
              <a:off x="5653088" y="1449388"/>
              <a:ext cx="100013" cy="322263"/>
            </a:xfrm>
            <a:custGeom>
              <a:avLst/>
              <a:gdLst/>
              <a:ahLst/>
              <a:cxnLst>
                <a:cxn ang="0">
                  <a:pos x="180" y="6"/>
                </a:cxn>
                <a:cxn ang="0">
                  <a:pos x="177" y="21"/>
                </a:cxn>
                <a:cxn ang="0">
                  <a:pos x="170" y="37"/>
                </a:cxn>
                <a:cxn ang="0">
                  <a:pos x="165" y="58"/>
                </a:cxn>
                <a:cxn ang="0">
                  <a:pos x="160" y="79"/>
                </a:cxn>
                <a:cxn ang="0">
                  <a:pos x="149" y="115"/>
                </a:cxn>
                <a:cxn ang="0">
                  <a:pos x="136" y="152"/>
                </a:cxn>
                <a:cxn ang="0">
                  <a:pos x="110" y="227"/>
                </a:cxn>
                <a:cxn ang="0">
                  <a:pos x="81" y="301"/>
                </a:cxn>
                <a:cxn ang="0">
                  <a:pos x="55" y="375"/>
                </a:cxn>
                <a:cxn ang="0">
                  <a:pos x="33" y="452"/>
                </a:cxn>
                <a:cxn ang="0">
                  <a:pos x="24" y="489"/>
                </a:cxn>
                <a:cxn ang="0">
                  <a:pos x="7" y="563"/>
                </a:cxn>
                <a:cxn ang="0">
                  <a:pos x="0" y="602"/>
                </a:cxn>
                <a:cxn ang="0">
                  <a:pos x="2" y="607"/>
                </a:cxn>
                <a:cxn ang="0">
                  <a:pos x="7" y="606"/>
                </a:cxn>
                <a:cxn ang="0">
                  <a:pos x="12" y="602"/>
                </a:cxn>
                <a:cxn ang="0">
                  <a:pos x="13" y="596"/>
                </a:cxn>
                <a:cxn ang="0">
                  <a:pos x="11" y="593"/>
                </a:cxn>
                <a:cxn ang="0">
                  <a:pos x="18" y="560"/>
                </a:cxn>
                <a:cxn ang="0">
                  <a:pos x="33" y="495"/>
                </a:cxn>
                <a:cxn ang="0">
                  <a:pos x="40" y="462"/>
                </a:cxn>
                <a:cxn ang="0">
                  <a:pos x="50" y="422"/>
                </a:cxn>
                <a:cxn ang="0">
                  <a:pos x="74" y="342"/>
                </a:cxn>
                <a:cxn ang="0">
                  <a:pos x="90" y="304"/>
                </a:cxn>
                <a:cxn ang="0">
                  <a:pos x="134" y="185"/>
                </a:cxn>
                <a:cxn ang="0">
                  <a:pos x="148" y="146"/>
                </a:cxn>
                <a:cxn ang="0">
                  <a:pos x="172" y="74"/>
                </a:cxn>
                <a:cxn ang="0">
                  <a:pos x="177" y="52"/>
                </a:cxn>
                <a:cxn ang="0">
                  <a:pos x="183" y="31"/>
                </a:cxn>
                <a:cxn ang="0">
                  <a:pos x="187" y="19"/>
                </a:cxn>
                <a:cxn ang="0">
                  <a:pos x="189" y="6"/>
                </a:cxn>
                <a:cxn ang="0">
                  <a:pos x="189" y="3"/>
                </a:cxn>
                <a:cxn ang="0">
                  <a:pos x="187" y="0"/>
                </a:cxn>
                <a:cxn ang="0">
                  <a:pos x="182" y="1"/>
                </a:cxn>
                <a:cxn ang="0">
                  <a:pos x="180" y="6"/>
                </a:cxn>
              </a:cxnLst>
              <a:rect l="0" t="0" r="r" b="b"/>
              <a:pathLst>
                <a:path w="189" h="608">
                  <a:moveTo>
                    <a:pt x="180" y="6"/>
                  </a:moveTo>
                  <a:lnTo>
                    <a:pt x="180" y="6"/>
                  </a:lnTo>
                  <a:lnTo>
                    <a:pt x="179" y="14"/>
                  </a:lnTo>
                  <a:lnTo>
                    <a:pt x="177" y="21"/>
                  </a:lnTo>
                  <a:lnTo>
                    <a:pt x="170" y="37"/>
                  </a:lnTo>
                  <a:lnTo>
                    <a:pt x="170" y="37"/>
                  </a:lnTo>
                  <a:lnTo>
                    <a:pt x="167" y="47"/>
                  </a:lnTo>
                  <a:lnTo>
                    <a:pt x="165" y="58"/>
                  </a:lnTo>
                  <a:lnTo>
                    <a:pt x="163" y="69"/>
                  </a:lnTo>
                  <a:lnTo>
                    <a:pt x="160" y="79"/>
                  </a:lnTo>
                  <a:lnTo>
                    <a:pt x="160" y="79"/>
                  </a:lnTo>
                  <a:lnTo>
                    <a:pt x="149" y="115"/>
                  </a:lnTo>
                  <a:lnTo>
                    <a:pt x="136" y="152"/>
                  </a:lnTo>
                  <a:lnTo>
                    <a:pt x="136" y="152"/>
                  </a:lnTo>
                  <a:lnTo>
                    <a:pt x="123" y="189"/>
                  </a:lnTo>
                  <a:lnTo>
                    <a:pt x="110" y="227"/>
                  </a:lnTo>
                  <a:lnTo>
                    <a:pt x="81" y="301"/>
                  </a:lnTo>
                  <a:lnTo>
                    <a:pt x="81" y="301"/>
                  </a:lnTo>
                  <a:lnTo>
                    <a:pt x="66" y="338"/>
                  </a:lnTo>
                  <a:lnTo>
                    <a:pt x="55" y="375"/>
                  </a:lnTo>
                  <a:lnTo>
                    <a:pt x="43" y="414"/>
                  </a:lnTo>
                  <a:lnTo>
                    <a:pt x="33" y="452"/>
                  </a:lnTo>
                  <a:lnTo>
                    <a:pt x="33" y="452"/>
                  </a:lnTo>
                  <a:lnTo>
                    <a:pt x="24" y="489"/>
                  </a:lnTo>
                  <a:lnTo>
                    <a:pt x="16" y="526"/>
                  </a:lnTo>
                  <a:lnTo>
                    <a:pt x="7" y="563"/>
                  </a:lnTo>
                  <a:lnTo>
                    <a:pt x="0" y="602"/>
                  </a:lnTo>
                  <a:lnTo>
                    <a:pt x="0" y="602"/>
                  </a:lnTo>
                  <a:lnTo>
                    <a:pt x="0" y="605"/>
                  </a:lnTo>
                  <a:lnTo>
                    <a:pt x="2" y="607"/>
                  </a:lnTo>
                  <a:lnTo>
                    <a:pt x="5" y="608"/>
                  </a:lnTo>
                  <a:lnTo>
                    <a:pt x="7" y="606"/>
                  </a:lnTo>
                  <a:lnTo>
                    <a:pt x="12" y="602"/>
                  </a:lnTo>
                  <a:lnTo>
                    <a:pt x="12" y="602"/>
                  </a:lnTo>
                  <a:lnTo>
                    <a:pt x="13" y="598"/>
                  </a:lnTo>
                  <a:lnTo>
                    <a:pt x="13" y="596"/>
                  </a:lnTo>
                  <a:lnTo>
                    <a:pt x="12" y="595"/>
                  </a:lnTo>
                  <a:lnTo>
                    <a:pt x="11" y="593"/>
                  </a:lnTo>
                  <a:lnTo>
                    <a:pt x="11" y="593"/>
                  </a:lnTo>
                  <a:lnTo>
                    <a:pt x="18" y="560"/>
                  </a:lnTo>
                  <a:lnTo>
                    <a:pt x="26" y="528"/>
                  </a:lnTo>
                  <a:lnTo>
                    <a:pt x="33" y="495"/>
                  </a:lnTo>
                  <a:lnTo>
                    <a:pt x="40" y="462"/>
                  </a:lnTo>
                  <a:lnTo>
                    <a:pt x="40" y="462"/>
                  </a:lnTo>
                  <a:lnTo>
                    <a:pt x="44" y="441"/>
                  </a:lnTo>
                  <a:lnTo>
                    <a:pt x="50" y="422"/>
                  </a:lnTo>
                  <a:lnTo>
                    <a:pt x="61" y="382"/>
                  </a:lnTo>
                  <a:lnTo>
                    <a:pt x="74" y="342"/>
                  </a:lnTo>
                  <a:lnTo>
                    <a:pt x="90" y="304"/>
                  </a:lnTo>
                  <a:lnTo>
                    <a:pt x="90" y="304"/>
                  </a:lnTo>
                  <a:lnTo>
                    <a:pt x="120" y="226"/>
                  </a:lnTo>
                  <a:lnTo>
                    <a:pt x="134" y="185"/>
                  </a:lnTo>
                  <a:lnTo>
                    <a:pt x="148" y="146"/>
                  </a:lnTo>
                  <a:lnTo>
                    <a:pt x="148" y="146"/>
                  </a:lnTo>
                  <a:lnTo>
                    <a:pt x="160" y="110"/>
                  </a:lnTo>
                  <a:lnTo>
                    <a:pt x="172" y="74"/>
                  </a:lnTo>
                  <a:lnTo>
                    <a:pt x="172" y="74"/>
                  </a:lnTo>
                  <a:lnTo>
                    <a:pt x="177" y="52"/>
                  </a:lnTo>
                  <a:lnTo>
                    <a:pt x="180" y="42"/>
                  </a:lnTo>
                  <a:lnTo>
                    <a:pt x="183" y="31"/>
                  </a:lnTo>
                  <a:lnTo>
                    <a:pt x="183" y="31"/>
                  </a:lnTo>
                  <a:lnTo>
                    <a:pt x="187" y="19"/>
                  </a:lnTo>
                  <a:lnTo>
                    <a:pt x="188" y="12"/>
                  </a:lnTo>
                  <a:lnTo>
                    <a:pt x="189" y="6"/>
                  </a:lnTo>
                  <a:lnTo>
                    <a:pt x="189" y="6"/>
                  </a:lnTo>
                  <a:lnTo>
                    <a:pt x="189" y="3"/>
                  </a:lnTo>
                  <a:lnTo>
                    <a:pt x="188" y="1"/>
                  </a:lnTo>
                  <a:lnTo>
                    <a:pt x="187" y="0"/>
                  </a:lnTo>
                  <a:lnTo>
                    <a:pt x="185" y="0"/>
                  </a:lnTo>
                  <a:lnTo>
                    <a:pt x="182" y="1"/>
                  </a:lnTo>
                  <a:lnTo>
                    <a:pt x="181" y="3"/>
                  </a:lnTo>
                  <a:lnTo>
                    <a:pt x="180" y="6"/>
                  </a:lnTo>
                  <a:lnTo>
                    <a:pt x="180"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 name="Freeform 941">
              <a:extLst>
                <a:ext uri="{FF2B5EF4-FFF2-40B4-BE49-F238E27FC236}">
                  <a16:creationId xmlns:a16="http://schemas.microsoft.com/office/drawing/2014/main" id="{9727CFE5-D000-47F2-2216-507A5E7A647D}"/>
                </a:ext>
              </a:extLst>
            </p:cNvPr>
            <p:cNvSpPr/>
            <p:nvPr/>
          </p:nvSpPr>
          <p:spPr bwMode="auto">
            <a:xfrm>
              <a:off x="5673725" y="1492250"/>
              <a:ext cx="115888" cy="327025"/>
            </a:xfrm>
            <a:custGeom>
              <a:avLst/>
              <a:gdLst/>
              <a:ahLst/>
              <a:cxnLst>
                <a:cxn ang="0">
                  <a:pos x="210" y="3"/>
                </a:cxn>
                <a:cxn ang="0">
                  <a:pos x="202" y="39"/>
                </a:cxn>
                <a:cxn ang="0">
                  <a:pos x="194" y="74"/>
                </a:cxn>
                <a:cxn ang="0">
                  <a:pos x="185" y="98"/>
                </a:cxn>
                <a:cxn ang="0">
                  <a:pos x="159" y="168"/>
                </a:cxn>
                <a:cxn ang="0">
                  <a:pos x="151" y="192"/>
                </a:cxn>
                <a:cxn ang="0">
                  <a:pos x="121" y="261"/>
                </a:cxn>
                <a:cxn ang="0">
                  <a:pos x="79" y="352"/>
                </a:cxn>
                <a:cxn ang="0">
                  <a:pos x="71" y="372"/>
                </a:cxn>
                <a:cxn ang="0">
                  <a:pos x="50" y="432"/>
                </a:cxn>
                <a:cxn ang="0">
                  <a:pos x="28" y="513"/>
                </a:cxn>
                <a:cxn ang="0">
                  <a:pos x="19" y="546"/>
                </a:cxn>
                <a:cxn ang="0">
                  <a:pos x="8" y="579"/>
                </a:cxn>
                <a:cxn ang="0">
                  <a:pos x="5" y="588"/>
                </a:cxn>
                <a:cxn ang="0">
                  <a:pos x="0" y="605"/>
                </a:cxn>
                <a:cxn ang="0">
                  <a:pos x="2" y="614"/>
                </a:cxn>
                <a:cxn ang="0">
                  <a:pos x="3" y="616"/>
                </a:cxn>
                <a:cxn ang="0">
                  <a:pos x="7" y="617"/>
                </a:cxn>
                <a:cxn ang="0">
                  <a:pos x="11" y="614"/>
                </a:cxn>
                <a:cxn ang="0">
                  <a:pos x="11" y="609"/>
                </a:cxn>
                <a:cxn ang="0">
                  <a:pos x="10" y="605"/>
                </a:cxn>
                <a:cxn ang="0">
                  <a:pos x="12" y="594"/>
                </a:cxn>
                <a:cxn ang="0">
                  <a:pos x="19" y="575"/>
                </a:cxn>
                <a:cxn ang="0">
                  <a:pos x="24" y="567"/>
                </a:cxn>
                <a:cxn ang="0">
                  <a:pos x="28" y="560"/>
                </a:cxn>
                <a:cxn ang="0">
                  <a:pos x="33" y="533"/>
                </a:cxn>
                <a:cxn ang="0">
                  <a:pos x="44" y="491"/>
                </a:cxn>
                <a:cxn ang="0">
                  <a:pos x="55" y="449"/>
                </a:cxn>
                <a:cxn ang="0">
                  <a:pos x="83" y="367"/>
                </a:cxn>
                <a:cxn ang="0">
                  <a:pos x="101" y="327"/>
                </a:cxn>
                <a:cxn ang="0">
                  <a:pos x="137" y="250"/>
                </a:cxn>
                <a:cxn ang="0">
                  <a:pos x="169" y="171"/>
                </a:cxn>
                <a:cxn ang="0">
                  <a:pos x="184" y="128"/>
                </a:cxn>
                <a:cxn ang="0">
                  <a:pos x="200" y="86"/>
                </a:cxn>
                <a:cxn ang="0">
                  <a:pos x="210" y="45"/>
                </a:cxn>
                <a:cxn ang="0">
                  <a:pos x="219" y="6"/>
                </a:cxn>
                <a:cxn ang="0">
                  <a:pos x="219" y="4"/>
                </a:cxn>
                <a:cxn ang="0">
                  <a:pos x="217" y="1"/>
                </a:cxn>
                <a:cxn ang="0">
                  <a:pos x="214" y="0"/>
                </a:cxn>
                <a:cxn ang="0">
                  <a:pos x="211" y="2"/>
                </a:cxn>
                <a:cxn ang="0">
                  <a:pos x="210" y="3"/>
                </a:cxn>
              </a:cxnLst>
              <a:rect l="0" t="0" r="r" b="b"/>
              <a:pathLst>
                <a:path w="219" h="617">
                  <a:moveTo>
                    <a:pt x="210" y="3"/>
                  </a:moveTo>
                  <a:lnTo>
                    <a:pt x="210" y="3"/>
                  </a:lnTo>
                  <a:lnTo>
                    <a:pt x="205" y="21"/>
                  </a:lnTo>
                  <a:lnTo>
                    <a:pt x="202" y="39"/>
                  </a:lnTo>
                  <a:lnTo>
                    <a:pt x="198" y="57"/>
                  </a:lnTo>
                  <a:lnTo>
                    <a:pt x="194" y="74"/>
                  </a:lnTo>
                  <a:lnTo>
                    <a:pt x="194" y="74"/>
                  </a:lnTo>
                  <a:lnTo>
                    <a:pt x="185" y="98"/>
                  </a:lnTo>
                  <a:lnTo>
                    <a:pt x="177" y="122"/>
                  </a:lnTo>
                  <a:lnTo>
                    <a:pt x="159" y="168"/>
                  </a:lnTo>
                  <a:lnTo>
                    <a:pt x="159" y="168"/>
                  </a:lnTo>
                  <a:lnTo>
                    <a:pt x="151" y="192"/>
                  </a:lnTo>
                  <a:lnTo>
                    <a:pt x="142" y="216"/>
                  </a:lnTo>
                  <a:lnTo>
                    <a:pt x="121" y="261"/>
                  </a:lnTo>
                  <a:lnTo>
                    <a:pt x="100" y="307"/>
                  </a:lnTo>
                  <a:lnTo>
                    <a:pt x="79" y="352"/>
                  </a:lnTo>
                  <a:lnTo>
                    <a:pt x="79" y="352"/>
                  </a:lnTo>
                  <a:lnTo>
                    <a:pt x="71" y="372"/>
                  </a:lnTo>
                  <a:lnTo>
                    <a:pt x="63" y="391"/>
                  </a:lnTo>
                  <a:lnTo>
                    <a:pt x="50" y="432"/>
                  </a:lnTo>
                  <a:lnTo>
                    <a:pt x="39" y="472"/>
                  </a:lnTo>
                  <a:lnTo>
                    <a:pt x="28" y="513"/>
                  </a:lnTo>
                  <a:lnTo>
                    <a:pt x="28" y="513"/>
                  </a:lnTo>
                  <a:lnTo>
                    <a:pt x="19" y="546"/>
                  </a:lnTo>
                  <a:lnTo>
                    <a:pt x="14" y="563"/>
                  </a:lnTo>
                  <a:lnTo>
                    <a:pt x="8" y="579"/>
                  </a:lnTo>
                  <a:lnTo>
                    <a:pt x="8" y="579"/>
                  </a:lnTo>
                  <a:lnTo>
                    <a:pt x="5" y="588"/>
                  </a:lnTo>
                  <a:lnTo>
                    <a:pt x="1" y="596"/>
                  </a:lnTo>
                  <a:lnTo>
                    <a:pt x="0" y="605"/>
                  </a:lnTo>
                  <a:lnTo>
                    <a:pt x="0" y="610"/>
                  </a:lnTo>
                  <a:lnTo>
                    <a:pt x="2" y="614"/>
                  </a:lnTo>
                  <a:lnTo>
                    <a:pt x="2" y="614"/>
                  </a:lnTo>
                  <a:lnTo>
                    <a:pt x="3" y="616"/>
                  </a:lnTo>
                  <a:lnTo>
                    <a:pt x="5" y="617"/>
                  </a:lnTo>
                  <a:lnTo>
                    <a:pt x="7" y="617"/>
                  </a:lnTo>
                  <a:lnTo>
                    <a:pt x="8" y="616"/>
                  </a:lnTo>
                  <a:lnTo>
                    <a:pt x="11" y="614"/>
                  </a:lnTo>
                  <a:lnTo>
                    <a:pt x="11" y="611"/>
                  </a:lnTo>
                  <a:lnTo>
                    <a:pt x="11" y="609"/>
                  </a:lnTo>
                  <a:lnTo>
                    <a:pt x="11" y="609"/>
                  </a:lnTo>
                  <a:lnTo>
                    <a:pt x="10" y="605"/>
                  </a:lnTo>
                  <a:lnTo>
                    <a:pt x="10" y="600"/>
                  </a:lnTo>
                  <a:lnTo>
                    <a:pt x="12" y="594"/>
                  </a:lnTo>
                  <a:lnTo>
                    <a:pt x="14" y="587"/>
                  </a:lnTo>
                  <a:lnTo>
                    <a:pt x="19" y="575"/>
                  </a:lnTo>
                  <a:lnTo>
                    <a:pt x="24" y="567"/>
                  </a:lnTo>
                  <a:lnTo>
                    <a:pt x="24" y="567"/>
                  </a:lnTo>
                  <a:lnTo>
                    <a:pt x="26" y="563"/>
                  </a:lnTo>
                  <a:lnTo>
                    <a:pt x="28" y="560"/>
                  </a:lnTo>
                  <a:lnTo>
                    <a:pt x="30" y="551"/>
                  </a:lnTo>
                  <a:lnTo>
                    <a:pt x="33" y="533"/>
                  </a:lnTo>
                  <a:lnTo>
                    <a:pt x="33" y="533"/>
                  </a:lnTo>
                  <a:lnTo>
                    <a:pt x="44" y="491"/>
                  </a:lnTo>
                  <a:lnTo>
                    <a:pt x="44" y="491"/>
                  </a:lnTo>
                  <a:lnTo>
                    <a:pt x="55" y="449"/>
                  </a:lnTo>
                  <a:lnTo>
                    <a:pt x="69" y="408"/>
                  </a:lnTo>
                  <a:lnTo>
                    <a:pt x="83" y="367"/>
                  </a:lnTo>
                  <a:lnTo>
                    <a:pt x="91" y="347"/>
                  </a:lnTo>
                  <a:lnTo>
                    <a:pt x="101" y="327"/>
                  </a:lnTo>
                  <a:lnTo>
                    <a:pt x="101" y="327"/>
                  </a:lnTo>
                  <a:lnTo>
                    <a:pt x="137" y="250"/>
                  </a:lnTo>
                  <a:lnTo>
                    <a:pt x="153" y="211"/>
                  </a:lnTo>
                  <a:lnTo>
                    <a:pt x="169" y="171"/>
                  </a:lnTo>
                  <a:lnTo>
                    <a:pt x="169" y="171"/>
                  </a:lnTo>
                  <a:lnTo>
                    <a:pt x="184" y="128"/>
                  </a:lnTo>
                  <a:lnTo>
                    <a:pt x="200" y="86"/>
                  </a:lnTo>
                  <a:lnTo>
                    <a:pt x="200" y="86"/>
                  </a:lnTo>
                  <a:lnTo>
                    <a:pt x="206" y="65"/>
                  </a:lnTo>
                  <a:lnTo>
                    <a:pt x="210" y="45"/>
                  </a:lnTo>
                  <a:lnTo>
                    <a:pt x="214" y="26"/>
                  </a:lnTo>
                  <a:lnTo>
                    <a:pt x="219" y="6"/>
                  </a:lnTo>
                  <a:lnTo>
                    <a:pt x="219" y="6"/>
                  </a:lnTo>
                  <a:lnTo>
                    <a:pt x="219" y="4"/>
                  </a:lnTo>
                  <a:lnTo>
                    <a:pt x="219" y="2"/>
                  </a:lnTo>
                  <a:lnTo>
                    <a:pt x="217" y="1"/>
                  </a:lnTo>
                  <a:lnTo>
                    <a:pt x="216" y="0"/>
                  </a:lnTo>
                  <a:lnTo>
                    <a:pt x="214" y="0"/>
                  </a:lnTo>
                  <a:lnTo>
                    <a:pt x="213" y="1"/>
                  </a:lnTo>
                  <a:lnTo>
                    <a:pt x="211" y="2"/>
                  </a:lnTo>
                  <a:lnTo>
                    <a:pt x="210" y="3"/>
                  </a:lnTo>
                  <a:lnTo>
                    <a:pt x="210"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 name="Freeform 942">
              <a:extLst>
                <a:ext uri="{FF2B5EF4-FFF2-40B4-BE49-F238E27FC236}">
                  <a16:creationId xmlns:a16="http://schemas.microsoft.com/office/drawing/2014/main" id="{03E162E1-B566-8E47-CD2A-0DB4587B68EE}"/>
                </a:ext>
              </a:extLst>
            </p:cNvPr>
            <p:cNvSpPr/>
            <p:nvPr/>
          </p:nvSpPr>
          <p:spPr bwMode="auto">
            <a:xfrm>
              <a:off x="5770563" y="1530350"/>
              <a:ext cx="52388" cy="134938"/>
            </a:xfrm>
            <a:custGeom>
              <a:avLst/>
              <a:gdLst/>
              <a:ahLst/>
              <a:cxnLst>
                <a:cxn ang="0">
                  <a:pos x="90" y="4"/>
                </a:cxn>
                <a:cxn ang="0">
                  <a:pos x="90" y="4"/>
                </a:cxn>
                <a:cxn ang="0">
                  <a:pos x="89" y="13"/>
                </a:cxn>
                <a:cxn ang="0">
                  <a:pos x="88" y="21"/>
                </a:cxn>
                <a:cxn ang="0">
                  <a:pos x="84" y="36"/>
                </a:cxn>
                <a:cxn ang="0">
                  <a:pos x="74" y="66"/>
                </a:cxn>
                <a:cxn ang="0">
                  <a:pos x="74" y="66"/>
                </a:cxn>
                <a:cxn ang="0">
                  <a:pos x="68" y="81"/>
                </a:cxn>
                <a:cxn ang="0">
                  <a:pos x="62" y="94"/>
                </a:cxn>
                <a:cxn ang="0">
                  <a:pos x="57" y="109"/>
                </a:cxn>
                <a:cxn ang="0">
                  <a:pos x="52" y="122"/>
                </a:cxn>
                <a:cxn ang="0">
                  <a:pos x="52" y="122"/>
                </a:cxn>
                <a:cxn ang="0">
                  <a:pos x="46" y="139"/>
                </a:cxn>
                <a:cxn ang="0">
                  <a:pos x="39" y="154"/>
                </a:cxn>
                <a:cxn ang="0">
                  <a:pos x="25" y="186"/>
                </a:cxn>
                <a:cxn ang="0">
                  <a:pos x="25" y="186"/>
                </a:cxn>
                <a:cxn ang="0">
                  <a:pos x="20" y="202"/>
                </a:cxn>
                <a:cxn ang="0">
                  <a:pos x="15" y="218"/>
                </a:cxn>
                <a:cxn ang="0">
                  <a:pos x="9" y="234"/>
                </a:cxn>
                <a:cxn ang="0">
                  <a:pos x="5" y="242"/>
                </a:cxn>
                <a:cxn ang="0">
                  <a:pos x="1" y="248"/>
                </a:cxn>
                <a:cxn ang="0">
                  <a:pos x="1" y="248"/>
                </a:cxn>
                <a:cxn ang="0">
                  <a:pos x="0" y="250"/>
                </a:cxn>
                <a:cxn ang="0">
                  <a:pos x="0" y="251"/>
                </a:cxn>
                <a:cxn ang="0">
                  <a:pos x="1" y="255"/>
                </a:cxn>
                <a:cxn ang="0">
                  <a:pos x="3" y="256"/>
                </a:cxn>
                <a:cxn ang="0">
                  <a:pos x="4" y="256"/>
                </a:cxn>
                <a:cxn ang="0">
                  <a:pos x="6" y="256"/>
                </a:cxn>
                <a:cxn ang="0">
                  <a:pos x="7" y="254"/>
                </a:cxn>
                <a:cxn ang="0">
                  <a:pos x="7" y="254"/>
                </a:cxn>
                <a:cxn ang="0">
                  <a:pos x="14" y="245"/>
                </a:cxn>
                <a:cxn ang="0">
                  <a:pos x="19" y="235"/>
                </a:cxn>
                <a:cxn ang="0">
                  <a:pos x="25" y="212"/>
                </a:cxn>
                <a:cxn ang="0">
                  <a:pos x="25" y="212"/>
                </a:cxn>
                <a:cxn ang="0">
                  <a:pos x="32" y="193"/>
                </a:cxn>
                <a:cxn ang="0">
                  <a:pos x="40" y="176"/>
                </a:cxn>
                <a:cxn ang="0">
                  <a:pos x="49" y="157"/>
                </a:cxn>
                <a:cxn ang="0">
                  <a:pos x="56" y="140"/>
                </a:cxn>
                <a:cxn ang="0">
                  <a:pos x="56" y="140"/>
                </a:cxn>
                <a:cxn ang="0">
                  <a:pos x="70" y="105"/>
                </a:cxn>
                <a:cxn ang="0">
                  <a:pos x="77" y="87"/>
                </a:cxn>
                <a:cxn ang="0">
                  <a:pos x="83" y="69"/>
                </a:cxn>
                <a:cxn ang="0">
                  <a:pos x="83" y="69"/>
                </a:cxn>
                <a:cxn ang="0">
                  <a:pos x="88" y="53"/>
                </a:cxn>
                <a:cxn ang="0">
                  <a:pos x="93" y="37"/>
                </a:cxn>
                <a:cxn ang="0">
                  <a:pos x="97" y="22"/>
                </a:cxn>
                <a:cxn ang="0">
                  <a:pos x="98" y="14"/>
                </a:cxn>
                <a:cxn ang="0">
                  <a:pos x="99" y="4"/>
                </a:cxn>
                <a:cxn ang="0">
                  <a:pos x="99" y="4"/>
                </a:cxn>
                <a:cxn ang="0">
                  <a:pos x="98" y="2"/>
                </a:cxn>
                <a:cxn ang="0">
                  <a:pos x="97" y="1"/>
                </a:cxn>
                <a:cxn ang="0">
                  <a:pos x="96" y="0"/>
                </a:cxn>
                <a:cxn ang="0">
                  <a:pos x="94" y="0"/>
                </a:cxn>
                <a:cxn ang="0">
                  <a:pos x="93" y="0"/>
                </a:cxn>
                <a:cxn ang="0">
                  <a:pos x="91" y="1"/>
                </a:cxn>
                <a:cxn ang="0">
                  <a:pos x="90" y="2"/>
                </a:cxn>
                <a:cxn ang="0">
                  <a:pos x="90" y="4"/>
                </a:cxn>
                <a:cxn ang="0">
                  <a:pos x="90" y="4"/>
                </a:cxn>
              </a:cxnLst>
              <a:rect l="0" t="0" r="r" b="b"/>
              <a:pathLst>
                <a:path w="99" h="256">
                  <a:moveTo>
                    <a:pt x="90" y="4"/>
                  </a:moveTo>
                  <a:lnTo>
                    <a:pt x="90" y="4"/>
                  </a:lnTo>
                  <a:lnTo>
                    <a:pt x="89" y="13"/>
                  </a:lnTo>
                  <a:lnTo>
                    <a:pt x="88" y="21"/>
                  </a:lnTo>
                  <a:lnTo>
                    <a:pt x="84" y="36"/>
                  </a:lnTo>
                  <a:lnTo>
                    <a:pt x="74" y="66"/>
                  </a:lnTo>
                  <a:lnTo>
                    <a:pt x="74" y="66"/>
                  </a:lnTo>
                  <a:lnTo>
                    <a:pt x="68" y="81"/>
                  </a:lnTo>
                  <a:lnTo>
                    <a:pt x="62" y="94"/>
                  </a:lnTo>
                  <a:lnTo>
                    <a:pt x="57" y="109"/>
                  </a:lnTo>
                  <a:lnTo>
                    <a:pt x="52" y="122"/>
                  </a:lnTo>
                  <a:lnTo>
                    <a:pt x="52" y="122"/>
                  </a:lnTo>
                  <a:lnTo>
                    <a:pt x="46" y="139"/>
                  </a:lnTo>
                  <a:lnTo>
                    <a:pt x="39" y="154"/>
                  </a:lnTo>
                  <a:lnTo>
                    <a:pt x="25" y="186"/>
                  </a:lnTo>
                  <a:lnTo>
                    <a:pt x="25" y="186"/>
                  </a:lnTo>
                  <a:lnTo>
                    <a:pt x="20" y="202"/>
                  </a:lnTo>
                  <a:lnTo>
                    <a:pt x="15" y="218"/>
                  </a:lnTo>
                  <a:lnTo>
                    <a:pt x="9" y="234"/>
                  </a:lnTo>
                  <a:lnTo>
                    <a:pt x="5" y="242"/>
                  </a:lnTo>
                  <a:lnTo>
                    <a:pt x="1" y="248"/>
                  </a:lnTo>
                  <a:lnTo>
                    <a:pt x="1" y="248"/>
                  </a:lnTo>
                  <a:lnTo>
                    <a:pt x="0" y="250"/>
                  </a:lnTo>
                  <a:lnTo>
                    <a:pt x="0" y="251"/>
                  </a:lnTo>
                  <a:lnTo>
                    <a:pt x="1" y="255"/>
                  </a:lnTo>
                  <a:lnTo>
                    <a:pt x="3" y="256"/>
                  </a:lnTo>
                  <a:lnTo>
                    <a:pt x="4" y="256"/>
                  </a:lnTo>
                  <a:lnTo>
                    <a:pt x="6" y="256"/>
                  </a:lnTo>
                  <a:lnTo>
                    <a:pt x="7" y="254"/>
                  </a:lnTo>
                  <a:lnTo>
                    <a:pt x="7" y="254"/>
                  </a:lnTo>
                  <a:lnTo>
                    <a:pt x="14" y="245"/>
                  </a:lnTo>
                  <a:lnTo>
                    <a:pt x="19" y="235"/>
                  </a:lnTo>
                  <a:lnTo>
                    <a:pt x="25" y="212"/>
                  </a:lnTo>
                  <a:lnTo>
                    <a:pt x="25" y="212"/>
                  </a:lnTo>
                  <a:lnTo>
                    <a:pt x="32" y="193"/>
                  </a:lnTo>
                  <a:lnTo>
                    <a:pt x="40" y="176"/>
                  </a:lnTo>
                  <a:lnTo>
                    <a:pt x="49" y="157"/>
                  </a:lnTo>
                  <a:lnTo>
                    <a:pt x="56" y="140"/>
                  </a:lnTo>
                  <a:lnTo>
                    <a:pt x="56" y="140"/>
                  </a:lnTo>
                  <a:lnTo>
                    <a:pt x="70" y="105"/>
                  </a:lnTo>
                  <a:lnTo>
                    <a:pt x="77" y="87"/>
                  </a:lnTo>
                  <a:lnTo>
                    <a:pt x="83" y="69"/>
                  </a:lnTo>
                  <a:lnTo>
                    <a:pt x="83" y="69"/>
                  </a:lnTo>
                  <a:lnTo>
                    <a:pt x="88" y="53"/>
                  </a:lnTo>
                  <a:lnTo>
                    <a:pt x="93" y="37"/>
                  </a:lnTo>
                  <a:lnTo>
                    <a:pt x="97" y="22"/>
                  </a:lnTo>
                  <a:lnTo>
                    <a:pt x="98" y="14"/>
                  </a:lnTo>
                  <a:lnTo>
                    <a:pt x="99" y="4"/>
                  </a:lnTo>
                  <a:lnTo>
                    <a:pt x="99" y="4"/>
                  </a:lnTo>
                  <a:lnTo>
                    <a:pt x="98" y="2"/>
                  </a:lnTo>
                  <a:lnTo>
                    <a:pt x="97" y="1"/>
                  </a:lnTo>
                  <a:lnTo>
                    <a:pt x="96" y="0"/>
                  </a:lnTo>
                  <a:lnTo>
                    <a:pt x="94" y="0"/>
                  </a:lnTo>
                  <a:lnTo>
                    <a:pt x="93" y="0"/>
                  </a:lnTo>
                  <a:lnTo>
                    <a:pt x="91" y="1"/>
                  </a:lnTo>
                  <a:lnTo>
                    <a:pt x="90" y="2"/>
                  </a:lnTo>
                  <a:lnTo>
                    <a:pt x="90" y="4"/>
                  </a:lnTo>
                  <a:lnTo>
                    <a:pt x="9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 name="Freeform 943">
              <a:extLst>
                <a:ext uri="{FF2B5EF4-FFF2-40B4-BE49-F238E27FC236}">
                  <a16:creationId xmlns:a16="http://schemas.microsoft.com/office/drawing/2014/main" id="{F90FECDE-A6AD-F3C4-D62A-19183EE6FC7E}"/>
                </a:ext>
              </a:extLst>
            </p:cNvPr>
            <p:cNvSpPr/>
            <p:nvPr/>
          </p:nvSpPr>
          <p:spPr bwMode="auto">
            <a:xfrm>
              <a:off x="5800725" y="1568450"/>
              <a:ext cx="31750" cy="87313"/>
            </a:xfrm>
            <a:custGeom>
              <a:avLst/>
              <a:gdLst/>
              <a:ahLst/>
              <a:cxnLst>
                <a:cxn ang="0">
                  <a:pos x="53" y="4"/>
                </a:cxn>
                <a:cxn ang="0">
                  <a:pos x="53" y="4"/>
                </a:cxn>
                <a:cxn ang="0">
                  <a:pos x="50" y="24"/>
                </a:cxn>
                <a:cxn ang="0">
                  <a:pos x="44" y="44"/>
                </a:cxn>
                <a:cxn ang="0">
                  <a:pos x="38" y="64"/>
                </a:cxn>
                <a:cxn ang="0">
                  <a:pos x="31" y="83"/>
                </a:cxn>
                <a:cxn ang="0">
                  <a:pos x="15" y="120"/>
                </a:cxn>
                <a:cxn ang="0">
                  <a:pos x="8" y="140"/>
                </a:cxn>
                <a:cxn ang="0">
                  <a:pos x="1" y="160"/>
                </a:cxn>
                <a:cxn ang="0">
                  <a:pos x="1" y="160"/>
                </a:cxn>
                <a:cxn ang="0">
                  <a:pos x="0" y="161"/>
                </a:cxn>
                <a:cxn ang="0">
                  <a:pos x="1" y="163"/>
                </a:cxn>
                <a:cxn ang="0">
                  <a:pos x="2" y="164"/>
                </a:cxn>
                <a:cxn ang="0">
                  <a:pos x="4" y="165"/>
                </a:cxn>
                <a:cxn ang="0">
                  <a:pos x="5" y="165"/>
                </a:cxn>
                <a:cxn ang="0">
                  <a:pos x="7" y="165"/>
                </a:cxn>
                <a:cxn ang="0">
                  <a:pos x="8" y="164"/>
                </a:cxn>
                <a:cxn ang="0">
                  <a:pos x="9" y="162"/>
                </a:cxn>
                <a:cxn ang="0">
                  <a:pos x="9" y="162"/>
                </a:cxn>
                <a:cxn ang="0">
                  <a:pos x="19" y="139"/>
                </a:cxn>
                <a:cxn ang="0">
                  <a:pos x="28" y="117"/>
                </a:cxn>
                <a:cxn ang="0">
                  <a:pos x="47" y="73"/>
                </a:cxn>
                <a:cxn ang="0">
                  <a:pos x="47" y="73"/>
                </a:cxn>
                <a:cxn ang="0">
                  <a:pos x="53" y="56"/>
                </a:cxn>
                <a:cxn ang="0">
                  <a:pos x="57" y="39"/>
                </a:cxn>
                <a:cxn ang="0">
                  <a:pos x="60" y="21"/>
                </a:cxn>
                <a:cxn ang="0">
                  <a:pos x="62" y="4"/>
                </a:cxn>
                <a:cxn ang="0">
                  <a:pos x="62" y="4"/>
                </a:cxn>
                <a:cxn ang="0">
                  <a:pos x="62" y="2"/>
                </a:cxn>
                <a:cxn ang="0">
                  <a:pos x="61" y="1"/>
                </a:cxn>
                <a:cxn ang="0">
                  <a:pos x="60" y="0"/>
                </a:cxn>
                <a:cxn ang="0">
                  <a:pos x="58" y="0"/>
                </a:cxn>
                <a:cxn ang="0">
                  <a:pos x="55" y="1"/>
                </a:cxn>
                <a:cxn ang="0">
                  <a:pos x="54" y="2"/>
                </a:cxn>
                <a:cxn ang="0">
                  <a:pos x="53" y="4"/>
                </a:cxn>
                <a:cxn ang="0">
                  <a:pos x="53" y="4"/>
                </a:cxn>
              </a:cxnLst>
              <a:rect l="0" t="0" r="r" b="b"/>
              <a:pathLst>
                <a:path w="62" h="165">
                  <a:moveTo>
                    <a:pt x="53" y="4"/>
                  </a:moveTo>
                  <a:lnTo>
                    <a:pt x="53" y="4"/>
                  </a:lnTo>
                  <a:lnTo>
                    <a:pt x="50" y="24"/>
                  </a:lnTo>
                  <a:lnTo>
                    <a:pt x="44" y="44"/>
                  </a:lnTo>
                  <a:lnTo>
                    <a:pt x="38" y="64"/>
                  </a:lnTo>
                  <a:lnTo>
                    <a:pt x="31" y="83"/>
                  </a:lnTo>
                  <a:lnTo>
                    <a:pt x="15" y="120"/>
                  </a:lnTo>
                  <a:lnTo>
                    <a:pt x="8" y="140"/>
                  </a:lnTo>
                  <a:lnTo>
                    <a:pt x="1" y="160"/>
                  </a:lnTo>
                  <a:lnTo>
                    <a:pt x="1" y="160"/>
                  </a:lnTo>
                  <a:lnTo>
                    <a:pt x="0" y="161"/>
                  </a:lnTo>
                  <a:lnTo>
                    <a:pt x="1" y="163"/>
                  </a:lnTo>
                  <a:lnTo>
                    <a:pt x="2" y="164"/>
                  </a:lnTo>
                  <a:lnTo>
                    <a:pt x="4" y="165"/>
                  </a:lnTo>
                  <a:lnTo>
                    <a:pt x="5" y="165"/>
                  </a:lnTo>
                  <a:lnTo>
                    <a:pt x="7" y="165"/>
                  </a:lnTo>
                  <a:lnTo>
                    <a:pt x="8" y="164"/>
                  </a:lnTo>
                  <a:lnTo>
                    <a:pt x="9" y="162"/>
                  </a:lnTo>
                  <a:lnTo>
                    <a:pt x="9" y="162"/>
                  </a:lnTo>
                  <a:lnTo>
                    <a:pt x="19" y="139"/>
                  </a:lnTo>
                  <a:lnTo>
                    <a:pt x="28" y="117"/>
                  </a:lnTo>
                  <a:lnTo>
                    <a:pt x="47" y="73"/>
                  </a:lnTo>
                  <a:lnTo>
                    <a:pt x="47" y="73"/>
                  </a:lnTo>
                  <a:lnTo>
                    <a:pt x="53" y="56"/>
                  </a:lnTo>
                  <a:lnTo>
                    <a:pt x="57" y="39"/>
                  </a:lnTo>
                  <a:lnTo>
                    <a:pt x="60" y="21"/>
                  </a:lnTo>
                  <a:lnTo>
                    <a:pt x="62" y="4"/>
                  </a:lnTo>
                  <a:lnTo>
                    <a:pt x="62" y="4"/>
                  </a:lnTo>
                  <a:lnTo>
                    <a:pt x="62" y="2"/>
                  </a:lnTo>
                  <a:lnTo>
                    <a:pt x="61" y="1"/>
                  </a:lnTo>
                  <a:lnTo>
                    <a:pt x="60" y="0"/>
                  </a:lnTo>
                  <a:lnTo>
                    <a:pt x="58" y="0"/>
                  </a:lnTo>
                  <a:lnTo>
                    <a:pt x="55" y="1"/>
                  </a:lnTo>
                  <a:lnTo>
                    <a:pt x="54" y="2"/>
                  </a:lnTo>
                  <a:lnTo>
                    <a:pt x="53" y="4"/>
                  </a:lnTo>
                  <a:lnTo>
                    <a:pt x="53"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 name="Freeform 944">
              <a:extLst>
                <a:ext uri="{FF2B5EF4-FFF2-40B4-BE49-F238E27FC236}">
                  <a16:creationId xmlns:a16="http://schemas.microsoft.com/office/drawing/2014/main" id="{12DF0DE7-B960-4C6C-4D48-562BDAEAFA0D}"/>
                </a:ext>
              </a:extLst>
            </p:cNvPr>
            <p:cNvSpPr/>
            <p:nvPr/>
          </p:nvSpPr>
          <p:spPr bwMode="auto">
            <a:xfrm>
              <a:off x="5843588" y="1590675"/>
              <a:ext cx="17463" cy="60325"/>
            </a:xfrm>
            <a:custGeom>
              <a:avLst/>
              <a:gdLst/>
              <a:ahLst/>
              <a:cxnLst>
                <a:cxn ang="0">
                  <a:pos x="22" y="5"/>
                </a:cxn>
                <a:cxn ang="0">
                  <a:pos x="22" y="5"/>
                </a:cxn>
                <a:cxn ang="0">
                  <a:pos x="22" y="17"/>
                </a:cxn>
                <a:cxn ang="0">
                  <a:pos x="20" y="31"/>
                </a:cxn>
                <a:cxn ang="0">
                  <a:pos x="17" y="43"/>
                </a:cxn>
                <a:cxn ang="0">
                  <a:pos x="13" y="57"/>
                </a:cxn>
                <a:cxn ang="0">
                  <a:pos x="6" y="83"/>
                </a:cxn>
                <a:cxn ang="0">
                  <a:pos x="2" y="95"/>
                </a:cxn>
                <a:cxn ang="0">
                  <a:pos x="0" y="107"/>
                </a:cxn>
                <a:cxn ang="0">
                  <a:pos x="0" y="107"/>
                </a:cxn>
                <a:cxn ang="0">
                  <a:pos x="0" y="109"/>
                </a:cxn>
                <a:cxn ang="0">
                  <a:pos x="0" y="111"/>
                </a:cxn>
                <a:cxn ang="0">
                  <a:pos x="3" y="113"/>
                </a:cxn>
                <a:cxn ang="0">
                  <a:pos x="5" y="113"/>
                </a:cxn>
                <a:cxn ang="0">
                  <a:pos x="7" y="113"/>
                </a:cxn>
                <a:cxn ang="0">
                  <a:pos x="8" y="112"/>
                </a:cxn>
                <a:cxn ang="0">
                  <a:pos x="9" y="110"/>
                </a:cxn>
                <a:cxn ang="0">
                  <a:pos x="9" y="110"/>
                </a:cxn>
                <a:cxn ang="0">
                  <a:pos x="11" y="97"/>
                </a:cxn>
                <a:cxn ang="0">
                  <a:pos x="15" y="84"/>
                </a:cxn>
                <a:cxn ang="0">
                  <a:pos x="22" y="58"/>
                </a:cxn>
                <a:cxn ang="0">
                  <a:pos x="26" y="44"/>
                </a:cxn>
                <a:cxn ang="0">
                  <a:pos x="30" y="31"/>
                </a:cxn>
                <a:cxn ang="0">
                  <a:pos x="32" y="18"/>
                </a:cxn>
                <a:cxn ang="0">
                  <a:pos x="33" y="5"/>
                </a:cxn>
                <a:cxn ang="0">
                  <a:pos x="33" y="5"/>
                </a:cxn>
                <a:cxn ang="0">
                  <a:pos x="32" y="3"/>
                </a:cxn>
                <a:cxn ang="0">
                  <a:pos x="31" y="1"/>
                </a:cxn>
                <a:cxn ang="0">
                  <a:pos x="30" y="0"/>
                </a:cxn>
                <a:cxn ang="0">
                  <a:pos x="27" y="0"/>
                </a:cxn>
                <a:cxn ang="0">
                  <a:pos x="25" y="0"/>
                </a:cxn>
                <a:cxn ang="0">
                  <a:pos x="24" y="1"/>
                </a:cxn>
                <a:cxn ang="0">
                  <a:pos x="23" y="3"/>
                </a:cxn>
                <a:cxn ang="0">
                  <a:pos x="22" y="5"/>
                </a:cxn>
                <a:cxn ang="0">
                  <a:pos x="22" y="5"/>
                </a:cxn>
              </a:cxnLst>
              <a:rect l="0" t="0" r="r" b="b"/>
              <a:pathLst>
                <a:path w="33" h="113">
                  <a:moveTo>
                    <a:pt x="22" y="5"/>
                  </a:moveTo>
                  <a:lnTo>
                    <a:pt x="22" y="5"/>
                  </a:lnTo>
                  <a:lnTo>
                    <a:pt x="22" y="17"/>
                  </a:lnTo>
                  <a:lnTo>
                    <a:pt x="20" y="31"/>
                  </a:lnTo>
                  <a:lnTo>
                    <a:pt x="17" y="43"/>
                  </a:lnTo>
                  <a:lnTo>
                    <a:pt x="13" y="57"/>
                  </a:lnTo>
                  <a:lnTo>
                    <a:pt x="6" y="83"/>
                  </a:lnTo>
                  <a:lnTo>
                    <a:pt x="2" y="95"/>
                  </a:lnTo>
                  <a:lnTo>
                    <a:pt x="0" y="107"/>
                  </a:lnTo>
                  <a:lnTo>
                    <a:pt x="0" y="107"/>
                  </a:lnTo>
                  <a:lnTo>
                    <a:pt x="0" y="109"/>
                  </a:lnTo>
                  <a:lnTo>
                    <a:pt x="0" y="111"/>
                  </a:lnTo>
                  <a:lnTo>
                    <a:pt x="3" y="113"/>
                  </a:lnTo>
                  <a:lnTo>
                    <a:pt x="5" y="113"/>
                  </a:lnTo>
                  <a:lnTo>
                    <a:pt x="7" y="113"/>
                  </a:lnTo>
                  <a:lnTo>
                    <a:pt x="8" y="112"/>
                  </a:lnTo>
                  <a:lnTo>
                    <a:pt x="9" y="110"/>
                  </a:lnTo>
                  <a:lnTo>
                    <a:pt x="9" y="110"/>
                  </a:lnTo>
                  <a:lnTo>
                    <a:pt x="11" y="97"/>
                  </a:lnTo>
                  <a:lnTo>
                    <a:pt x="15" y="84"/>
                  </a:lnTo>
                  <a:lnTo>
                    <a:pt x="22" y="58"/>
                  </a:lnTo>
                  <a:lnTo>
                    <a:pt x="26" y="44"/>
                  </a:lnTo>
                  <a:lnTo>
                    <a:pt x="30" y="31"/>
                  </a:lnTo>
                  <a:lnTo>
                    <a:pt x="32" y="18"/>
                  </a:lnTo>
                  <a:lnTo>
                    <a:pt x="33" y="5"/>
                  </a:lnTo>
                  <a:lnTo>
                    <a:pt x="33" y="5"/>
                  </a:lnTo>
                  <a:lnTo>
                    <a:pt x="32" y="3"/>
                  </a:lnTo>
                  <a:lnTo>
                    <a:pt x="31" y="1"/>
                  </a:lnTo>
                  <a:lnTo>
                    <a:pt x="30" y="0"/>
                  </a:lnTo>
                  <a:lnTo>
                    <a:pt x="27" y="0"/>
                  </a:lnTo>
                  <a:lnTo>
                    <a:pt x="25" y="0"/>
                  </a:lnTo>
                  <a:lnTo>
                    <a:pt x="24" y="1"/>
                  </a:lnTo>
                  <a:lnTo>
                    <a:pt x="23" y="3"/>
                  </a:lnTo>
                  <a:lnTo>
                    <a:pt x="22" y="5"/>
                  </a:lnTo>
                  <a:lnTo>
                    <a:pt x="22"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 name="Freeform 945">
              <a:extLst>
                <a:ext uri="{FF2B5EF4-FFF2-40B4-BE49-F238E27FC236}">
                  <a16:creationId xmlns:a16="http://schemas.microsoft.com/office/drawing/2014/main" id="{B0D0FAFD-2A4E-87BD-0161-688755EF26CC}"/>
                </a:ext>
              </a:extLst>
            </p:cNvPr>
            <p:cNvSpPr/>
            <p:nvPr/>
          </p:nvSpPr>
          <p:spPr bwMode="auto">
            <a:xfrm>
              <a:off x="5211763" y="1144588"/>
              <a:ext cx="717550" cy="719138"/>
            </a:xfrm>
            <a:custGeom>
              <a:avLst/>
              <a:gdLst/>
              <a:ahLst/>
              <a:cxnLst>
                <a:cxn ang="0">
                  <a:pos x="950" y="1355"/>
                </a:cxn>
                <a:cxn ang="0">
                  <a:pos x="934" y="1352"/>
                </a:cxn>
                <a:cxn ang="0">
                  <a:pos x="873" y="1305"/>
                </a:cxn>
                <a:cxn ang="0">
                  <a:pos x="776" y="1201"/>
                </a:cxn>
                <a:cxn ang="0">
                  <a:pos x="669" y="1102"/>
                </a:cxn>
                <a:cxn ang="0">
                  <a:pos x="565" y="1025"/>
                </a:cxn>
                <a:cxn ang="0">
                  <a:pos x="555" y="999"/>
                </a:cxn>
                <a:cxn ang="0">
                  <a:pos x="575" y="981"/>
                </a:cxn>
                <a:cxn ang="0">
                  <a:pos x="613" y="1003"/>
                </a:cxn>
                <a:cxn ang="0">
                  <a:pos x="779" y="1141"/>
                </a:cxn>
                <a:cxn ang="0">
                  <a:pos x="840" y="1205"/>
                </a:cxn>
                <a:cxn ang="0">
                  <a:pos x="941" y="1301"/>
                </a:cxn>
                <a:cxn ang="0">
                  <a:pos x="960" y="1132"/>
                </a:cxn>
                <a:cxn ang="0">
                  <a:pos x="958" y="987"/>
                </a:cxn>
                <a:cxn ang="0">
                  <a:pos x="962" y="974"/>
                </a:cxn>
                <a:cxn ang="0">
                  <a:pos x="978" y="968"/>
                </a:cxn>
                <a:cxn ang="0">
                  <a:pos x="994" y="970"/>
                </a:cxn>
                <a:cxn ang="0">
                  <a:pos x="1035" y="969"/>
                </a:cxn>
                <a:cxn ang="0">
                  <a:pos x="1170" y="948"/>
                </a:cxn>
                <a:cxn ang="0">
                  <a:pos x="1274" y="917"/>
                </a:cxn>
                <a:cxn ang="0">
                  <a:pos x="1037" y="647"/>
                </a:cxn>
                <a:cxn ang="0">
                  <a:pos x="847" y="456"/>
                </a:cxn>
                <a:cxn ang="0">
                  <a:pos x="585" y="192"/>
                </a:cxn>
                <a:cxn ang="0">
                  <a:pos x="420" y="44"/>
                </a:cxn>
                <a:cxn ang="0">
                  <a:pos x="335" y="123"/>
                </a:cxn>
                <a:cxn ang="0">
                  <a:pos x="215" y="227"/>
                </a:cxn>
                <a:cxn ang="0">
                  <a:pos x="145" y="307"/>
                </a:cxn>
                <a:cxn ang="0">
                  <a:pos x="70" y="393"/>
                </a:cxn>
                <a:cxn ang="0">
                  <a:pos x="135" y="483"/>
                </a:cxn>
                <a:cxn ang="0">
                  <a:pos x="206" y="558"/>
                </a:cxn>
                <a:cxn ang="0">
                  <a:pos x="202" y="580"/>
                </a:cxn>
                <a:cxn ang="0">
                  <a:pos x="179" y="590"/>
                </a:cxn>
                <a:cxn ang="0">
                  <a:pos x="133" y="546"/>
                </a:cxn>
                <a:cxn ang="0">
                  <a:pos x="19" y="428"/>
                </a:cxn>
                <a:cxn ang="0">
                  <a:pos x="1" y="410"/>
                </a:cxn>
                <a:cxn ang="0">
                  <a:pos x="10" y="383"/>
                </a:cxn>
                <a:cxn ang="0">
                  <a:pos x="67" y="333"/>
                </a:cxn>
                <a:cxn ang="0">
                  <a:pos x="149" y="232"/>
                </a:cxn>
                <a:cxn ang="0">
                  <a:pos x="254" y="136"/>
                </a:cxn>
                <a:cxn ang="0">
                  <a:pos x="384" y="17"/>
                </a:cxn>
                <a:cxn ang="0">
                  <a:pos x="398" y="9"/>
                </a:cxn>
                <a:cxn ang="0">
                  <a:pos x="412" y="7"/>
                </a:cxn>
                <a:cxn ang="0">
                  <a:pos x="429" y="0"/>
                </a:cxn>
                <a:cxn ang="0">
                  <a:pos x="444" y="6"/>
                </a:cxn>
                <a:cxn ang="0">
                  <a:pos x="663" y="202"/>
                </a:cxn>
                <a:cxn ang="0">
                  <a:pos x="918" y="461"/>
                </a:cxn>
                <a:cxn ang="0">
                  <a:pos x="1142" y="697"/>
                </a:cxn>
                <a:cxn ang="0">
                  <a:pos x="1352" y="940"/>
                </a:cxn>
                <a:cxn ang="0">
                  <a:pos x="1350" y="963"/>
                </a:cxn>
                <a:cxn ang="0">
                  <a:pos x="1327" y="978"/>
                </a:cxn>
                <a:cxn ang="0">
                  <a:pos x="1313" y="984"/>
                </a:cxn>
                <a:cxn ang="0">
                  <a:pos x="1272" y="982"/>
                </a:cxn>
                <a:cxn ang="0">
                  <a:pos x="1168" y="994"/>
                </a:cxn>
                <a:cxn ang="0">
                  <a:pos x="1048" y="1012"/>
                </a:cxn>
                <a:cxn ang="0">
                  <a:pos x="1008" y="1063"/>
                </a:cxn>
                <a:cxn ang="0">
                  <a:pos x="994" y="1238"/>
                </a:cxn>
                <a:cxn ang="0">
                  <a:pos x="978" y="1351"/>
                </a:cxn>
              </a:cxnLst>
              <a:rect l="0" t="0" r="r" b="b"/>
              <a:pathLst>
                <a:path w="1354" h="1359">
                  <a:moveTo>
                    <a:pt x="963" y="1359"/>
                  </a:moveTo>
                  <a:lnTo>
                    <a:pt x="963" y="1359"/>
                  </a:lnTo>
                  <a:lnTo>
                    <a:pt x="958" y="1358"/>
                  </a:lnTo>
                  <a:lnTo>
                    <a:pt x="953" y="1356"/>
                  </a:lnTo>
                  <a:lnTo>
                    <a:pt x="950" y="1355"/>
                  </a:lnTo>
                  <a:lnTo>
                    <a:pt x="950" y="1355"/>
                  </a:lnTo>
                  <a:lnTo>
                    <a:pt x="946" y="1356"/>
                  </a:lnTo>
                  <a:lnTo>
                    <a:pt x="946" y="1356"/>
                  </a:lnTo>
                  <a:lnTo>
                    <a:pt x="941" y="1355"/>
                  </a:lnTo>
                  <a:lnTo>
                    <a:pt x="934" y="1352"/>
                  </a:lnTo>
                  <a:lnTo>
                    <a:pt x="934" y="1352"/>
                  </a:lnTo>
                  <a:lnTo>
                    <a:pt x="918" y="1342"/>
                  </a:lnTo>
                  <a:lnTo>
                    <a:pt x="902" y="1330"/>
                  </a:lnTo>
                  <a:lnTo>
                    <a:pt x="888" y="1318"/>
                  </a:lnTo>
                  <a:lnTo>
                    <a:pt x="873" y="1305"/>
                  </a:lnTo>
                  <a:lnTo>
                    <a:pt x="847" y="1278"/>
                  </a:lnTo>
                  <a:lnTo>
                    <a:pt x="820" y="1249"/>
                  </a:lnTo>
                  <a:lnTo>
                    <a:pt x="820" y="1249"/>
                  </a:lnTo>
                  <a:lnTo>
                    <a:pt x="798" y="1225"/>
                  </a:lnTo>
                  <a:lnTo>
                    <a:pt x="776" y="1201"/>
                  </a:lnTo>
                  <a:lnTo>
                    <a:pt x="776" y="1201"/>
                  </a:lnTo>
                  <a:lnTo>
                    <a:pt x="748" y="1174"/>
                  </a:lnTo>
                  <a:lnTo>
                    <a:pt x="722" y="1149"/>
                  </a:lnTo>
                  <a:lnTo>
                    <a:pt x="695" y="1125"/>
                  </a:lnTo>
                  <a:lnTo>
                    <a:pt x="669" y="1102"/>
                  </a:lnTo>
                  <a:lnTo>
                    <a:pt x="642" y="1081"/>
                  </a:lnTo>
                  <a:lnTo>
                    <a:pt x="616" y="1061"/>
                  </a:lnTo>
                  <a:lnTo>
                    <a:pt x="590" y="1042"/>
                  </a:lnTo>
                  <a:lnTo>
                    <a:pt x="565" y="1025"/>
                  </a:lnTo>
                  <a:lnTo>
                    <a:pt x="565" y="1025"/>
                  </a:lnTo>
                  <a:lnTo>
                    <a:pt x="558" y="1019"/>
                  </a:lnTo>
                  <a:lnTo>
                    <a:pt x="555" y="1013"/>
                  </a:lnTo>
                  <a:lnTo>
                    <a:pt x="553" y="1006"/>
                  </a:lnTo>
                  <a:lnTo>
                    <a:pt x="555" y="999"/>
                  </a:lnTo>
                  <a:lnTo>
                    <a:pt x="555" y="999"/>
                  </a:lnTo>
                  <a:lnTo>
                    <a:pt x="558" y="992"/>
                  </a:lnTo>
                  <a:lnTo>
                    <a:pt x="562" y="985"/>
                  </a:lnTo>
                  <a:lnTo>
                    <a:pt x="569" y="982"/>
                  </a:lnTo>
                  <a:lnTo>
                    <a:pt x="572" y="981"/>
                  </a:lnTo>
                  <a:lnTo>
                    <a:pt x="575" y="981"/>
                  </a:lnTo>
                  <a:lnTo>
                    <a:pt x="575" y="981"/>
                  </a:lnTo>
                  <a:lnTo>
                    <a:pt x="580" y="982"/>
                  </a:lnTo>
                  <a:lnTo>
                    <a:pt x="586" y="984"/>
                  </a:lnTo>
                  <a:lnTo>
                    <a:pt x="586" y="984"/>
                  </a:lnTo>
                  <a:lnTo>
                    <a:pt x="613" y="1003"/>
                  </a:lnTo>
                  <a:lnTo>
                    <a:pt x="639" y="1022"/>
                  </a:lnTo>
                  <a:lnTo>
                    <a:pt x="665" y="1041"/>
                  </a:lnTo>
                  <a:lnTo>
                    <a:pt x="688" y="1062"/>
                  </a:lnTo>
                  <a:lnTo>
                    <a:pt x="736" y="1102"/>
                  </a:lnTo>
                  <a:lnTo>
                    <a:pt x="779" y="1141"/>
                  </a:lnTo>
                  <a:lnTo>
                    <a:pt x="779" y="1141"/>
                  </a:lnTo>
                  <a:lnTo>
                    <a:pt x="795" y="1157"/>
                  </a:lnTo>
                  <a:lnTo>
                    <a:pt x="810" y="1172"/>
                  </a:lnTo>
                  <a:lnTo>
                    <a:pt x="840" y="1205"/>
                  </a:lnTo>
                  <a:lnTo>
                    <a:pt x="840" y="1205"/>
                  </a:lnTo>
                  <a:lnTo>
                    <a:pt x="860" y="1227"/>
                  </a:lnTo>
                  <a:lnTo>
                    <a:pt x="880" y="1249"/>
                  </a:lnTo>
                  <a:lnTo>
                    <a:pt x="901" y="1269"/>
                  </a:lnTo>
                  <a:lnTo>
                    <a:pt x="923" y="1288"/>
                  </a:lnTo>
                  <a:lnTo>
                    <a:pt x="941" y="1301"/>
                  </a:lnTo>
                  <a:lnTo>
                    <a:pt x="943" y="1281"/>
                  </a:lnTo>
                  <a:lnTo>
                    <a:pt x="943" y="1281"/>
                  </a:lnTo>
                  <a:lnTo>
                    <a:pt x="953" y="1205"/>
                  </a:lnTo>
                  <a:lnTo>
                    <a:pt x="957" y="1168"/>
                  </a:lnTo>
                  <a:lnTo>
                    <a:pt x="960" y="1132"/>
                  </a:lnTo>
                  <a:lnTo>
                    <a:pt x="962" y="1096"/>
                  </a:lnTo>
                  <a:lnTo>
                    <a:pt x="962" y="1061"/>
                  </a:lnTo>
                  <a:lnTo>
                    <a:pt x="961" y="1025"/>
                  </a:lnTo>
                  <a:lnTo>
                    <a:pt x="958" y="987"/>
                  </a:lnTo>
                  <a:lnTo>
                    <a:pt x="958" y="987"/>
                  </a:lnTo>
                  <a:lnTo>
                    <a:pt x="958" y="983"/>
                  </a:lnTo>
                  <a:lnTo>
                    <a:pt x="959" y="980"/>
                  </a:lnTo>
                  <a:lnTo>
                    <a:pt x="960" y="976"/>
                  </a:lnTo>
                  <a:lnTo>
                    <a:pt x="962" y="974"/>
                  </a:lnTo>
                  <a:lnTo>
                    <a:pt x="962" y="974"/>
                  </a:lnTo>
                  <a:lnTo>
                    <a:pt x="965" y="971"/>
                  </a:lnTo>
                  <a:lnTo>
                    <a:pt x="968" y="970"/>
                  </a:lnTo>
                  <a:lnTo>
                    <a:pt x="973" y="968"/>
                  </a:lnTo>
                  <a:lnTo>
                    <a:pt x="978" y="968"/>
                  </a:lnTo>
                  <a:lnTo>
                    <a:pt x="978" y="968"/>
                  </a:lnTo>
                  <a:lnTo>
                    <a:pt x="983" y="968"/>
                  </a:lnTo>
                  <a:lnTo>
                    <a:pt x="987" y="970"/>
                  </a:lnTo>
                  <a:lnTo>
                    <a:pt x="989" y="970"/>
                  </a:lnTo>
                  <a:lnTo>
                    <a:pt x="992" y="970"/>
                  </a:lnTo>
                  <a:lnTo>
                    <a:pt x="994" y="970"/>
                  </a:lnTo>
                  <a:lnTo>
                    <a:pt x="994" y="970"/>
                  </a:lnTo>
                  <a:lnTo>
                    <a:pt x="999" y="970"/>
                  </a:lnTo>
                  <a:lnTo>
                    <a:pt x="999" y="970"/>
                  </a:lnTo>
                  <a:lnTo>
                    <a:pt x="1017" y="970"/>
                  </a:lnTo>
                  <a:lnTo>
                    <a:pt x="1035" y="969"/>
                  </a:lnTo>
                  <a:lnTo>
                    <a:pt x="1070" y="965"/>
                  </a:lnTo>
                  <a:lnTo>
                    <a:pt x="1104" y="960"/>
                  </a:lnTo>
                  <a:lnTo>
                    <a:pt x="1138" y="953"/>
                  </a:lnTo>
                  <a:lnTo>
                    <a:pt x="1138" y="953"/>
                  </a:lnTo>
                  <a:lnTo>
                    <a:pt x="1170" y="948"/>
                  </a:lnTo>
                  <a:lnTo>
                    <a:pt x="1202" y="943"/>
                  </a:lnTo>
                  <a:lnTo>
                    <a:pt x="1234" y="939"/>
                  </a:lnTo>
                  <a:lnTo>
                    <a:pt x="1265" y="937"/>
                  </a:lnTo>
                  <a:lnTo>
                    <a:pt x="1292" y="937"/>
                  </a:lnTo>
                  <a:lnTo>
                    <a:pt x="1274" y="917"/>
                  </a:lnTo>
                  <a:lnTo>
                    <a:pt x="1274" y="917"/>
                  </a:lnTo>
                  <a:lnTo>
                    <a:pt x="1180" y="808"/>
                  </a:lnTo>
                  <a:lnTo>
                    <a:pt x="1133" y="753"/>
                  </a:lnTo>
                  <a:lnTo>
                    <a:pt x="1085" y="700"/>
                  </a:lnTo>
                  <a:lnTo>
                    <a:pt x="1037" y="647"/>
                  </a:lnTo>
                  <a:lnTo>
                    <a:pt x="987" y="595"/>
                  </a:lnTo>
                  <a:lnTo>
                    <a:pt x="936" y="543"/>
                  </a:lnTo>
                  <a:lnTo>
                    <a:pt x="886" y="493"/>
                  </a:lnTo>
                  <a:lnTo>
                    <a:pt x="886" y="493"/>
                  </a:lnTo>
                  <a:lnTo>
                    <a:pt x="847" y="456"/>
                  </a:lnTo>
                  <a:lnTo>
                    <a:pt x="808" y="417"/>
                  </a:lnTo>
                  <a:lnTo>
                    <a:pt x="734" y="341"/>
                  </a:lnTo>
                  <a:lnTo>
                    <a:pt x="734" y="341"/>
                  </a:lnTo>
                  <a:lnTo>
                    <a:pt x="660" y="266"/>
                  </a:lnTo>
                  <a:lnTo>
                    <a:pt x="585" y="192"/>
                  </a:lnTo>
                  <a:lnTo>
                    <a:pt x="547" y="156"/>
                  </a:lnTo>
                  <a:lnTo>
                    <a:pt x="508" y="120"/>
                  </a:lnTo>
                  <a:lnTo>
                    <a:pt x="468" y="86"/>
                  </a:lnTo>
                  <a:lnTo>
                    <a:pt x="428" y="52"/>
                  </a:lnTo>
                  <a:lnTo>
                    <a:pt x="420" y="44"/>
                  </a:lnTo>
                  <a:lnTo>
                    <a:pt x="412" y="53"/>
                  </a:lnTo>
                  <a:lnTo>
                    <a:pt x="412" y="53"/>
                  </a:lnTo>
                  <a:lnTo>
                    <a:pt x="387" y="76"/>
                  </a:lnTo>
                  <a:lnTo>
                    <a:pt x="362" y="100"/>
                  </a:lnTo>
                  <a:lnTo>
                    <a:pt x="335" y="123"/>
                  </a:lnTo>
                  <a:lnTo>
                    <a:pt x="308" y="145"/>
                  </a:lnTo>
                  <a:lnTo>
                    <a:pt x="308" y="145"/>
                  </a:lnTo>
                  <a:lnTo>
                    <a:pt x="277" y="171"/>
                  </a:lnTo>
                  <a:lnTo>
                    <a:pt x="245" y="198"/>
                  </a:lnTo>
                  <a:lnTo>
                    <a:pt x="215" y="227"/>
                  </a:lnTo>
                  <a:lnTo>
                    <a:pt x="201" y="242"/>
                  </a:lnTo>
                  <a:lnTo>
                    <a:pt x="188" y="256"/>
                  </a:lnTo>
                  <a:lnTo>
                    <a:pt x="188" y="256"/>
                  </a:lnTo>
                  <a:lnTo>
                    <a:pt x="166" y="282"/>
                  </a:lnTo>
                  <a:lnTo>
                    <a:pt x="145" y="307"/>
                  </a:lnTo>
                  <a:lnTo>
                    <a:pt x="145" y="307"/>
                  </a:lnTo>
                  <a:lnTo>
                    <a:pt x="127" y="329"/>
                  </a:lnTo>
                  <a:lnTo>
                    <a:pt x="108" y="352"/>
                  </a:lnTo>
                  <a:lnTo>
                    <a:pt x="89" y="373"/>
                  </a:lnTo>
                  <a:lnTo>
                    <a:pt x="70" y="393"/>
                  </a:lnTo>
                  <a:lnTo>
                    <a:pt x="60" y="401"/>
                  </a:lnTo>
                  <a:lnTo>
                    <a:pt x="69" y="410"/>
                  </a:lnTo>
                  <a:lnTo>
                    <a:pt x="69" y="410"/>
                  </a:lnTo>
                  <a:lnTo>
                    <a:pt x="102" y="447"/>
                  </a:lnTo>
                  <a:lnTo>
                    <a:pt x="135" y="483"/>
                  </a:lnTo>
                  <a:lnTo>
                    <a:pt x="168" y="517"/>
                  </a:lnTo>
                  <a:lnTo>
                    <a:pt x="201" y="552"/>
                  </a:lnTo>
                  <a:lnTo>
                    <a:pt x="201" y="552"/>
                  </a:lnTo>
                  <a:lnTo>
                    <a:pt x="204" y="555"/>
                  </a:lnTo>
                  <a:lnTo>
                    <a:pt x="206" y="558"/>
                  </a:lnTo>
                  <a:lnTo>
                    <a:pt x="207" y="564"/>
                  </a:lnTo>
                  <a:lnTo>
                    <a:pt x="207" y="569"/>
                  </a:lnTo>
                  <a:lnTo>
                    <a:pt x="206" y="574"/>
                  </a:lnTo>
                  <a:lnTo>
                    <a:pt x="206" y="574"/>
                  </a:lnTo>
                  <a:lnTo>
                    <a:pt x="202" y="580"/>
                  </a:lnTo>
                  <a:lnTo>
                    <a:pt x="197" y="586"/>
                  </a:lnTo>
                  <a:lnTo>
                    <a:pt x="191" y="589"/>
                  </a:lnTo>
                  <a:lnTo>
                    <a:pt x="183" y="591"/>
                  </a:lnTo>
                  <a:lnTo>
                    <a:pt x="183" y="591"/>
                  </a:lnTo>
                  <a:lnTo>
                    <a:pt x="179" y="590"/>
                  </a:lnTo>
                  <a:lnTo>
                    <a:pt x="176" y="589"/>
                  </a:lnTo>
                  <a:lnTo>
                    <a:pt x="172" y="587"/>
                  </a:lnTo>
                  <a:lnTo>
                    <a:pt x="169" y="584"/>
                  </a:lnTo>
                  <a:lnTo>
                    <a:pt x="169" y="584"/>
                  </a:lnTo>
                  <a:lnTo>
                    <a:pt x="133" y="546"/>
                  </a:lnTo>
                  <a:lnTo>
                    <a:pt x="97" y="509"/>
                  </a:lnTo>
                  <a:lnTo>
                    <a:pt x="62" y="471"/>
                  </a:lnTo>
                  <a:lnTo>
                    <a:pt x="27" y="432"/>
                  </a:lnTo>
                  <a:lnTo>
                    <a:pt x="24" y="429"/>
                  </a:lnTo>
                  <a:lnTo>
                    <a:pt x="19" y="428"/>
                  </a:lnTo>
                  <a:lnTo>
                    <a:pt x="19" y="428"/>
                  </a:lnTo>
                  <a:lnTo>
                    <a:pt x="13" y="427"/>
                  </a:lnTo>
                  <a:lnTo>
                    <a:pt x="8" y="422"/>
                  </a:lnTo>
                  <a:lnTo>
                    <a:pt x="4" y="416"/>
                  </a:lnTo>
                  <a:lnTo>
                    <a:pt x="1" y="410"/>
                  </a:lnTo>
                  <a:lnTo>
                    <a:pt x="1" y="410"/>
                  </a:lnTo>
                  <a:lnTo>
                    <a:pt x="0" y="402"/>
                  </a:lnTo>
                  <a:lnTo>
                    <a:pt x="2" y="395"/>
                  </a:lnTo>
                  <a:lnTo>
                    <a:pt x="5" y="388"/>
                  </a:lnTo>
                  <a:lnTo>
                    <a:pt x="10" y="383"/>
                  </a:lnTo>
                  <a:lnTo>
                    <a:pt x="10" y="383"/>
                  </a:lnTo>
                  <a:lnTo>
                    <a:pt x="25" y="372"/>
                  </a:lnTo>
                  <a:lnTo>
                    <a:pt x="40" y="359"/>
                  </a:lnTo>
                  <a:lnTo>
                    <a:pt x="53" y="346"/>
                  </a:lnTo>
                  <a:lnTo>
                    <a:pt x="67" y="333"/>
                  </a:lnTo>
                  <a:lnTo>
                    <a:pt x="91" y="305"/>
                  </a:lnTo>
                  <a:lnTo>
                    <a:pt x="114" y="276"/>
                  </a:lnTo>
                  <a:lnTo>
                    <a:pt x="114" y="276"/>
                  </a:lnTo>
                  <a:lnTo>
                    <a:pt x="132" y="254"/>
                  </a:lnTo>
                  <a:lnTo>
                    <a:pt x="149" y="232"/>
                  </a:lnTo>
                  <a:lnTo>
                    <a:pt x="168" y="212"/>
                  </a:lnTo>
                  <a:lnTo>
                    <a:pt x="188" y="193"/>
                  </a:lnTo>
                  <a:lnTo>
                    <a:pt x="188" y="193"/>
                  </a:lnTo>
                  <a:lnTo>
                    <a:pt x="221" y="164"/>
                  </a:lnTo>
                  <a:lnTo>
                    <a:pt x="254" y="136"/>
                  </a:lnTo>
                  <a:lnTo>
                    <a:pt x="254" y="136"/>
                  </a:lnTo>
                  <a:lnTo>
                    <a:pt x="287" y="107"/>
                  </a:lnTo>
                  <a:lnTo>
                    <a:pt x="320" y="78"/>
                  </a:lnTo>
                  <a:lnTo>
                    <a:pt x="352" y="49"/>
                  </a:lnTo>
                  <a:lnTo>
                    <a:pt x="384" y="17"/>
                  </a:lnTo>
                  <a:lnTo>
                    <a:pt x="384" y="17"/>
                  </a:lnTo>
                  <a:lnTo>
                    <a:pt x="387" y="13"/>
                  </a:lnTo>
                  <a:lnTo>
                    <a:pt x="391" y="11"/>
                  </a:lnTo>
                  <a:lnTo>
                    <a:pt x="394" y="10"/>
                  </a:lnTo>
                  <a:lnTo>
                    <a:pt x="398" y="9"/>
                  </a:lnTo>
                  <a:lnTo>
                    <a:pt x="398" y="9"/>
                  </a:lnTo>
                  <a:lnTo>
                    <a:pt x="401" y="10"/>
                  </a:lnTo>
                  <a:lnTo>
                    <a:pt x="407" y="11"/>
                  </a:lnTo>
                  <a:lnTo>
                    <a:pt x="412" y="7"/>
                  </a:lnTo>
                  <a:lnTo>
                    <a:pt x="412" y="7"/>
                  </a:lnTo>
                  <a:lnTo>
                    <a:pt x="416" y="4"/>
                  </a:lnTo>
                  <a:lnTo>
                    <a:pt x="420" y="2"/>
                  </a:lnTo>
                  <a:lnTo>
                    <a:pt x="424" y="1"/>
                  </a:lnTo>
                  <a:lnTo>
                    <a:pt x="429" y="0"/>
                  </a:lnTo>
                  <a:lnTo>
                    <a:pt x="429" y="0"/>
                  </a:lnTo>
                  <a:lnTo>
                    <a:pt x="433" y="1"/>
                  </a:lnTo>
                  <a:lnTo>
                    <a:pt x="436" y="2"/>
                  </a:lnTo>
                  <a:lnTo>
                    <a:pt x="441" y="3"/>
                  </a:lnTo>
                  <a:lnTo>
                    <a:pt x="444" y="6"/>
                  </a:lnTo>
                  <a:lnTo>
                    <a:pt x="444" y="6"/>
                  </a:lnTo>
                  <a:lnTo>
                    <a:pt x="489" y="42"/>
                  </a:lnTo>
                  <a:lnTo>
                    <a:pt x="534" y="82"/>
                  </a:lnTo>
                  <a:lnTo>
                    <a:pt x="577" y="121"/>
                  </a:lnTo>
                  <a:lnTo>
                    <a:pt x="620" y="161"/>
                  </a:lnTo>
                  <a:lnTo>
                    <a:pt x="663" y="202"/>
                  </a:lnTo>
                  <a:lnTo>
                    <a:pt x="704" y="245"/>
                  </a:lnTo>
                  <a:lnTo>
                    <a:pt x="786" y="327"/>
                  </a:lnTo>
                  <a:lnTo>
                    <a:pt x="786" y="327"/>
                  </a:lnTo>
                  <a:lnTo>
                    <a:pt x="852" y="395"/>
                  </a:lnTo>
                  <a:lnTo>
                    <a:pt x="918" y="461"/>
                  </a:lnTo>
                  <a:lnTo>
                    <a:pt x="918" y="461"/>
                  </a:lnTo>
                  <a:lnTo>
                    <a:pt x="976" y="520"/>
                  </a:lnTo>
                  <a:lnTo>
                    <a:pt x="1032" y="578"/>
                  </a:lnTo>
                  <a:lnTo>
                    <a:pt x="1088" y="637"/>
                  </a:lnTo>
                  <a:lnTo>
                    <a:pt x="1142" y="697"/>
                  </a:lnTo>
                  <a:lnTo>
                    <a:pt x="1196" y="757"/>
                  </a:lnTo>
                  <a:lnTo>
                    <a:pt x="1247" y="816"/>
                  </a:lnTo>
                  <a:lnTo>
                    <a:pt x="1349" y="933"/>
                  </a:lnTo>
                  <a:lnTo>
                    <a:pt x="1349" y="933"/>
                  </a:lnTo>
                  <a:lnTo>
                    <a:pt x="1352" y="940"/>
                  </a:lnTo>
                  <a:lnTo>
                    <a:pt x="1354" y="946"/>
                  </a:lnTo>
                  <a:lnTo>
                    <a:pt x="1354" y="951"/>
                  </a:lnTo>
                  <a:lnTo>
                    <a:pt x="1353" y="956"/>
                  </a:lnTo>
                  <a:lnTo>
                    <a:pt x="1353" y="956"/>
                  </a:lnTo>
                  <a:lnTo>
                    <a:pt x="1350" y="963"/>
                  </a:lnTo>
                  <a:lnTo>
                    <a:pt x="1345" y="968"/>
                  </a:lnTo>
                  <a:lnTo>
                    <a:pt x="1340" y="972"/>
                  </a:lnTo>
                  <a:lnTo>
                    <a:pt x="1334" y="974"/>
                  </a:lnTo>
                  <a:lnTo>
                    <a:pt x="1329" y="975"/>
                  </a:lnTo>
                  <a:lnTo>
                    <a:pt x="1327" y="978"/>
                  </a:lnTo>
                  <a:lnTo>
                    <a:pt x="1327" y="978"/>
                  </a:lnTo>
                  <a:lnTo>
                    <a:pt x="1324" y="981"/>
                  </a:lnTo>
                  <a:lnTo>
                    <a:pt x="1321" y="983"/>
                  </a:lnTo>
                  <a:lnTo>
                    <a:pt x="1318" y="984"/>
                  </a:lnTo>
                  <a:lnTo>
                    <a:pt x="1313" y="984"/>
                  </a:lnTo>
                  <a:lnTo>
                    <a:pt x="1313" y="984"/>
                  </a:lnTo>
                  <a:lnTo>
                    <a:pt x="1310" y="984"/>
                  </a:lnTo>
                  <a:lnTo>
                    <a:pt x="1310" y="984"/>
                  </a:lnTo>
                  <a:lnTo>
                    <a:pt x="1292" y="983"/>
                  </a:lnTo>
                  <a:lnTo>
                    <a:pt x="1272" y="982"/>
                  </a:lnTo>
                  <a:lnTo>
                    <a:pt x="1272" y="982"/>
                  </a:lnTo>
                  <a:lnTo>
                    <a:pt x="1255" y="983"/>
                  </a:lnTo>
                  <a:lnTo>
                    <a:pt x="1237" y="984"/>
                  </a:lnTo>
                  <a:lnTo>
                    <a:pt x="1203" y="987"/>
                  </a:lnTo>
                  <a:lnTo>
                    <a:pt x="1168" y="994"/>
                  </a:lnTo>
                  <a:lnTo>
                    <a:pt x="1134" y="999"/>
                  </a:lnTo>
                  <a:lnTo>
                    <a:pt x="1134" y="999"/>
                  </a:lnTo>
                  <a:lnTo>
                    <a:pt x="1106" y="1004"/>
                  </a:lnTo>
                  <a:lnTo>
                    <a:pt x="1077" y="1009"/>
                  </a:lnTo>
                  <a:lnTo>
                    <a:pt x="1048" y="1012"/>
                  </a:lnTo>
                  <a:lnTo>
                    <a:pt x="1019" y="1015"/>
                  </a:lnTo>
                  <a:lnTo>
                    <a:pt x="1007" y="1015"/>
                  </a:lnTo>
                  <a:lnTo>
                    <a:pt x="1007" y="1028"/>
                  </a:lnTo>
                  <a:lnTo>
                    <a:pt x="1007" y="1028"/>
                  </a:lnTo>
                  <a:lnTo>
                    <a:pt x="1008" y="1063"/>
                  </a:lnTo>
                  <a:lnTo>
                    <a:pt x="1008" y="1098"/>
                  </a:lnTo>
                  <a:lnTo>
                    <a:pt x="1006" y="1133"/>
                  </a:lnTo>
                  <a:lnTo>
                    <a:pt x="1002" y="1168"/>
                  </a:lnTo>
                  <a:lnTo>
                    <a:pt x="999" y="1203"/>
                  </a:lnTo>
                  <a:lnTo>
                    <a:pt x="994" y="1238"/>
                  </a:lnTo>
                  <a:lnTo>
                    <a:pt x="985" y="1308"/>
                  </a:lnTo>
                  <a:lnTo>
                    <a:pt x="985" y="1308"/>
                  </a:lnTo>
                  <a:lnTo>
                    <a:pt x="980" y="1344"/>
                  </a:lnTo>
                  <a:lnTo>
                    <a:pt x="980" y="1344"/>
                  </a:lnTo>
                  <a:lnTo>
                    <a:pt x="978" y="1351"/>
                  </a:lnTo>
                  <a:lnTo>
                    <a:pt x="975" y="1355"/>
                  </a:lnTo>
                  <a:lnTo>
                    <a:pt x="969" y="1358"/>
                  </a:lnTo>
                  <a:lnTo>
                    <a:pt x="963" y="1359"/>
                  </a:lnTo>
                  <a:lnTo>
                    <a:pt x="963" y="1359"/>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 name="Freeform 946">
              <a:extLst>
                <a:ext uri="{FF2B5EF4-FFF2-40B4-BE49-F238E27FC236}">
                  <a16:creationId xmlns:a16="http://schemas.microsoft.com/office/drawing/2014/main" id="{25C25D56-7649-EB82-1638-71259258BD33}"/>
                </a:ext>
              </a:extLst>
            </p:cNvPr>
            <p:cNvSpPr>
              <a:spLocks noEditPoints="1"/>
            </p:cNvSpPr>
            <p:nvPr/>
          </p:nvSpPr>
          <p:spPr bwMode="auto">
            <a:xfrm>
              <a:off x="5272088" y="1408113"/>
              <a:ext cx="298450" cy="288925"/>
            </a:xfrm>
            <a:custGeom>
              <a:avLst/>
              <a:gdLst/>
              <a:ahLst/>
              <a:cxnLst>
                <a:cxn ang="0">
                  <a:pos x="245" y="540"/>
                </a:cxn>
                <a:cxn ang="0">
                  <a:pos x="149" y="509"/>
                </a:cxn>
                <a:cxn ang="0">
                  <a:pos x="73" y="450"/>
                </a:cxn>
                <a:cxn ang="0">
                  <a:pos x="22" y="369"/>
                </a:cxn>
                <a:cxn ang="0">
                  <a:pos x="3" y="306"/>
                </a:cxn>
                <a:cxn ang="0">
                  <a:pos x="1" y="249"/>
                </a:cxn>
                <a:cxn ang="0">
                  <a:pos x="10" y="191"/>
                </a:cxn>
                <a:cxn ang="0">
                  <a:pos x="32" y="137"/>
                </a:cxn>
                <a:cxn ang="0">
                  <a:pos x="55" y="103"/>
                </a:cxn>
                <a:cxn ang="0">
                  <a:pos x="95" y="63"/>
                </a:cxn>
                <a:cxn ang="0">
                  <a:pos x="139" y="37"/>
                </a:cxn>
                <a:cxn ang="0">
                  <a:pos x="215" y="13"/>
                </a:cxn>
                <a:cxn ang="0">
                  <a:pos x="249" y="7"/>
                </a:cxn>
                <a:cxn ang="0">
                  <a:pos x="277" y="1"/>
                </a:cxn>
                <a:cxn ang="0">
                  <a:pos x="324" y="1"/>
                </a:cxn>
                <a:cxn ang="0">
                  <a:pos x="374" y="13"/>
                </a:cxn>
                <a:cxn ang="0">
                  <a:pos x="420" y="36"/>
                </a:cxn>
                <a:cxn ang="0">
                  <a:pos x="494" y="106"/>
                </a:cxn>
                <a:cxn ang="0">
                  <a:pos x="543" y="196"/>
                </a:cxn>
                <a:cxn ang="0">
                  <a:pos x="561" y="269"/>
                </a:cxn>
                <a:cxn ang="0">
                  <a:pos x="554" y="366"/>
                </a:cxn>
                <a:cxn ang="0">
                  <a:pos x="511" y="450"/>
                </a:cxn>
                <a:cxn ang="0">
                  <a:pos x="485" y="477"/>
                </a:cxn>
                <a:cxn ang="0">
                  <a:pos x="444" y="507"/>
                </a:cxn>
                <a:cxn ang="0">
                  <a:pos x="398" y="529"/>
                </a:cxn>
                <a:cxn ang="0">
                  <a:pos x="346" y="540"/>
                </a:cxn>
                <a:cxn ang="0">
                  <a:pos x="298" y="544"/>
                </a:cxn>
                <a:cxn ang="0">
                  <a:pos x="294" y="45"/>
                </a:cxn>
                <a:cxn ang="0">
                  <a:pos x="248" y="54"/>
                </a:cxn>
                <a:cxn ang="0">
                  <a:pos x="177" y="71"/>
                </a:cxn>
                <a:cxn ang="0">
                  <a:pos x="116" y="104"/>
                </a:cxn>
                <a:cxn ang="0">
                  <a:pos x="71" y="157"/>
                </a:cxn>
                <a:cxn ang="0">
                  <a:pos x="55" y="209"/>
                </a:cxn>
                <a:cxn ang="0">
                  <a:pos x="48" y="264"/>
                </a:cxn>
                <a:cxn ang="0">
                  <a:pos x="51" y="317"/>
                </a:cxn>
                <a:cxn ang="0">
                  <a:pos x="65" y="365"/>
                </a:cxn>
                <a:cxn ang="0">
                  <a:pos x="83" y="396"/>
                </a:cxn>
                <a:cxn ang="0">
                  <a:pos x="123" y="439"/>
                </a:cxn>
                <a:cxn ang="0">
                  <a:pos x="174" y="472"/>
                </a:cxn>
                <a:cxn ang="0">
                  <a:pos x="232" y="493"/>
                </a:cxn>
                <a:cxn ang="0">
                  <a:pos x="294" y="500"/>
                </a:cxn>
                <a:cxn ang="0">
                  <a:pos x="333" y="497"/>
                </a:cxn>
                <a:cxn ang="0">
                  <a:pos x="381" y="484"/>
                </a:cxn>
                <a:cxn ang="0">
                  <a:pos x="446" y="449"/>
                </a:cxn>
                <a:cxn ang="0">
                  <a:pos x="495" y="398"/>
                </a:cxn>
                <a:cxn ang="0">
                  <a:pos x="519" y="328"/>
                </a:cxn>
                <a:cxn ang="0">
                  <a:pos x="515" y="265"/>
                </a:cxn>
                <a:cxn ang="0">
                  <a:pos x="485" y="180"/>
                </a:cxn>
                <a:cxn ang="0">
                  <a:pos x="434" y="105"/>
                </a:cxn>
                <a:cxn ang="0">
                  <a:pos x="364" y="57"/>
                </a:cxn>
                <a:cxn ang="0">
                  <a:pos x="324" y="45"/>
                </a:cxn>
                <a:cxn ang="0">
                  <a:pos x="297" y="44"/>
                </a:cxn>
              </a:cxnLst>
              <a:rect l="0" t="0" r="r" b="b"/>
              <a:pathLst>
                <a:path w="563" h="544">
                  <a:moveTo>
                    <a:pt x="298" y="544"/>
                  </a:moveTo>
                  <a:lnTo>
                    <a:pt x="298" y="544"/>
                  </a:lnTo>
                  <a:lnTo>
                    <a:pt x="271" y="543"/>
                  </a:lnTo>
                  <a:lnTo>
                    <a:pt x="245" y="540"/>
                  </a:lnTo>
                  <a:lnTo>
                    <a:pt x="219" y="535"/>
                  </a:lnTo>
                  <a:lnTo>
                    <a:pt x="195" y="528"/>
                  </a:lnTo>
                  <a:lnTo>
                    <a:pt x="172" y="519"/>
                  </a:lnTo>
                  <a:lnTo>
                    <a:pt x="149" y="509"/>
                  </a:lnTo>
                  <a:lnTo>
                    <a:pt x="128" y="497"/>
                  </a:lnTo>
                  <a:lnTo>
                    <a:pt x="109" y="483"/>
                  </a:lnTo>
                  <a:lnTo>
                    <a:pt x="90" y="468"/>
                  </a:lnTo>
                  <a:lnTo>
                    <a:pt x="73" y="450"/>
                  </a:lnTo>
                  <a:lnTo>
                    <a:pt x="58" y="433"/>
                  </a:lnTo>
                  <a:lnTo>
                    <a:pt x="45" y="412"/>
                  </a:lnTo>
                  <a:lnTo>
                    <a:pt x="32" y="391"/>
                  </a:lnTo>
                  <a:lnTo>
                    <a:pt x="22" y="369"/>
                  </a:lnTo>
                  <a:lnTo>
                    <a:pt x="13" y="345"/>
                  </a:lnTo>
                  <a:lnTo>
                    <a:pt x="6" y="320"/>
                  </a:lnTo>
                  <a:lnTo>
                    <a:pt x="6" y="320"/>
                  </a:lnTo>
                  <a:lnTo>
                    <a:pt x="3" y="306"/>
                  </a:lnTo>
                  <a:lnTo>
                    <a:pt x="2" y="292"/>
                  </a:lnTo>
                  <a:lnTo>
                    <a:pt x="1" y="278"/>
                  </a:lnTo>
                  <a:lnTo>
                    <a:pt x="0" y="263"/>
                  </a:lnTo>
                  <a:lnTo>
                    <a:pt x="1" y="249"/>
                  </a:lnTo>
                  <a:lnTo>
                    <a:pt x="2" y="233"/>
                  </a:lnTo>
                  <a:lnTo>
                    <a:pt x="4" y="219"/>
                  </a:lnTo>
                  <a:lnTo>
                    <a:pt x="7" y="204"/>
                  </a:lnTo>
                  <a:lnTo>
                    <a:pt x="10" y="191"/>
                  </a:lnTo>
                  <a:lnTo>
                    <a:pt x="15" y="177"/>
                  </a:lnTo>
                  <a:lnTo>
                    <a:pt x="20" y="163"/>
                  </a:lnTo>
                  <a:lnTo>
                    <a:pt x="26" y="151"/>
                  </a:lnTo>
                  <a:lnTo>
                    <a:pt x="32" y="137"/>
                  </a:lnTo>
                  <a:lnTo>
                    <a:pt x="39" y="126"/>
                  </a:lnTo>
                  <a:lnTo>
                    <a:pt x="47" y="114"/>
                  </a:lnTo>
                  <a:lnTo>
                    <a:pt x="55" y="103"/>
                  </a:lnTo>
                  <a:lnTo>
                    <a:pt x="55" y="103"/>
                  </a:lnTo>
                  <a:lnTo>
                    <a:pt x="64" y="92"/>
                  </a:lnTo>
                  <a:lnTo>
                    <a:pt x="75" y="81"/>
                  </a:lnTo>
                  <a:lnTo>
                    <a:pt x="85" y="72"/>
                  </a:lnTo>
                  <a:lnTo>
                    <a:pt x="95" y="63"/>
                  </a:lnTo>
                  <a:lnTo>
                    <a:pt x="106" y="56"/>
                  </a:lnTo>
                  <a:lnTo>
                    <a:pt x="117" y="48"/>
                  </a:lnTo>
                  <a:lnTo>
                    <a:pt x="127" y="42"/>
                  </a:lnTo>
                  <a:lnTo>
                    <a:pt x="139" y="37"/>
                  </a:lnTo>
                  <a:lnTo>
                    <a:pt x="151" y="32"/>
                  </a:lnTo>
                  <a:lnTo>
                    <a:pt x="163" y="27"/>
                  </a:lnTo>
                  <a:lnTo>
                    <a:pt x="188" y="20"/>
                  </a:lnTo>
                  <a:lnTo>
                    <a:pt x="215" y="13"/>
                  </a:lnTo>
                  <a:lnTo>
                    <a:pt x="244" y="8"/>
                  </a:lnTo>
                  <a:lnTo>
                    <a:pt x="247" y="8"/>
                  </a:lnTo>
                  <a:lnTo>
                    <a:pt x="249" y="7"/>
                  </a:lnTo>
                  <a:lnTo>
                    <a:pt x="249" y="7"/>
                  </a:lnTo>
                  <a:lnTo>
                    <a:pt x="252" y="5"/>
                  </a:lnTo>
                  <a:lnTo>
                    <a:pt x="256" y="4"/>
                  </a:lnTo>
                  <a:lnTo>
                    <a:pt x="256" y="4"/>
                  </a:lnTo>
                  <a:lnTo>
                    <a:pt x="277" y="1"/>
                  </a:lnTo>
                  <a:lnTo>
                    <a:pt x="299" y="0"/>
                  </a:lnTo>
                  <a:lnTo>
                    <a:pt x="299" y="0"/>
                  </a:lnTo>
                  <a:lnTo>
                    <a:pt x="312" y="0"/>
                  </a:lnTo>
                  <a:lnTo>
                    <a:pt x="324" y="1"/>
                  </a:lnTo>
                  <a:lnTo>
                    <a:pt x="338" y="3"/>
                  </a:lnTo>
                  <a:lnTo>
                    <a:pt x="350" y="6"/>
                  </a:lnTo>
                  <a:lnTo>
                    <a:pt x="363" y="9"/>
                  </a:lnTo>
                  <a:lnTo>
                    <a:pt x="374" y="13"/>
                  </a:lnTo>
                  <a:lnTo>
                    <a:pt x="385" y="18"/>
                  </a:lnTo>
                  <a:lnTo>
                    <a:pt x="398" y="24"/>
                  </a:lnTo>
                  <a:lnTo>
                    <a:pt x="408" y="30"/>
                  </a:lnTo>
                  <a:lnTo>
                    <a:pt x="420" y="36"/>
                  </a:lnTo>
                  <a:lnTo>
                    <a:pt x="440" y="51"/>
                  </a:lnTo>
                  <a:lnTo>
                    <a:pt x="460" y="67"/>
                  </a:lnTo>
                  <a:lnTo>
                    <a:pt x="477" y="86"/>
                  </a:lnTo>
                  <a:lnTo>
                    <a:pt x="494" y="106"/>
                  </a:lnTo>
                  <a:lnTo>
                    <a:pt x="508" y="127"/>
                  </a:lnTo>
                  <a:lnTo>
                    <a:pt x="522" y="150"/>
                  </a:lnTo>
                  <a:lnTo>
                    <a:pt x="533" y="172"/>
                  </a:lnTo>
                  <a:lnTo>
                    <a:pt x="543" y="196"/>
                  </a:lnTo>
                  <a:lnTo>
                    <a:pt x="552" y="221"/>
                  </a:lnTo>
                  <a:lnTo>
                    <a:pt x="557" y="245"/>
                  </a:lnTo>
                  <a:lnTo>
                    <a:pt x="561" y="269"/>
                  </a:lnTo>
                  <a:lnTo>
                    <a:pt x="561" y="269"/>
                  </a:lnTo>
                  <a:lnTo>
                    <a:pt x="563" y="294"/>
                  </a:lnTo>
                  <a:lnTo>
                    <a:pt x="562" y="319"/>
                  </a:lnTo>
                  <a:lnTo>
                    <a:pt x="560" y="343"/>
                  </a:lnTo>
                  <a:lnTo>
                    <a:pt x="554" y="366"/>
                  </a:lnTo>
                  <a:lnTo>
                    <a:pt x="547" y="388"/>
                  </a:lnTo>
                  <a:lnTo>
                    <a:pt x="537" y="410"/>
                  </a:lnTo>
                  <a:lnTo>
                    <a:pt x="525" y="431"/>
                  </a:lnTo>
                  <a:lnTo>
                    <a:pt x="511" y="450"/>
                  </a:lnTo>
                  <a:lnTo>
                    <a:pt x="511" y="450"/>
                  </a:lnTo>
                  <a:lnTo>
                    <a:pt x="503" y="460"/>
                  </a:lnTo>
                  <a:lnTo>
                    <a:pt x="494" y="469"/>
                  </a:lnTo>
                  <a:lnTo>
                    <a:pt x="485" y="477"/>
                  </a:lnTo>
                  <a:lnTo>
                    <a:pt x="475" y="485"/>
                  </a:lnTo>
                  <a:lnTo>
                    <a:pt x="465" y="494"/>
                  </a:lnTo>
                  <a:lnTo>
                    <a:pt x="455" y="501"/>
                  </a:lnTo>
                  <a:lnTo>
                    <a:pt x="444" y="507"/>
                  </a:lnTo>
                  <a:lnTo>
                    <a:pt x="433" y="513"/>
                  </a:lnTo>
                  <a:lnTo>
                    <a:pt x="422" y="519"/>
                  </a:lnTo>
                  <a:lnTo>
                    <a:pt x="410" y="524"/>
                  </a:lnTo>
                  <a:lnTo>
                    <a:pt x="398" y="529"/>
                  </a:lnTo>
                  <a:lnTo>
                    <a:pt x="385" y="533"/>
                  </a:lnTo>
                  <a:lnTo>
                    <a:pt x="372" y="536"/>
                  </a:lnTo>
                  <a:lnTo>
                    <a:pt x="360" y="538"/>
                  </a:lnTo>
                  <a:lnTo>
                    <a:pt x="346" y="540"/>
                  </a:lnTo>
                  <a:lnTo>
                    <a:pt x="333" y="542"/>
                  </a:lnTo>
                  <a:lnTo>
                    <a:pt x="333" y="542"/>
                  </a:lnTo>
                  <a:lnTo>
                    <a:pt x="315" y="543"/>
                  </a:lnTo>
                  <a:lnTo>
                    <a:pt x="298" y="544"/>
                  </a:lnTo>
                  <a:lnTo>
                    <a:pt x="298" y="544"/>
                  </a:lnTo>
                  <a:close/>
                  <a:moveTo>
                    <a:pt x="297" y="44"/>
                  </a:moveTo>
                  <a:lnTo>
                    <a:pt x="294" y="45"/>
                  </a:lnTo>
                  <a:lnTo>
                    <a:pt x="294" y="45"/>
                  </a:lnTo>
                  <a:lnTo>
                    <a:pt x="289" y="47"/>
                  </a:lnTo>
                  <a:lnTo>
                    <a:pt x="285" y="48"/>
                  </a:lnTo>
                  <a:lnTo>
                    <a:pt x="285" y="48"/>
                  </a:lnTo>
                  <a:lnTo>
                    <a:pt x="248" y="54"/>
                  </a:lnTo>
                  <a:lnTo>
                    <a:pt x="229" y="58"/>
                  </a:lnTo>
                  <a:lnTo>
                    <a:pt x="211" y="61"/>
                  </a:lnTo>
                  <a:lnTo>
                    <a:pt x="193" y="66"/>
                  </a:lnTo>
                  <a:lnTo>
                    <a:pt x="177" y="71"/>
                  </a:lnTo>
                  <a:lnTo>
                    <a:pt x="160" y="78"/>
                  </a:lnTo>
                  <a:lnTo>
                    <a:pt x="145" y="86"/>
                  </a:lnTo>
                  <a:lnTo>
                    <a:pt x="129" y="94"/>
                  </a:lnTo>
                  <a:lnTo>
                    <a:pt x="116" y="104"/>
                  </a:lnTo>
                  <a:lnTo>
                    <a:pt x="102" y="116"/>
                  </a:lnTo>
                  <a:lnTo>
                    <a:pt x="91" y="128"/>
                  </a:lnTo>
                  <a:lnTo>
                    <a:pt x="81" y="141"/>
                  </a:lnTo>
                  <a:lnTo>
                    <a:pt x="71" y="157"/>
                  </a:lnTo>
                  <a:lnTo>
                    <a:pt x="64" y="174"/>
                  </a:lnTo>
                  <a:lnTo>
                    <a:pt x="58" y="194"/>
                  </a:lnTo>
                  <a:lnTo>
                    <a:pt x="58" y="194"/>
                  </a:lnTo>
                  <a:lnTo>
                    <a:pt x="55" y="209"/>
                  </a:lnTo>
                  <a:lnTo>
                    <a:pt x="52" y="222"/>
                  </a:lnTo>
                  <a:lnTo>
                    <a:pt x="50" y="236"/>
                  </a:lnTo>
                  <a:lnTo>
                    <a:pt x="48" y="251"/>
                  </a:lnTo>
                  <a:lnTo>
                    <a:pt x="48" y="264"/>
                  </a:lnTo>
                  <a:lnTo>
                    <a:pt x="48" y="278"/>
                  </a:lnTo>
                  <a:lnTo>
                    <a:pt x="48" y="291"/>
                  </a:lnTo>
                  <a:lnTo>
                    <a:pt x="49" y="304"/>
                  </a:lnTo>
                  <a:lnTo>
                    <a:pt x="51" y="317"/>
                  </a:lnTo>
                  <a:lnTo>
                    <a:pt x="54" y="329"/>
                  </a:lnTo>
                  <a:lnTo>
                    <a:pt x="57" y="341"/>
                  </a:lnTo>
                  <a:lnTo>
                    <a:pt x="61" y="353"/>
                  </a:lnTo>
                  <a:lnTo>
                    <a:pt x="65" y="365"/>
                  </a:lnTo>
                  <a:lnTo>
                    <a:pt x="70" y="375"/>
                  </a:lnTo>
                  <a:lnTo>
                    <a:pt x="77" y="385"/>
                  </a:lnTo>
                  <a:lnTo>
                    <a:pt x="83" y="396"/>
                  </a:lnTo>
                  <a:lnTo>
                    <a:pt x="83" y="396"/>
                  </a:lnTo>
                  <a:lnTo>
                    <a:pt x="92" y="407"/>
                  </a:lnTo>
                  <a:lnTo>
                    <a:pt x="101" y="418"/>
                  </a:lnTo>
                  <a:lnTo>
                    <a:pt x="112" y="429"/>
                  </a:lnTo>
                  <a:lnTo>
                    <a:pt x="123" y="439"/>
                  </a:lnTo>
                  <a:lnTo>
                    <a:pt x="134" y="448"/>
                  </a:lnTo>
                  <a:lnTo>
                    <a:pt x="147" y="456"/>
                  </a:lnTo>
                  <a:lnTo>
                    <a:pt x="160" y="465"/>
                  </a:lnTo>
                  <a:lnTo>
                    <a:pt x="174" y="472"/>
                  </a:lnTo>
                  <a:lnTo>
                    <a:pt x="187" y="478"/>
                  </a:lnTo>
                  <a:lnTo>
                    <a:pt x="202" y="484"/>
                  </a:lnTo>
                  <a:lnTo>
                    <a:pt x="216" y="488"/>
                  </a:lnTo>
                  <a:lnTo>
                    <a:pt x="232" y="493"/>
                  </a:lnTo>
                  <a:lnTo>
                    <a:pt x="246" y="496"/>
                  </a:lnTo>
                  <a:lnTo>
                    <a:pt x="261" y="499"/>
                  </a:lnTo>
                  <a:lnTo>
                    <a:pt x="277" y="500"/>
                  </a:lnTo>
                  <a:lnTo>
                    <a:pt x="294" y="500"/>
                  </a:lnTo>
                  <a:lnTo>
                    <a:pt x="294" y="500"/>
                  </a:lnTo>
                  <a:lnTo>
                    <a:pt x="307" y="500"/>
                  </a:lnTo>
                  <a:lnTo>
                    <a:pt x="320" y="499"/>
                  </a:lnTo>
                  <a:lnTo>
                    <a:pt x="333" y="497"/>
                  </a:lnTo>
                  <a:lnTo>
                    <a:pt x="346" y="495"/>
                  </a:lnTo>
                  <a:lnTo>
                    <a:pt x="346" y="495"/>
                  </a:lnTo>
                  <a:lnTo>
                    <a:pt x="364" y="490"/>
                  </a:lnTo>
                  <a:lnTo>
                    <a:pt x="381" y="484"/>
                  </a:lnTo>
                  <a:lnTo>
                    <a:pt x="399" y="477"/>
                  </a:lnTo>
                  <a:lnTo>
                    <a:pt x="415" y="469"/>
                  </a:lnTo>
                  <a:lnTo>
                    <a:pt x="431" y="460"/>
                  </a:lnTo>
                  <a:lnTo>
                    <a:pt x="446" y="449"/>
                  </a:lnTo>
                  <a:lnTo>
                    <a:pt x="460" y="438"/>
                  </a:lnTo>
                  <a:lnTo>
                    <a:pt x="473" y="425"/>
                  </a:lnTo>
                  <a:lnTo>
                    <a:pt x="485" y="412"/>
                  </a:lnTo>
                  <a:lnTo>
                    <a:pt x="495" y="398"/>
                  </a:lnTo>
                  <a:lnTo>
                    <a:pt x="503" y="382"/>
                  </a:lnTo>
                  <a:lnTo>
                    <a:pt x="510" y="365"/>
                  </a:lnTo>
                  <a:lnTo>
                    <a:pt x="516" y="347"/>
                  </a:lnTo>
                  <a:lnTo>
                    <a:pt x="519" y="328"/>
                  </a:lnTo>
                  <a:lnTo>
                    <a:pt x="520" y="309"/>
                  </a:lnTo>
                  <a:lnTo>
                    <a:pt x="518" y="288"/>
                  </a:lnTo>
                  <a:lnTo>
                    <a:pt x="518" y="288"/>
                  </a:lnTo>
                  <a:lnTo>
                    <a:pt x="515" y="265"/>
                  </a:lnTo>
                  <a:lnTo>
                    <a:pt x="509" y="244"/>
                  </a:lnTo>
                  <a:lnTo>
                    <a:pt x="503" y="222"/>
                  </a:lnTo>
                  <a:lnTo>
                    <a:pt x="495" y="200"/>
                  </a:lnTo>
                  <a:lnTo>
                    <a:pt x="485" y="180"/>
                  </a:lnTo>
                  <a:lnTo>
                    <a:pt x="474" y="159"/>
                  </a:lnTo>
                  <a:lnTo>
                    <a:pt x="462" y="140"/>
                  </a:lnTo>
                  <a:lnTo>
                    <a:pt x="448" y="122"/>
                  </a:lnTo>
                  <a:lnTo>
                    <a:pt x="434" y="105"/>
                  </a:lnTo>
                  <a:lnTo>
                    <a:pt x="417" y="91"/>
                  </a:lnTo>
                  <a:lnTo>
                    <a:pt x="401" y="77"/>
                  </a:lnTo>
                  <a:lnTo>
                    <a:pt x="383" y="66"/>
                  </a:lnTo>
                  <a:lnTo>
                    <a:pt x="364" y="57"/>
                  </a:lnTo>
                  <a:lnTo>
                    <a:pt x="354" y="54"/>
                  </a:lnTo>
                  <a:lnTo>
                    <a:pt x="344" y="51"/>
                  </a:lnTo>
                  <a:lnTo>
                    <a:pt x="335" y="47"/>
                  </a:lnTo>
                  <a:lnTo>
                    <a:pt x="324" y="45"/>
                  </a:lnTo>
                  <a:lnTo>
                    <a:pt x="313" y="44"/>
                  </a:lnTo>
                  <a:lnTo>
                    <a:pt x="303" y="44"/>
                  </a:lnTo>
                  <a:lnTo>
                    <a:pt x="303" y="44"/>
                  </a:lnTo>
                  <a:lnTo>
                    <a:pt x="297" y="4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 name="Freeform 947">
              <a:extLst>
                <a:ext uri="{FF2B5EF4-FFF2-40B4-BE49-F238E27FC236}">
                  <a16:creationId xmlns:a16="http://schemas.microsoft.com/office/drawing/2014/main" id="{841B6528-E4AC-8D0C-B4E6-5BF957BE96A2}"/>
                </a:ext>
              </a:extLst>
            </p:cNvPr>
            <p:cNvSpPr>
              <a:spLocks noEditPoints="1"/>
            </p:cNvSpPr>
            <p:nvPr/>
          </p:nvSpPr>
          <p:spPr bwMode="auto">
            <a:xfrm>
              <a:off x="5329238" y="1463675"/>
              <a:ext cx="188913" cy="173038"/>
            </a:xfrm>
            <a:custGeom>
              <a:avLst/>
              <a:gdLst/>
              <a:ahLst/>
              <a:cxnLst>
                <a:cxn ang="0">
                  <a:pos x="133" y="322"/>
                </a:cxn>
                <a:cxn ang="0">
                  <a:pos x="93" y="284"/>
                </a:cxn>
                <a:cxn ang="0">
                  <a:pos x="88" y="231"/>
                </a:cxn>
                <a:cxn ang="0">
                  <a:pos x="41" y="221"/>
                </a:cxn>
                <a:cxn ang="0">
                  <a:pos x="7" y="193"/>
                </a:cxn>
                <a:cxn ang="0">
                  <a:pos x="1" y="145"/>
                </a:cxn>
                <a:cxn ang="0">
                  <a:pos x="14" y="111"/>
                </a:cxn>
                <a:cxn ang="0">
                  <a:pos x="62" y="96"/>
                </a:cxn>
                <a:cxn ang="0">
                  <a:pos x="90" y="91"/>
                </a:cxn>
                <a:cxn ang="0">
                  <a:pos x="98" y="37"/>
                </a:cxn>
                <a:cxn ang="0">
                  <a:pos x="131" y="8"/>
                </a:cxn>
                <a:cxn ang="0">
                  <a:pos x="179" y="0"/>
                </a:cxn>
                <a:cxn ang="0">
                  <a:pos x="230" y="19"/>
                </a:cxn>
                <a:cxn ang="0">
                  <a:pos x="248" y="46"/>
                </a:cxn>
                <a:cxn ang="0">
                  <a:pos x="254" y="101"/>
                </a:cxn>
                <a:cxn ang="0">
                  <a:pos x="285" y="105"/>
                </a:cxn>
                <a:cxn ang="0">
                  <a:pos x="329" y="114"/>
                </a:cxn>
                <a:cxn ang="0">
                  <a:pos x="358" y="163"/>
                </a:cxn>
                <a:cxn ang="0">
                  <a:pos x="347" y="211"/>
                </a:cxn>
                <a:cxn ang="0">
                  <a:pos x="317" y="237"/>
                </a:cxn>
                <a:cxn ang="0">
                  <a:pos x="261" y="237"/>
                </a:cxn>
                <a:cxn ang="0">
                  <a:pos x="240" y="279"/>
                </a:cxn>
                <a:cxn ang="0">
                  <a:pos x="219" y="312"/>
                </a:cxn>
                <a:cxn ang="0">
                  <a:pos x="169" y="328"/>
                </a:cxn>
                <a:cxn ang="0">
                  <a:pos x="163" y="282"/>
                </a:cxn>
                <a:cxn ang="0">
                  <a:pos x="187" y="277"/>
                </a:cxn>
                <a:cxn ang="0">
                  <a:pos x="200" y="253"/>
                </a:cxn>
                <a:cxn ang="0">
                  <a:pos x="201" y="214"/>
                </a:cxn>
                <a:cxn ang="0">
                  <a:pos x="210" y="201"/>
                </a:cxn>
                <a:cxn ang="0">
                  <a:pos x="229" y="187"/>
                </a:cxn>
                <a:cxn ang="0">
                  <a:pos x="264" y="190"/>
                </a:cxn>
                <a:cxn ang="0">
                  <a:pos x="292" y="194"/>
                </a:cxn>
                <a:cxn ang="0">
                  <a:pos x="311" y="181"/>
                </a:cxn>
                <a:cxn ang="0">
                  <a:pos x="307" y="155"/>
                </a:cxn>
                <a:cxn ang="0">
                  <a:pos x="286" y="150"/>
                </a:cxn>
                <a:cxn ang="0">
                  <a:pos x="235" y="145"/>
                </a:cxn>
                <a:cxn ang="0">
                  <a:pos x="212" y="132"/>
                </a:cxn>
                <a:cxn ang="0">
                  <a:pos x="207" y="79"/>
                </a:cxn>
                <a:cxn ang="0">
                  <a:pos x="201" y="56"/>
                </a:cxn>
                <a:cxn ang="0">
                  <a:pos x="175" y="46"/>
                </a:cxn>
                <a:cxn ang="0">
                  <a:pos x="149" y="49"/>
                </a:cxn>
                <a:cxn ang="0">
                  <a:pos x="137" y="64"/>
                </a:cxn>
                <a:cxn ang="0">
                  <a:pos x="134" y="133"/>
                </a:cxn>
                <a:cxn ang="0">
                  <a:pos x="112" y="145"/>
                </a:cxn>
                <a:cxn ang="0">
                  <a:pos x="99" y="143"/>
                </a:cxn>
                <a:cxn ang="0">
                  <a:pos x="81" y="143"/>
                </a:cxn>
                <a:cxn ang="0">
                  <a:pos x="47" y="143"/>
                </a:cxn>
                <a:cxn ang="0">
                  <a:pos x="56" y="170"/>
                </a:cxn>
                <a:cxn ang="0">
                  <a:pos x="50" y="174"/>
                </a:cxn>
                <a:cxn ang="0">
                  <a:pos x="68" y="183"/>
                </a:cxn>
                <a:cxn ang="0">
                  <a:pos x="103" y="185"/>
                </a:cxn>
                <a:cxn ang="0">
                  <a:pos x="113" y="186"/>
                </a:cxn>
                <a:cxn ang="0">
                  <a:pos x="132" y="195"/>
                </a:cxn>
                <a:cxn ang="0">
                  <a:pos x="134" y="224"/>
                </a:cxn>
                <a:cxn ang="0">
                  <a:pos x="136" y="273"/>
                </a:cxn>
              </a:cxnLst>
              <a:rect l="0" t="0" r="r" b="b"/>
              <a:pathLst>
                <a:path w="358" h="328">
                  <a:moveTo>
                    <a:pt x="169" y="328"/>
                  </a:moveTo>
                  <a:lnTo>
                    <a:pt x="169" y="328"/>
                  </a:lnTo>
                  <a:lnTo>
                    <a:pt x="156" y="327"/>
                  </a:lnTo>
                  <a:lnTo>
                    <a:pt x="156" y="327"/>
                  </a:lnTo>
                  <a:lnTo>
                    <a:pt x="143" y="325"/>
                  </a:lnTo>
                  <a:lnTo>
                    <a:pt x="133" y="322"/>
                  </a:lnTo>
                  <a:lnTo>
                    <a:pt x="123" y="319"/>
                  </a:lnTo>
                  <a:lnTo>
                    <a:pt x="115" y="315"/>
                  </a:lnTo>
                  <a:lnTo>
                    <a:pt x="108" y="310"/>
                  </a:lnTo>
                  <a:lnTo>
                    <a:pt x="102" y="303"/>
                  </a:lnTo>
                  <a:lnTo>
                    <a:pt x="97" y="295"/>
                  </a:lnTo>
                  <a:lnTo>
                    <a:pt x="93" y="284"/>
                  </a:lnTo>
                  <a:lnTo>
                    <a:pt x="93" y="284"/>
                  </a:lnTo>
                  <a:lnTo>
                    <a:pt x="89" y="273"/>
                  </a:lnTo>
                  <a:lnTo>
                    <a:pt x="87" y="262"/>
                  </a:lnTo>
                  <a:lnTo>
                    <a:pt x="87" y="249"/>
                  </a:lnTo>
                  <a:lnTo>
                    <a:pt x="87" y="236"/>
                  </a:lnTo>
                  <a:lnTo>
                    <a:pt x="88" y="231"/>
                  </a:lnTo>
                  <a:lnTo>
                    <a:pt x="82" y="230"/>
                  </a:lnTo>
                  <a:lnTo>
                    <a:pt x="82" y="230"/>
                  </a:lnTo>
                  <a:lnTo>
                    <a:pt x="71" y="228"/>
                  </a:lnTo>
                  <a:lnTo>
                    <a:pt x="59" y="226"/>
                  </a:lnTo>
                  <a:lnTo>
                    <a:pt x="50" y="224"/>
                  </a:lnTo>
                  <a:lnTo>
                    <a:pt x="41" y="221"/>
                  </a:lnTo>
                  <a:lnTo>
                    <a:pt x="33" y="218"/>
                  </a:lnTo>
                  <a:lnTo>
                    <a:pt x="25" y="214"/>
                  </a:lnTo>
                  <a:lnTo>
                    <a:pt x="19" y="209"/>
                  </a:lnTo>
                  <a:lnTo>
                    <a:pt x="14" y="204"/>
                  </a:lnTo>
                  <a:lnTo>
                    <a:pt x="14" y="204"/>
                  </a:lnTo>
                  <a:lnTo>
                    <a:pt x="7" y="193"/>
                  </a:lnTo>
                  <a:lnTo>
                    <a:pt x="3" y="182"/>
                  </a:lnTo>
                  <a:lnTo>
                    <a:pt x="0" y="171"/>
                  </a:lnTo>
                  <a:lnTo>
                    <a:pt x="0" y="158"/>
                  </a:lnTo>
                  <a:lnTo>
                    <a:pt x="0" y="155"/>
                  </a:lnTo>
                  <a:lnTo>
                    <a:pt x="0" y="155"/>
                  </a:lnTo>
                  <a:lnTo>
                    <a:pt x="1" y="145"/>
                  </a:lnTo>
                  <a:lnTo>
                    <a:pt x="2" y="134"/>
                  </a:lnTo>
                  <a:lnTo>
                    <a:pt x="5" y="125"/>
                  </a:lnTo>
                  <a:lnTo>
                    <a:pt x="7" y="121"/>
                  </a:lnTo>
                  <a:lnTo>
                    <a:pt x="9" y="117"/>
                  </a:lnTo>
                  <a:lnTo>
                    <a:pt x="9" y="117"/>
                  </a:lnTo>
                  <a:lnTo>
                    <a:pt x="14" y="111"/>
                  </a:lnTo>
                  <a:lnTo>
                    <a:pt x="20" y="107"/>
                  </a:lnTo>
                  <a:lnTo>
                    <a:pt x="26" y="102"/>
                  </a:lnTo>
                  <a:lnTo>
                    <a:pt x="33" y="100"/>
                  </a:lnTo>
                  <a:lnTo>
                    <a:pt x="40" y="98"/>
                  </a:lnTo>
                  <a:lnTo>
                    <a:pt x="47" y="97"/>
                  </a:lnTo>
                  <a:lnTo>
                    <a:pt x="62" y="96"/>
                  </a:lnTo>
                  <a:lnTo>
                    <a:pt x="62" y="96"/>
                  </a:lnTo>
                  <a:lnTo>
                    <a:pt x="78" y="97"/>
                  </a:lnTo>
                  <a:lnTo>
                    <a:pt x="78" y="97"/>
                  </a:lnTo>
                  <a:lnTo>
                    <a:pt x="82" y="97"/>
                  </a:lnTo>
                  <a:lnTo>
                    <a:pt x="91" y="97"/>
                  </a:lnTo>
                  <a:lnTo>
                    <a:pt x="90" y="91"/>
                  </a:lnTo>
                  <a:lnTo>
                    <a:pt x="90" y="91"/>
                  </a:lnTo>
                  <a:lnTo>
                    <a:pt x="90" y="75"/>
                  </a:lnTo>
                  <a:lnTo>
                    <a:pt x="91" y="59"/>
                  </a:lnTo>
                  <a:lnTo>
                    <a:pt x="93" y="51"/>
                  </a:lnTo>
                  <a:lnTo>
                    <a:pt x="95" y="44"/>
                  </a:lnTo>
                  <a:lnTo>
                    <a:pt x="98" y="37"/>
                  </a:lnTo>
                  <a:lnTo>
                    <a:pt x="102" y="31"/>
                  </a:lnTo>
                  <a:lnTo>
                    <a:pt x="102" y="31"/>
                  </a:lnTo>
                  <a:lnTo>
                    <a:pt x="108" y="24"/>
                  </a:lnTo>
                  <a:lnTo>
                    <a:pt x="115" y="18"/>
                  </a:lnTo>
                  <a:lnTo>
                    <a:pt x="122" y="13"/>
                  </a:lnTo>
                  <a:lnTo>
                    <a:pt x="131" y="8"/>
                  </a:lnTo>
                  <a:lnTo>
                    <a:pt x="140" y="4"/>
                  </a:lnTo>
                  <a:lnTo>
                    <a:pt x="149" y="2"/>
                  </a:lnTo>
                  <a:lnTo>
                    <a:pt x="159" y="0"/>
                  </a:lnTo>
                  <a:lnTo>
                    <a:pt x="169" y="0"/>
                  </a:lnTo>
                  <a:lnTo>
                    <a:pt x="169" y="0"/>
                  </a:lnTo>
                  <a:lnTo>
                    <a:pt x="179" y="0"/>
                  </a:lnTo>
                  <a:lnTo>
                    <a:pt x="179" y="0"/>
                  </a:lnTo>
                  <a:lnTo>
                    <a:pt x="194" y="2"/>
                  </a:lnTo>
                  <a:lnTo>
                    <a:pt x="204" y="5"/>
                  </a:lnTo>
                  <a:lnTo>
                    <a:pt x="214" y="9"/>
                  </a:lnTo>
                  <a:lnTo>
                    <a:pt x="225" y="16"/>
                  </a:lnTo>
                  <a:lnTo>
                    <a:pt x="230" y="19"/>
                  </a:lnTo>
                  <a:lnTo>
                    <a:pt x="235" y="23"/>
                  </a:lnTo>
                  <a:lnTo>
                    <a:pt x="239" y="28"/>
                  </a:lnTo>
                  <a:lnTo>
                    <a:pt x="242" y="33"/>
                  </a:lnTo>
                  <a:lnTo>
                    <a:pt x="245" y="39"/>
                  </a:lnTo>
                  <a:lnTo>
                    <a:pt x="248" y="46"/>
                  </a:lnTo>
                  <a:lnTo>
                    <a:pt x="248" y="46"/>
                  </a:lnTo>
                  <a:lnTo>
                    <a:pt x="251" y="55"/>
                  </a:lnTo>
                  <a:lnTo>
                    <a:pt x="252" y="65"/>
                  </a:lnTo>
                  <a:lnTo>
                    <a:pt x="253" y="85"/>
                  </a:lnTo>
                  <a:lnTo>
                    <a:pt x="253" y="85"/>
                  </a:lnTo>
                  <a:lnTo>
                    <a:pt x="253" y="97"/>
                  </a:lnTo>
                  <a:lnTo>
                    <a:pt x="254" y="101"/>
                  </a:lnTo>
                  <a:lnTo>
                    <a:pt x="258" y="102"/>
                  </a:lnTo>
                  <a:lnTo>
                    <a:pt x="258" y="102"/>
                  </a:lnTo>
                  <a:lnTo>
                    <a:pt x="268" y="103"/>
                  </a:lnTo>
                  <a:lnTo>
                    <a:pt x="278" y="105"/>
                  </a:lnTo>
                  <a:lnTo>
                    <a:pt x="285" y="105"/>
                  </a:lnTo>
                  <a:lnTo>
                    <a:pt x="285" y="105"/>
                  </a:lnTo>
                  <a:lnTo>
                    <a:pt x="294" y="105"/>
                  </a:lnTo>
                  <a:lnTo>
                    <a:pt x="303" y="106"/>
                  </a:lnTo>
                  <a:lnTo>
                    <a:pt x="311" y="107"/>
                  </a:lnTo>
                  <a:lnTo>
                    <a:pt x="320" y="110"/>
                  </a:lnTo>
                  <a:lnTo>
                    <a:pt x="320" y="110"/>
                  </a:lnTo>
                  <a:lnTo>
                    <a:pt x="329" y="114"/>
                  </a:lnTo>
                  <a:lnTo>
                    <a:pt x="337" y="120"/>
                  </a:lnTo>
                  <a:lnTo>
                    <a:pt x="344" y="127"/>
                  </a:lnTo>
                  <a:lnTo>
                    <a:pt x="350" y="136"/>
                  </a:lnTo>
                  <a:lnTo>
                    <a:pt x="354" y="145"/>
                  </a:lnTo>
                  <a:lnTo>
                    <a:pt x="357" y="154"/>
                  </a:lnTo>
                  <a:lnTo>
                    <a:pt x="358" y="163"/>
                  </a:lnTo>
                  <a:lnTo>
                    <a:pt x="358" y="174"/>
                  </a:lnTo>
                  <a:lnTo>
                    <a:pt x="358" y="174"/>
                  </a:lnTo>
                  <a:lnTo>
                    <a:pt x="356" y="183"/>
                  </a:lnTo>
                  <a:lnTo>
                    <a:pt x="354" y="192"/>
                  </a:lnTo>
                  <a:lnTo>
                    <a:pt x="351" y="203"/>
                  </a:lnTo>
                  <a:lnTo>
                    <a:pt x="347" y="211"/>
                  </a:lnTo>
                  <a:lnTo>
                    <a:pt x="341" y="220"/>
                  </a:lnTo>
                  <a:lnTo>
                    <a:pt x="334" y="227"/>
                  </a:lnTo>
                  <a:lnTo>
                    <a:pt x="327" y="233"/>
                  </a:lnTo>
                  <a:lnTo>
                    <a:pt x="322" y="235"/>
                  </a:lnTo>
                  <a:lnTo>
                    <a:pt x="317" y="237"/>
                  </a:lnTo>
                  <a:lnTo>
                    <a:pt x="317" y="237"/>
                  </a:lnTo>
                  <a:lnTo>
                    <a:pt x="306" y="240"/>
                  </a:lnTo>
                  <a:lnTo>
                    <a:pt x="294" y="240"/>
                  </a:lnTo>
                  <a:lnTo>
                    <a:pt x="294" y="240"/>
                  </a:lnTo>
                  <a:lnTo>
                    <a:pt x="294" y="240"/>
                  </a:lnTo>
                  <a:lnTo>
                    <a:pt x="278" y="239"/>
                  </a:lnTo>
                  <a:lnTo>
                    <a:pt x="261" y="237"/>
                  </a:lnTo>
                  <a:lnTo>
                    <a:pt x="246" y="235"/>
                  </a:lnTo>
                  <a:lnTo>
                    <a:pt x="246" y="241"/>
                  </a:lnTo>
                  <a:lnTo>
                    <a:pt x="246" y="241"/>
                  </a:lnTo>
                  <a:lnTo>
                    <a:pt x="245" y="256"/>
                  </a:lnTo>
                  <a:lnTo>
                    <a:pt x="243" y="272"/>
                  </a:lnTo>
                  <a:lnTo>
                    <a:pt x="240" y="279"/>
                  </a:lnTo>
                  <a:lnTo>
                    <a:pt x="238" y="286"/>
                  </a:lnTo>
                  <a:lnTo>
                    <a:pt x="234" y="294"/>
                  </a:lnTo>
                  <a:lnTo>
                    <a:pt x="230" y="301"/>
                  </a:lnTo>
                  <a:lnTo>
                    <a:pt x="230" y="301"/>
                  </a:lnTo>
                  <a:lnTo>
                    <a:pt x="225" y="307"/>
                  </a:lnTo>
                  <a:lnTo>
                    <a:pt x="219" y="312"/>
                  </a:lnTo>
                  <a:lnTo>
                    <a:pt x="211" y="317"/>
                  </a:lnTo>
                  <a:lnTo>
                    <a:pt x="204" y="320"/>
                  </a:lnTo>
                  <a:lnTo>
                    <a:pt x="196" y="324"/>
                  </a:lnTo>
                  <a:lnTo>
                    <a:pt x="188" y="326"/>
                  </a:lnTo>
                  <a:lnTo>
                    <a:pt x="178" y="328"/>
                  </a:lnTo>
                  <a:lnTo>
                    <a:pt x="169" y="328"/>
                  </a:lnTo>
                  <a:lnTo>
                    <a:pt x="169" y="328"/>
                  </a:lnTo>
                  <a:close/>
                  <a:moveTo>
                    <a:pt x="141" y="280"/>
                  </a:moveTo>
                  <a:lnTo>
                    <a:pt x="141" y="280"/>
                  </a:lnTo>
                  <a:lnTo>
                    <a:pt x="151" y="281"/>
                  </a:lnTo>
                  <a:lnTo>
                    <a:pt x="151" y="281"/>
                  </a:lnTo>
                  <a:lnTo>
                    <a:pt x="163" y="282"/>
                  </a:lnTo>
                  <a:lnTo>
                    <a:pt x="163" y="282"/>
                  </a:lnTo>
                  <a:lnTo>
                    <a:pt x="166" y="282"/>
                  </a:lnTo>
                  <a:lnTo>
                    <a:pt x="166" y="282"/>
                  </a:lnTo>
                  <a:lnTo>
                    <a:pt x="173" y="282"/>
                  </a:lnTo>
                  <a:lnTo>
                    <a:pt x="180" y="280"/>
                  </a:lnTo>
                  <a:lnTo>
                    <a:pt x="187" y="277"/>
                  </a:lnTo>
                  <a:lnTo>
                    <a:pt x="191" y="274"/>
                  </a:lnTo>
                  <a:lnTo>
                    <a:pt x="191" y="274"/>
                  </a:lnTo>
                  <a:lnTo>
                    <a:pt x="195" y="269"/>
                  </a:lnTo>
                  <a:lnTo>
                    <a:pt x="197" y="265"/>
                  </a:lnTo>
                  <a:lnTo>
                    <a:pt x="199" y="259"/>
                  </a:lnTo>
                  <a:lnTo>
                    <a:pt x="200" y="253"/>
                  </a:lnTo>
                  <a:lnTo>
                    <a:pt x="201" y="241"/>
                  </a:lnTo>
                  <a:lnTo>
                    <a:pt x="201" y="228"/>
                  </a:lnTo>
                  <a:lnTo>
                    <a:pt x="201" y="228"/>
                  </a:lnTo>
                  <a:lnTo>
                    <a:pt x="201" y="219"/>
                  </a:lnTo>
                  <a:lnTo>
                    <a:pt x="201" y="219"/>
                  </a:lnTo>
                  <a:lnTo>
                    <a:pt x="201" y="214"/>
                  </a:lnTo>
                  <a:lnTo>
                    <a:pt x="203" y="210"/>
                  </a:lnTo>
                  <a:lnTo>
                    <a:pt x="205" y="206"/>
                  </a:lnTo>
                  <a:lnTo>
                    <a:pt x="208" y="203"/>
                  </a:lnTo>
                  <a:lnTo>
                    <a:pt x="210" y="202"/>
                  </a:lnTo>
                  <a:lnTo>
                    <a:pt x="210" y="201"/>
                  </a:lnTo>
                  <a:lnTo>
                    <a:pt x="210" y="201"/>
                  </a:lnTo>
                  <a:lnTo>
                    <a:pt x="212" y="196"/>
                  </a:lnTo>
                  <a:lnTo>
                    <a:pt x="215" y="192"/>
                  </a:lnTo>
                  <a:lnTo>
                    <a:pt x="219" y="190"/>
                  </a:lnTo>
                  <a:lnTo>
                    <a:pt x="222" y="188"/>
                  </a:lnTo>
                  <a:lnTo>
                    <a:pt x="225" y="188"/>
                  </a:lnTo>
                  <a:lnTo>
                    <a:pt x="229" y="187"/>
                  </a:lnTo>
                  <a:lnTo>
                    <a:pt x="231" y="187"/>
                  </a:lnTo>
                  <a:lnTo>
                    <a:pt x="231" y="187"/>
                  </a:lnTo>
                  <a:lnTo>
                    <a:pt x="244" y="188"/>
                  </a:lnTo>
                  <a:lnTo>
                    <a:pt x="244" y="188"/>
                  </a:lnTo>
                  <a:lnTo>
                    <a:pt x="254" y="189"/>
                  </a:lnTo>
                  <a:lnTo>
                    <a:pt x="264" y="190"/>
                  </a:lnTo>
                  <a:lnTo>
                    <a:pt x="264" y="190"/>
                  </a:lnTo>
                  <a:lnTo>
                    <a:pt x="277" y="192"/>
                  </a:lnTo>
                  <a:lnTo>
                    <a:pt x="283" y="194"/>
                  </a:lnTo>
                  <a:lnTo>
                    <a:pt x="283" y="194"/>
                  </a:lnTo>
                  <a:lnTo>
                    <a:pt x="292" y="194"/>
                  </a:lnTo>
                  <a:lnTo>
                    <a:pt x="292" y="194"/>
                  </a:lnTo>
                  <a:lnTo>
                    <a:pt x="299" y="194"/>
                  </a:lnTo>
                  <a:lnTo>
                    <a:pt x="302" y="193"/>
                  </a:lnTo>
                  <a:lnTo>
                    <a:pt x="305" y="191"/>
                  </a:lnTo>
                  <a:lnTo>
                    <a:pt x="308" y="188"/>
                  </a:lnTo>
                  <a:lnTo>
                    <a:pt x="309" y="185"/>
                  </a:lnTo>
                  <a:lnTo>
                    <a:pt x="311" y="181"/>
                  </a:lnTo>
                  <a:lnTo>
                    <a:pt x="311" y="175"/>
                  </a:lnTo>
                  <a:lnTo>
                    <a:pt x="311" y="175"/>
                  </a:lnTo>
                  <a:lnTo>
                    <a:pt x="311" y="170"/>
                  </a:lnTo>
                  <a:lnTo>
                    <a:pt x="311" y="164"/>
                  </a:lnTo>
                  <a:lnTo>
                    <a:pt x="310" y="159"/>
                  </a:lnTo>
                  <a:lnTo>
                    <a:pt x="307" y="155"/>
                  </a:lnTo>
                  <a:lnTo>
                    <a:pt x="307" y="155"/>
                  </a:lnTo>
                  <a:lnTo>
                    <a:pt x="303" y="152"/>
                  </a:lnTo>
                  <a:lnTo>
                    <a:pt x="298" y="151"/>
                  </a:lnTo>
                  <a:lnTo>
                    <a:pt x="292" y="150"/>
                  </a:lnTo>
                  <a:lnTo>
                    <a:pt x="286" y="150"/>
                  </a:lnTo>
                  <a:lnTo>
                    <a:pt x="286" y="150"/>
                  </a:lnTo>
                  <a:lnTo>
                    <a:pt x="273" y="149"/>
                  </a:lnTo>
                  <a:lnTo>
                    <a:pt x="261" y="148"/>
                  </a:lnTo>
                  <a:lnTo>
                    <a:pt x="261" y="148"/>
                  </a:lnTo>
                  <a:lnTo>
                    <a:pt x="248" y="146"/>
                  </a:lnTo>
                  <a:lnTo>
                    <a:pt x="235" y="145"/>
                  </a:lnTo>
                  <a:lnTo>
                    <a:pt x="235" y="145"/>
                  </a:lnTo>
                  <a:lnTo>
                    <a:pt x="230" y="145"/>
                  </a:lnTo>
                  <a:lnTo>
                    <a:pt x="230" y="145"/>
                  </a:lnTo>
                  <a:lnTo>
                    <a:pt x="224" y="143"/>
                  </a:lnTo>
                  <a:lnTo>
                    <a:pt x="219" y="140"/>
                  </a:lnTo>
                  <a:lnTo>
                    <a:pt x="213" y="136"/>
                  </a:lnTo>
                  <a:lnTo>
                    <a:pt x="212" y="132"/>
                  </a:lnTo>
                  <a:lnTo>
                    <a:pt x="211" y="129"/>
                  </a:lnTo>
                  <a:lnTo>
                    <a:pt x="211" y="129"/>
                  </a:lnTo>
                  <a:lnTo>
                    <a:pt x="209" y="116"/>
                  </a:lnTo>
                  <a:lnTo>
                    <a:pt x="208" y="102"/>
                  </a:lnTo>
                  <a:lnTo>
                    <a:pt x="208" y="102"/>
                  </a:lnTo>
                  <a:lnTo>
                    <a:pt x="207" y="79"/>
                  </a:lnTo>
                  <a:lnTo>
                    <a:pt x="207" y="79"/>
                  </a:lnTo>
                  <a:lnTo>
                    <a:pt x="206" y="75"/>
                  </a:lnTo>
                  <a:lnTo>
                    <a:pt x="206" y="75"/>
                  </a:lnTo>
                  <a:lnTo>
                    <a:pt x="205" y="64"/>
                  </a:lnTo>
                  <a:lnTo>
                    <a:pt x="203" y="60"/>
                  </a:lnTo>
                  <a:lnTo>
                    <a:pt x="201" y="56"/>
                  </a:lnTo>
                  <a:lnTo>
                    <a:pt x="198" y="52"/>
                  </a:lnTo>
                  <a:lnTo>
                    <a:pt x="194" y="49"/>
                  </a:lnTo>
                  <a:lnTo>
                    <a:pt x="188" y="47"/>
                  </a:lnTo>
                  <a:lnTo>
                    <a:pt x="180" y="46"/>
                  </a:lnTo>
                  <a:lnTo>
                    <a:pt x="180" y="46"/>
                  </a:lnTo>
                  <a:lnTo>
                    <a:pt x="175" y="46"/>
                  </a:lnTo>
                  <a:lnTo>
                    <a:pt x="175" y="46"/>
                  </a:lnTo>
                  <a:lnTo>
                    <a:pt x="166" y="46"/>
                  </a:lnTo>
                  <a:lnTo>
                    <a:pt x="166" y="46"/>
                  </a:lnTo>
                  <a:lnTo>
                    <a:pt x="157" y="46"/>
                  </a:lnTo>
                  <a:lnTo>
                    <a:pt x="149" y="49"/>
                  </a:lnTo>
                  <a:lnTo>
                    <a:pt x="149" y="49"/>
                  </a:lnTo>
                  <a:lnTo>
                    <a:pt x="144" y="52"/>
                  </a:lnTo>
                  <a:lnTo>
                    <a:pt x="139" y="57"/>
                  </a:lnTo>
                  <a:lnTo>
                    <a:pt x="138" y="58"/>
                  </a:lnTo>
                  <a:lnTo>
                    <a:pt x="138" y="60"/>
                  </a:lnTo>
                  <a:lnTo>
                    <a:pt x="138" y="60"/>
                  </a:lnTo>
                  <a:lnTo>
                    <a:pt x="137" y="64"/>
                  </a:lnTo>
                  <a:lnTo>
                    <a:pt x="137" y="118"/>
                  </a:lnTo>
                  <a:lnTo>
                    <a:pt x="137" y="120"/>
                  </a:lnTo>
                  <a:lnTo>
                    <a:pt x="137" y="120"/>
                  </a:lnTo>
                  <a:lnTo>
                    <a:pt x="137" y="124"/>
                  </a:lnTo>
                  <a:lnTo>
                    <a:pt x="136" y="129"/>
                  </a:lnTo>
                  <a:lnTo>
                    <a:pt x="134" y="133"/>
                  </a:lnTo>
                  <a:lnTo>
                    <a:pt x="131" y="137"/>
                  </a:lnTo>
                  <a:lnTo>
                    <a:pt x="131" y="137"/>
                  </a:lnTo>
                  <a:lnTo>
                    <a:pt x="127" y="141"/>
                  </a:lnTo>
                  <a:lnTo>
                    <a:pt x="122" y="143"/>
                  </a:lnTo>
                  <a:lnTo>
                    <a:pt x="117" y="145"/>
                  </a:lnTo>
                  <a:lnTo>
                    <a:pt x="112" y="145"/>
                  </a:lnTo>
                  <a:lnTo>
                    <a:pt x="112" y="145"/>
                  </a:lnTo>
                  <a:lnTo>
                    <a:pt x="108" y="145"/>
                  </a:lnTo>
                  <a:lnTo>
                    <a:pt x="104" y="143"/>
                  </a:lnTo>
                  <a:lnTo>
                    <a:pt x="102" y="143"/>
                  </a:lnTo>
                  <a:lnTo>
                    <a:pt x="99" y="143"/>
                  </a:lnTo>
                  <a:lnTo>
                    <a:pt x="99" y="143"/>
                  </a:lnTo>
                  <a:lnTo>
                    <a:pt x="91" y="143"/>
                  </a:lnTo>
                  <a:lnTo>
                    <a:pt x="89" y="143"/>
                  </a:lnTo>
                  <a:lnTo>
                    <a:pt x="89" y="143"/>
                  </a:lnTo>
                  <a:lnTo>
                    <a:pt x="83" y="143"/>
                  </a:lnTo>
                  <a:lnTo>
                    <a:pt x="81" y="143"/>
                  </a:lnTo>
                  <a:lnTo>
                    <a:pt x="81" y="143"/>
                  </a:lnTo>
                  <a:lnTo>
                    <a:pt x="74" y="143"/>
                  </a:lnTo>
                  <a:lnTo>
                    <a:pt x="74" y="143"/>
                  </a:lnTo>
                  <a:lnTo>
                    <a:pt x="59" y="142"/>
                  </a:lnTo>
                  <a:lnTo>
                    <a:pt x="59" y="142"/>
                  </a:lnTo>
                  <a:lnTo>
                    <a:pt x="51" y="142"/>
                  </a:lnTo>
                  <a:lnTo>
                    <a:pt x="47" y="143"/>
                  </a:lnTo>
                  <a:lnTo>
                    <a:pt x="46" y="147"/>
                  </a:lnTo>
                  <a:lnTo>
                    <a:pt x="46" y="147"/>
                  </a:lnTo>
                  <a:lnTo>
                    <a:pt x="45" y="160"/>
                  </a:lnTo>
                  <a:lnTo>
                    <a:pt x="45" y="171"/>
                  </a:lnTo>
                  <a:lnTo>
                    <a:pt x="56" y="170"/>
                  </a:lnTo>
                  <a:lnTo>
                    <a:pt x="56" y="170"/>
                  </a:lnTo>
                  <a:lnTo>
                    <a:pt x="56" y="171"/>
                  </a:lnTo>
                  <a:lnTo>
                    <a:pt x="55" y="172"/>
                  </a:lnTo>
                  <a:lnTo>
                    <a:pt x="51" y="174"/>
                  </a:lnTo>
                  <a:lnTo>
                    <a:pt x="51" y="174"/>
                  </a:lnTo>
                  <a:lnTo>
                    <a:pt x="50" y="174"/>
                  </a:lnTo>
                  <a:lnTo>
                    <a:pt x="50" y="174"/>
                  </a:lnTo>
                  <a:lnTo>
                    <a:pt x="52" y="176"/>
                  </a:lnTo>
                  <a:lnTo>
                    <a:pt x="52" y="176"/>
                  </a:lnTo>
                  <a:lnTo>
                    <a:pt x="58" y="180"/>
                  </a:lnTo>
                  <a:lnTo>
                    <a:pt x="58" y="180"/>
                  </a:lnTo>
                  <a:lnTo>
                    <a:pt x="67" y="182"/>
                  </a:lnTo>
                  <a:lnTo>
                    <a:pt x="68" y="183"/>
                  </a:lnTo>
                  <a:lnTo>
                    <a:pt x="69" y="183"/>
                  </a:lnTo>
                  <a:lnTo>
                    <a:pt x="69" y="183"/>
                  </a:lnTo>
                  <a:lnTo>
                    <a:pt x="83" y="184"/>
                  </a:lnTo>
                  <a:lnTo>
                    <a:pt x="83" y="184"/>
                  </a:lnTo>
                  <a:lnTo>
                    <a:pt x="103" y="185"/>
                  </a:lnTo>
                  <a:lnTo>
                    <a:pt x="103" y="185"/>
                  </a:lnTo>
                  <a:lnTo>
                    <a:pt x="109" y="186"/>
                  </a:lnTo>
                  <a:lnTo>
                    <a:pt x="110" y="186"/>
                  </a:lnTo>
                  <a:lnTo>
                    <a:pt x="111" y="186"/>
                  </a:lnTo>
                  <a:lnTo>
                    <a:pt x="111" y="186"/>
                  </a:lnTo>
                  <a:lnTo>
                    <a:pt x="113" y="186"/>
                  </a:lnTo>
                  <a:lnTo>
                    <a:pt x="113" y="186"/>
                  </a:lnTo>
                  <a:lnTo>
                    <a:pt x="118" y="186"/>
                  </a:lnTo>
                  <a:lnTo>
                    <a:pt x="122" y="188"/>
                  </a:lnTo>
                  <a:lnTo>
                    <a:pt x="127" y="190"/>
                  </a:lnTo>
                  <a:lnTo>
                    <a:pt x="130" y="192"/>
                  </a:lnTo>
                  <a:lnTo>
                    <a:pt x="130" y="192"/>
                  </a:lnTo>
                  <a:lnTo>
                    <a:pt x="132" y="195"/>
                  </a:lnTo>
                  <a:lnTo>
                    <a:pt x="134" y="200"/>
                  </a:lnTo>
                  <a:lnTo>
                    <a:pt x="135" y="203"/>
                  </a:lnTo>
                  <a:lnTo>
                    <a:pt x="135" y="208"/>
                  </a:lnTo>
                  <a:lnTo>
                    <a:pt x="135" y="208"/>
                  </a:lnTo>
                  <a:lnTo>
                    <a:pt x="134" y="224"/>
                  </a:lnTo>
                  <a:lnTo>
                    <a:pt x="134" y="224"/>
                  </a:lnTo>
                  <a:lnTo>
                    <a:pt x="133" y="241"/>
                  </a:lnTo>
                  <a:lnTo>
                    <a:pt x="133" y="258"/>
                  </a:lnTo>
                  <a:lnTo>
                    <a:pt x="133" y="258"/>
                  </a:lnTo>
                  <a:lnTo>
                    <a:pt x="134" y="264"/>
                  </a:lnTo>
                  <a:lnTo>
                    <a:pt x="134" y="264"/>
                  </a:lnTo>
                  <a:lnTo>
                    <a:pt x="136" y="273"/>
                  </a:lnTo>
                  <a:lnTo>
                    <a:pt x="136" y="273"/>
                  </a:lnTo>
                  <a:lnTo>
                    <a:pt x="137" y="270"/>
                  </a:lnTo>
                  <a:lnTo>
                    <a:pt x="139" y="269"/>
                  </a:lnTo>
                  <a:lnTo>
                    <a:pt x="141" y="269"/>
                  </a:lnTo>
                  <a:lnTo>
                    <a:pt x="141" y="280"/>
                  </a:lnTo>
                  <a:close/>
                </a:path>
              </a:pathLst>
            </a:custGeom>
            <a:grpFill/>
            <a:ln w="9525">
              <a:noFill/>
              <a:round/>
            </a:ln>
          </p:spPr>
          <p:txBody>
            <a:bodyPr vert="horz" wrap="square" lIns="121920" tIns="60960" rIns="121920" bIns="60960" numCol="1" anchor="t" anchorCtr="0" compatLnSpc="1"/>
            <a:lstStyle/>
            <a:p>
              <a:endParaRPr lang="zh-CN" altLang="en-US" sz="2400"/>
            </a:p>
          </p:txBody>
        </p:sp>
      </p:gr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p:cNvCxnSpPr/>
          <p:nvPr/>
        </p:nvCxnSpPr>
        <p:spPr>
          <a:xfrm>
            <a:off x="7177613" y="4590927"/>
            <a:ext cx="420948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6312024" y="1528113"/>
            <a:ext cx="5752041" cy="897924"/>
            <a:chOff x="1123084" y="1239587"/>
            <a:chExt cx="5752041" cy="897924"/>
          </a:xfrm>
        </p:grpSpPr>
        <p:sp>
          <p:nvSpPr>
            <p:cNvPr id="32" name="文本框 31"/>
            <p:cNvSpPr txBox="1"/>
            <p:nvPr/>
          </p:nvSpPr>
          <p:spPr>
            <a:xfrm>
              <a:off x="1904086" y="1346864"/>
              <a:ext cx="4154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b="0" i="0" u="none" strike="noStrike" kern="1200" cap="none" spc="0" normalizeH="0" baseline="0" noProof="0" dirty="0">
                  <a:ln>
                    <a:noFill/>
                  </a:ln>
                  <a:solidFill>
                    <a:srgbClr val="400F00"/>
                  </a:solidFill>
                  <a:effectLst/>
                  <a:uLnTx/>
                  <a:uFillTx/>
                  <a:cs typeface="+mn-ea"/>
                  <a:sym typeface="+mn-lt"/>
                </a:rPr>
                <a:t>一</a:t>
              </a:r>
            </a:p>
          </p:txBody>
        </p:sp>
        <p:grpSp>
          <p:nvGrpSpPr>
            <p:cNvPr id="33" name="组合 32"/>
            <p:cNvGrpSpPr/>
            <p:nvPr/>
          </p:nvGrpSpPr>
          <p:grpSpPr>
            <a:xfrm>
              <a:off x="1123084" y="1239587"/>
              <a:ext cx="667403" cy="667401"/>
              <a:chOff x="987253" y="1737083"/>
              <a:chExt cx="829068" cy="829066"/>
            </a:xfrm>
            <a:effectLst>
              <a:outerShdw blurRad="25400" dist="38100" dir="5400000" algn="t" rotWithShape="0">
                <a:prstClr val="black">
                  <a:alpha val="24000"/>
                </a:prstClr>
              </a:outerShdw>
            </a:effectLst>
          </p:grpSpPr>
          <p:sp>
            <p:nvSpPr>
              <p:cNvPr id="35" name="椭圆 34"/>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6" name="running_233105"/>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34" name="文本框 83"/>
            <p:cNvSpPr txBox="1"/>
            <p:nvPr/>
          </p:nvSpPr>
          <p:spPr>
            <a:xfrm>
              <a:off x="1933451" y="1768179"/>
              <a:ext cx="494167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进行模型训练完成后会提示训练成功</a:t>
              </a:r>
              <a:endPar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endParaRPr>
            </a:p>
          </p:txBody>
        </p:sp>
      </p:grpSp>
      <p:grpSp>
        <p:nvGrpSpPr>
          <p:cNvPr id="37" name="组合 36"/>
          <p:cNvGrpSpPr/>
          <p:nvPr/>
        </p:nvGrpSpPr>
        <p:grpSpPr>
          <a:xfrm>
            <a:off x="6312024" y="3105680"/>
            <a:ext cx="5752041" cy="897924"/>
            <a:chOff x="1123084" y="1239587"/>
            <a:chExt cx="5752041" cy="897924"/>
          </a:xfrm>
        </p:grpSpPr>
        <p:sp>
          <p:nvSpPr>
            <p:cNvPr id="38" name="文本框 37"/>
            <p:cNvSpPr txBox="1"/>
            <p:nvPr/>
          </p:nvSpPr>
          <p:spPr>
            <a:xfrm>
              <a:off x="1904086" y="1346864"/>
              <a:ext cx="4154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rgbClr val="400F00"/>
                  </a:solidFill>
                  <a:cs typeface="+mn-ea"/>
                  <a:sym typeface="+mn-lt"/>
                </a:rPr>
                <a:t>二</a:t>
              </a:r>
              <a:endParaRPr kumimoji="0" lang="zh-CN" altLang="en-US" b="0" i="0" u="none" strike="noStrike" kern="1200" cap="none" spc="0" normalizeH="0" baseline="0" noProof="0" dirty="0">
                <a:ln>
                  <a:noFill/>
                </a:ln>
                <a:solidFill>
                  <a:srgbClr val="400F00"/>
                </a:solidFill>
                <a:effectLst/>
                <a:uLnTx/>
                <a:uFillTx/>
                <a:cs typeface="+mn-ea"/>
                <a:sym typeface="+mn-lt"/>
              </a:endParaRPr>
            </a:p>
          </p:txBody>
        </p:sp>
        <p:grpSp>
          <p:nvGrpSpPr>
            <p:cNvPr id="39" name="组合 38"/>
            <p:cNvGrpSpPr/>
            <p:nvPr/>
          </p:nvGrpSpPr>
          <p:grpSpPr>
            <a:xfrm>
              <a:off x="1123084" y="1239587"/>
              <a:ext cx="667403" cy="667401"/>
              <a:chOff x="987253" y="1737083"/>
              <a:chExt cx="829068" cy="829066"/>
            </a:xfrm>
            <a:effectLst>
              <a:outerShdw blurRad="25400" dist="38100" dir="5400000" algn="t" rotWithShape="0">
                <a:prstClr val="black">
                  <a:alpha val="24000"/>
                </a:prstClr>
              </a:outerShdw>
            </a:effectLst>
          </p:grpSpPr>
          <p:sp>
            <p:nvSpPr>
              <p:cNvPr id="51" name="椭圆 50"/>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2" name="running_233105"/>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40" name="文本框 83"/>
            <p:cNvSpPr txBox="1"/>
            <p:nvPr/>
          </p:nvSpPr>
          <p:spPr>
            <a:xfrm>
              <a:off x="1933451" y="1768179"/>
              <a:ext cx="494167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可以进行实时录音还可以调节录音时间长短</a:t>
              </a:r>
              <a:endPar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endParaRPr>
            </a:p>
          </p:txBody>
        </p:sp>
      </p:grpSp>
      <p:grpSp>
        <p:nvGrpSpPr>
          <p:cNvPr id="53" name="组合 52"/>
          <p:cNvGrpSpPr/>
          <p:nvPr/>
        </p:nvGrpSpPr>
        <p:grpSpPr>
          <a:xfrm>
            <a:off x="6251705" y="4662487"/>
            <a:ext cx="5752041" cy="1174923"/>
            <a:chOff x="1123084" y="1239587"/>
            <a:chExt cx="5752041" cy="1174923"/>
          </a:xfrm>
        </p:grpSpPr>
        <p:sp>
          <p:nvSpPr>
            <p:cNvPr id="54" name="文本框 53"/>
            <p:cNvSpPr txBox="1"/>
            <p:nvPr/>
          </p:nvSpPr>
          <p:spPr>
            <a:xfrm>
              <a:off x="1904086" y="1346864"/>
              <a:ext cx="4154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b="0" i="0" u="none" strike="noStrike" kern="1200" cap="none" spc="0" normalizeH="0" baseline="0" noProof="0" dirty="0">
                  <a:ln>
                    <a:noFill/>
                  </a:ln>
                  <a:solidFill>
                    <a:srgbClr val="400F00"/>
                  </a:solidFill>
                  <a:effectLst/>
                  <a:uLnTx/>
                  <a:uFillTx/>
                  <a:cs typeface="+mn-ea"/>
                  <a:sym typeface="+mn-lt"/>
                </a:rPr>
                <a:t>三</a:t>
              </a:r>
            </a:p>
          </p:txBody>
        </p:sp>
        <p:grpSp>
          <p:nvGrpSpPr>
            <p:cNvPr id="55" name="组合 54"/>
            <p:cNvGrpSpPr/>
            <p:nvPr/>
          </p:nvGrpSpPr>
          <p:grpSpPr>
            <a:xfrm>
              <a:off x="1123084" y="1239587"/>
              <a:ext cx="667403" cy="667401"/>
              <a:chOff x="987253" y="1737083"/>
              <a:chExt cx="829068" cy="829066"/>
            </a:xfrm>
            <a:effectLst>
              <a:outerShdw blurRad="25400" dist="38100" dir="5400000" algn="t" rotWithShape="0">
                <a:prstClr val="black">
                  <a:alpha val="24000"/>
                </a:prstClr>
              </a:outerShdw>
            </a:effectLst>
          </p:grpSpPr>
          <p:sp>
            <p:nvSpPr>
              <p:cNvPr id="57" name="椭圆 56"/>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8" name="running_233105"/>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56" name="文本框 83"/>
            <p:cNvSpPr txBox="1"/>
            <p:nvPr/>
          </p:nvSpPr>
          <p:spPr>
            <a:xfrm>
              <a:off x="1933451" y="1768179"/>
              <a:ext cx="4941674"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可以测试音频文件还支持一次性处理多个音频文件</a:t>
              </a:r>
              <a:r>
                <a:rPr kumimoji="0" lang="en-US" altLang="zh-CN" sz="1200" b="0" i="0" u="none" strike="noStrike" kern="1200" cap="none" spc="0" normalizeH="0" baseline="0" noProof="1">
                  <a:ln>
                    <a:noFill/>
                  </a:ln>
                  <a:solidFill>
                    <a:schemeClr val="bg1">
                      <a:lumMod val="75000"/>
                    </a:schemeClr>
                  </a:solidFill>
                  <a:effectLst/>
                  <a:uLnTx/>
                  <a:uFillTx/>
                  <a:cs typeface="+mn-ea"/>
                  <a:sym typeface="+mn-lt"/>
                </a:rPr>
                <a:t>. </a:t>
              </a:r>
            </a:p>
          </p:txBody>
        </p:sp>
      </p:grpSp>
      <p:grpSp>
        <p:nvGrpSpPr>
          <p:cNvPr id="63" name="组合 62">
            <a:extLst>
              <a:ext uri="{FF2B5EF4-FFF2-40B4-BE49-F238E27FC236}">
                <a16:creationId xmlns:a16="http://schemas.microsoft.com/office/drawing/2014/main" id="{BFA68B7C-DC47-19E4-C389-35E3B34426C3}"/>
              </a:ext>
            </a:extLst>
          </p:cNvPr>
          <p:cNvGrpSpPr/>
          <p:nvPr/>
        </p:nvGrpSpPr>
        <p:grpSpPr>
          <a:xfrm>
            <a:off x="0" y="1"/>
            <a:ext cx="12192000" cy="711200"/>
            <a:chOff x="0" y="1"/>
            <a:chExt cx="12192000" cy="711200"/>
          </a:xfrm>
        </p:grpSpPr>
        <p:sp>
          <p:nvSpPr>
            <p:cNvPr id="64" name="矩形 63">
              <a:extLst>
                <a:ext uri="{FF2B5EF4-FFF2-40B4-BE49-F238E27FC236}">
                  <a16:creationId xmlns:a16="http://schemas.microsoft.com/office/drawing/2014/main" id="{65AD887B-2C18-A303-9EE3-A97CEE6EAC3A}"/>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5" name="组合 64">
              <a:extLst>
                <a:ext uri="{FF2B5EF4-FFF2-40B4-BE49-F238E27FC236}">
                  <a16:creationId xmlns:a16="http://schemas.microsoft.com/office/drawing/2014/main" id="{6A76BA02-F0C5-9CB9-DC17-8442C54C5996}"/>
                </a:ext>
              </a:extLst>
            </p:cNvPr>
            <p:cNvGrpSpPr/>
            <p:nvPr/>
          </p:nvGrpSpPr>
          <p:grpSpPr>
            <a:xfrm>
              <a:off x="3838921" y="159473"/>
              <a:ext cx="7694113" cy="369332"/>
              <a:chOff x="3496021" y="299173"/>
              <a:chExt cx="7694113" cy="369332"/>
            </a:xfrm>
          </p:grpSpPr>
          <p:sp>
            <p:nvSpPr>
              <p:cNvPr id="68" name="文本框 67">
                <a:extLst>
                  <a:ext uri="{FF2B5EF4-FFF2-40B4-BE49-F238E27FC236}">
                    <a16:creationId xmlns:a16="http://schemas.microsoft.com/office/drawing/2014/main" id="{0629BC0C-7E13-6B2D-DA5D-954C9B121A44}"/>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研究综述</a:t>
                </a:r>
              </a:p>
            </p:txBody>
          </p:sp>
          <p:sp>
            <p:nvSpPr>
              <p:cNvPr id="79" name="文本框 78">
                <a:extLst>
                  <a:ext uri="{FF2B5EF4-FFF2-40B4-BE49-F238E27FC236}">
                    <a16:creationId xmlns:a16="http://schemas.microsoft.com/office/drawing/2014/main" id="{87D1A05C-820C-5CD9-16E4-32CA2150A3A9}"/>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论文内容</a:t>
                </a:r>
              </a:p>
            </p:txBody>
          </p:sp>
          <p:sp>
            <p:nvSpPr>
              <p:cNvPr id="80" name="文本框 79">
                <a:extLst>
                  <a:ext uri="{FF2B5EF4-FFF2-40B4-BE49-F238E27FC236}">
                    <a16:creationId xmlns:a16="http://schemas.microsoft.com/office/drawing/2014/main" id="{53AFF33C-DD0F-97D2-1AD2-52835A5D19ED}"/>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81" name="文本框 80">
                <a:extLst>
                  <a:ext uri="{FF2B5EF4-FFF2-40B4-BE49-F238E27FC236}">
                    <a16:creationId xmlns:a16="http://schemas.microsoft.com/office/drawing/2014/main" id="{3CF862C7-3317-F3C7-4B97-DDAB9F17B668}"/>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82" name="文本框 81">
                <a:extLst>
                  <a:ext uri="{FF2B5EF4-FFF2-40B4-BE49-F238E27FC236}">
                    <a16:creationId xmlns:a16="http://schemas.microsoft.com/office/drawing/2014/main" id="{AF74A1A1-9064-6DC3-1E01-EDB05CE84F4F}"/>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83" name="直接连接符 82">
                <a:extLst>
                  <a:ext uri="{FF2B5EF4-FFF2-40B4-BE49-F238E27FC236}">
                    <a16:creationId xmlns:a16="http://schemas.microsoft.com/office/drawing/2014/main" id="{E6C6A2E0-F1A7-6292-9F58-1BD9B28EC360}"/>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F2429599-4688-C953-8691-43F37835C686}"/>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id="{C5602532-C8AA-D11E-0206-D5B267DCEBA2}"/>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B9A93133-8749-CC7F-CBFA-A03A73291BE2}"/>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6" name="等腰三角形 65">
              <a:extLst>
                <a:ext uri="{FF2B5EF4-FFF2-40B4-BE49-F238E27FC236}">
                  <a16:creationId xmlns:a16="http://schemas.microsoft.com/office/drawing/2014/main" id="{E895741F-8DAB-8826-27C7-2AF5F577A33B}"/>
                </a:ext>
              </a:extLst>
            </p:cNvPr>
            <p:cNvSpPr/>
            <p:nvPr/>
          </p:nvSpPr>
          <p:spPr>
            <a:xfrm>
              <a:off x="92378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a:extLst>
              <a:ext uri="{FF2B5EF4-FFF2-40B4-BE49-F238E27FC236}">
                <a16:creationId xmlns:a16="http://schemas.microsoft.com/office/drawing/2014/main" id="{51FC29D6-14AA-D150-B703-13622A5BDB98}"/>
              </a:ext>
            </a:extLst>
          </p:cNvPr>
          <p:cNvPicPr>
            <a:picLocks noChangeAspect="1"/>
          </p:cNvPicPr>
          <p:nvPr/>
        </p:nvPicPr>
        <p:blipFill>
          <a:blip r:embed="rId3"/>
          <a:stretch>
            <a:fillRect/>
          </a:stretch>
        </p:blipFill>
        <p:spPr>
          <a:xfrm>
            <a:off x="357209" y="693143"/>
            <a:ext cx="4600257" cy="5647159"/>
          </a:xfrm>
          <a:prstGeom prst="rect">
            <a:avLst/>
          </a:prstGeom>
        </p:spPr>
      </p:pic>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383"/>
          <p:cNvSpPr/>
          <p:nvPr/>
        </p:nvSpPr>
        <p:spPr bwMode="auto">
          <a:xfrm>
            <a:off x="409714" y="2663094"/>
            <a:ext cx="2873897" cy="474595"/>
          </a:xfrm>
          <a:custGeom>
            <a:avLst/>
            <a:gdLst>
              <a:gd name="T0" fmla="*/ 806 w 878"/>
              <a:gd name="T1" fmla="*/ 145 h 145"/>
              <a:gd name="T2" fmla="*/ 878 w 878"/>
              <a:gd name="T3" fmla="*/ 72 h 145"/>
              <a:gd name="T4" fmla="*/ 806 w 878"/>
              <a:gd name="T5" fmla="*/ 0 h 145"/>
              <a:gd name="T6" fmla="*/ 750 w 878"/>
              <a:gd name="T7" fmla="*/ 58 h 145"/>
              <a:gd name="T8" fmla="*/ 128 w 878"/>
              <a:gd name="T9" fmla="*/ 58 h 145"/>
              <a:gd name="T10" fmla="*/ 72 w 878"/>
              <a:gd name="T11" fmla="*/ 0 h 145"/>
              <a:gd name="T12" fmla="*/ 0 w 878"/>
              <a:gd name="T13" fmla="*/ 72 h 145"/>
              <a:gd name="T14" fmla="*/ 72 w 878"/>
              <a:gd name="T15" fmla="*/ 145 h 145"/>
              <a:gd name="T16" fmla="*/ 128 w 878"/>
              <a:gd name="T17" fmla="*/ 89 h 145"/>
              <a:gd name="T18" fmla="*/ 750 w 878"/>
              <a:gd name="T19" fmla="*/ 89 h 145"/>
              <a:gd name="T20" fmla="*/ 806 w 878"/>
              <a:gd name="T21"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8" h="145">
                <a:moveTo>
                  <a:pt x="806" y="145"/>
                </a:moveTo>
                <a:lnTo>
                  <a:pt x="878" y="72"/>
                </a:lnTo>
                <a:lnTo>
                  <a:pt x="806" y="0"/>
                </a:lnTo>
                <a:lnTo>
                  <a:pt x="750" y="58"/>
                </a:lnTo>
                <a:lnTo>
                  <a:pt x="128" y="58"/>
                </a:lnTo>
                <a:lnTo>
                  <a:pt x="72" y="0"/>
                </a:lnTo>
                <a:lnTo>
                  <a:pt x="0" y="72"/>
                </a:lnTo>
                <a:lnTo>
                  <a:pt x="72" y="145"/>
                </a:lnTo>
                <a:lnTo>
                  <a:pt x="128" y="89"/>
                </a:lnTo>
                <a:lnTo>
                  <a:pt x="750" y="89"/>
                </a:lnTo>
                <a:lnTo>
                  <a:pt x="806" y="145"/>
                </a:lnTo>
                <a:close/>
              </a:path>
            </a:pathLst>
          </a:custGeom>
          <a:solidFill>
            <a:srgbClr val="0E419C"/>
          </a:solidFill>
          <a:ln>
            <a:noFill/>
          </a:ln>
        </p:spPr>
        <p:txBody>
          <a:bodyPr vert="horz" wrap="square" lIns="182880" tIns="91440" rIns="182880" bIns="91440" numCol="1" anchor="t" anchorCtr="0" compatLnSpc="1"/>
          <a:lstStyle/>
          <a:p>
            <a:endParaRPr lang="en-US">
              <a:cs typeface="+mn-ea"/>
              <a:sym typeface="+mn-lt"/>
            </a:endParaRPr>
          </a:p>
        </p:txBody>
      </p:sp>
      <p:sp>
        <p:nvSpPr>
          <p:cNvPr id="16" name="Freeform 384"/>
          <p:cNvSpPr/>
          <p:nvPr/>
        </p:nvSpPr>
        <p:spPr bwMode="auto">
          <a:xfrm>
            <a:off x="2549199" y="2276872"/>
            <a:ext cx="1099805" cy="1253585"/>
          </a:xfrm>
          <a:custGeom>
            <a:avLst/>
            <a:gdLst>
              <a:gd name="T0" fmla="*/ 144 w 336"/>
              <a:gd name="T1" fmla="*/ 0 h 383"/>
              <a:gd name="T2" fmla="*/ 0 w 336"/>
              <a:gd name="T3" fmla="*/ 142 h 383"/>
              <a:gd name="T4" fmla="*/ 58 w 336"/>
              <a:gd name="T5" fmla="*/ 142 h 383"/>
              <a:gd name="T6" fmla="*/ 144 w 336"/>
              <a:gd name="T7" fmla="*/ 56 h 383"/>
              <a:gd name="T8" fmla="*/ 280 w 336"/>
              <a:gd name="T9" fmla="*/ 190 h 383"/>
              <a:gd name="T10" fmla="*/ 144 w 336"/>
              <a:gd name="T11" fmla="*/ 327 h 383"/>
              <a:gd name="T12" fmla="*/ 58 w 336"/>
              <a:gd name="T13" fmla="*/ 239 h 383"/>
              <a:gd name="T14" fmla="*/ 0 w 336"/>
              <a:gd name="T15" fmla="*/ 239 h 383"/>
              <a:gd name="T16" fmla="*/ 144 w 336"/>
              <a:gd name="T17" fmla="*/ 383 h 383"/>
              <a:gd name="T18" fmla="*/ 336 w 336"/>
              <a:gd name="T19" fmla="*/ 190 h 383"/>
              <a:gd name="T20" fmla="*/ 144 w 336"/>
              <a:gd name="T2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383">
                <a:moveTo>
                  <a:pt x="144" y="0"/>
                </a:moveTo>
                <a:lnTo>
                  <a:pt x="0" y="142"/>
                </a:lnTo>
                <a:lnTo>
                  <a:pt x="58" y="142"/>
                </a:lnTo>
                <a:lnTo>
                  <a:pt x="144" y="56"/>
                </a:lnTo>
                <a:lnTo>
                  <a:pt x="280" y="190"/>
                </a:lnTo>
                <a:lnTo>
                  <a:pt x="144" y="327"/>
                </a:lnTo>
                <a:lnTo>
                  <a:pt x="58" y="239"/>
                </a:lnTo>
                <a:lnTo>
                  <a:pt x="0" y="239"/>
                </a:lnTo>
                <a:lnTo>
                  <a:pt x="144" y="383"/>
                </a:lnTo>
                <a:lnTo>
                  <a:pt x="336" y="190"/>
                </a:lnTo>
                <a:lnTo>
                  <a:pt x="144" y="0"/>
                </a:lnTo>
                <a:close/>
              </a:path>
            </a:pathLst>
          </a:custGeom>
          <a:solidFill>
            <a:srgbClr val="7F7F7F"/>
          </a:solidFill>
          <a:ln>
            <a:noFill/>
          </a:ln>
        </p:spPr>
        <p:txBody>
          <a:bodyPr vert="horz" wrap="square" lIns="182880" tIns="91440" rIns="182880" bIns="91440" numCol="1" anchor="t" anchorCtr="0" compatLnSpc="1"/>
          <a:lstStyle/>
          <a:p>
            <a:endParaRPr lang="en-US">
              <a:cs typeface="+mn-ea"/>
              <a:sym typeface="+mn-lt"/>
            </a:endParaRPr>
          </a:p>
        </p:txBody>
      </p:sp>
      <p:sp>
        <p:nvSpPr>
          <p:cNvPr id="17" name="Freeform 385"/>
          <p:cNvSpPr/>
          <p:nvPr/>
        </p:nvSpPr>
        <p:spPr bwMode="auto">
          <a:xfrm>
            <a:off x="5396911" y="2276872"/>
            <a:ext cx="1093260" cy="1253585"/>
          </a:xfrm>
          <a:custGeom>
            <a:avLst/>
            <a:gdLst>
              <a:gd name="T0" fmla="*/ 144 w 334"/>
              <a:gd name="T1" fmla="*/ 0 h 383"/>
              <a:gd name="T2" fmla="*/ 0 w 334"/>
              <a:gd name="T3" fmla="*/ 142 h 383"/>
              <a:gd name="T4" fmla="*/ 56 w 334"/>
              <a:gd name="T5" fmla="*/ 142 h 383"/>
              <a:gd name="T6" fmla="*/ 144 w 334"/>
              <a:gd name="T7" fmla="*/ 56 h 383"/>
              <a:gd name="T8" fmla="*/ 278 w 334"/>
              <a:gd name="T9" fmla="*/ 190 h 383"/>
              <a:gd name="T10" fmla="*/ 144 w 334"/>
              <a:gd name="T11" fmla="*/ 327 h 383"/>
              <a:gd name="T12" fmla="*/ 56 w 334"/>
              <a:gd name="T13" fmla="*/ 239 h 383"/>
              <a:gd name="T14" fmla="*/ 0 w 334"/>
              <a:gd name="T15" fmla="*/ 239 h 383"/>
              <a:gd name="T16" fmla="*/ 144 w 334"/>
              <a:gd name="T17" fmla="*/ 383 h 383"/>
              <a:gd name="T18" fmla="*/ 334 w 334"/>
              <a:gd name="T19" fmla="*/ 190 h 383"/>
              <a:gd name="T20" fmla="*/ 144 w 334"/>
              <a:gd name="T2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4" h="383">
                <a:moveTo>
                  <a:pt x="144" y="0"/>
                </a:moveTo>
                <a:lnTo>
                  <a:pt x="0" y="142"/>
                </a:lnTo>
                <a:lnTo>
                  <a:pt x="56" y="142"/>
                </a:lnTo>
                <a:lnTo>
                  <a:pt x="144" y="56"/>
                </a:lnTo>
                <a:lnTo>
                  <a:pt x="278" y="190"/>
                </a:lnTo>
                <a:lnTo>
                  <a:pt x="144" y="327"/>
                </a:lnTo>
                <a:lnTo>
                  <a:pt x="56" y="239"/>
                </a:lnTo>
                <a:lnTo>
                  <a:pt x="0" y="239"/>
                </a:lnTo>
                <a:lnTo>
                  <a:pt x="144" y="383"/>
                </a:lnTo>
                <a:lnTo>
                  <a:pt x="334" y="190"/>
                </a:lnTo>
                <a:lnTo>
                  <a:pt x="144" y="0"/>
                </a:lnTo>
                <a:close/>
              </a:path>
            </a:pathLst>
          </a:custGeom>
          <a:solidFill>
            <a:schemeClr val="accent1">
              <a:lumMod val="75000"/>
            </a:schemeClr>
          </a:solidFill>
          <a:ln>
            <a:noFill/>
          </a:ln>
        </p:spPr>
        <p:txBody>
          <a:bodyPr vert="horz" wrap="square" lIns="182880" tIns="91440" rIns="182880" bIns="91440" numCol="1" anchor="t" anchorCtr="0" compatLnSpc="1"/>
          <a:lstStyle/>
          <a:p>
            <a:endParaRPr lang="en-US">
              <a:cs typeface="+mn-ea"/>
              <a:sym typeface="+mn-lt"/>
            </a:endParaRPr>
          </a:p>
        </p:txBody>
      </p:sp>
      <p:sp>
        <p:nvSpPr>
          <p:cNvPr id="18" name="Freeform 386"/>
          <p:cNvSpPr/>
          <p:nvPr/>
        </p:nvSpPr>
        <p:spPr bwMode="auto">
          <a:xfrm>
            <a:off x="3439518" y="2663094"/>
            <a:ext cx="2657864" cy="474595"/>
          </a:xfrm>
          <a:custGeom>
            <a:avLst/>
            <a:gdLst>
              <a:gd name="T0" fmla="*/ 740 w 812"/>
              <a:gd name="T1" fmla="*/ 0 h 145"/>
              <a:gd name="T2" fmla="*/ 682 w 812"/>
              <a:gd name="T3" fmla="*/ 58 h 145"/>
              <a:gd name="T4" fmla="*/ 0 w 812"/>
              <a:gd name="T5" fmla="*/ 58 h 145"/>
              <a:gd name="T6" fmla="*/ 0 w 812"/>
              <a:gd name="T7" fmla="*/ 89 h 145"/>
              <a:gd name="T8" fmla="*/ 682 w 812"/>
              <a:gd name="T9" fmla="*/ 89 h 145"/>
              <a:gd name="T10" fmla="*/ 740 w 812"/>
              <a:gd name="T11" fmla="*/ 145 h 145"/>
              <a:gd name="T12" fmla="*/ 812 w 812"/>
              <a:gd name="T13" fmla="*/ 72 h 145"/>
              <a:gd name="T14" fmla="*/ 740 w 812"/>
              <a:gd name="T15" fmla="*/ 0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2" h="145">
                <a:moveTo>
                  <a:pt x="740" y="0"/>
                </a:moveTo>
                <a:lnTo>
                  <a:pt x="682" y="58"/>
                </a:lnTo>
                <a:lnTo>
                  <a:pt x="0" y="58"/>
                </a:lnTo>
                <a:lnTo>
                  <a:pt x="0" y="89"/>
                </a:lnTo>
                <a:lnTo>
                  <a:pt x="682" y="89"/>
                </a:lnTo>
                <a:lnTo>
                  <a:pt x="740" y="145"/>
                </a:lnTo>
                <a:lnTo>
                  <a:pt x="812" y="72"/>
                </a:lnTo>
                <a:lnTo>
                  <a:pt x="740" y="0"/>
                </a:lnTo>
                <a:close/>
              </a:path>
            </a:pathLst>
          </a:custGeom>
          <a:solidFill>
            <a:srgbClr val="7F7F7F"/>
          </a:solidFill>
          <a:ln>
            <a:noFill/>
          </a:ln>
        </p:spPr>
        <p:txBody>
          <a:bodyPr vert="horz" wrap="square" lIns="182880" tIns="91440" rIns="182880" bIns="91440" numCol="1" anchor="t" anchorCtr="0" compatLnSpc="1"/>
          <a:lstStyle/>
          <a:p>
            <a:endParaRPr lang="en-US">
              <a:cs typeface="+mn-ea"/>
              <a:sym typeface="+mn-lt"/>
            </a:endParaRPr>
          </a:p>
        </p:txBody>
      </p:sp>
      <p:sp>
        <p:nvSpPr>
          <p:cNvPr id="19" name="Freeform 387"/>
          <p:cNvSpPr/>
          <p:nvPr/>
        </p:nvSpPr>
        <p:spPr bwMode="auto">
          <a:xfrm>
            <a:off x="8349366" y="2276872"/>
            <a:ext cx="1099805" cy="1253585"/>
          </a:xfrm>
          <a:custGeom>
            <a:avLst/>
            <a:gdLst>
              <a:gd name="T0" fmla="*/ 144 w 336"/>
              <a:gd name="T1" fmla="*/ 0 h 383"/>
              <a:gd name="T2" fmla="*/ 0 w 336"/>
              <a:gd name="T3" fmla="*/ 142 h 383"/>
              <a:gd name="T4" fmla="*/ 58 w 336"/>
              <a:gd name="T5" fmla="*/ 142 h 383"/>
              <a:gd name="T6" fmla="*/ 144 w 336"/>
              <a:gd name="T7" fmla="*/ 56 h 383"/>
              <a:gd name="T8" fmla="*/ 278 w 336"/>
              <a:gd name="T9" fmla="*/ 190 h 383"/>
              <a:gd name="T10" fmla="*/ 144 w 336"/>
              <a:gd name="T11" fmla="*/ 327 h 383"/>
              <a:gd name="T12" fmla="*/ 58 w 336"/>
              <a:gd name="T13" fmla="*/ 239 h 383"/>
              <a:gd name="T14" fmla="*/ 0 w 336"/>
              <a:gd name="T15" fmla="*/ 239 h 383"/>
              <a:gd name="T16" fmla="*/ 144 w 336"/>
              <a:gd name="T17" fmla="*/ 383 h 383"/>
              <a:gd name="T18" fmla="*/ 336 w 336"/>
              <a:gd name="T19" fmla="*/ 190 h 383"/>
              <a:gd name="T20" fmla="*/ 144 w 336"/>
              <a:gd name="T2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383">
                <a:moveTo>
                  <a:pt x="144" y="0"/>
                </a:moveTo>
                <a:lnTo>
                  <a:pt x="0" y="142"/>
                </a:lnTo>
                <a:lnTo>
                  <a:pt x="58" y="142"/>
                </a:lnTo>
                <a:lnTo>
                  <a:pt x="144" y="56"/>
                </a:lnTo>
                <a:lnTo>
                  <a:pt x="278" y="190"/>
                </a:lnTo>
                <a:lnTo>
                  <a:pt x="144" y="327"/>
                </a:lnTo>
                <a:lnTo>
                  <a:pt x="58" y="239"/>
                </a:lnTo>
                <a:lnTo>
                  <a:pt x="0" y="239"/>
                </a:lnTo>
                <a:lnTo>
                  <a:pt x="144" y="383"/>
                </a:lnTo>
                <a:lnTo>
                  <a:pt x="336" y="190"/>
                </a:lnTo>
                <a:lnTo>
                  <a:pt x="144" y="0"/>
                </a:lnTo>
                <a:close/>
              </a:path>
            </a:pathLst>
          </a:custGeom>
          <a:solidFill>
            <a:schemeClr val="bg1">
              <a:lumMod val="65000"/>
            </a:schemeClr>
          </a:solidFill>
          <a:ln>
            <a:noFill/>
          </a:ln>
        </p:spPr>
        <p:txBody>
          <a:bodyPr vert="horz" wrap="square" lIns="182880" tIns="91440" rIns="182880" bIns="91440" numCol="1" anchor="t" anchorCtr="0" compatLnSpc="1"/>
          <a:lstStyle/>
          <a:p>
            <a:endParaRPr lang="en-US">
              <a:cs typeface="+mn-ea"/>
              <a:sym typeface="+mn-lt"/>
            </a:endParaRPr>
          </a:p>
        </p:txBody>
      </p:sp>
      <p:sp>
        <p:nvSpPr>
          <p:cNvPr id="20" name="Freeform 388"/>
          <p:cNvSpPr/>
          <p:nvPr/>
        </p:nvSpPr>
        <p:spPr bwMode="auto">
          <a:xfrm>
            <a:off x="6391975" y="2663094"/>
            <a:ext cx="2657864" cy="474595"/>
          </a:xfrm>
          <a:custGeom>
            <a:avLst/>
            <a:gdLst>
              <a:gd name="T0" fmla="*/ 740 w 812"/>
              <a:gd name="T1" fmla="*/ 0 h 145"/>
              <a:gd name="T2" fmla="*/ 682 w 812"/>
              <a:gd name="T3" fmla="*/ 58 h 145"/>
              <a:gd name="T4" fmla="*/ 0 w 812"/>
              <a:gd name="T5" fmla="*/ 58 h 145"/>
              <a:gd name="T6" fmla="*/ 0 w 812"/>
              <a:gd name="T7" fmla="*/ 89 h 145"/>
              <a:gd name="T8" fmla="*/ 682 w 812"/>
              <a:gd name="T9" fmla="*/ 89 h 145"/>
              <a:gd name="T10" fmla="*/ 740 w 812"/>
              <a:gd name="T11" fmla="*/ 145 h 145"/>
              <a:gd name="T12" fmla="*/ 812 w 812"/>
              <a:gd name="T13" fmla="*/ 72 h 145"/>
              <a:gd name="T14" fmla="*/ 740 w 812"/>
              <a:gd name="T15" fmla="*/ 0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2" h="145">
                <a:moveTo>
                  <a:pt x="740" y="0"/>
                </a:moveTo>
                <a:lnTo>
                  <a:pt x="682" y="58"/>
                </a:lnTo>
                <a:lnTo>
                  <a:pt x="0" y="58"/>
                </a:lnTo>
                <a:lnTo>
                  <a:pt x="0" y="89"/>
                </a:lnTo>
                <a:lnTo>
                  <a:pt x="682" y="89"/>
                </a:lnTo>
                <a:lnTo>
                  <a:pt x="740" y="145"/>
                </a:lnTo>
                <a:lnTo>
                  <a:pt x="812" y="72"/>
                </a:lnTo>
                <a:lnTo>
                  <a:pt x="740" y="0"/>
                </a:lnTo>
                <a:close/>
              </a:path>
            </a:pathLst>
          </a:custGeom>
          <a:solidFill>
            <a:schemeClr val="accent1">
              <a:lumMod val="75000"/>
            </a:schemeClr>
          </a:solidFill>
          <a:ln>
            <a:noFill/>
          </a:ln>
        </p:spPr>
        <p:txBody>
          <a:bodyPr vert="horz" wrap="square" lIns="182880" tIns="91440" rIns="182880" bIns="91440" numCol="1" anchor="t" anchorCtr="0" compatLnSpc="1"/>
          <a:lstStyle/>
          <a:p>
            <a:endParaRPr lang="en-US">
              <a:cs typeface="+mn-ea"/>
              <a:sym typeface="+mn-lt"/>
            </a:endParaRPr>
          </a:p>
        </p:txBody>
      </p:sp>
      <p:sp>
        <p:nvSpPr>
          <p:cNvPr id="21" name="Freeform 390"/>
          <p:cNvSpPr/>
          <p:nvPr/>
        </p:nvSpPr>
        <p:spPr bwMode="auto">
          <a:xfrm>
            <a:off x="9344430" y="2663094"/>
            <a:ext cx="2657864" cy="474595"/>
          </a:xfrm>
          <a:custGeom>
            <a:avLst/>
            <a:gdLst>
              <a:gd name="T0" fmla="*/ 740 w 812"/>
              <a:gd name="T1" fmla="*/ 0 h 145"/>
              <a:gd name="T2" fmla="*/ 684 w 812"/>
              <a:gd name="T3" fmla="*/ 58 h 145"/>
              <a:gd name="T4" fmla="*/ 0 w 812"/>
              <a:gd name="T5" fmla="*/ 58 h 145"/>
              <a:gd name="T6" fmla="*/ 0 w 812"/>
              <a:gd name="T7" fmla="*/ 89 h 145"/>
              <a:gd name="T8" fmla="*/ 684 w 812"/>
              <a:gd name="T9" fmla="*/ 89 h 145"/>
              <a:gd name="T10" fmla="*/ 740 w 812"/>
              <a:gd name="T11" fmla="*/ 145 h 145"/>
              <a:gd name="T12" fmla="*/ 812 w 812"/>
              <a:gd name="T13" fmla="*/ 72 h 145"/>
              <a:gd name="T14" fmla="*/ 740 w 812"/>
              <a:gd name="T15" fmla="*/ 0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2" h="145">
                <a:moveTo>
                  <a:pt x="740" y="0"/>
                </a:moveTo>
                <a:lnTo>
                  <a:pt x="684" y="58"/>
                </a:lnTo>
                <a:lnTo>
                  <a:pt x="0" y="58"/>
                </a:lnTo>
                <a:lnTo>
                  <a:pt x="0" y="89"/>
                </a:lnTo>
                <a:lnTo>
                  <a:pt x="684" y="89"/>
                </a:lnTo>
                <a:lnTo>
                  <a:pt x="740" y="145"/>
                </a:lnTo>
                <a:lnTo>
                  <a:pt x="812" y="72"/>
                </a:lnTo>
                <a:lnTo>
                  <a:pt x="740" y="0"/>
                </a:lnTo>
                <a:close/>
              </a:path>
            </a:pathLst>
          </a:custGeom>
          <a:solidFill>
            <a:schemeClr val="bg1">
              <a:lumMod val="65000"/>
            </a:schemeClr>
          </a:solidFill>
          <a:ln>
            <a:noFill/>
          </a:ln>
        </p:spPr>
        <p:txBody>
          <a:bodyPr vert="horz" wrap="square" lIns="182880" tIns="91440" rIns="182880" bIns="91440" numCol="1" anchor="t" anchorCtr="0" compatLnSpc="1"/>
          <a:lstStyle/>
          <a:p>
            <a:endParaRPr lang="en-US">
              <a:cs typeface="+mn-ea"/>
              <a:sym typeface="+mn-lt"/>
            </a:endParaRPr>
          </a:p>
        </p:txBody>
      </p:sp>
      <p:grpSp>
        <p:nvGrpSpPr>
          <p:cNvPr id="26" name="组合 25"/>
          <p:cNvGrpSpPr/>
          <p:nvPr/>
        </p:nvGrpSpPr>
        <p:grpSpPr>
          <a:xfrm>
            <a:off x="1415480" y="4077072"/>
            <a:ext cx="3070118" cy="772844"/>
            <a:chOff x="407038" y="1497725"/>
            <a:chExt cx="3235426" cy="616438"/>
          </a:xfrm>
        </p:grpSpPr>
        <p:sp>
          <p:nvSpPr>
            <p:cNvPr id="27" name="Rectangle 31"/>
            <p:cNvSpPr/>
            <p:nvPr/>
          </p:nvSpPr>
          <p:spPr>
            <a:xfrm>
              <a:off x="647078" y="1497725"/>
              <a:ext cx="2755344" cy="294588"/>
            </a:xfrm>
            <a:prstGeom prst="rect">
              <a:avLst/>
            </a:prstGeom>
          </p:spPr>
          <p:txBody>
            <a:bodyPr wrap="square">
              <a:spAutoFit/>
            </a:bodyPr>
            <a:lstStyle/>
            <a:p>
              <a:pPr algn="ctr">
                <a:lnSpc>
                  <a:spcPct val="90000"/>
                </a:lnSpc>
              </a:pPr>
              <a:r>
                <a:rPr lang="zh-CN" altLang="en-US" sz="2000" b="1" dirty="0">
                  <a:solidFill>
                    <a:schemeClr val="tx1">
                      <a:lumMod val="65000"/>
                      <a:lumOff val="35000"/>
                    </a:schemeClr>
                  </a:solidFill>
                  <a:cs typeface="+mn-ea"/>
                  <a:sym typeface="+mn-lt"/>
                </a:rPr>
                <a:t>界面风格可变</a:t>
              </a:r>
              <a:endParaRPr lang="en-US" sz="2000" b="1" dirty="0">
                <a:solidFill>
                  <a:schemeClr val="tx1">
                    <a:lumMod val="65000"/>
                    <a:lumOff val="35000"/>
                  </a:schemeClr>
                </a:solidFill>
                <a:cs typeface="+mn-ea"/>
                <a:sym typeface="+mn-lt"/>
              </a:endParaRPr>
            </a:p>
          </p:txBody>
        </p:sp>
        <p:sp>
          <p:nvSpPr>
            <p:cNvPr id="28" name="文本框 83"/>
            <p:cNvSpPr txBox="1"/>
            <p:nvPr/>
          </p:nvSpPr>
          <p:spPr>
            <a:xfrm>
              <a:off x="407038" y="1893222"/>
              <a:ext cx="3235426" cy="2209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endParaRPr kumimoji="0" lang="en-US" altLang="zh-CN" sz="1200" b="0" i="0" u="none" strike="noStrike" kern="1200" cap="none" spc="0" normalizeH="0" baseline="0" noProof="1">
                <a:ln>
                  <a:noFill/>
                </a:ln>
                <a:solidFill>
                  <a:schemeClr val="bg1">
                    <a:lumMod val="75000"/>
                  </a:schemeClr>
                </a:solidFill>
                <a:effectLst/>
                <a:uLnTx/>
                <a:uFillTx/>
                <a:cs typeface="+mn-ea"/>
                <a:sym typeface="+mn-lt"/>
              </a:endParaRPr>
            </a:p>
          </p:txBody>
        </p:sp>
      </p:grpSp>
      <p:grpSp>
        <p:nvGrpSpPr>
          <p:cNvPr id="29" name="组合 28"/>
          <p:cNvGrpSpPr/>
          <p:nvPr/>
        </p:nvGrpSpPr>
        <p:grpSpPr>
          <a:xfrm>
            <a:off x="4650789" y="4077072"/>
            <a:ext cx="3070118" cy="1142175"/>
            <a:chOff x="407038" y="1497725"/>
            <a:chExt cx="3235426" cy="911025"/>
          </a:xfrm>
        </p:grpSpPr>
        <p:sp>
          <p:nvSpPr>
            <p:cNvPr id="30" name="Rectangle 31"/>
            <p:cNvSpPr/>
            <p:nvPr/>
          </p:nvSpPr>
          <p:spPr>
            <a:xfrm>
              <a:off x="464078" y="1497725"/>
              <a:ext cx="2755344" cy="294588"/>
            </a:xfrm>
            <a:prstGeom prst="rect">
              <a:avLst/>
            </a:prstGeom>
          </p:spPr>
          <p:txBody>
            <a:bodyPr wrap="square">
              <a:spAutoFit/>
            </a:bodyPr>
            <a:lstStyle/>
            <a:p>
              <a:pPr algn="ctr">
                <a:lnSpc>
                  <a:spcPct val="90000"/>
                </a:lnSpc>
              </a:pPr>
              <a:r>
                <a:rPr lang="zh-CN" altLang="en-US" sz="2000" b="1" dirty="0">
                  <a:solidFill>
                    <a:schemeClr val="tx1">
                      <a:lumMod val="65000"/>
                      <a:lumOff val="35000"/>
                    </a:schemeClr>
                  </a:solidFill>
                  <a:cs typeface="+mn-ea"/>
                  <a:sym typeface="+mn-lt"/>
                </a:rPr>
                <a:t>训练目标可变</a:t>
              </a:r>
              <a:endParaRPr lang="en-US" sz="2000" b="1" dirty="0">
                <a:solidFill>
                  <a:schemeClr val="tx1">
                    <a:lumMod val="65000"/>
                    <a:lumOff val="35000"/>
                  </a:schemeClr>
                </a:solidFill>
                <a:cs typeface="+mn-ea"/>
                <a:sym typeface="+mn-lt"/>
              </a:endParaRPr>
            </a:p>
          </p:txBody>
        </p:sp>
        <p:sp>
          <p:nvSpPr>
            <p:cNvPr id="31" name="文本框 83"/>
            <p:cNvSpPr txBox="1"/>
            <p:nvPr/>
          </p:nvSpPr>
          <p:spPr>
            <a:xfrm>
              <a:off x="407038" y="1893222"/>
              <a:ext cx="3235426" cy="5155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可以是常规的单词也可以是数字和英文字母</a:t>
              </a:r>
              <a:r>
                <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 </a:t>
              </a:r>
            </a:p>
          </p:txBody>
        </p:sp>
      </p:grpSp>
      <p:grpSp>
        <p:nvGrpSpPr>
          <p:cNvPr id="32" name="组合 31"/>
          <p:cNvGrpSpPr/>
          <p:nvPr/>
        </p:nvGrpSpPr>
        <p:grpSpPr>
          <a:xfrm>
            <a:off x="7886098" y="4077073"/>
            <a:ext cx="3070118" cy="1424090"/>
            <a:chOff x="407038" y="1493805"/>
            <a:chExt cx="3235426" cy="1135886"/>
          </a:xfrm>
        </p:grpSpPr>
        <p:sp>
          <p:nvSpPr>
            <p:cNvPr id="33" name="Rectangle 31"/>
            <p:cNvSpPr/>
            <p:nvPr/>
          </p:nvSpPr>
          <p:spPr>
            <a:xfrm>
              <a:off x="647078" y="1493805"/>
              <a:ext cx="2755344" cy="294588"/>
            </a:xfrm>
            <a:prstGeom prst="rect">
              <a:avLst/>
            </a:prstGeom>
          </p:spPr>
          <p:txBody>
            <a:bodyPr wrap="square">
              <a:spAutoFit/>
            </a:bodyPr>
            <a:lstStyle/>
            <a:p>
              <a:pPr algn="ctr">
                <a:lnSpc>
                  <a:spcPct val="90000"/>
                </a:lnSpc>
              </a:pPr>
              <a:r>
                <a:rPr lang="zh-CN" altLang="en-US" sz="2000" dirty="0"/>
                <a:t>适配多种任务</a:t>
              </a:r>
              <a:endParaRPr lang="en-US" sz="2000" b="1" dirty="0">
                <a:solidFill>
                  <a:schemeClr val="tx1">
                    <a:lumMod val="65000"/>
                    <a:lumOff val="35000"/>
                  </a:schemeClr>
                </a:solidFill>
                <a:cs typeface="+mn-ea"/>
                <a:sym typeface="+mn-lt"/>
              </a:endParaRPr>
            </a:p>
          </p:txBody>
        </p:sp>
        <p:sp>
          <p:nvSpPr>
            <p:cNvPr id="34" name="文本框 83"/>
            <p:cNvSpPr txBox="1"/>
            <p:nvPr/>
          </p:nvSpPr>
          <p:spPr>
            <a:xfrm>
              <a:off x="407038" y="1893222"/>
              <a:ext cx="3235426" cy="73646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lang="zh-CN" altLang="en-US" dirty="0">
                  <a:latin typeface="宋体" panose="02010600030101010101" pitchFamily="2" charset="-122"/>
                  <a:ea typeface="宋体" panose="02010600030101010101" pitchFamily="2" charset="-122"/>
                </a:rPr>
                <a:t>录音实时识别、单文件识别、批量文件识别。支持灵活的数据加载和训练</a:t>
              </a:r>
              <a:endParaRPr kumimoji="0" lang="en-US" altLang="zh-CN" b="0" i="0" u="none" strike="noStrike" kern="1200" cap="none" spc="0" normalizeH="0" baseline="0" noProof="1">
                <a:ln>
                  <a:noFill/>
                </a:ln>
                <a:solidFill>
                  <a:schemeClr val="bg1">
                    <a:lumMod val="75000"/>
                  </a:schemeClr>
                </a:solidFill>
                <a:effectLst/>
                <a:uLnTx/>
                <a:uFillTx/>
                <a:latin typeface="宋体" panose="02010600030101010101" pitchFamily="2" charset="-122"/>
                <a:ea typeface="宋体" panose="02010600030101010101" pitchFamily="2" charset="-122"/>
                <a:cs typeface="+mn-ea"/>
                <a:sym typeface="+mn-lt"/>
              </a:endParaRPr>
            </a:p>
          </p:txBody>
        </p:sp>
      </p:grpSp>
      <p:grpSp>
        <p:nvGrpSpPr>
          <p:cNvPr id="49" name="组合 48">
            <a:extLst>
              <a:ext uri="{FF2B5EF4-FFF2-40B4-BE49-F238E27FC236}">
                <a16:creationId xmlns:a16="http://schemas.microsoft.com/office/drawing/2014/main" id="{FE0F2E2B-F992-A472-F620-4516C33D0491}"/>
              </a:ext>
            </a:extLst>
          </p:cNvPr>
          <p:cNvGrpSpPr/>
          <p:nvPr/>
        </p:nvGrpSpPr>
        <p:grpSpPr>
          <a:xfrm>
            <a:off x="375773" y="944638"/>
            <a:ext cx="862411" cy="461665"/>
            <a:chOff x="934400" y="936575"/>
            <a:chExt cx="862411" cy="461665"/>
          </a:xfrm>
        </p:grpSpPr>
        <p:sp>
          <p:nvSpPr>
            <p:cNvPr id="50" name="文本框 49">
              <a:extLst>
                <a:ext uri="{FF2B5EF4-FFF2-40B4-BE49-F238E27FC236}">
                  <a16:creationId xmlns:a16="http://schemas.microsoft.com/office/drawing/2014/main" id="{5A41620E-B825-9BFF-2A58-F9396444FED0}"/>
                </a:ext>
              </a:extLst>
            </p:cNvPr>
            <p:cNvSpPr txBox="1"/>
            <p:nvPr/>
          </p:nvSpPr>
          <p:spPr>
            <a:xfrm>
              <a:off x="1065521" y="936575"/>
              <a:ext cx="731290" cy="461665"/>
            </a:xfrm>
            <a:prstGeom prst="rect">
              <a:avLst/>
            </a:prstGeom>
            <a:noFill/>
          </p:spPr>
          <p:txBody>
            <a:bodyPr wrap="none" rtlCol="0">
              <a:spAutoFit/>
            </a:bodyPr>
            <a:lstStyle/>
            <a:p>
              <a:r>
                <a:rPr lang="en-US" altLang="zh-CN" sz="2400" dirty="0">
                  <a:solidFill>
                    <a:srgbClr val="0E419C"/>
                  </a:solidFill>
                </a:rPr>
                <a:t>GUI</a:t>
              </a:r>
              <a:endParaRPr lang="zh-CN" altLang="en-US" sz="2400" dirty="0">
                <a:solidFill>
                  <a:srgbClr val="0E419C"/>
                </a:solidFill>
              </a:endParaRPr>
            </a:p>
          </p:txBody>
        </p:sp>
        <p:sp>
          <p:nvSpPr>
            <p:cNvPr id="51" name="矩形 50">
              <a:extLst>
                <a:ext uri="{FF2B5EF4-FFF2-40B4-BE49-F238E27FC236}">
                  <a16:creationId xmlns:a16="http://schemas.microsoft.com/office/drawing/2014/main" id="{7B3EB1E7-78D9-B48F-BF5F-195FE39C21B0}"/>
                </a:ext>
              </a:extLst>
            </p:cNvPr>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a:extLst>
              <a:ext uri="{FF2B5EF4-FFF2-40B4-BE49-F238E27FC236}">
                <a16:creationId xmlns:a16="http://schemas.microsoft.com/office/drawing/2014/main" id="{6388BDCA-293E-E1D5-3B96-916A160812E9}"/>
              </a:ext>
            </a:extLst>
          </p:cNvPr>
          <p:cNvGrpSpPr/>
          <p:nvPr/>
        </p:nvGrpSpPr>
        <p:grpSpPr>
          <a:xfrm>
            <a:off x="0" y="1"/>
            <a:ext cx="12192000" cy="711200"/>
            <a:chOff x="0" y="1"/>
            <a:chExt cx="12192000" cy="711200"/>
          </a:xfrm>
        </p:grpSpPr>
        <p:sp>
          <p:nvSpPr>
            <p:cNvPr id="53" name="矩形 52">
              <a:extLst>
                <a:ext uri="{FF2B5EF4-FFF2-40B4-BE49-F238E27FC236}">
                  <a16:creationId xmlns:a16="http://schemas.microsoft.com/office/drawing/2014/main" id="{C1B6B3E6-11F8-7D6E-3E11-83ECBC2CA121}"/>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4" name="组合 53">
              <a:extLst>
                <a:ext uri="{FF2B5EF4-FFF2-40B4-BE49-F238E27FC236}">
                  <a16:creationId xmlns:a16="http://schemas.microsoft.com/office/drawing/2014/main" id="{926EDEF8-65A2-3BAC-A60C-78A49115C703}"/>
                </a:ext>
              </a:extLst>
            </p:cNvPr>
            <p:cNvGrpSpPr/>
            <p:nvPr/>
          </p:nvGrpSpPr>
          <p:grpSpPr>
            <a:xfrm>
              <a:off x="3838921" y="159473"/>
              <a:ext cx="7694113" cy="369332"/>
              <a:chOff x="3496021" y="299173"/>
              <a:chExt cx="7694113" cy="369332"/>
            </a:xfrm>
          </p:grpSpPr>
          <p:sp>
            <p:nvSpPr>
              <p:cNvPr id="67" name="文本框 66">
                <a:extLst>
                  <a:ext uri="{FF2B5EF4-FFF2-40B4-BE49-F238E27FC236}">
                    <a16:creationId xmlns:a16="http://schemas.microsoft.com/office/drawing/2014/main" id="{FC9D0FF6-9E6F-5DCA-F5CC-C9A990AF1AC7}"/>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68" name="文本框 67">
                <a:extLst>
                  <a:ext uri="{FF2B5EF4-FFF2-40B4-BE49-F238E27FC236}">
                    <a16:creationId xmlns:a16="http://schemas.microsoft.com/office/drawing/2014/main" id="{BD2C3B21-B5B6-26A8-9062-12CFD6BEEE88}"/>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69" name="文本框 68">
                <a:extLst>
                  <a:ext uri="{FF2B5EF4-FFF2-40B4-BE49-F238E27FC236}">
                    <a16:creationId xmlns:a16="http://schemas.microsoft.com/office/drawing/2014/main" id="{1CB80249-EBE9-E067-205F-47A868675156}"/>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70" name="文本框 69">
                <a:extLst>
                  <a:ext uri="{FF2B5EF4-FFF2-40B4-BE49-F238E27FC236}">
                    <a16:creationId xmlns:a16="http://schemas.microsoft.com/office/drawing/2014/main" id="{6580242A-A607-68E9-D12C-9C2DFCF52B50}"/>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71" name="文本框 70">
                <a:extLst>
                  <a:ext uri="{FF2B5EF4-FFF2-40B4-BE49-F238E27FC236}">
                    <a16:creationId xmlns:a16="http://schemas.microsoft.com/office/drawing/2014/main" id="{F78DA464-FB00-E154-BFD2-7944A2C07E88}"/>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72" name="直接连接符 71">
                <a:extLst>
                  <a:ext uri="{FF2B5EF4-FFF2-40B4-BE49-F238E27FC236}">
                    <a16:creationId xmlns:a16="http://schemas.microsoft.com/office/drawing/2014/main" id="{D534910D-59C6-8A2F-7D4D-91999F673C4E}"/>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DDAC9D30-F29E-E9EC-A2C1-6591EC7794CE}"/>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2EA64A62-5FC8-CDF0-A9ED-FDF7B48A87A0}"/>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9F2D21B0-B9EC-2ED0-6B9E-EB105360B5CB}"/>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5" name="等腰三角形 54">
              <a:extLst>
                <a:ext uri="{FF2B5EF4-FFF2-40B4-BE49-F238E27FC236}">
                  <a16:creationId xmlns:a16="http://schemas.microsoft.com/office/drawing/2014/main" id="{2CCCD502-E9EB-D58A-C077-69BB291AE1D1}"/>
                </a:ext>
              </a:extLst>
            </p:cNvPr>
            <p:cNvSpPr/>
            <p:nvPr/>
          </p:nvSpPr>
          <p:spPr>
            <a:xfrm>
              <a:off x="92378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Rectangle 1">
            <a:extLst>
              <a:ext uri="{FF2B5EF4-FFF2-40B4-BE49-F238E27FC236}">
                <a16:creationId xmlns:a16="http://schemas.microsoft.com/office/drawing/2014/main" id="{94F36698-10FC-DA72-50A8-362130630263}"/>
              </a:ext>
            </a:extLst>
          </p:cNvPr>
          <p:cNvSpPr>
            <a:spLocks noChangeArrowheads="1"/>
          </p:cNvSpPr>
          <p:nvPr/>
        </p:nvSpPr>
        <p:spPr bwMode="auto">
          <a:xfrm>
            <a:off x="1173714" y="4572917"/>
            <a:ext cx="339447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通过 Style("theme_name") 自定义主题，例如 cosmo、darkly、flatly 等 </a:t>
            </a:r>
          </a:p>
        </p:txBody>
      </p:sp>
      <p:grpSp>
        <p:nvGrpSpPr>
          <p:cNvPr id="3" name="组合 2">
            <a:extLst>
              <a:ext uri="{FF2B5EF4-FFF2-40B4-BE49-F238E27FC236}">
                <a16:creationId xmlns:a16="http://schemas.microsoft.com/office/drawing/2014/main" id="{7B7F9E29-2E23-F236-5131-52AABB8846F3}"/>
              </a:ext>
            </a:extLst>
          </p:cNvPr>
          <p:cNvGrpSpPr/>
          <p:nvPr/>
        </p:nvGrpSpPr>
        <p:grpSpPr>
          <a:xfrm>
            <a:off x="4000401" y="1175470"/>
            <a:ext cx="810684" cy="855133"/>
            <a:chOff x="4197350" y="2182813"/>
            <a:chExt cx="608013" cy="641350"/>
          </a:xfrm>
          <a:solidFill>
            <a:schemeClr val="tx1"/>
          </a:solidFill>
        </p:grpSpPr>
        <p:sp>
          <p:nvSpPr>
            <p:cNvPr id="4" name="Freeform 166">
              <a:extLst>
                <a:ext uri="{FF2B5EF4-FFF2-40B4-BE49-F238E27FC236}">
                  <a16:creationId xmlns:a16="http://schemas.microsoft.com/office/drawing/2014/main" id="{D867F545-2356-094C-4816-58AF30DF7A20}"/>
                </a:ext>
              </a:extLst>
            </p:cNvPr>
            <p:cNvSpPr/>
            <p:nvPr/>
          </p:nvSpPr>
          <p:spPr bwMode="auto">
            <a:xfrm>
              <a:off x="4229100" y="2211388"/>
              <a:ext cx="39688" cy="157163"/>
            </a:xfrm>
            <a:custGeom>
              <a:avLst/>
              <a:gdLst/>
              <a:ahLst/>
              <a:cxnLst>
                <a:cxn ang="0">
                  <a:pos x="63" y="2"/>
                </a:cxn>
                <a:cxn ang="0">
                  <a:pos x="63" y="2"/>
                </a:cxn>
                <a:cxn ang="0">
                  <a:pos x="58" y="14"/>
                </a:cxn>
                <a:cxn ang="0">
                  <a:pos x="54" y="25"/>
                </a:cxn>
                <a:cxn ang="0">
                  <a:pos x="47" y="49"/>
                </a:cxn>
                <a:cxn ang="0">
                  <a:pos x="34" y="96"/>
                </a:cxn>
                <a:cxn ang="0">
                  <a:pos x="34" y="96"/>
                </a:cxn>
                <a:cxn ang="0">
                  <a:pos x="27" y="122"/>
                </a:cxn>
                <a:cxn ang="0">
                  <a:pos x="21" y="149"/>
                </a:cxn>
                <a:cxn ang="0">
                  <a:pos x="10" y="203"/>
                </a:cxn>
                <a:cxn ang="0">
                  <a:pos x="10" y="203"/>
                </a:cxn>
                <a:cxn ang="0">
                  <a:pos x="6" y="222"/>
                </a:cxn>
                <a:cxn ang="0">
                  <a:pos x="3" y="243"/>
                </a:cxn>
                <a:cxn ang="0">
                  <a:pos x="1" y="263"/>
                </a:cxn>
                <a:cxn ang="0">
                  <a:pos x="0" y="283"/>
                </a:cxn>
                <a:cxn ang="0">
                  <a:pos x="0" y="283"/>
                </a:cxn>
                <a:cxn ang="0">
                  <a:pos x="1" y="290"/>
                </a:cxn>
                <a:cxn ang="0">
                  <a:pos x="2" y="292"/>
                </a:cxn>
                <a:cxn ang="0">
                  <a:pos x="3" y="294"/>
                </a:cxn>
                <a:cxn ang="0">
                  <a:pos x="6" y="296"/>
                </a:cxn>
                <a:cxn ang="0">
                  <a:pos x="8" y="296"/>
                </a:cxn>
                <a:cxn ang="0">
                  <a:pos x="11" y="296"/>
                </a:cxn>
                <a:cxn ang="0">
                  <a:pos x="14" y="294"/>
                </a:cxn>
                <a:cxn ang="0">
                  <a:pos x="14" y="294"/>
                </a:cxn>
                <a:cxn ang="0">
                  <a:pos x="15" y="293"/>
                </a:cxn>
                <a:cxn ang="0">
                  <a:pos x="16" y="291"/>
                </a:cxn>
                <a:cxn ang="0">
                  <a:pos x="15" y="287"/>
                </a:cxn>
                <a:cxn ang="0">
                  <a:pos x="14" y="285"/>
                </a:cxn>
                <a:cxn ang="0">
                  <a:pos x="12" y="285"/>
                </a:cxn>
                <a:cxn ang="0">
                  <a:pos x="11" y="284"/>
                </a:cxn>
                <a:cxn ang="0">
                  <a:pos x="9" y="285"/>
                </a:cxn>
                <a:cxn ang="0">
                  <a:pos x="9" y="285"/>
                </a:cxn>
                <a:cxn ang="0">
                  <a:pos x="11" y="282"/>
                </a:cxn>
                <a:cxn ang="0">
                  <a:pos x="12" y="276"/>
                </a:cxn>
                <a:cxn ang="0">
                  <a:pos x="14" y="259"/>
                </a:cxn>
                <a:cxn ang="0">
                  <a:pos x="14" y="232"/>
                </a:cxn>
                <a:cxn ang="0">
                  <a:pos x="14" y="232"/>
                </a:cxn>
                <a:cxn ang="0">
                  <a:pos x="17" y="212"/>
                </a:cxn>
                <a:cxn ang="0">
                  <a:pos x="21" y="193"/>
                </a:cxn>
                <a:cxn ang="0">
                  <a:pos x="29" y="155"/>
                </a:cxn>
                <a:cxn ang="0">
                  <a:pos x="29" y="155"/>
                </a:cxn>
                <a:cxn ang="0">
                  <a:pos x="38" y="119"/>
                </a:cxn>
                <a:cxn ang="0">
                  <a:pos x="48" y="83"/>
                </a:cxn>
                <a:cxn ang="0">
                  <a:pos x="48" y="83"/>
                </a:cxn>
                <a:cxn ang="0">
                  <a:pos x="58" y="45"/>
                </a:cxn>
                <a:cxn ang="0">
                  <a:pos x="64" y="25"/>
                </a:cxn>
                <a:cxn ang="0">
                  <a:pos x="68" y="16"/>
                </a:cxn>
                <a:cxn ang="0">
                  <a:pos x="72" y="8"/>
                </a:cxn>
                <a:cxn ang="0">
                  <a:pos x="72" y="8"/>
                </a:cxn>
                <a:cxn ang="0">
                  <a:pos x="73" y="5"/>
                </a:cxn>
                <a:cxn ang="0">
                  <a:pos x="73" y="3"/>
                </a:cxn>
                <a:cxn ang="0">
                  <a:pos x="72" y="2"/>
                </a:cxn>
                <a:cxn ang="0">
                  <a:pos x="71" y="1"/>
                </a:cxn>
                <a:cxn ang="0">
                  <a:pos x="69" y="0"/>
                </a:cxn>
                <a:cxn ang="0">
                  <a:pos x="67" y="0"/>
                </a:cxn>
                <a:cxn ang="0">
                  <a:pos x="65" y="1"/>
                </a:cxn>
                <a:cxn ang="0">
                  <a:pos x="63" y="2"/>
                </a:cxn>
                <a:cxn ang="0">
                  <a:pos x="63" y="2"/>
                </a:cxn>
              </a:cxnLst>
              <a:rect l="0" t="0" r="r" b="b"/>
              <a:pathLst>
                <a:path w="73" h="296">
                  <a:moveTo>
                    <a:pt x="63" y="2"/>
                  </a:moveTo>
                  <a:lnTo>
                    <a:pt x="63" y="2"/>
                  </a:lnTo>
                  <a:lnTo>
                    <a:pt x="58" y="14"/>
                  </a:lnTo>
                  <a:lnTo>
                    <a:pt x="54" y="25"/>
                  </a:lnTo>
                  <a:lnTo>
                    <a:pt x="47" y="49"/>
                  </a:lnTo>
                  <a:lnTo>
                    <a:pt x="34" y="96"/>
                  </a:lnTo>
                  <a:lnTo>
                    <a:pt x="34" y="96"/>
                  </a:lnTo>
                  <a:lnTo>
                    <a:pt x="27" y="122"/>
                  </a:lnTo>
                  <a:lnTo>
                    <a:pt x="21" y="149"/>
                  </a:lnTo>
                  <a:lnTo>
                    <a:pt x="10" y="203"/>
                  </a:lnTo>
                  <a:lnTo>
                    <a:pt x="10" y="203"/>
                  </a:lnTo>
                  <a:lnTo>
                    <a:pt x="6" y="222"/>
                  </a:lnTo>
                  <a:lnTo>
                    <a:pt x="3" y="243"/>
                  </a:lnTo>
                  <a:lnTo>
                    <a:pt x="1" y="263"/>
                  </a:lnTo>
                  <a:lnTo>
                    <a:pt x="0" y="283"/>
                  </a:lnTo>
                  <a:lnTo>
                    <a:pt x="0" y="283"/>
                  </a:lnTo>
                  <a:lnTo>
                    <a:pt x="1" y="290"/>
                  </a:lnTo>
                  <a:lnTo>
                    <a:pt x="2" y="292"/>
                  </a:lnTo>
                  <a:lnTo>
                    <a:pt x="3" y="294"/>
                  </a:lnTo>
                  <a:lnTo>
                    <a:pt x="6" y="296"/>
                  </a:lnTo>
                  <a:lnTo>
                    <a:pt x="8" y="296"/>
                  </a:lnTo>
                  <a:lnTo>
                    <a:pt x="11" y="296"/>
                  </a:lnTo>
                  <a:lnTo>
                    <a:pt x="14" y="294"/>
                  </a:lnTo>
                  <a:lnTo>
                    <a:pt x="14" y="294"/>
                  </a:lnTo>
                  <a:lnTo>
                    <a:pt x="15" y="293"/>
                  </a:lnTo>
                  <a:lnTo>
                    <a:pt x="16" y="291"/>
                  </a:lnTo>
                  <a:lnTo>
                    <a:pt x="15" y="287"/>
                  </a:lnTo>
                  <a:lnTo>
                    <a:pt x="14" y="285"/>
                  </a:lnTo>
                  <a:lnTo>
                    <a:pt x="12" y="285"/>
                  </a:lnTo>
                  <a:lnTo>
                    <a:pt x="11" y="284"/>
                  </a:lnTo>
                  <a:lnTo>
                    <a:pt x="9" y="285"/>
                  </a:lnTo>
                  <a:lnTo>
                    <a:pt x="9" y="285"/>
                  </a:lnTo>
                  <a:lnTo>
                    <a:pt x="11" y="282"/>
                  </a:lnTo>
                  <a:lnTo>
                    <a:pt x="12" y="276"/>
                  </a:lnTo>
                  <a:lnTo>
                    <a:pt x="14" y="259"/>
                  </a:lnTo>
                  <a:lnTo>
                    <a:pt x="14" y="232"/>
                  </a:lnTo>
                  <a:lnTo>
                    <a:pt x="14" y="232"/>
                  </a:lnTo>
                  <a:lnTo>
                    <a:pt x="17" y="212"/>
                  </a:lnTo>
                  <a:lnTo>
                    <a:pt x="21" y="193"/>
                  </a:lnTo>
                  <a:lnTo>
                    <a:pt x="29" y="155"/>
                  </a:lnTo>
                  <a:lnTo>
                    <a:pt x="29" y="155"/>
                  </a:lnTo>
                  <a:lnTo>
                    <a:pt x="38" y="119"/>
                  </a:lnTo>
                  <a:lnTo>
                    <a:pt x="48" y="83"/>
                  </a:lnTo>
                  <a:lnTo>
                    <a:pt x="48" y="83"/>
                  </a:lnTo>
                  <a:lnTo>
                    <a:pt x="58" y="45"/>
                  </a:lnTo>
                  <a:lnTo>
                    <a:pt x="64" y="25"/>
                  </a:lnTo>
                  <a:lnTo>
                    <a:pt x="68" y="16"/>
                  </a:lnTo>
                  <a:lnTo>
                    <a:pt x="72" y="8"/>
                  </a:lnTo>
                  <a:lnTo>
                    <a:pt x="72" y="8"/>
                  </a:lnTo>
                  <a:lnTo>
                    <a:pt x="73" y="5"/>
                  </a:lnTo>
                  <a:lnTo>
                    <a:pt x="73" y="3"/>
                  </a:lnTo>
                  <a:lnTo>
                    <a:pt x="72" y="2"/>
                  </a:lnTo>
                  <a:lnTo>
                    <a:pt x="71" y="1"/>
                  </a:lnTo>
                  <a:lnTo>
                    <a:pt x="69" y="0"/>
                  </a:lnTo>
                  <a:lnTo>
                    <a:pt x="67" y="0"/>
                  </a:lnTo>
                  <a:lnTo>
                    <a:pt x="65" y="1"/>
                  </a:lnTo>
                  <a:lnTo>
                    <a:pt x="63" y="2"/>
                  </a:lnTo>
                  <a:lnTo>
                    <a:pt x="6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 name="Freeform 167">
              <a:extLst>
                <a:ext uri="{FF2B5EF4-FFF2-40B4-BE49-F238E27FC236}">
                  <a16:creationId xmlns:a16="http://schemas.microsoft.com/office/drawing/2014/main" id="{EEE046D5-5E05-5B92-8927-6886A0E33C14}"/>
                </a:ext>
              </a:extLst>
            </p:cNvPr>
            <p:cNvSpPr/>
            <p:nvPr/>
          </p:nvSpPr>
          <p:spPr bwMode="auto">
            <a:xfrm>
              <a:off x="4251325" y="2206625"/>
              <a:ext cx="39688" cy="177800"/>
            </a:xfrm>
            <a:custGeom>
              <a:avLst/>
              <a:gdLst/>
              <a:ahLst/>
              <a:cxnLst>
                <a:cxn ang="0">
                  <a:pos x="66" y="3"/>
                </a:cxn>
                <a:cxn ang="0">
                  <a:pos x="66" y="3"/>
                </a:cxn>
                <a:cxn ang="0">
                  <a:pos x="51" y="40"/>
                </a:cxn>
                <a:cxn ang="0">
                  <a:pos x="44" y="59"/>
                </a:cxn>
                <a:cxn ang="0">
                  <a:pos x="38" y="78"/>
                </a:cxn>
                <a:cxn ang="0">
                  <a:pos x="38" y="78"/>
                </a:cxn>
                <a:cxn ang="0">
                  <a:pos x="33" y="101"/>
                </a:cxn>
                <a:cxn ang="0">
                  <a:pos x="29" y="124"/>
                </a:cxn>
                <a:cxn ang="0">
                  <a:pos x="20" y="170"/>
                </a:cxn>
                <a:cxn ang="0">
                  <a:pos x="20" y="170"/>
                </a:cxn>
                <a:cxn ang="0">
                  <a:pos x="5" y="249"/>
                </a:cxn>
                <a:cxn ang="0">
                  <a:pos x="5" y="249"/>
                </a:cxn>
                <a:cxn ang="0">
                  <a:pos x="2" y="270"/>
                </a:cxn>
                <a:cxn ang="0">
                  <a:pos x="1" y="290"/>
                </a:cxn>
                <a:cxn ang="0">
                  <a:pos x="0" y="311"/>
                </a:cxn>
                <a:cxn ang="0">
                  <a:pos x="0" y="332"/>
                </a:cxn>
                <a:cxn ang="0">
                  <a:pos x="0" y="332"/>
                </a:cxn>
                <a:cxn ang="0">
                  <a:pos x="0" y="334"/>
                </a:cxn>
                <a:cxn ang="0">
                  <a:pos x="1" y="336"/>
                </a:cxn>
                <a:cxn ang="0">
                  <a:pos x="3" y="336"/>
                </a:cxn>
                <a:cxn ang="0">
                  <a:pos x="5" y="337"/>
                </a:cxn>
                <a:cxn ang="0">
                  <a:pos x="6" y="336"/>
                </a:cxn>
                <a:cxn ang="0">
                  <a:pos x="8" y="336"/>
                </a:cxn>
                <a:cxn ang="0">
                  <a:pos x="9" y="334"/>
                </a:cxn>
                <a:cxn ang="0">
                  <a:pos x="9" y="332"/>
                </a:cxn>
                <a:cxn ang="0">
                  <a:pos x="9" y="332"/>
                </a:cxn>
                <a:cxn ang="0">
                  <a:pos x="9" y="310"/>
                </a:cxn>
                <a:cxn ang="0">
                  <a:pos x="10" y="288"/>
                </a:cxn>
                <a:cxn ang="0">
                  <a:pos x="12" y="265"/>
                </a:cxn>
                <a:cxn ang="0">
                  <a:pos x="16" y="244"/>
                </a:cxn>
                <a:cxn ang="0">
                  <a:pos x="16" y="244"/>
                </a:cxn>
                <a:cxn ang="0">
                  <a:pos x="32" y="164"/>
                </a:cxn>
                <a:cxn ang="0">
                  <a:pos x="32" y="164"/>
                </a:cxn>
                <a:cxn ang="0">
                  <a:pos x="39" y="122"/>
                </a:cxn>
                <a:cxn ang="0">
                  <a:pos x="47" y="81"/>
                </a:cxn>
                <a:cxn ang="0">
                  <a:pos x="47" y="81"/>
                </a:cxn>
                <a:cxn ang="0">
                  <a:pos x="52" y="61"/>
                </a:cxn>
                <a:cxn ang="0">
                  <a:pos x="60" y="43"/>
                </a:cxn>
                <a:cxn ang="0">
                  <a:pos x="75" y="6"/>
                </a:cxn>
                <a:cxn ang="0">
                  <a:pos x="75" y="6"/>
                </a:cxn>
                <a:cxn ang="0">
                  <a:pos x="76" y="4"/>
                </a:cxn>
                <a:cxn ang="0">
                  <a:pos x="75" y="2"/>
                </a:cxn>
                <a:cxn ang="0">
                  <a:pos x="74" y="1"/>
                </a:cxn>
                <a:cxn ang="0">
                  <a:pos x="72" y="0"/>
                </a:cxn>
                <a:cxn ang="0">
                  <a:pos x="69" y="1"/>
                </a:cxn>
                <a:cxn ang="0">
                  <a:pos x="67" y="2"/>
                </a:cxn>
                <a:cxn ang="0">
                  <a:pos x="66" y="3"/>
                </a:cxn>
                <a:cxn ang="0">
                  <a:pos x="66" y="3"/>
                </a:cxn>
              </a:cxnLst>
              <a:rect l="0" t="0" r="r" b="b"/>
              <a:pathLst>
                <a:path w="76" h="337">
                  <a:moveTo>
                    <a:pt x="66" y="3"/>
                  </a:moveTo>
                  <a:lnTo>
                    <a:pt x="66" y="3"/>
                  </a:lnTo>
                  <a:lnTo>
                    <a:pt x="51" y="40"/>
                  </a:lnTo>
                  <a:lnTo>
                    <a:pt x="44" y="59"/>
                  </a:lnTo>
                  <a:lnTo>
                    <a:pt x="38" y="78"/>
                  </a:lnTo>
                  <a:lnTo>
                    <a:pt x="38" y="78"/>
                  </a:lnTo>
                  <a:lnTo>
                    <a:pt x="33" y="101"/>
                  </a:lnTo>
                  <a:lnTo>
                    <a:pt x="29" y="124"/>
                  </a:lnTo>
                  <a:lnTo>
                    <a:pt x="20" y="170"/>
                  </a:lnTo>
                  <a:lnTo>
                    <a:pt x="20" y="170"/>
                  </a:lnTo>
                  <a:lnTo>
                    <a:pt x="5" y="249"/>
                  </a:lnTo>
                  <a:lnTo>
                    <a:pt x="5" y="249"/>
                  </a:lnTo>
                  <a:lnTo>
                    <a:pt x="2" y="270"/>
                  </a:lnTo>
                  <a:lnTo>
                    <a:pt x="1" y="290"/>
                  </a:lnTo>
                  <a:lnTo>
                    <a:pt x="0" y="311"/>
                  </a:lnTo>
                  <a:lnTo>
                    <a:pt x="0" y="332"/>
                  </a:lnTo>
                  <a:lnTo>
                    <a:pt x="0" y="332"/>
                  </a:lnTo>
                  <a:lnTo>
                    <a:pt x="0" y="334"/>
                  </a:lnTo>
                  <a:lnTo>
                    <a:pt x="1" y="336"/>
                  </a:lnTo>
                  <a:lnTo>
                    <a:pt x="3" y="336"/>
                  </a:lnTo>
                  <a:lnTo>
                    <a:pt x="5" y="337"/>
                  </a:lnTo>
                  <a:lnTo>
                    <a:pt x="6" y="336"/>
                  </a:lnTo>
                  <a:lnTo>
                    <a:pt x="8" y="336"/>
                  </a:lnTo>
                  <a:lnTo>
                    <a:pt x="9" y="334"/>
                  </a:lnTo>
                  <a:lnTo>
                    <a:pt x="9" y="332"/>
                  </a:lnTo>
                  <a:lnTo>
                    <a:pt x="9" y="332"/>
                  </a:lnTo>
                  <a:lnTo>
                    <a:pt x="9" y="310"/>
                  </a:lnTo>
                  <a:lnTo>
                    <a:pt x="10" y="288"/>
                  </a:lnTo>
                  <a:lnTo>
                    <a:pt x="12" y="265"/>
                  </a:lnTo>
                  <a:lnTo>
                    <a:pt x="16" y="244"/>
                  </a:lnTo>
                  <a:lnTo>
                    <a:pt x="16" y="244"/>
                  </a:lnTo>
                  <a:lnTo>
                    <a:pt x="32" y="164"/>
                  </a:lnTo>
                  <a:lnTo>
                    <a:pt x="32" y="164"/>
                  </a:lnTo>
                  <a:lnTo>
                    <a:pt x="39" y="122"/>
                  </a:lnTo>
                  <a:lnTo>
                    <a:pt x="47" y="81"/>
                  </a:lnTo>
                  <a:lnTo>
                    <a:pt x="47" y="81"/>
                  </a:lnTo>
                  <a:lnTo>
                    <a:pt x="52" y="61"/>
                  </a:lnTo>
                  <a:lnTo>
                    <a:pt x="60" y="43"/>
                  </a:lnTo>
                  <a:lnTo>
                    <a:pt x="75" y="6"/>
                  </a:lnTo>
                  <a:lnTo>
                    <a:pt x="75" y="6"/>
                  </a:lnTo>
                  <a:lnTo>
                    <a:pt x="76" y="4"/>
                  </a:lnTo>
                  <a:lnTo>
                    <a:pt x="75" y="2"/>
                  </a:lnTo>
                  <a:lnTo>
                    <a:pt x="74" y="1"/>
                  </a:lnTo>
                  <a:lnTo>
                    <a:pt x="72" y="0"/>
                  </a:lnTo>
                  <a:lnTo>
                    <a:pt x="69" y="1"/>
                  </a:lnTo>
                  <a:lnTo>
                    <a:pt x="67" y="2"/>
                  </a:lnTo>
                  <a:lnTo>
                    <a:pt x="66" y="3"/>
                  </a:lnTo>
                  <a:lnTo>
                    <a:pt x="66"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 name="Freeform 168">
              <a:extLst>
                <a:ext uri="{FF2B5EF4-FFF2-40B4-BE49-F238E27FC236}">
                  <a16:creationId xmlns:a16="http://schemas.microsoft.com/office/drawing/2014/main" id="{379DA153-73FD-ED79-A381-94496ACE90D5}"/>
                </a:ext>
              </a:extLst>
            </p:cNvPr>
            <p:cNvSpPr/>
            <p:nvPr/>
          </p:nvSpPr>
          <p:spPr bwMode="auto">
            <a:xfrm>
              <a:off x="4271963" y="2197100"/>
              <a:ext cx="55563" cy="195263"/>
            </a:xfrm>
            <a:custGeom>
              <a:avLst/>
              <a:gdLst/>
              <a:ahLst/>
              <a:cxnLst>
                <a:cxn ang="0">
                  <a:pos x="98" y="2"/>
                </a:cxn>
                <a:cxn ang="0">
                  <a:pos x="98" y="2"/>
                </a:cxn>
                <a:cxn ang="0">
                  <a:pos x="84" y="26"/>
                </a:cxn>
                <a:cxn ang="0">
                  <a:pos x="71" y="51"/>
                </a:cxn>
                <a:cxn ang="0">
                  <a:pos x="61" y="77"/>
                </a:cxn>
                <a:cxn ang="0">
                  <a:pos x="51" y="103"/>
                </a:cxn>
                <a:cxn ang="0">
                  <a:pos x="42" y="128"/>
                </a:cxn>
                <a:cxn ang="0">
                  <a:pos x="34" y="155"/>
                </a:cxn>
                <a:cxn ang="0">
                  <a:pos x="27" y="182"/>
                </a:cxn>
                <a:cxn ang="0">
                  <a:pos x="21" y="209"/>
                </a:cxn>
                <a:cxn ang="0">
                  <a:pos x="21" y="209"/>
                </a:cxn>
                <a:cxn ang="0">
                  <a:pos x="14" y="234"/>
                </a:cxn>
                <a:cxn ang="0">
                  <a:pos x="9" y="259"/>
                </a:cxn>
                <a:cxn ang="0">
                  <a:pos x="6" y="283"/>
                </a:cxn>
                <a:cxn ang="0">
                  <a:pos x="3" y="308"/>
                </a:cxn>
                <a:cxn ang="0">
                  <a:pos x="3" y="308"/>
                </a:cxn>
                <a:cxn ang="0">
                  <a:pos x="1" y="323"/>
                </a:cxn>
                <a:cxn ang="0">
                  <a:pos x="0" y="340"/>
                </a:cxn>
                <a:cxn ang="0">
                  <a:pos x="0" y="349"/>
                </a:cxn>
                <a:cxn ang="0">
                  <a:pos x="1" y="356"/>
                </a:cxn>
                <a:cxn ang="0">
                  <a:pos x="4" y="363"/>
                </a:cxn>
                <a:cxn ang="0">
                  <a:pos x="6" y="366"/>
                </a:cxn>
                <a:cxn ang="0">
                  <a:pos x="8" y="368"/>
                </a:cxn>
                <a:cxn ang="0">
                  <a:pos x="8" y="368"/>
                </a:cxn>
                <a:cxn ang="0">
                  <a:pos x="11" y="370"/>
                </a:cxn>
                <a:cxn ang="0">
                  <a:pos x="13" y="369"/>
                </a:cxn>
                <a:cxn ang="0">
                  <a:pos x="15" y="368"/>
                </a:cxn>
                <a:cxn ang="0">
                  <a:pos x="16" y="365"/>
                </a:cxn>
                <a:cxn ang="0">
                  <a:pos x="16" y="361"/>
                </a:cxn>
                <a:cxn ang="0">
                  <a:pos x="16" y="361"/>
                </a:cxn>
                <a:cxn ang="0">
                  <a:pos x="16" y="359"/>
                </a:cxn>
                <a:cxn ang="0">
                  <a:pos x="15" y="357"/>
                </a:cxn>
                <a:cxn ang="0">
                  <a:pos x="13" y="356"/>
                </a:cxn>
                <a:cxn ang="0">
                  <a:pos x="11" y="356"/>
                </a:cxn>
                <a:cxn ang="0">
                  <a:pos x="11" y="356"/>
                </a:cxn>
                <a:cxn ang="0">
                  <a:pos x="10" y="349"/>
                </a:cxn>
                <a:cxn ang="0">
                  <a:pos x="10" y="339"/>
                </a:cxn>
                <a:cxn ang="0">
                  <a:pos x="11" y="324"/>
                </a:cxn>
                <a:cxn ang="0">
                  <a:pos x="11" y="324"/>
                </a:cxn>
                <a:cxn ang="0">
                  <a:pos x="12" y="304"/>
                </a:cxn>
                <a:cxn ang="0">
                  <a:pos x="14" y="283"/>
                </a:cxn>
                <a:cxn ang="0">
                  <a:pos x="14" y="283"/>
                </a:cxn>
                <a:cxn ang="0">
                  <a:pos x="19" y="259"/>
                </a:cxn>
                <a:cxn ang="0">
                  <a:pos x="24" y="235"/>
                </a:cxn>
                <a:cxn ang="0">
                  <a:pos x="35" y="185"/>
                </a:cxn>
                <a:cxn ang="0">
                  <a:pos x="35" y="185"/>
                </a:cxn>
                <a:cxn ang="0">
                  <a:pos x="47" y="143"/>
                </a:cxn>
                <a:cxn ang="0">
                  <a:pos x="61" y="102"/>
                </a:cxn>
                <a:cxn ang="0">
                  <a:pos x="61" y="102"/>
                </a:cxn>
                <a:cxn ang="0">
                  <a:pos x="70" y="77"/>
                </a:cxn>
                <a:cxn ang="0">
                  <a:pos x="80" y="53"/>
                </a:cxn>
                <a:cxn ang="0">
                  <a:pos x="93" y="30"/>
                </a:cxn>
                <a:cxn ang="0">
                  <a:pos x="106" y="8"/>
                </a:cxn>
                <a:cxn ang="0">
                  <a:pos x="106" y="8"/>
                </a:cxn>
                <a:cxn ang="0">
                  <a:pos x="106" y="6"/>
                </a:cxn>
                <a:cxn ang="0">
                  <a:pos x="106" y="3"/>
                </a:cxn>
                <a:cxn ang="0">
                  <a:pos x="105" y="2"/>
                </a:cxn>
                <a:cxn ang="0">
                  <a:pos x="104" y="0"/>
                </a:cxn>
                <a:cxn ang="0">
                  <a:pos x="102" y="0"/>
                </a:cxn>
                <a:cxn ang="0">
                  <a:pos x="101" y="0"/>
                </a:cxn>
                <a:cxn ang="0">
                  <a:pos x="99" y="0"/>
                </a:cxn>
                <a:cxn ang="0">
                  <a:pos x="98" y="2"/>
                </a:cxn>
                <a:cxn ang="0">
                  <a:pos x="98" y="2"/>
                </a:cxn>
              </a:cxnLst>
              <a:rect l="0" t="0" r="r" b="b"/>
              <a:pathLst>
                <a:path w="106" h="370">
                  <a:moveTo>
                    <a:pt x="98" y="2"/>
                  </a:moveTo>
                  <a:lnTo>
                    <a:pt x="98" y="2"/>
                  </a:lnTo>
                  <a:lnTo>
                    <a:pt x="84" y="26"/>
                  </a:lnTo>
                  <a:lnTo>
                    <a:pt x="71" y="51"/>
                  </a:lnTo>
                  <a:lnTo>
                    <a:pt x="61" y="77"/>
                  </a:lnTo>
                  <a:lnTo>
                    <a:pt x="51" y="103"/>
                  </a:lnTo>
                  <a:lnTo>
                    <a:pt x="42" y="128"/>
                  </a:lnTo>
                  <a:lnTo>
                    <a:pt x="34" y="155"/>
                  </a:lnTo>
                  <a:lnTo>
                    <a:pt x="27" y="182"/>
                  </a:lnTo>
                  <a:lnTo>
                    <a:pt x="21" y="209"/>
                  </a:lnTo>
                  <a:lnTo>
                    <a:pt x="21" y="209"/>
                  </a:lnTo>
                  <a:lnTo>
                    <a:pt x="14" y="234"/>
                  </a:lnTo>
                  <a:lnTo>
                    <a:pt x="9" y="259"/>
                  </a:lnTo>
                  <a:lnTo>
                    <a:pt x="6" y="283"/>
                  </a:lnTo>
                  <a:lnTo>
                    <a:pt x="3" y="308"/>
                  </a:lnTo>
                  <a:lnTo>
                    <a:pt x="3" y="308"/>
                  </a:lnTo>
                  <a:lnTo>
                    <a:pt x="1" y="323"/>
                  </a:lnTo>
                  <a:lnTo>
                    <a:pt x="0" y="340"/>
                  </a:lnTo>
                  <a:lnTo>
                    <a:pt x="0" y="349"/>
                  </a:lnTo>
                  <a:lnTo>
                    <a:pt x="1" y="356"/>
                  </a:lnTo>
                  <a:lnTo>
                    <a:pt x="4" y="363"/>
                  </a:lnTo>
                  <a:lnTo>
                    <a:pt x="6" y="366"/>
                  </a:lnTo>
                  <a:lnTo>
                    <a:pt x="8" y="368"/>
                  </a:lnTo>
                  <a:lnTo>
                    <a:pt x="8" y="368"/>
                  </a:lnTo>
                  <a:lnTo>
                    <a:pt x="11" y="370"/>
                  </a:lnTo>
                  <a:lnTo>
                    <a:pt x="13" y="369"/>
                  </a:lnTo>
                  <a:lnTo>
                    <a:pt x="15" y="368"/>
                  </a:lnTo>
                  <a:lnTo>
                    <a:pt x="16" y="365"/>
                  </a:lnTo>
                  <a:lnTo>
                    <a:pt x="16" y="361"/>
                  </a:lnTo>
                  <a:lnTo>
                    <a:pt x="16" y="361"/>
                  </a:lnTo>
                  <a:lnTo>
                    <a:pt x="16" y="359"/>
                  </a:lnTo>
                  <a:lnTo>
                    <a:pt x="15" y="357"/>
                  </a:lnTo>
                  <a:lnTo>
                    <a:pt x="13" y="356"/>
                  </a:lnTo>
                  <a:lnTo>
                    <a:pt x="11" y="356"/>
                  </a:lnTo>
                  <a:lnTo>
                    <a:pt x="11" y="356"/>
                  </a:lnTo>
                  <a:lnTo>
                    <a:pt x="10" y="349"/>
                  </a:lnTo>
                  <a:lnTo>
                    <a:pt x="10" y="339"/>
                  </a:lnTo>
                  <a:lnTo>
                    <a:pt x="11" y="324"/>
                  </a:lnTo>
                  <a:lnTo>
                    <a:pt x="11" y="324"/>
                  </a:lnTo>
                  <a:lnTo>
                    <a:pt x="12" y="304"/>
                  </a:lnTo>
                  <a:lnTo>
                    <a:pt x="14" y="283"/>
                  </a:lnTo>
                  <a:lnTo>
                    <a:pt x="14" y="283"/>
                  </a:lnTo>
                  <a:lnTo>
                    <a:pt x="19" y="259"/>
                  </a:lnTo>
                  <a:lnTo>
                    <a:pt x="24" y="235"/>
                  </a:lnTo>
                  <a:lnTo>
                    <a:pt x="35" y="185"/>
                  </a:lnTo>
                  <a:lnTo>
                    <a:pt x="35" y="185"/>
                  </a:lnTo>
                  <a:lnTo>
                    <a:pt x="47" y="143"/>
                  </a:lnTo>
                  <a:lnTo>
                    <a:pt x="61" y="102"/>
                  </a:lnTo>
                  <a:lnTo>
                    <a:pt x="61" y="102"/>
                  </a:lnTo>
                  <a:lnTo>
                    <a:pt x="70" y="77"/>
                  </a:lnTo>
                  <a:lnTo>
                    <a:pt x="80" y="53"/>
                  </a:lnTo>
                  <a:lnTo>
                    <a:pt x="93" y="30"/>
                  </a:lnTo>
                  <a:lnTo>
                    <a:pt x="106" y="8"/>
                  </a:lnTo>
                  <a:lnTo>
                    <a:pt x="106" y="8"/>
                  </a:lnTo>
                  <a:lnTo>
                    <a:pt x="106" y="6"/>
                  </a:lnTo>
                  <a:lnTo>
                    <a:pt x="106" y="3"/>
                  </a:lnTo>
                  <a:lnTo>
                    <a:pt x="105" y="2"/>
                  </a:lnTo>
                  <a:lnTo>
                    <a:pt x="104" y="0"/>
                  </a:lnTo>
                  <a:lnTo>
                    <a:pt x="102" y="0"/>
                  </a:lnTo>
                  <a:lnTo>
                    <a:pt x="101" y="0"/>
                  </a:lnTo>
                  <a:lnTo>
                    <a:pt x="99" y="0"/>
                  </a:lnTo>
                  <a:lnTo>
                    <a:pt x="98" y="2"/>
                  </a:lnTo>
                  <a:lnTo>
                    <a:pt x="98"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 name="Freeform 169">
              <a:extLst>
                <a:ext uri="{FF2B5EF4-FFF2-40B4-BE49-F238E27FC236}">
                  <a16:creationId xmlns:a16="http://schemas.microsoft.com/office/drawing/2014/main" id="{B4E7DA38-6EEB-E358-7C7E-A131AA36D01F}"/>
                </a:ext>
              </a:extLst>
            </p:cNvPr>
            <p:cNvSpPr/>
            <p:nvPr/>
          </p:nvSpPr>
          <p:spPr bwMode="auto">
            <a:xfrm>
              <a:off x="4305300" y="2198688"/>
              <a:ext cx="39688" cy="146050"/>
            </a:xfrm>
            <a:custGeom>
              <a:avLst/>
              <a:gdLst/>
              <a:ahLst/>
              <a:cxnLst>
                <a:cxn ang="0">
                  <a:pos x="68" y="2"/>
                </a:cxn>
                <a:cxn ang="0">
                  <a:pos x="68" y="2"/>
                </a:cxn>
                <a:cxn ang="0">
                  <a:pos x="62" y="10"/>
                </a:cxn>
                <a:cxn ang="0">
                  <a:pos x="57" y="20"/>
                </a:cxn>
                <a:cxn ang="0">
                  <a:pos x="54" y="31"/>
                </a:cxn>
                <a:cxn ang="0">
                  <a:pos x="53" y="41"/>
                </a:cxn>
                <a:cxn ang="0">
                  <a:pos x="53" y="41"/>
                </a:cxn>
                <a:cxn ang="0">
                  <a:pos x="51" y="51"/>
                </a:cxn>
                <a:cxn ang="0">
                  <a:pos x="49" y="60"/>
                </a:cxn>
                <a:cxn ang="0">
                  <a:pos x="42" y="80"/>
                </a:cxn>
                <a:cxn ang="0">
                  <a:pos x="37" y="101"/>
                </a:cxn>
                <a:cxn ang="0">
                  <a:pos x="32" y="120"/>
                </a:cxn>
                <a:cxn ang="0">
                  <a:pos x="32" y="120"/>
                </a:cxn>
                <a:cxn ang="0">
                  <a:pos x="14" y="191"/>
                </a:cxn>
                <a:cxn ang="0">
                  <a:pos x="7" y="227"/>
                </a:cxn>
                <a:cxn ang="0">
                  <a:pos x="3" y="244"/>
                </a:cxn>
                <a:cxn ang="0">
                  <a:pos x="1" y="263"/>
                </a:cxn>
                <a:cxn ang="0">
                  <a:pos x="1" y="263"/>
                </a:cxn>
                <a:cxn ang="0">
                  <a:pos x="0" y="265"/>
                </a:cxn>
                <a:cxn ang="0">
                  <a:pos x="0" y="270"/>
                </a:cxn>
                <a:cxn ang="0">
                  <a:pos x="0" y="270"/>
                </a:cxn>
                <a:cxn ang="0">
                  <a:pos x="0" y="272"/>
                </a:cxn>
                <a:cxn ang="0">
                  <a:pos x="1" y="273"/>
                </a:cxn>
                <a:cxn ang="0">
                  <a:pos x="3" y="274"/>
                </a:cxn>
                <a:cxn ang="0">
                  <a:pos x="4" y="274"/>
                </a:cxn>
                <a:cxn ang="0">
                  <a:pos x="7" y="273"/>
                </a:cxn>
                <a:cxn ang="0">
                  <a:pos x="8" y="272"/>
                </a:cxn>
                <a:cxn ang="0">
                  <a:pos x="9" y="270"/>
                </a:cxn>
                <a:cxn ang="0">
                  <a:pos x="9" y="270"/>
                </a:cxn>
                <a:cxn ang="0">
                  <a:pos x="11" y="254"/>
                </a:cxn>
                <a:cxn ang="0">
                  <a:pos x="14" y="237"/>
                </a:cxn>
                <a:cxn ang="0">
                  <a:pos x="22" y="204"/>
                </a:cxn>
                <a:cxn ang="0">
                  <a:pos x="37" y="139"/>
                </a:cxn>
                <a:cxn ang="0">
                  <a:pos x="37" y="139"/>
                </a:cxn>
                <a:cxn ang="0">
                  <a:pos x="45" y="106"/>
                </a:cxn>
                <a:cxn ang="0">
                  <a:pos x="54" y="73"/>
                </a:cxn>
                <a:cxn ang="0">
                  <a:pos x="54" y="73"/>
                </a:cxn>
                <a:cxn ang="0">
                  <a:pos x="58" y="56"/>
                </a:cxn>
                <a:cxn ang="0">
                  <a:pos x="61" y="39"/>
                </a:cxn>
                <a:cxn ang="0">
                  <a:pos x="64" y="31"/>
                </a:cxn>
                <a:cxn ang="0">
                  <a:pos x="66" y="22"/>
                </a:cxn>
                <a:cxn ang="0">
                  <a:pos x="70" y="14"/>
                </a:cxn>
                <a:cxn ang="0">
                  <a:pos x="74" y="8"/>
                </a:cxn>
                <a:cxn ang="0">
                  <a:pos x="74" y="8"/>
                </a:cxn>
                <a:cxn ang="0">
                  <a:pos x="75" y="6"/>
                </a:cxn>
                <a:cxn ang="0">
                  <a:pos x="75" y="5"/>
                </a:cxn>
                <a:cxn ang="0">
                  <a:pos x="74" y="1"/>
                </a:cxn>
                <a:cxn ang="0">
                  <a:pos x="72" y="0"/>
                </a:cxn>
                <a:cxn ang="0">
                  <a:pos x="71" y="0"/>
                </a:cxn>
                <a:cxn ang="0">
                  <a:pos x="69" y="0"/>
                </a:cxn>
                <a:cxn ang="0">
                  <a:pos x="68" y="2"/>
                </a:cxn>
                <a:cxn ang="0">
                  <a:pos x="68" y="2"/>
                </a:cxn>
              </a:cxnLst>
              <a:rect l="0" t="0" r="r" b="b"/>
              <a:pathLst>
                <a:path w="75" h="274">
                  <a:moveTo>
                    <a:pt x="68" y="2"/>
                  </a:moveTo>
                  <a:lnTo>
                    <a:pt x="68" y="2"/>
                  </a:lnTo>
                  <a:lnTo>
                    <a:pt x="62" y="10"/>
                  </a:lnTo>
                  <a:lnTo>
                    <a:pt x="57" y="20"/>
                  </a:lnTo>
                  <a:lnTo>
                    <a:pt x="54" y="31"/>
                  </a:lnTo>
                  <a:lnTo>
                    <a:pt x="53" y="41"/>
                  </a:lnTo>
                  <a:lnTo>
                    <a:pt x="53" y="41"/>
                  </a:lnTo>
                  <a:lnTo>
                    <a:pt x="51" y="51"/>
                  </a:lnTo>
                  <a:lnTo>
                    <a:pt x="49" y="60"/>
                  </a:lnTo>
                  <a:lnTo>
                    <a:pt x="42" y="80"/>
                  </a:lnTo>
                  <a:lnTo>
                    <a:pt x="37" y="101"/>
                  </a:lnTo>
                  <a:lnTo>
                    <a:pt x="32" y="120"/>
                  </a:lnTo>
                  <a:lnTo>
                    <a:pt x="32" y="120"/>
                  </a:lnTo>
                  <a:lnTo>
                    <a:pt x="14" y="191"/>
                  </a:lnTo>
                  <a:lnTo>
                    <a:pt x="7" y="227"/>
                  </a:lnTo>
                  <a:lnTo>
                    <a:pt x="3" y="244"/>
                  </a:lnTo>
                  <a:lnTo>
                    <a:pt x="1" y="263"/>
                  </a:lnTo>
                  <a:lnTo>
                    <a:pt x="1" y="263"/>
                  </a:lnTo>
                  <a:lnTo>
                    <a:pt x="0" y="265"/>
                  </a:lnTo>
                  <a:lnTo>
                    <a:pt x="0" y="270"/>
                  </a:lnTo>
                  <a:lnTo>
                    <a:pt x="0" y="270"/>
                  </a:lnTo>
                  <a:lnTo>
                    <a:pt x="0" y="272"/>
                  </a:lnTo>
                  <a:lnTo>
                    <a:pt x="1" y="273"/>
                  </a:lnTo>
                  <a:lnTo>
                    <a:pt x="3" y="274"/>
                  </a:lnTo>
                  <a:lnTo>
                    <a:pt x="4" y="274"/>
                  </a:lnTo>
                  <a:lnTo>
                    <a:pt x="7" y="273"/>
                  </a:lnTo>
                  <a:lnTo>
                    <a:pt x="8" y="272"/>
                  </a:lnTo>
                  <a:lnTo>
                    <a:pt x="9" y="270"/>
                  </a:lnTo>
                  <a:lnTo>
                    <a:pt x="9" y="270"/>
                  </a:lnTo>
                  <a:lnTo>
                    <a:pt x="11" y="254"/>
                  </a:lnTo>
                  <a:lnTo>
                    <a:pt x="14" y="237"/>
                  </a:lnTo>
                  <a:lnTo>
                    <a:pt x="22" y="204"/>
                  </a:lnTo>
                  <a:lnTo>
                    <a:pt x="37" y="139"/>
                  </a:lnTo>
                  <a:lnTo>
                    <a:pt x="37" y="139"/>
                  </a:lnTo>
                  <a:lnTo>
                    <a:pt x="45" y="106"/>
                  </a:lnTo>
                  <a:lnTo>
                    <a:pt x="54" y="73"/>
                  </a:lnTo>
                  <a:lnTo>
                    <a:pt x="54" y="73"/>
                  </a:lnTo>
                  <a:lnTo>
                    <a:pt x="58" y="56"/>
                  </a:lnTo>
                  <a:lnTo>
                    <a:pt x="61" y="39"/>
                  </a:lnTo>
                  <a:lnTo>
                    <a:pt x="64" y="31"/>
                  </a:lnTo>
                  <a:lnTo>
                    <a:pt x="66" y="22"/>
                  </a:lnTo>
                  <a:lnTo>
                    <a:pt x="70" y="14"/>
                  </a:lnTo>
                  <a:lnTo>
                    <a:pt x="74" y="8"/>
                  </a:lnTo>
                  <a:lnTo>
                    <a:pt x="74" y="8"/>
                  </a:lnTo>
                  <a:lnTo>
                    <a:pt x="75" y="6"/>
                  </a:lnTo>
                  <a:lnTo>
                    <a:pt x="75" y="5"/>
                  </a:lnTo>
                  <a:lnTo>
                    <a:pt x="74" y="1"/>
                  </a:lnTo>
                  <a:lnTo>
                    <a:pt x="72" y="0"/>
                  </a:lnTo>
                  <a:lnTo>
                    <a:pt x="71" y="0"/>
                  </a:lnTo>
                  <a:lnTo>
                    <a:pt x="69" y="0"/>
                  </a:lnTo>
                  <a:lnTo>
                    <a:pt x="68" y="2"/>
                  </a:lnTo>
                  <a:lnTo>
                    <a:pt x="68"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 name="Freeform 170">
              <a:extLst>
                <a:ext uri="{FF2B5EF4-FFF2-40B4-BE49-F238E27FC236}">
                  <a16:creationId xmlns:a16="http://schemas.microsoft.com/office/drawing/2014/main" id="{0B1B7FEA-A02E-0024-10D7-F6D1C1B3B5BE}"/>
                </a:ext>
              </a:extLst>
            </p:cNvPr>
            <p:cNvSpPr/>
            <p:nvPr/>
          </p:nvSpPr>
          <p:spPr bwMode="auto">
            <a:xfrm>
              <a:off x="4338638" y="2201863"/>
              <a:ext cx="31750" cy="112713"/>
            </a:xfrm>
            <a:custGeom>
              <a:avLst/>
              <a:gdLst/>
              <a:ahLst/>
              <a:cxnLst>
                <a:cxn ang="0">
                  <a:pos x="52" y="4"/>
                </a:cxn>
                <a:cxn ang="0">
                  <a:pos x="52" y="4"/>
                </a:cxn>
                <a:cxn ang="0">
                  <a:pos x="51" y="10"/>
                </a:cxn>
                <a:cxn ang="0">
                  <a:pos x="48" y="16"/>
                </a:cxn>
                <a:cxn ang="0">
                  <a:pos x="43" y="29"/>
                </a:cxn>
                <a:cxn ang="0">
                  <a:pos x="38" y="41"/>
                </a:cxn>
                <a:cxn ang="0">
                  <a:pos x="36" y="47"/>
                </a:cxn>
                <a:cxn ang="0">
                  <a:pos x="34" y="54"/>
                </a:cxn>
                <a:cxn ang="0">
                  <a:pos x="34" y="54"/>
                </a:cxn>
                <a:cxn ang="0">
                  <a:pos x="25" y="103"/>
                </a:cxn>
                <a:cxn ang="0">
                  <a:pos x="25" y="103"/>
                </a:cxn>
                <a:cxn ang="0">
                  <a:pos x="23" y="116"/>
                </a:cxn>
                <a:cxn ang="0">
                  <a:pos x="19" y="129"/>
                </a:cxn>
                <a:cxn ang="0">
                  <a:pos x="10" y="156"/>
                </a:cxn>
                <a:cxn ang="0">
                  <a:pos x="3" y="181"/>
                </a:cxn>
                <a:cxn ang="0">
                  <a:pos x="1" y="195"/>
                </a:cxn>
                <a:cxn ang="0">
                  <a:pos x="0" y="208"/>
                </a:cxn>
                <a:cxn ang="0">
                  <a:pos x="0" y="208"/>
                </a:cxn>
                <a:cxn ang="0">
                  <a:pos x="0" y="210"/>
                </a:cxn>
                <a:cxn ang="0">
                  <a:pos x="1" y="211"/>
                </a:cxn>
                <a:cxn ang="0">
                  <a:pos x="2" y="212"/>
                </a:cxn>
                <a:cxn ang="0">
                  <a:pos x="4" y="212"/>
                </a:cxn>
                <a:cxn ang="0">
                  <a:pos x="6" y="212"/>
                </a:cxn>
                <a:cxn ang="0">
                  <a:pos x="7" y="211"/>
                </a:cxn>
                <a:cxn ang="0">
                  <a:pos x="8" y="210"/>
                </a:cxn>
                <a:cxn ang="0">
                  <a:pos x="9" y="208"/>
                </a:cxn>
                <a:cxn ang="0">
                  <a:pos x="9" y="208"/>
                </a:cxn>
                <a:cxn ang="0">
                  <a:pos x="10" y="200"/>
                </a:cxn>
                <a:cxn ang="0">
                  <a:pos x="11" y="192"/>
                </a:cxn>
                <a:cxn ang="0">
                  <a:pos x="15" y="176"/>
                </a:cxn>
                <a:cxn ang="0">
                  <a:pos x="26" y="144"/>
                </a:cxn>
                <a:cxn ang="0">
                  <a:pos x="26" y="144"/>
                </a:cxn>
                <a:cxn ang="0">
                  <a:pos x="29" y="131"/>
                </a:cxn>
                <a:cxn ang="0">
                  <a:pos x="32" y="117"/>
                </a:cxn>
                <a:cxn ang="0">
                  <a:pos x="37" y="91"/>
                </a:cxn>
                <a:cxn ang="0">
                  <a:pos x="37" y="91"/>
                </a:cxn>
                <a:cxn ang="0">
                  <a:pos x="41" y="67"/>
                </a:cxn>
                <a:cxn ang="0">
                  <a:pos x="46" y="42"/>
                </a:cxn>
                <a:cxn ang="0">
                  <a:pos x="46" y="42"/>
                </a:cxn>
                <a:cxn ang="0">
                  <a:pos x="50" y="33"/>
                </a:cxn>
                <a:cxn ang="0">
                  <a:pos x="55" y="23"/>
                </a:cxn>
                <a:cxn ang="0">
                  <a:pos x="59" y="14"/>
                </a:cxn>
                <a:cxn ang="0">
                  <a:pos x="60" y="9"/>
                </a:cxn>
                <a:cxn ang="0">
                  <a:pos x="61" y="4"/>
                </a:cxn>
                <a:cxn ang="0">
                  <a:pos x="61" y="4"/>
                </a:cxn>
                <a:cxn ang="0">
                  <a:pos x="61" y="3"/>
                </a:cxn>
                <a:cxn ang="0">
                  <a:pos x="60" y="1"/>
                </a:cxn>
                <a:cxn ang="0">
                  <a:pos x="59" y="0"/>
                </a:cxn>
                <a:cxn ang="0">
                  <a:pos x="57" y="0"/>
                </a:cxn>
                <a:cxn ang="0">
                  <a:pos x="54" y="1"/>
                </a:cxn>
                <a:cxn ang="0">
                  <a:pos x="53" y="3"/>
                </a:cxn>
                <a:cxn ang="0">
                  <a:pos x="52" y="4"/>
                </a:cxn>
                <a:cxn ang="0">
                  <a:pos x="52" y="4"/>
                </a:cxn>
              </a:cxnLst>
              <a:rect l="0" t="0" r="r" b="b"/>
              <a:pathLst>
                <a:path w="61" h="212">
                  <a:moveTo>
                    <a:pt x="52" y="4"/>
                  </a:moveTo>
                  <a:lnTo>
                    <a:pt x="52" y="4"/>
                  </a:lnTo>
                  <a:lnTo>
                    <a:pt x="51" y="10"/>
                  </a:lnTo>
                  <a:lnTo>
                    <a:pt x="48" y="16"/>
                  </a:lnTo>
                  <a:lnTo>
                    <a:pt x="43" y="29"/>
                  </a:lnTo>
                  <a:lnTo>
                    <a:pt x="38" y="41"/>
                  </a:lnTo>
                  <a:lnTo>
                    <a:pt x="36" y="47"/>
                  </a:lnTo>
                  <a:lnTo>
                    <a:pt x="34" y="54"/>
                  </a:lnTo>
                  <a:lnTo>
                    <a:pt x="34" y="54"/>
                  </a:lnTo>
                  <a:lnTo>
                    <a:pt x="25" y="103"/>
                  </a:lnTo>
                  <a:lnTo>
                    <a:pt x="25" y="103"/>
                  </a:lnTo>
                  <a:lnTo>
                    <a:pt x="23" y="116"/>
                  </a:lnTo>
                  <a:lnTo>
                    <a:pt x="19" y="129"/>
                  </a:lnTo>
                  <a:lnTo>
                    <a:pt x="10" y="156"/>
                  </a:lnTo>
                  <a:lnTo>
                    <a:pt x="3" y="181"/>
                  </a:lnTo>
                  <a:lnTo>
                    <a:pt x="1" y="195"/>
                  </a:lnTo>
                  <a:lnTo>
                    <a:pt x="0" y="208"/>
                  </a:lnTo>
                  <a:lnTo>
                    <a:pt x="0" y="208"/>
                  </a:lnTo>
                  <a:lnTo>
                    <a:pt x="0" y="210"/>
                  </a:lnTo>
                  <a:lnTo>
                    <a:pt x="1" y="211"/>
                  </a:lnTo>
                  <a:lnTo>
                    <a:pt x="2" y="212"/>
                  </a:lnTo>
                  <a:lnTo>
                    <a:pt x="4" y="212"/>
                  </a:lnTo>
                  <a:lnTo>
                    <a:pt x="6" y="212"/>
                  </a:lnTo>
                  <a:lnTo>
                    <a:pt x="7" y="211"/>
                  </a:lnTo>
                  <a:lnTo>
                    <a:pt x="8" y="210"/>
                  </a:lnTo>
                  <a:lnTo>
                    <a:pt x="9" y="208"/>
                  </a:lnTo>
                  <a:lnTo>
                    <a:pt x="9" y="208"/>
                  </a:lnTo>
                  <a:lnTo>
                    <a:pt x="10" y="200"/>
                  </a:lnTo>
                  <a:lnTo>
                    <a:pt x="11" y="192"/>
                  </a:lnTo>
                  <a:lnTo>
                    <a:pt x="15" y="176"/>
                  </a:lnTo>
                  <a:lnTo>
                    <a:pt x="26" y="144"/>
                  </a:lnTo>
                  <a:lnTo>
                    <a:pt x="26" y="144"/>
                  </a:lnTo>
                  <a:lnTo>
                    <a:pt x="29" y="131"/>
                  </a:lnTo>
                  <a:lnTo>
                    <a:pt x="32" y="117"/>
                  </a:lnTo>
                  <a:lnTo>
                    <a:pt x="37" y="91"/>
                  </a:lnTo>
                  <a:lnTo>
                    <a:pt x="37" y="91"/>
                  </a:lnTo>
                  <a:lnTo>
                    <a:pt x="41" y="67"/>
                  </a:lnTo>
                  <a:lnTo>
                    <a:pt x="46" y="42"/>
                  </a:lnTo>
                  <a:lnTo>
                    <a:pt x="46" y="42"/>
                  </a:lnTo>
                  <a:lnTo>
                    <a:pt x="50" y="33"/>
                  </a:lnTo>
                  <a:lnTo>
                    <a:pt x="55" y="23"/>
                  </a:lnTo>
                  <a:lnTo>
                    <a:pt x="59" y="14"/>
                  </a:lnTo>
                  <a:lnTo>
                    <a:pt x="60" y="9"/>
                  </a:lnTo>
                  <a:lnTo>
                    <a:pt x="61" y="4"/>
                  </a:lnTo>
                  <a:lnTo>
                    <a:pt x="61" y="4"/>
                  </a:lnTo>
                  <a:lnTo>
                    <a:pt x="61" y="3"/>
                  </a:lnTo>
                  <a:lnTo>
                    <a:pt x="60" y="1"/>
                  </a:lnTo>
                  <a:lnTo>
                    <a:pt x="59" y="0"/>
                  </a:lnTo>
                  <a:lnTo>
                    <a:pt x="57" y="0"/>
                  </a:lnTo>
                  <a:lnTo>
                    <a:pt x="54" y="1"/>
                  </a:lnTo>
                  <a:lnTo>
                    <a:pt x="53" y="3"/>
                  </a:lnTo>
                  <a:lnTo>
                    <a:pt x="52" y="4"/>
                  </a:lnTo>
                  <a:lnTo>
                    <a:pt x="52"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 name="Freeform 171">
              <a:extLst>
                <a:ext uri="{FF2B5EF4-FFF2-40B4-BE49-F238E27FC236}">
                  <a16:creationId xmlns:a16="http://schemas.microsoft.com/office/drawing/2014/main" id="{06381E81-250D-82F5-F8D2-3225E44344F9}"/>
                </a:ext>
              </a:extLst>
            </p:cNvPr>
            <p:cNvSpPr/>
            <p:nvPr/>
          </p:nvSpPr>
          <p:spPr bwMode="auto">
            <a:xfrm>
              <a:off x="4357688" y="2209800"/>
              <a:ext cx="36513" cy="90488"/>
            </a:xfrm>
            <a:custGeom>
              <a:avLst/>
              <a:gdLst/>
              <a:ahLst/>
              <a:cxnLst>
                <a:cxn ang="0">
                  <a:pos x="60" y="1"/>
                </a:cxn>
                <a:cxn ang="0">
                  <a:pos x="60" y="1"/>
                </a:cxn>
                <a:cxn ang="0">
                  <a:pos x="51" y="10"/>
                </a:cxn>
                <a:cxn ang="0">
                  <a:pos x="43" y="22"/>
                </a:cxn>
                <a:cxn ang="0">
                  <a:pos x="37" y="34"/>
                </a:cxn>
                <a:cxn ang="0">
                  <a:pos x="33" y="48"/>
                </a:cxn>
                <a:cxn ang="0">
                  <a:pos x="29" y="61"/>
                </a:cxn>
                <a:cxn ang="0">
                  <a:pos x="25" y="75"/>
                </a:cxn>
                <a:cxn ang="0">
                  <a:pos x="20" y="100"/>
                </a:cxn>
                <a:cxn ang="0">
                  <a:pos x="20" y="100"/>
                </a:cxn>
                <a:cxn ang="0">
                  <a:pos x="15" y="115"/>
                </a:cxn>
                <a:cxn ang="0">
                  <a:pos x="6" y="135"/>
                </a:cxn>
                <a:cxn ang="0">
                  <a:pos x="3" y="147"/>
                </a:cxn>
                <a:cxn ang="0">
                  <a:pos x="0" y="156"/>
                </a:cxn>
                <a:cxn ang="0">
                  <a:pos x="0" y="164"/>
                </a:cxn>
                <a:cxn ang="0">
                  <a:pos x="1" y="166"/>
                </a:cxn>
                <a:cxn ang="0">
                  <a:pos x="3" y="170"/>
                </a:cxn>
                <a:cxn ang="0">
                  <a:pos x="3" y="170"/>
                </a:cxn>
                <a:cxn ang="0">
                  <a:pos x="4" y="170"/>
                </a:cxn>
                <a:cxn ang="0">
                  <a:pos x="6" y="171"/>
                </a:cxn>
                <a:cxn ang="0">
                  <a:pos x="9" y="169"/>
                </a:cxn>
                <a:cxn ang="0">
                  <a:pos x="10" y="167"/>
                </a:cxn>
                <a:cxn ang="0">
                  <a:pos x="11" y="165"/>
                </a:cxn>
                <a:cxn ang="0">
                  <a:pos x="10" y="164"/>
                </a:cxn>
                <a:cxn ang="0">
                  <a:pos x="9" y="162"/>
                </a:cxn>
                <a:cxn ang="0">
                  <a:pos x="9" y="162"/>
                </a:cxn>
                <a:cxn ang="0">
                  <a:pos x="10" y="159"/>
                </a:cxn>
                <a:cxn ang="0">
                  <a:pos x="14" y="152"/>
                </a:cxn>
                <a:cxn ang="0">
                  <a:pos x="18" y="138"/>
                </a:cxn>
                <a:cxn ang="0">
                  <a:pos x="18" y="138"/>
                </a:cxn>
                <a:cxn ang="0">
                  <a:pos x="24" y="119"/>
                </a:cxn>
                <a:cxn ang="0">
                  <a:pos x="29" y="100"/>
                </a:cxn>
                <a:cxn ang="0">
                  <a:pos x="29" y="100"/>
                </a:cxn>
                <a:cxn ang="0">
                  <a:pos x="34" y="76"/>
                </a:cxn>
                <a:cxn ang="0">
                  <a:pos x="38" y="63"/>
                </a:cxn>
                <a:cxn ang="0">
                  <a:pos x="41" y="51"/>
                </a:cxn>
                <a:cxn ang="0">
                  <a:pos x="47" y="38"/>
                </a:cxn>
                <a:cxn ang="0">
                  <a:pos x="52" y="27"/>
                </a:cxn>
                <a:cxn ang="0">
                  <a:pos x="58" y="17"/>
                </a:cxn>
                <a:cxn ang="0">
                  <a:pos x="66" y="7"/>
                </a:cxn>
                <a:cxn ang="0">
                  <a:pos x="66" y="7"/>
                </a:cxn>
                <a:cxn ang="0">
                  <a:pos x="67" y="6"/>
                </a:cxn>
                <a:cxn ang="0">
                  <a:pos x="68" y="4"/>
                </a:cxn>
                <a:cxn ang="0">
                  <a:pos x="67" y="3"/>
                </a:cxn>
                <a:cxn ang="0">
                  <a:pos x="66" y="1"/>
                </a:cxn>
                <a:cxn ang="0">
                  <a:pos x="65" y="0"/>
                </a:cxn>
                <a:cxn ang="0">
                  <a:pos x="63" y="0"/>
                </a:cxn>
                <a:cxn ang="0">
                  <a:pos x="61" y="0"/>
                </a:cxn>
                <a:cxn ang="0">
                  <a:pos x="60" y="1"/>
                </a:cxn>
                <a:cxn ang="0">
                  <a:pos x="60" y="1"/>
                </a:cxn>
              </a:cxnLst>
              <a:rect l="0" t="0" r="r" b="b"/>
              <a:pathLst>
                <a:path w="68" h="171">
                  <a:moveTo>
                    <a:pt x="60" y="1"/>
                  </a:moveTo>
                  <a:lnTo>
                    <a:pt x="60" y="1"/>
                  </a:lnTo>
                  <a:lnTo>
                    <a:pt x="51" y="10"/>
                  </a:lnTo>
                  <a:lnTo>
                    <a:pt x="43" y="22"/>
                  </a:lnTo>
                  <a:lnTo>
                    <a:pt x="37" y="34"/>
                  </a:lnTo>
                  <a:lnTo>
                    <a:pt x="33" y="48"/>
                  </a:lnTo>
                  <a:lnTo>
                    <a:pt x="29" y="61"/>
                  </a:lnTo>
                  <a:lnTo>
                    <a:pt x="25" y="75"/>
                  </a:lnTo>
                  <a:lnTo>
                    <a:pt x="20" y="100"/>
                  </a:lnTo>
                  <a:lnTo>
                    <a:pt x="20" y="100"/>
                  </a:lnTo>
                  <a:lnTo>
                    <a:pt x="15" y="115"/>
                  </a:lnTo>
                  <a:lnTo>
                    <a:pt x="6" y="135"/>
                  </a:lnTo>
                  <a:lnTo>
                    <a:pt x="3" y="147"/>
                  </a:lnTo>
                  <a:lnTo>
                    <a:pt x="0" y="156"/>
                  </a:lnTo>
                  <a:lnTo>
                    <a:pt x="0" y="164"/>
                  </a:lnTo>
                  <a:lnTo>
                    <a:pt x="1" y="166"/>
                  </a:lnTo>
                  <a:lnTo>
                    <a:pt x="3" y="170"/>
                  </a:lnTo>
                  <a:lnTo>
                    <a:pt x="3" y="170"/>
                  </a:lnTo>
                  <a:lnTo>
                    <a:pt x="4" y="170"/>
                  </a:lnTo>
                  <a:lnTo>
                    <a:pt x="6" y="171"/>
                  </a:lnTo>
                  <a:lnTo>
                    <a:pt x="9" y="169"/>
                  </a:lnTo>
                  <a:lnTo>
                    <a:pt x="10" y="167"/>
                  </a:lnTo>
                  <a:lnTo>
                    <a:pt x="11" y="165"/>
                  </a:lnTo>
                  <a:lnTo>
                    <a:pt x="10" y="164"/>
                  </a:lnTo>
                  <a:lnTo>
                    <a:pt x="9" y="162"/>
                  </a:lnTo>
                  <a:lnTo>
                    <a:pt x="9" y="162"/>
                  </a:lnTo>
                  <a:lnTo>
                    <a:pt x="10" y="159"/>
                  </a:lnTo>
                  <a:lnTo>
                    <a:pt x="14" y="152"/>
                  </a:lnTo>
                  <a:lnTo>
                    <a:pt x="18" y="138"/>
                  </a:lnTo>
                  <a:lnTo>
                    <a:pt x="18" y="138"/>
                  </a:lnTo>
                  <a:lnTo>
                    <a:pt x="24" y="119"/>
                  </a:lnTo>
                  <a:lnTo>
                    <a:pt x="29" y="100"/>
                  </a:lnTo>
                  <a:lnTo>
                    <a:pt x="29" y="100"/>
                  </a:lnTo>
                  <a:lnTo>
                    <a:pt x="34" y="76"/>
                  </a:lnTo>
                  <a:lnTo>
                    <a:pt x="38" y="63"/>
                  </a:lnTo>
                  <a:lnTo>
                    <a:pt x="41" y="51"/>
                  </a:lnTo>
                  <a:lnTo>
                    <a:pt x="47" y="38"/>
                  </a:lnTo>
                  <a:lnTo>
                    <a:pt x="52" y="27"/>
                  </a:lnTo>
                  <a:lnTo>
                    <a:pt x="58" y="17"/>
                  </a:lnTo>
                  <a:lnTo>
                    <a:pt x="66" y="7"/>
                  </a:lnTo>
                  <a:lnTo>
                    <a:pt x="66" y="7"/>
                  </a:lnTo>
                  <a:lnTo>
                    <a:pt x="67" y="6"/>
                  </a:lnTo>
                  <a:lnTo>
                    <a:pt x="68" y="4"/>
                  </a:lnTo>
                  <a:lnTo>
                    <a:pt x="67" y="3"/>
                  </a:lnTo>
                  <a:lnTo>
                    <a:pt x="66" y="1"/>
                  </a:lnTo>
                  <a:lnTo>
                    <a:pt x="65" y="0"/>
                  </a:lnTo>
                  <a:lnTo>
                    <a:pt x="63" y="0"/>
                  </a:lnTo>
                  <a:lnTo>
                    <a:pt x="61" y="0"/>
                  </a:lnTo>
                  <a:lnTo>
                    <a:pt x="60" y="1"/>
                  </a:lnTo>
                  <a:lnTo>
                    <a:pt x="60"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 name="Freeform 172">
              <a:extLst>
                <a:ext uri="{FF2B5EF4-FFF2-40B4-BE49-F238E27FC236}">
                  <a16:creationId xmlns:a16="http://schemas.microsoft.com/office/drawing/2014/main" id="{57F650FB-727E-E641-7077-BE1F4866A2E2}"/>
                </a:ext>
              </a:extLst>
            </p:cNvPr>
            <p:cNvSpPr/>
            <p:nvPr/>
          </p:nvSpPr>
          <p:spPr bwMode="auto">
            <a:xfrm>
              <a:off x="4383088" y="2219325"/>
              <a:ext cx="33338" cy="63500"/>
            </a:xfrm>
            <a:custGeom>
              <a:avLst/>
              <a:gdLst/>
              <a:ahLst/>
              <a:cxnLst>
                <a:cxn ang="0">
                  <a:pos x="55" y="0"/>
                </a:cxn>
                <a:cxn ang="0">
                  <a:pos x="55" y="0"/>
                </a:cxn>
                <a:cxn ang="0">
                  <a:pos x="50" y="2"/>
                </a:cxn>
                <a:cxn ang="0">
                  <a:pos x="46" y="5"/>
                </a:cxn>
                <a:cxn ang="0">
                  <a:pos x="42" y="8"/>
                </a:cxn>
                <a:cxn ang="0">
                  <a:pos x="39" y="11"/>
                </a:cxn>
                <a:cxn ang="0">
                  <a:pos x="33" y="19"/>
                </a:cxn>
                <a:cxn ang="0">
                  <a:pos x="29" y="30"/>
                </a:cxn>
                <a:cxn ang="0">
                  <a:pos x="29" y="30"/>
                </a:cxn>
                <a:cxn ang="0">
                  <a:pos x="13" y="70"/>
                </a:cxn>
                <a:cxn ang="0">
                  <a:pos x="6" y="91"/>
                </a:cxn>
                <a:cxn ang="0">
                  <a:pos x="0" y="112"/>
                </a:cxn>
                <a:cxn ang="0">
                  <a:pos x="0" y="112"/>
                </a:cxn>
                <a:cxn ang="0">
                  <a:pos x="0" y="114"/>
                </a:cxn>
                <a:cxn ang="0">
                  <a:pos x="1" y="116"/>
                </a:cxn>
                <a:cxn ang="0">
                  <a:pos x="2" y="118"/>
                </a:cxn>
                <a:cxn ang="0">
                  <a:pos x="4" y="118"/>
                </a:cxn>
                <a:cxn ang="0">
                  <a:pos x="6" y="119"/>
                </a:cxn>
                <a:cxn ang="0">
                  <a:pos x="7" y="118"/>
                </a:cxn>
                <a:cxn ang="0">
                  <a:pos x="8" y="116"/>
                </a:cxn>
                <a:cxn ang="0">
                  <a:pos x="9" y="114"/>
                </a:cxn>
                <a:cxn ang="0">
                  <a:pos x="9" y="114"/>
                </a:cxn>
                <a:cxn ang="0">
                  <a:pos x="13" y="100"/>
                </a:cxn>
                <a:cxn ang="0">
                  <a:pos x="17" y="84"/>
                </a:cxn>
                <a:cxn ang="0">
                  <a:pos x="23" y="70"/>
                </a:cxn>
                <a:cxn ang="0">
                  <a:pos x="30" y="56"/>
                </a:cxn>
                <a:cxn ang="0">
                  <a:pos x="30" y="56"/>
                </a:cxn>
                <a:cxn ang="0">
                  <a:pos x="34" y="42"/>
                </a:cxn>
                <a:cxn ang="0">
                  <a:pos x="39" y="29"/>
                </a:cxn>
                <a:cxn ang="0">
                  <a:pos x="42" y="22"/>
                </a:cxn>
                <a:cxn ang="0">
                  <a:pos x="46" y="17"/>
                </a:cxn>
                <a:cxn ang="0">
                  <a:pos x="51" y="12"/>
                </a:cxn>
                <a:cxn ang="0">
                  <a:pos x="57" y="9"/>
                </a:cxn>
                <a:cxn ang="0">
                  <a:pos x="57" y="9"/>
                </a:cxn>
                <a:cxn ang="0">
                  <a:pos x="60" y="8"/>
                </a:cxn>
                <a:cxn ang="0">
                  <a:pos x="61" y="7"/>
                </a:cxn>
                <a:cxn ang="0">
                  <a:pos x="62" y="5"/>
                </a:cxn>
                <a:cxn ang="0">
                  <a:pos x="61" y="3"/>
                </a:cxn>
                <a:cxn ang="0">
                  <a:pos x="61" y="2"/>
                </a:cxn>
                <a:cxn ang="0">
                  <a:pos x="60" y="0"/>
                </a:cxn>
                <a:cxn ang="0">
                  <a:pos x="57" y="0"/>
                </a:cxn>
                <a:cxn ang="0">
                  <a:pos x="55" y="0"/>
                </a:cxn>
                <a:cxn ang="0">
                  <a:pos x="55" y="0"/>
                </a:cxn>
              </a:cxnLst>
              <a:rect l="0" t="0" r="r" b="b"/>
              <a:pathLst>
                <a:path w="62" h="119">
                  <a:moveTo>
                    <a:pt x="55" y="0"/>
                  </a:moveTo>
                  <a:lnTo>
                    <a:pt x="55" y="0"/>
                  </a:lnTo>
                  <a:lnTo>
                    <a:pt x="50" y="2"/>
                  </a:lnTo>
                  <a:lnTo>
                    <a:pt x="46" y="5"/>
                  </a:lnTo>
                  <a:lnTo>
                    <a:pt x="42" y="8"/>
                  </a:lnTo>
                  <a:lnTo>
                    <a:pt x="39" y="11"/>
                  </a:lnTo>
                  <a:lnTo>
                    <a:pt x="33" y="19"/>
                  </a:lnTo>
                  <a:lnTo>
                    <a:pt x="29" y="30"/>
                  </a:lnTo>
                  <a:lnTo>
                    <a:pt x="29" y="30"/>
                  </a:lnTo>
                  <a:lnTo>
                    <a:pt x="13" y="70"/>
                  </a:lnTo>
                  <a:lnTo>
                    <a:pt x="6" y="91"/>
                  </a:lnTo>
                  <a:lnTo>
                    <a:pt x="0" y="112"/>
                  </a:lnTo>
                  <a:lnTo>
                    <a:pt x="0" y="112"/>
                  </a:lnTo>
                  <a:lnTo>
                    <a:pt x="0" y="114"/>
                  </a:lnTo>
                  <a:lnTo>
                    <a:pt x="1" y="116"/>
                  </a:lnTo>
                  <a:lnTo>
                    <a:pt x="2" y="118"/>
                  </a:lnTo>
                  <a:lnTo>
                    <a:pt x="4" y="118"/>
                  </a:lnTo>
                  <a:lnTo>
                    <a:pt x="6" y="119"/>
                  </a:lnTo>
                  <a:lnTo>
                    <a:pt x="7" y="118"/>
                  </a:lnTo>
                  <a:lnTo>
                    <a:pt x="8" y="116"/>
                  </a:lnTo>
                  <a:lnTo>
                    <a:pt x="9" y="114"/>
                  </a:lnTo>
                  <a:lnTo>
                    <a:pt x="9" y="114"/>
                  </a:lnTo>
                  <a:lnTo>
                    <a:pt x="13" y="100"/>
                  </a:lnTo>
                  <a:lnTo>
                    <a:pt x="17" y="84"/>
                  </a:lnTo>
                  <a:lnTo>
                    <a:pt x="23" y="70"/>
                  </a:lnTo>
                  <a:lnTo>
                    <a:pt x="30" y="56"/>
                  </a:lnTo>
                  <a:lnTo>
                    <a:pt x="30" y="56"/>
                  </a:lnTo>
                  <a:lnTo>
                    <a:pt x="34" y="42"/>
                  </a:lnTo>
                  <a:lnTo>
                    <a:pt x="39" y="29"/>
                  </a:lnTo>
                  <a:lnTo>
                    <a:pt x="42" y="22"/>
                  </a:lnTo>
                  <a:lnTo>
                    <a:pt x="46" y="17"/>
                  </a:lnTo>
                  <a:lnTo>
                    <a:pt x="51" y="12"/>
                  </a:lnTo>
                  <a:lnTo>
                    <a:pt x="57" y="9"/>
                  </a:lnTo>
                  <a:lnTo>
                    <a:pt x="57" y="9"/>
                  </a:lnTo>
                  <a:lnTo>
                    <a:pt x="60" y="8"/>
                  </a:lnTo>
                  <a:lnTo>
                    <a:pt x="61" y="7"/>
                  </a:lnTo>
                  <a:lnTo>
                    <a:pt x="62" y="5"/>
                  </a:lnTo>
                  <a:lnTo>
                    <a:pt x="61" y="3"/>
                  </a:lnTo>
                  <a:lnTo>
                    <a:pt x="61" y="2"/>
                  </a:lnTo>
                  <a:lnTo>
                    <a:pt x="60" y="0"/>
                  </a:lnTo>
                  <a:lnTo>
                    <a:pt x="57" y="0"/>
                  </a:lnTo>
                  <a:lnTo>
                    <a:pt x="55" y="0"/>
                  </a:lnTo>
                  <a:lnTo>
                    <a:pt x="55"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 name="Freeform 173">
              <a:extLst>
                <a:ext uri="{FF2B5EF4-FFF2-40B4-BE49-F238E27FC236}">
                  <a16:creationId xmlns:a16="http://schemas.microsoft.com/office/drawing/2014/main" id="{C222AAD3-DA13-9A57-C46D-C09ED93BC77C}"/>
                </a:ext>
              </a:extLst>
            </p:cNvPr>
            <p:cNvSpPr/>
            <p:nvPr/>
          </p:nvSpPr>
          <p:spPr bwMode="auto">
            <a:xfrm>
              <a:off x="4403725" y="2228850"/>
              <a:ext cx="17463" cy="52388"/>
            </a:xfrm>
            <a:custGeom>
              <a:avLst/>
              <a:gdLst/>
              <a:ahLst/>
              <a:cxnLst>
                <a:cxn ang="0">
                  <a:pos x="27" y="1"/>
                </a:cxn>
                <a:cxn ang="0">
                  <a:pos x="27" y="1"/>
                </a:cxn>
                <a:cxn ang="0">
                  <a:pos x="24" y="2"/>
                </a:cxn>
                <a:cxn ang="0">
                  <a:pos x="22" y="6"/>
                </a:cxn>
                <a:cxn ang="0">
                  <a:pos x="17" y="12"/>
                </a:cxn>
                <a:cxn ang="0">
                  <a:pos x="15" y="20"/>
                </a:cxn>
                <a:cxn ang="0">
                  <a:pos x="14" y="27"/>
                </a:cxn>
                <a:cxn ang="0">
                  <a:pos x="14" y="27"/>
                </a:cxn>
                <a:cxn ang="0">
                  <a:pos x="12" y="45"/>
                </a:cxn>
                <a:cxn ang="0">
                  <a:pos x="10" y="61"/>
                </a:cxn>
                <a:cxn ang="0">
                  <a:pos x="6" y="78"/>
                </a:cxn>
                <a:cxn ang="0">
                  <a:pos x="0" y="94"/>
                </a:cxn>
                <a:cxn ang="0">
                  <a:pos x="0" y="94"/>
                </a:cxn>
                <a:cxn ang="0">
                  <a:pos x="0" y="96"/>
                </a:cxn>
                <a:cxn ang="0">
                  <a:pos x="0" y="97"/>
                </a:cxn>
                <a:cxn ang="0">
                  <a:pos x="1" y="100"/>
                </a:cxn>
                <a:cxn ang="0">
                  <a:pos x="3" y="100"/>
                </a:cxn>
                <a:cxn ang="0">
                  <a:pos x="6" y="100"/>
                </a:cxn>
                <a:cxn ang="0">
                  <a:pos x="8" y="98"/>
                </a:cxn>
                <a:cxn ang="0">
                  <a:pos x="9" y="96"/>
                </a:cxn>
                <a:cxn ang="0">
                  <a:pos x="9" y="96"/>
                </a:cxn>
                <a:cxn ang="0">
                  <a:pos x="13" y="85"/>
                </a:cxn>
                <a:cxn ang="0">
                  <a:pos x="15" y="80"/>
                </a:cxn>
                <a:cxn ang="0">
                  <a:pos x="18" y="75"/>
                </a:cxn>
                <a:cxn ang="0">
                  <a:pos x="18" y="75"/>
                </a:cxn>
                <a:cxn ang="0">
                  <a:pos x="19" y="72"/>
                </a:cxn>
                <a:cxn ang="0">
                  <a:pos x="21" y="69"/>
                </a:cxn>
                <a:cxn ang="0">
                  <a:pos x="21" y="62"/>
                </a:cxn>
                <a:cxn ang="0">
                  <a:pos x="22" y="49"/>
                </a:cxn>
                <a:cxn ang="0">
                  <a:pos x="22" y="49"/>
                </a:cxn>
                <a:cxn ang="0">
                  <a:pos x="23" y="28"/>
                </a:cxn>
                <a:cxn ang="0">
                  <a:pos x="24" y="22"/>
                </a:cxn>
                <a:cxn ang="0">
                  <a:pos x="25" y="17"/>
                </a:cxn>
                <a:cxn ang="0">
                  <a:pos x="27" y="13"/>
                </a:cxn>
                <a:cxn ang="0">
                  <a:pos x="30" y="10"/>
                </a:cxn>
                <a:cxn ang="0">
                  <a:pos x="30" y="10"/>
                </a:cxn>
                <a:cxn ang="0">
                  <a:pos x="31" y="9"/>
                </a:cxn>
                <a:cxn ang="0">
                  <a:pos x="32" y="8"/>
                </a:cxn>
                <a:cxn ang="0">
                  <a:pos x="33" y="3"/>
                </a:cxn>
                <a:cxn ang="0">
                  <a:pos x="32" y="2"/>
                </a:cxn>
                <a:cxn ang="0">
                  <a:pos x="31" y="1"/>
                </a:cxn>
                <a:cxn ang="0">
                  <a:pos x="29" y="0"/>
                </a:cxn>
                <a:cxn ang="0">
                  <a:pos x="27" y="1"/>
                </a:cxn>
                <a:cxn ang="0">
                  <a:pos x="27" y="1"/>
                </a:cxn>
              </a:cxnLst>
              <a:rect l="0" t="0" r="r" b="b"/>
              <a:pathLst>
                <a:path w="33" h="100">
                  <a:moveTo>
                    <a:pt x="27" y="1"/>
                  </a:moveTo>
                  <a:lnTo>
                    <a:pt x="27" y="1"/>
                  </a:lnTo>
                  <a:lnTo>
                    <a:pt x="24" y="2"/>
                  </a:lnTo>
                  <a:lnTo>
                    <a:pt x="22" y="6"/>
                  </a:lnTo>
                  <a:lnTo>
                    <a:pt x="17" y="12"/>
                  </a:lnTo>
                  <a:lnTo>
                    <a:pt x="15" y="20"/>
                  </a:lnTo>
                  <a:lnTo>
                    <a:pt x="14" y="27"/>
                  </a:lnTo>
                  <a:lnTo>
                    <a:pt x="14" y="27"/>
                  </a:lnTo>
                  <a:lnTo>
                    <a:pt x="12" y="45"/>
                  </a:lnTo>
                  <a:lnTo>
                    <a:pt x="10" y="61"/>
                  </a:lnTo>
                  <a:lnTo>
                    <a:pt x="6" y="78"/>
                  </a:lnTo>
                  <a:lnTo>
                    <a:pt x="0" y="94"/>
                  </a:lnTo>
                  <a:lnTo>
                    <a:pt x="0" y="94"/>
                  </a:lnTo>
                  <a:lnTo>
                    <a:pt x="0" y="96"/>
                  </a:lnTo>
                  <a:lnTo>
                    <a:pt x="0" y="97"/>
                  </a:lnTo>
                  <a:lnTo>
                    <a:pt x="1" y="100"/>
                  </a:lnTo>
                  <a:lnTo>
                    <a:pt x="3" y="100"/>
                  </a:lnTo>
                  <a:lnTo>
                    <a:pt x="6" y="100"/>
                  </a:lnTo>
                  <a:lnTo>
                    <a:pt x="8" y="98"/>
                  </a:lnTo>
                  <a:lnTo>
                    <a:pt x="9" y="96"/>
                  </a:lnTo>
                  <a:lnTo>
                    <a:pt x="9" y="96"/>
                  </a:lnTo>
                  <a:lnTo>
                    <a:pt x="13" y="85"/>
                  </a:lnTo>
                  <a:lnTo>
                    <a:pt x="15" y="80"/>
                  </a:lnTo>
                  <a:lnTo>
                    <a:pt x="18" y="75"/>
                  </a:lnTo>
                  <a:lnTo>
                    <a:pt x="18" y="75"/>
                  </a:lnTo>
                  <a:lnTo>
                    <a:pt x="19" y="72"/>
                  </a:lnTo>
                  <a:lnTo>
                    <a:pt x="21" y="69"/>
                  </a:lnTo>
                  <a:lnTo>
                    <a:pt x="21" y="62"/>
                  </a:lnTo>
                  <a:lnTo>
                    <a:pt x="22" y="49"/>
                  </a:lnTo>
                  <a:lnTo>
                    <a:pt x="22" y="49"/>
                  </a:lnTo>
                  <a:lnTo>
                    <a:pt x="23" y="28"/>
                  </a:lnTo>
                  <a:lnTo>
                    <a:pt x="24" y="22"/>
                  </a:lnTo>
                  <a:lnTo>
                    <a:pt x="25" y="17"/>
                  </a:lnTo>
                  <a:lnTo>
                    <a:pt x="27" y="13"/>
                  </a:lnTo>
                  <a:lnTo>
                    <a:pt x="30" y="10"/>
                  </a:lnTo>
                  <a:lnTo>
                    <a:pt x="30" y="10"/>
                  </a:lnTo>
                  <a:lnTo>
                    <a:pt x="31" y="9"/>
                  </a:lnTo>
                  <a:lnTo>
                    <a:pt x="32" y="8"/>
                  </a:lnTo>
                  <a:lnTo>
                    <a:pt x="33" y="3"/>
                  </a:lnTo>
                  <a:lnTo>
                    <a:pt x="32" y="2"/>
                  </a:lnTo>
                  <a:lnTo>
                    <a:pt x="31" y="1"/>
                  </a:lnTo>
                  <a:lnTo>
                    <a:pt x="29" y="0"/>
                  </a:lnTo>
                  <a:lnTo>
                    <a:pt x="27" y="1"/>
                  </a:lnTo>
                  <a:lnTo>
                    <a:pt x="27"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 name="Freeform 174">
              <a:extLst>
                <a:ext uri="{FF2B5EF4-FFF2-40B4-BE49-F238E27FC236}">
                  <a16:creationId xmlns:a16="http://schemas.microsoft.com/office/drawing/2014/main" id="{7399B771-21B3-F41A-8836-C1D3559F2B85}"/>
                </a:ext>
              </a:extLst>
            </p:cNvPr>
            <p:cNvSpPr/>
            <p:nvPr/>
          </p:nvSpPr>
          <p:spPr bwMode="auto">
            <a:xfrm>
              <a:off x="4340225" y="2436813"/>
              <a:ext cx="4763" cy="42863"/>
            </a:xfrm>
            <a:custGeom>
              <a:avLst/>
              <a:gdLst/>
              <a:ahLst/>
              <a:cxnLst>
                <a:cxn ang="0">
                  <a:pos x="0" y="5"/>
                </a:cxn>
                <a:cxn ang="0">
                  <a:pos x="0" y="76"/>
                </a:cxn>
                <a:cxn ang="0">
                  <a:pos x="0" y="76"/>
                </a:cxn>
                <a:cxn ang="0">
                  <a:pos x="1" y="78"/>
                </a:cxn>
                <a:cxn ang="0">
                  <a:pos x="2" y="79"/>
                </a:cxn>
                <a:cxn ang="0">
                  <a:pos x="3" y="80"/>
                </a:cxn>
                <a:cxn ang="0">
                  <a:pos x="5" y="80"/>
                </a:cxn>
                <a:cxn ang="0">
                  <a:pos x="6" y="80"/>
                </a:cxn>
                <a:cxn ang="0">
                  <a:pos x="8" y="79"/>
                </a:cxn>
                <a:cxn ang="0">
                  <a:pos x="9" y="78"/>
                </a:cxn>
                <a:cxn ang="0">
                  <a:pos x="9" y="76"/>
                </a:cxn>
                <a:cxn ang="0">
                  <a:pos x="9" y="5"/>
                </a:cxn>
                <a:cxn ang="0">
                  <a:pos x="9" y="5"/>
                </a:cxn>
                <a:cxn ang="0">
                  <a:pos x="9" y="3"/>
                </a:cxn>
                <a:cxn ang="0">
                  <a:pos x="8" y="2"/>
                </a:cxn>
                <a:cxn ang="0">
                  <a:pos x="6" y="1"/>
                </a:cxn>
                <a:cxn ang="0">
                  <a:pos x="5" y="0"/>
                </a:cxn>
                <a:cxn ang="0">
                  <a:pos x="3" y="1"/>
                </a:cxn>
                <a:cxn ang="0">
                  <a:pos x="2" y="2"/>
                </a:cxn>
                <a:cxn ang="0">
                  <a:pos x="1" y="3"/>
                </a:cxn>
                <a:cxn ang="0">
                  <a:pos x="0" y="5"/>
                </a:cxn>
                <a:cxn ang="0">
                  <a:pos x="0" y="5"/>
                </a:cxn>
              </a:cxnLst>
              <a:rect l="0" t="0" r="r" b="b"/>
              <a:pathLst>
                <a:path w="9" h="80">
                  <a:moveTo>
                    <a:pt x="0" y="5"/>
                  </a:moveTo>
                  <a:lnTo>
                    <a:pt x="0" y="76"/>
                  </a:lnTo>
                  <a:lnTo>
                    <a:pt x="0" y="76"/>
                  </a:lnTo>
                  <a:lnTo>
                    <a:pt x="1" y="78"/>
                  </a:lnTo>
                  <a:lnTo>
                    <a:pt x="2" y="79"/>
                  </a:lnTo>
                  <a:lnTo>
                    <a:pt x="3" y="80"/>
                  </a:lnTo>
                  <a:lnTo>
                    <a:pt x="5" y="80"/>
                  </a:lnTo>
                  <a:lnTo>
                    <a:pt x="6" y="80"/>
                  </a:lnTo>
                  <a:lnTo>
                    <a:pt x="8" y="79"/>
                  </a:lnTo>
                  <a:lnTo>
                    <a:pt x="9" y="78"/>
                  </a:lnTo>
                  <a:lnTo>
                    <a:pt x="9" y="76"/>
                  </a:lnTo>
                  <a:lnTo>
                    <a:pt x="9" y="5"/>
                  </a:lnTo>
                  <a:lnTo>
                    <a:pt x="9" y="5"/>
                  </a:lnTo>
                  <a:lnTo>
                    <a:pt x="9" y="3"/>
                  </a:lnTo>
                  <a:lnTo>
                    <a:pt x="8" y="2"/>
                  </a:lnTo>
                  <a:lnTo>
                    <a:pt x="6" y="1"/>
                  </a:lnTo>
                  <a:lnTo>
                    <a:pt x="5" y="0"/>
                  </a:lnTo>
                  <a:lnTo>
                    <a:pt x="3" y="1"/>
                  </a:lnTo>
                  <a:lnTo>
                    <a:pt x="2" y="2"/>
                  </a:lnTo>
                  <a:lnTo>
                    <a:pt x="1"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 name="Freeform 175">
              <a:extLst>
                <a:ext uri="{FF2B5EF4-FFF2-40B4-BE49-F238E27FC236}">
                  <a16:creationId xmlns:a16="http://schemas.microsoft.com/office/drawing/2014/main" id="{5361F86D-6676-D38E-FD27-FFA4030C6EB3}"/>
                </a:ext>
              </a:extLst>
            </p:cNvPr>
            <p:cNvSpPr/>
            <p:nvPr/>
          </p:nvSpPr>
          <p:spPr bwMode="auto">
            <a:xfrm>
              <a:off x="4370388" y="2460625"/>
              <a:ext cx="11113" cy="65088"/>
            </a:xfrm>
            <a:custGeom>
              <a:avLst/>
              <a:gdLst/>
              <a:ahLst/>
              <a:cxnLst>
                <a:cxn ang="0">
                  <a:pos x="12" y="2"/>
                </a:cxn>
                <a:cxn ang="0">
                  <a:pos x="12" y="2"/>
                </a:cxn>
                <a:cxn ang="0">
                  <a:pos x="9" y="9"/>
                </a:cxn>
                <a:cxn ang="0">
                  <a:pos x="7" y="15"/>
                </a:cxn>
                <a:cxn ang="0">
                  <a:pos x="3" y="29"/>
                </a:cxn>
                <a:cxn ang="0">
                  <a:pos x="1" y="44"/>
                </a:cxn>
                <a:cxn ang="0">
                  <a:pos x="0" y="59"/>
                </a:cxn>
                <a:cxn ang="0">
                  <a:pos x="1" y="90"/>
                </a:cxn>
                <a:cxn ang="0">
                  <a:pos x="2" y="118"/>
                </a:cxn>
                <a:cxn ang="0">
                  <a:pos x="2" y="118"/>
                </a:cxn>
                <a:cxn ang="0">
                  <a:pos x="3" y="120"/>
                </a:cxn>
                <a:cxn ang="0">
                  <a:pos x="4" y="122"/>
                </a:cxn>
                <a:cxn ang="0">
                  <a:pos x="5" y="123"/>
                </a:cxn>
                <a:cxn ang="0">
                  <a:pos x="7" y="123"/>
                </a:cxn>
                <a:cxn ang="0">
                  <a:pos x="9" y="123"/>
                </a:cxn>
                <a:cxn ang="0">
                  <a:pos x="10" y="122"/>
                </a:cxn>
                <a:cxn ang="0">
                  <a:pos x="11" y="120"/>
                </a:cxn>
                <a:cxn ang="0">
                  <a:pos x="11" y="118"/>
                </a:cxn>
                <a:cxn ang="0">
                  <a:pos x="11" y="118"/>
                </a:cxn>
                <a:cxn ang="0">
                  <a:pos x="10" y="91"/>
                </a:cxn>
                <a:cxn ang="0">
                  <a:pos x="10" y="61"/>
                </a:cxn>
                <a:cxn ang="0">
                  <a:pos x="10" y="47"/>
                </a:cxn>
                <a:cxn ang="0">
                  <a:pos x="12" y="32"/>
                </a:cxn>
                <a:cxn ang="0">
                  <a:pos x="15" y="19"/>
                </a:cxn>
                <a:cxn ang="0">
                  <a:pos x="17" y="13"/>
                </a:cxn>
                <a:cxn ang="0">
                  <a:pos x="20" y="8"/>
                </a:cxn>
                <a:cxn ang="0">
                  <a:pos x="20" y="8"/>
                </a:cxn>
                <a:cxn ang="0">
                  <a:pos x="22" y="5"/>
                </a:cxn>
                <a:cxn ang="0">
                  <a:pos x="20" y="3"/>
                </a:cxn>
                <a:cxn ang="0">
                  <a:pos x="19" y="1"/>
                </a:cxn>
                <a:cxn ang="0">
                  <a:pos x="18" y="0"/>
                </a:cxn>
                <a:cxn ang="0">
                  <a:pos x="17" y="0"/>
                </a:cxn>
                <a:cxn ang="0">
                  <a:pos x="15" y="0"/>
                </a:cxn>
                <a:cxn ang="0">
                  <a:pos x="13" y="0"/>
                </a:cxn>
                <a:cxn ang="0">
                  <a:pos x="12" y="2"/>
                </a:cxn>
                <a:cxn ang="0">
                  <a:pos x="12" y="2"/>
                </a:cxn>
              </a:cxnLst>
              <a:rect l="0" t="0" r="r" b="b"/>
              <a:pathLst>
                <a:path w="22" h="123">
                  <a:moveTo>
                    <a:pt x="12" y="2"/>
                  </a:moveTo>
                  <a:lnTo>
                    <a:pt x="12" y="2"/>
                  </a:lnTo>
                  <a:lnTo>
                    <a:pt x="9" y="9"/>
                  </a:lnTo>
                  <a:lnTo>
                    <a:pt x="7" y="15"/>
                  </a:lnTo>
                  <a:lnTo>
                    <a:pt x="3" y="29"/>
                  </a:lnTo>
                  <a:lnTo>
                    <a:pt x="1" y="44"/>
                  </a:lnTo>
                  <a:lnTo>
                    <a:pt x="0" y="59"/>
                  </a:lnTo>
                  <a:lnTo>
                    <a:pt x="1" y="90"/>
                  </a:lnTo>
                  <a:lnTo>
                    <a:pt x="2" y="118"/>
                  </a:lnTo>
                  <a:lnTo>
                    <a:pt x="2" y="118"/>
                  </a:lnTo>
                  <a:lnTo>
                    <a:pt x="3" y="120"/>
                  </a:lnTo>
                  <a:lnTo>
                    <a:pt x="4" y="122"/>
                  </a:lnTo>
                  <a:lnTo>
                    <a:pt x="5" y="123"/>
                  </a:lnTo>
                  <a:lnTo>
                    <a:pt x="7" y="123"/>
                  </a:lnTo>
                  <a:lnTo>
                    <a:pt x="9" y="123"/>
                  </a:lnTo>
                  <a:lnTo>
                    <a:pt x="10" y="122"/>
                  </a:lnTo>
                  <a:lnTo>
                    <a:pt x="11" y="120"/>
                  </a:lnTo>
                  <a:lnTo>
                    <a:pt x="11" y="118"/>
                  </a:lnTo>
                  <a:lnTo>
                    <a:pt x="11" y="118"/>
                  </a:lnTo>
                  <a:lnTo>
                    <a:pt x="10" y="91"/>
                  </a:lnTo>
                  <a:lnTo>
                    <a:pt x="10" y="61"/>
                  </a:lnTo>
                  <a:lnTo>
                    <a:pt x="10" y="47"/>
                  </a:lnTo>
                  <a:lnTo>
                    <a:pt x="12" y="32"/>
                  </a:lnTo>
                  <a:lnTo>
                    <a:pt x="15" y="19"/>
                  </a:lnTo>
                  <a:lnTo>
                    <a:pt x="17" y="13"/>
                  </a:lnTo>
                  <a:lnTo>
                    <a:pt x="20" y="8"/>
                  </a:lnTo>
                  <a:lnTo>
                    <a:pt x="20" y="8"/>
                  </a:lnTo>
                  <a:lnTo>
                    <a:pt x="22" y="5"/>
                  </a:lnTo>
                  <a:lnTo>
                    <a:pt x="20" y="3"/>
                  </a:lnTo>
                  <a:lnTo>
                    <a:pt x="19" y="1"/>
                  </a:lnTo>
                  <a:lnTo>
                    <a:pt x="18" y="0"/>
                  </a:lnTo>
                  <a:lnTo>
                    <a:pt x="17" y="0"/>
                  </a:lnTo>
                  <a:lnTo>
                    <a:pt x="15" y="0"/>
                  </a:lnTo>
                  <a:lnTo>
                    <a:pt x="13" y="0"/>
                  </a:lnTo>
                  <a:lnTo>
                    <a:pt x="12" y="2"/>
                  </a:lnTo>
                  <a:lnTo>
                    <a:pt x="1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 name="Freeform 176">
              <a:extLst>
                <a:ext uri="{FF2B5EF4-FFF2-40B4-BE49-F238E27FC236}">
                  <a16:creationId xmlns:a16="http://schemas.microsoft.com/office/drawing/2014/main" id="{09D3E3BC-2A82-8E7D-4CAE-63917E55A569}"/>
                </a:ext>
              </a:extLst>
            </p:cNvPr>
            <p:cNvSpPr/>
            <p:nvPr/>
          </p:nvSpPr>
          <p:spPr bwMode="auto">
            <a:xfrm>
              <a:off x="4395788" y="2492375"/>
              <a:ext cx="7938" cy="55563"/>
            </a:xfrm>
            <a:custGeom>
              <a:avLst/>
              <a:gdLst/>
              <a:ahLst/>
              <a:cxnLst>
                <a:cxn ang="0">
                  <a:pos x="6" y="5"/>
                </a:cxn>
                <a:cxn ang="0">
                  <a:pos x="6" y="5"/>
                </a:cxn>
                <a:cxn ang="0">
                  <a:pos x="5" y="29"/>
                </a:cxn>
                <a:cxn ang="0">
                  <a:pos x="2" y="53"/>
                </a:cxn>
                <a:cxn ang="0">
                  <a:pos x="1" y="77"/>
                </a:cxn>
                <a:cxn ang="0">
                  <a:pos x="0" y="100"/>
                </a:cxn>
                <a:cxn ang="0">
                  <a:pos x="0" y="100"/>
                </a:cxn>
                <a:cxn ang="0">
                  <a:pos x="1" y="102"/>
                </a:cxn>
                <a:cxn ang="0">
                  <a:pos x="2" y="104"/>
                </a:cxn>
                <a:cxn ang="0">
                  <a:pos x="4" y="105"/>
                </a:cxn>
                <a:cxn ang="0">
                  <a:pos x="6" y="105"/>
                </a:cxn>
                <a:cxn ang="0">
                  <a:pos x="7" y="105"/>
                </a:cxn>
                <a:cxn ang="0">
                  <a:pos x="9" y="104"/>
                </a:cxn>
                <a:cxn ang="0">
                  <a:pos x="10" y="102"/>
                </a:cxn>
                <a:cxn ang="0">
                  <a:pos x="10" y="100"/>
                </a:cxn>
                <a:cxn ang="0">
                  <a:pos x="10" y="100"/>
                </a:cxn>
                <a:cxn ang="0">
                  <a:pos x="11" y="77"/>
                </a:cxn>
                <a:cxn ang="0">
                  <a:pos x="13" y="53"/>
                </a:cxn>
                <a:cxn ang="0">
                  <a:pos x="14" y="29"/>
                </a:cxn>
                <a:cxn ang="0">
                  <a:pos x="15" y="5"/>
                </a:cxn>
                <a:cxn ang="0">
                  <a:pos x="15" y="5"/>
                </a:cxn>
                <a:cxn ang="0">
                  <a:pos x="15" y="3"/>
                </a:cxn>
                <a:cxn ang="0">
                  <a:pos x="14" y="2"/>
                </a:cxn>
                <a:cxn ang="0">
                  <a:pos x="12" y="1"/>
                </a:cxn>
                <a:cxn ang="0">
                  <a:pos x="10" y="0"/>
                </a:cxn>
                <a:cxn ang="0">
                  <a:pos x="9" y="1"/>
                </a:cxn>
                <a:cxn ang="0">
                  <a:pos x="7" y="2"/>
                </a:cxn>
                <a:cxn ang="0">
                  <a:pos x="6" y="3"/>
                </a:cxn>
                <a:cxn ang="0">
                  <a:pos x="6" y="5"/>
                </a:cxn>
                <a:cxn ang="0">
                  <a:pos x="6" y="5"/>
                </a:cxn>
              </a:cxnLst>
              <a:rect l="0" t="0" r="r" b="b"/>
              <a:pathLst>
                <a:path w="15" h="105">
                  <a:moveTo>
                    <a:pt x="6" y="5"/>
                  </a:moveTo>
                  <a:lnTo>
                    <a:pt x="6" y="5"/>
                  </a:lnTo>
                  <a:lnTo>
                    <a:pt x="5" y="29"/>
                  </a:lnTo>
                  <a:lnTo>
                    <a:pt x="2" y="53"/>
                  </a:lnTo>
                  <a:lnTo>
                    <a:pt x="1" y="77"/>
                  </a:lnTo>
                  <a:lnTo>
                    <a:pt x="0" y="100"/>
                  </a:lnTo>
                  <a:lnTo>
                    <a:pt x="0" y="100"/>
                  </a:lnTo>
                  <a:lnTo>
                    <a:pt x="1" y="102"/>
                  </a:lnTo>
                  <a:lnTo>
                    <a:pt x="2" y="104"/>
                  </a:lnTo>
                  <a:lnTo>
                    <a:pt x="4" y="105"/>
                  </a:lnTo>
                  <a:lnTo>
                    <a:pt x="6" y="105"/>
                  </a:lnTo>
                  <a:lnTo>
                    <a:pt x="7" y="105"/>
                  </a:lnTo>
                  <a:lnTo>
                    <a:pt x="9" y="104"/>
                  </a:lnTo>
                  <a:lnTo>
                    <a:pt x="10" y="102"/>
                  </a:lnTo>
                  <a:lnTo>
                    <a:pt x="10" y="100"/>
                  </a:lnTo>
                  <a:lnTo>
                    <a:pt x="10" y="100"/>
                  </a:lnTo>
                  <a:lnTo>
                    <a:pt x="11" y="77"/>
                  </a:lnTo>
                  <a:lnTo>
                    <a:pt x="13" y="53"/>
                  </a:lnTo>
                  <a:lnTo>
                    <a:pt x="14" y="29"/>
                  </a:lnTo>
                  <a:lnTo>
                    <a:pt x="15" y="5"/>
                  </a:lnTo>
                  <a:lnTo>
                    <a:pt x="15" y="5"/>
                  </a:lnTo>
                  <a:lnTo>
                    <a:pt x="15" y="3"/>
                  </a:lnTo>
                  <a:lnTo>
                    <a:pt x="14" y="2"/>
                  </a:lnTo>
                  <a:lnTo>
                    <a:pt x="12" y="1"/>
                  </a:lnTo>
                  <a:lnTo>
                    <a:pt x="10" y="0"/>
                  </a:lnTo>
                  <a:lnTo>
                    <a:pt x="9" y="1"/>
                  </a:lnTo>
                  <a:lnTo>
                    <a:pt x="7" y="2"/>
                  </a:lnTo>
                  <a:lnTo>
                    <a:pt x="6" y="3"/>
                  </a:lnTo>
                  <a:lnTo>
                    <a:pt x="6" y="5"/>
                  </a:lnTo>
                  <a:lnTo>
                    <a:pt x="6"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 name="Freeform 177">
              <a:extLst>
                <a:ext uri="{FF2B5EF4-FFF2-40B4-BE49-F238E27FC236}">
                  <a16:creationId xmlns:a16="http://schemas.microsoft.com/office/drawing/2014/main" id="{083FFD46-CDBE-D4FD-E4EF-80D150CD20D4}"/>
                </a:ext>
              </a:extLst>
            </p:cNvPr>
            <p:cNvSpPr/>
            <p:nvPr/>
          </p:nvSpPr>
          <p:spPr bwMode="auto">
            <a:xfrm>
              <a:off x="4424363" y="2520950"/>
              <a:ext cx="4763" cy="71438"/>
            </a:xfrm>
            <a:custGeom>
              <a:avLst/>
              <a:gdLst/>
              <a:ahLst/>
              <a:cxnLst>
                <a:cxn ang="0">
                  <a:pos x="0" y="4"/>
                </a:cxn>
                <a:cxn ang="0">
                  <a:pos x="0" y="132"/>
                </a:cxn>
                <a:cxn ang="0">
                  <a:pos x="0" y="132"/>
                </a:cxn>
                <a:cxn ang="0">
                  <a:pos x="0" y="134"/>
                </a:cxn>
                <a:cxn ang="0">
                  <a:pos x="1" y="136"/>
                </a:cxn>
                <a:cxn ang="0">
                  <a:pos x="3" y="136"/>
                </a:cxn>
                <a:cxn ang="0">
                  <a:pos x="4" y="137"/>
                </a:cxn>
                <a:cxn ang="0">
                  <a:pos x="6" y="136"/>
                </a:cxn>
                <a:cxn ang="0">
                  <a:pos x="7" y="136"/>
                </a:cxn>
                <a:cxn ang="0">
                  <a:pos x="8" y="134"/>
                </a:cxn>
                <a:cxn ang="0">
                  <a:pos x="9" y="132"/>
                </a:cxn>
                <a:cxn ang="0">
                  <a:pos x="9" y="4"/>
                </a:cxn>
                <a:cxn ang="0">
                  <a:pos x="9" y="4"/>
                </a:cxn>
                <a:cxn ang="0">
                  <a:pos x="8" y="2"/>
                </a:cxn>
                <a:cxn ang="0">
                  <a:pos x="7" y="1"/>
                </a:cxn>
                <a:cxn ang="0">
                  <a:pos x="6" y="0"/>
                </a:cxn>
                <a:cxn ang="0">
                  <a:pos x="4" y="0"/>
                </a:cxn>
                <a:cxn ang="0">
                  <a:pos x="3" y="0"/>
                </a:cxn>
                <a:cxn ang="0">
                  <a:pos x="1" y="1"/>
                </a:cxn>
                <a:cxn ang="0">
                  <a:pos x="0" y="2"/>
                </a:cxn>
                <a:cxn ang="0">
                  <a:pos x="0" y="4"/>
                </a:cxn>
                <a:cxn ang="0">
                  <a:pos x="0" y="4"/>
                </a:cxn>
              </a:cxnLst>
              <a:rect l="0" t="0" r="r" b="b"/>
              <a:pathLst>
                <a:path w="9" h="137">
                  <a:moveTo>
                    <a:pt x="0" y="4"/>
                  </a:moveTo>
                  <a:lnTo>
                    <a:pt x="0" y="132"/>
                  </a:lnTo>
                  <a:lnTo>
                    <a:pt x="0" y="132"/>
                  </a:lnTo>
                  <a:lnTo>
                    <a:pt x="0" y="134"/>
                  </a:lnTo>
                  <a:lnTo>
                    <a:pt x="1" y="136"/>
                  </a:lnTo>
                  <a:lnTo>
                    <a:pt x="3" y="136"/>
                  </a:lnTo>
                  <a:lnTo>
                    <a:pt x="4" y="137"/>
                  </a:lnTo>
                  <a:lnTo>
                    <a:pt x="6" y="136"/>
                  </a:lnTo>
                  <a:lnTo>
                    <a:pt x="7" y="136"/>
                  </a:lnTo>
                  <a:lnTo>
                    <a:pt x="8" y="134"/>
                  </a:lnTo>
                  <a:lnTo>
                    <a:pt x="9" y="132"/>
                  </a:lnTo>
                  <a:lnTo>
                    <a:pt x="9" y="4"/>
                  </a:lnTo>
                  <a:lnTo>
                    <a:pt x="9" y="4"/>
                  </a:lnTo>
                  <a:lnTo>
                    <a:pt x="8" y="2"/>
                  </a:lnTo>
                  <a:lnTo>
                    <a:pt x="7" y="1"/>
                  </a:lnTo>
                  <a:lnTo>
                    <a:pt x="6" y="0"/>
                  </a:lnTo>
                  <a:lnTo>
                    <a:pt x="4" y="0"/>
                  </a:lnTo>
                  <a:lnTo>
                    <a:pt x="3" y="0"/>
                  </a:lnTo>
                  <a:lnTo>
                    <a:pt x="1" y="1"/>
                  </a:lnTo>
                  <a:lnTo>
                    <a:pt x="0" y="2"/>
                  </a:lnTo>
                  <a:lnTo>
                    <a:pt x="0" y="4"/>
                  </a:lnTo>
                  <a:lnTo>
                    <a:pt x="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 name="Freeform 178">
              <a:extLst>
                <a:ext uri="{FF2B5EF4-FFF2-40B4-BE49-F238E27FC236}">
                  <a16:creationId xmlns:a16="http://schemas.microsoft.com/office/drawing/2014/main" id="{9E0059E8-CC6C-B5DF-FAB0-CAFD42040244}"/>
                </a:ext>
              </a:extLst>
            </p:cNvPr>
            <p:cNvSpPr/>
            <p:nvPr/>
          </p:nvSpPr>
          <p:spPr bwMode="auto">
            <a:xfrm>
              <a:off x="4451350" y="2547938"/>
              <a:ext cx="7938" cy="68263"/>
            </a:xfrm>
            <a:custGeom>
              <a:avLst/>
              <a:gdLst/>
              <a:ahLst/>
              <a:cxnLst>
                <a:cxn ang="0">
                  <a:pos x="5" y="5"/>
                </a:cxn>
                <a:cxn ang="0">
                  <a:pos x="5" y="5"/>
                </a:cxn>
                <a:cxn ang="0">
                  <a:pos x="2" y="33"/>
                </a:cxn>
                <a:cxn ang="0">
                  <a:pos x="1" y="47"/>
                </a:cxn>
                <a:cxn ang="0">
                  <a:pos x="0" y="62"/>
                </a:cxn>
                <a:cxn ang="0">
                  <a:pos x="0" y="124"/>
                </a:cxn>
                <a:cxn ang="0">
                  <a:pos x="0" y="124"/>
                </a:cxn>
                <a:cxn ang="0">
                  <a:pos x="1" y="126"/>
                </a:cxn>
                <a:cxn ang="0">
                  <a:pos x="2" y="127"/>
                </a:cxn>
                <a:cxn ang="0">
                  <a:pos x="3" y="128"/>
                </a:cxn>
                <a:cxn ang="0">
                  <a:pos x="5" y="128"/>
                </a:cxn>
                <a:cxn ang="0">
                  <a:pos x="6" y="128"/>
                </a:cxn>
                <a:cxn ang="0">
                  <a:pos x="8" y="127"/>
                </a:cxn>
                <a:cxn ang="0">
                  <a:pos x="9" y="126"/>
                </a:cxn>
                <a:cxn ang="0">
                  <a:pos x="9" y="124"/>
                </a:cxn>
                <a:cxn ang="0">
                  <a:pos x="9" y="69"/>
                </a:cxn>
                <a:cxn ang="0">
                  <a:pos x="9" y="69"/>
                </a:cxn>
                <a:cxn ang="0">
                  <a:pos x="10" y="52"/>
                </a:cxn>
                <a:cxn ang="0">
                  <a:pos x="11" y="37"/>
                </a:cxn>
                <a:cxn ang="0">
                  <a:pos x="14" y="5"/>
                </a:cxn>
                <a:cxn ang="0">
                  <a:pos x="14" y="5"/>
                </a:cxn>
                <a:cxn ang="0">
                  <a:pos x="14" y="3"/>
                </a:cxn>
                <a:cxn ang="0">
                  <a:pos x="13" y="2"/>
                </a:cxn>
                <a:cxn ang="0">
                  <a:pos x="11" y="1"/>
                </a:cxn>
                <a:cxn ang="0">
                  <a:pos x="10" y="0"/>
                </a:cxn>
                <a:cxn ang="0">
                  <a:pos x="6" y="2"/>
                </a:cxn>
                <a:cxn ang="0">
                  <a:pos x="5" y="3"/>
                </a:cxn>
                <a:cxn ang="0">
                  <a:pos x="5" y="5"/>
                </a:cxn>
                <a:cxn ang="0">
                  <a:pos x="5" y="5"/>
                </a:cxn>
              </a:cxnLst>
              <a:rect l="0" t="0" r="r" b="b"/>
              <a:pathLst>
                <a:path w="14" h="128">
                  <a:moveTo>
                    <a:pt x="5" y="5"/>
                  </a:moveTo>
                  <a:lnTo>
                    <a:pt x="5" y="5"/>
                  </a:lnTo>
                  <a:lnTo>
                    <a:pt x="2" y="33"/>
                  </a:lnTo>
                  <a:lnTo>
                    <a:pt x="1" y="47"/>
                  </a:lnTo>
                  <a:lnTo>
                    <a:pt x="0" y="62"/>
                  </a:lnTo>
                  <a:lnTo>
                    <a:pt x="0" y="124"/>
                  </a:lnTo>
                  <a:lnTo>
                    <a:pt x="0" y="124"/>
                  </a:lnTo>
                  <a:lnTo>
                    <a:pt x="1" y="126"/>
                  </a:lnTo>
                  <a:lnTo>
                    <a:pt x="2" y="127"/>
                  </a:lnTo>
                  <a:lnTo>
                    <a:pt x="3" y="128"/>
                  </a:lnTo>
                  <a:lnTo>
                    <a:pt x="5" y="128"/>
                  </a:lnTo>
                  <a:lnTo>
                    <a:pt x="6" y="128"/>
                  </a:lnTo>
                  <a:lnTo>
                    <a:pt x="8" y="127"/>
                  </a:lnTo>
                  <a:lnTo>
                    <a:pt x="9" y="126"/>
                  </a:lnTo>
                  <a:lnTo>
                    <a:pt x="9" y="124"/>
                  </a:lnTo>
                  <a:lnTo>
                    <a:pt x="9" y="69"/>
                  </a:lnTo>
                  <a:lnTo>
                    <a:pt x="9" y="69"/>
                  </a:lnTo>
                  <a:lnTo>
                    <a:pt x="10" y="52"/>
                  </a:lnTo>
                  <a:lnTo>
                    <a:pt x="11" y="37"/>
                  </a:lnTo>
                  <a:lnTo>
                    <a:pt x="14" y="5"/>
                  </a:lnTo>
                  <a:lnTo>
                    <a:pt x="14" y="5"/>
                  </a:lnTo>
                  <a:lnTo>
                    <a:pt x="14" y="3"/>
                  </a:lnTo>
                  <a:lnTo>
                    <a:pt x="13" y="2"/>
                  </a:lnTo>
                  <a:lnTo>
                    <a:pt x="11" y="1"/>
                  </a:lnTo>
                  <a:lnTo>
                    <a:pt x="10" y="0"/>
                  </a:lnTo>
                  <a:lnTo>
                    <a:pt x="6" y="2"/>
                  </a:lnTo>
                  <a:lnTo>
                    <a:pt x="5" y="3"/>
                  </a:lnTo>
                  <a:lnTo>
                    <a:pt x="5" y="5"/>
                  </a:lnTo>
                  <a:lnTo>
                    <a:pt x="5"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 name="Freeform 179">
              <a:extLst>
                <a:ext uri="{FF2B5EF4-FFF2-40B4-BE49-F238E27FC236}">
                  <a16:creationId xmlns:a16="http://schemas.microsoft.com/office/drawing/2014/main" id="{F60B534A-1271-FC7E-8E25-57F04FBD50FF}"/>
                </a:ext>
              </a:extLst>
            </p:cNvPr>
            <p:cNvSpPr/>
            <p:nvPr/>
          </p:nvSpPr>
          <p:spPr bwMode="auto">
            <a:xfrm>
              <a:off x="4478338" y="2578100"/>
              <a:ext cx="6350" cy="55563"/>
            </a:xfrm>
            <a:custGeom>
              <a:avLst/>
              <a:gdLst/>
              <a:ahLst/>
              <a:cxnLst>
                <a:cxn ang="0">
                  <a:pos x="0" y="5"/>
                </a:cxn>
                <a:cxn ang="0">
                  <a:pos x="0" y="100"/>
                </a:cxn>
                <a:cxn ang="0">
                  <a:pos x="0" y="100"/>
                </a:cxn>
                <a:cxn ang="0">
                  <a:pos x="0" y="102"/>
                </a:cxn>
                <a:cxn ang="0">
                  <a:pos x="1" y="103"/>
                </a:cxn>
                <a:cxn ang="0">
                  <a:pos x="4" y="104"/>
                </a:cxn>
                <a:cxn ang="0">
                  <a:pos x="5" y="104"/>
                </a:cxn>
                <a:cxn ang="0">
                  <a:pos x="7" y="104"/>
                </a:cxn>
                <a:cxn ang="0">
                  <a:pos x="8" y="103"/>
                </a:cxn>
                <a:cxn ang="0">
                  <a:pos x="9" y="102"/>
                </a:cxn>
                <a:cxn ang="0">
                  <a:pos x="10" y="100"/>
                </a:cxn>
                <a:cxn ang="0">
                  <a:pos x="10" y="5"/>
                </a:cxn>
                <a:cxn ang="0">
                  <a:pos x="10" y="5"/>
                </a:cxn>
                <a:cxn ang="0">
                  <a:pos x="9" y="2"/>
                </a:cxn>
                <a:cxn ang="0">
                  <a:pos x="8" y="1"/>
                </a:cxn>
                <a:cxn ang="0">
                  <a:pos x="7" y="0"/>
                </a:cxn>
                <a:cxn ang="0">
                  <a:pos x="5" y="0"/>
                </a:cxn>
                <a:cxn ang="0">
                  <a:pos x="4" y="0"/>
                </a:cxn>
                <a:cxn ang="0">
                  <a:pos x="1" y="1"/>
                </a:cxn>
                <a:cxn ang="0">
                  <a:pos x="0" y="2"/>
                </a:cxn>
                <a:cxn ang="0">
                  <a:pos x="0" y="5"/>
                </a:cxn>
                <a:cxn ang="0">
                  <a:pos x="0" y="5"/>
                </a:cxn>
              </a:cxnLst>
              <a:rect l="0" t="0" r="r" b="b"/>
              <a:pathLst>
                <a:path w="10" h="104">
                  <a:moveTo>
                    <a:pt x="0" y="5"/>
                  </a:moveTo>
                  <a:lnTo>
                    <a:pt x="0" y="100"/>
                  </a:lnTo>
                  <a:lnTo>
                    <a:pt x="0" y="100"/>
                  </a:lnTo>
                  <a:lnTo>
                    <a:pt x="0" y="102"/>
                  </a:lnTo>
                  <a:lnTo>
                    <a:pt x="1" y="103"/>
                  </a:lnTo>
                  <a:lnTo>
                    <a:pt x="4" y="104"/>
                  </a:lnTo>
                  <a:lnTo>
                    <a:pt x="5" y="104"/>
                  </a:lnTo>
                  <a:lnTo>
                    <a:pt x="7" y="104"/>
                  </a:lnTo>
                  <a:lnTo>
                    <a:pt x="8" y="103"/>
                  </a:lnTo>
                  <a:lnTo>
                    <a:pt x="9" y="102"/>
                  </a:lnTo>
                  <a:lnTo>
                    <a:pt x="10" y="100"/>
                  </a:lnTo>
                  <a:lnTo>
                    <a:pt x="10" y="5"/>
                  </a:lnTo>
                  <a:lnTo>
                    <a:pt x="10" y="5"/>
                  </a:lnTo>
                  <a:lnTo>
                    <a:pt x="9" y="2"/>
                  </a:lnTo>
                  <a:lnTo>
                    <a:pt x="8" y="1"/>
                  </a:lnTo>
                  <a:lnTo>
                    <a:pt x="7" y="0"/>
                  </a:lnTo>
                  <a:lnTo>
                    <a:pt x="5" y="0"/>
                  </a:lnTo>
                  <a:lnTo>
                    <a:pt x="4" y="0"/>
                  </a:lnTo>
                  <a:lnTo>
                    <a:pt x="1" y="1"/>
                  </a:lnTo>
                  <a:lnTo>
                    <a:pt x="0" y="2"/>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 name="Freeform 180">
              <a:extLst>
                <a:ext uri="{FF2B5EF4-FFF2-40B4-BE49-F238E27FC236}">
                  <a16:creationId xmlns:a16="http://schemas.microsoft.com/office/drawing/2014/main" id="{C4C8B5E4-FB52-D634-9C60-72D647D2566D}"/>
                </a:ext>
              </a:extLst>
            </p:cNvPr>
            <p:cNvSpPr/>
            <p:nvPr/>
          </p:nvSpPr>
          <p:spPr bwMode="auto">
            <a:xfrm>
              <a:off x="4500563" y="2608263"/>
              <a:ext cx="7938" cy="49213"/>
            </a:xfrm>
            <a:custGeom>
              <a:avLst/>
              <a:gdLst/>
              <a:ahLst/>
              <a:cxnLst>
                <a:cxn ang="0">
                  <a:pos x="15" y="88"/>
                </a:cxn>
                <a:cxn ang="0">
                  <a:pos x="15" y="88"/>
                </a:cxn>
                <a:cxn ang="0">
                  <a:pos x="12" y="79"/>
                </a:cxn>
                <a:cxn ang="0">
                  <a:pos x="10" y="68"/>
                </a:cxn>
                <a:cxn ang="0">
                  <a:pos x="9" y="57"/>
                </a:cxn>
                <a:cxn ang="0">
                  <a:pos x="9" y="47"/>
                </a:cxn>
                <a:cxn ang="0">
                  <a:pos x="9" y="25"/>
                </a:cxn>
                <a:cxn ang="0">
                  <a:pos x="10" y="4"/>
                </a:cxn>
                <a:cxn ang="0">
                  <a:pos x="10" y="4"/>
                </a:cxn>
                <a:cxn ang="0">
                  <a:pos x="10" y="2"/>
                </a:cxn>
                <a:cxn ang="0">
                  <a:pos x="9" y="1"/>
                </a:cxn>
                <a:cxn ang="0">
                  <a:pos x="7" y="0"/>
                </a:cxn>
                <a:cxn ang="0">
                  <a:pos x="6" y="0"/>
                </a:cxn>
                <a:cxn ang="0">
                  <a:pos x="4" y="0"/>
                </a:cxn>
                <a:cxn ang="0">
                  <a:pos x="2" y="1"/>
                </a:cxn>
                <a:cxn ang="0">
                  <a:pos x="1" y="2"/>
                </a:cxn>
                <a:cxn ang="0">
                  <a:pos x="1" y="4"/>
                </a:cxn>
                <a:cxn ang="0">
                  <a:pos x="1" y="4"/>
                </a:cxn>
                <a:cxn ang="0">
                  <a:pos x="0" y="26"/>
                </a:cxn>
                <a:cxn ang="0">
                  <a:pos x="0" y="48"/>
                </a:cxn>
                <a:cxn ang="0">
                  <a:pos x="0" y="59"/>
                </a:cxn>
                <a:cxn ang="0">
                  <a:pos x="1" y="69"/>
                </a:cxn>
                <a:cxn ang="0">
                  <a:pos x="3" y="81"/>
                </a:cxn>
                <a:cxn ang="0">
                  <a:pos x="6" y="91"/>
                </a:cxn>
                <a:cxn ang="0">
                  <a:pos x="6" y="91"/>
                </a:cxn>
                <a:cxn ang="0">
                  <a:pos x="7" y="93"/>
                </a:cxn>
                <a:cxn ang="0">
                  <a:pos x="8" y="94"/>
                </a:cxn>
                <a:cxn ang="0">
                  <a:pos x="10" y="94"/>
                </a:cxn>
                <a:cxn ang="0">
                  <a:pos x="12" y="94"/>
                </a:cxn>
                <a:cxn ang="0">
                  <a:pos x="13" y="93"/>
                </a:cxn>
                <a:cxn ang="0">
                  <a:pos x="14" y="92"/>
                </a:cxn>
                <a:cxn ang="0">
                  <a:pos x="15" y="90"/>
                </a:cxn>
                <a:cxn ang="0">
                  <a:pos x="15" y="88"/>
                </a:cxn>
                <a:cxn ang="0">
                  <a:pos x="15" y="88"/>
                </a:cxn>
              </a:cxnLst>
              <a:rect l="0" t="0" r="r" b="b"/>
              <a:pathLst>
                <a:path w="15" h="94">
                  <a:moveTo>
                    <a:pt x="15" y="88"/>
                  </a:moveTo>
                  <a:lnTo>
                    <a:pt x="15" y="88"/>
                  </a:lnTo>
                  <a:lnTo>
                    <a:pt x="12" y="79"/>
                  </a:lnTo>
                  <a:lnTo>
                    <a:pt x="10" y="68"/>
                  </a:lnTo>
                  <a:lnTo>
                    <a:pt x="9" y="57"/>
                  </a:lnTo>
                  <a:lnTo>
                    <a:pt x="9" y="47"/>
                  </a:lnTo>
                  <a:lnTo>
                    <a:pt x="9" y="25"/>
                  </a:lnTo>
                  <a:lnTo>
                    <a:pt x="10" y="4"/>
                  </a:lnTo>
                  <a:lnTo>
                    <a:pt x="10" y="4"/>
                  </a:lnTo>
                  <a:lnTo>
                    <a:pt x="10" y="2"/>
                  </a:lnTo>
                  <a:lnTo>
                    <a:pt x="9" y="1"/>
                  </a:lnTo>
                  <a:lnTo>
                    <a:pt x="7" y="0"/>
                  </a:lnTo>
                  <a:lnTo>
                    <a:pt x="6" y="0"/>
                  </a:lnTo>
                  <a:lnTo>
                    <a:pt x="4" y="0"/>
                  </a:lnTo>
                  <a:lnTo>
                    <a:pt x="2" y="1"/>
                  </a:lnTo>
                  <a:lnTo>
                    <a:pt x="1" y="2"/>
                  </a:lnTo>
                  <a:lnTo>
                    <a:pt x="1" y="4"/>
                  </a:lnTo>
                  <a:lnTo>
                    <a:pt x="1" y="4"/>
                  </a:lnTo>
                  <a:lnTo>
                    <a:pt x="0" y="26"/>
                  </a:lnTo>
                  <a:lnTo>
                    <a:pt x="0" y="48"/>
                  </a:lnTo>
                  <a:lnTo>
                    <a:pt x="0" y="59"/>
                  </a:lnTo>
                  <a:lnTo>
                    <a:pt x="1" y="69"/>
                  </a:lnTo>
                  <a:lnTo>
                    <a:pt x="3" y="81"/>
                  </a:lnTo>
                  <a:lnTo>
                    <a:pt x="6" y="91"/>
                  </a:lnTo>
                  <a:lnTo>
                    <a:pt x="6" y="91"/>
                  </a:lnTo>
                  <a:lnTo>
                    <a:pt x="7" y="93"/>
                  </a:lnTo>
                  <a:lnTo>
                    <a:pt x="8" y="94"/>
                  </a:lnTo>
                  <a:lnTo>
                    <a:pt x="10" y="94"/>
                  </a:lnTo>
                  <a:lnTo>
                    <a:pt x="12" y="94"/>
                  </a:lnTo>
                  <a:lnTo>
                    <a:pt x="13" y="93"/>
                  </a:lnTo>
                  <a:lnTo>
                    <a:pt x="14" y="92"/>
                  </a:lnTo>
                  <a:lnTo>
                    <a:pt x="15" y="90"/>
                  </a:lnTo>
                  <a:lnTo>
                    <a:pt x="15" y="88"/>
                  </a:lnTo>
                  <a:lnTo>
                    <a:pt x="15" y="8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 name="Freeform 181">
              <a:extLst>
                <a:ext uri="{FF2B5EF4-FFF2-40B4-BE49-F238E27FC236}">
                  <a16:creationId xmlns:a16="http://schemas.microsoft.com/office/drawing/2014/main" id="{C0CE6674-2EBF-45AD-0134-9A0B8DE58466}"/>
                </a:ext>
              </a:extLst>
            </p:cNvPr>
            <p:cNvSpPr/>
            <p:nvPr/>
          </p:nvSpPr>
          <p:spPr bwMode="auto">
            <a:xfrm>
              <a:off x="4529138" y="2622550"/>
              <a:ext cx="7938" cy="63500"/>
            </a:xfrm>
            <a:custGeom>
              <a:avLst/>
              <a:gdLst/>
              <a:ahLst/>
              <a:cxnLst>
                <a:cxn ang="0">
                  <a:pos x="6" y="5"/>
                </a:cxn>
                <a:cxn ang="0">
                  <a:pos x="6" y="5"/>
                </a:cxn>
                <a:cxn ang="0">
                  <a:pos x="5" y="18"/>
                </a:cxn>
                <a:cxn ang="0">
                  <a:pos x="3" y="31"/>
                </a:cxn>
                <a:cxn ang="0">
                  <a:pos x="1" y="43"/>
                </a:cxn>
                <a:cxn ang="0">
                  <a:pos x="0" y="57"/>
                </a:cxn>
                <a:cxn ang="0">
                  <a:pos x="0" y="57"/>
                </a:cxn>
                <a:cxn ang="0">
                  <a:pos x="0" y="86"/>
                </a:cxn>
                <a:cxn ang="0">
                  <a:pos x="0" y="114"/>
                </a:cxn>
                <a:cxn ang="0">
                  <a:pos x="0" y="114"/>
                </a:cxn>
                <a:cxn ang="0">
                  <a:pos x="1" y="116"/>
                </a:cxn>
                <a:cxn ang="0">
                  <a:pos x="2" y="117"/>
                </a:cxn>
                <a:cxn ang="0">
                  <a:pos x="3" y="118"/>
                </a:cxn>
                <a:cxn ang="0">
                  <a:pos x="6" y="119"/>
                </a:cxn>
                <a:cxn ang="0">
                  <a:pos x="8" y="118"/>
                </a:cxn>
                <a:cxn ang="0">
                  <a:pos x="9" y="117"/>
                </a:cxn>
                <a:cxn ang="0">
                  <a:pos x="10" y="116"/>
                </a:cxn>
                <a:cxn ang="0">
                  <a:pos x="11" y="114"/>
                </a:cxn>
                <a:cxn ang="0">
                  <a:pos x="11" y="57"/>
                </a:cxn>
                <a:cxn ang="0">
                  <a:pos x="11" y="57"/>
                </a:cxn>
                <a:cxn ang="0">
                  <a:pos x="11" y="43"/>
                </a:cxn>
                <a:cxn ang="0">
                  <a:pos x="13" y="31"/>
                </a:cxn>
                <a:cxn ang="0">
                  <a:pos x="14" y="18"/>
                </a:cxn>
                <a:cxn ang="0">
                  <a:pos x="15" y="5"/>
                </a:cxn>
                <a:cxn ang="0">
                  <a:pos x="15" y="5"/>
                </a:cxn>
                <a:cxn ang="0">
                  <a:pos x="15" y="3"/>
                </a:cxn>
                <a:cxn ang="0">
                  <a:pos x="14" y="1"/>
                </a:cxn>
                <a:cxn ang="0">
                  <a:pos x="12" y="0"/>
                </a:cxn>
                <a:cxn ang="0">
                  <a:pos x="11" y="0"/>
                </a:cxn>
                <a:cxn ang="0">
                  <a:pos x="9" y="0"/>
                </a:cxn>
                <a:cxn ang="0">
                  <a:pos x="8" y="1"/>
                </a:cxn>
                <a:cxn ang="0">
                  <a:pos x="6" y="3"/>
                </a:cxn>
                <a:cxn ang="0">
                  <a:pos x="6" y="5"/>
                </a:cxn>
                <a:cxn ang="0">
                  <a:pos x="6" y="5"/>
                </a:cxn>
              </a:cxnLst>
              <a:rect l="0" t="0" r="r" b="b"/>
              <a:pathLst>
                <a:path w="15" h="119">
                  <a:moveTo>
                    <a:pt x="6" y="5"/>
                  </a:moveTo>
                  <a:lnTo>
                    <a:pt x="6" y="5"/>
                  </a:lnTo>
                  <a:lnTo>
                    <a:pt x="5" y="18"/>
                  </a:lnTo>
                  <a:lnTo>
                    <a:pt x="3" y="31"/>
                  </a:lnTo>
                  <a:lnTo>
                    <a:pt x="1" y="43"/>
                  </a:lnTo>
                  <a:lnTo>
                    <a:pt x="0" y="57"/>
                  </a:lnTo>
                  <a:lnTo>
                    <a:pt x="0" y="57"/>
                  </a:lnTo>
                  <a:lnTo>
                    <a:pt x="0" y="86"/>
                  </a:lnTo>
                  <a:lnTo>
                    <a:pt x="0" y="114"/>
                  </a:lnTo>
                  <a:lnTo>
                    <a:pt x="0" y="114"/>
                  </a:lnTo>
                  <a:lnTo>
                    <a:pt x="1" y="116"/>
                  </a:lnTo>
                  <a:lnTo>
                    <a:pt x="2" y="117"/>
                  </a:lnTo>
                  <a:lnTo>
                    <a:pt x="3" y="118"/>
                  </a:lnTo>
                  <a:lnTo>
                    <a:pt x="6" y="119"/>
                  </a:lnTo>
                  <a:lnTo>
                    <a:pt x="8" y="118"/>
                  </a:lnTo>
                  <a:lnTo>
                    <a:pt x="9" y="117"/>
                  </a:lnTo>
                  <a:lnTo>
                    <a:pt x="10" y="116"/>
                  </a:lnTo>
                  <a:lnTo>
                    <a:pt x="11" y="114"/>
                  </a:lnTo>
                  <a:lnTo>
                    <a:pt x="11" y="57"/>
                  </a:lnTo>
                  <a:lnTo>
                    <a:pt x="11" y="57"/>
                  </a:lnTo>
                  <a:lnTo>
                    <a:pt x="11" y="43"/>
                  </a:lnTo>
                  <a:lnTo>
                    <a:pt x="13" y="31"/>
                  </a:lnTo>
                  <a:lnTo>
                    <a:pt x="14" y="18"/>
                  </a:lnTo>
                  <a:lnTo>
                    <a:pt x="15" y="5"/>
                  </a:lnTo>
                  <a:lnTo>
                    <a:pt x="15" y="5"/>
                  </a:lnTo>
                  <a:lnTo>
                    <a:pt x="15" y="3"/>
                  </a:lnTo>
                  <a:lnTo>
                    <a:pt x="14" y="1"/>
                  </a:lnTo>
                  <a:lnTo>
                    <a:pt x="12" y="0"/>
                  </a:lnTo>
                  <a:lnTo>
                    <a:pt x="11" y="0"/>
                  </a:lnTo>
                  <a:lnTo>
                    <a:pt x="9" y="0"/>
                  </a:lnTo>
                  <a:lnTo>
                    <a:pt x="8" y="1"/>
                  </a:lnTo>
                  <a:lnTo>
                    <a:pt x="6" y="3"/>
                  </a:lnTo>
                  <a:lnTo>
                    <a:pt x="6" y="5"/>
                  </a:lnTo>
                  <a:lnTo>
                    <a:pt x="6"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 name="Freeform 182">
              <a:extLst>
                <a:ext uri="{FF2B5EF4-FFF2-40B4-BE49-F238E27FC236}">
                  <a16:creationId xmlns:a16="http://schemas.microsoft.com/office/drawing/2014/main" id="{8ADD139F-5242-BE03-D792-77217A1D86A7}"/>
                </a:ext>
              </a:extLst>
            </p:cNvPr>
            <p:cNvSpPr/>
            <p:nvPr/>
          </p:nvSpPr>
          <p:spPr bwMode="auto">
            <a:xfrm>
              <a:off x="4551363" y="2652713"/>
              <a:ext cx="4763" cy="55563"/>
            </a:xfrm>
            <a:custGeom>
              <a:avLst/>
              <a:gdLst/>
              <a:ahLst/>
              <a:cxnLst>
                <a:cxn ang="0">
                  <a:pos x="11" y="5"/>
                </a:cxn>
                <a:cxn ang="0">
                  <a:pos x="11" y="5"/>
                </a:cxn>
                <a:cxn ang="0">
                  <a:pos x="11" y="3"/>
                </a:cxn>
                <a:cxn ang="0">
                  <a:pos x="10" y="1"/>
                </a:cxn>
                <a:cxn ang="0">
                  <a:pos x="8" y="0"/>
                </a:cxn>
                <a:cxn ang="0">
                  <a:pos x="6" y="0"/>
                </a:cxn>
                <a:cxn ang="0">
                  <a:pos x="5" y="0"/>
                </a:cxn>
                <a:cxn ang="0">
                  <a:pos x="3" y="1"/>
                </a:cxn>
                <a:cxn ang="0">
                  <a:pos x="2" y="3"/>
                </a:cxn>
                <a:cxn ang="0">
                  <a:pos x="2" y="5"/>
                </a:cxn>
                <a:cxn ang="0">
                  <a:pos x="2" y="5"/>
                </a:cxn>
                <a:cxn ang="0">
                  <a:pos x="0" y="53"/>
                </a:cxn>
                <a:cxn ang="0">
                  <a:pos x="0" y="75"/>
                </a:cxn>
                <a:cxn ang="0">
                  <a:pos x="2" y="99"/>
                </a:cxn>
                <a:cxn ang="0">
                  <a:pos x="2" y="99"/>
                </a:cxn>
                <a:cxn ang="0">
                  <a:pos x="2" y="101"/>
                </a:cxn>
                <a:cxn ang="0">
                  <a:pos x="4" y="103"/>
                </a:cxn>
                <a:cxn ang="0">
                  <a:pos x="7" y="104"/>
                </a:cxn>
                <a:cxn ang="0">
                  <a:pos x="9" y="104"/>
                </a:cxn>
                <a:cxn ang="0">
                  <a:pos x="10" y="103"/>
                </a:cxn>
                <a:cxn ang="0">
                  <a:pos x="11" y="101"/>
                </a:cxn>
                <a:cxn ang="0">
                  <a:pos x="11" y="99"/>
                </a:cxn>
                <a:cxn ang="0">
                  <a:pos x="11" y="99"/>
                </a:cxn>
                <a:cxn ang="0">
                  <a:pos x="9" y="75"/>
                </a:cxn>
                <a:cxn ang="0">
                  <a:pos x="9" y="53"/>
                </a:cxn>
                <a:cxn ang="0">
                  <a:pos x="11" y="5"/>
                </a:cxn>
                <a:cxn ang="0">
                  <a:pos x="11" y="5"/>
                </a:cxn>
              </a:cxnLst>
              <a:rect l="0" t="0" r="r" b="b"/>
              <a:pathLst>
                <a:path w="11" h="104">
                  <a:moveTo>
                    <a:pt x="11" y="5"/>
                  </a:moveTo>
                  <a:lnTo>
                    <a:pt x="11" y="5"/>
                  </a:lnTo>
                  <a:lnTo>
                    <a:pt x="11" y="3"/>
                  </a:lnTo>
                  <a:lnTo>
                    <a:pt x="10" y="1"/>
                  </a:lnTo>
                  <a:lnTo>
                    <a:pt x="8" y="0"/>
                  </a:lnTo>
                  <a:lnTo>
                    <a:pt x="6" y="0"/>
                  </a:lnTo>
                  <a:lnTo>
                    <a:pt x="5" y="0"/>
                  </a:lnTo>
                  <a:lnTo>
                    <a:pt x="3" y="1"/>
                  </a:lnTo>
                  <a:lnTo>
                    <a:pt x="2" y="3"/>
                  </a:lnTo>
                  <a:lnTo>
                    <a:pt x="2" y="5"/>
                  </a:lnTo>
                  <a:lnTo>
                    <a:pt x="2" y="5"/>
                  </a:lnTo>
                  <a:lnTo>
                    <a:pt x="0" y="53"/>
                  </a:lnTo>
                  <a:lnTo>
                    <a:pt x="0" y="75"/>
                  </a:lnTo>
                  <a:lnTo>
                    <a:pt x="2" y="99"/>
                  </a:lnTo>
                  <a:lnTo>
                    <a:pt x="2" y="99"/>
                  </a:lnTo>
                  <a:lnTo>
                    <a:pt x="2" y="101"/>
                  </a:lnTo>
                  <a:lnTo>
                    <a:pt x="4" y="103"/>
                  </a:lnTo>
                  <a:lnTo>
                    <a:pt x="7" y="104"/>
                  </a:lnTo>
                  <a:lnTo>
                    <a:pt x="9" y="104"/>
                  </a:lnTo>
                  <a:lnTo>
                    <a:pt x="10" y="103"/>
                  </a:lnTo>
                  <a:lnTo>
                    <a:pt x="11" y="101"/>
                  </a:lnTo>
                  <a:lnTo>
                    <a:pt x="11" y="99"/>
                  </a:lnTo>
                  <a:lnTo>
                    <a:pt x="11" y="99"/>
                  </a:lnTo>
                  <a:lnTo>
                    <a:pt x="9" y="75"/>
                  </a:lnTo>
                  <a:lnTo>
                    <a:pt x="9" y="53"/>
                  </a:lnTo>
                  <a:lnTo>
                    <a:pt x="11" y="5"/>
                  </a:lnTo>
                  <a:lnTo>
                    <a:pt x="11"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 name="Freeform 183">
              <a:extLst>
                <a:ext uri="{FF2B5EF4-FFF2-40B4-BE49-F238E27FC236}">
                  <a16:creationId xmlns:a16="http://schemas.microsoft.com/office/drawing/2014/main" id="{3F75331D-09E4-94F6-6413-178BFE8610F7}"/>
                </a:ext>
              </a:extLst>
            </p:cNvPr>
            <p:cNvSpPr/>
            <p:nvPr/>
          </p:nvSpPr>
          <p:spPr bwMode="auto">
            <a:xfrm>
              <a:off x="4572000" y="2676525"/>
              <a:ext cx="6350" cy="58738"/>
            </a:xfrm>
            <a:custGeom>
              <a:avLst/>
              <a:gdLst/>
              <a:ahLst/>
              <a:cxnLst>
                <a:cxn ang="0">
                  <a:pos x="10" y="4"/>
                </a:cxn>
                <a:cxn ang="0">
                  <a:pos x="10" y="4"/>
                </a:cxn>
                <a:cxn ang="0">
                  <a:pos x="9" y="2"/>
                </a:cxn>
                <a:cxn ang="0">
                  <a:pos x="8" y="1"/>
                </a:cxn>
                <a:cxn ang="0">
                  <a:pos x="7" y="0"/>
                </a:cxn>
                <a:cxn ang="0">
                  <a:pos x="5" y="0"/>
                </a:cxn>
                <a:cxn ang="0">
                  <a:pos x="3" y="0"/>
                </a:cxn>
                <a:cxn ang="0">
                  <a:pos x="2" y="1"/>
                </a:cxn>
                <a:cxn ang="0">
                  <a:pos x="1" y="2"/>
                </a:cxn>
                <a:cxn ang="0">
                  <a:pos x="0" y="4"/>
                </a:cxn>
                <a:cxn ang="0">
                  <a:pos x="0" y="4"/>
                </a:cxn>
                <a:cxn ang="0">
                  <a:pos x="1" y="57"/>
                </a:cxn>
                <a:cxn ang="0">
                  <a:pos x="2" y="83"/>
                </a:cxn>
                <a:cxn ang="0">
                  <a:pos x="5" y="109"/>
                </a:cxn>
                <a:cxn ang="0">
                  <a:pos x="5" y="109"/>
                </a:cxn>
                <a:cxn ang="0">
                  <a:pos x="6" y="111"/>
                </a:cxn>
                <a:cxn ang="0">
                  <a:pos x="7" y="112"/>
                </a:cxn>
                <a:cxn ang="0">
                  <a:pos x="10" y="113"/>
                </a:cxn>
                <a:cxn ang="0">
                  <a:pos x="12" y="113"/>
                </a:cxn>
                <a:cxn ang="0">
                  <a:pos x="13" y="112"/>
                </a:cxn>
                <a:cxn ang="0">
                  <a:pos x="14" y="111"/>
                </a:cxn>
                <a:cxn ang="0">
                  <a:pos x="14" y="109"/>
                </a:cxn>
                <a:cxn ang="0">
                  <a:pos x="14" y="109"/>
                </a:cxn>
                <a:cxn ang="0">
                  <a:pos x="12" y="83"/>
                </a:cxn>
                <a:cxn ang="0">
                  <a:pos x="10" y="57"/>
                </a:cxn>
                <a:cxn ang="0">
                  <a:pos x="10" y="4"/>
                </a:cxn>
                <a:cxn ang="0">
                  <a:pos x="10" y="4"/>
                </a:cxn>
              </a:cxnLst>
              <a:rect l="0" t="0" r="r" b="b"/>
              <a:pathLst>
                <a:path w="14" h="113">
                  <a:moveTo>
                    <a:pt x="10" y="4"/>
                  </a:moveTo>
                  <a:lnTo>
                    <a:pt x="10" y="4"/>
                  </a:lnTo>
                  <a:lnTo>
                    <a:pt x="9" y="2"/>
                  </a:lnTo>
                  <a:lnTo>
                    <a:pt x="8" y="1"/>
                  </a:lnTo>
                  <a:lnTo>
                    <a:pt x="7" y="0"/>
                  </a:lnTo>
                  <a:lnTo>
                    <a:pt x="5" y="0"/>
                  </a:lnTo>
                  <a:lnTo>
                    <a:pt x="3" y="0"/>
                  </a:lnTo>
                  <a:lnTo>
                    <a:pt x="2" y="1"/>
                  </a:lnTo>
                  <a:lnTo>
                    <a:pt x="1" y="2"/>
                  </a:lnTo>
                  <a:lnTo>
                    <a:pt x="0" y="4"/>
                  </a:lnTo>
                  <a:lnTo>
                    <a:pt x="0" y="4"/>
                  </a:lnTo>
                  <a:lnTo>
                    <a:pt x="1" y="57"/>
                  </a:lnTo>
                  <a:lnTo>
                    <a:pt x="2" y="83"/>
                  </a:lnTo>
                  <a:lnTo>
                    <a:pt x="5" y="109"/>
                  </a:lnTo>
                  <a:lnTo>
                    <a:pt x="5" y="109"/>
                  </a:lnTo>
                  <a:lnTo>
                    <a:pt x="6" y="111"/>
                  </a:lnTo>
                  <a:lnTo>
                    <a:pt x="7" y="112"/>
                  </a:lnTo>
                  <a:lnTo>
                    <a:pt x="10" y="113"/>
                  </a:lnTo>
                  <a:lnTo>
                    <a:pt x="12" y="113"/>
                  </a:lnTo>
                  <a:lnTo>
                    <a:pt x="13" y="112"/>
                  </a:lnTo>
                  <a:lnTo>
                    <a:pt x="14" y="111"/>
                  </a:lnTo>
                  <a:lnTo>
                    <a:pt x="14" y="109"/>
                  </a:lnTo>
                  <a:lnTo>
                    <a:pt x="14" y="109"/>
                  </a:lnTo>
                  <a:lnTo>
                    <a:pt x="12" y="83"/>
                  </a:lnTo>
                  <a:lnTo>
                    <a:pt x="10" y="57"/>
                  </a:lnTo>
                  <a:lnTo>
                    <a:pt x="10" y="4"/>
                  </a:lnTo>
                  <a:lnTo>
                    <a:pt x="1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 name="Freeform 184">
              <a:extLst>
                <a:ext uri="{FF2B5EF4-FFF2-40B4-BE49-F238E27FC236}">
                  <a16:creationId xmlns:a16="http://schemas.microsoft.com/office/drawing/2014/main" id="{3FCA0A78-8C8D-B4D2-157D-63411154CE56}"/>
                </a:ext>
              </a:extLst>
            </p:cNvPr>
            <p:cNvSpPr/>
            <p:nvPr/>
          </p:nvSpPr>
          <p:spPr bwMode="auto">
            <a:xfrm>
              <a:off x="4481513" y="2305050"/>
              <a:ext cx="12700" cy="61913"/>
            </a:xfrm>
            <a:custGeom>
              <a:avLst/>
              <a:gdLst/>
              <a:ahLst/>
              <a:cxnLst>
                <a:cxn ang="0">
                  <a:pos x="21" y="109"/>
                </a:cxn>
                <a:cxn ang="0">
                  <a:pos x="21" y="109"/>
                </a:cxn>
                <a:cxn ang="0">
                  <a:pos x="16" y="105"/>
                </a:cxn>
                <a:cxn ang="0">
                  <a:pos x="13" y="101"/>
                </a:cxn>
                <a:cxn ang="0">
                  <a:pos x="11" y="95"/>
                </a:cxn>
                <a:cxn ang="0">
                  <a:pos x="9" y="89"/>
                </a:cxn>
                <a:cxn ang="0">
                  <a:pos x="9" y="76"/>
                </a:cxn>
                <a:cxn ang="0">
                  <a:pos x="9" y="64"/>
                </a:cxn>
                <a:cxn ang="0">
                  <a:pos x="9" y="64"/>
                </a:cxn>
                <a:cxn ang="0">
                  <a:pos x="10" y="34"/>
                </a:cxn>
                <a:cxn ang="0">
                  <a:pos x="9" y="5"/>
                </a:cxn>
                <a:cxn ang="0">
                  <a:pos x="9" y="5"/>
                </a:cxn>
                <a:cxn ang="0">
                  <a:pos x="9" y="3"/>
                </a:cxn>
                <a:cxn ang="0">
                  <a:pos x="8" y="1"/>
                </a:cxn>
                <a:cxn ang="0">
                  <a:pos x="6" y="0"/>
                </a:cxn>
                <a:cxn ang="0">
                  <a:pos x="5" y="0"/>
                </a:cxn>
                <a:cxn ang="0">
                  <a:pos x="3" y="0"/>
                </a:cxn>
                <a:cxn ang="0">
                  <a:pos x="2" y="1"/>
                </a:cxn>
                <a:cxn ang="0">
                  <a:pos x="1" y="3"/>
                </a:cxn>
                <a:cxn ang="0">
                  <a:pos x="0" y="5"/>
                </a:cxn>
                <a:cxn ang="0">
                  <a:pos x="0" y="5"/>
                </a:cxn>
                <a:cxn ang="0">
                  <a:pos x="0" y="77"/>
                </a:cxn>
                <a:cxn ang="0">
                  <a:pos x="0" y="77"/>
                </a:cxn>
                <a:cxn ang="0">
                  <a:pos x="0" y="89"/>
                </a:cxn>
                <a:cxn ang="0">
                  <a:pos x="1" y="95"/>
                </a:cxn>
                <a:cxn ang="0">
                  <a:pos x="3" y="100"/>
                </a:cxn>
                <a:cxn ang="0">
                  <a:pos x="5" y="105"/>
                </a:cxn>
                <a:cxn ang="0">
                  <a:pos x="8" y="110"/>
                </a:cxn>
                <a:cxn ang="0">
                  <a:pos x="12" y="115"/>
                </a:cxn>
                <a:cxn ang="0">
                  <a:pos x="16" y="118"/>
                </a:cxn>
                <a:cxn ang="0">
                  <a:pos x="16" y="118"/>
                </a:cxn>
                <a:cxn ang="0">
                  <a:pos x="18" y="119"/>
                </a:cxn>
                <a:cxn ang="0">
                  <a:pos x="20" y="119"/>
                </a:cxn>
                <a:cxn ang="0">
                  <a:pos x="21" y="118"/>
                </a:cxn>
                <a:cxn ang="0">
                  <a:pos x="22" y="117"/>
                </a:cxn>
                <a:cxn ang="0">
                  <a:pos x="23" y="115"/>
                </a:cxn>
                <a:cxn ang="0">
                  <a:pos x="23" y="112"/>
                </a:cxn>
                <a:cxn ang="0">
                  <a:pos x="22" y="111"/>
                </a:cxn>
                <a:cxn ang="0">
                  <a:pos x="21" y="109"/>
                </a:cxn>
                <a:cxn ang="0">
                  <a:pos x="21" y="109"/>
                </a:cxn>
              </a:cxnLst>
              <a:rect l="0" t="0" r="r" b="b"/>
              <a:pathLst>
                <a:path w="23" h="119">
                  <a:moveTo>
                    <a:pt x="21" y="109"/>
                  </a:moveTo>
                  <a:lnTo>
                    <a:pt x="21" y="109"/>
                  </a:lnTo>
                  <a:lnTo>
                    <a:pt x="16" y="105"/>
                  </a:lnTo>
                  <a:lnTo>
                    <a:pt x="13" y="101"/>
                  </a:lnTo>
                  <a:lnTo>
                    <a:pt x="11" y="95"/>
                  </a:lnTo>
                  <a:lnTo>
                    <a:pt x="9" y="89"/>
                  </a:lnTo>
                  <a:lnTo>
                    <a:pt x="9" y="76"/>
                  </a:lnTo>
                  <a:lnTo>
                    <a:pt x="9" y="64"/>
                  </a:lnTo>
                  <a:lnTo>
                    <a:pt x="9" y="64"/>
                  </a:lnTo>
                  <a:lnTo>
                    <a:pt x="10" y="34"/>
                  </a:lnTo>
                  <a:lnTo>
                    <a:pt x="9" y="5"/>
                  </a:lnTo>
                  <a:lnTo>
                    <a:pt x="9" y="5"/>
                  </a:lnTo>
                  <a:lnTo>
                    <a:pt x="9" y="3"/>
                  </a:lnTo>
                  <a:lnTo>
                    <a:pt x="8" y="1"/>
                  </a:lnTo>
                  <a:lnTo>
                    <a:pt x="6" y="0"/>
                  </a:lnTo>
                  <a:lnTo>
                    <a:pt x="5" y="0"/>
                  </a:lnTo>
                  <a:lnTo>
                    <a:pt x="3" y="0"/>
                  </a:lnTo>
                  <a:lnTo>
                    <a:pt x="2" y="1"/>
                  </a:lnTo>
                  <a:lnTo>
                    <a:pt x="1" y="3"/>
                  </a:lnTo>
                  <a:lnTo>
                    <a:pt x="0" y="5"/>
                  </a:lnTo>
                  <a:lnTo>
                    <a:pt x="0" y="5"/>
                  </a:lnTo>
                  <a:lnTo>
                    <a:pt x="0" y="77"/>
                  </a:lnTo>
                  <a:lnTo>
                    <a:pt x="0" y="77"/>
                  </a:lnTo>
                  <a:lnTo>
                    <a:pt x="0" y="89"/>
                  </a:lnTo>
                  <a:lnTo>
                    <a:pt x="1" y="95"/>
                  </a:lnTo>
                  <a:lnTo>
                    <a:pt x="3" y="100"/>
                  </a:lnTo>
                  <a:lnTo>
                    <a:pt x="5" y="105"/>
                  </a:lnTo>
                  <a:lnTo>
                    <a:pt x="8" y="110"/>
                  </a:lnTo>
                  <a:lnTo>
                    <a:pt x="12" y="115"/>
                  </a:lnTo>
                  <a:lnTo>
                    <a:pt x="16" y="118"/>
                  </a:lnTo>
                  <a:lnTo>
                    <a:pt x="16" y="118"/>
                  </a:lnTo>
                  <a:lnTo>
                    <a:pt x="18" y="119"/>
                  </a:lnTo>
                  <a:lnTo>
                    <a:pt x="20" y="119"/>
                  </a:lnTo>
                  <a:lnTo>
                    <a:pt x="21" y="118"/>
                  </a:lnTo>
                  <a:lnTo>
                    <a:pt x="22" y="117"/>
                  </a:lnTo>
                  <a:lnTo>
                    <a:pt x="23" y="115"/>
                  </a:lnTo>
                  <a:lnTo>
                    <a:pt x="23" y="112"/>
                  </a:lnTo>
                  <a:lnTo>
                    <a:pt x="22" y="111"/>
                  </a:lnTo>
                  <a:lnTo>
                    <a:pt x="21" y="109"/>
                  </a:lnTo>
                  <a:lnTo>
                    <a:pt x="21" y="109"/>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 name="Freeform 185">
              <a:extLst>
                <a:ext uri="{FF2B5EF4-FFF2-40B4-BE49-F238E27FC236}">
                  <a16:creationId xmlns:a16="http://schemas.microsoft.com/office/drawing/2014/main" id="{4BEE964E-C5C7-9641-8A60-0C4D4B3EFE84}"/>
                </a:ext>
              </a:extLst>
            </p:cNvPr>
            <p:cNvSpPr/>
            <p:nvPr/>
          </p:nvSpPr>
          <p:spPr bwMode="auto">
            <a:xfrm>
              <a:off x="4519613" y="2336800"/>
              <a:ext cx="9525" cy="55563"/>
            </a:xfrm>
            <a:custGeom>
              <a:avLst/>
              <a:gdLst/>
              <a:ahLst/>
              <a:cxnLst>
                <a:cxn ang="0">
                  <a:pos x="9" y="3"/>
                </a:cxn>
                <a:cxn ang="0">
                  <a:pos x="9" y="3"/>
                </a:cxn>
                <a:cxn ang="0">
                  <a:pos x="7" y="15"/>
                </a:cxn>
                <a:cxn ang="0">
                  <a:pos x="4" y="27"/>
                </a:cxn>
                <a:cxn ang="0">
                  <a:pos x="2" y="50"/>
                </a:cxn>
                <a:cxn ang="0">
                  <a:pos x="0" y="75"/>
                </a:cxn>
                <a:cxn ang="0">
                  <a:pos x="0" y="99"/>
                </a:cxn>
                <a:cxn ang="0">
                  <a:pos x="0" y="99"/>
                </a:cxn>
                <a:cxn ang="0">
                  <a:pos x="0" y="101"/>
                </a:cxn>
                <a:cxn ang="0">
                  <a:pos x="1" y="102"/>
                </a:cxn>
                <a:cxn ang="0">
                  <a:pos x="3" y="103"/>
                </a:cxn>
                <a:cxn ang="0">
                  <a:pos x="5" y="104"/>
                </a:cxn>
                <a:cxn ang="0">
                  <a:pos x="6" y="103"/>
                </a:cxn>
                <a:cxn ang="0">
                  <a:pos x="8" y="102"/>
                </a:cxn>
                <a:cxn ang="0">
                  <a:pos x="9" y="101"/>
                </a:cxn>
                <a:cxn ang="0">
                  <a:pos x="9" y="99"/>
                </a:cxn>
                <a:cxn ang="0">
                  <a:pos x="9" y="99"/>
                </a:cxn>
                <a:cxn ang="0">
                  <a:pos x="10" y="75"/>
                </a:cxn>
                <a:cxn ang="0">
                  <a:pos x="11" y="52"/>
                </a:cxn>
                <a:cxn ang="0">
                  <a:pos x="13" y="29"/>
                </a:cxn>
                <a:cxn ang="0">
                  <a:pos x="16" y="17"/>
                </a:cxn>
                <a:cxn ang="0">
                  <a:pos x="18" y="6"/>
                </a:cxn>
                <a:cxn ang="0">
                  <a:pos x="18" y="6"/>
                </a:cxn>
                <a:cxn ang="0">
                  <a:pos x="18" y="4"/>
                </a:cxn>
                <a:cxn ang="0">
                  <a:pos x="18" y="2"/>
                </a:cxn>
                <a:cxn ang="0">
                  <a:pos x="17" y="1"/>
                </a:cxn>
                <a:cxn ang="0">
                  <a:pos x="15" y="0"/>
                </a:cxn>
                <a:cxn ang="0">
                  <a:pos x="13" y="0"/>
                </a:cxn>
                <a:cxn ang="0">
                  <a:pos x="12" y="0"/>
                </a:cxn>
                <a:cxn ang="0">
                  <a:pos x="10" y="1"/>
                </a:cxn>
                <a:cxn ang="0">
                  <a:pos x="9" y="3"/>
                </a:cxn>
                <a:cxn ang="0">
                  <a:pos x="9" y="3"/>
                </a:cxn>
              </a:cxnLst>
              <a:rect l="0" t="0" r="r" b="b"/>
              <a:pathLst>
                <a:path w="18" h="104">
                  <a:moveTo>
                    <a:pt x="9" y="3"/>
                  </a:moveTo>
                  <a:lnTo>
                    <a:pt x="9" y="3"/>
                  </a:lnTo>
                  <a:lnTo>
                    <a:pt x="7" y="15"/>
                  </a:lnTo>
                  <a:lnTo>
                    <a:pt x="4" y="27"/>
                  </a:lnTo>
                  <a:lnTo>
                    <a:pt x="2" y="50"/>
                  </a:lnTo>
                  <a:lnTo>
                    <a:pt x="0" y="75"/>
                  </a:lnTo>
                  <a:lnTo>
                    <a:pt x="0" y="99"/>
                  </a:lnTo>
                  <a:lnTo>
                    <a:pt x="0" y="99"/>
                  </a:lnTo>
                  <a:lnTo>
                    <a:pt x="0" y="101"/>
                  </a:lnTo>
                  <a:lnTo>
                    <a:pt x="1" y="102"/>
                  </a:lnTo>
                  <a:lnTo>
                    <a:pt x="3" y="103"/>
                  </a:lnTo>
                  <a:lnTo>
                    <a:pt x="5" y="104"/>
                  </a:lnTo>
                  <a:lnTo>
                    <a:pt x="6" y="103"/>
                  </a:lnTo>
                  <a:lnTo>
                    <a:pt x="8" y="102"/>
                  </a:lnTo>
                  <a:lnTo>
                    <a:pt x="9" y="101"/>
                  </a:lnTo>
                  <a:lnTo>
                    <a:pt x="9" y="99"/>
                  </a:lnTo>
                  <a:lnTo>
                    <a:pt x="9" y="99"/>
                  </a:lnTo>
                  <a:lnTo>
                    <a:pt x="10" y="75"/>
                  </a:lnTo>
                  <a:lnTo>
                    <a:pt x="11" y="52"/>
                  </a:lnTo>
                  <a:lnTo>
                    <a:pt x="13" y="29"/>
                  </a:lnTo>
                  <a:lnTo>
                    <a:pt x="16" y="17"/>
                  </a:lnTo>
                  <a:lnTo>
                    <a:pt x="18" y="6"/>
                  </a:lnTo>
                  <a:lnTo>
                    <a:pt x="18" y="6"/>
                  </a:lnTo>
                  <a:lnTo>
                    <a:pt x="18" y="4"/>
                  </a:lnTo>
                  <a:lnTo>
                    <a:pt x="18" y="2"/>
                  </a:lnTo>
                  <a:lnTo>
                    <a:pt x="17" y="1"/>
                  </a:lnTo>
                  <a:lnTo>
                    <a:pt x="15" y="0"/>
                  </a:lnTo>
                  <a:lnTo>
                    <a:pt x="13" y="0"/>
                  </a:lnTo>
                  <a:lnTo>
                    <a:pt x="12" y="0"/>
                  </a:lnTo>
                  <a:lnTo>
                    <a:pt x="10" y="1"/>
                  </a:lnTo>
                  <a:lnTo>
                    <a:pt x="9" y="3"/>
                  </a:lnTo>
                  <a:lnTo>
                    <a:pt x="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0" name="Freeform 186">
              <a:extLst>
                <a:ext uri="{FF2B5EF4-FFF2-40B4-BE49-F238E27FC236}">
                  <a16:creationId xmlns:a16="http://schemas.microsoft.com/office/drawing/2014/main" id="{9F5392D3-D8B8-6B32-1FF4-ABB012A5B615}"/>
                </a:ext>
              </a:extLst>
            </p:cNvPr>
            <p:cNvSpPr/>
            <p:nvPr/>
          </p:nvSpPr>
          <p:spPr bwMode="auto">
            <a:xfrm>
              <a:off x="4543425" y="2370138"/>
              <a:ext cx="7938" cy="71438"/>
            </a:xfrm>
            <a:custGeom>
              <a:avLst/>
              <a:gdLst/>
              <a:ahLst/>
              <a:cxnLst>
                <a:cxn ang="0">
                  <a:pos x="5" y="4"/>
                </a:cxn>
                <a:cxn ang="0">
                  <a:pos x="5" y="4"/>
                </a:cxn>
                <a:cxn ang="0">
                  <a:pos x="4" y="36"/>
                </a:cxn>
                <a:cxn ang="0">
                  <a:pos x="3" y="68"/>
                </a:cxn>
                <a:cxn ang="0">
                  <a:pos x="1" y="100"/>
                </a:cxn>
                <a:cxn ang="0">
                  <a:pos x="0" y="132"/>
                </a:cxn>
                <a:cxn ang="0">
                  <a:pos x="0" y="132"/>
                </a:cxn>
                <a:cxn ang="0">
                  <a:pos x="0" y="134"/>
                </a:cxn>
                <a:cxn ang="0">
                  <a:pos x="1" y="135"/>
                </a:cxn>
                <a:cxn ang="0">
                  <a:pos x="3" y="136"/>
                </a:cxn>
                <a:cxn ang="0">
                  <a:pos x="4" y="136"/>
                </a:cxn>
                <a:cxn ang="0">
                  <a:pos x="7" y="136"/>
                </a:cxn>
                <a:cxn ang="0">
                  <a:pos x="9" y="135"/>
                </a:cxn>
                <a:cxn ang="0">
                  <a:pos x="10" y="134"/>
                </a:cxn>
                <a:cxn ang="0">
                  <a:pos x="10" y="132"/>
                </a:cxn>
                <a:cxn ang="0">
                  <a:pos x="10" y="132"/>
                </a:cxn>
                <a:cxn ang="0">
                  <a:pos x="11" y="100"/>
                </a:cxn>
                <a:cxn ang="0">
                  <a:pos x="13" y="68"/>
                </a:cxn>
                <a:cxn ang="0">
                  <a:pos x="14" y="36"/>
                </a:cxn>
                <a:cxn ang="0">
                  <a:pos x="15" y="4"/>
                </a:cxn>
                <a:cxn ang="0">
                  <a:pos x="15" y="4"/>
                </a:cxn>
                <a:cxn ang="0">
                  <a:pos x="14" y="2"/>
                </a:cxn>
                <a:cxn ang="0">
                  <a:pos x="13" y="1"/>
                </a:cxn>
                <a:cxn ang="0">
                  <a:pos x="12" y="0"/>
                </a:cxn>
                <a:cxn ang="0">
                  <a:pos x="10" y="0"/>
                </a:cxn>
                <a:cxn ang="0">
                  <a:pos x="8" y="0"/>
                </a:cxn>
                <a:cxn ang="0">
                  <a:pos x="7" y="1"/>
                </a:cxn>
                <a:cxn ang="0">
                  <a:pos x="5" y="2"/>
                </a:cxn>
                <a:cxn ang="0">
                  <a:pos x="5" y="4"/>
                </a:cxn>
                <a:cxn ang="0">
                  <a:pos x="5" y="4"/>
                </a:cxn>
              </a:cxnLst>
              <a:rect l="0" t="0" r="r" b="b"/>
              <a:pathLst>
                <a:path w="15" h="136">
                  <a:moveTo>
                    <a:pt x="5" y="4"/>
                  </a:moveTo>
                  <a:lnTo>
                    <a:pt x="5" y="4"/>
                  </a:lnTo>
                  <a:lnTo>
                    <a:pt x="4" y="36"/>
                  </a:lnTo>
                  <a:lnTo>
                    <a:pt x="3" y="68"/>
                  </a:lnTo>
                  <a:lnTo>
                    <a:pt x="1" y="100"/>
                  </a:lnTo>
                  <a:lnTo>
                    <a:pt x="0" y="132"/>
                  </a:lnTo>
                  <a:lnTo>
                    <a:pt x="0" y="132"/>
                  </a:lnTo>
                  <a:lnTo>
                    <a:pt x="0" y="134"/>
                  </a:lnTo>
                  <a:lnTo>
                    <a:pt x="1" y="135"/>
                  </a:lnTo>
                  <a:lnTo>
                    <a:pt x="3" y="136"/>
                  </a:lnTo>
                  <a:lnTo>
                    <a:pt x="4" y="136"/>
                  </a:lnTo>
                  <a:lnTo>
                    <a:pt x="7" y="136"/>
                  </a:lnTo>
                  <a:lnTo>
                    <a:pt x="9" y="135"/>
                  </a:lnTo>
                  <a:lnTo>
                    <a:pt x="10" y="134"/>
                  </a:lnTo>
                  <a:lnTo>
                    <a:pt x="10" y="132"/>
                  </a:lnTo>
                  <a:lnTo>
                    <a:pt x="10" y="132"/>
                  </a:lnTo>
                  <a:lnTo>
                    <a:pt x="11" y="100"/>
                  </a:lnTo>
                  <a:lnTo>
                    <a:pt x="13" y="68"/>
                  </a:lnTo>
                  <a:lnTo>
                    <a:pt x="14" y="36"/>
                  </a:lnTo>
                  <a:lnTo>
                    <a:pt x="15" y="4"/>
                  </a:lnTo>
                  <a:lnTo>
                    <a:pt x="15" y="4"/>
                  </a:lnTo>
                  <a:lnTo>
                    <a:pt x="14" y="2"/>
                  </a:lnTo>
                  <a:lnTo>
                    <a:pt x="13" y="1"/>
                  </a:lnTo>
                  <a:lnTo>
                    <a:pt x="12" y="0"/>
                  </a:lnTo>
                  <a:lnTo>
                    <a:pt x="10" y="0"/>
                  </a:lnTo>
                  <a:lnTo>
                    <a:pt x="8" y="0"/>
                  </a:lnTo>
                  <a:lnTo>
                    <a:pt x="7" y="1"/>
                  </a:lnTo>
                  <a:lnTo>
                    <a:pt x="5" y="2"/>
                  </a:lnTo>
                  <a:lnTo>
                    <a:pt x="5" y="4"/>
                  </a:lnTo>
                  <a:lnTo>
                    <a:pt x="5"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1" name="Freeform 187">
              <a:extLst>
                <a:ext uri="{FF2B5EF4-FFF2-40B4-BE49-F238E27FC236}">
                  <a16:creationId xmlns:a16="http://schemas.microsoft.com/office/drawing/2014/main" id="{3B8D1289-D384-45F3-7188-1A44664EBAEB}"/>
                </a:ext>
              </a:extLst>
            </p:cNvPr>
            <p:cNvSpPr/>
            <p:nvPr/>
          </p:nvSpPr>
          <p:spPr bwMode="auto">
            <a:xfrm>
              <a:off x="4573588" y="2406650"/>
              <a:ext cx="4763" cy="71438"/>
            </a:xfrm>
            <a:custGeom>
              <a:avLst/>
              <a:gdLst/>
              <a:ahLst/>
              <a:cxnLst>
                <a:cxn ang="0">
                  <a:pos x="0" y="5"/>
                </a:cxn>
                <a:cxn ang="0">
                  <a:pos x="0" y="128"/>
                </a:cxn>
                <a:cxn ang="0">
                  <a:pos x="0" y="128"/>
                </a:cxn>
                <a:cxn ang="0">
                  <a:pos x="0" y="130"/>
                </a:cxn>
                <a:cxn ang="0">
                  <a:pos x="1" y="131"/>
                </a:cxn>
                <a:cxn ang="0">
                  <a:pos x="3" y="132"/>
                </a:cxn>
                <a:cxn ang="0">
                  <a:pos x="5" y="133"/>
                </a:cxn>
                <a:cxn ang="0">
                  <a:pos x="6" y="132"/>
                </a:cxn>
                <a:cxn ang="0">
                  <a:pos x="8" y="131"/>
                </a:cxn>
                <a:cxn ang="0">
                  <a:pos x="9" y="130"/>
                </a:cxn>
                <a:cxn ang="0">
                  <a:pos x="9" y="128"/>
                </a:cxn>
                <a:cxn ang="0">
                  <a:pos x="9" y="5"/>
                </a:cxn>
                <a:cxn ang="0">
                  <a:pos x="9" y="5"/>
                </a:cxn>
                <a:cxn ang="0">
                  <a:pos x="9" y="3"/>
                </a:cxn>
                <a:cxn ang="0">
                  <a:pos x="8" y="1"/>
                </a:cxn>
                <a:cxn ang="0">
                  <a:pos x="6" y="1"/>
                </a:cxn>
                <a:cxn ang="0">
                  <a:pos x="5" y="0"/>
                </a:cxn>
                <a:cxn ang="0">
                  <a:pos x="3" y="1"/>
                </a:cxn>
                <a:cxn ang="0">
                  <a:pos x="1" y="1"/>
                </a:cxn>
                <a:cxn ang="0">
                  <a:pos x="0" y="3"/>
                </a:cxn>
                <a:cxn ang="0">
                  <a:pos x="0" y="5"/>
                </a:cxn>
                <a:cxn ang="0">
                  <a:pos x="0" y="5"/>
                </a:cxn>
              </a:cxnLst>
              <a:rect l="0" t="0" r="r" b="b"/>
              <a:pathLst>
                <a:path w="9" h="133">
                  <a:moveTo>
                    <a:pt x="0" y="5"/>
                  </a:moveTo>
                  <a:lnTo>
                    <a:pt x="0" y="128"/>
                  </a:lnTo>
                  <a:lnTo>
                    <a:pt x="0" y="128"/>
                  </a:lnTo>
                  <a:lnTo>
                    <a:pt x="0" y="130"/>
                  </a:lnTo>
                  <a:lnTo>
                    <a:pt x="1" y="131"/>
                  </a:lnTo>
                  <a:lnTo>
                    <a:pt x="3" y="132"/>
                  </a:lnTo>
                  <a:lnTo>
                    <a:pt x="5" y="133"/>
                  </a:lnTo>
                  <a:lnTo>
                    <a:pt x="6" y="132"/>
                  </a:lnTo>
                  <a:lnTo>
                    <a:pt x="8" y="131"/>
                  </a:lnTo>
                  <a:lnTo>
                    <a:pt x="9" y="130"/>
                  </a:lnTo>
                  <a:lnTo>
                    <a:pt x="9" y="128"/>
                  </a:lnTo>
                  <a:lnTo>
                    <a:pt x="9" y="5"/>
                  </a:lnTo>
                  <a:lnTo>
                    <a:pt x="9" y="5"/>
                  </a:lnTo>
                  <a:lnTo>
                    <a:pt x="9" y="3"/>
                  </a:lnTo>
                  <a:lnTo>
                    <a:pt x="8" y="1"/>
                  </a:lnTo>
                  <a:lnTo>
                    <a:pt x="6" y="1"/>
                  </a:lnTo>
                  <a:lnTo>
                    <a:pt x="5" y="0"/>
                  </a:lnTo>
                  <a:lnTo>
                    <a:pt x="3" y="1"/>
                  </a:lnTo>
                  <a:lnTo>
                    <a:pt x="1" y="1"/>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2" name="Freeform 188">
              <a:extLst>
                <a:ext uri="{FF2B5EF4-FFF2-40B4-BE49-F238E27FC236}">
                  <a16:creationId xmlns:a16="http://schemas.microsoft.com/office/drawing/2014/main" id="{E206C6B3-84D6-58D0-B0DB-767D51322ACF}"/>
                </a:ext>
              </a:extLst>
            </p:cNvPr>
            <p:cNvSpPr/>
            <p:nvPr/>
          </p:nvSpPr>
          <p:spPr bwMode="auto">
            <a:xfrm>
              <a:off x="4602163" y="2432050"/>
              <a:ext cx="4763" cy="65088"/>
            </a:xfrm>
            <a:custGeom>
              <a:avLst/>
              <a:gdLst/>
              <a:ahLst/>
              <a:cxnLst>
                <a:cxn ang="0">
                  <a:pos x="0" y="5"/>
                </a:cxn>
                <a:cxn ang="0">
                  <a:pos x="0" y="118"/>
                </a:cxn>
                <a:cxn ang="0">
                  <a:pos x="0" y="118"/>
                </a:cxn>
                <a:cxn ang="0">
                  <a:pos x="0" y="120"/>
                </a:cxn>
                <a:cxn ang="0">
                  <a:pos x="1" y="121"/>
                </a:cxn>
                <a:cxn ang="0">
                  <a:pos x="2" y="123"/>
                </a:cxn>
                <a:cxn ang="0">
                  <a:pos x="4" y="123"/>
                </a:cxn>
                <a:cxn ang="0">
                  <a:pos x="6" y="123"/>
                </a:cxn>
                <a:cxn ang="0">
                  <a:pos x="7" y="121"/>
                </a:cxn>
                <a:cxn ang="0">
                  <a:pos x="8" y="120"/>
                </a:cxn>
                <a:cxn ang="0">
                  <a:pos x="9" y="118"/>
                </a:cxn>
                <a:cxn ang="0">
                  <a:pos x="9" y="5"/>
                </a:cxn>
                <a:cxn ang="0">
                  <a:pos x="9" y="5"/>
                </a:cxn>
                <a:cxn ang="0">
                  <a:pos x="8" y="3"/>
                </a:cxn>
                <a:cxn ang="0">
                  <a:pos x="7" y="1"/>
                </a:cxn>
                <a:cxn ang="0">
                  <a:pos x="6" y="1"/>
                </a:cxn>
                <a:cxn ang="0">
                  <a:pos x="4" y="0"/>
                </a:cxn>
                <a:cxn ang="0">
                  <a:pos x="2" y="1"/>
                </a:cxn>
                <a:cxn ang="0">
                  <a:pos x="1" y="1"/>
                </a:cxn>
                <a:cxn ang="0">
                  <a:pos x="0" y="3"/>
                </a:cxn>
                <a:cxn ang="0">
                  <a:pos x="0" y="5"/>
                </a:cxn>
                <a:cxn ang="0">
                  <a:pos x="0" y="5"/>
                </a:cxn>
              </a:cxnLst>
              <a:rect l="0" t="0" r="r" b="b"/>
              <a:pathLst>
                <a:path w="9" h="123">
                  <a:moveTo>
                    <a:pt x="0" y="5"/>
                  </a:moveTo>
                  <a:lnTo>
                    <a:pt x="0" y="118"/>
                  </a:lnTo>
                  <a:lnTo>
                    <a:pt x="0" y="118"/>
                  </a:lnTo>
                  <a:lnTo>
                    <a:pt x="0" y="120"/>
                  </a:lnTo>
                  <a:lnTo>
                    <a:pt x="1" y="121"/>
                  </a:lnTo>
                  <a:lnTo>
                    <a:pt x="2" y="123"/>
                  </a:lnTo>
                  <a:lnTo>
                    <a:pt x="4" y="123"/>
                  </a:lnTo>
                  <a:lnTo>
                    <a:pt x="6" y="123"/>
                  </a:lnTo>
                  <a:lnTo>
                    <a:pt x="7" y="121"/>
                  </a:lnTo>
                  <a:lnTo>
                    <a:pt x="8" y="120"/>
                  </a:lnTo>
                  <a:lnTo>
                    <a:pt x="9" y="118"/>
                  </a:lnTo>
                  <a:lnTo>
                    <a:pt x="9" y="5"/>
                  </a:lnTo>
                  <a:lnTo>
                    <a:pt x="9" y="5"/>
                  </a:lnTo>
                  <a:lnTo>
                    <a:pt x="8" y="3"/>
                  </a:lnTo>
                  <a:lnTo>
                    <a:pt x="7" y="1"/>
                  </a:lnTo>
                  <a:lnTo>
                    <a:pt x="6" y="1"/>
                  </a:lnTo>
                  <a:lnTo>
                    <a:pt x="4" y="0"/>
                  </a:lnTo>
                  <a:lnTo>
                    <a:pt x="2" y="1"/>
                  </a:lnTo>
                  <a:lnTo>
                    <a:pt x="1" y="1"/>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3" name="Freeform 189">
              <a:extLst>
                <a:ext uri="{FF2B5EF4-FFF2-40B4-BE49-F238E27FC236}">
                  <a16:creationId xmlns:a16="http://schemas.microsoft.com/office/drawing/2014/main" id="{7EB10281-6833-9392-19F6-FB9D573DB8D2}"/>
                </a:ext>
              </a:extLst>
            </p:cNvPr>
            <p:cNvSpPr/>
            <p:nvPr/>
          </p:nvSpPr>
          <p:spPr bwMode="auto">
            <a:xfrm>
              <a:off x="4624388" y="2457450"/>
              <a:ext cx="4763" cy="65088"/>
            </a:xfrm>
            <a:custGeom>
              <a:avLst/>
              <a:gdLst/>
              <a:ahLst/>
              <a:cxnLst>
                <a:cxn ang="0">
                  <a:pos x="0" y="5"/>
                </a:cxn>
                <a:cxn ang="0">
                  <a:pos x="0" y="119"/>
                </a:cxn>
                <a:cxn ang="0">
                  <a:pos x="0" y="119"/>
                </a:cxn>
                <a:cxn ang="0">
                  <a:pos x="0" y="121"/>
                </a:cxn>
                <a:cxn ang="0">
                  <a:pos x="1" y="122"/>
                </a:cxn>
                <a:cxn ang="0">
                  <a:pos x="3" y="123"/>
                </a:cxn>
                <a:cxn ang="0">
                  <a:pos x="4" y="123"/>
                </a:cxn>
                <a:cxn ang="0">
                  <a:pos x="6" y="123"/>
                </a:cxn>
                <a:cxn ang="0">
                  <a:pos x="8" y="122"/>
                </a:cxn>
                <a:cxn ang="0">
                  <a:pos x="9" y="121"/>
                </a:cxn>
                <a:cxn ang="0">
                  <a:pos x="9" y="119"/>
                </a:cxn>
                <a:cxn ang="0">
                  <a:pos x="9" y="5"/>
                </a:cxn>
                <a:cxn ang="0">
                  <a:pos x="9" y="5"/>
                </a:cxn>
                <a:cxn ang="0">
                  <a:pos x="9" y="3"/>
                </a:cxn>
                <a:cxn ang="0">
                  <a:pos x="8" y="1"/>
                </a:cxn>
                <a:cxn ang="0">
                  <a:pos x="6" y="0"/>
                </a:cxn>
                <a:cxn ang="0">
                  <a:pos x="4" y="0"/>
                </a:cxn>
                <a:cxn ang="0">
                  <a:pos x="3" y="0"/>
                </a:cxn>
                <a:cxn ang="0">
                  <a:pos x="1" y="1"/>
                </a:cxn>
                <a:cxn ang="0">
                  <a:pos x="0" y="3"/>
                </a:cxn>
                <a:cxn ang="0">
                  <a:pos x="0" y="5"/>
                </a:cxn>
                <a:cxn ang="0">
                  <a:pos x="0" y="5"/>
                </a:cxn>
              </a:cxnLst>
              <a:rect l="0" t="0" r="r" b="b"/>
              <a:pathLst>
                <a:path w="9" h="123">
                  <a:moveTo>
                    <a:pt x="0" y="5"/>
                  </a:moveTo>
                  <a:lnTo>
                    <a:pt x="0" y="119"/>
                  </a:lnTo>
                  <a:lnTo>
                    <a:pt x="0" y="119"/>
                  </a:lnTo>
                  <a:lnTo>
                    <a:pt x="0" y="121"/>
                  </a:lnTo>
                  <a:lnTo>
                    <a:pt x="1" y="122"/>
                  </a:lnTo>
                  <a:lnTo>
                    <a:pt x="3" y="123"/>
                  </a:lnTo>
                  <a:lnTo>
                    <a:pt x="4" y="123"/>
                  </a:lnTo>
                  <a:lnTo>
                    <a:pt x="6" y="123"/>
                  </a:lnTo>
                  <a:lnTo>
                    <a:pt x="8" y="122"/>
                  </a:lnTo>
                  <a:lnTo>
                    <a:pt x="9" y="121"/>
                  </a:lnTo>
                  <a:lnTo>
                    <a:pt x="9" y="119"/>
                  </a:lnTo>
                  <a:lnTo>
                    <a:pt x="9" y="5"/>
                  </a:lnTo>
                  <a:lnTo>
                    <a:pt x="9" y="5"/>
                  </a:lnTo>
                  <a:lnTo>
                    <a:pt x="9" y="3"/>
                  </a:lnTo>
                  <a:lnTo>
                    <a:pt x="8" y="1"/>
                  </a:lnTo>
                  <a:lnTo>
                    <a:pt x="6" y="0"/>
                  </a:lnTo>
                  <a:lnTo>
                    <a:pt x="4" y="0"/>
                  </a:lnTo>
                  <a:lnTo>
                    <a:pt x="3" y="0"/>
                  </a:lnTo>
                  <a:lnTo>
                    <a:pt x="1" y="1"/>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4" name="Freeform 190">
              <a:extLst>
                <a:ext uri="{FF2B5EF4-FFF2-40B4-BE49-F238E27FC236}">
                  <a16:creationId xmlns:a16="http://schemas.microsoft.com/office/drawing/2014/main" id="{665B86A5-5A6B-6852-0C17-568ED337841C}"/>
                </a:ext>
              </a:extLst>
            </p:cNvPr>
            <p:cNvSpPr/>
            <p:nvPr/>
          </p:nvSpPr>
          <p:spPr bwMode="auto">
            <a:xfrm>
              <a:off x="4651375" y="2482850"/>
              <a:ext cx="7938" cy="73025"/>
            </a:xfrm>
            <a:custGeom>
              <a:avLst/>
              <a:gdLst/>
              <a:ahLst/>
              <a:cxnLst>
                <a:cxn ang="0">
                  <a:pos x="5" y="5"/>
                </a:cxn>
                <a:cxn ang="0">
                  <a:pos x="5" y="5"/>
                </a:cxn>
                <a:cxn ang="0">
                  <a:pos x="2" y="30"/>
                </a:cxn>
                <a:cxn ang="0">
                  <a:pos x="1" y="42"/>
                </a:cxn>
                <a:cxn ang="0">
                  <a:pos x="0" y="55"/>
                </a:cxn>
                <a:cxn ang="0">
                  <a:pos x="0" y="132"/>
                </a:cxn>
                <a:cxn ang="0">
                  <a:pos x="0" y="132"/>
                </a:cxn>
                <a:cxn ang="0">
                  <a:pos x="1" y="134"/>
                </a:cxn>
                <a:cxn ang="0">
                  <a:pos x="2" y="136"/>
                </a:cxn>
                <a:cxn ang="0">
                  <a:pos x="3" y="137"/>
                </a:cxn>
                <a:cxn ang="0">
                  <a:pos x="5" y="137"/>
                </a:cxn>
                <a:cxn ang="0">
                  <a:pos x="7" y="137"/>
                </a:cxn>
                <a:cxn ang="0">
                  <a:pos x="8" y="136"/>
                </a:cxn>
                <a:cxn ang="0">
                  <a:pos x="9" y="134"/>
                </a:cxn>
                <a:cxn ang="0">
                  <a:pos x="10" y="132"/>
                </a:cxn>
                <a:cxn ang="0">
                  <a:pos x="10" y="62"/>
                </a:cxn>
                <a:cxn ang="0">
                  <a:pos x="10" y="62"/>
                </a:cxn>
                <a:cxn ang="0">
                  <a:pos x="10" y="47"/>
                </a:cxn>
                <a:cxn ang="0">
                  <a:pos x="11" y="33"/>
                </a:cxn>
                <a:cxn ang="0">
                  <a:pos x="14" y="5"/>
                </a:cxn>
                <a:cxn ang="0">
                  <a:pos x="14" y="5"/>
                </a:cxn>
                <a:cxn ang="0">
                  <a:pos x="14" y="3"/>
                </a:cxn>
                <a:cxn ang="0">
                  <a:pos x="13" y="1"/>
                </a:cxn>
                <a:cxn ang="0">
                  <a:pos x="12" y="0"/>
                </a:cxn>
                <a:cxn ang="0">
                  <a:pos x="10" y="0"/>
                </a:cxn>
                <a:cxn ang="0">
                  <a:pos x="7" y="1"/>
                </a:cxn>
                <a:cxn ang="0">
                  <a:pos x="6" y="3"/>
                </a:cxn>
                <a:cxn ang="0">
                  <a:pos x="5" y="5"/>
                </a:cxn>
                <a:cxn ang="0">
                  <a:pos x="5" y="5"/>
                </a:cxn>
              </a:cxnLst>
              <a:rect l="0" t="0" r="r" b="b"/>
              <a:pathLst>
                <a:path w="14" h="137">
                  <a:moveTo>
                    <a:pt x="5" y="5"/>
                  </a:moveTo>
                  <a:lnTo>
                    <a:pt x="5" y="5"/>
                  </a:lnTo>
                  <a:lnTo>
                    <a:pt x="2" y="30"/>
                  </a:lnTo>
                  <a:lnTo>
                    <a:pt x="1" y="42"/>
                  </a:lnTo>
                  <a:lnTo>
                    <a:pt x="0" y="55"/>
                  </a:lnTo>
                  <a:lnTo>
                    <a:pt x="0" y="132"/>
                  </a:lnTo>
                  <a:lnTo>
                    <a:pt x="0" y="132"/>
                  </a:lnTo>
                  <a:lnTo>
                    <a:pt x="1" y="134"/>
                  </a:lnTo>
                  <a:lnTo>
                    <a:pt x="2" y="136"/>
                  </a:lnTo>
                  <a:lnTo>
                    <a:pt x="3" y="137"/>
                  </a:lnTo>
                  <a:lnTo>
                    <a:pt x="5" y="137"/>
                  </a:lnTo>
                  <a:lnTo>
                    <a:pt x="7" y="137"/>
                  </a:lnTo>
                  <a:lnTo>
                    <a:pt x="8" y="136"/>
                  </a:lnTo>
                  <a:lnTo>
                    <a:pt x="9" y="134"/>
                  </a:lnTo>
                  <a:lnTo>
                    <a:pt x="10" y="132"/>
                  </a:lnTo>
                  <a:lnTo>
                    <a:pt x="10" y="62"/>
                  </a:lnTo>
                  <a:lnTo>
                    <a:pt x="10" y="62"/>
                  </a:lnTo>
                  <a:lnTo>
                    <a:pt x="10" y="47"/>
                  </a:lnTo>
                  <a:lnTo>
                    <a:pt x="11" y="33"/>
                  </a:lnTo>
                  <a:lnTo>
                    <a:pt x="14" y="5"/>
                  </a:lnTo>
                  <a:lnTo>
                    <a:pt x="14" y="5"/>
                  </a:lnTo>
                  <a:lnTo>
                    <a:pt x="14" y="3"/>
                  </a:lnTo>
                  <a:lnTo>
                    <a:pt x="13" y="1"/>
                  </a:lnTo>
                  <a:lnTo>
                    <a:pt x="12" y="0"/>
                  </a:lnTo>
                  <a:lnTo>
                    <a:pt x="10" y="0"/>
                  </a:lnTo>
                  <a:lnTo>
                    <a:pt x="7" y="1"/>
                  </a:lnTo>
                  <a:lnTo>
                    <a:pt x="6" y="3"/>
                  </a:lnTo>
                  <a:lnTo>
                    <a:pt x="5" y="5"/>
                  </a:lnTo>
                  <a:lnTo>
                    <a:pt x="5"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5" name="Freeform 191">
              <a:extLst>
                <a:ext uri="{FF2B5EF4-FFF2-40B4-BE49-F238E27FC236}">
                  <a16:creationId xmlns:a16="http://schemas.microsoft.com/office/drawing/2014/main" id="{B37A644D-492C-0209-2319-1C3E661FF982}"/>
                </a:ext>
              </a:extLst>
            </p:cNvPr>
            <p:cNvSpPr/>
            <p:nvPr/>
          </p:nvSpPr>
          <p:spPr bwMode="auto">
            <a:xfrm>
              <a:off x="4684713" y="2500313"/>
              <a:ext cx="4763" cy="87313"/>
            </a:xfrm>
            <a:custGeom>
              <a:avLst/>
              <a:gdLst/>
              <a:ahLst/>
              <a:cxnLst>
                <a:cxn ang="0">
                  <a:pos x="0" y="5"/>
                </a:cxn>
                <a:cxn ang="0">
                  <a:pos x="0" y="161"/>
                </a:cxn>
                <a:cxn ang="0">
                  <a:pos x="0" y="161"/>
                </a:cxn>
                <a:cxn ang="0">
                  <a:pos x="0" y="163"/>
                </a:cxn>
                <a:cxn ang="0">
                  <a:pos x="1" y="164"/>
                </a:cxn>
                <a:cxn ang="0">
                  <a:pos x="3" y="165"/>
                </a:cxn>
                <a:cxn ang="0">
                  <a:pos x="5" y="166"/>
                </a:cxn>
                <a:cxn ang="0">
                  <a:pos x="6" y="165"/>
                </a:cxn>
                <a:cxn ang="0">
                  <a:pos x="8" y="164"/>
                </a:cxn>
                <a:cxn ang="0">
                  <a:pos x="9" y="163"/>
                </a:cxn>
                <a:cxn ang="0">
                  <a:pos x="9" y="161"/>
                </a:cxn>
                <a:cxn ang="0">
                  <a:pos x="9" y="5"/>
                </a:cxn>
                <a:cxn ang="0">
                  <a:pos x="9" y="5"/>
                </a:cxn>
                <a:cxn ang="0">
                  <a:pos x="9" y="3"/>
                </a:cxn>
                <a:cxn ang="0">
                  <a:pos x="8" y="1"/>
                </a:cxn>
                <a:cxn ang="0">
                  <a:pos x="6" y="0"/>
                </a:cxn>
                <a:cxn ang="0">
                  <a:pos x="5" y="0"/>
                </a:cxn>
                <a:cxn ang="0">
                  <a:pos x="3" y="0"/>
                </a:cxn>
                <a:cxn ang="0">
                  <a:pos x="1" y="1"/>
                </a:cxn>
                <a:cxn ang="0">
                  <a:pos x="0" y="3"/>
                </a:cxn>
                <a:cxn ang="0">
                  <a:pos x="0" y="5"/>
                </a:cxn>
                <a:cxn ang="0">
                  <a:pos x="0" y="5"/>
                </a:cxn>
              </a:cxnLst>
              <a:rect l="0" t="0" r="r" b="b"/>
              <a:pathLst>
                <a:path w="9" h="166">
                  <a:moveTo>
                    <a:pt x="0" y="5"/>
                  </a:moveTo>
                  <a:lnTo>
                    <a:pt x="0" y="161"/>
                  </a:lnTo>
                  <a:lnTo>
                    <a:pt x="0" y="161"/>
                  </a:lnTo>
                  <a:lnTo>
                    <a:pt x="0" y="163"/>
                  </a:lnTo>
                  <a:lnTo>
                    <a:pt x="1" y="164"/>
                  </a:lnTo>
                  <a:lnTo>
                    <a:pt x="3" y="165"/>
                  </a:lnTo>
                  <a:lnTo>
                    <a:pt x="5" y="166"/>
                  </a:lnTo>
                  <a:lnTo>
                    <a:pt x="6" y="165"/>
                  </a:lnTo>
                  <a:lnTo>
                    <a:pt x="8" y="164"/>
                  </a:lnTo>
                  <a:lnTo>
                    <a:pt x="9" y="163"/>
                  </a:lnTo>
                  <a:lnTo>
                    <a:pt x="9" y="161"/>
                  </a:lnTo>
                  <a:lnTo>
                    <a:pt x="9" y="5"/>
                  </a:lnTo>
                  <a:lnTo>
                    <a:pt x="9" y="5"/>
                  </a:lnTo>
                  <a:lnTo>
                    <a:pt x="9" y="3"/>
                  </a:lnTo>
                  <a:lnTo>
                    <a:pt x="8" y="1"/>
                  </a:lnTo>
                  <a:lnTo>
                    <a:pt x="6" y="0"/>
                  </a:lnTo>
                  <a:lnTo>
                    <a:pt x="5" y="0"/>
                  </a:lnTo>
                  <a:lnTo>
                    <a:pt x="3" y="0"/>
                  </a:lnTo>
                  <a:lnTo>
                    <a:pt x="1" y="1"/>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6" name="Freeform 192">
              <a:extLst>
                <a:ext uri="{FF2B5EF4-FFF2-40B4-BE49-F238E27FC236}">
                  <a16:creationId xmlns:a16="http://schemas.microsoft.com/office/drawing/2014/main" id="{9049FB6D-9DEA-F9A1-1767-9DAE621ED4C9}"/>
                </a:ext>
              </a:extLst>
            </p:cNvPr>
            <p:cNvSpPr/>
            <p:nvPr/>
          </p:nvSpPr>
          <p:spPr bwMode="auto">
            <a:xfrm>
              <a:off x="4702175" y="2540000"/>
              <a:ext cx="7938" cy="69850"/>
            </a:xfrm>
            <a:custGeom>
              <a:avLst/>
              <a:gdLst/>
              <a:ahLst/>
              <a:cxnLst>
                <a:cxn ang="0">
                  <a:pos x="6" y="3"/>
                </a:cxn>
                <a:cxn ang="0">
                  <a:pos x="6" y="3"/>
                </a:cxn>
                <a:cxn ang="0">
                  <a:pos x="3" y="19"/>
                </a:cxn>
                <a:cxn ang="0">
                  <a:pos x="1" y="34"/>
                </a:cxn>
                <a:cxn ang="0">
                  <a:pos x="0" y="50"/>
                </a:cxn>
                <a:cxn ang="0">
                  <a:pos x="0" y="65"/>
                </a:cxn>
                <a:cxn ang="0">
                  <a:pos x="1" y="96"/>
                </a:cxn>
                <a:cxn ang="0">
                  <a:pos x="1" y="127"/>
                </a:cxn>
                <a:cxn ang="0">
                  <a:pos x="1" y="127"/>
                </a:cxn>
                <a:cxn ang="0">
                  <a:pos x="2" y="129"/>
                </a:cxn>
                <a:cxn ang="0">
                  <a:pos x="3" y="131"/>
                </a:cxn>
                <a:cxn ang="0">
                  <a:pos x="4" y="132"/>
                </a:cxn>
                <a:cxn ang="0">
                  <a:pos x="6" y="132"/>
                </a:cxn>
                <a:cxn ang="0">
                  <a:pos x="7" y="132"/>
                </a:cxn>
                <a:cxn ang="0">
                  <a:pos x="9" y="131"/>
                </a:cxn>
                <a:cxn ang="0">
                  <a:pos x="10" y="129"/>
                </a:cxn>
                <a:cxn ang="0">
                  <a:pos x="10" y="127"/>
                </a:cxn>
                <a:cxn ang="0">
                  <a:pos x="10" y="127"/>
                </a:cxn>
                <a:cxn ang="0">
                  <a:pos x="10" y="97"/>
                </a:cxn>
                <a:cxn ang="0">
                  <a:pos x="9" y="66"/>
                </a:cxn>
                <a:cxn ang="0">
                  <a:pos x="9" y="51"/>
                </a:cxn>
                <a:cxn ang="0">
                  <a:pos x="10" y="36"/>
                </a:cxn>
                <a:cxn ang="0">
                  <a:pos x="12" y="21"/>
                </a:cxn>
                <a:cxn ang="0">
                  <a:pos x="15" y="5"/>
                </a:cxn>
                <a:cxn ang="0">
                  <a:pos x="15" y="5"/>
                </a:cxn>
                <a:cxn ang="0">
                  <a:pos x="15" y="3"/>
                </a:cxn>
                <a:cxn ang="0">
                  <a:pos x="14" y="2"/>
                </a:cxn>
                <a:cxn ang="0">
                  <a:pos x="13" y="0"/>
                </a:cxn>
                <a:cxn ang="0">
                  <a:pos x="11" y="0"/>
                </a:cxn>
                <a:cxn ang="0">
                  <a:pos x="10" y="0"/>
                </a:cxn>
                <a:cxn ang="0">
                  <a:pos x="8" y="0"/>
                </a:cxn>
                <a:cxn ang="0">
                  <a:pos x="7" y="1"/>
                </a:cxn>
                <a:cxn ang="0">
                  <a:pos x="6" y="3"/>
                </a:cxn>
                <a:cxn ang="0">
                  <a:pos x="6" y="3"/>
                </a:cxn>
              </a:cxnLst>
              <a:rect l="0" t="0" r="r" b="b"/>
              <a:pathLst>
                <a:path w="15" h="132">
                  <a:moveTo>
                    <a:pt x="6" y="3"/>
                  </a:moveTo>
                  <a:lnTo>
                    <a:pt x="6" y="3"/>
                  </a:lnTo>
                  <a:lnTo>
                    <a:pt x="3" y="19"/>
                  </a:lnTo>
                  <a:lnTo>
                    <a:pt x="1" y="34"/>
                  </a:lnTo>
                  <a:lnTo>
                    <a:pt x="0" y="50"/>
                  </a:lnTo>
                  <a:lnTo>
                    <a:pt x="0" y="65"/>
                  </a:lnTo>
                  <a:lnTo>
                    <a:pt x="1" y="96"/>
                  </a:lnTo>
                  <a:lnTo>
                    <a:pt x="1" y="127"/>
                  </a:lnTo>
                  <a:lnTo>
                    <a:pt x="1" y="127"/>
                  </a:lnTo>
                  <a:lnTo>
                    <a:pt x="2" y="129"/>
                  </a:lnTo>
                  <a:lnTo>
                    <a:pt x="3" y="131"/>
                  </a:lnTo>
                  <a:lnTo>
                    <a:pt x="4" y="132"/>
                  </a:lnTo>
                  <a:lnTo>
                    <a:pt x="6" y="132"/>
                  </a:lnTo>
                  <a:lnTo>
                    <a:pt x="7" y="132"/>
                  </a:lnTo>
                  <a:lnTo>
                    <a:pt x="9" y="131"/>
                  </a:lnTo>
                  <a:lnTo>
                    <a:pt x="10" y="129"/>
                  </a:lnTo>
                  <a:lnTo>
                    <a:pt x="10" y="127"/>
                  </a:lnTo>
                  <a:lnTo>
                    <a:pt x="10" y="127"/>
                  </a:lnTo>
                  <a:lnTo>
                    <a:pt x="10" y="97"/>
                  </a:lnTo>
                  <a:lnTo>
                    <a:pt x="9" y="66"/>
                  </a:lnTo>
                  <a:lnTo>
                    <a:pt x="9" y="51"/>
                  </a:lnTo>
                  <a:lnTo>
                    <a:pt x="10" y="36"/>
                  </a:lnTo>
                  <a:lnTo>
                    <a:pt x="12" y="21"/>
                  </a:lnTo>
                  <a:lnTo>
                    <a:pt x="15" y="5"/>
                  </a:lnTo>
                  <a:lnTo>
                    <a:pt x="15" y="5"/>
                  </a:lnTo>
                  <a:lnTo>
                    <a:pt x="15" y="3"/>
                  </a:lnTo>
                  <a:lnTo>
                    <a:pt x="14" y="2"/>
                  </a:lnTo>
                  <a:lnTo>
                    <a:pt x="13" y="0"/>
                  </a:lnTo>
                  <a:lnTo>
                    <a:pt x="11" y="0"/>
                  </a:lnTo>
                  <a:lnTo>
                    <a:pt x="10" y="0"/>
                  </a:lnTo>
                  <a:lnTo>
                    <a:pt x="8" y="0"/>
                  </a:lnTo>
                  <a:lnTo>
                    <a:pt x="7" y="1"/>
                  </a:lnTo>
                  <a:lnTo>
                    <a:pt x="6" y="3"/>
                  </a:lnTo>
                  <a:lnTo>
                    <a:pt x="6"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7" name="Freeform 193">
              <a:extLst>
                <a:ext uri="{FF2B5EF4-FFF2-40B4-BE49-F238E27FC236}">
                  <a16:creationId xmlns:a16="http://schemas.microsoft.com/office/drawing/2014/main" id="{FEF2009E-0B93-8A24-D6D0-880078F46E66}"/>
                </a:ext>
              </a:extLst>
            </p:cNvPr>
            <p:cNvSpPr/>
            <p:nvPr/>
          </p:nvSpPr>
          <p:spPr bwMode="auto">
            <a:xfrm>
              <a:off x="4727575" y="2568575"/>
              <a:ext cx="9525" cy="52388"/>
            </a:xfrm>
            <a:custGeom>
              <a:avLst/>
              <a:gdLst/>
              <a:ahLst/>
              <a:cxnLst>
                <a:cxn ang="0">
                  <a:pos x="10" y="3"/>
                </a:cxn>
                <a:cxn ang="0">
                  <a:pos x="10" y="3"/>
                </a:cxn>
                <a:cxn ang="0">
                  <a:pos x="3" y="48"/>
                </a:cxn>
                <a:cxn ang="0">
                  <a:pos x="1" y="72"/>
                </a:cxn>
                <a:cxn ang="0">
                  <a:pos x="0" y="95"/>
                </a:cxn>
                <a:cxn ang="0">
                  <a:pos x="0" y="95"/>
                </a:cxn>
                <a:cxn ang="0">
                  <a:pos x="0" y="97"/>
                </a:cxn>
                <a:cxn ang="0">
                  <a:pos x="1" y="98"/>
                </a:cxn>
                <a:cxn ang="0">
                  <a:pos x="3" y="99"/>
                </a:cxn>
                <a:cxn ang="0">
                  <a:pos x="6" y="99"/>
                </a:cxn>
                <a:cxn ang="0">
                  <a:pos x="7" y="99"/>
                </a:cxn>
                <a:cxn ang="0">
                  <a:pos x="9" y="98"/>
                </a:cxn>
                <a:cxn ang="0">
                  <a:pos x="10" y="97"/>
                </a:cxn>
                <a:cxn ang="0">
                  <a:pos x="10" y="95"/>
                </a:cxn>
                <a:cxn ang="0">
                  <a:pos x="10" y="95"/>
                </a:cxn>
                <a:cxn ang="0">
                  <a:pos x="11" y="72"/>
                </a:cxn>
                <a:cxn ang="0">
                  <a:pos x="13" y="50"/>
                </a:cxn>
                <a:cxn ang="0">
                  <a:pos x="19" y="6"/>
                </a:cxn>
                <a:cxn ang="0">
                  <a:pos x="19" y="6"/>
                </a:cxn>
                <a:cxn ang="0">
                  <a:pos x="19" y="4"/>
                </a:cxn>
                <a:cxn ang="0">
                  <a:pos x="18" y="2"/>
                </a:cxn>
                <a:cxn ang="0">
                  <a:pos x="15" y="0"/>
                </a:cxn>
                <a:cxn ang="0">
                  <a:pos x="14" y="0"/>
                </a:cxn>
                <a:cxn ang="0">
                  <a:pos x="12" y="0"/>
                </a:cxn>
                <a:cxn ang="0">
                  <a:pos x="11" y="2"/>
                </a:cxn>
                <a:cxn ang="0">
                  <a:pos x="10" y="3"/>
                </a:cxn>
                <a:cxn ang="0">
                  <a:pos x="10" y="3"/>
                </a:cxn>
              </a:cxnLst>
              <a:rect l="0" t="0" r="r" b="b"/>
              <a:pathLst>
                <a:path w="19" h="99">
                  <a:moveTo>
                    <a:pt x="10" y="3"/>
                  </a:moveTo>
                  <a:lnTo>
                    <a:pt x="10" y="3"/>
                  </a:lnTo>
                  <a:lnTo>
                    <a:pt x="3" y="48"/>
                  </a:lnTo>
                  <a:lnTo>
                    <a:pt x="1" y="72"/>
                  </a:lnTo>
                  <a:lnTo>
                    <a:pt x="0" y="95"/>
                  </a:lnTo>
                  <a:lnTo>
                    <a:pt x="0" y="95"/>
                  </a:lnTo>
                  <a:lnTo>
                    <a:pt x="0" y="97"/>
                  </a:lnTo>
                  <a:lnTo>
                    <a:pt x="1" y="98"/>
                  </a:lnTo>
                  <a:lnTo>
                    <a:pt x="3" y="99"/>
                  </a:lnTo>
                  <a:lnTo>
                    <a:pt x="6" y="99"/>
                  </a:lnTo>
                  <a:lnTo>
                    <a:pt x="7" y="99"/>
                  </a:lnTo>
                  <a:lnTo>
                    <a:pt x="9" y="98"/>
                  </a:lnTo>
                  <a:lnTo>
                    <a:pt x="10" y="97"/>
                  </a:lnTo>
                  <a:lnTo>
                    <a:pt x="10" y="95"/>
                  </a:lnTo>
                  <a:lnTo>
                    <a:pt x="10" y="95"/>
                  </a:lnTo>
                  <a:lnTo>
                    <a:pt x="11" y="72"/>
                  </a:lnTo>
                  <a:lnTo>
                    <a:pt x="13" y="50"/>
                  </a:lnTo>
                  <a:lnTo>
                    <a:pt x="19" y="6"/>
                  </a:lnTo>
                  <a:lnTo>
                    <a:pt x="19" y="6"/>
                  </a:lnTo>
                  <a:lnTo>
                    <a:pt x="19" y="4"/>
                  </a:lnTo>
                  <a:lnTo>
                    <a:pt x="18" y="2"/>
                  </a:lnTo>
                  <a:lnTo>
                    <a:pt x="15" y="0"/>
                  </a:lnTo>
                  <a:lnTo>
                    <a:pt x="14" y="0"/>
                  </a:lnTo>
                  <a:lnTo>
                    <a:pt x="12" y="0"/>
                  </a:lnTo>
                  <a:lnTo>
                    <a:pt x="11" y="2"/>
                  </a:lnTo>
                  <a:lnTo>
                    <a:pt x="10" y="3"/>
                  </a:lnTo>
                  <a:lnTo>
                    <a:pt x="10"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8" name="Freeform 194">
              <a:extLst>
                <a:ext uri="{FF2B5EF4-FFF2-40B4-BE49-F238E27FC236}">
                  <a16:creationId xmlns:a16="http://schemas.microsoft.com/office/drawing/2014/main" id="{AF8C2064-CF91-72AA-1F01-F12425CD1B45}"/>
                </a:ext>
              </a:extLst>
            </p:cNvPr>
            <p:cNvSpPr/>
            <p:nvPr/>
          </p:nvSpPr>
          <p:spPr bwMode="auto">
            <a:xfrm>
              <a:off x="4748213" y="2590800"/>
              <a:ext cx="4763" cy="57150"/>
            </a:xfrm>
            <a:custGeom>
              <a:avLst/>
              <a:gdLst/>
              <a:ahLst/>
              <a:cxnLst>
                <a:cxn ang="0">
                  <a:pos x="0" y="5"/>
                </a:cxn>
                <a:cxn ang="0">
                  <a:pos x="0" y="104"/>
                </a:cxn>
                <a:cxn ang="0">
                  <a:pos x="0" y="104"/>
                </a:cxn>
                <a:cxn ang="0">
                  <a:pos x="0" y="107"/>
                </a:cxn>
                <a:cxn ang="0">
                  <a:pos x="1" y="109"/>
                </a:cxn>
                <a:cxn ang="0">
                  <a:pos x="3" y="109"/>
                </a:cxn>
                <a:cxn ang="0">
                  <a:pos x="4" y="110"/>
                </a:cxn>
                <a:cxn ang="0">
                  <a:pos x="6" y="109"/>
                </a:cxn>
                <a:cxn ang="0">
                  <a:pos x="7" y="109"/>
                </a:cxn>
                <a:cxn ang="0">
                  <a:pos x="9" y="107"/>
                </a:cxn>
                <a:cxn ang="0">
                  <a:pos x="9" y="104"/>
                </a:cxn>
                <a:cxn ang="0">
                  <a:pos x="9" y="5"/>
                </a:cxn>
                <a:cxn ang="0">
                  <a:pos x="9" y="5"/>
                </a:cxn>
                <a:cxn ang="0">
                  <a:pos x="9" y="3"/>
                </a:cxn>
                <a:cxn ang="0">
                  <a:pos x="7" y="2"/>
                </a:cxn>
                <a:cxn ang="0">
                  <a:pos x="6" y="1"/>
                </a:cxn>
                <a:cxn ang="0">
                  <a:pos x="4" y="0"/>
                </a:cxn>
                <a:cxn ang="0">
                  <a:pos x="3" y="1"/>
                </a:cxn>
                <a:cxn ang="0">
                  <a:pos x="1" y="2"/>
                </a:cxn>
                <a:cxn ang="0">
                  <a:pos x="0" y="3"/>
                </a:cxn>
                <a:cxn ang="0">
                  <a:pos x="0" y="5"/>
                </a:cxn>
                <a:cxn ang="0">
                  <a:pos x="0" y="5"/>
                </a:cxn>
              </a:cxnLst>
              <a:rect l="0" t="0" r="r" b="b"/>
              <a:pathLst>
                <a:path w="9" h="110">
                  <a:moveTo>
                    <a:pt x="0" y="5"/>
                  </a:moveTo>
                  <a:lnTo>
                    <a:pt x="0" y="104"/>
                  </a:lnTo>
                  <a:lnTo>
                    <a:pt x="0" y="104"/>
                  </a:lnTo>
                  <a:lnTo>
                    <a:pt x="0" y="107"/>
                  </a:lnTo>
                  <a:lnTo>
                    <a:pt x="1" y="109"/>
                  </a:lnTo>
                  <a:lnTo>
                    <a:pt x="3" y="109"/>
                  </a:lnTo>
                  <a:lnTo>
                    <a:pt x="4" y="110"/>
                  </a:lnTo>
                  <a:lnTo>
                    <a:pt x="6" y="109"/>
                  </a:lnTo>
                  <a:lnTo>
                    <a:pt x="7" y="109"/>
                  </a:lnTo>
                  <a:lnTo>
                    <a:pt x="9" y="107"/>
                  </a:lnTo>
                  <a:lnTo>
                    <a:pt x="9" y="104"/>
                  </a:lnTo>
                  <a:lnTo>
                    <a:pt x="9" y="5"/>
                  </a:lnTo>
                  <a:lnTo>
                    <a:pt x="9" y="5"/>
                  </a:lnTo>
                  <a:lnTo>
                    <a:pt x="9" y="3"/>
                  </a:lnTo>
                  <a:lnTo>
                    <a:pt x="7" y="2"/>
                  </a:lnTo>
                  <a:lnTo>
                    <a:pt x="6" y="1"/>
                  </a:lnTo>
                  <a:lnTo>
                    <a:pt x="4" y="0"/>
                  </a:lnTo>
                  <a:lnTo>
                    <a:pt x="3" y="1"/>
                  </a:lnTo>
                  <a:lnTo>
                    <a:pt x="1" y="2"/>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6" name="Freeform 195">
              <a:extLst>
                <a:ext uri="{FF2B5EF4-FFF2-40B4-BE49-F238E27FC236}">
                  <a16:creationId xmlns:a16="http://schemas.microsoft.com/office/drawing/2014/main" id="{668B4886-4E53-FF32-791A-9BAF08A7F174}"/>
                </a:ext>
              </a:extLst>
            </p:cNvPr>
            <p:cNvSpPr/>
            <p:nvPr/>
          </p:nvSpPr>
          <p:spPr bwMode="auto">
            <a:xfrm>
              <a:off x="4641850" y="2751138"/>
              <a:ext cx="7938" cy="26988"/>
            </a:xfrm>
            <a:custGeom>
              <a:avLst/>
              <a:gdLst/>
              <a:ahLst/>
              <a:cxnLst>
                <a:cxn ang="0">
                  <a:pos x="15" y="46"/>
                </a:cxn>
                <a:cxn ang="0">
                  <a:pos x="15" y="46"/>
                </a:cxn>
                <a:cxn ang="0">
                  <a:pos x="12" y="36"/>
                </a:cxn>
                <a:cxn ang="0">
                  <a:pos x="11" y="26"/>
                </a:cxn>
                <a:cxn ang="0">
                  <a:pos x="10" y="5"/>
                </a:cxn>
                <a:cxn ang="0">
                  <a:pos x="10" y="5"/>
                </a:cxn>
                <a:cxn ang="0">
                  <a:pos x="10" y="3"/>
                </a:cxn>
                <a:cxn ang="0">
                  <a:pos x="8" y="1"/>
                </a:cxn>
                <a:cxn ang="0">
                  <a:pos x="6" y="1"/>
                </a:cxn>
                <a:cxn ang="0">
                  <a:pos x="5" y="0"/>
                </a:cxn>
                <a:cxn ang="0">
                  <a:pos x="3" y="1"/>
                </a:cxn>
                <a:cxn ang="0">
                  <a:pos x="1" y="1"/>
                </a:cxn>
                <a:cxn ang="0">
                  <a:pos x="0" y="3"/>
                </a:cxn>
                <a:cxn ang="0">
                  <a:pos x="0" y="5"/>
                </a:cxn>
                <a:cxn ang="0">
                  <a:pos x="0" y="5"/>
                </a:cxn>
                <a:cxn ang="0">
                  <a:pos x="1" y="27"/>
                </a:cxn>
                <a:cxn ang="0">
                  <a:pos x="2" y="38"/>
                </a:cxn>
                <a:cxn ang="0">
                  <a:pos x="5" y="48"/>
                </a:cxn>
                <a:cxn ang="0">
                  <a:pos x="5" y="48"/>
                </a:cxn>
                <a:cxn ang="0">
                  <a:pos x="6" y="50"/>
                </a:cxn>
                <a:cxn ang="0">
                  <a:pos x="7" y="51"/>
                </a:cxn>
                <a:cxn ang="0">
                  <a:pos x="10" y="51"/>
                </a:cxn>
                <a:cxn ang="0">
                  <a:pos x="11" y="51"/>
                </a:cxn>
                <a:cxn ang="0">
                  <a:pos x="13" y="51"/>
                </a:cxn>
                <a:cxn ang="0">
                  <a:pos x="14" y="49"/>
                </a:cxn>
                <a:cxn ang="0">
                  <a:pos x="15" y="48"/>
                </a:cxn>
                <a:cxn ang="0">
                  <a:pos x="15" y="46"/>
                </a:cxn>
                <a:cxn ang="0">
                  <a:pos x="15" y="46"/>
                </a:cxn>
              </a:cxnLst>
              <a:rect l="0" t="0" r="r" b="b"/>
              <a:pathLst>
                <a:path w="15" h="51">
                  <a:moveTo>
                    <a:pt x="15" y="46"/>
                  </a:moveTo>
                  <a:lnTo>
                    <a:pt x="15" y="46"/>
                  </a:lnTo>
                  <a:lnTo>
                    <a:pt x="12" y="36"/>
                  </a:lnTo>
                  <a:lnTo>
                    <a:pt x="11" y="26"/>
                  </a:lnTo>
                  <a:lnTo>
                    <a:pt x="10" y="5"/>
                  </a:lnTo>
                  <a:lnTo>
                    <a:pt x="10" y="5"/>
                  </a:lnTo>
                  <a:lnTo>
                    <a:pt x="10" y="3"/>
                  </a:lnTo>
                  <a:lnTo>
                    <a:pt x="8" y="1"/>
                  </a:lnTo>
                  <a:lnTo>
                    <a:pt x="6" y="1"/>
                  </a:lnTo>
                  <a:lnTo>
                    <a:pt x="5" y="0"/>
                  </a:lnTo>
                  <a:lnTo>
                    <a:pt x="3" y="1"/>
                  </a:lnTo>
                  <a:lnTo>
                    <a:pt x="1" y="1"/>
                  </a:lnTo>
                  <a:lnTo>
                    <a:pt x="0" y="3"/>
                  </a:lnTo>
                  <a:lnTo>
                    <a:pt x="0" y="5"/>
                  </a:lnTo>
                  <a:lnTo>
                    <a:pt x="0" y="5"/>
                  </a:lnTo>
                  <a:lnTo>
                    <a:pt x="1" y="27"/>
                  </a:lnTo>
                  <a:lnTo>
                    <a:pt x="2" y="38"/>
                  </a:lnTo>
                  <a:lnTo>
                    <a:pt x="5" y="48"/>
                  </a:lnTo>
                  <a:lnTo>
                    <a:pt x="5" y="48"/>
                  </a:lnTo>
                  <a:lnTo>
                    <a:pt x="6" y="50"/>
                  </a:lnTo>
                  <a:lnTo>
                    <a:pt x="7" y="51"/>
                  </a:lnTo>
                  <a:lnTo>
                    <a:pt x="10" y="51"/>
                  </a:lnTo>
                  <a:lnTo>
                    <a:pt x="11" y="51"/>
                  </a:lnTo>
                  <a:lnTo>
                    <a:pt x="13" y="51"/>
                  </a:lnTo>
                  <a:lnTo>
                    <a:pt x="14" y="49"/>
                  </a:lnTo>
                  <a:lnTo>
                    <a:pt x="15" y="48"/>
                  </a:lnTo>
                  <a:lnTo>
                    <a:pt x="15" y="46"/>
                  </a:lnTo>
                  <a:lnTo>
                    <a:pt x="15" y="4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7" name="Freeform 196">
              <a:extLst>
                <a:ext uri="{FF2B5EF4-FFF2-40B4-BE49-F238E27FC236}">
                  <a16:creationId xmlns:a16="http://schemas.microsoft.com/office/drawing/2014/main" id="{FCADE399-5B20-274C-20B6-C6FD670E3099}"/>
                </a:ext>
              </a:extLst>
            </p:cNvPr>
            <p:cNvSpPr/>
            <p:nvPr/>
          </p:nvSpPr>
          <p:spPr bwMode="auto">
            <a:xfrm>
              <a:off x="4675188" y="2751138"/>
              <a:ext cx="12700" cy="34925"/>
            </a:xfrm>
            <a:custGeom>
              <a:avLst/>
              <a:gdLst/>
              <a:ahLst/>
              <a:cxnLst>
                <a:cxn ang="0">
                  <a:pos x="18" y="39"/>
                </a:cxn>
                <a:cxn ang="0">
                  <a:pos x="18" y="39"/>
                </a:cxn>
                <a:cxn ang="0">
                  <a:pos x="14" y="31"/>
                </a:cxn>
                <a:cxn ang="0">
                  <a:pos x="12" y="23"/>
                </a:cxn>
                <a:cxn ang="0">
                  <a:pos x="9" y="13"/>
                </a:cxn>
                <a:cxn ang="0">
                  <a:pos x="9" y="5"/>
                </a:cxn>
                <a:cxn ang="0">
                  <a:pos x="9" y="5"/>
                </a:cxn>
                <a:cxn ang="0">
                  <a:pos x="8" y="3"/>
                </a:cxn>
                <a:cxn ang="0">
                  <a:pos x="7" y="1"/>
                </a:cxn>
                <a:cxn ang="0">
                  <a:pos x="6" y="1"/>
                </a:cxn>
                <a:cxn ang="0">
                  <a:pos x="4" y="0"/>
                </a:cxn>
                <a:cxn ang="0">
                  <a:pos x="3" y="1"/>
                </a:cxn>
                <a:cxn ang="0">
                  <a:pos x="1" y="1"/>
                </a:cxn>
                <a:cxn ang="0">
                  <a:pos x="0" y="3"/>
                </a:cxn>
                <a:cxn ang="0">
                  <a:pos x="0" y="5"/>
                </a:cxn>
                <a:cxn ang="0">
                  <a:pos x="0" y="5"/>
                </a:cxn>
                <a:cxn ang="0">
                  <a:pos x="0" y="17"/>
                </a:cxn>
                <a:cxn ang="0">
                  <a:pos x="1" y="24"/>
                </a:cxn>
                <a:cxn ang="0">
                  <a:pos x="3" y="30"/>
                </a:cxn>
                <a:cxn ang="0">
                  <a:pos x="3" y="30"/>
                </a:cxn>
                <a:cxn ang="0">
                  <a:pos x="6" y="38"/>
                </a:cxn>
                <a:cxn ang="0">
                  <a:pos x="9" y="45"/>
                </a:cxn>
                <a:cxn ang="0">
                  <a:pos x="13" y="54"/>
                </a:cxn>
                <a:cxn ang="0">
                  <a:pos x="14" y="62"/>
                </a:cxn>
                <a:cxn ang="0">
                  <a:pos x="14" y="62"/>
                </a:cxn>
                <a:cxn ang="0">
                  <a:pos x="15" y="64"/>
                </a:cxn>
                <a:cxn ang="0">
                  <a:pos x="16" y="65"/>
                </a:cxn>
                <a:cxn ang="0">
                  <a:pos x="18" y="66"/>
                </a:cxn>
                <a:cxn ang="0">
                  <a:pos x="19" y="66"/>
                </a:cxn>
                <a:cxn ang="0">
                  <a:pos x="21" y="66"/>
                </a:cxn>
                <a:cxn ang="0">
                  <a:pos x="22" y="65"/>
                </a:cxn>
                <a:cxn ang="0">
                  <a:pos x="23" y="64"/>
                </a:cxn>
                <a:cxn ang="0">
                  <a:pos x="24" y="62"/>
                </a:cxn>
                <a:cxn ang="0">
                  <a:pos x="24" y="62"/>
                </a:cxn>
                <a:cxn ang="0">
                  <a:pos x="23" y="56"/>
                </a:cxn>
                <a:cxn ang="0">
                  <a:pos x="22" y="49"/>
                </a:cxn>
                <a:cxn ang="0">
                  <a:pos x="18" y="39"/>
                </a:cxn>
                <a:cxn ang="0">
                  <a:pos x="18" y="39"/>
                </a:cxn>
              </a:cxnLst>
              <a:rect l="0" t="0" r="r" b="b"/>
              <a:pathLst>
                <a:path w="24" h="66">
                  <a:moveTo>
                    <a:pt x="18" y="39"/>
                  </a:moveTo>
                  <a:lnTo>
                    <a:pt x="18" y="39"/>
                  </a:lnTo>
                  <a:lnTo>
                    <a:pt x="14" y="31"/>
                  </a:lnTo>
                  <a:lnTo>
                    <a:pt x="12" y="23"/>
                  </a:lnTo>
                  <a:lnTo>
                    <a:pt x="9" y="13"/>
                  </a:lnTo>
                  <a:lnTo>
                    <a:pt x="9" y="5"/>
                  </a:lnTo>
                  <a:lnTo>
                    <a:pt x="9" y="5"/>
                  </a:lnTo>
                  <a:lnTo>
                    <a:pt x="8" y="3"/>
                  </a:lnTo>
                  <a:lnTo>
                    <a:pt x="7" y="1"/>
                  </a:lnTo>
                  <a:lnTo>
                    <a:pt x="6" y="1"/>
                  </a:lnTo>
                  <a:lnTo>
                    <a:pt x="4" y="0"/>
                  </a:lnTo>
                  <a:lnTo>
                    <a:pt x="3" y="1"/>
                  </a:lnTo>
                  <a:lnTo>
                    <a:pt x="1" y="1"/>
                  </a:lnTo>
                  <a:lnTo>
                    <a:pt x="0" y="3"/>
                  </a:lnTo>
                  <a:lnTo>
                    <a:pt x="0" y="5"/>
                  </a:lnTo>
                  <a:lnTo>
                    <a:pt x="0" y="5"/>
                  </a:lnTo>
                  <a:lnTo>
                    <a:pt x="0" y="17"/>
                  </a:lnTo>
                  <a:lnTo>
                    <a:pt x="1" y="24"/>
                  </a:lnTo>
                  <a:lnTo>
                    <a:pt x="3" y="30"/>
                  </a:lnTo>
                  <a:lnTo>
                    <a:pt x="3" y="30"/>
                  </a:lnTo>
                  <a:lnTo>
                    <a:pt x="6" y="38"/>
                  </a:lnTo>
                  <a:lnTo>
                    <a:pt x="9" y="45"/>
                  </a:lnTo>
                  <a:lnTo>
                    <a:pt x="13" y="54"/>
                  </a:lnTo>
                  <a:lnTo>
                    <a:pt x="14" y="62"/>
                  </a:lnTo>
                  <a:lnTo>
                    <a:pt x="14" y="62"/>
                  </a:lnTo>
                  <a:lnTo>
                    <a:pt x="15" y="64"/>
                  </a:lnTo>
                  <a:lnTo>
                    <a:pt x="16" y="65"/>
                  </a:lnTo>
                  <a:lnTo>
                    <a:pt x="18" y="66"/>
                  </a:lnTo>
                  <a:lnTo>
                    <a:pt x="19" y="66"/>
                  </a:lnTo>
                  <a:lnTo>
                    <a:pt x="21" y="66"/>
                  </a:lnTo>
                  <a:lnTo>
                    <a:pt x="22" y="65"/>
                  </a:lnTo>
                  <a:lnTo>
                    <a:pt x="23" y="64"/>
                  </a:lnTo>
                  <a:lnTo>
                    <a:pt x="24" y="62"/>
                  </a:lnTo>
                  <a:lnTo>
                    <a:pt x="24" y="62"/>
                  </a:lnTo>
                  <a:lnTo>
                    <a:pt x="23" y="56"/>
                  </a:lnTo>
                  <a:lnTo>
                    <a:pt x="22" y="49"/>
                  </a:lnTo>
                  <a:lnTo>
                    <a:pt x="18" y="39"/>
                  </a:lnTo>
                  <a:lnTo>
                    <a:pt x="18" y="39"/>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8" name="Freeform 197">
              <a:extLst>
                <a:ext uri="{FF2B5EF4-FFF2-40B4-BE49-F238E27FC236}">
                  <a16:creationId xmlns:a16="http://schemas.microsoft.com/office/drawing/2014/main" id="{8BB18FF0-7EC1-A5CD-A85B-7F65B43C4A5C}"/>
                </a:ext>
              </a:extLst>
            </p:cNvPr>
            <p:cNvSpPr/>
            <p:nvPr/>
          </p:nvSpPr>
          <p:spPr bwMode="auto">
            <a:xfrm>
              <a:off x="4710113" y="2759075"/>
              <a:ext cx="9525" cy="44450"/>
            </a:xfrm>
            <a:custGeom>
              <a:avLst/>
              <a:gdLst/>
              <a:ahLst/>
              <a:cxnLst>
                <a:cxn ang="0">
                  <a:pos x="10" y="4"/>
                </a:cxn>
                <a:cxn ang="0">
                  <a:pos x="10" y="4"/>
                </a:cxn>
                <a:cxn ang="0">
                  <a:pos x="10" y="2"/>
                </a:cxn>
                <a:cxn ang="0">
                  <a:pos x="9" y="1"/>
                </a:cxn>
                <a:cxn ang="0">
                  <a:pos x="6" y="0"/>
                </a:cxn>
                <a:cxn ang="0">
                  <a:pos x="4" y="0"/>
                </a:cxn>
                <a:cxn ang="0">
                  <a:pos x="3" y="0"/>
                </a:cxn>
                <a:cxn ang="0">
                  <a:pos x="1" y="1"/>
                </a:cxn>
                <a:cxn ang="0">
                  <a:pos x="0" y="2"/>
                </a:cxn>
                <a:cxn ang="0">
                  <a:pos x="0" y="4"/>
                </a:cxn>
                <a:cxn ang="0">
                  <a:pos x="0" y="4"/>
                </a:cxn>
                <a:cxn ang="0">
                  <a:pos x="1" y="24"/>
                </a:cxn>
                <a:cxn ang="0">
                  <a:pos x="3" y="44"/>
                </a:cxn>
                <a:cxn ang="0">
                  <a:pos x="6" y="63"/>
                </a:cxn>
                <a:cxn ang="0">
                  <a:pos x="10" y="82"/>
                </a:cxn>
                <a:cxn ang="0">
                  <a:pos x="10" y="82"/>
                </a:cxn>
                <a:cxn ang="0">
                  <a:pos x="11" y="84"/>
                </a:cxn>
                <a:cxn ang="0">
                  <a:pos x="12" y="85"/>
                </a:cxn>
                <a:cxn ang="0">
                  <a:pos x="14" y="85"/>
                </a:cxn>
                <a:cxn ang="0">
                  <a:pos x="16" y="85"/>
                </a:cxn>
                <a:cxn ang="0">
                  <a:pos x="17" y="84"/>
                </a:cxn>
                <a:cxn ang="0">
                  <a:pos x="18" y="83"/>
                </a:cxn>
                <a:cxn ang="0">
                  <a:pos x="19" y="82"/>
                </a:cxn>
                <a:cxn ang="0">
                  <a:pos x="19" y="80"/>
                </a:cxn>
                <a:cxn ang="0">
                  <a:pos x="19" y="80"/>
                </a:cxn>
                <a:cxn ang="0">
                  <a:pos x="16" y="61"/>
                </a:cxn>
                <a:cxn ang="0">
                  <a:pos x="13" y="43"/>
                </a:cxn>
                <a:cxn ang="0">
                  <a:pos x="11" y="24"/>
                </a:cxn>
                <a:cxn ang="0">
                  <a:pos x="10" y="4"/>
                </a:cxn>
                <a:cxn ang="0">
                  <a:pos x="10" y="4"/>
                </a:cxn>
              </a:cxnLst>
              <a:rect l="0" t="0" r="r" b="b"/>
              <a:pathLst>
                <a:path w="19" h="85">
                  <a:moveTo>
                    <a:pt x="10" y="4"/>
                  </a:moveTo>
                  <a:lnTo>
                    <a:pt x="10" y="4"/>
                  </a:lnTo>
                  <a:lnTo>
                    <a:pt x="10" y="2"/>
                  </a:lnTo>
                  <a:lnTo>
                    <a:pt x="9" y="1"/>
                  </a:lnTo>
                  <a:lnTo>
                    <a:pt x="6" y="0"/>
                  </a:lnTo>
                  <a:lnTo>
                    <a:pt x="4" y="0"/>
                  </a:lnTo>
                  <a:lnTo>
                    <a:pt x="3" y="0"/>
                  </a:lnTo>
                  <a:lnTo>
                    <a:pt x="1" y="1"/>
                  </a:lnTo>
                  <a:lnTo>
                    <a:pt x="0" y="2"/>
                  </a:lnTo>
                  <a:lnTo>
                    <a:pt x="0" y="4"/>
                  </a:lnTo>
                  <a:lnTo>
                    <a:pt x="0" y="4"/>
                  </a:lnTo>
                  <a:lnTo>
                    <a:pt x="1" y="24"/>
                  </a:lnTo>
                  <a:lnTo>
                    <a:pt x="3" y="44"/>
                  </a:lnTo>
                  <a:lnTo>
                    <a:pt x="6" y="63"/>
                  </a:lnTo>
                  <a:lnTo>
                    <a:pt x="10" y="82"/>
                  </a:lnTo>
                  <a:lnTo>
                    <a:pt x="10" y="82"/>
                  </a:lnTo>
                  <a:lnTo>
                    <a:pt x="11" y="84"/>
                  </a:lnTo>
                  <a:lnTo>
                    <a:pt x="12" y="85"/>
                  </a:lnTo>
                  <a:lnTo>
                    <a:pt x="14" y="85"/>
                  </a:lnTo>
                  <a:lnTo>
                    <a:pt x="16" y="85"/>
                  </a:lnTo>
                  <a:lnTo>
                    <a:pt x="17" y="84"/>
                  </a:lnTo>
                  <a:lnTo>
                    <a:pt x="18" y="83"/>
                  </a:lnTo>
                  <a:lnTo>
                    <a:pt x="19" y="82"/>
                  </a:lnTo>
                  <a:lnTo>
                    <a:pt x="19" y="80"/>
                  </a:lnTo>
                  <a:lnTo>
                    <a:pt x="19" y="80"/>
                  </a:lnTo>
                  <a:lnTo>
                    <a:pt x="16" y="61"/>
                  </a:lnTo>
                  <a:lnTo>
                    <a:pt x="13" y="43"/>
                  </a:lnTo>
                  <a:lnTo>
                    <a:pt x="11" y="24"/>
                  </a:lnTo>
                  <a:lnTo>
                    <a:pt x="10" y="4"/>
                  </a:lnTo>
                  <a:lnTo>
                    <a:pt x="1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9" name="Freeform 198">
              <a:extLst>
                <a:ext uri="{FF2B5EF4-FFF2-40B4-BE49-F238E27FC236}">
                  <a16:creationId xmlns:a16="http://schemas.microsoft.com/office/drawing/2014/main" id="{85216A68-3EF3-6644-278F-266F58889C63}"/>
                </a:ext>
              </a:extLst>
            </p:cNvPr>
            <p:cNvSpPr/>
            <p:nvPr/>
          </p:nvSpPr>
          <p:spPr bwMode="auto">
            <a:xfrm>
              <a:off x="4416425" y="2370138"/>
              <a:ext cx="15875" cy="106363"/>
            </a:xfrm>
            <a:custGeom>
              <a:avLst/>
              <a:gdLst/>
              <a:ahLst/>
              <a:cxnLst>
                <a:cxn ang="0">
                  <a:pos x="19" y="3"/>
                </a:cxn>
                <a:cxn ang="0">
                  <a:pos x="19" y="3"/>
                </a:cxn>
                <a:cxn ang="0">
                  <a:pos x="14" y="24"/>
                </a:cxn>
                <a:cxn ang="0">
                  <a:pos x="13" y="34"/>
                </a:cxn>
                <a:cxn ang="0">
                  <a:pos x="13" y="45"/>
                </a:cxn>
                <a:cxn ang="0">
                  <a:pos x="13" y="98"/>
                </a:cxn>
                <a:cxn ang="0">
                  <a:pos x="13" y="98"/>
                </a:cxn>
                <a:cxn ang="0">
                  <a:pos x="13" y="124"/>
                </a:cxn>
                <a:cxn ang="0">
                  <a:pos x="12" y="136"/>
                </a:cxn>
                <a:cxn ang="0">
                  <a:pos x="10" y="149"/>
                </a:cxn>
                <a:cxn ang="0">
                  <a:pos x="10" y="149"/>
                </a:cxn>
                <a:cxn ang="0">
                  <a:pos x="4" y="171"/>
                </a:cxn>
                <a:cxn ang="0">
                  <a:pos x="2" y="183"/>
                </a:cxn>
                <a:cxn ang="0">
                  <a:pos x="0" y="194"/>
                </a:cxn>
                <a:cxn ang="0">
                  <a:pos x="0" y="194"/>
                </a:cxn>
                <a:cxn ang="0">
                  <a:pos x="1" y="196"/>
                </a:cxn>
                <a:cxn ang="0">
                  <a:pos x="2" y="197"/>
                </a:cxn>
                <a:cxn ang="0">
                  <a:pos x="3" y="198"/>
                </a:cxn>
                <a:cxn ang="0">
                  <a:pos x="5" y="199"/>
                </a:cxn>
                <a:cxn ang="0">
                  <a:pos x="6" y="198"/>
                </a:cxn>
                <a:cxn ang="0">
                  <a:pos x="8" y="197"/>
                </a:cxn>
                <a:cxn ang="0">
                  <a:pos x="9" y="196"/>
                </a:cxn>
                <a:cxn ang="0">
                  <a:pos x="10" y="194"/>
                </a:cxn>
                <a:cxn ang="0">
                  <a:pos x="10" y="194"/>
                </a:cxn>
                <a:cxn ang="0">
                  <a:pos x="11" y="182"/>
                </a:cxn>
                <a:cxn ang="0">
                  <a:pos x="14" y="169"/>
                </a:cxn>
                <a:cxn ang="0">
                  <a:pos x="20" y="144"/>
                </a:cxn>
                <a:cxn ang="0">
                  <a:pos x="20" y="144"/>
                </a:cxn>
                <a:cxn ang="0">
                  <a:pos x="22" y="135"/>
                </a:cxn>
                <a:cxn ang="0">
                  <a:pos x="22" y="125"/>
                </a:cxn>
                <a:cxn ang="0">
                  <a:pos x="22" y="105"/>
                </a:cxn>
                <a:cxn ang="0">
                  <a:pos x="22" y="105"/>
                </a:cxn>
                <a:cxn ang="0">
                  <a:pos x="22" y="80"/>
                </a:cxn>
                <a:cxn ang="0">
                  <a:pos x="22" y="55"/>
                </a:cxn>
                <a:cxn ang="0">
                  <a:pos x="23" y="31"/>
                </a:cxn>
                <a:cxn ang="0">
                  <a:pos x="25" y="18"/>
                </a:cxn>
                <a:cxn ang="0">
                  <a:pos x="29" y="6"/>
                </a:cxn>
                <a:cxn ang="0">
                  <a:pos x="29" y="6"/>
                </a:cxn>
                <a:cxn ang="0">
                  <a:pos x="29" y="4"/>
                </a:cxn>
                <a:cxn ang="0">
                  <a:pos x="28" y="2"/>
                </a:cxn>
                <a:cxn ang="0">
                  <a:pos x="27" y="1"/>
                </a:cxn>
                <a:cxn ang="0">
                  <a:pos x="24" y="0"/>
                </a:cxn>
                <a:cxn ang="0">
                  <a:pos x="23" y="0"/>
                </a:cxn>
                <a:cxn ang="0">
                  <a:pos x="21" y="0"/>
                </a:cxn>
                <a:cxn ang="0">
                  <a:pos x="20" y="2"/>
                </a:cxn>
                <a:cxn ang="0">
                  <a:pos x="19" y="3"/>
                </a:cxn>
                <a:cxn ang="0">
                  <a:pos x="19" y="3"/>
                </a:cxn>
              </a:cxnLst>
              <a:rect l="0" t="0" r="r" b="b"/>
              <a:pathLst>
                <a:path w="29" h="199">
                  <a:moveTo>
                    <a:pt x="19" y="3"/>
                  </a:moveTo>
                  <a:lnTo>
                    <a:pt x="19" y="3"/>
                  </a:lnTo>
                  <a:lnTo>
                    <a:pt x="14" y="24"/>
                  </a:lnTo>
                  <a:lnTo>
                    <a:pt x="13" y="34"/>
                  </a:lnTo>
                  <a:lnTo>
                    <a:pt x="13" y="45"/>
                  </a:lnTo>
                  <a:lnTo>
                    <a:pt x="13" y="98"/>
                  </a:lnTo>
                  <a:lnTo>
                    <a:pt x="13" y="98"/>
                  </a:lnTo>
                  <a:lnTo>
                    <a:pt x="13" y="124"/>
                  </a:lnTo>
                  <a:lnTo>
                    <a:pt x="12" y="136"/>
                  </a:lnTo>
                  <a:lnTo>
                    <a:pt x="10" y="149"/>
                  </a:lnTo>
                  <a:lnTo>
                    <a:pt x="10" y="149"/>
                  </a:lnTo>
                  <a:lnTo>
                    <a:pt x="4" y="171"/>
                  </a:lnTo>
                  <a:lnTo>
                    <a:pt x="2" y="183"/>
                  </a:lnTo>
                  <a:lnTo>
                    <a:pt x="0" y="194"/>
                  </a:lnTo>
                  <a:lnTo>
                    <a:pt x="0" y="194"/>
                  </a:lnTo>
                  <a:lnTo>
                    <a:pt x="1" y="196"/>
                  </a:lnTo>
                  <a:lnTo>
                    <a:pt x="2" y="197"/>
                  </a:lnTo>
                  <a:lnTo>
                    <a:pt x="3" y="198"/>
                  </a:lnTo>
                  <a:lnTo>
                    <a:pt x="5" y="199"/>
                  </a:lnTo>
                  <a:lnTo>
                    <a:pt x="6" y="198"/>
                  </a:lnTo>
                  <a:lnTo>
                    <a:pt x="8" y="197"/>
                  </a:lnTo>
                  <a:lnTo>
                    <a:pt x="9" y="196"/>
                  </a:lnTo>
                  <a:lnTo>
                    <a:pt x="10" y="194"/>
                  </a:lnTo>
                  <a:lnTo>
                    <a:pt x="10" y="194"/>
                  </a:lnTo>
                  <a:lnTo>
                    <a:pt x="11" y="182"/>
                  </a:lnTo>
                  <a:lnTo>
                    <a:pt x="14" y="169"/>
                  </a:lnTo>
                  <a:lnTo>
                    <a:pt x="20" y="144"/>
                  </a:lnTo>
                  <a:lnTo>
                    <a:pt x="20" y="144"/>
                  </a:lnTo>
                  <a:lnTo>
                    <a:pt x="22" y="135"/>
                  </a:lnTo>
                  <a:lnTo>
                    <a:pt x="22" y="125"/>
                  </a:lnTo>
                  <a:lnTo>
                    <a:pt x="22" y="105"/>
                  </a:lnTo>
                  <a:lnTo>
                    <a:pt x="22" y="105"/>
                  </a:lnTo>
                  <a:lnTo>
                    <a:pt x="22" y="80"/>
                  </a:lnTo>
                  <a:lnTo>
                    <a:pt x="22" y="55"/>
                  </a:lnTo>
                  <a:lnTo>
                    <a:pt x="23" y="31"/>
                  </a:lnTo>
                  <a:lnTo>
                    <a:pt x="25" y="18"/>
                  </a:lnTo>
                  <a:lnTo>
                    <a:pt x="29" y="6"/>
                  </a:lnTo>
                  <a:lnTo>
                    <a:pt x="29" y="6"/>
                  </a:lnTo>
                  <a:lnTo>
                    <a:pt x="29" y="4"/>
                  </a:lnTo>
                  <a:lnTo>
                    <a:pt x="28" y="2"/>
                  </a:lnTo>
                  <a:lnTo>
                    <a:pt x="27" y="1"/>
                  </a:lnTo>
                  <a:lnTo>
                    <a:pt x="24" y="0"/>
                  </a:lnTo>
                  <a:lnTo>
                    <a:pt x="23" y="0"/>
                  </a:lnTo>
                  <a:lnTo>
                    <a:pt x="21" y="0"/>
                  </a:lnTo>
                  <a:lnTo>
                    <a:pt x="20" y="2"/>
                  </a:lnTo>
                  <a:lnTo>
                    <a:pt x="19" y="3"/>
                  </a:lnTo>
                  <a:lnTo>
                    <a:pt x="1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0" name="Freeform 199">
              <a:extLst>
                <a:ext uri="{FF2B5EF4-FFF2-40B4-BE49-F238E27FC236}">
                  <a16:creationId xmlns:a16="http://schemas.microsoft.com/office/drawing/2014/main" id="{21615ABA-3D9D-2A57-8C0A-0D838C215BD8}"/>
                </a:ext>
              </a:extLst>
            </p:cNvPr>
            <p:cNvSpPr/>
            <p:nvPr/>
          </p:nvSpPr>
          <p:spPr bwMode="auto">
            <a:xfrm>
              <a:off x="4464050" y="2424113"/>
              <a:ext cx="19050" cy="88900"/>
            </a:xfrm>
            <a:custGeom>
              <a:avLst/>
              <a:gdLst/>
              <a:ahLst/>
              <a:cxnLst>
                <a:cxn ang="0">
                  <a:pos x="26" y="3"/>
                </a:cxn>
                <a:cxn ang="0">
                  <a:pos x="26" y="3"/>
                </a:cxn>
                <a:cxn ang="0">
                  <a:pos x="18" y="42"/>
                </a:cxn>
                <a:cxn ang="0">
                  <a:pos x="11" y="83"/>
                </a:cxn>
                <a:cxn ang="0">
                  <a:pos x="6" y="123"/>
                </a:cxn>
                <a:cxn ang="0">
                  <a:pos x="0" y="162"/>
                </a:cxn>
                <a:cxn ang="0">
                  <a:pos x="0" y="162"/>
                </a:cxn>
                <a:cxn ang="0">
                  <a:pos x="0" y="164"/>
                </a:cxn>
                <a:cxn ang="0">
                  <a:pos x="2" y="166"/>
                </a:cxn>
                <a:cxn ang="0">
                  <a:pos x="3" y="167"/>
                </a:cxn>
                <a:cxn ang="0">
                  <a:pos x="5" y="167"/>
                </a:cxn>
                <a:cxn ang="0">
                  <a:pos x="8" y="166"/>
                </a:cxn>
                <a:cxn ang="0">
                  <a:pos x="10" y="164"/>
                </a:cxn>
                <a:cxn ang="0">
                  <a:pos x="10" y="162"/>
                </a:cxn>
                <a:cxn ang="0">
                  <a:pos x="10" y="162"/>
                </a:cxn>
                <a:cxn ang="0">
                  <a:pos x="15" y="123"/>
                </a:cxn>
                <a:cxn ang="0">
                  <a:pos x="20" y="84"/>
                </a:cxn>
                <a:cxn ang="0">
                  <a:pos x="26" y="45"/>
                </a:cxn>
                <a:cxn ang="0">
                  <a:pos x="36" y="6"/>
                </a:cxn>
                <a:cxn ang="0">
                  <a:pos x="36" y="6"/>
                </a:cxn>
                <a:cxn ang="0">
                  <a:pos x="36" y="4"/>
                </a:cxn>
                <a:cxn ang="0">
                  <a:pos x="35" y="2"/>
                </a:cxn>
                <a:cxn ang="0">
                  <a:pos x="34" y="1"/>
                </a:cxn>
                <a:cxn ang="0">
                  <a:pos x="31" y="0"/>
                </a:cxn>
                <a:cxn ang="0">
                  <a:pos x="29" y="0"/>
                </a:cxn>
                <a:cxn ang="0">
                  <a:pos x="28" y="0"/>
                </a:cxn>
                <a:cxn ang="0">
                  <a:pos x="26" y="1"/>
                </a:cxn>
                <a:cxn ang="0">
                  <a:pos x="26" y="3"/>
                </a:cxn>
                <a:cxn ang="0">
                  <a:pos x="26" y="3"/>
                </a:cxn>
              </a:cxnLst>
              <a:rect l="0" t="0" r="r" b="b"/>
              <a:pathLst>
                <a:path w="36" h="167">
                  <a:moveTo>
                    <a:pt x="26" y="3"/>
                  </a:moveTo>
                  <a:lnTo>
                    <a:pt x="26" y="3"/>
                  </a:lnTo>
                  <a:lnTo>
                    <a:pt x="18" y="42"/>
                  </a:lnTo>
                  <a:lnTo>
                    <a:pt x="11" y="83"/>
                  </a:lnTo>
                  <a:lnTo>
                    <a:pt x="6" y="123"/>
                  </a:lnTo>
                  <a:lnTo>
                    <a:pt x="0" y="162"/>
                  </a:lnTo>
                  <a:lnTo>
                    <a:pt x="0" y="162"/>
                  </a:lnTo>
                  <a:lnTo>
                    <a:pt x="0" y="164"/>
                  </a:lnTo>
                  <a:lnTo>
                    <a:pt x="2" y="166"/>
                  </a:lnTo>
                  <a:lnTo>
                    <a:pt x="3" y="167"/>
                  </a:lnTo>
                  <a:lnTo>
                    <a:pt x="5" y="167"/>
                  </a:lnTo>
                  <a:lnTo>
                    <a:pt x="8" y="166"/>
                  </a:lnTo>
                  <a:lnTo>
                    <a:pt x="10" y="164"/>
                  </a:lnTo>
                  <a:lnTo>
                    <a:pt x="10" y="162"/>
                  </a:lnTo>
                  <a:lnTo>
                    <a:pt x="10" y="162"/>
                  </a:lnTo>
                  <a:lnTo>
                    <a:pt x="15" y="123"/>
                  </a:lnTo>
                  <a:lnTo>
                    <a:pt x="20" y="84"/>
                  </a:lnTo>
                  <a:lnTo>
                    <a:pt x="26" y="45"/>
                  </a:lnTo>
                  <a:lnTo>
                    <a:pt x="36" y="6"/>
                  </a:lnTo>
                  <a:lnTo>
                    <a:pt x="36" y="6"/>
                  </a:lnTo>
                  <a:lnTo>
                    <a:pt x="36" y="4"/>
                  </a:lnTo>
                  <a:lnTo>
                    <a:pt x="35" y="2"/>
                  </a:lnTo>
                  <a:lnTo>
                    <a:pt x="34" y="1"/>
                  </a:lnTo>
                  <a:lnTo>
                    <a:pt x="31" y="0"/>
                  </a:lnTo>
                  <a:lnTo>
                    <a:pt x="29" y="0"/>
                  </a:lnTo>
                  <a:lnTo>
                    <a:pt x="28" y="0"/>
                  </a:lnTo>
                  <a:lnTo>
                    <a:pt x="26" y="1"/>
                  </a:lnTo>
                  <a:lnTo>
                    <a:pt x="26" y="3"/>
                  </a:lnTo>
                  <a:lnTo>
                    <a:pt x="26"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1" name="Freeform 200">
              <a:extLst>
                <a:ext uri="{FF2B5EF4-FFF2-40B4-BE49-F238E27FC236}">
                  <a16:creationId xmlns:a16="http://schemas.microsoft.com/office/drawing/2014/main" id="{4D0D8F61-184A-D6D8-4F2F-FC94697B33CC}"/>
                </a:ext>
              </a:extLst>
            </p:cNvPr>
            <p:cNvSpPr/>
            <p:nvPr/>
          </p:nvSpPr>
          <p:spPr bwMode="auto">
            <a:xfrm>
              <a:off x="4521200" y="2484438"/>
              <a:ext cx="17463" cy="95250"/>
            </a:xfrm>
            <a:custGeom>
              <a:avLst/>
              <a:gdLst/>
              <a:ahLst/>
              <a:cxnLst>
                <a:cxn ang="0">
                  <a:pos x="26" y="5"/>
                </a:cxn>
                <a:cxn ang="0">
                  <a:pos x="26" y="5"/>
                </a:cxn>
                <a:cxn ang="0">
                  <a:pos x="25" y="26"/>
                </a:cxn>
                <a:cxn ang="0">
                  <a:pos x="23" y="46"/>
                </a:cxn>
                <a:cxn ang="0">
                  <a:pos x="20" y="67"/>
                </a:cxn>
                <a:cxn ang="0">
                  <a:pos x="14" y="88"/>
                </a:cxn>
                <a:cxn ang="0">
                  <a:pos x="14" y="88"/>
                </a:cxn>
                <a:cxn ang="0">
                  <a:pos x="11" y="98"/>
                </a:cxn>
                <a:cxn ang="0">
                  <a:pos x="9" y="109"/>
                </a:cxn>
                <a:cxn ang="0">
                  <a:pos x="6" y="131"/>
                </a:cxn>
                <a:cxn ang="0">
                  <a:pos x="3" y="153"/>
                </a:cxn>
                <a:cxn ang="0">
                  <a:pos x="0" y="174"/>
                </a:cxn>
                <a:cxn ang="0">
                  <a:pos x="0" y="174"/>
                </a:cxn>
                <a:cxn ang="0">
                  <a:pos x="0" y="176"/>
                </a:cxn>
                <a:cxn ang="0">
                  <a:pos x="1" y="177"/>
                </a:cxn>
                <a:cxn ang="0">
                  <a:pos x="4" y="179"/>
                </a:cxn>
                <a:cxn ang="0">
                  <a:pos x="6" y="179"/>
                </a:cxn>
                <a:cxn ang="0">
                  <a:pos x="7" y="179"/>
                </a:cxn>
                <a:cxn ang="0">
                  <a:pos x="8" y="178"/>
                </a:cxn>
                <a:cxn ang="0">
                  <a:pos x="9" y="176"/>
                </a:cxn>
                <a:cxn ang="0">
                  <a:pos x="9" y="176"/>
                </a:cxn>
                <a:cxn ang="0">
                  <a:pos x="12" y="155"/>
                </a:cxn>
                <a:cxn ang="0">
                  <a:pos x="15" y="133"/>
                </a:cxn>
                <a:cxn ang="0">
                  <a:pos x="18" y="111"/>
                </a:cxn>
                <a:cxn ang="0">
                  <a:pos x="24" y="91"/>
                </a:cxn>
                <a:cxn ang="0">
                  <a:pos x="24" y="91"/>
                </a:cxn>
                <a:cxn ang="0">
                  <a:pos x="28" y="69"/>
                </a:cxn>
                <a:cxn ang="0">
                  <a:pos x="32" y="48"/>
                </a:cxn>
                <a:cxn ang="0">
                  <a:pos x="34" y="27"/>
                </a:cxn>
                <a:cxn ang="0">
                  <a:pos x="35" y="5"/>
                </a:cxn>
                <a:cxn ang="0">
                  <a:pos x="35" y="5"/>
                </a:cxn>
                <a:cxn ang="0">
                  <a:pos x="34" y="3"/>
                </a:cxn>
                <a:cxn ang="0">
                  <a:pos x="33" y="1"/>
                </a:cxn>
                <a:cxn ang="0">
                  <a:pos x="32" y="0"/>
                </a:cxn>
                <a:cxn ang="0">
                  <a:pos x="30" y="0"/>
                </a:cxn>
                <a:cxn ang="0">
                  <a:pos x="28" y="0"/>
                </a:cxn>
                <a:cxn ang="0">
                  <a:pos x="27" y="1"/>
                </a:cxn>
                <a:cxn ang="0">
                  <a:pos x="26" y="3"/>
                </a:cxn>
                <a:cxn ang="0">
                  <a:pos x="26" y="5"/>
                </a:cxn>
                <a:cxn ang="0">
                  <a:pos x="26" y="5"/>
                </a:cxn>
              </a:cxnLst>
              <a:rect l="0" t="0" r="r" b="b"/>
              <a:pathLst>
                <a:path w="35" h="179">
                  <a:moveTo>
                    <a:pt x="26" y="5"/>
                  </a:moveTo>
                  <a:lnTo>
                    <a:pt x="26" y="5"/>
                  </a:lnTo>
                  <a:lnTo>
                    <a:pt x="25" y="26"/>
                  </a:lnTo>
                  <a:lnTo>
                    <a:pt x="23" y="46"/>
                  </a:lnTo>
                  <a:lnTo>
                    <a:pt x="20" y="67"/>
                  </a:lnTo>
                  <a:lnTo>
                    <a:pt x="14" y="88"/>
                  </a:lnTo>
                  <a:lnTo>
                    <a:pt x="14" y="88"/>
                  </a:lnTo>
                  <a:lnTo>
                    <a:pt x="11" y="98"/>
                  </a:lnTo>
                  <a:lnTo>
                    <a:pt x="9" y="109"/>
                  </a:lnTo>
                  <a:lnTo>
                    <a:pt x="6" y="131"/>
                  </a:lnTo>
                  <a:lnTo>
                    <a:pt x="3" y="153"/>
                  </a:lnTo>
                  <a:lnTo>
                    <a:pt x="0" y="174"/>
                  </a:lnTo>
                  <a:lnTo>
                    <a:pt x="0" y="174"/>
                  </a:lnTo>
                  <a:lnTo>
                    <a:pt x="0" y="176"/>
                  </a:lnTo>
                  <a:lnTo>
                    <a:pt x="1" y="177"/>
                  </a:lnTo>
                  <a:lnTo>
                    <a:pt x="4" y="179"/>
                  </a:lnTo>
                  <a:lnTo>
                    <a:pt x="6" y="179"/>
                  </a:lnTo>
                  <a:lnTo>
                    <a:pt x="7" y="179"/>
                  </a:lnTo>
                  <a:lnTo>
                    <a:pt x="8" y="178"/>
                  </a:lnTo>
                  <a:lnTo>
                    <a:pt x="9" y="176"/>
                  </a:lnTo>
                  <a:lnTo>
                    <a:pt x="9" y="176"/>
                  </a:lnTo>
                  <a:lnTo>
                    <a:pt x="12" y="155"/>
                  </a:lnTo>
                  <a:lnTo>
                    <a:pt x="15" y="133"/>
                  </a:lnTo>
                  <a:lnTo>
                    <a:pt x="18" y="111"/>
                  </a:lnTo>
                  <a:lnTo>
                    <a:pt x="24" y="91"/>
                  </a:lnTo>
                  <a:lnTo>
                    <a:pt x="24" y="91"/>
                  </a:lnTo>
                  <a:lnTo>
                    <a:pt x="28" y="69"/>
                  </a:lnTo>
                  <a:lnTo>
                    <a:pt x="32" y="48"/>
                  </a:lnTo>
                  <a:lnTo>
                    <a:pt x="34" y="27"/>
                  </a:lnTo>
                  <a:lnTo>
                    <a:pt x="35" y="5"/>
                  </a:lnTo>
                  <a:lnTo>
                    <a:pt x="35" y="5"/>
                  </a:lnTo>
                  <a:lnTo>
                    <a:pt x="34" y="3"/>
                  </a:lnTo>
                  <a:lnTo>
                    <a:pt x="33" y="1"/>
                  </a:lnTo>
                  <a:lnTo>
                    <a:pt x="32" y="0"/>
                  </a:lnTo>
                  <a:lnTo>
                    <a:pt x="30" y="0"/>
                  </a:lnTo>
                  <a:lnTo>
                    <a:pt x="28" y="0"/>
                  </a:lnTo>
                  <a:lnTo>
                    <a:pt x="27" y="1"/>
                  </a:lnTo>
                  <a:lnTo>
                    <a:pt x="26" y="3"/>
                  </a:lnTo>
                  <a:lnTo>
                    <a:pt x="26" y="5"/>
                  </a:lnTo>
                  <a:lnTo>
                    <a:pt x="26"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2" name="Freeform 201">
              <a:extLst>
                <a:ext uri="{FF2B5EF4-FFF2-40B4-BE49-F238E27FC236}">
                  <a16:creationId xmlns:a16="http://schemas.microsoft.com/office/drawing/2014/main" id="{EFA15BB7-D7D8-EAED-CAFE-9B391D606294}"/>
                </a:ext>
              </a:extLst>
            </p:cNvPr>
            <p:cNvSpPr/>
            <p:nvPr/>
          </p:nvSpPr>
          <p:spPr bwMode="auto">
            <a:xfrm>
              <a:off x="4570413" y="2508250"/>
              <a:ext cx="12700" cy="41275"/>
            </a:xfrm>
            <a:custGeom>
              <a:avLst/>
              <a:gdLst/>
              <a:ahLst/>
              <a:cxnLst>
                <a:cxn ang="0">
                  <a:pos x="12" y="3"/>
                </a:cxn>
                <a:cxn ang="0">
                  <a:pos x="12" y="3"/>
                </a:cxn>
                <a:cxn ang="0">
                  <a:pos x="8" y="21"/>
                </a:cxn>
                <a:cxn ang="0">
                  <a:pos x="6" y="38"/>
                </a:cxn>
                <a:cxn ang="0">
                  <a:pos x="3" y="56"/>
                </a:cxn>
                <a:cxn ang="0">
                  <a:pos x="0" y="73"/>
                </a:cxn>
                <a:cxn ang="0">
                  <a:pos x="0" y="73"/>
                </a:cxn>
                <a:cxn ang="0">
                  <a:pos x="0" y="76"/>
                </a:cxn>
                <a:cxn ang="0">
                  <a:pos x="1" y="77"/>
                </a:cxn>
                <a:cxn ang="0">
                  <a:pos x="2" y="78"/>
                </a:cxn>
                <a:cxn ang="0">
                  <a:pos x="3" y="79"/>
                </a:cxn>
                <a:cxn ang="0">
                  <a:pos x="5" y="79"/>
                </a:cxn>
                <a:cxn ang="0">
                  <a:pos x="7" y="79"/>
                </a:cxn>
                <a:cxn ang="0">
                  <a:pos x="8" y="78"/>
                </a:cxn>
                <a:cxn ang="0">
                  <a:pos x="9" y="76"/>
                </a:cxn>
                <a:cxn ang="0">
                  <a:pos x="9" y="76"/>
                </a:cxn>
                <a:cxn ang="0">
                  <a:pos x="12" y="58"/>
                </a:cxn>
                <a:cxn ang="0">
                  <a:pos x="14" y="40"/>
                </a:cxn>
                <a:cxn ang="0">
                  <a:pos x="17" y="23"/>
                </a:cxn>
                <a:cxn ang="0">
                  <a:pos x="22" y="6"/>
                </a:cxn>
                <a:cxn ang="0">
                  <a:pos x="22" y="6"/>
                </a:cxn>
                <a:cxn ang="0">
                  <a:pos x="22" y="4"/>
                </a:cxn>
                <a:cxn ang="0">
                  <a:pos x="22" y="2"/>
                </a:cxn>
                <a:cxn ang="0">
                  <a:pos x="21" y="1"/>
                </a:cxn>
                <a:cxn ang="0">
                  <a:pos x="19" y="0"/>
                </a:cxn>
                <a:cxn ang="0">
                  <a:pos x="16" y="0"/>
                </a:cxn>
                <a:cxn ang="0">
                  <a:pos x="15" y="0"/>
                </a:cxn>
                <a:cxn ang="0">
                  <a:pos x="13" y="1"/>
                </a:cxn>
                <a:cxn ang="0">
                  <a:pos x="12" y="3"/>
                </a:cxn>
                <a:cxn ang="0">
                  <a:pos x="12" y="3"/>
                </a:cxn>
              </a:cxnLst>
              <a:rect l="0" t="0" r="r" b="b"/>
              <a:pathLst>
                <a:path w="22" h="79">
                  <a:moveTo>
                    <a:pt x="12" y="3"/>
                  </a:moveTo>
                  <a:lnTo>
                    <a:pt x="12" y="3"/>
                  </a:lnTo>
                  <a:lnTo>
                    <a:pt x="8" y="21"/>
                  </a:lnTo>
                  <a:lnTo>
                    <a:pt x="6" y="38"/>
                  </a:lnTo>
                  <a:lnTo>
                    <a:pt x="3" y="56"/>
                  </a:lnTo>
                  <a:lnTo>
                    <a:pt x="0" y="73"/>
                  </a:lnTo>
                  <a:lnTo>
                    <a:pt x="0" y="73"/>
                  </a:lnTo>
                  <a:lnTo>
                    <a:pt x="0" y="76"/>
                  </a:lnTo>
                  <a:lnTo>
                    <a:pt x="1" y="77"/>
                  </a:lnTo>
                  <a:lnTo>
                    <a:pt x="2" y="78"/>
                  </a:lnTo>
                  <a:lnTo>
                    <a:pt x="3" y="79"/>
                  </a:lnTo>
                  <a:lnTo>
                    <a:pt x="5" y="79"/>
                  </a:lnTo>
                  <a:lnTo>
                    <a:pt x="7" y="79"/>
                  </a:lnTo>
                  <a:lnTo>
                    <a:pt x="8" y="78"/>
                  </a:lnTo>
                  <a:lnTo>
                    <a:pt x="9" y="76"/>
                  </a:lnTo>
                  <a:lnTo>
                    <a:pt x="9" y="76"/>
                  </a:lnTo>
                  <a:lnTo>
                    <a:pt x="12" y="58"/>
                  </a:lnTo>
                  <a:lnTo>
                    <a:pt x="14" y="40"/>
                  </a:lnTo>
                  <a:lnTo>
                    <a:pt x="17" y="23"/>
                  </a:lnTo>
                  <a:lnTo>
                    <a:pt x="22" y="6"/>
                  </a:lnTo>
                  <a:lnTo>
                    <a:pt x="22" y="6"/>
                  </a:lnTo>
                  <a:lnTo>
                    <a:pt x="22" y="4"/>
                  </a:lnTo>
                  <a:lnTo>
                    <a:pt x="22" y="2"/>
                  </a:lnTo>
                  <a:lnTo>
                    <a:pt x="21" y="1"/>
                  </a:lnTo>
                  <a:lnTo>
                    <a:pt x="19" y="0"/>
                  </a:lnTo>
                  <a:lnTo>
                    <a:pt x="16" y="0"/>
                  </a:lnTo>
                  <a:lnTo>
                    <a:pt x="15" y="0"/>
                  </a:lnTo>
                  <a:lnTo>
                    <a:pt x="13" y="1"/>
                  </a:lnTo>
                  <a:lnTo>
                    <a:pt x="12" y="3"/>
                  </a:lnTo>
                  <a:lnTo>
                    <a:pt x="12"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3" name="Freeform 202">
              <a:extLst>
                <a:ext uri="{FF2B5EF4-FFF2-40B4-BE49-F238E27FC236}">
                  <a16:creationId xmlns:a16="http://schemas.microsoft.com/office/drawing/2014/main" id="{13F21D91-949E-CBED-567F-A5878ED83CE3}"/>
                </a:ext>
              </a:extLst>
            </p:cNvPr>
            <p:cNvSpPr/>
            <p:nvPr/>
          </p:nvSpPr>
          <p:spPr bwMode="auto">
            <a:xfrm>
              <a:off x="4603750" y="2557463"/>
              <a:ext cx="15875" cy="46038"/>
            </a:xfrm>
            <a:custGeom>
              <a:avLst/>
              <a:gdLst/>
              <a:ahLst/>
              <a:cxnLst>
                <a:cxn ang="0">
                  <a:pos x="20" y="3"/>
                </a:cxn>
                <a:cxn ang="0">
                  <a:pos x="20" y="3"/>
                </a:cxn>
                <a:cxn ang="0">
                  <a:pos x="0" y="79"/>
                </a:cxn>
                <a:cxn ang="0">
                  <a:pos x="0" y="79"/>
                </a:cxn>
                <a:cxn ang="0">
                  <a:pos x="0" y="81"/>
                </a:cxn>
                <a:cxn ang="0">
                  <a:pos x="1" y="83"/>
                </a:cxn>
                <a:cxn ang="0">
                  <a:pos x="2" y="84"/>
                </a:cxn>
                <a:cxn ang="0">
                  <a:pos x="4" y="85"/>
                </a:cxn>
                <a:cxn ang="0">
                  <a:pos x="5" y="85"/>
                </a:cxn>
                <a:cxn ang="0">
                  <a:pos x="7" y="85"/>
                </a:cxn>
                <a:cxn ang="0">
                  <a:pos x="8" y="84"/>
                </a:cxn>
                <a:cxn ang="0">
                  <a:pos x="9" y="82"/>
                </a:cxn>
                <a:cxn ang="0">
                  <a:pos x="9" y="82"/>
                </a:cxn>
                <a:cxn ang="0">
                  <a:pos x="28" y="5"/>
                </a:cxn>
                <a:cxn ang="0">
                  <a:pos x="28" y="5"/>
                </a:cxn>
                <a:cxn ang="0">
                  <a:pos x="29" y="3"/>
                </a:cxn>
                <a:cxn ang="0">
                  <a:pos x="28" y="2"/>
                </a:cxn>
                <a:cxn ang="0">
                  <a:pos x="27" y="1"/>
                </a:cxn>
                <a:cxn ang="0">
                  <a:pos x="25" y="0"/>
                </a:cxn>
                <a:cxn ang="0">
                  <a:pos x="23" y="0"/>
                </a:cxn>
                <a:cxn ang="0">
                  <a:pos x="22" y="0"/>
                </a:cxn>
                <a:cxn ang="0">
                  <a:pos x="20" y="1"/>
                </a:cxn>
                <a:cxn ang="0">
                  <a:pos x="20" y="3"/>
                </a:cxn>
                <a:cxn ang="0">
                  <a:pos x="20" y="3"/>
                </a:cxn>
              </a:cxnLst>
              <a:rect l="0" t="0" r="r" b="b"/>
              <a:pathLst>
                <a:path w="29" h="85">
                  <a:moveTo>
                    <a:pt x="20" y="3"/>
                  </a:moveTo>
                  <a:lnTo>
                    <a:pt x="20" y="3"/>
                  </a:lnTo>
                  <a:lnTo>
                    <a:pt x="0" y="79"/>
                  </a:lnTo>
                  <a:lnTo>
                    <a:pt x="0" y="79"/>
                  </a:lnTo>
                  <a:lnTo>
                    <a:pt x="0" y="81"/>
                  </a:lnTo>
                  <a:lnTo>
                    <a:pt x="1" y="83"/>
                  </a:lnTo>
                  <a:lnTo>
                    <a:pt x="2" y="84"/>
                  </a:lnTo>
                  <a:lnTo>
                    <a:pt x="4" y="85"/>
                  </a:lnTo>
                  <a:lnTo>
                    <a:pt x="5" y="85"/>
                  </a:lnTo>
                  <a:lnTo>
                    <a:pt x="7" y="85"/>
                  </a:lnTo>
                  <a:lnTo>
                    <a:pt x="8" y="84"/>
                  </a:lnTo>
                  <a:lnTo>
                    <a:pt x="9" y="82"/>
                  </a:lnTo>
                  <a:lnTo>
                    <a:pt x="9" y="82"/>
                  </a:lnTo>
                  <a:lnTo>
                    <a:pt x="28" y="5"/>
                  </a:lnTo>
                  <a:lnTo>
                    <a:pt x="28" y="5"/>
                  </a:lnTo>
                  <a:lnTo>
                    <a:pt x="29" y="3"/>
                  </a:lnTo>
                  <a:lnTo>
                    <a:pt x="28" y="2"/>
                  </a:lnTo>
                  <a:lnTo>
                    <a:pt x="27" y="1"/>
                  </a:lnTo>
                  <a:lnTo>
                    <a:pt x="25" y="0"/>
                  </a:lnTo>
                  <a:lnTo>
                    <a:pt x="23" y="0"/>
                  </a:lnTo>
                  <a:lnTo>
                    <a:pt x="22" y="0"/>
                  </a:lnTo>
                  <a:lnTo>
                    <a:pt x="20" y="1"/>
                  </a:lnTo>
                  <a:lnTo>
                    <a:pt x="20" y="3"/>
                  </a:lnTo>
                  <a:lnTo>
                    <a:pt x="20"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4" name="Freeform 203">
              <a:extLst>
                <a:ext uri="{FF2B5EF4-FFF2-40B4-BE49-F238E27FC236}">
                  <a16:creationId xmlns:a16="http://schemas.microsoft.com/office/drawing/2014/main" id="{A570FE6D-4B7A-555B-C68D-3A410DB1D0F5}"/>
                </a:ext>
              </a:extLst>
            </p:cNvPr>
            <p:cNvSpPr/>
            <p:nvPr/>
          </p:nvSpPr>
          <p:spPr bwMode="auto">
            <a:xfrm>
              <a:off x="4687888" y="2668588"/>
              <a:ext cx="15875" cy="61913"/>
            </a:xfrm>
            <a:custGeom>
              <a:avLst/>
              <a:gdLst/>
              <a:ahLst/>
              <a:cxnLst>
                <a:cxn ang="0">
                  <a:pos x="19" y="4"/>
                </a:cxn>
                <a:cxn ang="0">
                  <a:pos x="19" y="4"/>
                </a:cxn>
                <a:cxn ang="0">
                  <a:pos x="19" y="12"/>
                </a:cxn>
                <a:cxn ang="0">
                  <a:pos x="17" y="19"/>
                </a:cxn>
                <a:cxn ang="0">
                  <a:pos x="12" y="35"/>
                </a:cxn>
                <a:cxn ang="0">
                  <a:pos x="8" y="50"/>
                </a:cxn>
                <a:cxn ang="0">
                  <a:pos x="7" y="58"/>
                </a:cxn>
                <a:cxn ang="0">
                  <a:pos x="6" y="65"/>
                </a:cxn>
                <a:cxn ang="0">
                  <a:pos x="6" y="65"/>
                </a:cxn>
                <a:cxn ang="0">
                  <a:pos x="6" y="76"/>
                </a:cxn>
                <a:cxn ang="0">
                  <a:pos x="5" y="89"/>
                </a:cxn>
                <a:cxn ang="0">
                  <a:pos x="4" y="99"/>
                </a:cxn>
                <a:cxn ang="0">
                  <a:pos x="0" y="110"/>
                </a:cxn>
                <a:cxn ang="0">
                  <a:pos x="0" y="110"/>
                </a:cxn>
                <a:cxn ang="0">
                  <a:pos x="0" y="112"/>
                </a:cxn>
                <a:cxn ang="0">
                  <a:pos x="0" y="113"/>
                </a:cxn>
                <a:cxn ang="0">
                  <a:pos x="1" y="116"/>
                </a:cxn>
                <a:cxn ang="0">
                  <a:pos x="3" y="116"/>
                </a:cxn>
                <a:cxn ang="0">
                  <a:pos x="6" y="116"/>
                </a:cxn>
                <a:cxn ang="0">
                  <a:pos x="8" y="114"/>
                </a:cxn>
                <a:cxn ang="0">
                  <a:pos x="9" y="112"/>
                </a:cxn>
                <a:cxn ang="0">
                  <a:pos x="9" y="112"/>
                </a:cxn>
                <a:cxn ang="0">
                  <a:pos x="12" y="102"/>
                </a:cxn>
                <a:cxn ang="0">
                  <a:pos x="14" y="92"/>
                </a:cxn>
                <a:cxn ang="0">
                  <a:pos x="15" y="80"/>
                </a:cxn>
                <a:cxn ang="0">
                  <a:pos x="15" y="70"/>
                </a:cxn>
                <a:cxn ang="0">
                  <a:pos x="15" y="70"/>
                </a:cxn>
                <a:cxn ang="0">
                  <a:pos x="17" y="62"/>
                </a:cxn>
                <a:cxn ang="0">
                  <a:pos x="18" y="54"/>
                </a:cxn>
                <a:cxn ang="0">
                  <a:pos x="22" y="37"/>
                </a:cxn>
                <a:cxn ang="0">
                  <a:pos x="26" y="20"/>
                </a:cxn>
                <a:cxn ang="0">
                  <a:pos x="28" y="12"/>
                </a:cxn>
                <a:cxn ang="0">
                  <a:pos x="29" y="4"/>
                </a:cxn>
                <a:cxn ang="0">
                  <a:pos x="29" y="4"/>
                </a:cxn>
                <a:cxn ang="0">
                  <a:pos x="28" y="2"/>
                </a:cxn>
                <a:cxn ang="0">
                  <a:pos x="27" y="1"/>
                </a:cxn>
                <a:cxn ang="0">
                  <a:pos x="26" y="0"/>
                </a:cxn>
                <a:cxn ang="0">
                  <a:pos x="24" y="0"/>
                </a:cxn>
                <a:cxn ang="0">
                  <a:pos x="22" y="0"/>
                </a:cxn>
                <a:cxn ang="0">
                  <a:pos x="21" y="1"/>
                </a:cxn>
                <a:cxn ang="0">
                  <a:pos x="20" y="2"/>
                </a:cxn>
                <a:cxn ang="0">
                  <a:pos x="19" y="4"/>
                </a:cxn>
                <a:cxn ang="0">
                  <a:pos x="19" y="4"/>
                </a:cxn>
              </a:cxnLst>
              <a:rect l="0" t="0" r="r" b="b"/>
              <a:pathLst>
                <a:path w="29" h="116">
                  <a:moveTo>
                    <a:pt x="19" y="4"/>
                  </a:moveTo>
                  <a:lnTo>
                    <a:pt x="19" y="4"/>
                  </a:lnTo>
                  <a:lnTo>
                    <a:pt x="19" y="12"/>
                  </a:lnTo>
                  <a:lnTo>
                    <a:pt x="17" y="19"/>
                  </a:lnTo>
                  <a:lnTo>
                    <a:pt x="12" y="35"/>
                  </a:lnTo>
                  <a:lnTo>
                    <a:pt x="8" y="50"/>
                  </a:lnTo>
                  <a:lnTo>
                    <a:pt x="7" y="58"/>
                  </a:lnTo>
                  <a:lnTo>
                    <a:pt x="6" y="65"/>
                  </a:lnTo>
                  <a:lnTo>
                    <a:pt x="6" y="65"/>
                  </a:lnTo>
                  <a:lnTo>
                    <a:pt x="6" y="76"/>
                  </a:lnTo>
                  <a:lnTo>
                    <a:pt x="5" y="89"/>
                  </a:lnTo>
                  <a:lnTo>
                    <a:pt x="4" y="99"/>
                  </a:lnTo>
                  <a:lnTo>
                    <a:pt x="0" y="110"/>
                  </a:lnTo>
                  <a:lnTo>
                    <a:pt x="0" y="110"/>
                  </a:lnTo>
                  <a:lnTo>
                    <a:pt x="0" y="112"/>
                  </a:lnTo>
                  <a:lnTo>
                    <a:pt x="0" y="113"/>
                  </a:lnTo>
                  <a:lnTo>
                    <a:pt x="1" y="116"/>
                  </a:lnTo>
                  <a:lnTo>
                    <a:pt x="3" y="116"/>
                  </a:lnTo>
                  <a:lnTo>
                    <a:pt x="6" y="116"/>
                  </a:lnTo>
                  <a:lnTo>
                    <a:pt x="8" y="114"/>
                  </a:lnTo>
                  <a:lnTo>
                    <a:pt x="9" y="112"/>
                  </a:lnTo>
                  <a:lnTo>
                    <a:pt x="9" y="112"/>
                  </a:lnTo>
                  <a:lnTo>
                    <a:pt x="12" y="102"/>
                  </a:lnTo>
                  <a:lnTo>
                    <a:pt x="14" y="92"/>
                  </a:lnTo>
                  <a:lnTo>
                    <a:pt x="15" y="80"/>
                  </a:lnTo>
                  <a:lnTo>
                    <a:pt x="15" y="70"/>
                  </a:lnTo>
                  <a:lnTo>
                    <a:pt x="15" y="70"/>
                  </a:lnTo>
                  <a:lnTo>
                    <a:pt x="17" y="62"/>
                  </a:lnTo>
                  <a:lnTo>
                    <a:pt x="18" y="54"/>
                  </a:lnTo>
                  <a:lnTo>
                    <a:pt x="22" y="37"/>
                  </a:lnTo>
                  <a:lnTo>
                    <a:pt x="26" y="20"/>
                  </a:lnTo>
                  <a:lnTo>
                    <a:pt x="28" y="12"/>
                  </a:lnTo>
                  <a:lnTo>
                    <a:pt x="29" y="4"/>
                  </a:lnTo>
                  <a:lnTo>
                    <a:pt x="29" y="4"/>
                  </a:lnTo>
                  <a:lnTo>
                    <a:pt x="28" y="2"/>
                  </a:lnTo>
                  <a:lnTo>
                    <a:pt x="27" y="1"/>
                  </a:lnTo>
                  <a:lnTo>
                    <a:pt x="26" y="0"/>
                  </a:lnTo>
                  <a:lnTo>
                    <a:pt x="24" y="0"/>
                  </a:lnTo>
                  <a:lnTo>
                    <a:pt x="22" y="0"/>
                  </a:lnTo>
                  <a:lnTo>
                    <a:pt x="21" y="1"/>
                  </a:lnTo>
                  <a:lnTo>
                    <a:pt x="20" y="2"/>
                  </a:lnTo>
                  <a:lnTo>
                    <a:pt x="19" y="4"/>
                  </a:lnTo>
                  <a:lnTo>
                    <a:pt x="19"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5" name="Freeform 204">
              <a:extLst>
                <a:ext uri="{FF2B5EF4-FFF2-40B4-BE49-F238E27FC236}">
                  <a16:creationId xmlns:a16="http://schemas.microsoft.com/office/drawing/2014/main" id="{D3BB4B39-93C6-D6BD-DE56-951EA63BE95E}"/>
                </a:ext>
              </a:extLst>
            </p:cNvPr>
            <p:cNvSpPr/>
            <p:nvPr/>
          </p:nvSpPr>
          <p:spPr bwMode="auto">
            <a:xfrm>
              <a:off x="4714875" y="2657475"/>
              <a:ext cx="11113" cy="61913"/>
            </a:xfrm>
            <a:custGeom>
              <a:avLst/>
              <a:gdLst/>
              <a:ahLst/>
              <a:cxnLst>
                <a:cxn ang="0">
                  <a:pos x="12" y="5"/>
                </a:cxn>
                <a:cxn ang="0">
                  <a:pos x="12" y="5"/>
                </a:cxn>
                <a:cxn ang="0">
                  <a:pos x="10" y="32"/>
                </a:cxn>
                <a:cxn ang="0">
                  <a:pos x="6" y="59"/>
                </a:cxn>
                <a:cxn ang="0">
                  <a:pos x="2" y="86"/>
                </a:cxn>
                <a:cxn ang="0">
                  <a:pos x="0" y="113"/>
                </a:cxn>
                <a:cxn ang="0">
                  <a:pos x="0" y="113"/>
                </a:cxn>
                <a:cxn ang="0">
                  <a:pos x="0" y="115"/>
                </a:cxn>
                <a:cxn ang="0">
                  <a:pos x="1" y="116"/>
                </a:cxn>
                <a:cxn ang="0">
                  <a:pos x="3" y="117"/>
                </a:cxn>
                <a:cxn ang="0">
                  <a:pos x="4" y="117"/>
                </a:cxn>
                <a:cxn ang="0">
                  <a:pos x="6" y="117"/>
                </a:cxn>
                <a:cxn ang="0">
                  <a:pos x="8" y="116"/>
                </a:cxn>
                <a:cxn ang="0">
                  <a:pos x="9" y="115"/>
                </a:cxn>
                <a:cxn ang="0">
                  <a:pos x="9" y="113"/>
                </a:cxn>
                <a:cxn ang="0">
                  <a:pos x="9" y="113"/>
                </a:cxn>
                <a:cxn ang="0">
                  <a:pos x="11" y="86"/>
                </a:cxn>
                <a:cxn ang="0">
                  <a:pos x="15" y="59"/>
                </a:cxn>
                <a:cxn ang="0">
                  <a:pos x="19" y="32"/>
                </a:cxn>
                <a:cxn ang="0">
                  <a:pos x="21" y="5"/>
                </a:cxn>
                <a:cxn ang="0">
                  <a:pos x="21" y="5"/>
                </a:cxn>
                <a:cxn ang="0">
                  <a:pos x="21" y="3"/>
                </a:cxn>
                <a:cxn ang="0">
                  <a:pos x="20" y="2"/>
                </a:cxn>
                <a:cxn ang="0">
                  <a:pos x="19" y="1"/>
                </a:cxn>
                <a:cxn ang="0">
                  <a:pos x="17" y="0"/>
                </a:cxn>
                <a:cxn ang="0">
                  <a:pos x="15" y="1"/>
                </a:cxn>
                <a:cxn ang="0">
                  <a:pos x="14" y="2"/>
                </a:cxn>
                <a:cxn ang="0">
                  <a:pos x="13" y="3"/>
                </a:cxn>
                <a:cxn ang="0">
                  <a:pos x="12" y="5"/>
                </a:cxn>
                <a:cxn ang="0">
                  <a:pos x="12" y="5"/>
                </a:cxn>
              </a:cxnLst>
              <a:rect l="0" t="0" r="r" b="b"/>
              <a:pathLst>
                <a:path w="21" h="117">
                  <a:moveTo>
                    <a:pt x="12" y="5"/>
                  </a:moveTo>
                  <a:lnTo>
                    <a:pt x="12" y="5"/>
                  </a:lnTo>
                  <a:lnTo>
                    <a:pt x="10" y="32"/>
                  </a:lnTo>
                  <a:lnTo>
                    <a:pt x="6" y="59"/>
                  </a:lnTo>
                  <a:lnTo>
                    <a:pt x="2" y="86"/>
                  </a:lnTo>
                  <a:lnTo>
                    <a:pt x="0" y="113"/>
                  </a:lnTo>
                  <a:lnTo>
                    <a:pt x="0" y="113"/>
                  </a:lnTo>
                  <a:lnTo>
                    <a:pt x="0" y="115"/>
                  </a:lnTo>
                  <a:lnTo>
                    <a:pt x="1" y="116"/>
                  </a:lnTo>
                  <a:lnTo>
                    <a:pt x="3" y="117"/>
                  </a:lnTo>
                  <a:lnTo>
                    <a:pt x="4" y="117"/>
                  </a:lnTo>
                  <a:lnTo>
                    <a:pt x="6" y="117"/>
                  </a:lnTo>
                  <a:lnTo>
                    <a:pt x="8" y="116"/>
                  </a:lnTo>
                  <a:lnTo>
                    <a:pt x="9" y="115"/>
                  </a:lnTo>
                  <a:lnTo>
                    <a:pt x="9" y="113"/>
                  </a:lnTo>
                  <a:lnTo>
                    <a:pt x="9" y="113"/>
                  </a:lnTo>
                  <a:lnTo>
                    <a:pt x="11" y="86"/>
                  </a:lnTo>
                  <a:lnTo>
                    <a:pt x="15" y="59"/>
                  </a:lnTo>
                  <a:lnTo>
                    <a:pt x="19" y="32"/>
                  </a:lnTo>
                  <a:lnTo>
                    <a:pt x="21" y="5"/>
                  </a:lnTo>
                  <a:lnTo>
                    <a:pt x="21" y="5"/>
                  </a:lnTo>
                  <a:lnTo>
                    <a:pt x="21" y="3"/>
                  </a:lnTo>
                  <a:lnTo>
                    <a:pt x="20" y="2"/>
                  </a:lnTo>
                  <a:lnTo>
                    <a:pt x="19" y="1"/>
                  </a:lnTo>
                  <a:lnTo>
                    <a:pt x="17" y="0"/>
                  </a:lnTo>
                  <a:lnTo>
                    <a:pt x="15" y="1"/>
                  </a:lnTo>
                  <a:lnTo>
                    <a:pt x="14" y="2"/>
                  </a:lnTo>
                  <a:lnTo>
                    <a:pt x="13" y="3"/>
                  </a:lnTo>
                  <a:lnTo>
                    <a:pt x="12" y="5"/>
                  </a:lnTo>
                  <a:lnTo>
                    <a:pt x="12"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6" name="Freeform 206">
              <a:extLst>
                <a:ext uri="{FF2B5EF4-FFF2-40B4-BE49-F238E27FC236}">
                  <a16:creationId xmlns:a16="http://schemas.microsoft.com/office/drawing/2014/main" id="{23F0CD61-057A-F91F-D2FD-119E9A09DCF1}"/>
                </a:ext>
              </a:extLst>
            </p:cNvPr>
            <p:cNvSpPr>
              <a:spLocks noEditPoints="1"/>
            </p:cNvSpPr>
            <p:nvPr/>
          </p:nvSpPr>
          <p:spPr bwMode="auto">
            <a:xfrm>
              <a:off x="4249738" y="2249488"/>
              <a:ext cx="555625" cy="574675"/>
            </a:xfrm>
            <a:custGeom>
              <a:avLst/>
              <a:gdLst/>
              <a:ahLst/>
              <a:cxnLst>
                <a:cxn ang="0">
                  <a:pos x="817" y="1056"/>
                </a:cxn>
                <a:cxn ang="0">
                  <a:pos x="716" y="1035"/>
                </a:cxn>
                <a:cxn ang="0">
                  <a:pos x="659" y="1016"/>
                </a:cxn>
                <a:cxn ang="0">
                  <a:pos x="645" y="1010"/>
                </a:cxn>
                <a:cxn ang="0">
                  <a:pos x="623" y="986"/>
                </a:cxn>
                <a:cxn ang="0">
                  <a:pos x="608" y="970"/>
                </a:cxn>
                <a:cxn ang="0">
                  <a:pos x="577" y="929"/>
                </a:cxn>
                <a:cxn ang="0">
                  <a:pos x="513" y="864"/>
                </a:cxn>
                <a:cxn ang="0">
                  <a:pos x="403" y="767"/>
                </a:cxn>
                <a:cxn ang="0">
                  <a:pos x="307" y="683"/>
                </a:cxn>
                <a:cxn ang="0">
                  <a:pos x="222" y="574"/>
                </a:cxn>
                <a:cxn ang="0">
                  <a:pos x="139" y="472"/>
                </a:cxn>
                <a:cxn ang="0">
                  <a:pos x="97" y="439"/>
                </a:cxn>
                <a:cxn ang="0">
                  <a:pos x="31" y="360"/>
                </a:cxn>
                <a:cxn ang="0">
                  <a:pos x="27" y="300"/>
                </a:cxn>
                <a:cxn ang="0">
                  <a:pos x="84" y="371"/>
                </a:cxn>
                <a:cxn ang="0">
                  <a:pos x="141" y="426"/>
                </a:cxn>
                <a:cxn ang="0">
                  <a:pos x="208" y="491"/>
                </a:cxn>
                <a:cxn ang="0">
                  <a:pos x="305" y="624"/>
                </a:cxn>
                <a:cxn ang="0">
                  <a:pos x="398" y="714"/>
                </a:cxn>
                <a:cxn ang="0">
                  <a:pos x="481" y="790"/>
                </a:cxn>
                <a:cxn ang="0">
                  <a:pos x="571" y="872"/>
                </a:cxn>
                <a:cxn ang="0">
                  <a:pos x="646" y="943"/>
                </a:cxn>
                <a:cxn ang="0">
                  <a:pos x="724" y="871"/>
                </a:cxn>
                <a:cxn ang="0">
                  <a:pos x="843" y="787"/>
                </a:cxn>
                <a:cxn ang="0">
                  <a:pos x="981" y="693"/>
                </a:cxn>
                <a:cxn ang="0">
                  <a:pos x="917" y="620"/>
                </a:cxn>
                <a:cxn ang="0">
                  <a:pos x="751" y="446"/>
                </a:cxn>
                <a:cxn ang="0">
                  <a:pos x="583" y="291"/>
                </a:cxn>
                <a:cxn ang="0">
                  <a:pos x="501" y="195"/>
                </a:cxn>
                <a:cxn ang="0">
                  <a:pos x="431" y="116"/>
                </a:cxn>
                <a:cxn ang="0">
                  <a:pos x="378" y="54"/>
                </a:cxn>
                <a:cxn ang="0">
                  <a:pos x="377" y="0"/>
                </a:cxn>
                <a:cxn ang="0">
                  <a:pos x="496" y="134"/>
                </a:cxn>
                <a:cxn ang="0">
                  <a:pos x="631" y="290"/>
                </a:cxn>
                <a:cxn ang="0">
                  <a:pos x="729" y="380"/>
                </a:cxn>
                <a:cxn ang="0">
                  <a:pos x="900" y="546"/>
                </a:cxn>
                <a:cxn ang="0">
                  <a:pos x="980" y="641"/>
                </a:cxn>
                <a:cxn ang="0">
                  <a:pos x="1020" y="678"/>
                </a:cxn>
                <a:cxn ang="0">
                  <a:pos x="1032" y="689"/>
                </a:cxn>
                <a:cxn ang="0">
                  <a:pos x="1037" y="700"/>
                </a:cxn>
                <a:cxn ang="0">
                  <a:pos x="1051" y="800"/>
                </a:cxn>
                <a:cxn ang="0">
                  <a:pos x="1037" y="911"/>
                </a:cxn>
                <a:cxn ang="0">
                  <a:pos x="1029" y="991"/>
                </a:cxn>
                <a:cxn ang="0">
                  <a:pos x="1023" y="1039"/>
                </a:cxn>
                <a:cxn ang="0">
                  <a:pos x="1016" y="1079"/>
                </a:cxn>
                <a:cxn ang="0">
                  <a:pos x="1002" y="1088"/>
                </a:cxn>
                <a:cxn ang="0">
                  <a:pos x="996" y="1087"/>
                </a:cxn>
                <a:cxn ang="0">
                  <a:pos x="954" y="761"/>
                </a:cxn>
                <a:cxn ang="0">
                  <a:pos x="842" y="830"/>
                </a:cxn>
                <a:cxn ang="0">
                  <a:pos x="729" y="917"/>
                </a:cxn>
                <a:cxn ang="0">
                  <a:pos x="672" y="967"/>
                </a:cxn>
                <a:cxn ang="0">
                  <a:pos x="699" y="991"/>
                </a:cxn>
                <a:cxn ang="0">
                  <a:pos x="772" y="1010"/>
                </a:cxn>
                <a:cxn ang="0">
                  <a:pos x="941" y="1046"/>
                </a:cxn>
                <a:cxn ang="0">
                  <a:pos x="989" y="1039"/>
                </a:cxn>
                <a:cxn ang="0">
                  <a:pos x="990" y="1018"/>
                </a:cxn>
                <a:cxn ang="0">
                  <a:pos x="995" y="957"/>
                </a:cxn>
                <a:cxn ang="0">
                  <a:pos x="1010" y="856"/>
                </a:cxn>
                <a:cxn ang="0">
                  <a:pos x="1010" y="734"/>
                </a:cxn>
              </a:cxnLst>
              <a:rect l="0" t="0" r="r" b="b"/>
              <a:pathLst>
                <a:path w="1051" h="1088">
                  <a:moveTo>
                    <a:pt x="991" y="1088"/>
                  </a:moveTo>
                  <a:lnTo>
                    <a:pt x="991" y="1088"/>
                  </a:lnTo>
                  <a:lnTo>
                    <a:pt x="952" y="1084"/>
                  </a:lnTo>
                  <a:lnTo>
                    <a:pt x="911" y="1078"/>
                  </a:lnTo>
                  <a:lnTo>
                    <a:pt x="866" y="1069"/>
                  </a:lnTo>
                  <a:lnTo>
                    <a:pt x="817" y="1056"/>
                  </a:lnTo>
                  <a:lnTo>
                    <a:pt x="817" y="1056"/>
                  </a:lnTo>
                  <a:lnTo>
                    <a:pt x="773" y="1046"/>
                  </a:lnTo>
                  <a:lnTo>
                    <a:pt x="751" y="1041"/>
                  </a:lnTo>
                  <a:lnTo>
                    <a:pt x="728" y="1037"/>
                  </a:lnTo>
                  <a:lnTo>
                    <a:pt x="728" y="1037"/>
                  </a:lnTo>
                  <a:lnTo>
                    <a:pt x="716" y="1035"/>
                  </a:lnTo>
                  <a:lnTo>
                    <a:pt x="706" y="1031"/>
                  </a:lnTo>
                  <a:lnTo>
                    <a:pt x="686" y="1025"/>
                  </a:lnTo>
                  <a:lnTo>
                    <a:pt x="686" y="1025"/>
                  </a:lnTo>
                  <a:lnTo>
                    <a:pt x="673" y="1020"/>
                  </a:lnTo>
                  <a:lnTo>
                    <a:pt x="659" y="1016"/>
                  </a:lnTo>
                  <a:lnTo>
                    <a:pt x="659" y="1016"/>
                  </a:lnTo>
                  <a:lnTo>
                    <a:pt x="654" y="1015"/>
                  </a:lnTo>
                  <a:lnTo>
                    <a:pt x="651" y="1013"/>
                  </a:lnTo>
                  <a:lnTo>
                    <a:pt x="650" y="1012"/>
                  </a:lnTo>
                  <a:lnTo>
                    <a:pt x="649" y="1011"/>
                  </a:lnTo>
                  <a:lnTo>
                    <a:pt x="649" y="1011"/>
                  </a:lnTo>
                  <a:lnTo>
                    <a:pt x="645" y="1010"/>
                  </a:lnTo>
                  <a:lnTo>
                    <a:pt x="645" y="1010"/>
                  </a:lnTo>
                  <a:lnTo>
                    <a:pt x="640" y="1006"/>
                  </a:lnTo>
                  <a:lnTo>
                    <a:pt x="635" y="1001"/>
                  </a:lnTo>
                  <a:lnTo>
                    <a:pt x="628" y="991"/>
                  </a:lnTo>
                  <a:lnTo>
                    <a:pt x="623" y="986"/>
                  </a:lnTo>
                  <a:lnTo>
                    <a:pt x="623" y="986"/>
                  </a:lnTo>
                  <a:lnTo>
                    <a:pt x="620" y="983"/>
                  </a:lnTo>
                  <a:lnTo>
                    <a:pt x="619" y="982"/>
                  </a:lnTo>
                  <a:lnTo>
                    <a:pt x="619" y="982"/>
                  </a:lnTo>
                  <a:lnTo>
                    <a:pt x="614" y="979"/>
                  </a:lnTo>
                  <a:lnTo>
                    <a:pt x="611" y="976"/>
                  </a:lnTo>
                  <a:lnTo>
                    <a:pt x="608" y="970"/>
                  </a:lnTo>
                  <a:lnTo>
                    <a:pt x="608" y="965"/>
                  </a:lnTo>
                  <a:lnTo>
                    <a:pt x="608" y="963"/>
                  </a:lnTo>
                  <a:lnTo>
                    <a:pt x="606" y="961"/>
                  </a:lnTo>
                  <a:lnTo>
                    <a:pt x="606" y="961"/>
                  </a:lnTo>
                  <a:lnTo>
                    <a:pt x="591" y="946"/>
                  </a:lnTo>
                  <a:lnTo>
                    <a:pt x="577" y="929"/>
                  </a:lnTo>
                  <a:lnTo>
                    <a:pt x="577" y="929"/>
                  </a:lnTo>
                  <a:lnTo>
                    <a:pt x="561" y="912"/>
                  </a:lnTo>
                  <a:lnTo>
                    <a:pt x="546" y="895"/>
                  </a:lnTo>
                  <a:lnTo>
                    <a:pt x="529" y="879"/>
                  </a:lnTo>
                  <a:lnTo>
                    <a:pt x="513" y="864"/>
                  </a:lnTo>
                  <a:lnTo>
                    <a:pt x="513" y="864"/>
                  </a:lnTo>
                  <a:lnTo>
                    <a:pt x="490" y="846"/>
                  </a:lnTo>
                  <a:lnTo>
                    <a:pt x="469" y="827"/>
                  </a:lnTo>
                  <a:lnTo>
                    <a:pt x="428" y="789"/>
                  </a:lnTo>
                  <a:lnTo>
                    <a:pt x="428" y="789"/>
                  </a:lnTo>
                  <a:lnTo>
                    <a:pt x="416" y="777"/>
                  </a:lnTo>
                  <a:lnTo>
                    <a:pt x="403" y="767"/>
                  </a:lnTo>
                  <a:lnTo>
                    <a:pt x="378" y="745"/>
                  </a:lnTo>
                  <a:lnTo>
                    <a:pt x="378" y="745"/>
                  </a:lnTo>
                  <a:lnTo>
                    <a:pt x="356" y="729"/>
                  </a:lnTo>
                  <a:lnTo>
                    <a:pt x="336" y="711"/>
                  </a:lnTo>
                  <a:lnTo>
                    <a:pt x="317" y="693"/>
                  </a:lnTo>
                  <a:lnTo>
                    <a:pt x="307" y="683"/>
                  </a:lnTo>
                  <a:lnTo>
                    <a:pt x="299" y="673"/>
                  </a:lnTo>
                  <a:lnTo>
                    <a:pt x="299" y="673"/>
                  </a:lnTo>
                  <a:lnTo>
                    <a:pt x="271" y="638"/>
                  </a:lnTo>
                  <a:lnTo>
                    <a:pt x="271" y="638"/>
                  </a:lnTo>
                  <a:lnTo>
                    <a:pt x="238" y="596"/>
                  </a:lnTo>
                  <a:lnTo>
                    <a:pt x="222" y="574"/>
                  </a:lnTo>
                  <a:lnTo>
                    <a:pt x="207" y="552"/>
                  </a:lnTo>
                  <a:lnTo>
                    <a:pt x="207" y="552"/>
                  </a:lnTo>
                  <a:lnTo>
                    <a:pt x="194" y="534"/>
                  </a:lnTo>
                  <a:lnTo>
                    <a:pt x="178" y="514"/>
                  </a:lnTo>
                  <a:lnTo>
                    <a:pt x="160" y="493"/>
                  </a:lnTo>
                  <a:lnTo>
                    <a:pt x="139" y="472"/>
                  </a:lnTo>
                  <a:lnTo>
                    <a:pt x="139" y="472"/>
                  </a:lnTo>
                  <a:lnTo>
                    <a:pt x="128" y="461"/>
                  </a:lnTo>
                  <a:lnTo>
                    <a:pt x="115" y="453"/>
                  </a:lnTo>
                  <a:lnTo>
                    <a:pt x="115" y="453"/>
                  </a:lnTo>
                  <a:lnTo>
                    <a:pt x="103" y="444"/>
                  </a:lnTo>
                  <a:lnTo>
                    <a:pt x="97" y="439"/>
                  </a:lnTo>
                  <a:lnTo>
                    <a:pt x="92" y="433"/>
                  </a:lnTo>
                  <a:lnTo>
                    <a:pt x="92" y="433"/>
                  </a:lnTo>
                  <a:lnTo>
                    <a:pt x="74" y="414"/>
                  </a:lnTo>
                  <a:lnTo>
                    <a:pt x="57" y="393"/>
                  </a:lnTo>
                  <a:lnTo>
                    <a:pt x="57" y="393"/>
                  </a:lnTo>
                  <a:lnTo>
                    <a:pt x="31" y="360"/>
                  </a:lnTo>
                  <a:lnTo>
                    <a:pt x="16" y="345"/>
                  </a:lnTo>
                  <a:lnTo>
                    <a:pt x="2" y="329"/>
                  </a:lnTo>
                  <a:lnTo>
                    <a:pt x="2" y="329"/>
                  </a:lnTo>
                  <a:lnTo>
                    <a:pt x="0" y="327"/>
                  </a:lnTo>
                  <a:lnTo>
                    <a:pt x="0" y="327"/>
                  </a:lnTo>
                  <a:lnTo>
                    <a:pt x="27" y="300"/>
                  </a:lnTo>
                  <a:lnTo>
                    <a:pt x="27" y="300"/>
                  </a:lnTo>
                  <a:lnTo>
                    <a:pt x="45" y="322"/>
                  </a:lnTo>
                  <a:lnTo>
                    <a:pt x="45" y="322"/>
                  </a:lnTo>
                  <a:lnTo>
                    <a:pt x="68" y="351"/>
                  </a:lnTo>
                  <a:lnTo>
                    <a:pt x="68" y="351"/>
                  </a:lnTo>
                  <a:lnTo>
                    <a:pt x="84" y="371"/>
                  </a:lnTo>
                  <a:lnTo>
                    <a:pt x="102" y="392"/>
                  </a:lnTo>
                  <a:lnTo>
                    <a:pt x="111" y="401"/>
                  </a:lnTo>
                  <a:lnTo>
                    <a:pt x="120" y="411"/>
                  </a:lnTo>
                  <a:lnTo>
                    <a:pt x="131" y="419"/>
                  </a:lnTo>
                  <a:lnTo>
                    <a:pt x="141" y="426"/>
                  </a:lnTo>
                  <a:lnTo>
                    <a:pt x="141" y="426"/>
                  </a:lnTo>
                  <a:lnTo>
                    <a:pt x="151" y="434"/>
                  </a:lnTo>
                  <a:lnTo>
                    <a:pt x="163" y="444"/>
                  </a:lnTo>
                  <a:lnTo>
                    <a:pt x="174" y="454"/>
                  </a:lnTo>
                  <a:lnTo>
                    <a:pt x="186" y="465"/>
                  </a:lnTo>
                  <a:lnTo>
                    <a:pt x="197" y="478"/>
                  </a:lnTo>
                  <a:lnTo>
                    <a:pt x="208" y="491"/>
                  </a:lnTo>
                  <a:lnTo>
                    <a:pt x="219" y="506"/>
                  </a:lnTo>
                  <a:lnTo>
                    <a:pt x="229" y="521"/>
                  </a:lnTo>
                  <a:lnTo>
                    <a:pt x="229" y="521"/>
                  </a:lnTo>
                  <a:lnTo>
                    <a:pt x="261" y="567"/>
                  </a:lnTo>
                  <a:lnTo>
                    <a:pt x="291" y="607"/>
                  </a:lnTo>
                  <a:lnTo>
                    <a:pt x="305" y="624"/>
                  </a:lnTo>
                  <a:lnTo>
                    <a:pt x="319" y="640"/>
                  </a:lnTo>
                  <a:lnTo>
                    <a:pt x="332" y="654"/>
                  </a:lnTo>
                  <a:lnTo>
                    <a:pt x="346" y="668"/>
                  </a:lnTo>
                  <a:lnTo>
                    <a:pt x="346" y="668"/>
                  </a:lnTo>
                  <a:lnTo>
                    <a:pt x="371" y="692"/>
                  </a:lnTo>
                  <a:lnTo>
                    <a:pt x="398" y="714"/>
                  </a:lnTo>
                  <a:lnTo>
                    <a:pt x="398" y="714"/>
                  </a:lnTo>
                  <a:lnTo>
                    <a:pt x="429" y="741"/>
                  </a:lnTo>
                  <a:lnTo>
                    <a:pt x="445" y="755"/>
                  </a:lnTo>
                  <a:lnTo>
                    <a:pt x="459" y="769"/>
                  </a:lnTo>
                  <a:lnTo>
                    <a:pt x="459" y="769"/>
                  </a:lnTo>
                  <a:lnTo>
                    <a:pt x="481" y="790"/>
                  </a:lnTo>
                  <a:lnTo>
                    <a:pt x="504" y="809"/>
                  </a:lnTo>
                  <a:lnTo>
                    <a:pt x="504" y="809"/>
                  </a:lnTo>
                  <a:lnTo>
                    <a:pt x="526" y="828"/>
                  </a:lnTo>
                  <a:lnTo>
                    <a:pt x="548" y="849"/>
                  </a:lnTo>
                  <a:lnTo>
                    <a:pt x="548" y="849"/>
                  </a:lnTo>
                  <a:lnTo>
                    <a:pt x="571" y="872"/>
                  </a:lnTo>
                  <a:lnTo>
                    <a:pt x="594" y="896"/>
                  </a:lnTo>
                  <a:lnTo>
                    <a:pt x="594" y="896"/>
                  </a:lnTo>
                  <a:lnTo>
                    <a:pt x="615" y="920"/>
                  </a:lnTo>
                  <a:lnTo>
                    <a:pt x="638" y="943"/>
                  </a:lnTo>
                  <a:lnTo>
                    <a:pt x="643" y="948"/>
                  </a:lnTo>
                  <a:lnTo>
                    <a:pt x="646" y="943"/>
                  </a:lnTo>
                  <a:lnTo>
                    <a:pt x="646" y="943"/>
                  </a:lnTo>
                  <a:lnTo>
                    <a:pt x="658" y="929"/>
                  </a:lnTo>
                  <a:lnTo>
                    <a:pt x="669" y="917"/>
                  </a:lnTo>
                  <a:lnTo>
                    <a:pt x="682" y="904"/>
                  </a:lnTo>
                  <a:lnTo>
                    <a:pt x="696" y="893"/>
                  </a:lnTo>
                  <a:lnTo>
                    <a:pt x="724" y="871"/>
                  </a:lnTo>
                  <a:lnTo>
                    <a:pt x="753" y="851"/>
                  </a:lnTo>
                  <a:lnTo>
                    <a:pt x="753" y="851"/>
                  </a:lnTo>
                  <a:lnTo>
                    <a:pt x="784" y="829"/>
                  </a:lnTo>
                  <a:lnTo>
                    <a:pt x="784" y="829"/>
                  </a:lnTo>
                  <a:lnTo>
                    <a:pt x="812" y="807"/>
                  </a:lnTo>
                  <a:lnTo>
                    <a:pt x="843" y="787"/>
                  </a:lnTo>
                  <a:lnTo>
                    <a:pt x="906" y="748"/>
                  </a:lnTo>
                  <a:lnTo>
                    <a:pt x="906" y="748"/>
                  </a:lnTo>
                  <a:lnTo>
                    <a:pt x="944" y="725"/>
                  </a:lnTo>
                  <a:lnTo>
                    <a:pt x="980" y="702"/>
                  </a:lnTo>
                  <a:lnTo>
                    <a:pt x="986" y="698"/>
                  </a:lnTo>
                  <a:lnTo>
                    <a:pt x="981" y="693"/>
                  </a:lnTo>
                  <a:lnTo>
                    <a:pt x="981" y="693"/>
                  </a:lnTo>
                  <a:lnTo>
                    <a:pt x="964" y="676"/>
                  </a:lnTo>
                  <a:lnTo>
                    <a:pt x="949" y="660"/>
                  </a:lnTo>
                  <a:lnTo>
                    <a:pt x="920" y="624"/>
                  </a:lnTo>
                  <a:lnTo>
                    <a:pt x="917" y="620"/>
                  </a:lnTo>
                  <a:lnTo>
                    <a:pt x="917" y="620"/>
                  </a:lnTo>
                  <a:lnTo>
                    <a:pt x="882" y="579"/>
                  </a:lnTo>
                  <a:lnTo>
                    <a:pt x="850" y="543"/>
                  </a:lnTo>
                  <a:lnTo>
                    <a:pt x="819" y="510"/>
                  </a:lnTo>
                  <a:lnTo>
                    <a:pt x="789" y="480"/>
                  </a:lnTo>
                  <a:lnTo>
                    <a:pt x="789" y="480"/>
                  </a:lnTo>
                  <a:lnTo>
                    <a:pt x="751" y="446"/>
                  </a:lnTo>
                  <a:lnTo>
                    <a:pt x="712" y="412"/>
                  </a:lnTo>
                  <a:lnTo>
                    <a:pt x="712" y="412"/>
                  </a:lnTo>
                  <a:lnTo>
                    <a:pt x="668" y="372"/>
                  </a:lnTo>
                  <a:lnTo>
                    <a:pt x="624" y="332"/>
                  </a:lnTo>
                  <a:lnTo>
                    <a:pt x="604" y="313"/>
                  </a:lnTo>
                  <a:lnTo>
                    <a:pt x="583" y="291"/>
                  </a:lnTo>
                  <a:lnTo>
                    <a:pt x="564" y="269"/>
                  </a:lnTo>
                  <a:lnTo>
                    <a:pt x="544" y="246"/>
                  </a:lnTo>
                  <a:lnTo>
                    <a:pt x="544" y="246"/>
                  </a:lnTo>
                  <a:lnTo>
                    <a:pt x="522" y="221"/>
                  </a:lnTo>
                  <a:lnTo>
                    <a:pt x="501" y="195"/>
                  </a:lnTo>
                  <a:lnTo>
                    <a:pt x="501" y="195"/>
                  </a:lnTo>
                  <a:lnTo>
                    <a:pt x="475" y="165"/>
                  </a:lnTo>
                  <a:lnTo>
                    <a:pt x="450" y="135"/>
                  </a:lnTo>
                  <a:lnTo>
                    <a:pt x="450" y="135"/>
                  </a:lnTo>
                  <a:lnTo>
                    <a:pt x="441" y="125"/>
                  </a:lnTo>
                  <a:lnTo>
                    <a:pt x="431" y="116"/>
                  </a:lnTo>
                  <a:lnTo>
                    <a:pt x="431" y="116"/>
                  </a:lnTo>
                  <a:lnTo>
                    <a:pt x="422" y="107"/>
                  </a:lnTo>
                  <a:lnTo>
                    <a:pt x="413" y="98"/>
                  </a:lnTo>
                  <a:lnTo>
                    <a:pt x="413" y="98"/>
                  </a:lnTo>
                  <a:lnTo>
                    <a:pt x="400" y="81"/>
                  </a:lnTo>
                  <a:lnTo>
                    <a:pt x="389" y="67"/>
                  </a:lnTo>
                  <a:lnTo>
                    <a:pt x="378" y="54"/>
                  </a:lnTo>
                  <a:lnTo>
                    <a:pt x="366" y="44"/>
                  </a:lnTo>
                  <a:lnTo>
                    <a:pt x="366" y="44"/>
                  </a:lnTo>
                  <a:lnTo>
                    <a:pt x="355" y="33"/>
                  </a:lnTo>
                  <a:lnTo>
                    <a:pt x="346" y="21"/>
                  </a:lnTo>
                  <a:lnTo>
                    <a:pt x="346" y="21"/>
                  </a:lnTo>
                  <a:lnTo>
                    <a:pt x="377" y="0"/>
                  </a:lnTo>
                  <a:lnTo>
                    <a:pt x="377" y="0"/>
                  </a:lnTo>
                  <a:lnTo>
                    <a:pt x="382" y="6"/>
                  </a:lnTo>
                  <a:lnTo>
                    <a:pt x="382" y="6"/>
                  </a:lnTo>
                  <a:lnTo>
                    <a:pt x="433" y="64"/>
                  </a:lnTo>
                  <a:lnTo>
                    <a:pt x="433" y="64"/>
                  </a:lnTo>
                  <a:lnTo>
                    <a:pt x="496" y="134"/>
                  </a:lnTo>
                  <a:lnTo>
                    <a:pt x="527" y="170"/>
                  </a:lnTo>
                  <a:lnTo>
                    <a:pt x="558" y="207"/>
                  </a:lnTo>
                  <a:lnTo>
                    <a:pt x="558" y="207"/>
                  </a:lnTo>
                  <a:lnTo>
                    <a:pt x="585" y="239"/>
                  </a:lnTo>
                  <a:lnTo>
                    <a:pt x="614" y="273"/>
                  </a:lnTo>
                  <a:lnTo>
                    <a:pt x="631" y="290"/>
                  </a:lnTo>
                  <a:lnTo>
                    <a:pt x="647" y="307"/>
                  </a:lnTo>
                  <a:lnTo>
                    <a:pt x="665" y="324"/>
                  </a:lnTo>
                  <a:lnTo>
                    <a:pt x="683" y="341"/>
                  </a:lnTo>
                  <a:lnTo>
                    <a:pt x="683" y="341"/>
                  </a:lnTo>
                  <a:lnTo>
                    <a:pt x="729" y="380"/>
                  </a:lnTo>
                  <a:lnTo>
                    <a:pt x="729" y="380"/>
                  </a:lnTo>
                  <a:lnTo>
                    <a:pt x="765" y="411"/>
                  </a:lnTo>
                  <a:lnTo>
                    <a:pt x="801" y="444"/>
                  </a:lnTo>
                  <a:lnTo>
                    <a:pt x="801" y="444"/>
                  </a:lnTo>
                  <a:lnTo>
                    <a:pt x="836" y="477"/>
                  </a:lnTo>
                  <a:lnTo>
                    <a:pt x="869" y="511"/>
                  </a:lnTo>
                  <a:lnTo>
                    <a:pt x="900" y="546"/>
                  </a:lnTo>
                  <a:lnTo>
                    <a:pt x="930" y="581"/>
                  </a:lnTo>
                  <a:lnTo>
                    <a:pt x="930" y="581"/>
                  </a:lnTo>
                  <a:lnTo>
                    <a:pt x="946" y="600"/>
                  </a:lnTo>
                  <a:lnTo>
                    <a:pt x="946" y="600"/>
                  </a:lnTo>
                  <a:lnTo>
                    <a:pt x="962" y="620"/>
                  </a:lnTo>
                  <a:lnTo>
                    <a:pt x="980" y="641"/>
                  </a:lnTo>
                  <a:lnTo>
                    <a:pt x="998" y="661"/>
                  </a:lnTo>
                  <a:lnTo>
                    <a:pt x="1008" y="669"/>
                  </a:lnTo>
                  <a:lnTo>
                    <a:pt x="1018" y="677"/>
                  </a:lnTo>
                  <a:lnTo>
                    <a:pt x="1019" y="678"/>
                  </a:lnTo>
                  <a:lnTo>
                    <a:pt x="1020" y="678"/>
                  </a:lnTo>
                  <a:lnTo>
                    <a:pt x="1020" y="678"/>
                  </a:lnTo>
                  <a:lnTo>
                    <a:pt x="1025" y="680"/>
                  </a:lnTo>
                  <a:lnTo>
                    <a:pt x="1029" y="684"/>
                  </a:lnTo>
                  <a:lnTo>
                    <a:pt x="1029" y="685"/>
                  </a:lnTo>
                  <a:lnTo>
                    <a:pt x="1030" y="686"/>
                  </a:lnTo>
                  <a:lnTo>
                    <a:pt x="1030" y="686"/>
                  </a:lnTo>
                  <a:lnTo>
                    <a:pt x="1032" y="689"/>
                  </a:lnTo>
                  <a:lnTo>
                    <a:pt x="1035" y="692"/>
                  </a:lnTo>
                  <a:lnTo>
                    <a:pt x="1036" y="695"/>
                  </a:lnTo>
                  <a:lnTo>
                    <a:pt x="1037" y="698"/>
                  </a:lnTo>
                  <a:lnTo>
                    <a:pt x="1037" y="699"/>
                  </a:lnTo>
                  <a:lnTo>
                    <a:pt x="1037" y="700"/>
                  </a:lnTo>
                  <a:lnTo>
                    <a:pt x="1037" y="700"/>
                  </a:lnTo>
                  <a:lnTo>
                    <a:pt x="1041" y="711"/>
                  </a:lnTo>
                  <a:lnTo>
                    <a:pt x="1045" y="723"/>
                  </a:lnTo>
                  <a:lnTo>
                    <a:pt x="1047" y="735"/>
                  </a:lnTo>
                  <a:lnTo>
                    <a:pt x="1049" y="748"/>
                  </a:lnTo>
                  <a:lnTo>
                    <a:pt x="1051" y="774"/>
                  </a:lnTo>
                  <a:lnTo>
                    <a:pt x="1051" y="800"/>
                  </a:lnTo>
                  <a:lnTo>
                    <a:pt x="1050" y="826"/>
                  </a:lnTo>
                  <a:lnTo>
                    <a:pt x="1047" y="851"/>
                  </a:lnTo>
                  <a:lnTo>
                    <a:pt x="1044" y="872"/>
                  </a:lnTo>
                  <a:lnTo>
                    <a:pt x="1040" y="892"/>
                  </a:lnTo>
                  <a:lnTo>
                    <a:pt x="1040" y="892"/>
                  </a:lnTo>
                  <a:lnTo>
                    <a:pt x="1037" y="911"/>
                  </a:lnTo>
                  <a:lnTo>
                    <a:pt x="1035" y="929"/>
                  </a:lnTo>
                  <a:lnTo>
                    <a:pt x="1030" y="967"/>
                  </a:lnTo>
                  <a:lnTo>
                    <a:pt x="1030" y="973"/>
                  </a:lnTo>
                  <a:lnTo>
                    <a:pt x="1030" y="973"/>
                  </a:lnTo>
                  <a:lnTo>
                    <a:pt x="1029" y="991"/>
                  </a:lnTo>
                  <a:lnTo>
                    <a:pt x="1029" y="991"/>
                  </a:lnTo>
                  <a:lnTo>
                    <a:pt x="1029" y="1009"/>
                  </a:lnTo>
                  <a:lnTo>
                    <a:pt x="1028" y="1017"/>
                  </a:lnTo>
                  <a:lnTo>
                    <a:pt x="1026" y="1024"/>
                  </a:lnTo>
                  <a:lnTo>
                    <a:pt x="1026" y="1024"/>
                  </a:lnTo>
                  <a:lnTo>
                    <a:pt x="1024" y="1031"/>
                  </a:lnTo>
                  <a:lnTo>
                    <a:pt x="1023" y="1039"/>
                  </a:lnTo>
                  <a:lnTo>
                    <a:pt x="1023" y="1051"/>
                  </a:lnTo>
                  <a:lnTo>
                    <a:pt x="1023" y="1051"/>
                  </a:lnTo>
                  <a:lnTo>
                    <a:pt x="1023" y="1059"/>
                  </a:lnTo>
                  <a:lnTo>
                    <a:pt x="1021" y="1068"/>
                  </a:lnTo>
                  <a:lnTo>
                    <a:pt x="1019" y="1075"/>
                  </a:lnTo>
                  <a:lnTo>
                    <a:pt x="1016" y="1079"/>
                  </a:lnTo>
                  <a:lnTo>
                    <a:pt x="1013" y="1083"/>
                  </a:lnTo>
                  <a:lnTo>
                    <a:pt x="1013" y="1083"/>
                  </a:lnTo>
                  <a:lnTo>
                    <a:pt x="1010" y="1085"/>
                  </a:lnTo>
                  <a:lnTo>
                    <a:pt x="1008" y="1086"/>
                  </a:lnTo>
                  <a:lnTo>
                    <a:pt x="1005" y="1087"/>
                  </a:lnTo>
                  <a:lnTo>
                    <a:pt x="1002" y="1088"/>
                  </a:lnTo>
                  <a:lnTo>
                    <a:pt x="1002" y="1088"/>
                  </a:lnTo>
                  <a:lnTo>
                    <a:pt x="1002" y="1088"/>
                  </a:lnTo>
                  <a:lnTo>
                    <a:pt x="998" y="1087"/>
                  </a:lnTo>
                  <a:lnTo>
                    <a:pt x="997" y="1087"/>
                  </a:lnTo>
                  <a:lnTo>
                    <a:pt x="996" y="1087"/>
                  </a:lnTo>
                  <a:lnTo>
                    <a:pt x="996" y="1087"/>
                  </a:lnTo>
                  <a:lnTo>
                    <a:pt x="992" y="1088"/>
                  </a:lnTo>
                  <a:lnTo>
                    <a:pt x="991" y="1088"/>
                  </a:lnTo>
                  <a:close/>
                  <a:moveTo>
                    <a:pt x="1002" y="731"/>
                  </a:moveTo>
                  <a:lnTo>
                    <a:pt x="1002" y="731"/>
                  </a:lnTo>
                  <a:lnTo>
                    <a:pt x="954" y="761"/>
                  </a:lnTo>
                  <a:lnTo>
                    <a:pt x="954" y="761"/>
                  </a:lnTo>
                  <a:lnTo>
                    <a:pt x="918" y="784"/>
                  </a:lnTo>
                  <a:lnTo>
                    <a:pt x="918" y="784"/>
                  </a:lnTo>
                  <a:lnTo>
                    <a:pt x="885" y="803"/>
                  </a:lnTo>
                  <a:lnTo>
                    <a:pt x="885" y="803"/>
                  </a:lnTo>
                  <a:lnTo>
                    <a:pt x="856" y="821"/>
                  </a:lnTo>
                  <a:lnTo>
                    <a:pt x="842" y="830"/>
                  </a:lnTo>
                  <a:lnTo>
                    <a:pt x="829" y="839"/>
                  </a:lnTo>
                  <a:lnTo>
                    <a:pt x="819" y="847"/>
                  </a:lnTo>
                  <a:lnTo>
                    <a:pt x="819" y="847"/>
                  </a:lnTo>
                  <a:lnTo>
                    <a:pt x="773" y="881"/>
                  </a:lnTo>
                  <a:lnTo>
                    <a:pt x="729" y="917"/>
                  </a:lnTo>
                  <a:lnTo>
                    <a:pt x="729" y="917"/>
                  </a:lnTo>
                  <a:lnTo>
                    <a:pt x="717" y="925"/>
                  </a:lnTo>
                  <a:lnTo>
                    <a:pt x="717" y="925"/>
                  </a:lnTo>
                  <a:lnTo>
                    <a:pt x="704" y="936"/>
                  </a:lnTo>
                  <a:lnTo>
                    <a:pt x="691" y="948"/>
                  </a:lnTo>
                  <a:lnTo>
                    <a:pt x="678" y="960"/>
                  </a:lnTo>
                  <a:lnTo>
                    <a:pt x="672" y="967"/>
                  </a:lnTo>
                  <a:lnTo>
                    <a:pt x="668" y="974"/>
                  </a:lnTo>
                  <a:lnTo>
                    <a:pt x="664" y="980"/>
                  </a:lnTo>
                  <a:lnTo>
                    <a:pt x="671" y="982"/>
                  </a:lnTo>
                  <a:lnTo>
                    <a:pt x="671" y="982"/>
                  </a:lnTo>
                  <a:lnTo>
                    <a:pt x="699" y="991"/>
                  </a:lnTo>
                  <a:lnTo>
                    <a:pt x="699" y="991"/>
                  </a:lnTo>
                  <a:lnTo>
                    <a:pt x="718" y="996"/>
                  </a:lnTo>
                  <a:lnTo>
                    <a:pt x="738" y="1003"/>
                  </a:lnTo>
                  <a:lnTo>
                    <a:pt x="738" y="1003"/>
                  </a:lnTo>
                  <a:lnTo>
                    <a:pt x="756" y="1007"/>
                  </a:lnTo>
                  <a:lnTo>
                    <a:pt x="772" y="1010"/>
                  </a:lnTo>
                  <a:lnTo>
                    <a:pt x="772" y="1010"/>
                  </a:lnTo>
                  <a:lnTo>
                    <a:pt x="792" y="1014"/>
                  </a:lnTo>
                  <a:lnTo>
                    <a:pt x="811" y="1018"/>
                  </a:lnTo>
                  <a:lnTo>
                    <a:pt x="811" y="1018"/>
                  </a:lnTo>
                  <a:lnTo>
                    <a:pt x="854" y="1028"/>
                  </a:lnTo>
                  <a:lnTo>
                    <a:pt x="897" y="1039"/>
                  </a:lnTo>
                  <a:lnTo>
                    <a:pt x="941" y="1046"/>
                  </a:lnTo>
                  <a:lnTo>
                    <a:pt x="962" y="1049"/>
                  </a:lnTo>
                  <a:lnTo>
                    <a:pt x="984" y="1051"/>
                  </a:lnTo>
                  <a:lnTo>
                    <a:pt x="991" y="1052"/>
                  </a:lnTo>
                  <a:lnTo>
                    <a:pt x="990" y="1045"/>
                  </a:lnTo>
                  <a:lnTo>
                    <a:pt x="990" y="1045"/>
                  </a:lnTo>
                  <a:lnTo>
                    <a:pt x="989" y="1039"/>
                  </a:lnTo>
                  <a:lnTo>
                    <a:pt x="989" y="1039"/>
                  </a:lnTo>
                  <a:lnTo>
                    <a:pt x="987" y="1032"/>
                  </a:lnTo>
                  <a:lnTo>
                    <a:pt x="987" y="1029"/>
                  </a:lnTo>
                  <a:lnTo>
                    <a:pt x="987" y="1027"/>
                  </a:lnTo>
                  <a:lnTo>
                    <a:pt x="987" y="1027"/>
                  </a:lnTo>
                  <a:lnTo>
                    <a:pt x="990" y="1018"/>
                  </a:lnTo>
                  <a:lnTo>
                    <a:pt x="992" y="1008"/>
                  </a:lnTo>
                  <a:lnTo>
                    <a:pt x="993" y="988"/>
                  </a:lnTo>
                  <a:lnTo>
                    <a:pt x="993" y="988"/>
                  </a:lnTo>
                  <a:lnTo>
                    <a:pt x="994" y="974"/>
                  </a:lnTo>
                  <a:lnTo>
                    <a:pt x="994" y="974"/>
                  </a:lnTo>
                  <a:lnTo>
                    <a:pt x="995" y="957"/>
                  </a:lnTo>
                  <a:lnTo>
                    <a:pt x="995" y="957"/>
                  </a:lnTo>
                  <a:lnTo>
                    <a:pt x="998" y="925"/>
                  </a:lnTo>
                  <a:lnTo>
                    <a:pt x="1000" y="910"/>
                  </a:lnTo>
                  <a:lnTo>
                    <a:pt x="1004" y="893"/>
                  </a:lnTo>
                  <a:lnTo>
                    <a:pt x="1004" y="893"/>
                  </a:lnTo>
                  <a:lnTo>
                    <a:pt x="1010" y="856"/>
                  </a:lnTo>
                  <a:lnTo>
                    <a:pt x="1013" y="835"/>
                  </a:lnTo>
                  <a:lnTo>
                    <a:pt x="1015" y="813"/>
                  </a:lnTo>
                  <a:lnTo>
                    <a:pt x="1016" y="793"/>
                  </a:lnTo>
                  <a:lnTo>
                    <a:pt x="1015" y="772"/>
                  </a:lnTo>
                  <a:lnTo>
                    <a:pt x="1014" y="753"/>
                  </a:lnTo>
                  <a:lnTo>
                    <a:pt x="1010" y="734"/>
                  </a:lnTo>
                  <a:lnTo>
                    <a:pt x="1008" y="726"/>
                  </a:lnTo>
                  <a:lnTo>
                    <a:pt x="1002" y="73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6" name="Freeform 207">
              <a:extLst>
                <a:ext uri="{FF2B5EF4-FFF2-40B4-BE49-F238E27FC236}">
                  <a16:creationId xmlns:a16="http://schemas.microsoft.com/office/drawing/2014/main" id="{CB743542-E89B-9714-F291-9F14E985A447}"/>
                </a:ext>
              </a:extLst>
            </p:cNvPr>
            <p:cNvSpPr/>
            <p:nvPr/>
          </p:nvSpPr>
          <p:spPr bwMode="auto">
            <a:xfrm>
              <a:off x="4251325" y="2251075"/>
              <a:ext cx="195263" cy="161925"/>
            </a:xfrm>
            <a:custGeom>
              <a:avLst/>
              <a:gdLst/>
              <a:ahLst/>
              <a:cxnLst>
                <a:cxn ang="0">
                  <a:pos x="15" y="307"/>
                </a:cxn>
                <a:cxn ang="0">
                  <a:pos x="9" y="306"/>
                </a:cxn>
                <a:cxn ang="0">
                  <a:pos x="2" y="298"/>
                </a:cxn>
                <a:cxn ang="0">
                  <a:pos x="0" y="293"/>
                </a:cxn>
                <a:cxn ang="0">
                  <a:pos x="2" y="281"/>
                </a:cxn>
                <a:cxn ang="0">
                  <a:pos x="6" y="275"/>
                </a:cxn>
                <a:cxn ang="0">
                  <a:pos x="12" y="272"/>
                </a:cxn>
                <a:cxn ang="0">
                  <a:pos x="18" y="269"/>
                </a:cxn>
                <a:cxn ang="0">
                  <a:pos x="30" y="259"/>
                </a:cxn>
                <a:cxn ang="0">
                  <a:pos x="48" y="238"/>
                </a:cxn>
                <a:cxn ang="0">
                  <a:pos x="59" y="222"/>
                </a:cxn>
                <a:cxn ang="0">
                  <a:pos x="75" y="201"/>
                </a:cxn>
                <a:cxn ang="0">
                  <a:pos x="94" y="180"/>
                </a:cxn>
                <a:cxn ang="0">
                  <a:pos x="136" y="143"/>
                </a:cxn>
                <a:cxn ang="0">
                  <a:pos x="160" y="124"/>
                </a:cxn>
                <a:cxn ang="0">
                  <a:pos x="174" y="112"/>
                </a:cxn>
                <a:cxn ang="0">
                  <a:pos x="224" y="83"/>
                </a:cxn>
                <a:cxn ang="0">
                  <a:pos x="241" y="73"/>
                </a:cxn>
                <a:cxn ang="0">
                  <a:pos x="259" y="63"/>
                </a:cxn>
                <a:cxn ang="0">
                  <a:pos x="305" y="32"/>
                </a:cxn>
                <a:cxn ang="0">
                  <a:pos x="345" y="3"/>
                </a:cxn>
                <a:cxn ang="0">
                  <a:pos x="354" y="0"/>
                </a:cxn>
                <a:cxn ang="0">
                  <a:pos x="359" y="1"/>
                </a:cxn>
                <a:cxn ang="0">
                  <a:pos x="366" y="8"/>
                </a:cxn>
                <a:cxn ang="0">
                  <a:pos x="368" y="12"/>
                </a:cxn>
                <a:cxn ang="0">
                  <a:pos x="369" y="22"/>
                </a:cxn>
                <a:cxn ang="0">
                  <a:pos x="367" y="29"/>
                </a:cxn>
                <a:cxn ang="0">
                  <a:pos x="362" y="35"/>
                </a:cxn>
                <a:cxn ang="0">
                  <a:pos x="339" y="51"/>
                </a:cxn>
                <a:cxn ang="0">
                  <a:pos x="270" y="96"/>
                </a:cxn>
                <a:cxn ang="0">
                  <a:pos x="240" y="115"/>
                </a:cxn>
                <a:cxn ang="0">
                  <a:pos x="180" y="157"/>
                </a:cxn>
                <a:cxn ang="0">
                  <a:pos x="151" y="179"/>
                </a:cxn>
                <a:cxn ang="0">
                  <a:pos x="109" y="218"/>
                </a:cxn>
                <a:cxn ang="0">
                  <a:pos x="78" y="252"/>
                </a:cxn>
                <a:cxn ang="0">
                  <a:pos x="69" y="264"/>
                </a:cxn>
                <a:cxn ang="0">
                  <a:pos x="47" y="290"/>
                </a:cxn>
                <a:cxn ang="0">
                  <a:pos x="35" y="300"/>
                </a:cxn>
                <a:cxn ang="0">
                  <a:pos x="21" y="306"/>
                </a:cxn>
                <a:cxn ang="0">
                  <a:pos x="15" y="307"/>
                </a:cxn>
              </a:cxnLst>
              <a:rect l="0" t="0" r="r" b="b"/>
              <a:pathLst>
                <a:path w="369" h="307">
                  <a:moveTo>
                    <a:pt x="15" y="307"/>
                  </a:moveTo>
                  <a:lnTo>
                    <a:pt x="15" y="307"/>
                  </a:lnTo>
                  <a:lnTo>
                    <a:pt x="12" y="307"/>
                  </a:lnTo>
                  <a:lnTo>
                    <a:pt x="9" y="306"/>
                  </a:lnTo>
                  <a:lnTo>
                    <a:pt x="5" y="303"/>
                  </a:lnTo>
                  <a:lnTo>
                    <a:pt x="2" y="298"/>
                  </a:lnTo>
                  <a:lnTo>
                    <a:pt x="0" y="293"/>
                  </a:lnTo>
                  <a:lnTo>
                    <a:pt x="0" y="293"/>
                  </a:lnTo>
                  <a:lnTo>
                    <a:pt x="0" y="287"/>
                  </a:lnTo>
                  <a:lnTo>
                    <a:pt x="2" y="281"/>
                  </a:lnTo>
                  <a:lnTo>
                    <a:pt x="4" y="277"/>
                  </a:lnTo>
                  <a:lnTo>
                    <a:pt x="6" y="275"/>
                  </a:lnTo>
                  <a:lnTo>
                    <a:pt x="9" y="273"/>
                  </a:lnTo>
                  <a:lnTo>
                    <a:pt x="12" y="272"/>
                  </a:lnTo>
                  <a:lnTo>
                    <a:pt x="12" y="272"/>
                  </a:lnTo>
                  <a:lnTo>
                    <a:pt x="18" y="269"/>
                  </a:lnTo>
                  <a:lnTo>
                    <a:pt x="24" y="265"/>
                  </a:lnTo>
                  <a:lnTo>
                    <a:pt x="30" y="259"/>
                  </a:lnTo>
                  <a:lnTo>
                    <a:pt x="36" y="253"/>
                  </a:lnTo>
                  <a:lnTo>
                    <a:pt x="48" y="238"/>
                  </a:lnTo>
                  <a:lnTo>
                    <a:pt x="59" y="222"/>
                  </a:lnTo>
                  <a:lnTo>
                    <a:pt x="59" y="222"/>
                  </a:lnTo>
                  <a:lnTo>
                    <a:pt x="68" y="210"/>
                  </a:lnTo>
                  <a:lnTo>
                    <a:pt x="75" y="201"/>
                  </a:lnTo>
                  <a:lnTo>
                    <a:pt x="75" y="201"/>
                  </a:lnTo>
                  <a:lnTo>
                    <a:pt x="94" y="180"/>
                  </a:lnTo>
                  <a:lnTo>
                    <a:pt x="114" y="162"/>
                  </a:lnTo>
                  <a:lnTo>
                    <a:pt x="136" y="143"/>
                  </a:lnTo>
                  <a:lnTo>
                    <a:pt x="157" y="126"/>
                  </a:lnTo>
                  <a:lnTo>
                    <a:pt x="160" y="124"/>
                  </a:lnTo>
                  <a:lnTo>
                    <a:pt x="160" y="124"/>
                  </a:lnTo>
                  <a:lnTo>
                    <a:pt x="174" y="112"/>
                  </a:lnTo>
                  <a:lnTo>
                    <a:pt x="190" y="102"/>
                  </a:lnTo>
                  <a:lnTo>
                    <a:pt x="224" y="83"/>
                  </a:lnTo>
                  <a:lnTo>
                    <a:pt x="224" y="83"/>
                  </a:lnTo>
                  <a:lnTo>
                    <a:pt x="241" y="73"/>
                  </a:lnTo>
                  <a:lnTo>
                    <a:pt x="259" y="63"/>
                  </a:lnTo>
                  <a:lnTo>
                    <a:pt x="259" y="63"/>
                  </a:lnTo>
                  <a:lnTo>
                    <a:pt x="283" y="47"/>
                  </a:lnTo>
                  <a:lnTo>
                    <a:pt x="305" y="32"/>
                  </a:lnTo>
                  <a:lnTo>
                    <a:pt x="345" y="3"/>
                  </a:lnTo>
                  <a:lnTo>
                    <a:pt x="345" y="3"/>
                  </a:lnTo>
                  <a:lnTo>
                    <a:pt x="350" y="1"/>
                  </a:lnTo>
                  <a:lnTo>
                    <a:pt x="354" y="0"/>
                  </a:lnTo>
                  <a:lnTo>
                    <a:pt x="354" y="0"/>
                  </a:lnTo>
                  <a:lnTo>
                    <a:pt x="359" y="1"/>
                  </a:lnTo>
                  <a:lnTo>
                    <a:pt x="363" y="4"/>
                  </a:lnTo>
                  <a:lnTo>
                    <a:pt x="366" y="8"/>
                  </a:lnTo>
                  <a:lnTo>
                    <a:pt x="368" y="12"/>
                  </a:lnTo>
                  <a:lnTo>
                    <a:pt x="368" y="12"/>
                  </a:lnTo>
                  <a:lnTo>
                    <a:pt x="369" y="16"/>
                  </a:lnTo>
                  <a:lnTo>
                    <a:pt x="369" y="22"/>
                  </a:lnTo>
                  <a:lnTo>
                    <a:pt x="369" y="25"/>
                  </a:lnTo>
                  <a:lnTo>
                    <a:pt x="367" y="29"/>
                  </a:lnTo>
                  <a:lnTo>
                    <a:pt x="365" y="32"/>
                  </a:lnTo>
                  <a:lnTo>
                    <a:pt x="362" y="35"/>
                  </a:lnTo>
                  <a:lnTo>
                    <a:pt x="362" y="35"/>
                  </a:lnTo>
                  <a:lnTo>
                    <a:pt x="339" y="51"/>
                  </a:lnTo>
                  <a:lnTo>
                    <a:pt x="317" y="67"/>
                  </a:lnTo>
                  <a:lnTo>
                    <a:pt x="270" y="96"/>
                  </a:lnTo>
                  <a:lnTo>
                    <a:pt x="270" y="96"/>
                  </a:lnTo>
                  <a:lnTo>
                    <a:pt x="240" y="115"/>
                  </a:lnTo>
                  <a:lnTo>
                    <a:pt x="210" y="135"/>
                  </a:lnTo>
                  <a:lnTo>
                    <a:pt x="180" y="157"/>
                  </a:lnTo>
                  <a:lnTo>
                    <a:pt x="151" y="179"/>
                  </a:lnTo>
                  <a:lnTo>
                    <a:pt x="151" y="179"/>
                  </a:lnTo>
                  <a:lnTo>
                    <a:pt x="131" y="198"/>
                  </a:lnTo>
                  <a:lnTo>
                    <a:pt x="109" y="218"/>
                  </a:lnTo>
                  <a:lnTo>
                    <a:pt x="88" y="239"/>
                  </a:lnTo>
                  <a:lnTo>
                    <a:pt x="78" y="252"/>
                  </a:lnTo>
                  <a:lnTo>
                    <a:pt x="69" y="264"/>
                  </a:lnTo>
                  <a:lnTo>
                    <a:pt x="69" y="264"/>
                  </a:lnTo>
                  <a:lnTo>
                    <a:pt x="59" y="277"/>
                  </a:lnTo>
                  <a:lnTo>
                    <a:pt x="47" y="290"/>
                  </a:lnTo>
                  <a:lnTo>
                    <a:pt x="42" y="295"/>
                  </a:lnTo>
                  <a:lnTo>
                    <a:pt x="35" y="300"/>
                  </a:lnTo>
                  <a:lnTo>
                    <a:pt x="29" y="304"/>
                  </a:lnTo>
                  <a:lnTo>
                    <a:pt x="21" y="306"/>
                  </a:lnTo>
                  <a:lnTo>
                    <a:pt x="21" y="306"/>
                  </a:lnTo>
                  <a:lnTo>
                    <a:pt x="15" y="307"/>
                  </a:lnTo>
                  <a:lnTo>
                    <a:pt x="15" y="30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7" name="Freeform 208">
              <a:extLst>
                <a:ext uri="{FF2B5EF4-FFF2-40B4-BE49-F238E27FC236}">
                  <a16:creationId xmlns:a16="http://schemas.microsoft.com/office/drawing/2014/main" id="{BA804540-F555-70EC-6882-A098BC53024A}"/>
                </a:ext>
              </a:extLst>
            </p:cNvPr>
            <p:cNvSpPr/>
            <p:nvPr/>
          </p:nvSpPr>
          <p:spPr bwMode="auto">
            <a:xfrm>
              <a:off x="4284663" y="2282825"/>
              <a:ext cx="195263" cy="171450"/>
            </a:xfrm>
            <a:custGeom>
              <a:avLst/>
              <a:gdLst/>
              <a:ahLst/>
              <a:cxnLst>
                <a:cxn ang="0">
                  <a:pos x="15" y="323"/>
                </a:cxn>
                <a:cxn ang="0">
                  <a:pos x="6" y="319"/>
                </a:cxn>
                <a:cxn ang="0">
                  <a:pos x="1" y="309"/>
                </a:cxn>
                <a:cxn ang="0">
                  <a:pos x="0" y="306"/>
                </a:cxn>
                <a:cxn ang="0">
                  <a:pos x="0" y="297"/>
                </a:cxn>
                <a:cxn ang="0">
                  <a:pos x="4" y="290"/>
                </a:cxn>
                <a:cxn ang="0">
                  <a:pos x="7" y="287"/>
                </a:cxn>
                <a:cxn ang="0">
                  <a:pos x="15" y="277"/>
                </a:cxn>
                <a:cxn ang="0">
                  <a:pos x="20" y="266"/>
                </a:cxn>
                <a:cxn ang="0">
                  <a:pos x="29" y="253"/>
                </a:cxn>
                <a:cxn ang="0">
                  <a:pos x="48" y="230"/>
                </a:cxn>
                <a:cxn ang="0">
                  <a:pos x="68" y="211"/>
                </a:cxn>
                <a:cxn ang="0">
                  <a:pos x="94" y="190"/>
                </a:cxn>
                <a:cxn ang="0">
                  <a:pos x="126" y="162"/>
                </a:cxn>
                <a:cxn ang="0">
                  <a:pos x="159" y="135"/>
                </a:cxn>
                <a:cxn ang="0">
                  <a:pos x="187" y="111"/>
                </a:cxn>
                <a:cxn ang="0">
                  <a:pos x="236" y="73"/>
                </a:cxn>
                <a:cxn ang="0">
                  <a:pos x="254" y="61"/>
                </a:cxn>
                <a:cxn ang="0">
                  <a:pos x="311" y="23"/>
                </a:cxn>
                <a:cxn ang="0">
                  <a:pos x="344" y="3"/>
                </a:cxn>
                <a:cxn ang="0">
                  <a:pos x="348" y="1"/>
                </a:cxn>
                <a:cxn ang="0">
                  <a:pos x="352" y="0"/>
                </a:cxn>
                <a:cxn ang="0">
                  <a:pos x="358" y="2"/>
                </a:cxn>
                <a:cxn ang="0">
                  <a:pos x="366" y="9"/>
                </a:cxn>
                <a:cxn ang="0">
                  <a:pos x="368" y="14"/>
                </a:cxn>
                <a:cxn ang="0">
                  <a:pos x="369" y="22"/>
                </a:cxn>
                <a:cxn ang="0">
                  <a:pos x="366" y="29"/>
                </a:cxn>
                <a:cxn ang="0">
                  <a:pos x="361" y="35"/>
                </a:cxn>
                <a:cxn ang="0">
                  <a:pos x="325" y="57"/>
                </a:cxn>
                <a:cxn ang="0">
                  <a:pos x="271" y="92"/>
                </a:cxn>
                <a:cxn ang="0">
                  <a:pos x="250" y="107"/>
                </a:cxn>
                <a:cxn ang="0">
                  <a:pos x="190" y="157"/>
                </a:cxn>
                <a:cxn ang="0">
                  <a:pos x="164" y="179"/>
                </a:cxn>
                <a:cxn ang="0">
                  <a:pos x="134" y="203"/>
                </a:cxn>
                <a:cxn ang="0">
                  <a:pos x="102" y="229"/>
                </a:cxn>
                <a:cxn ang="0">
                  <a:pos x="72" y="258"/>
                </a:cxn>
                <a:cxn ang="0">
                  <a:pos x="66" y="264"/>
                </a:cxn>
                <a:cxn ang="0">
                  <a:pos x="51" y="286"/>
                </a:cxn>
                <a:cxn ang="0">
                  <a:pos x="46" y="295"/>
                </a:cxn>
                <a:cxn ang="0">
                  <a:pos x="33" y="312"/>
                </a:cxn>
                <a:cxn ang="0">
                  <a:pos x="24" y="319"/>
                </a:cxn>
                <a:cxn ang="0">
                  <a:pos x="15" y="323"/>
                </a:cxn>
              </a:cxnLst>
              <a:rect l="0" t="0" r="r" b="b"/>
              <a:pathLst>
                <a:path w="369" h="323">
                  <a:moveTo>
                    <a:pt x="15" y="323"/>
                  </a:moveTo>
                  <a:lnTo>
                    <a:pt x="15" y="323"/>
                  </a:lnTo>
                  <a:lnTo>
                    <a:pt x="10" y="322"/>
                  </a:lnTo>
                  <a:lnTo>
                    <a:pt x="6" y="319"/>
                  </a:lnTo>
                  <a:lnTo>
                    <a:pt x="3" y="315"/>
                  </a:lnTo>
                  <a:lnTo>
                    <a:pt x="1" y="309"/>
                  </a:lnTo>
                  <a:lnTo>
                    <a:pt x="1" y="309"/>
                  </a:lnTo>
                  <a:lnTo>
                    <a:pt x="0" y="306"/>
                  </a:lnTo>
                  <a:lnTo>
                    <a:pt x="0" y="300"/>
                  </a:lnTo>
                  <a:lnTo>
                    <a:pt x="0" y="297"/>
                  </a:lnTo>
                  <a:lnTo>
                    <a:pt x="2" y="294"/>
                  </a:lnTo>
                  <a:lnTo>
                    <a:pt x="4" y="290"/>
                  </a:lnTo>
                  <a:lnTo>
                    <a:pt x="7" y="287"/>
                  </a:lnTo>
                  <a:lnTo>
                    <a:pt x="7" y="287"/>
                  </a:lnTo>
                  <a:lnTo>
                    <a:pt x="11" y="283"/>
                  </a:lnTo>
                  <a:lnTo>
                    <a:pt x="15" y="277"/>
                  </a:lnTo>
                  <a:lnTo>
                    <a:pt x="20" y="266"/>
                  </a:lnTo>
                  <a:lnTo>
                    <a:pt x="20" y="266"/>
                  </a:lnTo>
                  <a:lnTo>
                    <a:pt x="24" y="259"/>
                  </a:lnTo>
                  <a:lnTo>
                    <a:pt x="29" y="253"/>
                  </a:lnTo>
                  <a:lnTo>
                    <a:pt x="29" y="253"/>
                  </a:lnTo>
                  <a:lnTo>
                    <a:pt x="48" y="230"/>
                  </a:lnTo>
                  <a:lnTo>
                    <a:pt x="59" y="221"/>
                  </a:lnTo>
                  <a:lnTo>
                    <a:pt x="68" y="211"/>
                  </a:lnTo>
                  <a:lnTo>
                    <a:pt x="68" y="211"/>
                  </a:lnTo>
                  <a:lnTo>
                    <a:pt x="94" y="190"/>
                  </a:lnTo>
                  <a:lnTo>
                    <a:pt x="94" y="190"/>
                  </a:lnTo>
                  <a:lnTo>
                    <a:pt x="126" y="162"/>
                  </a:lnTo>
                  <a:lnTo>
                    <a:pt x="159" y="135"/>
                  </a:lnTo>
                  <a:lnTo>
                    <a:pt x="159" y="135"/>
                  </a:lnTo>
                  <a:lnTo>
                    <a:pt x="187" y="111"/>
                  </a:lnTo>
                  <a:lnTo>
                    <a:pt x="187" y="111"/>
                  </a:lnTo>
                  <a:lnTo>
                    <a:pt x="220" y="85"/>
                  </a:lnTo>
                  <a:lnTo>
                    <a:pt x="236" y="73"/>
                  </a:lnTo>
                  <a:lnTo>
                    <a:pt x="254" y="61"/>
                  </a:lnTo>
                  <a:lnTo>
                    <a:pt x="254" y="61"/>
                  </a:lnTo>
                  <a:lnTo>
                    <a:pt x="282" y="41"/>
                  </a:lnTo>
                  <a:lnTo>
                    <a:pt x="311" y="23"/>
                  </a:lnTo>
                  <a:lnTo>
                    <a:pt x="311" y="23"/>
                  </a:lnTo>
                  <a:lnTo>
                    <a:pt x="344" y="3"/>
                  </a:lnTo>
                  <a:lnTo>
                    <a:pt x="344" y="3"/>
                  </a:lnTo>
                  <a:lnTo>
                    <a:pt x="348" y="1"/>
                  </a:lnTo>
                  <a:lnTo>
                    <a:pt x="352" y="0"/>
                  </a:lnTo>
                  <a:lnTo>
                    <a:pt x="352" y="0"/>
                  </a:lnTo>
                  <a:lnTo>
                    <a:pt x="355" y="1"/>
                  </a:lnTo>
                  <a:lnTo>
                    <a:pt x="358" y="2"/>
                  </a:lnTo>
                  <a:lnTo>
                    <a:pt x="363" y="5"/>
                  </a:lnTo>
                  <a:lnTo>
                    <a:pt x="366" y="9"/>
                  </a:lnTo>
                  <a:lnTo>
                    <a:pt x="368" y="14"/>
                  </a:lnTo>
                  <a:lnTo>
                    <a:pt x="368" y="14"/>
                  </a:lnTo>
                  <a:lnTo>
                    <a:pt x="369" y="17"/>
                  </a:lnTo>
                  <a:lnTo>
                    <a:pt x="369" y="22"/>
                  </a:lnTo>
                  <a:lnTo>
                    <a:pt x="368" y="25"/>
                  </a:lnTo>
                  <a:lnTo>
                    <a:pt x="366" y="29"/>
                  </a:lnTo>
                  <a:lnTo>
                    <a:pt x="364" y="32"/>
                  </a:lnTo>
                  <a:lnTo>
                    <a:pt x="361" y="35"/>
                  </a:lnTo>
                  <a:lnTo>
                    <a:pt x="361" y="35"/>
                  </a:lnTo>
                  <a:lnTo>
                    <a:pt x="325" y="57"/>
                  </a:lnTo>
                  <a:lnTo>
                    <a:pt x="325" y="57"/>
                  </a:lnTo>
                  <a:lnTo>
                    <a:pt x="271" y="92"/>
                  </a:lnTo>
                  <a:lnTo>
                    <a:pt x="271" y="92"/>
                  </a:lnTo>
                  <a:lnTo>
                    <a:pt x="250" y="107"/>
                  </a:lnTo>
                  <a:lnTo>
                    <a:pt x="229" y="123"/>
                  </a:lnTo>
                  <a:lnTo>
                    <a:pt x="190" y="157"/>
                  </a:lnTo>
                  <a:lnTo>
                    <a:pt x="190" y="157"/>
                  </a:lnTo>
                  <a:lnTo>
                    <a:pt x="164" y="179"/>
                  </a:lnTo>
                  <a:lnTo>
                    <a:pt x="164" y="179"/>
                  </a:lnTo>
                  <a:lnTo>
                    <a:pt x="134" y="203"/>
                  </a:lnTo>
                  <a:lnTo>
                    <a:pt x="134" y="203"/>
                  </a:lnTo>
                  <a:lnTo>
                    <a:pt x="102" y="229"/>
                  </a:lnTo>
                  <a:lnTo>
                    <a:pt x="86" y="242"/>
                  </a:lnTo>
                  <a:lnTo>
                    <a:pt x="72" y="258"/>
                  </a:lnTo>
                  <a:lnTo>
                    <a:pt x="72" y="258"/>
                  </a:lnTo>
                  <a:lnTo>
                    <a:pt x="66" y="264"/>
                  </a:lnTo>
                  <a:lnTo>
                    <a:pt x="61" y="271"/>
                  </a:lnTo>
                  <a:lnTo>
                    <a:pt x="51" y="286"/>
                  </a:lnTo>
                  <a:lnTo>
                    <a:pt x="51" y="286"/>
                  </a:lnTo>
                  <a:lnTo>
                    <a:pt x="46" y="295"/>
                  </a:lnTo>
                  <a:lnTo>
                    <a:pt x="40" y="303"/>
                  </a:lnTo>
                  <a:lnTo>
                    <a:pt x="33" y="312"/>
                  </a:lnTo>
                  <a:lnTo>
                    <a:pt x="24" y="319"/>
                  </a:lnTo>
                  <a:lnTo>
                    <a:pt x="24" y="319"/>
                  </a:lnTo>
                  <a:lnTo>
                    <a:pt x="19" y="322"/>
                  </a:lnTo>
                  <a:lnTo>
                    <a:pt x="15" y="323"/>
                  </a:lnTo>
                  <a:lnTo>
                    <a:pt x="15" y="32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8" name="Freeform 209">
              <a:extLst>
                <a:ext uri="{FF2B5EF4-FFF2-40B4-BE49-F238E27FC236}">
                  <a16:creationId xmlns:a16="http://schemas.microsoft.com/office/drawing/2014/main" id="{4D020288-E0B6-FC65-6723-0F919E5523C5}"/>
                </a:ext>
              </a:extLst>
            </p:cNvPr>
            <p:cNvSpPr/>
            <p:nvPr/>
          </p:nvSpPr>
          <p:spPr bwMode="auto">
            <a:xfrm>
              <a:off x="4446588" y="2346325"/>
              <a:ext cx="285750" cy="307975"/>
            </a:xfrm>
            <a:custGeom>
              <a:avLst/>
              <a:gdLst/>
              <a:ahLst/>
              <a:cxnLst>
                <a:cxn ang="0">
                  <a:pos x="524" y="583"/>
                </a:cxn>
                <a:cxn ang="0">
                  <a:pos x="515" y="580"/>
                </a:cxn>
                <a:cxn ang="0">
                  <a:pos x="501" y="571"/>
                </a:cxn>
                <a:cxn ang="0">
                  <a:pos x="476" y="549"/>
                </a:cxn>
                <a:cxn ang="0">
                  <a:pos x="437" y="513"/>
                </a:cxn>
                <a:cxn ang="0">
                  <a:pos x="414" y="488"/>
                </a:cxn>
                <a:cxn ang="0">
                  <a:pos x="388" y="460"/>
                </a:cxn>
                <a:cxn ang="0">
                  <a:pos x="339" y="409"/>
                </a:cxn>
                <a:cxn ang="0">
                  <a:pos x="300" y="361"/>
                </a:cxn>
                <a:cxn ang="0">
                  <a:pos x="288" y="344"/>
                </a:cxn>
                <a:cxn ang="0">
                  <a:pos x="246" y="293"/>
                </a:cxn>
                <a:cxn ang="0">
                  <a:pos x="202" y="245"/>
                </a:cxn>
                <a:cxn ang="0">
                  <a:pos x="167" y="208"/>
                </a:cxn>
                <a:cxn ang="0">
                  <a:pos x="134" y="170"/>
                </a:cxn>
                <a:cxn ang="0">
                  <a:pos x="121" y="153"/>
                </a:cxn>
                <a:cxn ang="0">
                  <a:pos x="95" y="121"/>
                </a:cxn>
                <a:cxn ang="0">
                  <a:pos x="54" y="76"/>
                </a:cxn>
                <a:cxn ang="0">
                  <a:pos x="24" y="48"/>
                </a:cxn>
                <a:cxn ang="0">
                  <a:pos x="8" y="36"/>
                </a:cxn>
                <a:cxn ang="0">
                  <a:pos x="3" y="29"/>
                </a:cxn>
                <a:cxn ang="0">
                  <a:pos x="0" y="22"/>
                </a:cxn>
                <a:cxn ang="0">
                  <a:pos x="1" y="13"/>
                </a:cxn>
                <a:cxn ang="0">
                  <a:pos x="4" y="8"/>
                </a:cxn>
                <a:cxn ang="0">
                  <a:pos x="12" y="1"/>
                </a:cxn>
                <a:cxn ang="0">
                  <a:pos x="16" y="0"/>
                </a:cxn>
                <a:cxn ang="0">
                  <a:pos x="25" y="3"/>
                </a:cxn>
                <a:cxn ang="0">
                  <a:pos x="41" y="15"/>
                </a:cxn>
                <a:cxn ang="0">
                  <a:pos x="70" y="41"/>
                </a:cxn>
                <a:cxn ang="0">
                  <a:pos x="110" y="84"/>
                </a:cxn>
                <a:cxn ang="0">
                  <a:pos x="136" y="115"/>
                </a:cxn>
                <a:cxn ang="0">
                  <a:pos x="206" y="198"/>
                </a:cxn>
                <a:cxn ang="0">
                  <a:pos x="290" y="291"/>
                </a:cxn>
                <a:cxn ang="0">
                  <a:pos x="303" y="306"/>
                </a:cxn>
                <a:cxn ang="0">
                  <a:pos x="341" y="353"/>
                </a:cxn>
                <a:cxn ang="0">
                  <a:pos x="371" y="390"/>
                </a:cxn>
                <a:cxn ang="0">
                  <a:pos x="403" y="425"/>
                </a:cxn>
                <a:cxn ang="0">
                  <a:pos x="433" y="457"/>
                </a:cxn>
                <a:cxn ang="0">
                  <a:pos x="457" y="482"/>
                </a:cxn>
                <a:cxn ang="0">
                  <a:pos x="493" y="518"/>
                </a:cxn>
                <a:cxn ang="0">
                  <a:pos x="519" y="540"/>
                </a:cxn>
                <a:cxn ang="0">
                  <a:pos x="532" y="549"/>
                </a:cxn>
                <a:cxn ang="0">
                  <a:pos x="539" y="554"/>
                </a:cxn>
                <a:cxn ang="0">
                  <a:pos x="541" y="560"/>
                </a:cxn>
                <a:cxn ang="0">
                  <a:pos x="541" y="570"/>
                </a:cxn>
                <a:cxn ang="0">
                  <a:pos x="539" y="575"/>
                </a:cxn>
                <a:cxn ang="0">
                  <a:pos x="530" y="582"/>
                </a:cxn>
                <a:cxn ang="0">
                  <a:pos x="524" y="583"/>
                </a:cxn>
              </a:cxnLst>
              <a:rect l="0" t="0" r="r" b="b"/>
              <a:pathLst>
                <a:path w="541" h="583">
                  <a:moveTo>
                    <a:pt x="524" y="583"/>
                  </a:moveTo>
                  <a:lnTo>
                    <a:pt x="524" y="583"/>
                  </a:lnTo>
                  <a:lnTo>
                    <a:pt x="520" y="582"/>
                  </a:lnTo>
                  <a:lnTo>
                    <a:pt x="515" y="580"/>
                  </a:lnTo>
                  <a:lnTo>
                    <a:pt x="515" y="580"/>
                  </a:lnTo>
                  <a:lnTo>
                    <a:pt x="501" y="571"/>
                  </a:lnTo>
                  <a:lnTo>
                    <a:pt x="488" y="560"/>
                  </a:lnTo>
                  <a:lnTo>
                    <a:pt x="476" y="549"/>
                  </a:lnTo>
                  <a:lnTo>
                    <a:pt x="462" y="538"/>
                  </a:lnTo>
                  <a:lnTo>
                    <a:pt x="437" y="513"/>
                  </a:lnTo>
                  <a:lnTo>
                    <a:pt x="414" y="488"/>
                  </a:lnTo>
                  <a:lnTo>
                    <a:pt x="414" y="488"/>
                  </a:lnTo>
                  <a:lnTo>
                    <a:pt x="388" y="460"/>
                  </a:lnTo>
                  <a:lnTo>
                    <a:pt x="388" y="460"/>
                  </a:lnTo>
                  <a:lnTo>
                    <a:pt x="365" y="437"/>
                  </a:lnTo>
                  <a:lnTo>
                    <a:pt x="339" y="409"/>
                  </a:lnTo>
                  <a:lnTo>
                    <a:pt x="313" y="377"/>
                  </a:lnTo>
                  <a:lnTo>
                    <a:pt x="300" y="361"/>
                  </a:lnTo>
                  <a:lnTo>
                    <a:pt x="288" y="344"/>
                  </a:lnTo>
                  <a:lnTo>
                    <a:pt x="288" y="344"/>
                  </a:lnTo>
                  <a:lnTo>
                    <a:pt x="268" y="319"/>
                  </a:lnTo>
                  <a:lnTo>
                    <a:pt x="246" y="293"/>
                  </a:lnTo>
                  <a:lnTo>
                    <a:pt x="224" y="269"/>
                  </a:lnTo>
                  <a:lnTo>
                    <a:pt x="202" y="245"/>
                  </a:lnTo>
                  <a:lnTo>
                    <a:pt x="202" y="245"/>
                  </a:lnTo>
                  <a:lnTo>
                    <a:pt x="167" y="208"/>
                  </a:lnTo>
                  <a:lnTo>
                    <a:pt x="150" y="189"/>
                  </a:lnTo>
                  <a:lnTo>
                    <a:pt x="134" y="170"/>
                  </a:lnTo>
                  <a:lnTo>
                    <a:pt x="134" y="170"/>
                  </a:lnTo>
                  <a:lnTo>
                    <a:pt x="121" y="153"/>
                  </a:lnTo>
                  <a:lnTo>
                    <a:pt x="121" y="153"/>
                  </a:lnTo>
                  <a:lnTo>
                    <a:pt x="95" y="121"/>
                  </a:lnTo>
                  <a:lnTo>
                    <a:pt x="69" y="90"/>
                  </a:lnTo>
                  <a:lnTo>
                    <a:pt x="54" y="76"/>
                  </a:lnTo>
                  <a:lnTo>
                    <a:pt x="40" y="61"/>
                  </a:lnTo>
                  <a:lnTo>
                    <a:pt x="24" y="48"/>
                  </a:lnTo>
                  <a:lnTo>
                    <a:pt x="8" y="36"/>
                  </a:lnTo>
                  <a:lnTo>
                    <a:pt x="8" y="36"/>
                  </a:lnTo>
                  <a:lnTo>
                    <a:pt x="5" y="32"/>
                  </a:lnTo>
                  <a:lnTo>
                    <a:pt x="3" y="29"/>
                  </a:lnTo>
                  <a:lnTo>
                    <a:pt x="0" y="25"/>
                  </a:lnTo>
                  <a:lnTo>
                    <a:pt x="0" y="22"/>
                  </a:lnTo>
                  <a:lnTo>
                    <a:pt x="0" y="17"/>
                  </a:lnTo>
                  <a:lnTo>
                    <a:pt x="1" y="13"/>
                  </a:lnTo>
                  <a:lnTo>
                    <a:pt x="1" y="13"/>
                  </a:lnTo>
                  <a:lnTo>
                    <a:pt x="4" y="8"/>
                  </a:lnTo>
                  <a:lnTo>
                    <a:pt x="7" y="3"/>
                  </a:lnTo>
                  <a:lnTo>
                    <a:pt x="12" y="1"/>
                  </a:lnTo>
                  <a:lnTo>
                    <a:pt x="16" y="0"/>
                  </a:lnTo>
                  <a:lnTo>
                    <a:pt x="16" y="0"/>
                  </a:lnTo>
                  <a:lnTo>
                    <a:pt x="21" y="0"/>
                  </a:lnTo>
                  <a:lnTo>
                    <a:pt x="25" y="3"/>
                  </a:lnTo>
                  <a:lnTo>
                    <a:pt x="25" y="3"/>
                  </a:lnTo>
                  <a:lnTo>
                    <a:pt x="41" y="15"/>
                  </a:lnTo>
                  <a:lnTo>
                    <a:pt x="55" y="28"/>
                  </a:lnTo>
                  <a:lnTo>
                    <a:pt x="70" y="41"/>
                  </a:lnTo>
                  <a:lnTo>
                    <a:pt x="83" y="55"/>
                  </a:lnTo>
                  <a:lnTo>
                    <a:pt x="110" y="84"/>
                  </a:lnTo>
                  <a:lnTo>
                    <a:pt x="136" y="115"/>
                  </a:lnTo>
                  <a:lnTo>
                    <a:pt x="136" y="115"/>
                  </a:lnTo>
                  <a:lnTo>
                    <a:pt x="170" y="156"/>
                  </a:lnTo>
                  <a:lnTo>
                    <a:pt x="206" y="198"/>
                  </a:lnTo>
                  <a:lnTo>
                    <a:pt x="246" y="242"/>
                  </a:lnTo>
                  <a:lnTo>
                    <a:pt x="290" y="291"/>
                  </a:lnTo>
                  <a:lnTo>
                    <a:pt x="290" y="291"/>
                  </a:lnTo>
                  <a:lnTo>
                    <a:pt x="303" y="306"/>
                  </a:lnTo>
                  <a:lnTo>
                    <a:pt x="317" y="322"/>
                  </a:lnTo>
                  <a:lnTo>
                    <a:pt x="341" y="353"/>
                  </a:lnTo>
                  <a:lnTo>
                    <a:pt x="341" y="353"/>
                  </a:lnTo>
                  <a:lnTo>
                    <a:pt x="371" y="390"/>
                  </a:lnTo>
                  <a:lnTo>
                    <a:pt x="387" y="407"/>
                  </a:lnTo>
                  <a:lnTo>
                    <a:pt x="403" y="425"/>
                  </a:lnTo>
                  <a:lnTo>
                    <a:pt x="403" y="425"/>
                  </a:lnTo>
                  <a:lnTo>
                    <a:pt x="433" y="457"/>
                  </a:lnTo>
                  <a:lnTo>
                    <a:pt x="433" y="457"/>
                  </a:lnTo>
                  <a:lnTo>
                    <a:pt x="457" y="482"/>
                  </a:lnTo>
                  <a:lnTo>
                    <a:pt x="481" y="507"/>
                  </a:lnTo>
                  <a:lnTo>
                    <a:pt x="493" y="518"/>
                  </a:lnTo>
                  <a:lnTo>
                    <a:pt x="507" y="529"/>
                  </a:lnTo>
                  <a:lnTo>
                    <a:pt x="519" y="540"/>
                  </a:lnTo>
                  <a:lnTo>
                    <a:pt x="532" y="549"/>
                  </a:lnTo>
                  <a:lnTo>
                    <a:pt x="532" y="549"/>
                  </a:lnTo>
                  <a:lnTo>
                    <a:pt x="537" y="552"/>
                  </a:lnTo>
                  <a:lnTo>
                    <a:pt x="539" y="554"/>
                  </a:lnTo>
                  <a:lnTo>
                    <a:pt x="540" y="557"/>
                  </a:lnTo>
                  <a:lnTo>
                    <a:pt x="541" y="560"/>
                  </a:lnTo>
                  <a:lnTo>
                    <a:pt x="541" y="565"/>
                  </a:lnTo>
                  <a:lnTo>
                    <a:pt x="541" y="570"/>
                  </a:lnTo>
                  <a:lnTo>
                    <a:pt x="541" y="570"/>
                  </a:lnTo>
                  <a:lnTo>
                    <a:pt x="539" y="575"/>
                  </a:lnTo>
                  <a:lnTo>
                    <a:pt x="534" y="579"/>
                  </a:lnTo>
                  <a:lnTo>
                    <a:pt x="530" y="582"/>
                  </a:lnTo>
                  <a:lnTo>
                    <a:pt x="527" y="583"/>
                  </a:lnTo>
                  <a:lnTo>
                    <a:pt x="524" y="583"/>
                  </a:lnTo>
                  <a:lnTo>
                    <a:pt x="524" y="58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9" name="Freeform 210">
              <a:extLst>
                <a:ext uri="{FF2B5EF4-FFF2-40B4-BE49-F238E27FC236}">
                  <a16:creationId xmlns:a16="http://schemas.microsoft.com/office/drawing/2014/main" id="{C7D8FEDE-17C3-5A4C-1FF2-49F1A57E265D}"/>
                </a:ext>
              </a:extLst>
            </p:cNvPr>
            <p:cNvSpPr/>
            <p:nvPr/>
          </p:nvSpPr>
          <p:spPr bwMode="auto">
            <a:xfrm>
              <a:off x="4349750" y="2435225"/>
              <a:ext cx="273050" cy="288925"/>
            </a:xfrm>
            <a:custGeom>
              <a:avLst/>
              <a:gdLst/>
              <a:ahLst/>
              <a:cxnLst>
                <a:cxn ang="0">
                  <a:pos x="493" y="546"/>
                </a:cxn>
                <a:cxn ang="0">
                  <a:pos x="481" y="537"/>
                </a:cxn>
                <a:cxn ang="0">
                  <a:pos x="475" y="524"/>
                </a:cxn>
                <a:cxn ang="0">
                  <a:pos x="457" y="505"/>
                </a:cxn>
                <a:cxn ang="0">
                  <a:pos x="444" y="490"/>
                </a:cxn>
                <a:cxn ang="0">
                  <a:pos x="436" y="479"/>
                </a:cxn>
                <a:cxn ang="0">
                  <a:pos x="411" y="452"/>
                </a:cxn>
                <a:cxn ang="0">
                  <a:pos x="402" y="443"/>
                </a:cxn>
                <a:cxn ang="0">
                  <a:pos x="387" y="420"/>
                </a:cxn>
                <a:cxn ang="0">
                  <a:pos x="376" y="410"/>
                </a:cxn>
                <a:cxn ang="0">
                  <a:pos x="345" y="378"/>
                </a:cxn>
                <a:cxn ang="0">
                  <a:pos x="321" y="352"/>
                </a:cxn>
                <a:cxn ang="0">
                  <a:pos x="280" y="313"/>
                </a:cxn>
                <a:cxn ang="0">
                  <a:pos x="252" y="285"/>
                </a:cxn>
                <a:cxn ang="0">
                  <a:pos x="151" y="183"/>
                </a:cxn>
                <a:cxn ang="0">
                  <a:pos x="106" y="136"/>
                </a:cxn>
                <a:cxn ang="0">
                  <a:pos x="64" y="92"/>
                </a:cxn>
                <a:cxn ang="0">
                  <a:pos x="33" y="58"/>
                </a:cxn>
                <a:cxn ang="0">
                  <a:pos x="13" y="39"/>
                </a:cxn>
                <a:cxn ang="0">
                  <a:pos x="3" y="26"/>
                </a:cxn>
                <a:cxn ang="0">
                  <a:pos x="0" y="14"/>
                </a:cxn>
                <a:cxn ang="0">
                  <a:pos x="5" y="6"/>
                </a:cxn>
                <a:cxn ang="0">
                  <a:pos x="19" y="0"/>
                </a:cxn>
                <a:cxn ang="0">
                  <a:pos x="26" y="2"/>
                </a:cxn>
                <a:cxn ang="0">
                  <a:pos x="34" y="8"/>
                </a:cxn>
                <a:cxn ang="0">
                  <a:pos x="72" y="47"/>
                </a:cxn>
                <a:cxn ang="0">
                  <a:pos x="94" y="67"/>
                </a:cxn>
                <a:cxn ang="0">
                  <a:pos x="151" y="133"/>
                </a:cxn>
                <a:cxn ang="0">
                  <a:pos x="191" y="176"/>
                </a:cxn>
                <a:cxn ang="0">
                  <a:pos x="275" y="260"/>
                </a:cxn>
                <a:cxn ang="0">
                  <a:pos x="311" y="293"/>
                </a:cxn>
                <a:cxn ang="0">
                  <a:pos x="364" y="343"/>
                </a:cxn>
                <a:cxn ang="0">
                  <a:pos x="407" y="387"/>
                </a:cxn>
                <a:cxn ang="0">
                  <a:pos x="423" y="411"/>
                </a:cxn>
                <a:cxn ang="0">
                  <a:pos x="440" y="429"/>
                </a:cxn>
                <a:cxn ang="0">
                  <a:pos x="452" y="440"/>
                </a:cxn>
                <a:cxn ang="0">
                  <a:pos x="460" y="452"/>
                </a:cxn>
                <a:cxn ang="0">
                  <a:pos x="481" y="478"/>
                </a:cxn>
                <a:cxn ang="0">
                  <a:pos x="496" y="493"/>
                </a:cxn>
                <a:cxn ang="0">
                  <a:pos x="508" y="510"/>
                </a:cxn>
                <a:cxn ang="0">
                  <a:pos x="512" y="513"/>
                </a:cxn>
                <a:cxn ang="0">
                  <a:pos x="515" y="524"/>
                </a:cxn>
                <a:cxn ang="0">
                  <a:pos x="515" y="533"/>
                </a:cxn>
                <a:cxn ang="0">
                  <a:pos x="510" y="542"/>
                </a:cxn>
                <a:cxn ang="0">
                  <a:pos x="499" y="546"/>
                </a:cxn>
              </a:cxnLst>
              <a:rect l="0" t="0" r="r" b="b"/>
              <a:pathLst>
                <a:path w="515" h="546">
                  <a:moveTo>
                    <a:pt x="499" y="546"/>
                  </a:moveTo>
                  <a:lnTo>
                    <a:pt x="499" y="546"/>
                  </a:lnTo>
                  <a:lnTo>
                    <a:pt x="493" y="546"/>
                  </a:lnTo>
                  <a:lnTo>
                    <a:pt x="488" y="543"/>
                  </a:lnTo>
                  <a:lnTo>
                    <a:pt x="483" y="540"/>
                  </a:lnTo>
                  <a:lnTo>
                    <a:pt x="481" y="537"/>
                  </a:lnTo>
                  <a:lnTo>
                    <a:pt x="480" y="534"/>
                  </a:lnTo>
                  <a:lnTo>
                    <a:pt x="480" y="534"/>
                  </a:lnTo>
                  <a:lnTo>
                    <a:pt x="475" y="524"/>
                  </a:lnTo>
                  <a:lnTo>
                    <a:pt x="470" y="517"/>
                  </a:lnTo>
                  <a:lnTo>
                    <a:pt x="463" y="511"/>
                  </a:lnTo>
                  <a:lnTo>
                    <a:pt x="457" y="505"/>
                  </a:lnTo>
                  <a:lnTo>
                    <a:pt x="457" y="505"/>
                  </a:lnTo>
                  <a:lnTo>
                    <a:pt x="450" y="498"/>
                  </a:lnTo>
                  <a:lnTo>
                    <a:pt x="444" y="490"/>
                  </a:lnTo>
                  <a:lnTo>
                    <a:pt x="444" y="490"/>
                  </a:lnTo>
                  <a:lnTo>
                    <a:pt x="436" y="479"/>
                  </a:lnTo>
                  <a:lnTo>
                    <a:pt x="436" y="479"/>
                  </a:lnTo>
                  <a:lnTo>
                    <a:pt x="425" y="466"/>
                  </a:lnTo>
                  <a:lnTo>
                    <a:pt x="419" y="458"/>
                  </a:lnTo>
                  <a:lnTo>
                    <a:pt x="411" y="452"/>
                  </a:lnTo>
                  <a:lnTo>
                    <a:pt x="411" y="452"/>
                  </a:lnTo>
                  <a:lnTo>
                    <a:pt x="407" y="448"/>
                  </a:lnTo>
                  <a:lnTo>
                    <a:pt x="402" y="443"/>
                  </a:lnTo>
                  <a:lnTo>
                    <a:pt x="395" y="433"/>
                  </a:lnTo>
                  <a:lnTo>
                    <a:pt x="395" y="433"/>
                  </a:lnTo>
                  <a:lnTo>
                    <a:pt x="387" y="420"/>
                  </a:lnTo>
                  <a:lnTo>
                    <a:pt x="382" y="415"/>
                  </a:lnTo>
                  <a:lnTo>
                    <a:pt x="376" y="410"/>
                  </a:lnTo>
                  <a:lnTo>
                    <a:pt x="376" y="410"/>
                  </a:lnTo>
                  <a:lnTo>
                    <a:pt x="367" y="404"/>
                  </a:lnTo>
                  <a:lnTo>
                    <a:pt x="360" y="395"/>
                  </a:lnTo>
                  <a:lnTo>
                    <a:pt x="345" y="378"/>
                  </a:lnTo>
                  <a:lnTo>
                    <a:pt x="345" y="378"/>
                  </a:lnTo>
                  <a:lnTo>
                    <a:pt x="333" y="364"/>
                  </a:lnTo>
                  <a:lnTo>
                    <a:pt x="321" y="352"/>
                  </a:lnTo>
                  <a:lnTo>
                    <a:pt x="321" y="352"/>
                  </a:lnTo>
                  <a:lnTo>
                    <a:pt x="299" y="332"/>
                  </a:lnTo>
                  <a:lnTo>
                    <a:pt x="280" y="313"/>
                  </a:lnTo>
                  <a:lnTo>
                    <a:pt x="280" y="313"/>
                  </a:lnTo>
                  <a:lnTo>
                    <a:pt x="252" y="285"/>
                  </a:lnTo>
                  <a:lnTo>
                    <a:pt x="252" y="285"/>
                  </a:lnTo>
                  <a:lnTo>
                    <a:pt x="225" y="260"/>
                  </a:lnTo>
                  <a:lnTo>
                    <a:pt x="200" y="234"/>
                  </a:lnTo>
                  <a:lnTo>
                    <a:pt x="151" y="183"/>
                  </a:lnTo>
                  <a:lnTo>
                    <a:pt x="151" y="183"/>
                  </a:lnTo>
                  <a:lnTo>
                    <a:pt x="106" y="136"/>
                  </a:lnTo>
                  <a:lnTo>
                    <a:pt x="106" y="136"/>
                  </a:lnTo>
                  <a:lnTo>
                    <a:pt x="87" y="116"/>
                  </a:lnTo>
                  <a:lnTo>
                    <a:pt x="87" y="116"/>
                  </a:lnTo>
                  <a:lnTo>
                    <a:pt x="64" y="92"/>
                  </a:lnTo>
                  <a:lnTo>
                    <a:pt x="40" y="66"/>
                  </a:lnTo>
                  <a:lnTo>
                    <a:pt x="40" y="66"/>
                  </a:lnTo>
                  <a:lnTo>
                    <a:pt x="33" y="58"/>
                  </a:lnTo>
                  <a:lnTo>
                    <a:pt x="24" y="50"/>
                  </a:lnTo>
                  <a:lnTo>
                    <a:pt x="24" y="50"/>
                  </a:lnTo>
                  <a:lnTo>
                    <a:pt x="13" y="39"/>
                  </a:lnTo>
                  <a:lnTo>
                    <a:pt x="8" y="33"/>
                  </a:lnTo>
                  <a:lnTo>
                    <a:pt x="3" y="26"/>
                  </a:lnTo>
                  <a:lnTo>
                    <a:pt x="3" y="26"/>
                  </a:lnTo>
                  <a:lnTo>
                    <a:pt x="1" y="22"/>
                  </a:lnTo>
                  <a:lnTo>
                    <a:pt x="0" y="18"/>
                  </a:lnTo>
                  <a:lnTo>
                    <a:pt x="0" y="14"/>
                  </a:lnTo>
                  <a:lnTo>
                    <a:pt x="2" y="10"/>
                  </a:lnTo>
                  <a:lnTo>
                    <a:pt x="2" y="10"/>
                  </a:lnTo>
                  <a:lnTo>
                    <a:pt x="5" y="6"/>
                  </a:lnTo>
                  <a:lnTo>
                    <a:pt x="9" y="3"/>
                  </a:lnTo>
                  <a:lnTo>
                    <a:pt x="14" y="1"/>
                  </a:lnTo>
                  <a:lnTo>
                    <a:pt x="19" y="0"/>
                  </a:lnTo>
                  <a:lnTo>
                    <a:pt x="19" y="0"/>
                  </a:lnTo>
                  <a:lnTo>
                    <a:pt x="22" y="1"/>
                  </a:lnTo>
                  <a:lnTo>
                    <a:pt x="26" y="2"/>
                  </a:lnTo>
                  <a:lnTo>
                    <a:pt x="31" y="4"/>
                  </a:lnTo>
                  <a:lnTo>
                    <a:pt x="34" y="8"/>
                  </a:lnTo>
                  <a:lnTo>
                    <a:pt x="34" y="8"/>
                  </a:lnTo>
                  <a:lnTo>
                    <a:pt x="42" y="18"/>
                  </a:lnTo>
                  <a:lnTo>
                    <a:pt x="51" y="29"/>
                  </a:lnTo>
                  <a:lnTo>
                    <a:pt x="72" y="47"/>
                  </a:lnTo>
                  <a:lnTo>
                    <a:pt x="72" y="47"/>
                  </a:lnTo>
                  <a:lnTo>
                    <a:pt x="83" y="57"/>
                  </a:lnTo>
                  <a:lnTo>
                    <a:pt x="94" y="67"/>
                  </a:lnTo>
                  <a:lnTo>
                    <a:pt x="94" y="67"/>
                  </a:lnTo>
                  <a:lnTo>
                    <a:pt x="124" y="100"/>
                  </a:lnTo>
                  <a:lnTo>
                    <a:pt x="151" y="133"/>
                  </a:lnTo>
                  <a:lnTo>
                    <a:pt x="164" y="146"/>
                  </a:lnTo>
                  <a:lnTo>
                    <a:pt x="164" y="146"/>
                  </a:lnTo>
                  <a:lnTo>
                    <a:pt x="191" y="176"/>
                  </a:lnTo>
                  <a:lnTo>
                    <a:pt x="219" y="205"/>
                  </a:lnTo>
                  <a:lnTo>
                    <a:pt x="247" y="232"/>
                  </a:lnTo>
                  <a:lnTo>
                    <a:pt x="275" y="260"/>
                  </a:lnTo>
                  <a:lnTo>
                    <a:pt x="275" y="260"/>
                  </a:lnTo>
                  <a:lnTo>
                    <a:pt x="311" y="293"/>
                  </a:lnTo>
                  <a:lnTo>
                    <a:pt x="311" y="293"/>
                  </a:lnTo>
                  <a:lnTo>
                    <a:pt x="342" y="321"/>
                  </a:lnTo>
                  <a:lnTo>
                    <a:pt x="342" y="321"/>
                  </a:lnTo>
                  <a:lnTo>
                    <a:pt x="364" y="343"/>
                  </a:lnTo>
                  <a:lnTo>
                    <a:pt x="386" y="363"/>
                  </a:lnTo>
                  <a:lnTo>
                    <a:pt x="396" y="375"/>
                  </a:lnTo>
                  <a:lnTo>
                    <a:pt x="407" y="387"/>
                  </a:lnTo>
                  <a:lnTo>
                    <a:pt x="415" y="398"/>
                  </a:lnTo>
                  <a:lnTo>
                    <a:pt x="423" y="411"/>
                  </a:lnTo>
                  <a:lnTo>
                    <a:pt x="423" y="411"/>
                  </a:lnTo>
                  <a:lnTo>
                    <a:pt x="426" y="416"/>
                  </a:lnTo>
                  <a:lnTo>
                    <a:pt x="430" y="421"/>
                  </a:lnTo>
                  <a:lnTo>
                    <a:pt x="440" y="429"/>
                  </a:lnTo>
                  <a:lnTo>
                    <a:pt x="440" y="429"/>
                  </a:lnTo>
                  <a:lnTo>
                    <a:pt x="446" y="435"/>
                  </a:lnTo>
                  <a:lnTo>
                    <a:pt x="452" y="440"/>
                  </a:lnTo>
                  <a:lnTo>
                    <a:pt x="452" y="440"/>
                  </a:lnTo>
                  <a:lnTo>
                    <a:pt x="460" y="452"/>
                  </a:lnTo>
                  <a:lnTo>
                    <a:pt x="460" y="452"/>
                  </a:lnTo>
                  <a:lnTo>
                    <a:pt x="470" y="466"/>
                  </a:lnTo>
                  <a:lnTo>
                    <a:pt x="475" y="472"/>
                  </a:lnTo>
                  <a:lnTo>
                    <a:pt x="481" y="478"/>
                  </a:lnTo>
                  <a:lnTo>
                    <a:pt x="481" y="478"/>
                  </a:lnTo>
                  <a:lnTo>
                    <a:pt x="489" y="486"/>
                  </a:lnTo>
                  <a:lnTo>
                    <a:pt x="496" y="493"/>
                  </a:lnTo>
                  <a:lnTo>
                    <a:pt x="502" y="501"/>
                  </a:lnTo>
                  <a:lnTo>
                    <a:pt x="507" y="509"/>
                  </a:lnTo>
                  <a:lnTo>
                    <a:pt x="508" y="510"/>
                  </a:lnTo>
                  <a:lnTo>
                    <a:pt x="509" y="511"/>
                  </a:lnTo>
                  <a:lnTo>
                    <a:pt x="509" y="511"/>
                  </a:lnTo>
                  <a:lnTo>
                    <a:pt x="512" y="513"/>
                  </a:lnTo>
                  <a:lnTo>
                    <a:pt x="514" y="516"/>
                  </a:lnTo>
                  <a:lnTo>
                    <a:pt x="515" y="520"/>
                  </a:lnTo>
                  <a:lnTo>
                    <a:pt x="515" y="524"/>
                  </a:lnTo>
                  <a:lnTo>
                    <a:pt x="515" y="530"/>
                  </a:lnTo>
                  <a:lnTo>
                    <a:pt x="515" y="530"/>
                  </a:lnTo>
                  <a:lnTo>
                    <a:pt x="515" y="533"/>
                  </a:lnTo>
                  <a:lnTo>
                    <a:pt x="514" y="537"/>
                  </a:lnTo>
                  <a:lnTo>
                    <a:pt x="513" y="540"/>
                  </a:lnTo>
                  <a:lnTo>
                    <a:pt x="510" y="542"/>
                  </a:lnTo>
                  <a:lnTo>
                    <a:pt x="510" y="542"/>
                  </a:lnTo>
                  <a:lnTo>
                    <a:pt x="506" y="545"/>
                  </a:lnTo>
                  <a:lnTo>
                    <a:pt x="499" y="546"/>
                  </a:lnTo>
                  <a:lnTo>
                    <a:pt x="499" y="54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0" name="Freeform 211">
              <a:extLst>
                <a:ext uri="{FF2B5EF4-FFF2-40B4-BE49-F238E27FC236}">
                  <a16:creationId xmlns:a16="http://schemas.microsoft.com/office/drawing/2014/main" id="{98A41F6A-5FC3-0439-5A3F-38CDF4E4FB7A}"/>
                </a:ext>
              </a:extLst>
            </p:cNvPr>
            <p:cNvSpPr/>
            <p:nvPr/>
          </p:nvSpPr>
          <p:spPr bwMode="auto">
            <a:xfrm>
              <a:off x="4708525" y="2740025"/>
              <a:ext cx="77788" cy="74613"/>
            </a:xfrm>
            <a:custGeom>
              <a:avLst/>
              <a:gdLst/>
              <a:ahLst/>
              <a:cxnLst>
                <a:cxn ang="0">
                  <a:pos x="116" y="142"/>
                </a:cxn>
                <a:cxn ang="0">
                  <a:pos x="111" y="142"/>
                </a:cxn>
                <a:cxn ang="0">
                  <a:pos x="101" y="140"/>
                </a:cxn>
                <a:cxn ang="0">
                  <a:pos x="90" y="136"/>
                </a:cxn>
                <a:cxn ang="0">
                  <a:pos x="88" y="139"/>
                </a:cxn>
                <a:cxn ang="0">
                  <a:pos x="79" y="141"/>
                </a:cxn>
                <a:cxn ang="0">
                  <a:pos x="77" y="141"/>
                </a:cxn>
                <a:cxn ang="0">
                  <a:pos x="63" y="139"/>
                </a:cxn>
                <a:cxn ang="0">
                  <a:pos x="49" y="136"/>
                </a:cxn>
                <a:cxn ang="0">
                  <a:pos x="42" y="134"/>
                </a:cxn>
                <a:cxn ang="0">
                  <a:pos x="33" y="127"/>
                </a:cxn>
                <a:cxn ang="0">
                  <a:pos x="30" y="129"/>
                </a:cxn>
                <a:cxn ang="0">
                  <a:pos x="21" y="131"/>
                </a:cxn>
                <a:cxn ang="0">
                  <a:pos x="18" y="130"/>
                </a:cxn>
                <a:cxn ang="0">
                  <a:pos x="12" y="127"/>
                </a:cxn>
                <a:cxn ang="0">
                  <a:pos x="7" y="122"/>
                </a:cxn>
                <a:cxn ang="0">
                  <a:pos x="6" y="117"/>
                </a:cxn>
                <a:cxn ang="0">
                  <a:pos x="5" y="115"/>
                </a:cxn>
                <a:cxn ang="0">
                  <a:pos x="1" y="108"/>
                </a:cxn>
                <a:cxn ang="0">
                  <a:pos x="1" y="101"/>
                </a:cxn>
                <a:cxn ang="0">
                  <a:pos x="3" y="95"/>
                </a:cxn>
                <a:cxn ang="0">
                  <a:pos x="13" y="83"/>
                </a:cxn>
                <a:cxn ang="0">
                  <a:pos x="31" y="62"/>
                </a:cxn>
                <a:cxn ang="0">
                  <a:pos x="63" y="34"/>
                </a:cxn>
                <a:cxn ang="0">
                  <a:pos x="92" y="13"/>
                </a:cxn>
                <a:cxn ang="0">
                  <a:pos x="98" y="8"/>
                </a:cxn>
                <a:cxn ang="0">
                  <a:pos x="113" y="1"/>
                </a:cxn>
                <a:cxn ang="0">
                  <a:pos x="121" y="0"/>
                </a:cxn>
                <a:cxn ang="0">
                  <a:pos x="131" y="2"/>
                </a:cxn>
                <a:cxn ang="0">
                  <a:pos x="137" y="5"/>
                </a:cxn>
                <a:cxn ang="0">
                  <a:pos x="143" y="15"/>
                </a:cxn>
                <a:cxn ang="0">
                  <a:pos x="147" y="29"/>
                </a:cxn>
                <a:cxn ang="0">
                  <a:pos x="148" y="35"/>
                </a:cxn>
                <a:cxn ang="0">
                  <a:pos x="147" y="53"/>
                </a:cxn>
                <a:cxn ang="0">
                  <a:pos x="148" y="84"/>
                </a:cxn>
                <a:cxn ang="0">
                  <a:pos x="148" y="100"/>
                </a:cxn>
                <a:cxn ang="0">
                  <a:pos x="146" y="116"/>
                </a:cxn>
                <a:cxn ang="0">
                  <a:pos x="145" y="125"/>
                </a:cxn>
                <a:cxn ang="0">
                  <a:pos x="141" y="132"/>
                </a:cxn>
                <a:cxn ang="0">
                  <a:pos x="136" y="136"/>
                </a:cxn>
                <a:cxn ang="0">
                  <a:pos x="128" y="141"/>
                </a:cxn>
                <a:cxn ang="0">
                  <a:pos x="126" y="141"/>
                </a:cxn>
                <a:cxn ang="0">
                  <a:pos x="121" y="142"/>
                </a:cxn>
                <a:cxn ang="0">
                  <a:pos x="116" y="142"/>
                </a:cxn>
              </a:cxnLst>
              <a:rect l="0" t="0" r="r" b="b"/>
              <a:pathLst>
                <a:path w="148" h="142">
                  <a:moveTo>
                    <a:pt x="116" y="142"/>
                  </a:moveTo>
                  <a:lnTo>
                    <a:pt x="116" y="142"/>
                  </a:lnTo>
                  <a:lnTo>
                    <a:pt x="111" y="142"/>
                  </a:lnTo>
                  <a:lnTo>
                    <a:pt x="111" y="142"/>
                  </a:lnTo>
                  <a:lnTo>
                    <a:pt x="101" y="140"/>
                  </a:lnTo>
                  <a:lnTo>
                    <a:pt x="101" y="140"/>
                  </a:lnTo>
                  <a:lnTo>
                    <a:pt x="93" y="136"/>
                  </a:lnTo>
                  <a:lnTo>
                    <a:pt x="90" y="136"/>
                  </a:lnTo>
                  <a:lnTo>
                    <a:pt x="88" y="139"/>
                  </a:lnTo>
                  <a:lnTo>
                    <a:pt x="88" y="139"/>
                  </a:lnTo>
                  <a:lnTo>
                    <a:pt x="84" y="141"/>
                  </a:lnTo>
                  <a:lnTo>
                    <a:pt x="79" y="141"/>
                  </a:lnTo>
                  <a:lnTo>
                    <a:pt x="79" y="141"/>
                  </a:lnTo>
                  <a:lnTo>
                    <a:pt x="77" y="141"/>
                  </a:lnTo>
                  <a:lnTo>
                    <a:pt x="77" y="141"/>
                  </a:lnTo>
                  <a:lnTo>
                    <a:pt x="63" y="139"/>
                  </a:lnTo>
                  <a:lnTo>
                    <a:pt x="63" y="139"/>
                  </a:lnTo>
                  <a:lnTo>
                    <a:pt x="49" y="136"/>
                  </a:lnTo>
                  <a:lnTo>
                    <a:pt x="49" y="136"/>
                  </a:lnTo>
                  <a:lnTo>
                    <a:pt x="42" y="134"/>
                  </a:lnTo>
                  <a:lnTo>
                    <a:pt x="36" y="130"/>
                  </a:lnTo>
                  <a:lnTo>
                    <a:pt x="33" y="127"/>
                  </a:lnTo>
                  <a:lnTo>
                    <a:pt x="30" y="129"/>
                  </a:lnTo>
                  <a:lnTo>
                    <a:pt x="30" y="129"/>
                  </a:lnTo>
                  <a:lnTo>
                    <a:pt x="25" y="130"/>
                  </a:lnTo>
                  <a:lnTo>
                    <a:pt x="21" y="131"/>
                  </a:lnTo>
                  <a:lnTo>
                    <a:pt x="21" y="131"/>
                  </a:lnTo>
                  <a:lnTo>
                    <a:pt x="18" y="130"/>
                  </a:lnTo>
                  <a:lnTo>
                    <a:pt x="13" y="129"/>
                  </a:lnTo>
                  <a:lnTo>
                    <a:pt x="12" y="127"/>
                  </a:lnTo>
                  <a:lnTo>
                    <a:pt x="10" y="125"/>
                  </a:lnTo>
                  <a:lnTo>
                    <a:pt x="7" y="122"/>
                  </a:lnTo>
                  <a:lnTo>
                    <a:pt x="6" y="119"/>
                  </a:lnTo>
                  <a:lnTo>
                    <a:pt x="6" y="117"/>
                  </a:lnTo>
                  <a:lnTo>
                    <a:pt x="5" y="115"/>
                  </a:lnTo>
                  <a:lnTo>
                    <a:pt x="5" y="115"/>
                  </a:lnTo>
                  <a:lnTo>
                    <a:pt x="2" y="112"/>
                  </a:lnTo>
                  <a:lnTo>
                    <a:pt x="1" y="108"/>
                  </a:lnTo>
                  <a:lnTo>
                    <a:pt x="0" y="104"/>
                  </a:lnTo>
                  <a:lnTo>
                    <a:pt x="1" y="101"/>
                  </a:lnTo>
                  <a:lnTo>
                    <a:pt x="2" y="98"/>
                  </a:lnTo>
                  <a:lnTo>
                    <a:pt x="3" y="95"/>
                  </a:lnTo>
                  <a:lnTo>
                    <a:pt x="3" y="95"/>
                  </a:lnTo>
                  <a:lnTo>
                    <a:pt x="13" y="83"/>
                  </a:lnTo>
                  <a:lnTo>
                    <a:pt x="22" y="72"/>
                  </a:lnTo>
                  <a:lnTo>
                    <a:pt x="31" y="62"/>
                  </a:lnTo>
                  <a:lnTo>
                    <a:pt x="42" y="52"/>
                  </a:lnTo>
                  <a:lnTo>
                    <a:pt x="63" y="34"/>
                  </a:lnTo>
                  <a:lnTo>
                    <a:pt x="87" y="17"/>
                  </a:lnTo>
                  <a:lnTo>
                    <a:pt x="92" y="13"/>
                  </a:lnTo>
                  <a:lnTo>
                    <a:pt x="92" y="13"/>
                  </a:lnTo>
                  <a:lnTo>
                    <a:pt x="98" y="8"/>
                  </a:lnTo>
                  <a:lnTo>
                    <a:pt x="105" y="4"/>
                  </a:lnTo>
                  <a:lnTo>
                    <a:pt x="113" y="1"/>
                  </a:lnTo>
                  <a:lnTo>
                    <a:pt x="121" y="0"/>
                  </a:lnTo>
                  <a:lnTo>
                    <a:pt x="121" y="0"/>
                  </a:lnTo>
                  <a:lnTo>
                    <a:pt x="126" y="1"/>
                  </a:lnTo>
                  <a:lnTo>
                    <a:pt x="131" y="2"/>
                  </a:lnTo>
                  <a:lnTo>
                    <a:pt x="131" y="2"/>
                  </a:lnTo>
                  <a:lnTo>
                    <a:pt x="137" y="5"/>
                  </a:lnTo>
                  <a:lnTo>
                    <a:pt x="141" y="9"/>
                  </a:lnTo>
                  <a:lnTo>
                    <a:pt x="143" y="15"/>
                  </a:lnTo>
                  <a:lnTo>
                    <a:pt x="145" y="20"/>
                  </a:lnTo>
                  <a:lnTo>
                    <a:pt x="147" y="29"/>
                  </a:lnTo>
                  <a:lnTo>
                    <a:pt x="148" y="35"/>
                  </a:lnTo>
                  <a:lnTo>
                    <a:pt x="148" y="35"/>
                  </a:lnTo>
                  <a:lnTo>
                    <a:pt x="147" y="53"/>
                  </a:lnTo>
                  <a:lnTo>
                    <a:pt x="147" y="53"/>
                  </a:lnTo>
                  <a:lnTo>
                    <a:pt x="147" y="81"/>
                  </a:lnTo>
                  <a:lnTo>
                    <a:pt x="148" y="84"/>
                  </a:lnTo>
                  <a:lnTo>
                    <a:pt x="148" y="84"/>
                  </a:lnTo>
                  <a:lnTo>
                    <a:pt x="148" y="100"/>
                  </a:lnTo>
                  <a:lnTo>
                    <a:pt x="147" y="108"/>
                  </a:lnTo>
                  <a:lnTo>
                    <a:pt x="146" y="116"/>
                  </a:lnTo>
                  <a:lnTo>
                    <a:pt x="146" y="116"/>
                  </a:lnTo>
                  <a:lnTo>
                    <a:pt x="145" y="125"/>
                  </a:lnTo>
                  <a:lnTo>
                    <a:pt x="143" y="128"/>
                  </a:lnTo>
                  <a:lnTo>
                    <a:pt x="141" y="132"/>
                  </a:lnTo>
                  <a:lnTo>
                    <a:pt x="139" y="134"/>
                  </a:lnTo>
                  <a:lnTo>
                    <a:pt x="136" y="136"/>
                  </a:lnTo>
                  <a:lnTo>
                    <a:pt x="128" y="141"/>
                  </a:lnTo>
                  <a:lnTo>
                    <a:pt x="128" y="141"/>
                  </a:lnTo>
                  <a:lnTo>
                    <a:pt x="127" y="141"/>
                  </a:lnTo>
                  <a:lnTo>
                    <a:pt x="126" y="141"/>
                  </a:lnTo>
                  <a:lnTo>
                    <a:pt x="126" y="141"/>
                  </a:lnTo>
                  <a:lnTo>
                    <a:pt x="121" y="142"/>
                  </a:lnTo>
                  <a:lnTo>
                    <a:pt x="116" y="142"/>
                  </a:lnTo>
                  <a:lnTo>
                    <a:pt x="116" y="14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1" name="Freeform 212">
              <a:extLst>
                <a:ext uri="{FF2B5EF4-FFF2-40B4-BE49-F238E27FC236}">
                  <a16:creationId xmlns:a16="http://schemas.microsoft.com/office/drawing/2014/main" id="{374AE523-1091-A106-9188-F60F3011A3F3}"/>
                </a:ext>
              </a:extLst>
            </p:cNvPr>
            <p:cNvSpPr/>
            <p:nvPr/>
          </p:nvSpPr>
          <p:spPr bwMode="auto">
            <a:xfrm>
              <a:off x="4197350" y="2182813"/>
              <a:ext cx="260350" cy="244475"/>
            </a:xfrm>
            <a:custGeom>
              <a:avLst/>
              <a:gdLst/>
              <a:ahLst/>
              <a:cxnLst>
                <a:cxn ang="0">
                  <a:pos x="106" y="462"/>
                </a:cxn>
                <a:cxn ang="0">
                  <a:pos x="96" y="455"/>
                </a:cxn>
                <a:cxn ang="0">
                  <a:pos x="94" y="452"/>
                </a:cxn>
                <a:cxn ang="0">
                  <a:pos x="85" y="442"/>
                </a:cxn>
                <a:cxn ang="0">
                  <a:pos x="76" y="430"/>
                </a:cxn>
                <a:cxn ang="0">
                  <a:pos x="53" y="411"/>
                </a:cxn>
                <a:cxn ang="0">
                  <a:pos x="35" y="386"/>
                </a:cxn>
                <a:cxn ang="0">
                  <a:pos x="15" y="339"/>
                </a:cxn>
                <a:cxn ang="0">
                  <a:pos x="5" y="299"/>
                </a:cxn>
                <a:cxn ang="0">
                  <a:pos x="0" y="253"/>
                </a:cxn>
                <a:cxn ang="0">
                  <a:pos x="3" y="202"/>
                </a:cxn>
                <a:cxn ang="0">
                  <a:pos x="8" y="172"/>
                </a:cxn>
                <a:cxn ang="0">
                  <a:pos x="24" y="124"/>
                </a:cxn>
                <a:cxn ang="0">
                  <a:pos x="48" y="85"/>
                </a:cxn>
                <a:cxn ang="0">
                  <a:pos x="68" y="64"/>
                </a:cxn>
                <a:cxn ang="0">
                  <a:pos x="124" y="25"/>
                </a:cxn>
                <a:cxn ang="0">
                  <a:pos x="193" y="4"/>
                </a:cxn>
                <a:cxn ang="0">
                  <a:pos x="241" y="0"/>
                </a:cxn>
                <a:cxn ang="0">
                  <a:pos x="298" y="5"/>
                </a:cxn>
                <a:cxn ang="0">
                  <a:pos x="352" y="20"/>
                </a:cxn>
                <a:cxn ang="0">
                  <a:pos x="401" y="44"/>
                </a:cxn>
                <a:cxn ang="0">
                  <a:pos x="445" y="76"/>
                </a:cxn>
                <a:cxn ang="0">
                  <a:pos x="480" y="115"/>
                </a:cxn>
                <a:cxn ang="0">
                  <a:pos x="492" y="135"/>
                </a:cxn>
                <a:cxn ang="0">
                  <a:pos x="491" y="146"/>
                </a:cxn>
                <a:cxn ang="0">
                  <a:pos x="483" y="153"/>
                </a:cxn>
                <a:cxn ang="0">
                  <a:pos x="473" y="157"/>
                </a:cxn>
                <a:cxn ang="0">
                  <a:pos x="465" y="154"/>
                </a:cxn>
                <a:cxn ang="0">
                  <a:pos x="458" y="147"/>
                </a:cxn>
                <a:cxn ang="0">
                  <a:pos x="429" y="112"/>
                </a:cxn>
                <a:cxn ang="0">
                  <a:pos x="395" y="85"/>
                </a:cxn>
                <a:cxn ang="0">
                  <a:pos x="356" y="65"/>
                </a:cxn>
                <a:cxn ang="0">
                  <a:pos x="289" y="42"/>
                </a:cxn>
                <a:cxn ang="0">
                  <a:pos x="247" y="34"/>
                </a:cxn>
                <a:cxn ang="0">
                  <a:pos x="219" y="34"/>
                </a:cxn>
                <a:cxn ang="0">
                  <a:pos x="182" y="40"/>
                </a:cxn>
                <a:cxn ang="0">
                  <a:pos x="144" y="53"/>
                </a:cxn>
                <a:cxn ang="0">
                  <a:pos x="109" y="74"/>
                </a:cxn>
                <a:cxn ang="0">
                  <a:pos x="80" y="100"/>
                </a:cxn>
                <a:cxn ang="0">
                  <a:pos x="59" y="133"/>
                </a:cxn>
                <a:cxn ang="0">
                  <a:pos x="48" y="163"/>
                </a:cxn>
                <a:cxn ang="0">
                  <a:pos x="39" y="210"/>
                </a:cxn>
                <a:cxn ang="0">
                  <a:pos x="38" y="259"/>
                </a:cxn>
                <a:cxn ang="0">
                  <a:pos x="45" y="304"/>
                </a:cxn>
                <a:cxn ang="0">
                  <a:pos x="60" y="348"/>
                </a:cxn>
                <a:cxn ang="0">
                  <a:pos x="76" y="373"/>
                </a:cxn>
                <a:cxn ang="0">
                  <a:pos x="101" y="402"/>
                </a:cxn>
                <a:cxn ang="0">
                  <a:pos x="122" y="429"/>
                </a:cxn>
                <a:cxn ang="0">
                  <a:pos x="125" y="431"/>
                </a:cxn>
                <a:cxn ang="0">
                  <a:pos x="131" y="446"/>
                </a:cxn>
                <a:cxn ang="0">
                  <a:pos x="129" y="455"/>
                </a:cxn>
                <a:cxn ang="0">
                  <a:pos x="121" y="462"/>
                </a:cxn>
                <a:cxn ang="0">
                  <a:pos x="110" y="463"/>
                </a:cxn>
              </a:cxnLst>
              <a:rect l="0" t="0" r="r" b="b"/>
              <a:pathLst>
                <a:path w="492" h="463">
                  <a:moveTo>
                    <a:pt x="110" y="463"/>
                  </a:moveTo>
                  <a:lnTo>
                    <a:pt x="110" y="463"/>
                  </a:lnTo>
                  <a:lnTo>
                    <a:pt x="106" y="462"/>
                  </a:lnTo>
                  <a:lnTo>
                    <a:pt x="102" y="461"/>
                  </a:lnTo>
                  <a:lnTo>
                    <a:pt x="98" y="458"/>
                  </a:lnTo>
                  <a:lnTo>
                    <a:pt x="96" y="455"/>
                  </a:lnTo>
                  <a:lnTo>
                    <a:pt x="96" y="455"/>
                  </a:lnTo>
                  <a:lnTo>
                    <a:pt x="94" y="453"/>
                  </a:lnTo>
                  <a:lnTo>
                    <a:pt x="94" y="452"/>
                  </a:lnTo>
                  <a:lnTo>
                    <a:pt x="91" y="450"/>
                  </a:lnTo>
                  <a:lnTo>
                    <a:pt x="91" y="450"/>
                  </a:lnTo>
                  <a:lnTo>
                    <a:pt x="85" y="442"/>
                  </a:lnTo>
                  <a:lnTo>
                    <a:pt x="85" y="442"/>
                  </a:lnTo>
                  <a:lnTo>
                    <a:pt x="80" y="435"/>
                  </a:lnTo>
                  <a:lnTo>
                    <a:pt x="76" y="430"/>
                  </a:lnTo>
                  <a:lnTo>
                    <a:pt x="65" y="421"/>
                  </a:lnTo>
                  <a:lnTo>
                    <a:pt x="65" y="421"/>
                  </a:lnTo>
                  <a:lnTo>
                    <a:pt x="53" y="411"/>
                  </a:lnTo>
                  <a:lnTo>
                    <a:pt x="53" y="411"/>
                  </a:lnTo>
                  <a:lnTo>
                    <a:pt x="44" y="399"/>
                  </a:lnTo>
                  <a:lnTo>
                    <a:pt x="35" y="386"/>
                  </a:lnTo>
                  <a:lnTo>
                    <a:pt x="27" y="370"/>
                  </a:lnTo>
                  <a:lnTo>
                    <a:pt x="21" y="355"/>
                  </a:lnTo>
                  <a:lnTo>
                    <a:pt x="15" y="339"/>
                  </a:lnTo>
                  <a:lnTo>
                    <a:pt x="11" y="325"/>
                  </a:lnTo>
                  <a:lnTo>
                    <a:pt x="5" y="299"/>
                  </a:lnTo>
                  <a:lnTo>
                    <a:pt x="5" y="299"/>
                  </a:lnTo>
                  <a:lnTo>
                    <a:pt x="3" y="285"/>
                  </a:lnTo>
                  <a:lnTo>
                    <a:pt x="0" y="269"/>
                  </a:lnTo>
                  <a:lnTo>
                    <a:pt x="0" y="253"/>
                  </a:lnTo>
                  <a:lnTo>
                    <a:pt x="0" y="235"/>
                  </a:lnTo>
                  <a:lnTo>
                    <a:pt x="0" y="218"/>
                  </a:lnTo>
                  <a:lnTo>
                    <a:pt x="3" y="202"/>
                  </a:lnTo>
                  <a:lnTo>
                    <a:pt x="5" y="186"/>
                  </a:lnTo>
                  <a:lnTo>
                    <a:pt x="8" y="172"/>
                  </a:lnTo>
                  <a:lnTo>
                    <a:pt x="8" y="172"/>
                  </a:lnTo>
                  <a:lnTo>
                    <a:pt x="13" y="154"/>
                  </a:lnTo>
                  <a:lnTo>
                    <a:pt x="18" y="139"/>
                  </a:lnTo>
                  <a:lnTo>
                    <a:pt x="24" y="124"/>
                  </a:lnTo>
                  <a:lnTo>
                    <a:pt x="31" y="110"/>
                  </a:lnTo>
                  <a:lnTo>
                    <a:pt x="39" y="98"/>
                  </a:lnTo>
                  <a:lnTo>
                    <a:pt x="48" y="85"/>
                  </a:lnTo>
                  <a:lnTo>
                    <a:pt x="57" y="74"/>
                  </a:lnTo>
                  <a:lnTo>
                    <a:pt x="68" y="64"/>
                  </a:lnTo>
                  <a:lnTo>
                    <a:pt x="68" y="64"/>
                  </a:lnTo>
                  <a:lnTo>
                    <a:pt x="85" y="49"/>
                  </a:lnTo>
                  <a:lnTo>
                    <a:pt x="105" y="36"/>
                  </a:lnTo>
                  <a:lnTo>
                    <a:pt x="124" y="25"/>
                  </a:lnTo>
                  <a:lnTo>
                    <a:pt x="146" y="16"/>
                  </a:lnTo>
                  <a:lnTo>
                    <a:pt x="169" y="9"/>
                  </a:lnTo>
                  <a:lnTo>
                    <a:pt x="193" y="4"/>
                  </a:lnTo>
                  <a:lnTo>
                    <a:pt x="216" y="1"/>
                  </a:lnTo>
                  <a:lnTo>
                    <a:pt x="241" y="0"/>
                  </a:lnTo>
                  <a:lnTo>
                    <a:pt x="241" y="0"/>
                  </a:lnTo>
                  <a:lnTo>
                    <a:pt x="260" y="1"/>
                  </a:lnTo>
                  <a:lnTo>
                    <a:pt x="279" y="2"/>
                  </a:lnTo>
                  <a:lnTo>
                    <a:pt x="298" y="5"/>
                  </a:lnTo>
                  <a:lnTo>
                    <a:pt x="316" y="9"/>
                  </a:lnTo>
                  <a:lnTo>
                    <a:pt x="334" y="14"/>
                  </a:lnTo>
                  <a:lnTo>
                    <a:pt x="352" y="20"/>
                  </a:lnTo>
                  <a:lnTo>
                    <a:pt x="368" y="27"/>
                  </a:lnTo>
                  <a:lnTo>
                    <a:pt x="385" y="35"/>
                  </a:lnTo>
                  <a:lnTo>
                    <a:pt x="401" y="44"/>
                  </a:lnTo>
                  <a:lnTo>
                    <a:pt x="416" y="54"/>
                  </a:lnTo>
                  <a:lnTo>
                    <a:pt x="430" y="65"/>
                  </a:lnTo>
                  <a:lnTo>
                    <a:pt x="445" y="76"/>
                  </a:lnTo>
                  <a:lnTo>
                    <a:pt x="457" y="88"/>
                  </a:lnTo>
                  <a:lnTo>
                    <a:pt x="469" y="102"/>
                  </a:lnTo>
                  <a:lnTo>
                    <a:pt x="480" y="115"/>
                  </a:lnTo>
                  <a:lnTo>
                    <a:pt x="490" y="130"/>
                  </a:lnTo>
                  <a:lnTo>
                    <a:pt x="490" y="130"/>
                  </a:lnTo>
                  <a:lnTo>
                    <a:pt x="492" y="135"/>
                  </a:lnTo>
                  <a:lnTo>
                    <a:pt x="492" y="139"/>
                  </a:lnTo>
                  <a:lnTo>
                    <a:pt x="492" y="143"/>
                  </a:lnTo>
                  <a:lnTo>
                    <a:pt x="491" y="146"/>
                  </a:lnTo>
                  <a:lnTo>
                    <a:pt x="491" y="146"/>
                  </a:lnTo>
                  <a:lnTo>
                    <a:pt x="487" y="150"/>
                  </a:lnTo>
                  <a:lnTo>
                    <a:pt x="483" y="153"/>
                  </a:lnTo>
                  <a:lnTo>
                    <a:pt x="478" y="155"/>
                  </a:lnTo>
                  <a:lnTo>
                    <a:pt x="473" y="157"/>
                  </a:lnTo>
                  <a:lnTo>
                    <a:pt x="473" y="157"/>
                  </a:lnTo>
                  <a:lnTo>
                    <a:pt x="473" y="157"/>
                  </a:lnTo>
                  <a:lnTo>
                    <a:pt x="469" y="155"/>
                  </a:lnTo>
                  <a:lnTo>
                    <a:pt x="465" y="154"/>
                  </a:lnTo>
                  <a:lnTo>
                    <a:pt x="462" y="151"/>
                  </a:lnTo>
                  <a:lnTo>
                    <a:pt x="458" y="147"/>
                  </a:lnTo>
                  <a:lnTo>
                    <a:pt x="458" y="147"/>
                  </a:lnTo>
                  <a:lnTo>
                    <a:pt x="450" y="135"/>
                  </a:lnTo>
                  <a:lnTo>
                    <a:pt x="439" y="123"/>
                  </a:lnTo>
                  <a:lnTo>
                    <a:pt x="429" y="112"/>
                  </a:lnTo>
                  <a:lnTo>
                    <a:pt x="419" y="102"/>
                  </a:lnTo>
                  <a:lnTo>
                    <a:pt x="407" y="94"/>
                  </a:lnTo>
                  <a:lnTo>
                    <a:pt x="395" y="85"/>
                  </a:lnTo>
                  <a:lnTo>
                    <a:pt x="383" y="77"/>
                  </a:lnTo>
                  <a:lnTo>
                    <a:pt x="369" y="71"/>
                  </a:lnTo>
                  <a:lnTo>
                    <a:pt x="356" y="65"/>
                  </a:lnTo>
                  <a:lnTo>
                    <a:pt x="342" y="59"/>
                  </a:lnTo>
                  <a:lnTo>
                    <a:pt x="316" y="50"/>
                  </a:lnTo>
                  <a:lnTo>
                    <a:pt x="289" y="42"/>
                  </a:lnTo>
                  <a:lnTo>
                    <a:pt x="263" y="36"/>
                  </a:lnTo>
                  <a:lnTo>
                    <a:pt x="263" y="36"/>
                  </a:lnTo>
                  <a:lnTo>
                    <a:pt x="247" y="34"/>
                  </a:lnTo>
                  <a:lnTo>
                    <a:pt x="232" y="33"/>
                  </a:lnTo>
                  <a:lnTo>
                    <a:pt x="232" y="33"/>
                  </a:lnTo>
                  <a:lnTo>
                    <a:pt x="219" y="34"/>
                  </a:lnTo>
                  <a:lnTo>
                    <a:pt x="207" y="35"/>
                  </a:lnTo>
                  <a:lnTo>
                    <a:pt x="195" y="37"/>
                  </a:lnTo>
                  <a:lnTo>
                    <a:pt x="182" y="40"/>
                  </a:lnTo>
                  <a:lnTo>
                    <a:pt x="169" y="44"/>
                  </a:lnTo>
                  <a:lnTo>
                    <a:pt x="156" y="48"/>
                  </a:lnTo>
                  <a:lnTo>
                    <a:pt x="144" y="53"/>
                  </a:lnTo>
                  <a:lnTo>
                    <a:pt x="133" y="59"/>
                  </a:lnTo>
                  <a:lnTo>
                    <a:pt x="120" y="66"/>
                  </a:lnTo>
                  <a:lnTo>
                    <a:pt x="109" y="74"/>
                  </a:lnTo>
                  <a:lnTo>
                    <a:pt x="99" y="82"/>
                  </a:lnTo>
                  <a:lnTo>
                    <a:pt x="89" y="90"/>
                  </a:lnTo>
                  <a:lnTo>
                    <a:pt x="80" y="100"/>
                  </a:lnTo>
                  <a:lnTo>
                    <a:pt x="72" y="110"/>
                  </a:lnTo>
                  <a:lnTo>
                    <a:pt x="66" y="121"/>
                  </a:lnTo>
                  <a:lnTo>
                    <a:pt x="59" y="133"/>
                  </a:lnTo>
                  <a:lnTo>
                    <a:pt x="59" y="133"/>
                  </a:lnTo>
                  <a:lnTo>
                    <a:pt x="53" y="147"/>
                  </a:lnTo>
                  <a:lnTo>
                    <a:pt x="48" y="163"/>
                  </a:lnTo>
                  <a:lnTo>
                    <a:pt x="44" y="178"/>
                  </a:lnTo>
                  <a:lnTo>
                    <a:pt x="41" y="195"/>
                  </a:lnTo>
                  <a:lnTo>
                    <a:pt x="39" y="210"/>
                  </a:lnTo>
                  <a:lnTo>
                    <a:pt x="38" y="227"/>
                  </a:lnTo>
                  <a:lnTo>
                    <a:pt x="37" y="242"/>
                  </a:lnTo>
                  <a:lnTo>
                    <a:pt x="38" y="259"/>
                  </a:lnTo>
                  <a:lnTo>
                    <a:pt x="39" y="274"/>
                  </a:lnTo>
                  <a:lnTo>
                    <a:pt x="42" y="290"/>
                  </a:lnTo>
                  <a:lnTo>
                    <a:pt x="45" y="304"/>
                  </a:lnTo>
                  <a:lnTo>
                    <a:pt x="49" y="320"/>
                  </a:lnTo>
                  <a:lnTo>
                    <a:pt x="54" y="334"/>
                  </a:lnTo>
                  <a:lnTo>
                    <a:pt x="60" y="348"/>
                  </a:lnTo>
                  <a:lnTo>
                    <a:pt x="68" y="361"/>
                  </a:lnTo>
                  <a:lnTo>
                    <a:pt x="76" y="373"/>
                  </a:lnTo>
                  <a:lnTo>
                    <a:pt x="76" y="373"/>
                  </a:lnTo>
                  <a:lnTo>
                    <a:pt x="87" y="389"/>
                  </a:lnTo>
                  <a:lnTo>
                    <a:pt x="101" y="402"/>
                  </a:lnTo>
                  <a:lnTo>
                    <a:pt x="101" y="402"/>
                  </a:lnTo>
                  <a:lnTo>
                    <a:pt x="112" y="416"/>
                  </a:lnTo>
                  <a:lnTo>
                    <a:pt x="121" y="428"/>
                  </a:lnTo>
                  <a:lnTo>
                    <a:pt x="122" y="429"/>
                  </a:lnTo>
                  <a:lnTo>
                    <a:pt x="123" y="430"/>
                  </a:lnTo>
                  <a:lnTo>
                    <a:pt x="123" y="430"/>
                  </a:lnTo>
                  <a:lnTo>
                    <a:pt x="125" y="431"/>
                  </a:lnTo>
                  <a:lnTo>
                    <a:pt x="128" y="434"/>
                  </a:lnTo>
                  <a:lnTo>
                    <a:pt x="130" y="440"/>
                  </a:lnTo>
                  <a:lnTo>
                    <a:pt x="131" y="446"/>
                  </a:lnTo>
                  <a:lnTo>
                    <a:pt x="130" y="451"/>
                  </a:lnTo>
                  <a:lnTo>
                    <a:pt x="130" y="451"/>
                  </a:lnTo>
                  <a:lnTo>
                    <a:pt x="129" y="455"/>
                  </a:lnTo>
                  <a:lnTo>
                    <a:pt x="125" y="458"/>
                  </a:lnTo>
                  <a:lnTo>
                    <a:pt x="123" y="460"/>
                  </a:lnTo>
                  <a:lnTo>
                    <a:pt x="121" y="462"/>
                  </a:lnTo>
                  <a:lnTo>
                    <a:pt x="117" y="463"/>
                  </a:lnTo>
                  <a:lnTo>
                    <a:pt x="114" y="463"/>
                  </a:lnTo>
                  <a:lnTo>
                    <a:pt x="110" y="463"/>
                  </a:lnTo>
                  <a:close/>
                </a:path>
              </a:pathLst>
            </a:custGeom>
            <a:grpFill/>
            <a:ln w="9525">
              <a:noFill/>
              <a:round/>
            </a:ln>
          </p:spPr>
          <p:txBody>
            <a:bodyPr vert="horz" wrap="square" lIns="121920" tIns="60960" rIns="121920" bIns="60960" numCol="1" anchor="t" anchorCtr="0" compatLnSpc="1"/>
            <a:lstStyle/>
            <a:p>
              <a:endParaRPr lang="zh-CN" altLang="en-US" sz="2400"/>
            </a:p>
          </p:txBody>
        </p:sp>
      </p:grpSp>
      <p:grpSp>
        <p:nvGrpSpPr>
          <p:cNvPr id="82" name="组合 81">
            <a:extLst>
              <a:ext uri="{FF2B5EF4-FFF2-40B4-BE49-F238E27FC236}">
                <a16:creationId xmlns:a16="http://schemas.microsoft.com/office/drawing/2014/main" id="{BEB0DAA8-FAAC-9D44-0286-B166989E425C}"/>
              </a:ext>
            </a:extLst>
          </p:cNvPr>
          <p:cNvGrpSpPr/>
          <p:nvPr/>
        </p:nvGrpSpPr>
        <p:grpSpPr>
          <a:xfrm>
            <a:off x="6919483" y="1083393"/>
            <a:ext cx="922867" cy="908051"/>
            <a:chOff x="5219701" y="3138488"/>
            <a:chExt cx="692150" cy="681038"/>
          </a:xfrm>
          <a:solidFill>
            <a:schemeClr val="tx1"/>
          </a:solidFill>
        </p:grpSpPr>
        <p:sp>
          <p:nvSpPr>
            <p:cNvPr id="83" name="Freeform 408">
              <a:extLst>
                <a:ext uri="{FF2B5EF4-FFF2-40B4-BE49-F238E27FC236}">
                  <a16:creationId xmlns:a16="http://schemas.microsoft.com/office/drawing/2014/main" id="{1D9E2982-269A-6D1F-347B-F2AFE4449D1E}"/>
                </a:ext>
              </a:extLst>
            </p:cNvPr>
            <p:cNvSpPr>
              <a:spLocks noEditPoints="1"/>
            </p:cNvSpPr>
            <p:nvPr/>
          </p:nvSpPr>
          <p:spPr bwMode="auto">
            <a:xfrm>
              <a:off x="5219701" y="3141663"/>
              <a:ext cx="692150" cy="674688"/>
            </a:xfrm>
            <a:custGeom>
              <a:avLst/>
              <a:gdLst/>
              <a:ahLst/>
              <a:cxnLst>
                <a:cxn ang="0">
                  <a:pos x="473" y="1264"/>
                </a:cxn>
                <a:cxn ang="0">
                  <a:pos x="369" y="1230"/>
                </a:cxn>
                <a:cxn ang="0">
                  <a:pos x="184" y="1094"/>
                </a:cxn>
                <a:cxn ang="0">
                  <a:pos x="72" y="952"/>
                </a:cxn>
                <a:cxn ang="0">
                  <a:pos x="19" y="846"/>
                </a:cxn>
                <a:cxn ang="0">
                  <a:pos x="0" y="746"/>
                </a:cxn>
                <a:cxn ang="0">
                  <a:pos x="6" y="574"/>
                </a:cxn>
                <a:cxn ang="0">
                  <a:pos x="32" y="411"/>
                </a:cxn>
                <a:cxn ang="0">
                  <a:pos x="85" y="309"/>
                </a:cxn>
                <a:cxn ang="0">
                  <a:pos x="183" y="166"/>
                </a:cxn>
                <a:cxn ang="0">
                  <a:pos x="275" y="111"/>
                </a:cxn>
                <a:cxn ang="0">
                  <a:pos x="415" y="49"/>
                </a:cxn>
                <a:cxn ang="0">
                  <a:pos x="597" y="12"/>
                </a:cxn>
                <a:cxn ang="0">
                  <a:pos x="663" y="1"/>
                </a:cxn>
                <a:cxn ang="0">
                  <a:pos x="769" y="11"/>
                </a:cxn>
                <a:cxn ang="0">
                  <a:pos x="888" y="41"/>
                </a:cxn>
                <a:cxn ang="0">
                  <a:pos x="947" y="72"/>
                </a:cxn>
                <a:cxn ang="0">
                  <a:pos x="981" y="90"/>
                </a:cxn>
                <a:cxn ang="0">
                  <a:pos x="1034" y="127"/>
                </a:cxn>
                <a:cxn ang="0">
                  <a:pos x="1074" y="158"/>
                </a:cxn>
                <a:cxn ang="0">
                  <a:pos x="1155" y="246"/>
                </a:cxn>
                <a:cxn ang="0">
                  <a:pos x="1259" y="406"/>
                </a:cxn>
                <a:cxn ang="0">
                  <a:pos x="1286" y="512"/>
                </a:cxn>
                <a:cxn ang="0">
                  <a:pos x="1307" y="689"/>
                </a:cxn>
                <a:cxn ang="0">
                  <a:pos x="1291" y="846"/>
                </a:cxn>
                <a:cxn ang="0">
                  <a:pos x="1253" y="938"/>
                </a:cxn>
                <a:cxn ang="0">
                  <a:pos x="1196" y="1039"/>
                </a:cxn>
                <a:cxn ang="0">
                  <a:pos x="1097" y="1142"/>
                </a:cxn>
                <a:cxn ang="0">
                  <a:pos x="905" y="1234"/>
                </a:cxn>
                <a:cxn ang="0">
                  <a:pos x="672" y="1270"/>
                </a:cxn>
                <a:cxn ang="0">
                  <a:pos x="656" y="1277"/>
                </a:cxn>
                <a:cxn ang="0">
                  <a:pos x="656" y="44"/>
                </a:cxn>
                <a:cxn ang="0">
                  <a:pos x="492" y="66"/>
                </a:cxn>
                <a:cxn ang="0">
                  <a:pos x="340" y="119"/>
                </a:cxn>
                <a:cxn ang="0">
                  <a:pos x="235" y="172"/>
                </a:cxn>
                <a:cxn ang="0">
                  <a:pos x="157" y="253"/>
                </a:cxn>
                <a:cxn ang="0">
                  <a:pos x="82" y="390"/>
                </a:cxn>
                <a:cxn ang="0">
                  <a:pos x="47" y="525"/>
                </a:cxn>
                <a:cxn ang="0">
                  <a:pos x="35" y="687"/>
                </a:cxn>
                <a:cxn ang="0">
                  <a:pos x="50" y="820"/>
                </a:cxn>
                <a:cxn ang="0">
                  <a:pos x="121" y="958"/>
                </a:cxn>
                <a:cxn ang="0">
                  <a:pos x="249" y="1105"/>
                </a:cxn>
                <a:cxn ang="0">
                  <a:pos x="397" y="1203"/>
                </a:cxn>
                <a:cxn ang="0">
                  <a:pos x="610" y="1241"/>
                </a:cxn>
                <a:cxn ang="0">
                  <a:pos x="653" y="1235"/>
                </a:cxn>
                <a:cxn ang="0">
                  <a:pos x="807" y="1220"/>
                </a:cxn>
                <a:cxn ang="0">
                  <a:pos x="1008" y="1152"/>
                </a:cxn>
                <a:cxn ang="0">
                  <a:pos x="1116" y="1081"/>
                </a:cxn>
                <a:cxn ang="0">
                  <a:pos x="1202" y="965"/>
                </a:cxn>
                <a:cxn ang="0">
                  <a:pos x="1244" y="870"/>
                </a:cxn>
                <a:cxn ang="0">
                  <a:pos x="1269" y="756"/>
                </a:cxn>
                <a:cxn ang="0">
                  <a:pos x="1260" y="566"/>
                </a:cxn>
                <a:cxn ang="0">
                  <a:pos x="1219" y="405"/>
                </a:cxn>
                <a:cxn ang="0">
                  <a:pos x="1155" y="301"/>
                </a:cxn>
                <a:cxn ang="0">
                  <a:pos x="1103" y="245"/>
                </a:cxn>
                <a:cxn ang="0">
                  <a:pos x="1071" y="207"/>
                </a:cxn>
                <a:cxn ang="0">
                  <a:pos x="1021" y="161"/>
                </a:cxn>
                <a:cxn ang="0">
                  <a:pos x="971" y="126"/>
                </a:cxn>
                <a:cxn ang="0">
                  <a:pos x="940" y="115"/>
                </a:cxn>
                <a:cxn ang="0">
                  <a:pos x="867" y="71"/>
                </a:cxn>
                <a:cxn ang="0">
                  <a:pos x="751" y="44"/>
                </a:cxn>
                <a:cxn ang="0">
                  <a:pos x="670" y="38"/>
                </a:cxn>
              </a:cxnLst>
              <a:rect l="0" t="0" r="r" b="b"/>
              <a:pathLst>
                <a:path w="1307" h="1277">
                  <a:moveTo>
                    <a:pt x="641" y="1277"/>
                  </a:moveTo>
                  <a:lnTo>
                    <a:pt x="641" y="1277"/>
                  </a:lnTo>
                  <a:lnTo>
                    <a:pt x="608" y="1276"/>
                  </a:lnTo>
                  <a:lnTo>
                    <a:pt x="574" y="1275"/>
                  </a:lnTo>
                  <a:lnTo>
                    <a:pt x="541" y="1273"/>
                  </a:lnTo>
                  <a:lnTo>
                    <a:pt x="507" y="1270"/>
                  </a:lnTo>
                  <a:lnTo>
                    <a:pt x="473" y="1264"/>
                  </a:lnTo>
                  <a:lnTo>
                    <a:pt x="456" y="1259"/>
                  </a:lnTo>
                  <a:lnTo>
                    <a:pt x="439" y="1255"/>
                  </a:lnTo>
                  <a:lnTo>
                    <a:pt x="421" y="1250"/>
                  </a:lnTo>
                  <a:lnTo>
                    <a:pt x="404" y="1244"/>
                  </a:lnTo>
                  <a:lnTo>
                    <a:pt x="386" y="1238"/>
                  </a:lnTo>
                  <a:lnTo>
                    <a:pt x="369" y="1230"/>
                  </a:lnTo>
                  <a:lnTo>
                    <a:pt x="369" y="1230"/>
                  </a:lnTo>
                  <a:lnTo>
                    <a:pt x="343" y="1217"/>
                  </a:lnTo>
                  <a:lnTo>
                    <a:pt x="316" y="1202"/>
                  </a:lnTo>
                  <a:lnTo>
                    <a:pt x="289" y="1184"/>
                  </a:lnTo>
                  <a:lnTo>
                    <a:pt x="262" y="1164"/>
                  </a:lnTo>
                  <a:lnTo>
                    <a:pt x="236" y="1143"/>
                  </a:lnTo>
                  <a:lnTo>
                    <a:pt x="210" y="1119"/>
                  </a:lnTo>
                  <a:lnTo>
                    <a:pt x="184" y="1094"/>
                  </a:lnTo>
                  <a:lnTo>
                    <a:pt x="159" y="1068"/>
                  </a:lnTo>
                  <a:lnTo>
                    <a:pt x="159" y="1068"/>
                  </a:lnTo>
                  <a:lnTo>
                    <a:pt x="136" y="1043"/>
                  </a:lnTo>
                  <a:lnTo>
                    <a:pt x="116" y="1017"/>
                  </a:lnTo>
                  <a:lnTo>
                    <a:pt x="97" y="991"/>
                  </a:lnTo>
                  <a:lnTo>
                    <a:pt x="80" y="964"/>
                  </a:lnTo>
                  <a:lnTo>
                    <a:pt x="72" y="952"/>
                  </a:lnTo>
                  <a:lnTo>
                    <a:pt x="72" y="952"/>
                  </a:lnTo>
                  <a:lnTo>
                    <a:pt x="58" y="926"/>
                  </a:lnTo>
                  <a:lnTo>
                    <a:pt x="43" y="899"/>
                  </a:lnTo>
                  <a:lnTo>
                    <a:pt x="30" y="872"/>
                  </a:lnTo>
                  <a:lnTo>
                    <a:pt x="24" y="859"/>
                  </a:lnTo>
                  <a:lnTo>
                    <a:pt x="19" y="846"/>
                  </a:lnTo>
                  <a:lnTo>
                    <a:pt x="19" y="846"/>
                  </a:lnTo>
                  <a:lnTo>
                    <a:pt x="12" y="825"/>
                  </a:lnTo>
                  <a:lnTo>
                    <a:pt x="6" y="800"/>
                  </a:lnTo>
                  <a:lnTo>
                    <a:pt x="3" y="787"/>
                  </a:lnTo>
                  <a:lnTo>
                    <a:pt x="1" y="774"/>
                  </a:lnTo>
                  <a:lnTo>
                    <a:pt x="0" y="761"/>
                  </a:lnTo>
                  <a:lnTo>
                    <a:pt x="0" y="746"/>
                  </a:lnTo>
                  <a:lnTo>
                    <a:pt x="0" y="746"/>
                  </a:lnTo>
                  <a:lnTo>
                    <a:pt x="1" y="710"/>
                  </a:lnTo>
                  <a:lnTo>
                    <a:pt x="3" y="674"/>
                  </a:lnTo>
                  <a:lnTo>
                    <a:pt x="3" y="674"/>
                  </a:lnTo>
                  <a:lnTo>
                    <a:pt x="5" y="638"/>
                  </a:lnTo>
                  <a:lnTo>
                    <a:pt x="6" y="602"/>
                  </a:lnTo>
                  <a:lnTo>
                    <a:pt x="6" y="602"/>
                  </a:lnTo>
                  <a:lnTo>
                    <a:pt x="6" y="574"/>
                  </a:lnTo>
                  <a:lnTo>
                    <a:pt x="7" y="545"/>
                  </a:lnTo>
                  <a:lnTo>
                    <a:pt x="9" y="515"/>
                  </a:lnTo>
                  <a:lnTo>
                    <a:pt x="13" y="485"/>
                  </a:lnTo>
                  <a:lnTo>
                    <a:pt x="19" y="455"/>
                  </a:lnTo>
                  <a:lnTo>
                    <a:pt x="23" y="440"/>
                  </a:lnTo>
                  <a:lnTo>
                    <a:pt x="27" y="426"/>
                  </a:lnTo>
                  <a:lnTo>
                    <a:pt x="32" y="411"/>
                  </a:lnTo>
                  <a:lnTo>
                    <a:pt x="37" y="398"/>
                  </a:lnTo>
                  <a:lnTo>
                    <a:pt x="43" y="385"/>
                  </a:lnTo>
                  <a:lnTo>
                    <a:pt x="51" y="372"/>
                  </a:lnTo>
                  <a:lnTo>
                    <a:pt x="51" y="372"/>
                  </a:lnTo>
                  <a:lnTo>
                    <a:pt x="68" y="341"/>
                  </a:lnTo>
                  <a:lnTo>
                    <a:pt x="85" y="309"/>
                  </a:lnTo>
                  <a:lnTo>
                    <a:pt x="85" y="309"/>
                  </a:lnTo>
                  <a:lnTo>
                    <a:pt x="106" y="268"/>
                  </a:lnTo>
                  <a:lnTo>
                    <a:pt x="118" y="247"/>
                  </a:lnTo>
                  <a:lnTo>
                    <a:pt x="130" y="228"/>
                  </a:lnTo>
                  <a:lnTo>
                    <a:pt x="144" y="208"/>
                  </a:lnTo>
                  <a:lnTo>
                    <a:pt x="158" y="190"/>
                  </a:lnTo>
                  <a:lnTo>
                    <a:pt x="174" y="174"/>
                  </a:lnTo>
                  <a:lnTo>
                    <a:pt x="183" y="166"/>
                  </a:lnTo>
                  <a:lnTo>
                    <a:pt x="191" y="158"/>
                  </a:lnTo>
                  <a:lnTo>
                    <a:pt x="191" y="158"/>
                  </a:lnTo>
                  <a:lnTo>
                    <a:pt x="212" y="145"/>
                  </a:lnTo>
                  <a:lnTo>
                    <a:pt x="232" y="133"/>
                  </a:lnTo>
                  <a:lnTo>
                    <a:pt x="253" y="121"/>
                  </a:lnTo>
                  <a:lnTo>
                    <a:pt x="275" y="111"/>
                  </a:lnTo>
                  <a:lnTo>
                    <a:pt x="275" y="111"/>
                  </a:lnTo>
                  <a:lnTo>
                    <a:pt x="305" y="95"/>
                  </a:lnTo>
                  <a:lnTo>
                    <a:pt x="305" y="95"/>
                  </a:lnTo>
                  <a:lnTo>
                    <a:pt x="335" y="81"/>
                  </a:lnTo>
                  <a:lnTo>
                    <a:pt x="366" y="66"/>
                  </a:lnTo>
                  <a:lnTo>
                    <a:pt x="382" y="60"/>
                  </a:lnTo>
                  <a:lnTo>
                    <a:pt x="399" y="54"/>
                  </a:lnTo>
                  <a:lnTo>
                    <a:pt x="415" y="49"/>
                  </a:lnTo>
                  <a:lnTo>
                    <a:pt x="433" y="44"/>
                  </a:lnTo>
                  <a:lnTo>
                    <a:pt x="447" y="41"/>
                  </a:lnTo>
                  <a:lnTo>
                    <a:pt x="447" y="41"/>
                  </a:lnTo>
                  <a:lnTo>
                    <a:pt x="496" y="29"/>
                  </a:lnTo>
                  <a:lnTo>
                    <a:pt x="546" y="19"/>
                  </a:lnTo>
                  <a:lnTo>
                    <a:pt x="571" y="15"/>
                  </a:lnTo>
                  <a:lnTo>
                    <a:pt x="597" y="12"/>
                  </a:lnTo>
                  <a:lnTo>
                    <a:pt x="622" y="10"/>
                  </a:lnTo>
                  <a:lnTo>
                    <a:pt x="648" y="9"/>
                  </a:lnTo>
                  <a:lnTo>
                    <a:pt x="650" y="9"/>
                  </a:lnTo>
                  <a:lnTo>
                    <a:pt x="651" y="7"/>
                  </a:lnTo>
                  <a:lnTo>
                    <a:pt x="651" y="7"/>
                  </a:lnTo>
                  <a:lnTo>
                    <a:pt x="656" y="3"/>
                  </a:lnTo>
                  <a:lnTo>
                    <a:pt x="663" y="1"/>
                  </a:lnTo>
                  <a:lnTo>
                    <a:pt x="663" y="1"/>
                  </a:lnTo>
                  <a:lnTo>
                    <a:pt x="687" y="0"/>
                  </a:lnTo>
                  <a:lnTo>
                    <a:pt x="687" y="0"/>
                  </a:lnTo>
                  <a:lnTo>
                    <a:pt x="708" y="1"/>
                  </a:lnTo>
                  <a:lnTo>
                    <a:pt x="728" y="3"/>
                  </a:lnTo>
                  <a:lnTo>
                    <a:pt x="749" y="7"/>
                  </a:lnTo>
                  <a:lnTo>
                    <a:pt x="769" y="11"/>
                  </a:lnTo>
                  <a:lnTo>
                    <a:pt x="769" y="11"/>
                  </a:lnTo>
                  <a:lnTo>
                    <a:pt x="806" y="18"/>
                  </a:lnTo>
                  <a:lnTo>
                    <a:pt x="806" y="18"/>
                  </a:lnTo>
                  <a:lnTo>
                    <a:pt x="830" y="23"/>
                  </a:lnTo>
                  <a:lnTo>
                    <a:pt x="853" y="29"/>
                  </a:lnTo>
                  <a:lnTo>
                    <a:pt x="877" y="36"/>
                  </a:lnTo>
                  <a:lnTo>
                    <a:pt x="888" y="41"/>
                  </a:lnTo>
                  <a:lnTo>
                    <a:pt x="900" y="46"/>
                  </a:lnTo>
                  <a:lnTo>
                    <a:pt x="900" y="46"/>
                  </a:lnTo>
                  <a:lnTo>
                    <a:pt x="914" y="53"/>
                  </a:lnTo>
                  <a:lnTo>
                    <a:pt x="914" y="53"/>
                  </a:lnTo>
                  <a:lnTo>
                    <a:pt x="926" y="59"/>
                  </a:lnTo>
                  <a:lnTo>
                    <a:pt x="937" y="64"/>
                  </a:lnTo>
                  <a:lnTo>
                    <a:pt x="947" y="72"/>
                  </a:lnTo>
                  <a:lnTo>
                    <a:pt x="957" y="80"/>
                  </a:lnTo>
                  <a:lnTo>
                    <a:pt x="957" y="80"/>
                  </a:lnTo>
                  <a:lnTo>
                    <a:pt x="960" y="82"/>
                  </a:lnTo>
                  <a:lnTo>
                    <a:pt x="965" y="84"/>
                  </a:lnTo>
                  <a:lnTo>
                    <a:pt x="975" y="88"/>
                  </a:lnTo>
                  <a:lnTo>
                    <a:pt x="975" y="88"/>
                  </a:lnTo>
                  <a:lnTo>
                    <a:pt x="981" y="90"/>
                  </a:lnTo>
                  <a:lnTo>
                    <a:pt x="987" y="92"/>
                  </a:lnTo>
                  <a:lnTo>
                    <a:pt x="987" y="92"/>
                  </a:lnTo>
                  <a:lnTo>
                    <a:pt x="996" y="97"/>
                  </a:lnTo>
                  <a:lnTo>
                    <a:pt x="1005" y="104"/>
                  </a:lnTo>
                  <a:lnTo>
                    <a:pt x="1022" y="117"/>
                  </a:lnTo>
                  <a:lnTo>
                    <a:pt x="1022" y="117"/>
                  </a:lnTo>
                  <a:lnTo>
                    <a:pt x="1034" y="127"/>
                  </a:lnTo>
                  <a:lnTo>
                    <a:pt x="1047" y="137"/>
                  </a:lnTo>
                  <a:lnTo>
                    <a:pt x="1052" y="140"/>
                  </a:lnTo>
                  <a:lnTo>
                    <a:pt x="1052" y="140"/>
                  </a:lnTo>
                  <a:lnTo>
                    <a:pt x="1064" y="148"/>
                  </a:lnTo>
                  <a:lnTo>
                    <a:pt x="1069" y="152"/>
                  </a:lnTo>
                  <a:lnTo>
                    <a:pt x="1074" y="158"/>
                  </a:lnTo>
                  <a:lnTo>
                    <a:pt x="1074" y="158"/>
                  </a:lnTo>
                  <a:lnTo>
                    <a:pt x="1085" y="171"/>
                  </a:lnTo>
                  <a:lnTo>
                    <a:pt x="1095" y="182"/>
                  </a:lnTo>
                  <a:lnTo>
                    <a:pt x="1117" y="205"/>
                  </a:lnTo>
                  <a:lnTo>
                    <a:pt x="1117" y="205"/>
                  </a:lnTo>
                  <a:lnTo>
                    <a:pt x="1136" y="226"/>
                  </a:lnTo>
                  <a:lnTo>
                    <a:pt x="1155" y="246"/>
                  </a:lnTo>
                  <a:lnTo>
                    <a:pt x="1155" y="246"/>
                  </a:lnTo>
                  <a:lnTo>
                    <a:pt x="1181" y="279"/>
                  </a:lnTo>
                  <a:lnTo>
                    <a:pt x="1204" y="313"/>
                  </a:lnTo>
                  <a:lnTo>
                    <a:pt x="1225" y="345"/>
                  </a:lnTo>
                  <a:lnTo>
                    <a:pt x="1244" y="374"/>
                  </a:lnTo>
                  <a:lnTo>
                    <a:pt x="1244" y="374"/>
                  </a:lnTo>
                  <a:lnTo>
                    <a:pt x="1252" y="390"/>
                  </a:lnTo>
                  <a:lnTo>
                    <a:pt x="1259" y="406"/>
                  </a:lnTo>
                  <a:lnTo>
                    <a:pt x="1265" y="423"/>
                  </a:lnTo>
                  <a:lnTo>
                    <a:pt x="1271" y="440"/>
                  </a:lnTo>
                  <a:lnTo>
                    <a:pt x="1276" y="458"/>
                  </a:lnTo>
                  <a:lnTo>
                    <a:pt x="1280" y="475"/>
                  </a:lnTo>
                  <a:lnTo>
                    <a:pt x="1286" y="511"/>
                  </a:lnTo>
                  <a:lnTo>
                    <a:pt x="1286" y="512"/>
                  </a:lnTo>
                  <a:lnTo>
                    <a:pt x="1286" y="512"/>
                  </a:lnTo>
                  <a:lnTo>
                    <a:pt x="1291" y="538"/>
                  </a:lnTo>
                  <a:lnTo>
                    <a:pt x="1295" y="564"/>
                  </a:lnTo>
                  <a:lnTo>
                    <a:pt x="1298" y="590"/>
                  </a:lnTo>
                  <a:lnTo>
                    <a:pt x="1302" y="616"/>
                  </a:lnTo>
                  <a:lnTo>
                    <a:pt x="1302" y="616"/>
                  </a:lnTo>
                  <a:lnTo>
                    <a:pt x="1305" y="653"/>
                  </a:lnTo>
                  <a:lnTo>
                    <a:pt x="1307" y="689"/>
                  </a:lnTo>
                  <a:lnTo>
                    <a:pt x="1307" y="725"/>
                  </a:lnTo>
                  <a:lnTo>
                    <a:pt x="1306" y="761"/>
                  </a:lnTo>
                  <a:lnTo>
                    <a:pt x="1305" y="778"/>
                  </a:lnTo>
                  <a:lnTo>
                    <a:pt x="1303" y="796"/>
                  </a:lnTo>
                  <a:lnTo>
                    <a:pt x="1299" y="812"/>
                  </a:lnTo>
                  <a:lnTo>
                    <a:pt x="1295" y="830"/>
                  </a:lnTo>
                  <a:lnTo>
                    <a:pt x="1291" y="846"/>
                  </a:lnTo>
                  <a:lnTo>
                    <a:pt x="1286" y="863"/>
                  </a:lnTo>
                  <a:lnTo>
                    <a:pt x="1280" y="879"/>
                  </a:lnTo>
                  <a:lnTo>
                    <a:pt x="1272" y="895"/>
                  </a:lnTo>
                  <a:lnTo>
                    <a:pt x="1272" y="895"/>
                  </a:lnTo>
                  <a:lnTo>
                    <a:pt x="1262" y="917"/>
                  </a:lnTo>
                  <a:lnTo>
                    <a:pt x="1253" y="938"/>
                  </a:lnTo>
                  <a:lnTo>
                    <a:pt x="1253" y="938"/>
                  </a:lnTo>
                  <a:lnTo>
                    <a:pt x="1246" y="956"/>
                  </a:lnTo>
                  <a:lnTo>
                    <a:pt x="1237" y="974"/>
                  </a:lnTo>
                  <a:lnTo>
                    <a:pt x="1228" y="992"/>
                  </a:lnTo>
                  <a:lnTo>
                    <a:pt x="1218" y="1008"/>
                  </a:lnTo>
                  <a:lnTo>
                    <a:pt x="1213" y="1016"/>
                  </a:lnTo>
                  <a:lnTo>
                    <a:pt x="1213" y="1016"/>
                  </a:lnTo>
                  <a:lnTo>
                    <a:pt x="1196" y="1039"/>
                  </a:lnTo>
                  <a:lnTo>
                    <a:pt x="1180" y="1063"/>
                  </a:lnTo>
                  <a:lnTo>
                    <a:pt x="1161" y="1086"/>
                  </a:lnTo>
                  <a:lnTo>
                    <a:pt x="1151" y="1096"/>
                  </a:lnTo>
                  <a:lnTo>
                    <a:pt x="1141" y="1106"/>
                  </a:lnTo>
                  <a:lnTo>
                    <a:pt x="1141" y="1106"/>
                  </a:lnTo>
                  <a:lnTo>
                    <a:pt x="1120" y="1124"/>
                  </a:lnTo>
                  <a:lnTo>
                    <a:pt x="1097" y="1142"/>
                  </a:lnTo>
                  <a:lnTo>
                    <a:pt x="1073" y="1157"/>
                  </a:lnTo>
                  <a:lnTo>
                    <a:pt x="1048" y="1173"/>
                  </a:lnTo>
                  <a:lnTo>
                    <a:pt x="1022" y="1187"/>
                  </a:lnTo>
                  <a:lnTo>
                    <a:pt x="994" y="1201"/>
                  </a:lnTo>
                  <a:lnTo>
                    <a:pt x="965" y="1213"/>
                  </a:lnTo>
                  <a:lnTo>
                    <a:pt x="936" y="1223"/>
                  </a:lnTo>
                  <a:lnTo>
                    <a:pt x="905" y="1234"/>
                  </a:lnTo>
                  <a:lnTo>
                    <a:pt x="873" y="1243"/>
                  </a:lnTo>
                  <a:lnTo>
                    <a:pt x="841" y="1250"/>
                  </a:lnTo>
                  <a:lnTo>
                    <a:pt x="809" y="1256"/>
                  </a:lnTo>
                  <a:lnTo>
                    <a:pt x="775" y="1262"/>
                  </a:lnTo>
                  <a:lnTo>
                    <a:pt x="741" y="1266"/>
                  </a:lnTo>
                  <a:lnTo>
                    <a:pt x="707" y="1269"/>
                  </a:lnTo>
                  <a:lnTo>
                    <a:pt x="672" y="1270"/>
                  </a:lnTo>
                  <a:lnTo>
                    <a:pt x="670" y="1270"/>
                  </a:lnTo>
                  <a:lnTo>
                    <a:pt x="668" y="1272"/>
                  </a:lnTo>
                  <a:lnTo>
                    <a:pt x="668" y="1272"/>
                  </a:lnTo>
                  <a:lnTo>
                    <a:pt x="665" y="1274"/>
                  </a:lnTo>
                  <a:lnTo>
                    <a:pt x="663" y="1275"/>
                  </a:lnTo>
                  <a:lnTo>
                    <a:pt x="660" y="1276"/>
                  </a:lnTo>
                  <a:lnTo>
                    <a:pt x="656" y="1277"/>
                  </a:lnTo>
                  <a:lnTo>
                    <a:pt x="641" y="1277"/>
                  </a:lnTo>
                  <a:close/>
                  <a:moveTo>
                    <a:pt x="668" y="40"/>
                  </a:moveTo>
                  <a:lnTo>
                    <a:pt x="668" y="40"/>
                  </a:lnTo>
                  <a:lnTo>
                    <a:pt x="666" y="42"/>
                  </a:lnTo>
                  <a:lnTo>
                    <a:pt x="663" y="43"/>
                  </a:lnTo>
                  <a:lnTo>
                    <a:pt x="660" y="44"/>
                  </a:lnTo>
                  <a:lnTo>
                    <a:pt x="656" y="44"/>
                  </a:lnTo>
                  <a:lnTo>
                    <a:pt x="656" y="44"/>
                  </a:lnTo>
                  <a:lnTo>
                    <a:pt x="628" y="45"/>
                  </a:lnTo>
                  <a:lnTo>
                    <a:pt x="600" y="47"/>
                  </a:lnTo>
                  <a:lnTo>
                    <a:pt x="572" y="51"/>
                  </a:lnTo>
                  <a:lnTo>
                    <a:pt x="544" y="55"/>
                  </a:lnTo>
                  <a:lnTo>
                    <a:pt x="518" y="60"/>
                  </a:lnTo>
                  <a:lnTo>
                    <a:pt x="492" y="66"/>
                  </a:lnTo>
                  <a:lnTo>
                    <a:pt x="443" y="79"/>
                  </a:lnTo>
                  <a:lnTo>
                    <a:pt x="443" y="79"/>
                  </a:lnTo>
                  <a:lnTo>
                    <a:pt x="425" y="84"/>
                  </a:lnTo>
                  <a:lnTo>
                    <a:pt x="407" y="90"/>
                  </a:lnTo>
                  <a:lnTo>
                    <a:pt x="389" y="96"/>
                  </a:lnTo>
                  <a:lnTo>
                    <a:pt x="372" y="104"/>
                  </a:lnTo>
                  <a:lnTo>
                    <a:pt x="340" y="119"/>
                  </a:lnTo>
                  <a:lnTo>
                    <a:pt x="309" y="135"/>
                  </a:lnTo>
                  <a:lnTo>
                    <a:pt x="309" y="135"/>
                  </a:lnTo>
                  <a:lnTo>
                    <a:pt x="283" y="147"/>
                  </a:lnTo>
                  <a:lnTo>
                    <a:pt x="283" y="147"/>
                  </a:lnTo>
                  <a:lnTo>
                    <a:pt x="267" y="154"/>
                  </a:lnTo>
                  <a:lnTo>
                    <a:pt x="251" y="162"/>
                  </a:lnTo>
                  <a:lnTo>
                    <a:pt x="235" y="172"/>
                  </a:lnTo>
                  <a:lnTo>
                    <a:pt x="220" y="182"/>
                  </a:lnTo>
                  <a:lnTo>
                    <a:pt x="220" y="182"/>
                  </a:lnTo>
                  <a:lnTo>
                    <a:pt x="211" y="189"/>
                  </a:lnTo>
                  <a:lnTo>
                    <a:pt x="201" y="198"/>
                  </a:lnTo>
                  <a:lnTo>
                    <a:pt x="185" y="215"/>
                  </a:lnTo>
                  <a:lnTo>
                    <a:pt x="170" y="233"/>
                  </a:lnTo>
                  <a:lnTo>
                    <a:pt x="157" y="253"/>
                  </a:lnTo>
                  <a:lnTo>
                    <a:pt x="144" y="274"/>
                  </a:lnTo>
                  <a:lnTo>
                    <a:pt x="132" y="295"/>
                  </a:lnTo>
                  <a:lnTo>
                    <a:pt x="110" y="338"/>
                  </a:lnTo>
                  <a:lnTo>
                    <a:pt x="110" y="338"/>
                  </a:lnTo>
                  <a:lnTo>
                    <a:pt x="96" y="365"/>
                  </a:lnTo>
                  <a:lnTo>
                    <a:pt x="82" y="390"/>
                  </a:lnTo>
                  <a:lnTo>
                    <a:pt x="82" y="390"/>
                  </a:lnTo>
                  <a:lnTo>
                    <a:pt x="76" y="400"/>
                  </a:lnTo>
                  <a:lnTo>
                    <a:pt x="71" y="410"/>
                  </a:lnTo>
                  <a:lnTo>
                    <a:pt x="63" y="432"/>
                  </a:lnTo>
                  <a:lnTo>
                    <a:pt x="57" y="455"/>
                  </a:lnTo>
                  <a:lnTo>
                    <a:pt x="53" y="478"/>
                  </a:lnTo>
                  <a:lnTo>
                    <a:pt x="50" y="501"/>
                  </a:lnTo>
                  <a:lnTo>
                    <a:pt x="47" y="525"/>
                  </a:lnTo>
                  <a:lnTo>
                    <a:pt x="43" y="572"/>
                  </a:lnTo>
                  <a:lnTo>
                    <a:pt x="43" y="572"/>
                  </a:lnTo>
                  <a:lnTo>
                    <a:pt x="42" y="600"/>
                  </a:lnTo>
                  <a:lnTo>
                    <a:pt x="42" y="600"/>
                  </a:lnTo>
                  <a:lnTo>
                    <a:pt x="39" y="632"/>
                  </a:lnTo>
                  <a:lnTo>
                    <a:pt x="39" y="632"/>
                  </a:lnTo>
                  <a:lnTo>
                    <a:pt x="35" y="687"/>
                  </a:lnTo>
                  <a:lnTo>
                    <a:pt x="35" y="714"/>
                  </a:lnTo>
                  <a:lnTo>
                    <a:pt x="35" y="742"/>
                  </a:lnTo>
                  <a:lnTo>
                    <a:pt x="37" y="769"/>
                  </a:lnTo>
                  <a:lnTo>
                    <a:pt x="39" y="781"/>
                  </a:lnTo>
                  <a:lnTo>
                    <a:pt x="42" y="795"/>
                  </a:lnTo>
                  <a:lnTo>
                    <a:pt x="45" y="808"/>
                  </a:lnTo>
                  <a:lnTo>
                    <a:pt x="50" y="820"/>
                  </a:lnTo>
                  <a:lnTo>
                    <a:pt x="55" y="833"/>
                  </a:lnTo>
                  <a:lnTo>
                    <a:pt x="61" y="845"/>
                  </a:lnTo>
                  <a:lnTo>
                    <a:pt x="64" y="853"/>
                  </a:lnTo>
                  <a:lnTo>
                    <a:pt x="64" y="853"/>
                  </a:lnTo>
                  <a:lnTo>
                    <a:pt x="92" y="906"/>
                  </a:lnTo>
                  <a:lnTo>
                    <a:pt x="106" y="932"/>
                  </a:lnTo>
                  <a:lnTo>
                    <a:pt x="121" y="958"/>
                  </a:lnTo>
                  <a:lnTo>
                    <a:pt x="137" y="983"/>
                  </a:lnTo>
                  <a:lnTo>
                    <a:pt x="155" y="1007"/>
                  </a:lnTo>
                  <a:lnTo>
                    <a:pt x="175" y="1031"/>
                  </a:lnTo>
                  <a:lnTo>
                    <a:pt x="195" y="1054"/>
                  </a:lnTo>
                  <a:lnTo>
                    <a:pt x="195" y="1054"/>
                  </a:lnTo>
                  <a:lnTo>
                    <a:pt x="222" y="1081"/>
                  </a:lnTo>
                  <a:lnTo>
                    <a:pt x="249" y="1105"/>
                  </a:lnTo>
                  <a:lnTo>
                    <a:pt x="275" y="1127"/>
                  </a:lnTo>
                  <a:lnTo>
                    <a:pt x="300" y="1147"/>
                  </a:lnTo>
                  <a:lnTo>
                    <a:pt x="324" y="1164"/>
                  </a:lnTo>
                  <a:lnTo>
                    <a:pt x="349" y="1180"/>
                  </a:lnTo>
                  <a:lnTo>
                    <a:pt x="373" y="1192"/>
                  </a:lnTo>
                  <a:lnTo>
                    <a:pt x="397" y="1203"/>
                  </a:lnTo>
                  <a:lnTo>
                    <a:pt x="397" y="1203"/>
                  </a:lnTo>
                  <a:lnTo>
                    <a:pt x="429" y="1214"/>
                  </a:lnTo>
                  <a:lnTo>
                    <a:pt x="460" y="1223"/>
                  </a:lnTo>
                  <a:lnTo>
                    <a:pt x="491" y="1231"/>
                  </a:lnTo>
                  <a:lnTo>
                    <a:pt x="521" y="1235"/>
                  </a:lnTo>
                  <a:lnTo>
                    <a:pt x="551" y="1238"/>
                  </a:lnTo>
                  <a:lnTo>
                    <a:pt x="581" y="1240"/>
                  </a:lnTo>
                  <a:lnTo>
                    <a:pt x="610" y="1241"/>
                  </a:lnTo>
                  <a:lnTo>
                    <a:pt x="640" y="1241"/>
                  </a:lnTo>
                  <a:lnTo>
                    <a:pt x="643" y="1241"/>
                  </a:lnTo>
                  <a:lnTo>
                    <a:pt x="644" y="1239"/>
                  </a:lnTo>
                  <a:lnTo>
                    <a:pt x="644" y="1239"/>
                  </a:lnTo>
                  <a:lnTo>
                    <a:pt x="647" y="1237"/>
                  </a:lnTo>
                  <a:lnTo>
                    <a:pt x="650" y="1236"/>
                  </a:lnTo>
                  <a:lnTo>
                    <a:pt x="653" y="1235"/>
                  </a:lnTo>
                  <a:lnTo>
                    <a:pt x="656" y="1235"/>
                  </a:lnTo>
                  <a:lnTo>
                    <a:pt x="656" y="1235"/>
                  </a:lnTo>
                  <a:lnTo>
                    <a:pt x="687" y="1234"/>
                  </a:lnTo>
                  <a:lnTo>
                    <a:pt x="718" y="1232"/>
                  </a:lnTo>
                  <a:lnTo>
                    <a:pt x="748" y="1230"/>
                  </a:lnTo>
                  <a:lnTo>
                    <a:pt x="778" y="1225"/>
                  </a:lnTo>
                  <a:lnTo>
                    <a:pt x="807" y="1220"/>
                  </a:lnTo>
                  <a:lnTo>
                    <a:pt x="836" y="1213"/>
                  </a:lnTo>
                  <a:lnTo>
                    <a:pt x="864" y="1206"/>
                  </a:lnTo>
                  <a:lnTo>
                    <a:pt x="891" y="1196"/>
                  </a:lnTo>
                  <a:lnTo>
                    <a:pt x="891" y="1196"/>
                  </a:lnTo>
                  <a:lnTo>
                    <a:pt x="949" y="1177"/>
                  </a:lnTo>
                  <a:lnTo>
                    <a:pt x="978" y="1165"/>
                  </a:lnTo>
                  <a:lnTo>
                    <a:pt x="1008" y="1152"/>
                  </a:lnTo>
                  <a:lnTo>
                    <a:pt x="1037" y="1138"/>
                  </a:lnTo>
                  <a:lnTo>
                    <a:pt x="1052" y="1129"/>
                  </a:lnTo>
                  <a:lnTo>
                    <a:pt x="1065" y="1121"/>
                  </a:lnTo>
                  <a:lnTo>
                    <a:pt x="1078" y="1112"/>
                  </a:lnTo>
                  <a:lnTo>
                    <a:pt x="1092" y="1102"/>
                  </a:lnTo>
                  <a:lnTo>
                    <a:pt x="1103" y="1092"/>
                  </a:lnTo>
                  <a:lnTo>
                    <a:pt x="1116" y="1081"/>
                  </a:lnTo>
                  <a:lnTo>
                    <a:pt x="1116" y="1081"/>
                  </a:lnTo>
                  <a:lnTo>
                    <a:pt x="1136" y="1058"/>
                  </a:lnTo>
                  <a:lnTo>
                    <a:pt x="1157" y="1033"/>
                  </a:lnTo>
                  <a:lnTo>
                    <a:pt x="1177" y="1006"/>
                  </a:lnTo>
                  <a:lnTo>
                    <a:pt x="1195" y="979"/>
                  </a:lnTo>
                  <a:lnTo>
                    <a:pt x="1195" y="979"/>
                  </a:lnTo>
                  <a:lnTo>
                    <a:pt x="1202" y="965"/>
                  </a:lnTo>
                  <a:lnTo>
                    <a:pt x="1209" y="952"/>
                  </a:lnTo>
                  <a:lnTo>
                    <a:pt x="1221" y="924"/>
                  </a:lnTo>
                  <a:lnTo>
                    <a:pt x="1221" y="924"/>
                  </a:lnTo>
                  <a:lnTo>
                    <a:pt x="1228" y="904"/>
                  </a:lnTo>
                  <a:lnTo>
                    <a:pt x="1236" y="886"/>
                  </a:lnTo>
                  <a:lnTo>
                    <a:pt x="1236" y="886"/>
                  </a:lnTo>
                  <a:lnTo>
                    <a:pt x="1244" y="870"/>
                  </a:lnTo>
                  <a:lnTo>
                    <a:pt x="1250" y="855"/>
                  </a:lnTo>
                  <a:lnTo>
                    <a:pt x="1255" y="838"/>
                  </a:lnTo>
                  <a:lnTo>
                    <a:pt x="1259" y="822"/>
                  </a:lnTo>
                  <a:lnTo>
                    <a:pt x="1263" y="806"/>
                  </a:lnTo>
                  <a:lnTo>
                    <a:pt x="1266" y="789"/>
                  </a:lnTo>
                  <a:lnTo>
                    <a:pt x="1268" y="773"/>
                  </a:lnTo>
                  <a:lnTo>
                    <a:pt x="1269" y="756"/>
                  </a:lnTo>
                  <a:lnTo>
                    <a:pt x="1271" y="723"/>
                  </a:lnTo>
                  <a:lnTo>
                    <a:pt x="1271" y="691"/>
                  </a:lnTo>
                  <a:lnTo>
                    <a:pt x="1268" y="660"/>
                  </a:lnTo>
                  <a:lnTo>
                    <a:pt x="1266" y="629"/>
                  </a:lnTo>
                  <a:lnTo>
                    <a:pt x="1266" y="629"/>
                  </a:lnTo>
                  <a:lnTo>
                    <a:pt x="1263" y="598"/>
                  </a:lnTo>
                  <a:lnTo>
                    <a:pt x="1260" y="566"/>
                  </a:lnTo>
                  <a:lnTo>
                    <a:pt x="1256" y="533"/>
                  </a:lnTo>
                  <a:lnTo>
                    <a:pt x="1250" y="500"/>
                  </a:lnTo>
                  <a:lnTo>
                    <a:pt x="1242" y="467"/>
                  </a:lnTo>
                  <a:lnTo>
                    <a:pt x="1237" y="452"/>
                  </a:lnTo>
                  <a:lnTo>
                    <a:pt x="1232" y="436"/>
                  </a:lnTo>
                  <a:lnTo>
                    <a:pt x="1226" y="421"/>
                  </a:lnTo>
                  <a:lnTo>
                    <a:pt x="1219" y="405"/>
                  </a:lnTo>
                  <a:lnTo>
                    <a:pt x="1212" y="392"/>
                  </a:lnTo>
                  <a:lnTo>
                    <a:pt x="1203" y="377"/>
                  </a:lnTo>
                  <a:lnTo>
                    <a:pt x="1203" y="377"/>
                  </a:lnTo>
                  <a:lnTo>
                    <a:pt x="1184" y="346"/>
                  </a:lnTo>
                  <a:lnTo>
                    <a:pt x="1184" y="346"/>
                  </a:lnTo>
                  <a:lnTo>
                    <a:pt x="1169" y="324"/>
                  </a:lnTo>
                  <a:lnTo>
                    <a:pt x="1155" y="301"/>
                  </a:lnTo>
                  <a:lnTo>
                    <a:pt x="1138" y="280"/>
                  </a:lnTo>
                  <a:lnTo>
                    <a:pt x="1130" y="271"/>
                  </a:lnTo>
                  <a:lnTo>
                    <a:pt x="1122" y="263"/>
                  </a:lnTo>
                  <a:lnTo>
                    <a:pt x="1122" y="263"/>
                  </a:lnTo>
                  <a:lnTo>
                    <a:pt x="1114" y="255"/>
                  </a:lnTo>
                  <a:lnTo>
                    <a:pt x="1114" y="255"/>
                  </a:lnTo>
                  <a:lnTo>
                    <a:pt x="1103" y="245"/>
                  </a:lnTo>
                  <a:lnTo>
                    <a:pt x="1098" y="240"/>
                  </a:lnTo>
                  <a:lnTo>
                    <a:pt x="1095" y="235"/>
                  </a:lnTo>
                  <a:lnTo>
                    <a:pt x="1095" y="235"/>
                  </a:lnTo>
                  <a:lnTo>
                    <a:pt x="1090" y="227"/>
                  </a:lnTo>
                  <a:lnTo>
                    <a:pt x="1084" y="219"/>
                  </a:lnTo>
                  <a:lnTo>
                    <a:pt x="1077" y="213"/>
                  </a:lnTo>
                  <a:lnTo>
                    <a:pt x="1071" y="207"/>
                  </a:lnTo>
                  <a:lnTo>
                    <a:pt x="1071" y="207"/>
                  </a:lnTo>
                  <a:lnTo>
                    <a:pt x="1063" y="200"/>
                  </a:lnTo>
                  <a:lnTo>
                    <a:pt x="1055" y="190"/>
                  </a:lnTo>
                  <a:lnTo>
                    <a:pt x="1055" y="190"/>
                  </a:lnTo>
                  <a:lnTo>
                    <a:pt x="1044" y="180"/>
                  </a:lnTo>
                  <a:lnTo>
                    <a:pt x="1033" y="170"/>
                  </a:lnTo>
                  <a:lnTo>
                    <a:pt x="1021" y="161"/>
                  </a:lnTo>
                  <a:lnTo>
                    <a:pt x="1008" y="153"/>
                  </a:lnTo>
                  <a:lnTo>
                    <a:pt x="1008" y="153"/>
                  </a:lnTo>
                  <a:lnTo>
                    <a:pt x="992" y="142"/>
                  </a:lnTo>
                  <a:lnTo>
                    <a:pt x="983" y="137"/>
                  </a:lnTo>
                  <a:lnTo>
                    <a:pt x="976" y="130"/>
                  </a:lnTo>
                  <a:lnTo>
                    <a:pt x="976" y="130"/>
                  </a:lnTo>
                  <a:lnTo>
                    <a:pt x="971" y="126"/>
                  </a:lnTo>
                  <a:lnTo>
                    <a:pt x="966" y="124"/>
                  </a:lnTo>
                  <a:lnTo>
                    <a:pt x="955" y="121"/>
                  </a:lnTo>
                  <a:lnTo>
                    <a:pt x="955" y="121"/>
                  </a:lnTo>
                  <a:lnTo>
                    <a:pt x="947" y="119"/>
                  </a:lnTo>
                  <a:lnTo>
                    <a:pt x="943" y="117"/>
                  </a:lnTo>
                  <a:lnTo>
                    <a:pt x="940" y="115"/>
                  </a:lnTo>
                  <a:lnTo>
                    <a:pt x="940" y="115"/>
                  </a:lnTo>
                  <a:lnTo>
                    <a:pt x="934" y="108"/>
                  </a:lnTo>
                  <a:lnTo>
                    <a:pt x="927" y="103"/>
                  </a:lnTo>
                  <a:lnTo>
                    <a:pt x="911" y="92"/>
                  </a:lnTo>
                  <a:lnTo>
                    <a:pt x="896" y="84"/>
                  </a:lnTo>
                  <a:lnTo>
                    <a:pt x="880" y="77"/>
                  </a:lnTo>
                  <a:lnTo>
                    <a:pt x="880" y="77"/>
                  </a:lnTo>
                  <a:lnTo>
                    <a:pt x="867" y="71"/>
                  </a:lnTo>
                  <a:lnTo>
                    <a:pt x="852" y="65"/>
                  </a:lnTo>
                  <a:lnTo>
                    <a:pt x="837" y="59"/>
                  </a:lnTo>
                  <a:lnTo>
                    <a:pt x="820" y="54"/>
                  </a:lnTo>
                  <a:lnTo>
                    <a:pt x="803" y="50"/>
                  </a:lnTo>
                  <a:lnTo>
                    <a:pt x="785" y="47"/>
                  </a:lnTo>
                  <a:lnTo>
                    <a:pt x="767" y="45"/>
                  </a:lnTo>
                  <a:lnTo>
                    <a:pt x="751" y="44"/>
                  </a:lnTo>
                  <a:lnTo>
                    <a:pt x="751" y="44"/>
                  </a:lnTo>
                  <a:lnTo>
                    <a:pt x="731" y="43"/>
                  </a:lnTo>
                  <a:lnTo>
                    <a:pt x="712" y="41"/>
                  </a:lnTo>
                  <a:lnTo>
                    <a:pt x="712" y="41"/>
                  </a:lnTo>
                  <a:lnTo>
                    <a:pt x="693" y="39"/>
                  </a:lnTo>
                  <a:lnTo>
                    <a:pt x="672" y="38"/>
                  </a:lnTo>
                  <a:lnTo>
                    <a:pt x="670" y="38"/>
                  </a:lnTo>
                  <a:lnTo>
                    <a:pt x="668" y="4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4" name="Freeform 409">
              <a:extLst>
                <a:ext uri="{FF2B5EF4-FFF2-40B4-BE49-F238E27FC236}">
                  <a16:creationId xmlns:a16="http://schemas.microsoft.com/office/drawing/2014/main" id="{3079C291-46C0-095A-F7F5-7C662459A70A}"/>
                </a:ext>
              </a:extLst>
            </p:cNvPr>
            <p:cNvSpPr/>
            <p:nvPr/>
          </p:nvSpPr>
          <p:spPr bwMode="auto">
            <a:xfrm>
              <a:off x="5319713" y="3249613"/>
              <a:ext cx="493713" cy="57150"/>
            </a:xfrm>
            <a:custGeom>
              <a:avLst/>
              <a:gdLst/>
              <a:ahLst/>
              <a:cxnLst>
                <a:cxn ang="0">
                  <a:pos x="488" y="109"/>
                </a:cxn>
                <a:cxn ang="0">
                  <a:pos x="463" y="107"/>
                </a:cxn>
                <a:cxn ang="0">
                  <a:pos x="442" y="104"/>
                </a:cxn>
                <a:cxn ang="0">
                  <a:pos x="431" y="101"/>
                </a:cxn>
                <a:cxn ang="0">
                  <a:pos x="395" y="96"/>
                </a:cxn>
                <a:cxn ang="0">
                  <a:pos x="346" y="93"/>
                </a:cxn>
                <a:cxn ang="0">
                  <a:pos x="339" y="93"/>
                </a:cxn>
                <a:cxn ang="0">
                  <a:pos x="272" y="88"/>
                </a:cxn>
                <a:cxn ang="0">
                  <a:pos x="206" y="81"/>
                </a:cxn>
                <a:cxn ang="0">
                  <a:pos x="157" y="74"/>
                </a:cxn>
                <a:cxn ang="0">
                  <a:pos x="106" y="65"/>
                </a:cxn>
                <a:cxn ang="0">
                  <a:pos x="56" y="51"/>
                </a:cxn>
                <a:cxn ang="0">
                  <a:pos x="9" y="32"/>
                </a:cxn>
                <a:cxn ang="0">
                  <a:pos x="6" y="30"/>
                </a:cxn>
                <a:cxn ang="0">
                  <a:pos x="1" y="24"/>
                </a:cxn>
                <a:cxn ang="0">
                  <a:pos x="0" y="15"/>
                </a:cxn>
                <a:cxn ang="0">
                  <a:pos x="3" y="9"/>
                </a:cxn>
                <a:cxn ang="0">
                  <a:pos x="12" y="1"/>
                </a:cxn>
                <a:cxn ang="0">
                  <a:pos x="20" y="0"/>
                </a:cxn>
                <a:cxn ang="0">
                  <a:pos x="24" y="0"/>
                </a:cxn>
                <a:cxn ang="0">
                  <a:pos x="29" y="2"/>
                </a:cxn>
                <a:cxn ang="0">
                  <a:pos x="57" y="13"/>
                </a:cxn>
                <a:cxn ang="0">
                  <a:pos x="117" y="31"/>
                </a:cxn>
                <a:cxn ang="0">
                  <a:pos x="178" y="41"/>
                </a:cxn>
                <a:cxn ang="0">
                  <a:pos x="270" y="50"/>
                </a:cxn>
                <a:cxn ang="0">
                  <a:pos x="273" y="50"/>
                </a:cxn>
                <a:cxn ang="0">
                  <a:pos x="356" y="60"/>
                </a:cxn>
                <a:cxn ang="0">
                  <a:pos x="409" y="66"/>
                </a:cxn>
                <a:cxn ang="0">
                  <a:pos x="463" y="70"/>
                </a:cxn>
                <a:cxn ang="0">
                  <a:pos x="489" y="71"/>
                </a:cxn>
                <a:cxn ang="0">
                  <a:pos x="517" y="71"/>
                </a:cxn>
                <a:cxn ang="0">
                  <a:pos x="596" y="69"/>
                </a:cxn>
                <a:cxn ang="0">
                  <a:pos x="693" y="63"/>
                </a:cxn>
                <a:cxn ang="0">
                  <a:pos x="714" y="62"/>
                </a:cxn>
                <a:cxn ang="0">
                  <a:pos x="738" y="61"/>
                </a:cxn>
                <a:cxn ang="0">
                  <a:pos x="784" y="55"/>
                </a:cxn>
                <a:cxn ang="0">
                  <a:pos x="807" y="48"/>
                </a:cxn>
                <a:cxn ang="0">
                  <a:pos x="818" y="44"/>
                </a:cxn>
                <a:cxn ang="0">
                  <a:pos x="854" y="38"/>
                </a:cxn>
                <a:cxn ang="0">
                  <a:pos x="874" y="34"/>
                </a:cxn>
                <a:cxn ang="0">
                  <a:pos x="895" y="30"/>
                </a:cxn>
                <a:cxn ang="0">
                  <a:pos x="896" y="29"/>
                </a:cxn>
                <a:cxn ang="0">
                  <a:pos x="902" y="26"/>
                </a:cxn>
                <a:cxn ang="0">
                  <a:pos x="915" y="25"/>
                </a:cxn>
                <a:cxn ang="0">
                  <a:pos x="919" y="25"/>
                </a:cxn>
                <a:cxn ang="0">
                  <a:pos x="927" y="27"/>
                </a:cxn>
                <a:cxn ang="0">
                  <a:pos x="931" y="33"/>
                </a:cxn>
                <a:cxn ang="0">
                  <a:pos x="933" y="37"/>
                </a:cxn>
                <a:cxn ang="0">
                  <a:pos x="931" y="49"/>
                </a:cxn>
                <a:cxn ang="0">
                  <a:pos x="926" y="56"/>
                </a:cxn>
                <a:cxn ang="0">
                  <a:pos x="919" y="60"/>
                </a:cxn>
                <a:cxn ang="0">
                  <a:pos x="900" y="67"/>
                </a:cxn>
                <a:cxn ang="0">
                  <a:pos x="858" y="77"/>
                </a:cxn>
                <a:cxn ang="0">
                  <a:pos x="794" y="88"/>
                </a:cxn>
                <a:cxn ang="0">
                  <a:pos x="752" y="93"/>
                </a:cxn>
                <a:cxn ang="0">
                  <a:pos x="684" y="100"/>
                </a:cxn>
                <a:cxn ang="0">
                  <a:pos x="663" y="103"/>
                </a:cxn>
                <a:cxn ang="0">
                  <a:pos x="602" y="104"/>
                </a:cxn>
                <a:cxn ang="0">
                  <a:pos x="559" y="105"/>
                </a:cxn>
                <a:cxn ang="0">
                  <a:pos x="533" y="107"/>
                </a:cxn>
                <a:cxn ang="0">
                  <a:pos x="510" y="108"/>
                </a:cxn>
                <a:cxn ang="0">
                  <a:pos x="488" y="109"/>
                </a:cxn>
              </a:cxnLst>
              <a:rect l="0" t="0" r="r" b="b"/>
              <a:pathLst>
                <a:path w="933" h="109">
                  <a:moveTo>
                    <a:pt x="488" y="109"/>
                  </a:moveTo>
                  <a:lnTo>
                    <a:pt x="488" y="109"/>
                  </a:lnTo>
                  <a:lnTo>
                    <a:pt x="475" y="108"/>
                  </a:lnTo>
                  <a:lnTo>
                    <a:pt x="463" y="107"/>
                  </a:lnTo>
                  <a:lnTo>
                    <a:pt x="452" y="106"/>
                  </a:lnTo>
                  <a:lnTo>
                    <a:pt x="442" y="104"/>
                  </a:lnTo>
                  <a:lnTo>
                    <a:pt x="442" y="104"/>
                  </a:lnTo>
                  <a:lnTo>
                    <a:pt x="431" y="101"/>
                  </a:lnTo>
                  <a:lnTo>
                    <a:pt x="419" y="99"/>
                  </a:lnTo>
                  <a:lnTo>
                    <a:pt x="395" y="96"/>
                  </a:lnTo>
                  <a:lnTo>
                    <a:pt x="370" y="94"/>
                  </a:lnTo>
                  <a:lnTo>
                    <a:pt x="346" y="93"/>
                  </a:lnTo>
                  <a:lnTo>
                    <a:pt x="339" y="93"/>
                  </a:lnTo>
                  <a:lnTo>
                    <a:pt x="339" y="93"/>
                  </a:lnTo>
                  <a:lnTo>
                    <a:pt x="306" y="91"/>
                  </a:lnTo>
                  <a:lnTo>
                    <a:pt x="272" y="88"/>
                  </a:lnTo>
                  <a:lnTo>
                    <a:pt x="239" y="85"/>
                  </a:lnTo>
                  <a:lnTo>
                    <a:pt x="206" y="81"/>
                  </a:lnTo>
                  <a:lnTo>
                    <a:pt x="206" y="81"/>
                  </a:lnTo>
                  <a:lnTo>
                    <a:pt x="157" y="74"/>
                  </a:lnTo>
                  <a:lnTo>
                    <a:pt x="131" y="70"/>
                  </a:lnTo>
                  <a:lnTo>
                    <a:pt x="106" y="65"/>
                  </a:lnTo>
                  <a:lnTo>
                    <a:pt x="81" y="59"/>
                  </a:lnTo>
                  <a:lnTo>
                    <a:pt x="56" y="51"/>
                  </a:lnTo>
                  <a:lnTo>
                    <a:pt x="32" y="42"/>
                  </a:lnTo>
                  <a:lnTo>
                    <a:pt x="9" y="32"/>
                  </a:lnTo>
                  <a:lnTo>
                    <a:pt x="9" y="32"/>
                  </a:lnTo>
                  <a:lnTo>
                    <a:pt x="6" y="30"/>
                  </a:lnTo>
                  <a:lnTo>
                    <a:pt x="3" y="28"/>
                  </a:lnTo>
                  <a:lnTo>
                    <a:pt x="1" y="24"/>
                  </a:lnTo>
                  <a:lnTo>
                    <a:pt x="0" y="19"/>
                  </a:lnTo>
                  <a:lnTo>
                    <a:pt x="0" y="15"/>
                  </a:lnTo>
                  <a:lnTo>
                    <a:pt x="0" y="15"/>
                  </a:lnTo>
                  <a:lnTo>
                    <a:pt x="3" y="9"/>
                  </a:lnTo>
                  <a:lnTo>
                    <a:pt x="7" y="4"/>
                  </a:lnTo>
                  <a:lnTo>
                    <a:pt x="12" y="1"/>
                  </a:lnTo>
                  <a:lnTo>
                    <a:pt x="17" y="0"/>
                  </a:lnTo>
                  <a:lnTo>
                    <a:pt x="20" y="0"/>
                  </a:lnTo>
                  <a:lnTo>
                    <a:pt x="20" y="0"/>
                  </a:lnTo>
                  <a:lnTo>
                    <a:pt x="24" y="0"/>
                  </a:lnTo>
                  <a:lnTo>
                    <a:pt x="29" y="2"/>
                  </a:lnTo>
                  <a:lnTo>
                    <a:pt x="29" y="2"/>
                  </a:lnTo>
                  <a:lnTo>
                    <a:pt x="42" y="8"/>
                  </a:lnTo>
                  <a:lnTo>
                    <a:pt x="57" y="13"/>
                  </a:lnTo>
                  <a:lnTo>
                    <a:pt x="86" y="24"/>
                  </a:lnTo>
                  <a:lnTo>
                    <a:pt x="117" y="31"/>
                  </a:lnTo>
                  <a:lnTo>
                    <a:pt x="147" y="37"/>
                  </a:lnTo>
                  <a:lnTo>
                    <a:pt x="178" y="41"/>
                  </a:lnTo>
                  <a:lnTo>
                    <a:pt x="209" y="45"/>
                  </a:lnTo>
                  <a:lnTo>
                    <a:pt x="270" y="50"/>
                  </a:lnTo>
                  <a:lnTo>
                    <a:pt x="273" y="50"/>
                  </a:lnTo>
                  <a:lnTo>
                    <a:pt x="273" y="50"/>
                  </a:lnTo>
                  <a:lnTo>
                    <a:pt x="315" y="55"/>
                  </a:lnTo>
                  <a:lnTo>
                    <a:pt x="356" y="60"/>
                  </a:lnTo>
                  <a:lnTo>
                    <a:pt x="356" y="60"/>
                  </a:lnTo>
                  <a:lnTo>
                    <a:pt x="409" y="66"/>
                  </a:lnTo>
                  <a:lnTo>
                    <a:pt x="436" y="68"/>
                  </a:lnTo>
                  <a:lnTo>
                    <a:pt x="463" y="70"/>
                  </a:lnTo>
                  <a:lnTo>
                    <a:pt x="463" y="70"/>
                  </a:lnTo>
                  <a:lnTo>
                    <a:pt x="489" y="71"/>
                  </a:lnTo>
                  <a:lnTo>
                    <a:pt x="517" y="71"/>
                  </a:lnTo>
                  <a:lnTo>
                    <a:pt x="517" y="71"/>
                  </a:lnTo>
                  <a:lnTo>
                    <a:pt x="557" y="71"/>
                  </a:lnTo>
                  <a:lnTo>
                    <a:pt x="596" y="69"/>
                  </a:lnTo>
                  <a:lnTo>
                    <a:pt x="675" y="64"/>
                  </a:lnTo>
                  <a:lnTo>
                    <a:pt x="693" y="63"/>
                  </a:lnTo>
                  <a:lnTo>
                    <a:pt x="693" y="63"/>
                  </a:lnTo>
                  <a:lnTo>
                    <a:pt x="714" y="62"/>
                  </a:lnTo>
                  <a:lnTo>
                    <a:pt x="714" y="62"/>
                  </a:lnTo>
                  <a:lnTo>
                    <a:pt x="738" y="61"/>
                  </a:lnTo>
                  <a:lnTo>
                    <a:pt x="760" y="59"/>
                  </a:lnTo>
                  <a:lnTo>
                    <a:pt x="784" y="55"/>
                  </a:lnTo>
                  <a:lnTo>
                    <a:pt x="795" y="51"/>
                  </a:lnTo>
                  <a:lnTo>
                    <a:pt x="807" y="48"/>
                  </a:lnTo>
                  <a:lnTo>
                    <a:pt x="807" y="48"/>
                  </a:lnTo>
                  <a:lnTo>
                    <a:pt x="818" y="44"/>
                  </a:lnTo>
                  <a:lnTo>
                    <a:pt x="831" y="42"/>
                  </a:lnTo>
                  <a:lnTo>
                    <a:pt x="854" y="38"/>
                  </a:lnTo>
                  <a:lnTo>
                    <a:pt x="854" y="38"/>
                  </a:lnTo>
                  <a:lnTo>
                    <a:pt x="874" y="34"/>
                  </a:lnTo>
                  <a:lnTo>
                    <a:pt x="894" y="30"/>
                  </a:lnTo>
                  <a:lnTo>
                    <a:pt x="895" y="30"/>
                  </a:lnTo>
                  <a:lnTo>
                    <a:pt x="896" y="29"/>
                  </a:lnTo>
                  <a:lnTo>
                    <a:pt x="896" y="29"/>
                  </a:lnTo>
                  <a:lnTo>
                    <a:pt x="899" y="27"/>
                  </a:lnTo>
                  <a:lnTo>
                    <a:pt x="902" y="26"/>
                  </a:lnTo>
                  <a:lnTo>
                    <a:pt x="908" y="25"/>
                  </a:lnTo>
                  <a:lnTo>
                    <a:pt x="915" y="25"/>
                  </a:lnTo>
                  <a:lnTo>
                    <a:pt x="915" y="25"/>
                  </a:lnTo>
                  <a:lnTo>
                    <a:pt x="919" y="25"/>
                  </a:lnTo>
                  <a:lnTo>
                    <a:pt x="923" y="26"/>
                  </a:lnTo>
                  <a:lnTo>
                    <a:pt x="927" y="27"/>
                  </a:lnTo>
                  <a:lnTo>
                    <a:pt x="929" y="29"/>
                  </a:lnTo>
                  <a:lnTo>
                    <a:pt x="931" y="33"/>
                  </a:lnTo>
                  <a:lnTo>
                    <a:pt x="933" y="37"/>
                  </a:lnTo>
                  <a:lnTo>
                    <a:pt x="933" y="37"/>
                  </a:lnTo>
                  <a:lnTo>
                    <a:pt x="933" y="43"/>
                  </a:lnTo>
                  <a:lnTo>
                    <a:pt x="931" y="49"/>
                  </a:lnTo>
                  <a:lnTo>
                    <a:pt x="929" y="53"/>
                  </a:lnTo>
                  <a:lnTo>
                    <a:pt x="926" y="56"/>
                  </a:lnTo>
                  <a:lnTo>
                    <a:pt x="923" y="58"/>
                  </a:lnTo>
                  <a:lnTo>
                    <a:pt x="919" y="60"/>
                  </a:lnTo>
                  <a:lnTo>
                    <a:pt x="919" y="60"/>
                  </a:lnTo>
                  <a:lnTo>
                    <a:pt x="900" y="67"/>
                  </a:lnTo>
                  <a:lnTo>
                    <a:pt x="879" y="73"/>
                  </a:lnTo>
                  <a:lnTo>
                    <a:pt x="858" y="77"/>
                  </a:lnTo>
                  <a:lnTo>
                    <a:pt x="838" y="81"/>
                  </a:lnTo>
                  <a:lnTo>
                    <a:pt x="794" y="88"/>
                  </a:lnTo>
                  <a:lnTo>
                    <a:pt x="752" y="93"/>
                  </a:lnTo>
                  <a:lnTo>
                    <a:pt x="752" y="93"/>
                  </a:lnTo>
                  <a:lnTo>
                    <a:pt x="718" y="96"/>
                  </a:lnTo>
                  <a:lnTo>
                    <a:pt x="684" y="100"/>
                  </a:lnTo>
                  <a:lnTo>
                    <a:pt x="684" y="100"/>
                  </a:lnTo>
                  <a:lnTo>
                    <a:pt x="663" y="103"/>
                  </a:lnTo>
                  <a:lnTo>
                    <a:pt x="644" y="104"/>
                  </a:lnTo>
                  <a:lnTo>
                    <a:pt x="602" y="104"/>
                  </a:lnTo>
                  <a:lnTo>
                    <a:pt x="602" y="104"/>
                  </a:lnTo>
                  <a:lnTo>
                    <a:pt x="559" y="105"/>
                  </a:lnTo>
                  <a:lnTo>
                    <a:pt x="559" y="105"/>
                  </a:lnTo>
                  <a:lnTo>
                    <a:pt x="533" y="107"/>
                  </a:lnTo>
                  <a:lnTo>
                    <a:pt x="533" y="107"/>
                  </a:lnTo>
                  <a:lnTo>
                    <a:pt x="510" y="108"/>
                  </a:lnTo>
                  <a:lnTo>
                    <a:pt x="488" y="109"/>
                  </a:lnTo>
                  <a:lnTo>
                    <a:pt x="488" y="109"/>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5" name="Freeform 410">
              <a:extLst>
                <a:ext uri="{FF2B5EF4-FFF2-40B4-BE49-F238E27FC236}">
                  <a16:creationId xmlns:a16="http://schemas.microsoft.com/office/drawing/2014/main" id="{BF3B6007-2D9E-0952-6AC8-DC418FB5E0B9}"/>
                </a:ext>
              </a:extLst>
            </p:cNvPr>
            <p:cNvSpPr/>
            <p:nvPr/>
          </p:nvSpPr>
          <p:spPr bwMode="auto">
            <a:xfrm>
              <a:off x="5219701" y="3473450"/>
              <a:ext cx="684213" cy="31750"/>
            </a:xfrm>
            <a:custGeom>
              <a:avLst/>
              <a:gdLst/>
              <a:ahLst/>
              <a:cxnLst>
                <a:cxn ang="0">
                  <a:pos x="1274" y="61"/>
                </a:cxn>
                <a:cxn ang="0">
                  <a:pos x="1271" y="61"/>
                </a:cxn>
                <a:cxn ang="0">
                  <a:pos x="1219" y="56"/>
                </a:cxn>
                <a:cxn ang="0">
                  <a:pos x="1171" y="55"/>
                </a:cxn>
                <a:cxn ang="0">
                  <a:pos x="1140" y="55"/>
                </a:cxn>
                <a:cxn ang="0">
                  <a:pos x="1109" y="55"/>
                </a:cxn>
                <a:cxn ang="0">
                  <a:pos x="1071" y="54"/>
                </a:cxn>
                <a:cxn ang="0">
                  <a:pos x="1034" y="52"/>
                </a:cxn>
                <a:cxn ang="0">
                  <a:pos x="960" y="49"/>
                </a:cxn>
                <a:cxn ang="0">
                  <a:pos x="889" y="48"/>
                </a:cxn>
                <a:cxn ang="0">
                  <a:pos x="820" y="46"/>
                </a:cxn>
                <a:cxn ang="0">
                  <a:pos x="681" y="43"/>
                </a:cxn>
                <a:cxn ang="0">
                  <a:pos x="570" y="43"/>
                </a:cxn>
                <a:cxn ang="0">
                  <a:pos x="460" y="42"/>
                </a:cxn>
                <a:cxn ang="0">
                  <a:pos x="393" y="43"/>
                </a:cxn>
                <a:cxn ang="0">
                  <a:pos x="333" y="43"/>
                </a:cxn>
                <a:cxn ang="0">
                  <a:pos x="289" y="45"/>
                </a:cxn>
                <a:cxn ang="0">
                  <a:pos x="212" y="46"/>
                </a:cxn>
                <a:cxn ang="0">
                  <a:pos x="164" y="45"/>
                </a:cxn>
                <a:cxn ang="0">
                  <a:pos x="111" y="42"/>
                </a:cxn>
                <a:cxn ang="0">
                  <a:pos x="64" y="38"/>
                </a:cxn>
                <a:cxn ang="0">
                  <a:pos x="18" y="36"/>
                </a:cxn>
                <a:cxn ang="0">
                  <a:pos x="13" y="36"/>
                </a:cxn>
                <a:cxn ang="0">
                  <a:pos x="7" y="33"/>
                </a:cxn>
                <a:cxn ang="0">
                  <a:pos x="3" y="28"/>
                </a:cxn>
                <a:cxn ang="0">
                  <a:pos x="0" y="18"/>
                </a:cxn>
                <a:cxn ang="0">
                  <a:pos x="1" y="12"/>
                </a:cxn>
                <a:cxn ang="0">
                  <a:pos x="4" y="7"/>
                </a:cxn>
                <a:cxn ang="0">
                  <a:pos x="10" y="2"/>
                </a:cxn>
                <a:cxn ang="0">
                  <a:pos x="18" y="0"/>
                </a:cxn>
                <a:cxn ang="0">
                  <a:pos x="40" y="0"/>
                </a:cxn>
                <a:cxn ang="0">
                  <a:pos x="107" y="4"/>
                </a:cxn>
                <a:cxn ang="0">
                  <a:pos x="152" y="8"/>
                </a:cxn>
                <a:cxn ang="0">
                  <a:pos x="197" y="10"/>
                </a:cxn>
                <a:cxn ang="0">
                  <a:pos x="200" y="10"/>
                </a:cxn>
                <a:cxn ang="0">
                  <a:pos x="283" y="9"/>
                </a:cxn>
                <a:cxn ang="0">
                  <a:pos x="324" y="8"/>
                </a:cxn>
                <a:cxn ang="0">
                  <a:pos x="715" y="7"/>
                </a:cxn>
                <a:cxn ang="0">
                  <a:pos x="750" y="8"/>
                </a:cxn>
                <a:cxn ang="0">
                  <a:pos x="784" y="10"/>
                </a:cxn>
                <a:cxn ang="0">
                  <a:pos x="855" y="13"/>
                </a:cxn>
                <a:cxn ang="0">
                  <a:pos x="894" y="13"/>
                </a:cxn>
                <a:cxn ang="0">
                  <a:pos x="932" y="12"/>
                </a:cxn>
                <a:cxn ang="0">
                  <a:pos x="963" y="13"/>
                </a:cxn>
                <a:cxn ang="0">
                  <a:pos x="989" y="15"/>
                </a:cxn>
                <a:cxn ang="0">
                  <a:pos x="1043" y="19"/>
                </a:cxn>
                <a:cxn ang="0">
                  <a:pos x="1096" y="19"/>
                </a:cxn>
                <a:cxn ang="0">
                  <a:pos x="1125" y="19"/>
                </a:cxn>
                <a:cxn ang="0">
                  <a:pos x="1154" y="19"/>
                </a:cxn>
                <a:cxn ang="0">
                  <a:pos x="1217" y="20"/>
                </a:cxn>
                <a:cxn ang="0">
                  <a:pos x="1281" y="26"/>
                </a:cxn>
                <a:cxn ang="0">
                  <a:pos x="1285" y="27"/>
                </a:cxn>
                <a:cxn ang="0">
                  <a:pos x="1290" y="31"/>
                </a:cxn>
                <a:cxn ang="0">
                  <a:pos x="1293" y="38"/>
                </a:cxn>
                <a:cxn ang="0">
                  <a:pos x="1293" y="42"/>
                </a:cxn>
                <a:cxn ang="0">
                  <a:pos x="1290" y="52"/>
                </a:cxn>
                <a:cxn ang="0">
                  <a:pos x="1285" y="57"/>
                </a:cxn>
                <a:cxn ang="0">
                  <a:pos x="1278" y="61"/>
                </a:cxn>
                <a:cxn ang="0">
                  <a:pos x="1274" y="61"/>
                </a:cxn>
                <a:cxn ang="0">
                  <a:pos x="1274" y="61"/>
                </a:cxn>
              </a:cxnLst>
              <a:rect l="0" t="0" r="r" b="b"/>
              <a:pathLst>
                <a:path w="1293" h="61">
                  <a:moveTo>
                    <a:pt x="1274" y="61"/>
                  </a:moveTo>
                  <a:lnTo>
                    <a:pt x="1274" y="61"/>
                  </a:lnTo>
                  <a:lnTo>
                    <a:pt x="1271" y="61"/>
                  </a:lnTo>
                  <a:lnTo>
                    <a:pt x="1271" y="61"/>
                  </a:lnTo>
                  <a:lnTo>
                    <a:pt x="1245" y="58"/>
                  </a:lnTo>
                  <a:lnTo>
                    <a:pt x="1219" y="56"/>
                  </a:lnTo>
                  <a:lnTo>
                    <a:pt x="1194" y="55"/>
                  </a:lnTo>
                  <a:lnTo>
                    <a:pt x="1171" y="55"/>
                  </a:lnTo>
                  <a:lnTo>
                    <a:pt x="1171" y="55"/>
                  </a:lnTo>
                  <a:lnTo>
                    <a:pt x="1140" y="55"/>
                  </a:lnTo>
                  <a:lnTo>
                    <a:pt x="1140" y="55"/>
                  </a:lnTo>
                  <a:lnTo>
                    <a:pt x="1109" y="55"/>
                  </a:lnTo>
                  <a:lnTo>
                    <a:pt x="1109" y="55"/>
                  </a:lnTo>
                  <a:lnTo>
                    <a:pt x="1071" y="54"/>
                  </a:lnTo>
                  <a:lnTo>
                    <a:pt x="1034" y="52"/>
                  </a:lnTo>
                  <a:lnTo>
                    <a:pt x="1034" y="52"/>
                  </a:lnTo>
                  <a:lnTo>
                    <a:pt x="997" y="50"/>
                  </a:lnTo>
                  <a:lnTo>
                    <a:pt x="960" y="49"/>
                  </a:lnTo>
                  <a:lnTo>
                    <a:pt x="960" y="49"/>
                  </a:lnTo>
                  <a:lnTo>
                    <a:pt x="889" y="48"/>
                  </a:lnTo>
                  <a:lnTo>
                    <a:pt x="820" y="46"/>
                  </a:lnTo>
                  <a:lnTo>
                    <a:pt x="820" y="46"/>
                  </a:lnTo>
                  <a:lnTo>
                    <a:pt x="751" y="44"/>
                  </a:lnTo>
                  <a:lnTo>
                    <a:pt x="681" y="43"/>
                  </a:lnTo>
                  <a:lnTo>
                    <a:pt x="681" y="43"/>
                  </a:lnTo>
                  <a:lnTo>
                    <a:pt x="570" y="43"/>
                  </a:lnTo>
                  <a:lnTo>
                    <a:pt x="570" y="43"/>
                  </a:lnTo>
                  <a:lnTo>
                    <a:pt x="460" y="42"/>
                  </a:lnTo>
                  <a:lnTo>
                    <a:pt x="460" y="42"/>
                  </a:lnTo>
                  <a:lnTo>
                    <a:pt x="393" y="43"/>
                  </a:lnTo>
                  <a:lnTo>
                    <a:pt x="333" y="43"/>
                  </a:lnTo>
                  <a:lnTo>
                    <a:pt x="333" y="43"/>
                  </a:lnTo>
                  <a:lnTo>
                    <a:pt x="289" y="45"/>
                  </a:lnTo>
                  <a:lnTo>
                    <a:pt x="289" y="45"/>
                  </a:lnTo>
                  <a:lnTo>
                    <a:pt x="251" y="46"/>
                  </a:lnTo>
                  <a:lnTo>
                    <a:pt x="212" y="46"/>
                  </a:lnTo>
                  <a:lnTo>
                    <a:pt x="212" y="46"/>
                  </a:lnTo>
                  <a:lnTo>
                    <a:pt x="164" y="45"/>
                  </a:lnTo>
                  <a:lnTo>
                    <a:pt x="164" y="45"/>
                  </a:lnTo>
                  <a:lnTo>
                    <a:pt x="111" y="42"/>
                  </a:lnTo>
                  <a:lnTo>
                    <a:pt x="111" y="42"/>
                  </a:lnTo>
                  <a:lnTo>
                    <a:pt x="64" y="38"/>
                  </a:lnTo>
                  <a:lnTo>
                    <a:pt x="41" y="36"/>
                  </a:lnTo>
                  <a:lnTo>
                    <a:pt x="18" y="36"/>
                  </a:lnTo>
                  <a:lnTo>
                    <a:pt x="18" y="36"/>
                  </a:lnTo>
                  <a:lnTo>
                    <a:pt x="13" y="36"/>
                  </a:lnTo>
                  <a:lnTo>
                    <a:pt x="10" y="34"/>
                  </a:lnTo>
                  <a:lnTo>
                    <a:pt x="7" y="33"/>
                  </a:lnTo>
                  <a:lnTo>
                    <a:pt x="4" y="30"/>
                  </a:lnTo>
                  <a:lnTo>
                    <a:pt x="3" y="28"/>
                  </a:lnTo>
                  <a:lnTo>
                    <a:pt x="1" y="25"/>
                  </a:lnTo>
                  <a:lnTo>
                    <a:pt x="0" y="18"/>
                  </a:lnTo>
                  <a:lnTo>
                    <a:pt x="0" y="18"/>
                  </a:lnTo>
                  <a:lnTo>
                    <a:pt x="1" y="12"/>
                  </a:lnTo>
                  <a:lnTo>
                    <a:pt x="3" y="9"/>
                  </a:lnTo>
                  <a:lnTo>
                    <a:pt x="4" y="7"/>
                  </a:lnTo>
                  <a:lnTo>
                    <a:pt x="7" y="3"/>
                  </a:lnTo>
                  <a:lnTo>
                    <a:pt x="10" y="2"/>
                  </a:lnTo>
                  <a:lnTo>
                    <a:pt x="13" y="0"/>
                  </a:lnTo>
                  <a:lnTo>
                    <a:pt x="18" y="0"/>
                  </a:lnTo>
                  <a:lnTo>
                    <a:pt x="18" y="0"/>
                  </a:lnTo>
                  <a:lnTo>
                    <a:pt x="40" y="0"/>
                  </a:lnTo>
                  <a:lnTo>
                    <a:pt x="63" y="1"/>
                  </a:lnTo>
                  <a:lnTo>
                    <a:pt x="107" y="4"/>
                  </a:lnTo>
                  <a:lnTo>
                    <a:pt x="107" y="4"/>
                  </a:lnTo>
                  <a:lnTo>
                    <a:pt x="152" y="8"/>
                  </a:lnTo>
                  <a:lnTo>
                    <a:pt x="175" y="9"/>
                  </a:lnTo>
                  <a:lnTo>
                    <a:pt x="197" y="10"/>
                  </a:lnTo>
                  <a:lnTo>
                    <a:pt x="200" y="10"/>
                  </a:lnTo>
                  <a:lnTo>
                    <a:pt x="200" y="10"/>
                  </a:lnTo>
                  <a:lnTo>
                    <a:pt x="242" y="9"/>
                  </a:lnTo>
                  <a:lnTo>
                    <a:pt x="283" y="9"/>
                  </a:lnTo>
                  <a:lnTo>
                    <a:pt x="283" y="9"/>
                  </a:lnTo>
                  <a:lnTo>
                    <a:pt x="324" y="8"/>
                  </a:lnTo>
                  <a:lnTo>
                    <a:pt x="366" y="7"/>
                  </a:lnTo>
                  <a:lnTo>
                    <a:pt x="715" y="7"/>
                  </a:lnTo>
                  <a:lnTo>
                    <a:pt x="715" y="7"/>
                  </a:lnTo>
                  <a:lnTo>
                    <a:pt x="750" y="8"/>
                  </a:lnTo>
                  <a:lnTo>
                    <a:pt x="784" y="10"/>
                  </a:lnTo>
                  <a:lnTo>
                    <a:pt x="784" y="10"/>
                  </a:lnTo>
                  <a:lnTo>
                    <a:pt x="819" y="12"/>
                  </a:lnTo>
                  <a:lnTo>
                    <a:pt x="855" y="13"/>
                  </a:lnTo>
                  <a:lnTo>
                    <a:pt x="855" y="13"/>
                  </a:lnTo>
                  <a:lnTo>
                    <a:pt x="894" y="13"/>
                  </a:lnTo>
                  <a:lnTo>
                    <a:pt x="894" y="13"/>
                  </a:lnTo>
                  <a:lnTo>
                    <a:pt x="932" y="12"/>
                  </a:lnTo>
                  <a:lnTo>
                    <a:pt x="932" y="12"/>
                  </a:lnTo>
                  <a:lnTo>
                    <a:pt x="963" y="13"/>
                  </a:lnTo>
                  <a:lnTo>
                    <a:pt x="989" y="15"/>
                  </a:lnTo>
                  <a:lnTo>
                    <a:pt x="989" y="15"/>
                  </a:lnTo>
                  <a:lnTo>
                    <a:pt x="1016" y="17"/>
                  </a:lnTo>
                  <a:lnTo>
                    <a:pt x="1043" y="19"/>
                  </a:lnTo>
                  <a:lnTo>
                    <a:pt x="1096" y="19"/>
                  </a:lnTo>
                  <a:lnTo>
                    <a:pt x="1096" y="19"/>
                  </a:lnTo>
                  <a:lnTo>
                    <a:pt x="1125" y="19"/>
                  </a:lnTo>
                  <a:lnTo>
                    <a:pt x="1125" y="19"/>
                  </a:lnTo>
                  <a:lnTo>
                    <a:pt x="1154" y="19"/>
                  </a:lnTo>
                  <a:lnTo>
                    <a:pt x="1154" y="19"/>
                  </a:lnTo>
                  <a:lnTo>
                    <a:pt x="1185" y="19"/>
                  </a:lnTo>
                  <a:lnTo>
                    <a:pt x="1217" y="20"/>
                  </a:lnTo>
                  <a:lnTo>
                    <a:pt x="1249" y="23"/>
                  </a:lnTo>
                  <a:lnTo>
                    <a:pt x="1281" y="26"/>
                  </a:lnTo>
                  <a:lnTo>
                    <a:pt x="1281" y="26"/>
                  </a:lnTo>
                  <a:lnTo>
                    <a:pt x="1285" y="27"/>
                  </a:lnTo>
                  <a:lnTo>
                    <a:pt x="1288" y="29"/>
                  </a:lnTo>
                  <a:lnTo>
                    <a:pt x="1290" y="31"/>
                  </a:lnTo>
                  <a:lnTo>
                    <a:pt x="1292" y="33"/>
                  </a:lnTo>
                  <a:lnTo>
                    <a:pt x="1293" y="38"/>
                  </a:lnTo>
                  <a:lnTo>
                    <a:pt x="1293" y="42"/>
                  </a:lnTo>
                  <a:lnTo>
                    <a:pt x="1293" y="42"/>
                  </a:lnTo>
                  <a:lnTo>
                    <a:pt x="1291" y="49"/>
                  </a:lnTo>
                  <a:lnTo>
                    <a:pt x="1290" y="52"/>
                  </a:lnTo>
                  <a:lnTo>
                    <a:pt x="1287" y="55"/>
                  </a:lnTo>
                  <a:lnTo>
                    <a:pt x="1285" y="57"/>
                  </a:lnTo>
                  <a:lnTo>
                    <a:pt x="1281" y="59"/>
                  </a:lnTo>
                  <a:lnTo>
                    <a:pt x="1278" y="61"/>
                  </a:lnTo>
                  <a:lnTo>
                    <a:pt x="1274" y="61"/>
                  </a:lnTo>
                  <a:lnTo>
                    <a:pt x="1274" y="61"/>
                  </a:lnTo>
                  <a:lnTo>
                    <a:pt x="1274" y="61"/>
                  </a:lnTo>
                  <a:lnTo>
                    <a:pt x="1274" y="6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6" name="Freeform 411">
              <a:extLst>
                <a:ext uri="{FF2B5EF4-FFF2-40B4-BE49-F238E27FC236}">
                  <a16:creationId xmlns:a16="http://schemas.microsoft.com/office/drawing/2014/main" id="{A61C478A-BDA6-BBFC-71E2-53CD20841F14}"/>
                </a:ext>
              </a:extLst>
            </p:cNvPr>
            <p:cNvSpPr/>
            <p:nvPr/>
          </p:nvSpPr>
          <p:spPr bwMode="auto">
            <a:xfrm>
              <a:off x="5334001" y="3676650"/>
              <a:ext cx="481013" cy="55563"/>
            </a:xfrm>
            <a:custGeom>
              <a:avLst/>
              <a:gdLst/>
              <a:ahLst/>
              <a:cxnLst>
                <a:cxn ang="0">
                  <a:pos x="888" y="105"/>
                </a:cxn>
                <a:cxn ang="0">
                  <a:pos x="879" y="103"/>
                </a:cxn>
                <a:cxn ang="0">
                  <a:pos x="854" y="92"/>
                </a:cxn>
                <a:cxn ang="0">
                  <a:pos x="799" y="74"/>
                </a:cxn>
                <a:cxn ang="0">
                  <a:pos x="743" y="62"/>
                </a:cxn>
                <a:cxn ang="0">
                  <a:pos x="658" y="48"/>
                </a:cxn>
                <a:cxn ang="0">
                  <a:pos x="652" y="47"/>
                </a:cxn>
                <a:cxn ang="0">
                  <a:pos x="592" y="41"/>
                </a:cxn>
                <a:cxn ang="0">
                  <a:pos x="533" y="38"/>
                </a:cxn>
                <a:cxn ang="0">
                  <a:pos x="415" y="36"/>
                </a:cxn>
                <a:cxn ang="0">
                  <a:pos x="389" y="37"/>
                </a:cxn>
                <a:cxn ang="0">
                  <a:pos x="341" y="40"/>
                </a:cxn>
                <a:cxn ang="0">
                  <a:pos x="267" y="48"/>
                </a:cxn>
                <a:cxn ang="0">
                  <a:pos x="198" y="58"/>
                </a:cxn>
                <a:cxn ang="0">
                  <a:pos x="167" y="63"/>
                </a:cxn>
                <a:cxn ang="0">
                  <a:pos x="128" y="69"/>
                </a:cxn>
                <a:cxn ang="0">
                  <a:pos x="90" y="77"/>
                </a:cxn>
                <a:cxn ang="0">
                  <a:pos x="71" y="82"/>
                </a:cxn>
                <a:cxn ang="0">
                  <a:pos x="35" y="91"/>
                </a:cxn>
                <a:cxn ang="0">
                  <a:pos x="16" y="93"/>
                </a:cxn>
                <a:cxn ang="0">
                  <a:pos x="14" y="93"/>
                </a:cxn>
                <a:cxn ang="0">
                  <a:pos x="7" y="92"/>
                </a:cxn>
                <a:cxn ang="0">
                  <a:pos x="3" y="88"/>
                </a:cxn>
                <a:cxn ang="0">
                  <a:pos x="0" y="77"/>
                </a:cxn>
                <a:cxn ang="0">
                  <a:pos x="0" y="71"/>
                </a:cxn>
                <a:cxn ang="0">
                  <a:pos x="3" y="64"/>
                </a:cxn>
                <a:cxn ang="0">
                  <a:pos x="9" y="60"/>
                </a:cxn>
                <a:cxn ang="0">
                  <a:pos x="16" y="56"/>
                </a:cxn>
                <a:cxn ang="0">
                  <a:pos x="35" y="54"/>
                </a:cxn>
                <a:cxn ang="0">
                  <a:pos x="89" y="43"/>
                </a:cxn>
                <a:cxn ang="0">
                  <a:pos x="115" y="37"/>
                </a:cxn>
                <a:cxn ang="0">
                  <a:pos x="141" y="32"/>
                </a:cxn>
                <a:cxn ang="0">
                  <a:pos x="250" y="13"/>
                </a:cxn>
                <a:cxn ang="0">
                  <a:pos x="279" y="9"/>
                </a:cxn>
                <a:cxn ang="0">
                  <a:pos x="336" y="4"/>
                </a:cxn>
                <a:cxn ang="0">
                  <a:pos x="419" y="1"/>
                </a:cxn>
                <a:cxn ang="0">
                  <a:pos x="472" y="0"/>
                </a:cxn>
                <a:cxn ang="0">
                  <a:pos x="569" y="3"/>
                </a:cxn>
                <a:cxn ang="0">
                  <a:pos x="651" y="9"/>
                </a:cxn>
                <a:cxn ang="0">
                  <a:pos x="707" y="16"/>
                </a:cxn>
                <a:cxn ang="0">
                  <a:pos x="763" y="26"/>
                </a:cxn>
                <a:cxn ang="0">
                  <a:pos x="819" y="42"/>
                </a:cxn>
                <a:cxn ang="0">
                  <a:pos x="873" y="61"/>
                </a:cxn>
                <a:cxn ang="0">
                  <a:pos x="899" y="72"/>
                </a:cxn>
                <a:cxn ang="0">
                  <a:pos x="904" y="76"/>
                </a:cxn>
                <a:cxn ang="0">
                  <a:pos x="908" y="85"/>
                </a:cxn>
                <a:cxn ang="0">
                  <a:pos x="907" y="88"/>
                </a:cxn>
                <a:cxn ang="0">
                  <a:pos x="901" y="100"/>
                </a:cxn>
                <a:cxn ang="0">
                  <a:pos x="891" y="105"/>
                </a:cxn>
                <a:cxn ang="0">
                  <a:pos x="888" y="105"/>
                </a:cxn>
              </a:cxnLst>
              <a:rect l="0" t="0" r="r" b="b"/>
              <a:pathLst>
                <a:path w="908" h="105">
                  <a:moveTo>
                    <a:pt x="888" y="105"/>
                  </a:moveTo>
                  <a:lnTo>
                    <a:pt x="888" y="105"/>
                  </a:lnTo>
                  <a:lnTo>
                    <a:pt x="884" y="104"/>
                  </a:lnTo>
                  <a:lnTo>
                    <a:pt x="879" y="103"/>
                  </a:lnTo>
                  <a:lnTo>
                    <a:pt x="879" y="103"/>
                  </a:lnTo>
                  <a:lnTo>
                    <a:pt x="854" y="92"/>
                  </a:lnTo>
                  <a:lnTo>
                    <a:pt x="827" y="82"/>
                  </a:lnTo>
                  <a:lnTo>
                    <a:pt x="799" y="74"/>
                  </a:lnTo>
                  <a:lnTo>
                    <a:pt x="770" y="68"/>
                  </a:lnTo>
                  <a:lnTo>
                    <a:pt x="743" y="62"/>
                  </a:lnTo>
                  <a:lnTo>
                    <a:pt x="714" y="56"/>
                  </a:lnTo>
                  <a:lnTo>
                    <a:pt x="658" y="48"/>
                  </a:lnTo>
                  <a:lnTo>
                    <a:pt x="652" y="47"/>
                  </a:lnTo>
                  <a:lnTo>
                    <a:pt x="652" y="47"/>
                  </a:lnTo>
                  <a:lnTo>
                    <a:pt x="622" y="44"/>
                  </a:lnTo>
                  <a:lnTo>
                    <a:pt x="592" y="41"/>
                  </a:lnTo>
                  <a:lnTo>
                    <a:pt x="563" y="39"/>
                  </a:lnTo>
                  <a:lnTo>
                    <a:pt x="533" y="38"/>
                  </a:lnTo>
                  <a:lnTo>
                    <a:pt x="473" y="36"/>
                  </a:lnTo>
                  <a:lnTo>
                    <a:pt x="415" y="36"/>
                  </a:lnTo>
                  <a:lnTo>
                    <a:pt x="415" y="36"/>
                  </a:lnTo>
                  <a:lnTo>
                    <a:pt x="389" y="37"/>
                  </a:lnTo>
                  <a:lnTo>
                    <a:pt x="366" y="38"/>
                  </a:lnTo>
                  <a:lnTo>
                    <a:pt x="341" y="40"/>
                  </a:lnTo>
                  <a:lnTo>
                    <a:pt x="316" y="42"/>
                  </a:lnTo>
                  <a:lnTo>
                    <a:pt x="267" y="48"/>
                  </a:lnTo>
                  <a:lnTo>
                    <a:pt x="219" y="55"/>
                  </a:lnTo>
                  <a:lnTo>
                    <a:pt x="198" y="58"/>
                  </a:lnTo>
                  <a:lnTo>
                    <a:pt x="198" y="58"/>
                  </a:lnTo>
                  <a:lnTo>
                    <a:pt x="167" y="63"/>
                  </a:lnTo>
                  <a:lnTo>
                    <a:pt x="167" y="63"/>
                  </a:lnTo>
                  <a:lnTo>
                    <a:pt x="128" y="69"/>
                  </a:lnTo>
                  <a:lnTo>
                    <a:pt x="109" y="72"/>
                  </a:lnTo>
                  <a:lnTo>
                    <a:pt x="90" y="77"/>
                  </a:lnTo>
                  <a:lnTo>
                    <a:pt x="90" y="77"/>
                  </a:lnTo>
                  <a:lnTo>
                    <a:pt x="71" y="82"/>
                  </a:lnTo>
                  <a:lnTo>
                    <a:pt x="53" y="87"/>
                  </a:lnTo>
                  <a:lnTo>
                    <a:pt x="35" y="91"/>
                  </a:lnTo>
                  <a:lnTo>
                    <a:pt x="16" y="93"/>
                  </a:lnTo>
                  <a:lnTo>
                    <a:pt x="16" y="93"/>
                  </a:lnTo>
                  <a:lnTo>
                    <a:pt x="14" y="93"/>
                  </a:lnTo>
                  <a:lnTo>
                    <a:pt x="14" y="93"/>
                  </a:lnTo>
                  <a:lnTo>
                    <a:pt x="10" y="93"/>
                  </a:lnTo>
                  <a:lnTo>
                    <a:pt x="7" y="92"/>
                  </a:lnTo>
                  <a:lnTo>
                    <a:pt x="5" y="91"/>
                  </a:lnTo>
                  <a:lnTo>
                    <a:pt x="3" y="88"/>
                  </a:lnTo>
                  <a:lnTo>
                    <a:pt x="0" y="83"/>
                  </a:lnTo>
                  <a:lnTo>
                    <a:pt x="0" y="77"/>
                  </a:lnTo>
                  <a:lnTo>
                    <a:pt x="0" y="77"/>
                  </a:lnTo>
                  <a:lnTo>
                    <a:pt x="0" y="71"/>
                  </a:lnTo>
                  <a:lnTo>
                    <a:pt x="2" y="67"/>
                  </a:lnTo>
                  <a:lnTo>
                    <a:pt x="3" y="64"/>
                  </a:lnTo>
                  <a:lnTo>
                    <a:pt x="6" y="62"/>
                  </a:lnTo>
                  <a:lnTo>
                    <a:pt x="9" y="60"/>
                  </a:lnTo>
                  <a:lnTo>
                    <a:pt x="12" y="57"/>
                  </a:lnTo>
                  <a:lnTo>
                    <a:pt x="16" y="56"/>
                  </a:lnTo>
                  <a:lnTo>
                    <a:pt x="16" y="56"/>
                  </a:lnTo>
                  <a:lnTo>
                    <a:pt x="35" y="54"/>
                  </a:lnTo>
                  <a:lnTo>
                    <a:pt x="54" y="51"/>
                  </a:lnTo>
                  <a:lnTo>
                    <a:pt x="89" y="43"/>
                  </a:lnTo>
                  <a:lnTo>
                    <a:pt x="89" y="43"/>
                  </a:lnTo>
                  <a:lnTo>
                    <a:pt x="115" y="37"/>
                  </a:lnTo>
                  <a:lnTo>
                    <a:pt x="141" y="32"/>
                  </a:lnTo>
                  <a:lnTo>
                    <a:pt x="141" y="32"/>
                  </a:lnTo>
                  <a:lnTo>
                    <a:pt x="195" y="23"/>
                  </a:lnTo>
                  <a:lnTo>
                    <a:pt x="250" y="13"/>
                  </a:lnTo>
                  <a:lnTo>
                    <a:pt x="250" y="13"/>
                  </a:lnTo>
                  <a:lnTo>
                    <a:pt x="279" y="9"/>
                  </a:lnTo>
                  <a:lnTo>
                    <a:pt x="308" y="6"/>
                  </a:lnTo>
                  <a:lnTo>
                    <a:pt x="336" y="4"/>
                  </a:lnTo>
                  <a:lnTo>
                    <a:pt x="363" y="2"/>
                  </a:lnTo>
                  <a:lnTo>
                    <a:pt x="419" y="1"/>
                  </a:lnTo>
                  <a:lnTo>
                    <a:pt x="472" y="0"/>
                  </a:lnTo>
                  <a:lnTo>
                    <a:pt x="472" y="0"/>
                  </a:lnTo>
                  <a:lnTo>
                    <a:pt x="518" y="1"/>
                  </a:lnTo>
                  <a:lnTo>
                    <a:pt x="569" y="3"/>
                  </a:lnTo>
                  <a:lnTo>
                    <a:pt x="624" y="6"/>
                  </a:lnTo>
                  <a:lnTo>
                    <a:pt x="651" y="9"/>
                  </a:lnTo>
                  <a:lnTo>
                    <a:pt x="680" y="12"/>
                  </a:lnTo>
                  <a:lnTo>
                    <a:pt x="707" y="16"/>
                  </a:lnTo>
                  <a:lnTo>
                    <a:pt x="735" y="21"/>
                  </a:lnTo>
                  <a:lnTo>
                    <a:pt x="763" y="26"/>
                  </a:lnTo>
                  <a:lnTo>
                    <a:pt x="792" y="34"/>
                  </a:lnTo>
                  <a:lnTo>
                    <a:pt x="819" y="42"/>
                  </a:lnTo>
                  <a:lnTo>
                    <a:pt x="846" y="50"/>
                  </a:lnTo>
                  <a:lnTo>
                    <a:pt x="873" y="61"/>
                  </a:lnTo>
                  <a:lnTo>
                    <a:pt x="899" y="72"/>
                  </a:lnTo>
                  <a:lnTo>
                    <a:pt x="899" y="72"/>
                  </a:lnTo>
                  <a:lnTo>
                    <a:pt x="902" y="74"/>
                  </a:lnTo>
                  <a:lnTo>
                    <a:pt x="904" y="76"/>
                  </a:lnTo>
                  <a:lnTo>
                    <a:pt x="907" y="81"/>
                  </a:lnTo>
                  <a:lnTo>
                    <a:pt x="908" y="85"/>
                  </a:lnTo>
                  <a:lnTo>
                    <a:pt x="907" y="88"/>
                  </a:lnTo>
                  <a:lnTo>
                    <a:pt x="907" y="88"/>
                  </a:lnTo>
                  <a:lnTo>
                    <a:pt x="905" y="95"/>
                  </a:lnTo>
                  <a:lnTo>
                    <a:pt x="901" y="100"/>
                  </a:lnTo>
                  <a:lnTo>
                    <a:pt x="894" y="104"/>
                  </a:lnTo>
                  <a:lnTo>
                    <a:pt x="891" y="105"/>
                  </a:lnTo>
                  <a:lnTo>
                    <a:pt x="888" y="105"/>
                  </a:lnTo>
                  <a:lnTo>
                    <a:pt x="888" y="10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7" name="Freeform 412">
              <a:extLst>
                <a:ext uri="{FF2B5EF4-FFF2-40B4-BE49-F238E27FC236}">
                  <a16:creationId xmlns:a16="http://schemas.microsoft.com/office/drawing/2014/main" id="{9E2C675A-D902-361F-60D1-1498E3578656}"/>
                </a:ext>
              </a:extLst>
            </p:cNvPr>
            <p:cNvSpPr/>
            <p:nvPr/>
          </p:nvSpPr>
          <p:spPr bwMode="auto">
            <a:xfrm>
              <a:off x="5305426" y="3159125"/>
              <a:ext cx="180975" cy="641350"/>
            </a:xfrm>
            <a:custGeom>
              <a:avLst/>
              <a:gdLst/>
              <a:ahLst/>
              <a:cxnLst>
                <a:cxn ang="0">
                  <a:pos x="244" y="1210"/>
                </a:cxn>
                <a:cxn ang="0">
                  <a:pos x="223" y="1198"/>
                </a:cxn>
                <a:cxn ang="0">
                  <a:pos x="196" y="1170"/>
                </a:cxn>
                <a:cxn ang="0">
                  <a:pos x="153" y="1107"/>
                </a:cxn>
                <a:cxn ang="0">
                  <a:pos x="87" y="998"/>
                </a:cxn>
                <a:cxn ang="0">
                  <a:pos x="60" y="953"/>
                </a:cxn>
                <a:cxn ang="0">
                  <a:pos x="54" y="927"/>
                </a:cxn>
                <a:cxn ang="0">
                  <a:pos x="30" y="874"/>
                </a:cxn>
                <a:cxn ang="0">
                  <a:pos x="17" y="839"/>
                </a:cxn>
                <a:cxn ang="0">
                  <a:pos x="6" y="782"/>
                </a:cxn>
                <a:cxn ang="0">
                  <a:pos x="2" y="708"/>
                </a:cxn>
                <a:cxn ang="0">
                  <a:pos x="2" y="665"/>
                </a:cxn>
                <a:cxn ang="0">
                  <a:pos x="0" y="599"/>
                </a:cxn>
                <a:cxn ang="0">
                  <a:pos x="4" y="530"/>
                </a:cxn>
                <a:cxn ang="0">
                  <a:pos x="20" y="388"/>
                </a:cxn>
                <a:cxn ang="0">
                  <a:pos x="30" y="310"/>
                </a:cxn>
                <a:cxn ang="0">
                  <a:pos x="57" y="241"/>
                </a:cxn>
                <a:cxn ang="0">
                  <a:pos x="93" y="191"/>
                </a:cxn>
                <a:cxn ang="0">
                  <a:pos x="164" y="118"/>
                </a:cxn>
                <a:cxn ang="0">
                  <a:pos x="234" y="64"/>
                </a:cxn>
                <a:cxn ang="0">
                  <a:pos x="279" y="30"/>
                </a:cxn>
                <a:cxn ang="0">
                  <a:pos x="300" y="12"/>
                </a:cxn>
                <a:cxn ang="0">
                  <a:pos x="310" y="7"/>
                </a:cxn>
                <a:cxn ang="0">
                  <a:pos x="325" y="0"/>
                </a:cxn>
                <a:cxn ang="0">
                  <a:pos x="337" y="5"/>
                </a:cxn>
                <a:cxn ang="0">
                  <a:pos x="342" y="18"/>
                </a:cxn>
                <a:cxn ang="0">
                  <a:pos x="341" y="30"/>
                </a:cxn>
                <a:cxn ang="0">
                  <a:pos x="335" y="39"/>
                </a:cxn>
                <a:cxn ang="0">
                  <a:pos x="325" y="42"/>
                </a:cxn>
                <a:cxn ang="0">
                  <a:pos x="298" y="57"/>
                </a:cxn>
                <a:cxn ang="0">
                  <a:pos x="269" y="79"/>
                </a:cxn>
                <a:cxn ang="0">
                  <a:pos x="192" y="141"/>
                </a:cxn>
                <a:cxn ang="0">
                  <a:pos x="126" y="205"/>
                </a:cxn>
                <a:cxn ang="0">
                  <a:pos x="81" y="274"/>
                </a:cxn>
                <a:cxn ang="0">
                  <a:pos x="67" y="315"/>
                </a:cxn>
                <a:cxn ang="0">
                  <a:pos x="55" y="413"/>
                </a:cxn>
                <a:cxn ang="0">
                  <a:pos x="49" y="471"/>
                </a:cxn>
                <a:cxn ang="0">
                  <a:pos x="38" y="548"/>
                </a:cxn>
                <a:cxn ang="0">
                  <a:pos x="37" y="630"/>
                </a:cxn>
                <a:cxn ang="0">
                  <a:pos x="36" y="725"/>
                </a:cxn>
                <a:cxn ang="0">
                  <a:pos x="44" y="787"/>
                </a:cxn>
                <a:cxn ang="0">
                  <a:pos x="70" y="871"/>
                </a:cxn>
                <a:cxn ang="0">
                  <a:pos x="95" y="941"/>
                </a:cxn>
                <a:cxn ang="0">
                  <a:pos x="114" y="969"/>
                </a:cxn>
                <a:cxn ang="0">
                  <a:pos x="131" y="998"/>
                </a:cxn>
                <a:cxn ang="0">
                  <a:pos x="160" y="1049"/>
                </a:cxn>
                <a:cxn ang="0">
                  <a:pos x="191" y="1093"/>
                </a:cxn>
                <a:cxn ang="0">
                  <a:pos x="212" y="1124"/>
                </a:cxn>
                <a:cxn ang="0">
                  <a:pos x="234" y="1160"/>
                </a:cxn>
                <a:cxn ang="0">
                  <a:pos x="253" y="1175"/>
                </a:cxn>
                <a:cxn ang="0">
                  <a:pos x="264" y="1185"/>
                </a:cxn>
                <a:cxn ang="0">
                  <a:pos x="264" y="1202"/>
                </a:cxn>
                <a:cxn ang="0">
                  <a:pos x="251" y="1211"/>
                </a:cxn>
              </a:cxnLst>
              <a:rect l="0" t="0" r="r" b="b"/>
              <a:pathLst>
                <a:path w="342" h="1211">
                  <a:moveTo>
                    <a:pt x="251" y="1211"/>
                  </a:moveTo>
                  <a:lnTo>
                    <a:pt x="251" y="1211"/>
                  </a:lnTo>
                  <a:lnTo>
                    <a:pt x="248" y="1211"/>
                  </a:lnTo>
                  <a:lnTo>
                    <a:pt x="244" y="1210"/>
                  </a:lnTo>
                  <a:lnTo>
                    <a:pt x="244" y="1210"/>
                  </a:lnTo>
                  <a:lnTo>
                    <a:pt x="237" y="1206"/>
                  </a:lnTo>
                  <a:lnTo>
                    <a:pt x="229" y="1202"/>
                  </a:lnTo>
                  <a:lnTo>
                    <a:pt x="223" y="1198"/>
                  </a:lnTo>
                  <a:lnTo>
                    <a:pt x="217" y="1192"/>
                  </a:lnTo>
                  <a:lnTo>
                    <a:pt x="206" y="1181"/>
                  </a:lnTo>
                  <a:lnTo>
                    <a:pt x="196" y="1170"/>
                  </a:lnTo>
                  <a:lnTo>
                    <a:pt x="196" y="1170"/>
                  </a:lnTo>
                  <a:lnTo>
                    <a:pt x="184" y="1154"/>
                  </a:lnTo>
                  <a:lnTo>
                    <a:pt x="173" y="1138"/>
                  </a:lnTo>
                  <a:lnTo>
                    <a:pt x="161" y="1122"/>
                  </a:lnTo>
                  <a:lnTo>
                    <a:pt x="153" y="1107"/>
                  </a:lnTo>
                  <a:lnTo>
                    <a:pt x="153" y="1107"/>
                  </a:lnTo>
                  <a:lnTo>
                    <a:pt x="138" y="1079"/>
                  </a:lnTo>
                  <a:lnTo>
                    <a:pt x="121" y="1052"/>
                  </a:lnTo>
                  <a:lnTo>
                    <a:pt x="87" y="998"/>
                  </a:lnTo>
                  <a:lnTo>
                    <a:pt x="87" y="998"/>
                  </a:lnTo>
                  <a:lnTo>
                    <a:pt x="62" y="957"/>
                  </a:lnTo>
                  <a:lnTo>
                    <a:pt x="62" y="957"/>
                  </a:lnTo>
                  <a:lnTo>
                    <a:pt x="60" y="953"/>
                  </a:lnTo>
                  <a:lnTo>
                    <a:pt x="58" y="948"/>
                  </a:lnTo>
                  <a:lnTo>
                    <a:pt x="56" y="936"/>
                  </a:lnTo>
                  <a:lnTo>
                    <a:pt x="56" y="936"/>
                  </a:lnTo>
                  <a:lnTo>
                    <a:pt x="54" y="927"/>
                  </a:lnTo>
                  <a:lnTo>
                    <a:pt x="52" y="919"/>
                  </a:lnTo>
                  <a:lnTo>
                    <a:pt x="52" y="919"/>
                  </a:lnTo>
                  <a:lnTo>
                    <a:pt x="43" y="898"/>
                  </a:lnTo>
                  <a:lnTo>
                    <a:pt x="30" y="874"/>
                  </a:lnTo>
                  <a:lnTo>
                    <a:pt x="30" y="874"/>
                  </a:lnTo>
                  <a:lnTo>
                    <a:pt x="26" y="866"/>
                  </a:lnTo>
                  <a:lnTo>
                    <a:pt x="23" y="858"/>
                  </a:lnTo>
                  <a:lnTo>
                    <a:pt x="17" y="839"/>
                  </a:lnTo>
                  <a:lnTo>
                    <a:pt x="13" y="820"/>
                  </a:lnTo>
                  <a:lnTo>
                    <a:pt x="9" y="801"/>
                  </a:lnTo>
                  <a:lnTo>
                    <a:pt x="9" y="801"/>
                  </a:lnTo>
                  <a:lnTo>
                    <a:pt x="6" y="782"/>
                  </a:lnTo>
                  <a:lnTo>
                    <a:pt x="6" y="782"/>
                  </a:lnTo>
                  <a:lnTo>
                    <a:pt x="4" y="764"/>
                  </a:lnTo>
                  <a:lnTo>
                    <a:pt x="2" y="745"/>
                  </a:lnTo>
                  <a:lnTo>
                    <a:pt x="2" y="708"/>
                  </a:lnTo>
                  <a:lnTo>
                    <a:pt x="2" y="708"/>
                  </a:lnTo>
                  <a:lnTo>
                    <a:pt x="3" y="686"/>
                  </a:lnTo>
                  <a:lnTo>
                    <a:pt x="3" y="686"/>
                  </a:lnTo>
                  <a:lnTo>
                    <a:pt x="2" y="665"/>
                  </a:lnTo>
                  <a:lnTo>
                    <a:pt x="1" y="643"/>
                  </a:lnTo>
                  <a:lnTo>
                    <a:pt x="1" y="643"/>
                  </a:lnTo>
                  <a:lnTo>
                    <a:pt x="0" y="613"/>
                  </a:lnTo>
                  <a:lnTo>
                    <a:pt x="0" y="599"/>
                  </a:lnTo>
                  <a:lnTo>
                    <a:pt x="0" y="583"/>
                  </a:lnTo>
                  <a:lnTo>
                    <a:pt x="0" y="583"/>
                  </a:lnTo>
                  <a:lnTo>
                    <a:pt x="2" y="556"/>
                  </a:lnTo>
                  <a:lnTo>
                    <a:pt x="4" y="530"/>
                  </a:lnTo>
                  <a:lnTo>
                    <a:pt x="10" y="478"/>
                  </a:lnTo>
                  <a:lnTo>
                    <a:pt x="10" y="478"/>
                  </a:lnTo>
                  <a:lnTo>
                    <a:pt x="16" y="433"/>
                  </a:lnTo>
                  <a:lnTo>
                    <a:pt x="20" y="388"/>
                  </a:lnTo>
                  <a:lnTo>
                    <a:pt x="20" y="388"/>
                  </a:lnTo>
                  <a:lnTo>
                    <a:pt x="24" y="352"/>
                  </a:lnTo>
                  <a:lnTo>
                    <a:pt x="26" y="331"/>
                  </a:lnTo>
                  <a:lnTo>
                    <a:pt x="30" y="310"/>
                  </a:lnTo>
                  <a:lnTo>
                    <a:pt x="36" y="290"/>
                  </a:lnTo>
                  <a:lnTo>
                    <a:pt x="43" y="270"/>
                  </a:lnTo>
                  <a:lnTo>
                    <a:pt x="52" y="250"/>
                  </a:lnTo>
                  <a:lnTo>
                    <a:pt x="57" y="241"/>
                  </a:lnTo>
                  <a:lnTo>
                    <a:pt x="62" y="232"/>
                  </a:lnTo>
                  <a:lnTo>
                    <a:pt x="62" y="232"/>
                  </a:lnTo>
                  <a:lnTo>
                    <a:pt x="78" y="210"/>
                  </a:lnTo>
                  <a:lnTo>
                    <a:pt x="93" y="191"/>
                  </a:lnTo>
                  <a:lnTo>
                    <a:pt x="111" y="171"/>
                  </a:lnTo>
                  <a:lnTo>
                    <a:pt x="128" y="152"/>
                  </a:lnTo>
                  <a:lnTo>
                    <a:pt x="146" y="135"/>
                  </a:lnTo>
                  <a:lnTo>
                    <a:pt x="164" y="118"/>
                  </a:lnTo>
                  <a:lnTo>
                    <a:pt x="202" y="86"/>
                  </a:lnTo>
                  <a:lnTo>
                    <a:pt x="202" y="86"/>
                  </a:lnTo>
                  <a:lnTo>
                    <a:pt x="217" y="76"/>
                  </a:lnTo>
                  <a:lnTo>
                    <a:pt x="234" y="64"/>
                  </a:lnTo>
                  <a:lnTo>
                    <a:pt x="234" y="64"/>
                  </a:lnTo>
                  <a:lnTo>
                    <a:pt x="258" y="48"/>
                  </a:lnTo>
                  <a:lnTo>
                    <a:pt x="269" y="40"/>
                  </a:lnTo>
                  <a:lnTo>
                    <a:pt x="279" y="30"/>
                  </a:lnTo>
                  <a:lnTo>
                    <a:pt x="279" y="30"/>
                  </a:lnTo>
                  <a:lnTo>
                    <a:pt x="286" y="23"/>
                  </a:lnTo>
                  <a:lnTo>
                    <a:pt x="294" y="17"/>
                  </a:lnTo>
                  <a:lnTo>
                    <a:pt x="300" y="12"/>
                  </a:lnTo>
                  <a:lnTo>
                    <a:pt x="307" y="9"/>
                  </a:lnTo>
                  <a:lnTo>
                    <a:pt x="309" y="8"/>
                  </a:lnTo>
                  <a:lnTo>
                    <a:pt x="310" y="7"/>
                  </a:lnTo>
                  <a:lnTo>
                    <a:pt x="310" y="7"/>
                  </a:lnTo>
                  <a:lnTo>
                    <a:pt x="313" y="5"/>
                  </a:lnTo>
                  <a:lnTo>
                    <a:pt x="316" y="3"/>
                  </a:lnTo>
                  <a:lnTo>
                    <a:pt x="320" y="1"/>
                  </a:lnTo>
                  <a:lnTo>
                    <a:pt x="325" y="0"/>
                  </a:lnTo>
                  <a:lnTo>
                    <a:pt x="325" y="0"/>
                  </a:lnTo>
                  <a:lnTo>
                    <a:pt x="331" y="1"/>
                  </a:lnTo>
                  <a:lnTo>
                    <a:pt x="334" y="3"/>
                  </a:lnTo>
                  <a:lnTo>
                    <a:pt x="337" y="5"/>
                  </a:lnTo>
                  <a:lnTo>
                    <a:pt x="339" y="7"/>
                  </a:lnTo>
                  <a:lnTo>
                    <a:pt x="341" y="10"/>
                  </a:lnTo>
                  <a:lnTo>
                    <a:pt x="342" y="14"/>
                  </a:lnTo>
                  <a:lnTo>
                    <a:pt x="342" y="18"/>
                  </a:lnTo>
                  <a:lnTo>
                    <a:pt x="342" y="24"/>
                  </a:lnTo>
                  <a:lnTo>
                    <a:pt x="342" y="24"/>
                  </a:lnTo>
                  <a:lnTo>
                    <a:pt x="342" y="27"/>
                  </a:lnTo>
                  <a:lnTo>
                    <a:pt x="341" y="30"/>
                  </a:lnTo>
                  <a:lnTo>
                    <a:pt x="339" y="34"/>
                  </a:lnTo>
                  <a:lnTo>
                    <a:pt x="337" y="36"/>
                  </a:lnTo>
                  <a:lnTo>
                    <a:pt x="337" y="36"/>
                  </a:lnTo>
                  <a:lnTo>
                    <a:pt x="335" y="39"/>
                  </a:lnTo>
                  <a:lnTo>
                    <a:pt x="332" y="40"/>
                  </a:lnTo>
                  <a:lnTo>
                    <a:pt x="329" y="41"/>
                  </a:lnTo>
                  <a:lnTo>
                    <a:pt x="326" y="42"/>
                  </a:lnTo>
                  <a:lnTo>
                    <a:pt x="325" y="42"/>
                  </a:lnTo>
                  <a:lnTo>
                    <a:pt x="325" y="42"/>
                  </a:lnTo>
                  <a:lnTo>
                    <a:pt x="319" y="43"/>
                  </a:lnTo>
                  <a:lnTo>
                    <a:pt x="310" y="48"/>
                  </a:lnTo>
                  <a:lnTo>
                    <a:pt x="298" y="57"/>
                  </a:lnTo>
                  <a:lnTo>
                    <a:pt x="278" y="73"/>
                  </a:lnTo>
                  <a:lnTo>
                    <a:pt x="278" y="73"/>
                  </a:lnTo>
                  <a:lnTo>
                    <a:pt x="269" y="79"/>
                  </a:lnTo>
                  <a:lnTo>
                    <a:pt x="269" y="79"/>
                  </a:lnTo>
                  <a:lnTo>
                    <a:pt x="249" y="93"/>
                  </a:lnTo>
                  <a:lnTo>
                    <a:pt x="231" y="109"/>
                  </a:lnTo>
                  <a:lnTo>
                    <a:pt x="192" y="141"/>
                  </a:lnTo>
                  <a:lnTo>
                    <a:pt x="192" y="141"/>
                  </a:lnTo>
                  <a:lnTo>
                    <a:pt x="176" y="155"/>
                  </a:lnTo>
                  <a:lnTo>
                    <a:pt x="158" y="171"/>
                  </a:lnTo>
                  <a:lnTo>
                    <a:pt x="142" y="187"/>
                  </a:lnTo>
                  <a:lnTo>
                    <a:pt x="126" y="205"/>
                  </a:lnTo>
                  <a:lnTo>
                    <a:pt x="111" y="224"/>
                  </a:lnTo>
                  <a:lnTo>
                    <a:pt x="97" y="243"/>
                  </a:lnTo>
                  <a:lnTo>
                    <a:pt x="86" y="263"/>
                  </a:lnTo>
                  <a:lnTo>
                    <a:pt x="81" y="274"/>
                  </a:lnTo>
                  <a:lnTo>
                    <a:pt x="77" y="285"/>
                  </a:lnTo>
                  <a:lnTo>
                    <a:pt x="77" y="285"/>
                  </a:lnTo>
                  <a:lnTo>
                    <a:pt x="71" y="300"/>
                  </a:lnTo>
                  <a:lnTo>
                    <a:pt x="67" y="315"/>
                  </a:lnTo>
                  <a:lnTo>
                    <a:pt x="64" y="332"/>
                  </a:lnTo>
                  <a:lnTo>
                    <a:pt x="61" y="348"/>
                  </a:lnTo>
                  <a:lnTo>
                    <a:pt x="58" y="381"/>
                  </a:lnTo>
                  <a:lnTo>
                    <a:pt x="55" y="413"/>
                  </a:lnTo>
                  <a:lnTo>
                    <a:pt x="55" y="413"/>
                  </a:lnTo>
                  <a:lnTo>
                    <a:pt x="52" y="445"/>
                  </a:lnTo>
                  <a:lnTo>
                    <a:pt x="52" y="445"/>
                  </a:lnTo>
                  <a:lnTo>
                    <a:pt x="49" y="471"/>
                  </a:lnTo>
                  <a:lnTo>
                    <a:pt x="45" y="498"/>
                  </a:lnTo>
                  <a:lnTo>
                    <a:pt x="45" y="498"/>
                  </a:lnTo>
                  <a:lnTo>
                    <a:pt x="41" y="523"/>
                  </a:lnTo>
                  <a:lnTo>
                    <a:pt x="38" y="548"/>
                  </a:lnTo>
                  <a:lnTo>
                    <a:pt x="36" y="573"/>
                  </a:lnTo>
                  <a:lnTo>
                    <a:pt x="36" y="597"/>
                  </a:lnTo>
                  <a:lnTo>
                    <a:pt x="36" y="597"/>
                  </a:lnTo>
                  <a:lnTo>
                    <a:pt x="37" y="630"/>
                  </a:lnTo>
                  <a:lnTo>
                    <a:pt x="36" y="662"/>
                  </a:lnTo>
                  <a:lnTo>
                    <a:pt x="36" y="662"/>
                  </a:lnTo>
                  <a:lnTo>
                    <a:pt x="36" y="694"/>
                  </a:lnTo>
                  <a:lnTo>
                    <a:pt x="36" y="725"/>
                  </a:lnTo>
                  <a:lnTo>
                    <a:pt x="38" y="757"/>
                  </a:lnTo>
                  <a:lnTo>
                    <a:pt x="40" y="772"/>
                  </a:lnTo>
                  <a:lnTo>
                    <a:pt x="44" y="787"/>
                  </a:lnTo>
                  <a:lnTo>
                    <a:pt x="44" y="787"/>
                  </a:lnTo>
                  <a:lnTo>
                    <a:pt x="50" y="808"/>
                  </a:lnTo>
                  <a:lnTo>
                    <a:pt x="56" y="830"/>
                  </a:lnTo>
                  <a:lnTo>
                    <a:pt x="70" y="871"/>
                  </a:lnTo>
                  <a:lnTo>
                    <a:pt x="70" y="871"/>
                  </a:lnTo>
                  <a:lnTo>
                    <a:pt x="82" y="900"/>
                  </a:lnTo>
                  <a:lnTo>
                    <a:pt x="91" y="931"/>
                  </a:lnTo>
                  <a:lnTo>
                    <a:pt x="91" y="931"/>
                  </a:lnTo>
                  <a:lnTo>
                    <a:pt x="95" y="941"/>
                  </a:lnTo>
                  <a:lnTo>
                    <a:pt x="100" y="952"/>
                  </a:lnTo>
                  <a:lnTo>
                    <a:pt x="107" y="960"/>
                  </a:lnTo>
                  <a:lnTo>
                    <a:pt x="114" y="969"/>
                  </a:lnTo>
                  <a:lnTo>
                    <a:pt x="114" y="969"/>
                  </a:lnTo>
                  <a:lnTo>
                    <a:pt x="124" y="984"/>
                  </a:lnTo>
                  <a:lnTo>
                    <a:pt x="128" y="991"/>
                  </a:lnTo>
                  <a:lnTo>
                    <a:pt x="131" y="998"/>
                  </a:lnTo>
                  <a:lnTo>
                    <a:pt x="131" y="998"/>
                  </a:lnTo>
                  <a:lnTo>
                    <a:pt x="139" y="1012"/>
                  </a:lnTo>
                  <a:lnTo>
                    <a:pt x="145" y="1025"/>
                  </a:lnTo>
                  <a:lnTo>
                    <a:pt x="160" y="1049"/>
                  </a:lnTo>
                  <a:lnTo>
                    <a:pt x="160" y="1049"/>
                  </a:lnTo>
                  <a:lnTo>
                    <a:pt x="176" y="1071"/>
                  </a:lnTo>
                  <a:lnTo>
                    <a:pt x="176" y="1071"/>
                  </a:lnTo>
                  <a:lnTo>
                    <a:pt x="183" y="1082"/>
                  </a:lnTo>
                  <a:lnTo>
                    <a:pt x="191" y="1093"/>
                  </a:lnTo>
                  <a:lnTo>
                    <a:pt x="191" y="1093"/>
                  </a:lnTo>
                  <a:lnTo>
                    <a:pt x="203" y="1109"/>
                  </a:lnTo>
                  <a:lnTo>
                    <a:pt x="208" y="1116"/>
                  </a:lnTo>
                  <a:lnTo>
                    <a:pt x="212" y="1124"/>
                  </a:lnTo>
                  <a:lnTo>
                    <a:pt x="212" y="1124"/>
                  </a:lnTo>
                  <a:lnTo>
                    <a:pt x="219" y="1139"/>
                  </a:lnTo>
                  <a:lnTo>
                    <a:pt x="228" y="1154"/>
                  </a:lnTo>
                  <a:lnTo>
                    <a:pt x="234" y="1160"/>
                  </a:lnTo>
                  <a:lnTo>
                    <a:pt x="240" y="1167"/>
                  </a:lnTo>
                  <a:lnTo>
                    <a:pt x="246" y="1172"/>
                  </a:lnTo>
                  <a:lnTo>
                    <a:pt x="253" y="1175"/>
                  </a:lnTo>
                  <a:lnTo>
                    <a:pt x="253" y="1175"/>
                  </a:lnTo>
                  <a:lnTo>
                    <a:pt x="256" y="1177"/>
                  </a:lnTo>
                  <a:lnTo>
                    <a:pt x="259" y="1179"/>
                  </a:lnTo>
                  <a:lnTo>
                    <a:pt x="261" y="1182"/>
                  </a:lnTo>
                  <a:lnTo>
                    <a:pt x="264" y="1185"/>
                  </a:lnTo>
                  <a:lnTo>
                    <a:pt x="265" y="1191"/>
                  </a:lnTo>
                  <a:lnTo>
                    <a:pt x="265" y="1198"/>
                  </a:lnTo>
                  <a:lnTo>
                    <a:pt x="265" y="1198"/>
                  </a:lnTo>
                  <a:lnTo>
                    <a:pt x="264" y="1202"/>
                  </a:lnTo>
                  <a:lnTo>
                    <a:pt x="260" y="1207"/>
                  </a:lnTo>
                  <a:lnTo>
                    <a:pt x="256" y="1210"/>
                  </a:lnTo>
                  <a:lnTo>
                    <a:pt x="254" y="1211"/>
                  </a:lnTo>
                  <a:lnTo>
                    <a:pt x="251" y="1211"/>
                  </a:lnTo>
                  <a:lnTo>
                    <a:pt x="251" y="121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8" name="Freeform 413">
              <a:extLst>
                <a:ext uri="{FF2B5EF4-FFF2-40B4-BE49-F238E27FC236}">
                  <a16:creationId xmlns:a16="http://schemas.microsoft.com/office/drawing/2014/main" id="{3552DAC0-1414-D05D-A5F9-24B0C5A7DEA8}"/>
                </a:ext>
              </a:extLst>
            </p:cNvPr>
            <p:cNvSpPr/>
            <p:nvPr/>
          </p:nvSpPr>
          <p:spPr bwMode="auto">
            <a:xfrm>
              <a:off x="5449888" y="3138488"/>
              <a:ext cx="133350" cy="681038"/>
            </a:xfrm>
            <a:custGeom>
              <a:avLst/>
              <a:gdLst/>
              <a:ahLst/>
              <a:cxnLst>
                <a:cxn ang="0">
                  <a:pos x="171" y="1285"/>
                </a:cxn>
                <a:cxn ang="0">
                  <a:pos x="162" y="1274"/>
                </a:cxn>
                <a:cxn ang="0">
                  <a:pos x="155" y="1248"/>
                </a:cxn>
                <a:cxn ang="0">
                  <a:pos x="119" y="1178"/>
                </a:cxn>
                <a:cxn ang="0">
                  <a:pos x="96" y="1130"/>
                </a:cxn>
                <a:cxn ang="0">
                  <a:pos x="85" y="1100"/>
                </a:cxn>
                <a:cxn ang="0">
                  <a:pos x="65" y="1060"/>
                </a:cxn>
                <a:cxn ang="0">
                  <a:pos x="41" y="1009"/>
                </a:cxn>
                <a:cxn ang="0">
                  <a:pos x="29" y="965"/>
                </a:cxn>
                <a:cxn ang="0">
                  <a:pos x="11" y="900"/>
                </a:cxn>
                <a:cxn ang="0">
                  <a:pos x="3" y="792"/>
                </a:cxn>
                <a:cxn ang="0">
                  <a:pos x="2" y="697"/>
                </a:cxn>
                <a:cxn ang="0">
                  <a:pos x="0" y="595"/>
                </a:cxn>
                <a:cxn ang="0">
                  <a:pos x="9" y="478"/>
                </a:cxn>
                <a:cxn ang="0">
                  <a:pos x="18" y="409"/>
                </a:cxn>
                <a:cxn ang="0">
                  <a:pos x="33" y="366"/>
                </a:cxn>
                <a:cxn ang="0">
                  <a:pos x="63" y="254"/>
                </a:cxn>
                <a:cxn ang="0">
                  <a:pos x="82" y="213"/>
                </a:cxn>
                <a:cxn ang="0">
                  <a:pos x="97" y="186"/>
                </a:cxn>
                <a:cxn ang="0">
                  <a:pos x="132" y="111"/>
                </a:cxn>
                <a:cxn ang="0">
                  <a:pos x="166" y="62"/>
                </a:cxn>
                <a:cxn ang="0">
                  <a:pos x="175" y="47"/>
                </a:cxn>
                <a:cxn ang="0">
                  <a:pos x="185" y="31"/>
                </a:cxn>
                <a:cxn ang="0">
                  <a:pos x="218" y="5"/>
                </a:cxn>
                <a:cxn ang="0">
                  <a:pos x="236" y="0"/>
                </a:cxn>
                <a:cxn ang="0">
                  <a:pos x="248" y="5"/>
                </a:cxn>
                <a:cxn ang="0">
                  <a:pos x="253" y="22"/>
                </a:cxn>
                <a:cxn ang="0">
                  <a:pos x="245" y="34"/>
                </a:cxn>
                <a:cxn ang="0">
                  <a:pos x="226" y="41"/>
                </a:cxn>
                <a:cxn ang="0">
                  <a:pos x="212" y="55"/>
                </a:cxn>
                <a:cxn ang="0">
                  <a:pos x="200" y="78"/>
                </a:cxn>
                <a:cxn ang="0">
                  <a:pos x="183" y="100"/>
                </a:cxn>
                <a:cxn ang="0">
                  <a:pos x="161" y="131"/>
                </a:cxn>
                <a:cxn ang="0">
                  <a:pos x="127" y="197"/>
                </a:cxn>
                <a:cxn ang="0">
                  <a:pos x="98" y="264"/>
                </a:cxn>
                <a:cxn ang="0">
                  <a:pos x="75" y="349"/>
                </a:cxn>
                <a:cxn ang="0">
                  <a:pos x="61" y="391"/>
                </a:cxn>
                <a:cxn ang="0">
                  <a:pos x="51" y="429"/>
                </a:cxn>
                <a:cxn ang="0">
                  <a:pos x="41" y="559"/>
                </a:cxn>
                <a:cxn ang="0">
                  <a:pos x="39" y="812"/>
                </a:cxn>
                <a:cxn ang="0">
                  <a:pos x="46" y="879"/>
                </a:cxn>
                <a:cxn ang="0">
                  <a:pos x="73" y="987"/>
                </a:cxn>
                <a:cxn ang="0">
                  <a:pos x="93" y="1036"/>
                </a:cxn>
                <a:cxn ang="0">
                  <a:pos x="112" y="1071"/>
                </a:cxn>
                <a:cxn ang="0">
                  <a:pos x="124" y="1104"/>
                </a:cxn>
                <a:cxn ang="0">
                  <a:pos x="141" y="1147"/>
                </a:cxn>
                <a:cxn ang="0">
                  <a:pos x="182" y="1217"/>
                </a:cxn>
                <a:cxn ang="0">
                  <a:pos x="197" y="1271"/>
                </a:cxn>
                <a:cxn ang="0">
                  <a:pos x="193" y="1282"/>
                </a:cxn>
                <a:cxn ang="0">
                  <a:pos x="185" y="1287"/>
                </a:cxn>
              </a:cxnLst>
              <a:rect l="0" t="0" r="r" b="b"/>
              <a:pathLst>
                <a:path w="253" h="1287">
                  <a:moveTo>
                    <a:pt x="181" y="1287"/>
                  </a:moveTo>
                  <a:lnTo>
                    <a:pt x="181" y="1287"/>
                  </a:lnTo>
                  <a:lnTo>
                    <a:pt x="174" y="1286"/>
                  </a:lnTo>
                  <a:lnTo>
                    <a:pt x="171" y="1285"/>
                  </a:lnTo>
                  <a:lnTo>
                    <a:pt x="168" y="1283"/>
                  </a:lnTo>
                  <a:lnTo>
                    <a:pt x="165" y="1280"/>
                  </a:lnTo>
                  <a:lnTo>
                    <a:pt x="163" y="1277"/>
                  </a:lnTo>
                  <a:lnTo>
                    <a:pt x="162" y="1274"/>
                  </a:lnTo>
                  <a:lnTo>
                    <a:pt x="161" y="1270"/>
                  </a:lnTo>
                  <a:lnTo>
                    <a:pt x="161" y="1270"/>
                  </a:lnTo>
                  <a:lnTo>
                    <a:pt x="159" y="1259"/>
                  </a:lnTo>
                  <a:lnTo>
                    <a:pt x="155" y="1248"/>
                  </a:lnTo>
                  <a:lnTo>
                    <a:pt x="151" y="1236"/>
                  </a:lnTo>
                  <a:lnTo>
                    <a:pt x="144" y="1222"/>
                  </a:lnTo>
                  <a:lnTo>
                    <a:pt x="131" y="1197"/>
                  </a:lnTo>
                  <a:lnTo>
                    <a:pt x="119" y="1178"/>
                  </a:lnTo>
                  <a:lnTo>
                    <a:pt x="119" y="1178"/>
                  </a:lnTo>
                  <a:lnTo>
                    <a:pt x="110" y="1162"/>
                  </a:lnTo>
                  <a:lnTo>
                    <a:pt x="102" y="1147"/>
                  </a:lnTo>
                  <a:lnTo>
                    <a:pt x="96" y="1130"/>
                  </a:lnTo>
                  <a:lnTo>
                    <a:pt x="90" y="1114"/>
                  </a:lnTo>
                  <a:lnTo>
                    <a:pt x="90" y="1114"/>
                  </a:lnTo>
                  <a:lnTo>
                    <a:pt x="85" y="1100"/>
                  </a:lnTo>
                  <a:lnTo>
                    <a:pt x="85" y="1100"/>
                  </a:lnTo>
                  <a:lnTo>
                    <a:pt x="80" y="1090"/>
                  </a:lnTo>
                  <a:lnTo>
                    <a:pt x="75" y="1080"/>
                  </a:lnTo>
                  <a:lnTo>
                    <a:pt x="65" y="1060"/>
                  </a:lnTo>
                  <a:lnTo>
                    <a:pt x="65" y="1060"/>
                  </a:lnTo>
                  <a:lnTo>
                    <a:pt x="58" y="1048"/>
                  </a:lnTo>
                  <a:lnTo>
                    <a:pt x="51" y="1035"/>
                  </a:lnTo>
                  <a:lnTo>
                    <a:pt x="45" y="1023"/>
                  </a:lnTo>
                  <a:lnTo>
                    <a:pt x="41" y="1009"/>
                  </a:lnTo>
                  <a:lnTo>
                    <a:pt x="41" y="1009"/>
                  </a:lnTo>
                  <a:lnTo>
                    <a:pt x="35" y="988"/>
                  </a:lnTo>
                  <a:lnTo>
                    <a:pt x="29" y="965"/>
                  </a:lnTo>
                  <a:lnTo>
                    <a:pt x="29" y="965"/>
                  </a:lnTo>
                  <a:lnTo>
                    <a:pt x="23" y="943"/>
                  </a:lnTo>
                  <a:lnTo>
                    <a:pt x="16" y="921"/>
                  </a:lnTo>
                  <a:lnTo>
                    <a:pt x="16" y="921"/>
                  </a:lnTo>
                  <a:lnTo>
                    <a:pt x="11" y="900"/>
                  </a:lnTo>
                  <a:lnTo>
                    <a:pt x="8" y="878"/>
                  </a:lnTo>
                  <a:lnTo>
                    <a:pt x="6" y="856"/>
                  </a:lnTo>
                  <a:lnTo>
                    <a:pt x="4" y="836"/>
                  </a:lnTo>
                  <a:lnTo>
                    <a:pt x="3" y="792"/>
                  </a:lnTo>
                  <a:lnTo>
                    <a:pt x="3" y="748"/>
                  </a:lnTo>
                  <a:lnTo>
                    <a:pt x="3" y="729"/>
                  </a:lnTo>
                  <a:lnTo>
                    <a:pt x="3" y="729"/>
                  </a:lnTo>
                  <a:lnTo>
                    <a:pt x="2" y="697"/>
                  </a:lnTo>
                  <a:lnTo>
                    <a:pt x="2" y="664"/>
                  </a:lnTo>
                  <a:lnTo>
                    <a:pt x="2" y="664"/>
                  </a:lnTo>
                  <a:lnTo>
                    <a:pt x="1" y="630"/>
                  </a:lnTo>
                  <a:lnTo>
                    <a:pt x="0" y="595"/>
                  </a:lnTo>
                  <a:lnTo>
                    <a:pt x="1" y="561"/>
                  </a:lnTo>
                  <a:lnTo>
                    <a:pt x="3" y="527"/>
                  </a:lnTo>
                  <a:lnTo>
                    <a:pt x="3" y="527"/>
                  </a:lnTo>
                  <a:lnTo>
                    <a:pt x="9" y="478"/>
                  </a:lnTo>
                  <a:lnTo>
                    <a:pt x="9" y="478"/>
                  </a:lnTo>
                  <a:lnTo>
                    <a:pt x="16" y="420"/>
                  </a:lnTo>
                  <a:lnTo>
                    <a:pt x="16" y="420"/>
                  </a:lnTo>
                  <a:lnTo>
                    <a:pt x="18" y="409"/>
                  </a:lnTo>
                  <a:lnTo>
                    <a:pt x="20" y="399"/>
                  </a:lnTo>
                  <a:lnTo>
                    <a:pt x="28" y="380"/>
                  </a:lnTo>
                  <a:lnTo>
                    <a:pt x="28" y="380"/>
                  </a:lnTo>
                  <a:lnTo>
                    <a:pt x="33" y="366"/>
                  </a:lnTo>
                  <a:lnTo>
                    <a:pt x="37" y="351"/>
                  </a:lnTo>
                  <a:lnTo>
                    <a:pt x="37" y="351"/>
                  </a:lnTo>
                  <a:lnTo>
                    <a:pt x="49" y="306"/>
                  </a:lnTo>
                  <a:lnTo>
                    <a:pt x="63" y="254"/>
                  </a:lnTo>
                  <a:lnTo>
                    <a:pt x="63" y="254"/>
                  </a:lnTo>
                  <a:lnTo>
                    <a:pt x="67" y="243"/>
                  </a:lnTo>
                  <a:lnTo>
                    <a:pt x="71" y="233"/>
                  </a:lnTo>
                  <a:lnTo>
                    <a:pt x="82" y="213"/>
                  </a:lnTo>
                  <a:lnTo>
                    <a:pt x="82" y="213"/>
                  </a:lnTo>
                  <a:lnTo>
                    <a:pt x="90" y="200"/>
                  </a:lnTo>
                  <a:lnTo>
                    <a:pt x="97" y="186"/>
                  </a:lnTo>
                  <a:lnTo>
                    <a:pt x="97" y="186"/>
                  </a:lnTo>
                  <a:lnTo>
                    <a:pt x="107" y="162"/>
                  </a:lnTo>
                  <a:lnTo>
                    <a:pt x="107" y="162"/>
                  </a:lnTo>
                  <a:lnTo>
                    <a:pt x="119" y="135"/>
                  </a:lnTo>
                  <a:lnTo>
                    <a:pt x="132" y="111"/>
                  </a:lnTo>
                  <a:lnTo>
                    <a:pt x="139" y="98"/>
                  </a:lnTo>
                  <a:lnTo>
                    <a:pt x="146" y="86"/>
                  </a:lnTo>
                  <a:lnTo>
                    <a:pt x="156" y="74"/>
                  </a:lnTo>
                  <a:lnTo>
                    <a:pt x="166" y="62"/>
                  </a:lnTo>
                  <a:lnTo>
                    <a:pt x="166" y="62"/>
                  </a:lnTo>
                  <a:lnTo>
                    <a:pt x="169" y="59"/>
                  </a:lnTo>
                  <a:lnTo>
                    <a:pt x="171" y="55"/>
                  </a:lnTo>
                  <a:lnTo>
                    <a:pt x="175" y="47"/>
                  </a:lnTo>
                  <a:lnTo>
                    <a:pt x="175" y="47"/>
                  </a:lnTo>
                  <a:lnTo>
                    <a:pt x="180" y="38"/>
                  </a:lnTo>
                  <a:lnTo>
                    <a:pt x="183" y="34"/>
                  </a:lnTo>
                  <a:lnTo>
                    <a:pt x="185" y="31"/>
                  </a:lnTo>
                  <a:lnTo>
                    <a:pt x="185" y="31"/>
                  </a:lnTo>
                  <a:lnTo>
                    <a:pt x="196" y="21"/>
                  </a:lnTo>
                  <a:lnTo>
                    <a:pt x="206" y="13"/>
                  </a:lnTo>
                  <a:lnTo>
                    <a:pt x="218" y="5"/>
                  </a:lnTo>
                  <a:lnTo>
                    <a:pt x="231" y="1"/>
                  </a:lnTo>
                  <a:lnTo>
                    <a:pt x="231" y="1"/>
                  </a:lnTo>
                  <a:lnTo>
                    <a:pt x="236" y="0"/>
                  </a:lnTo>
                  <a:lnTo>
                    <a:pt x="236" y="0"/>
                  </a:lnTo>
                  <a:lnTo>
                    <a:pt x="239" y="0"/>
                  </a:lnTo>
                  <a:lnTo>
                    <a:pt x="243" y="1"/>
                  </a:lnTo>
                  <a:lnTo>
                    <a:pt x="246" y="3"/>
                  </a:lnTo>
                  <a:lnTo>
                    <a:pt x="248" y="5"/>
                  </a:lnTo>
                  <a:lnTo>
                    <a:pt x="251" y="10"/>
                  </a:lnTo>
                  <a:lnTo>
                    <a:pt x="253" y="17"/>
                  </a:lnTo>
                  <a:lnTo>
                    <a:pt x="253" y="17"/>
                  </a:lnTo>
                  <a:lnTo>
                    <a:pt x="253" y="22"/>
                  </a:lnTo>
                  <a:lnTo>
                    <a:pt x="251" y="28"/>
                  </a:lnTo>
                  <a:lnTo>
                    <a:pt x="250" y="30"/>
                  </a:lnTo>
                  <a:lnTo>
                    <a:pt x="247" y="32"/>
                  </a:lnTo>
                  <a:lnTo>
                    <a:pt x="245" y="34"/>
                  </a:lnTo>
                  <a:lnTo>
                    <a:pt x="240" y="35"/>
                  </a:lnTo>
                  <a:lnTo>
                    <a:pt x="240" y="35"/>
                  </a:lnTo>
                  <a:lnTo>
                    <a:pt x="232" y="38"/>
                  </a:lnTo>
                  <a:lnTo>
                    <a:pt x="226" y="41"/>
                  </a:lnTo>
                  <a:lnTo>
                    <a:pt x="221" y="45"/>
                  </a:lnTo>
                  <a:lnTo>
                    <a:pt x="217" y="48"/>
                  </a:lnTo>
                  <a:lnTo>
                    <a:pt x="214" y="51"/>
                  </a:lnTo>
                  <a:lnTo>
                    <a:pt x="212" y="55"/>
                  </a:lnTo>
                  <a:lnTo>
                    <a:pt x="207" y="64"/>
                  </a:lnTo>
                  <a:lnTo>
                    <a:pt x="207" y="64"/>
                  </a:lnTo>
                  <a:lnTo>
                    <a:pt x="204" y="70"/>
                  </a:lnTo>
                  <a:lnTo>
                    <a:pt x="200" y="78"/>
                  </a:lnTo>
                  <a:lnTo>
                    <a:pt x="200" y="78"/>
                  </a:lnTo>
                  <a:lnTo>
                    <a:pt x="193" y="89"/>
                  </a:lnTo>
                  <a:lnTo>
                    <a:pt x="183" y="100"/>
                  </a:lnTo>
                  <a:lnTo>
                    <a:pt x="183" y="100"/>
                  </a:lnTo>
                  <a:lnTo>
                    <a:pt x="171" y="115"/>
                  </a:lnTo>
                  <a:lnTo>
                    <a:pt x="166" y="123"/>
                  </a:lnTo>
                  <a:lnTo>
                    <a:pt x="161" y="131"/>
                  </a:lnTo>
                  <a:lnTo>
                    <a:pt x="161" y="131"/>
                  </a:lnTo>
                  <a:lnTo>
                    <a:pt x="150" y="153"/>
                  </a:lnTo>
                  <a:lnTo>
                    <a:pt x="138" y="176"/>
                  </a:lnTo>
                  <a:lnTo>
                    <a:pt x="138" y="176"/>
                  </a:lnTo>
                  <a:lnTo>
                    <a:pt x="127" y="197"/>
                  </a:lnTo>
                  <a:lnTo>
                    <a:pt x="116" y="219"/>
                  </a:lnTo>
                  <a:lnTo>
                    <a:pt x="106" y="242"/>
                  </a:lnTo>
                  <a:lnTo>
                    <a:pt x="98" y="264"/>
                  </a:lnTo>
                  <a:lnTo>
                    <a:pt x="98" y="264"/>
                  </a:lnTo>
                  <a:lnTo>
                    <a:pt x="87" y="304"/>
                  </a:lnTo>
                  <a:lnTo>
                    <a:pt x="76" y="344"/>
                  </a:lnTo>
                  <a:lnTo>
                    <a:pt x="75" y="349"/>
                  </a:lnTo>
                  <a:lnTo>
                    <a:pt x="75" y="349"/>
                  </a:lnTo>
                  <a:lnTo>
                    <a:pt x="70" y="364"/>
                  </a:lnTo>
                  <a:lnTo>
                    <a:pt x="65" y="379"/>
                  </a:lnTo>
                  <a:lnTo>
                    <a:pt x="65" y="379"/>
                  </a:lnTo>
                  <a:lnTo>
                    <a:pt x="61" y="391"/>
                  </a:lnTo>
                  <a:lnTo>
                    <a:pt x="56" y="403"/>
                  </a:lnTo>
                  <a:lnTo>
                    <a:pt x="53" y="416"/>
                  </a:lnTo>
                  <a:lnTo>
                    <a:pt x="51" y="429"/>
                  </a:lnTo>
                  <a:lnTo>
                    <a:pt x="51" y="429"/>
                  </a:lnTo>
                  <a:lnTo>
                    <a:pt x="49" y="468"/>
                  </a:lnTo>
                  <a:lnTo>
                    <a:pt x="45" y="506"/>
                  </a:lnTo>
                  <a:lnTo>
                    <a:pt x="45" y="506"/>
                  </a:lnTo>
                  <a:lnTo>
                    <a:pt x="41" y="559"/>
                  </a:lnTo>
                  <a:lnTo>
                    <a:pt x="39" y="586"/>
                  </a:lnTo>
                  <a:lnTo>
                    <a:pt x="39" y="613"/>
                  </a:lnTo>
                  <a:lnTo>
                    <a:pt x="39" y="812"/>
                  </a:lnTo>
                  <a:lnTo>
                    <a:pt x="39" y="812"/>
                  </a:lnTo>
                  <a:lnTo>
                    <a:pt x="39" y="830"/>
                  </a:lnTo>
                  <a:lnTo>
                    <a:pt x="41" y="846"/>
                  </a:lnTo>
                  <a:lnTo>
                    <a:pt x="43" y="863"/>
                  </a:lnTo>
                  <a:lnTo>
                    <a:pt x="46" y="879"/>
                  </a:lnTo>
                  <a:lnTo>
                    <a:pt x="54" y="912"/>
                  </a:lnTo>
                  <a:lnTo>
                    <a:pt x="62" y="944"/>
                  </a:lnTo>
                  <a:lnTo>
                    <a:pt x="62" y="944"/>
                  </a:lnTo>
                  <a:lnTo>
                    <a:pt x="73" y="987"/>
                  </a:lnTo>
                  <a:lnTo>
                    <a:pt x="73" y="987"/>
                  </a:lnTo>
                  <a:lnTo>
                    <a:pt x="78" y="1003"/>
                  </a:lnTo>
                  <a:lnTo>
                    <a:pt x="86" y="1020"/>
                  </a:lnTo>
                  <a:lnTo>
                    <a:pt x="93" y="1036"/>
                  </a:lnTo>
                  <a:lnTo>
                    <a:pt x="102" y="1052"/>
                  </a:lnTo>
                  <a:lnTo>
                    <a:pt x="102" y="1052"/>
                  </a:lnTo>
                  <a:lnTo>
                    <a:pt x="112" y="1071"/>
                  </a:lnTo>
                  <a:lnTo>
                    <a:pt x="112" y="1071"/>
                  </a:lnTo>
                  <a:lnTo>
                    <a:pt x="116" y="1079"/>
                  </a:lnTo>
                  <a:lnTo>
                    <a:pt x="119" y="1087"/>
                  </a:lnTo>
                  <a:lnTo>
                    <a:pt x="124" y="1104"/>
                  </a:lnTo>
                  <a:lnTo>
                    <a:pt x="124" y="1104"/>
                  </a:lnTo>
                  <a:lnTo>
                    <a:pt x="131" y="1126"/>
                  </a:lnTo>
                  <a:lnTo>
                    <a:pt x="136" y="1136"/>
                  </a:lnTo>
                  <a:lnTo>
                    <a:pt x="141" y="1147"/>
                  </a:lnTo>
                  <a:lnTo>
                    <a:pt x="141" y="1147"/>
                  </a:lnTo>
                  <a:lnTo>
                    <a:pt x="154" y="1166"/>
                  </a:lnTo>
                  <a:lnTo>
                    <a:pt x="164" y="1184"/>
                  </a:lnTo>
                  <a:lnTo>
                    <a:pt x="173" y="1201"/>
                  </a:lnTo>
                  <a:lnTo>
                    <a:pt x="182" y="1217"/>
                  </a:lnTo>
                  <a:lnTo>
                    <a:pt x="188" y="1232"/>
                  </a:lnTo>
                  <a:lnTo>
                    <a:pt x="192" y="1246"/>
                  </a:lnTo>
                  <a:lnTo>
                    <a:pt x="195" y="1259"/>
                  </a:lnTo>
                  <a:lnTo>
                    <a:pt x="197" y="1271"/>
                  </a:lnTo>
                  <a:lnTo>
                    <a:pt x="197" y="1271"/>
                  </a:lnTo>
                  <a:lnTo>
                    <a:pt x="196" y="1277"/>
                  </a:lnTo>
                  <a:lnTo>
                    <a:pt x="195" y="1280"/>
                  </a:lnTo>
                  <a:lnTo>
                    <a:pt x="193" y="1282"/>
                  </a:lnTo>
                  <a:lnTo>
                    <a:pt x="193" y="1282"/>
                  </a:lnTo>
                  <a:lnTo>
                    <a:pt x="191" y="1284"/>
                  </a:lnTo>
                  <a:lnTo>
                    <a:pt x="188" y="1286"/>
                  </a:lnTo>
                  <a:lnTo>
                    <a:pt x="185" y="1287"/>
                  </a:lnTo>
                  <a:lnTo>
                    <a:pt x="181" y="1287"/>
                  </a:lnTo>
                  <a:lnTo>
                    <a:pt x="181" y="128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9" name="Freeform 414">
              <a:extLst>
                <a:ext uri="{FF2B5EF4-FFF2-40B4-BE49-F238E27FC236}">
                  <a16:creationId xmlns:a16="http://schemas.microsoft.com/office/drawing/2014/main" id="{51218739-3FFA-3091-4E24-664F413589E6}"/>
                </a:ext>
              </a:extLst>
            </p:cNvPr>
            <p:cNvSpPr/>
            <p:nvPr/>
          </p:nvSpPr>
          <p:spPr bwMode="auto">
            <a:xfrm>
              <a:off x="5559426" y="3148013"/>
              <a:ext cx="134938" cy="661988"/>
            </a:xfrm>
            <a:custGeom>
              <a:avLst/>
              <a:gdLst/>
              <a:ahLst/>
              <a:cxnLst>
                <a:cxn ang="0">
                  <a:pos x="66" y="1250"/>
                </a:cxn>
                <a:cxn ang="0">
                  <a:pos x="58" y="1244"/>
                </a:cxn>
                <a:cxn ang="0">
                  <a:pos x="58" y="1224"/>
                </a:cxn>
                <a:cxn ang="0">
                  <a:pos x="80" y="1168"/>
                </a:cxn>
                <a:cxn ang="0">
                  <a:pos x="111" y="1115"/>
                </a:cxn>
                <a:cxn ang="0">
                  <a:pos x="129" y="1073"/>
                </a:cxn>
                <a:cxn ang="0">
                  <a:pos x="141" y="1041"/>
                </a:cxn>
                <a:cxn ang="0">
                  <a:pos x="168" y="991"/>
                </a:cxn>
                <a:cxn ang="0">
                  <a:pos x="192" y="918"/>
                </a:cxn>
                <a:cxn ang="0">
                  <a:pos x="210" y="838"/>
                </a:cxn>
                <a:cxn ang="0">
                  <a:pos x="214" y="595"/>
                </a:cxn>
                <a:cxn ang="0">
                  <a:pos x="208" y="491"/>
                </a:cxn>
                <a:cxn ang="0">
                  <a:pos x="202" y="417"/>
                </a:cxn>
                <a:cxn ang="0">
                  <a:pos x="188" y="367"/>
                </a:cxn>
                <a:cxn ang="0">
                  <a:pos x="177" y="333"/>
                </a:cxn>
                <a:cxn ang="0">
                  <a:pos x="155" y="256"/>
                </a:cxn>
                <a:cxn ang="0">
                  <a:pos x="115" y="170"/>
                </a:cxn>
                <a:cxn ang="0">
                  <a:pos x="92" y="127"/>
                </a:cxn>
                <a:cxn ang="0">
                  <a:pos x="70" y="97"/>
                </a:cxn>
                <a:cxn ang="0">
                  <a:pos x="49" y="68"/>
                </a:cxn>
                <a:cxn ang="0">
                  <a:pos x="40" y="49"/>
                </a:cxn>
                <a:cxn ang="0">
                  <a:pos x="21" y="37"/>
                </a:cxn>
                <a:cxn ang="0">
                  <a:pos x="7" y="31"/>
                </a:cxn>
                <a:cxn ang="0">
                  <a:pos x="0" y="15"/>
                </a:cxn>
                <a:cxn ang="0">
                  <a:pos x="8" y="3"/>
                </a:cxn>
                <a:cxn ang="0">
                  <a:pos x="17" y="0"/>
                </a:cxn>
                <a:cxn ang="0">
                  <a:pos x="47" y="11"/>
                </a:cxn>
                <a:cxn ang="0">
                  <a:pos x="71" y="33"/>
                </a:cxn>
                <a:cxn ang="0">
                  <a:pos x="82" y="52"/>
                </a:cxn>
                <a:cxn ang="0">
                  <a:pos x="98" y="71"/>
                </a:cxn>
                <a:cxn ang="0">
                  <a:pos x="135" y="132"/>
                </a:cxn>
                <a:cxn ang="0">
                  <a:pos x="156" y="180"/>
                </a:cxn>
                <a:cxn ang="0">
                  <a:pos x="182" y="226"/>
                </a:cxn>
                <a:cxn ang="0">
                  <a:pos x="204" y="297"/>
                </a:cxn>
                <a:cxn ang="0">
                  <a:pos x="226" y="368"/>
                </a:cxn>
                <a:cxn ang="0">
                  <a:pos x="237" y="407"/>
                </a:cxn>
                <a:cxn ang="0">
                  <a:pos x="249" y="512"/>
                </a:cxn>
                <a:cxn ang="0">
                  <a:pos x="253" y="612"/>
                </a:cxn>
                <a:cxn ang="0">
                  <a:pos x="250" y="709"/>
                </a:cxn>
                <a:cxn ang="0">
                  <a:pos x="249" y="812"/>
                </a:cxn>
                <a:cxn ang="0">
                  <a:pos x="237" y="895"/>
                </a:cxn>
                <a:cxn ang="0">
                  <a:pos x="225" y="939"/>
                </a:cxn>
                <a:cxn ang="0">
                  <a:pos x="208" y="993"/>
                </a:cxn>
                <a:cxn ang="0">
                  <a:pos x="188" y="1031"/>
                </a:cxn>
                <a:cxn ang="0">
                  <a:pos x="168" y="1070"/>
                </a:cxn>
                <a:cxn ang="0">
                  <a:pos x="150" y="1114"/>
                </a:cxn>
                <a:cxn ang="0">
                  <a:pos x="122" y="1164"/>
                </a:cxn>
                <a:cxn ang="0">
                  <a:pos x="94" y="1224"/>
                </a:cxn>
                <a:cxn ang="0">
                  <a:pos x="90" y="1241"/>
                </a:cxn>
                <a:cxn ang="0">
                  <a:pos x="73" y="1251"/>
                </a:cxn>
              </a:cxnLst>
              <a:rect l="0" t="0" r="r" b="b"/>
              <a:pathLst>
                <a:path w="254" h="1251">
                  <a:moveTo>
                    <a:pt x="73" y="1251"/>
                  </a:moveTo>
                  <a:lnTo>
                    <a:pt x="73" y="1251"/>
                  </a:lnTo>
                  <a:lnTo>
                    <a:pt x="69" y="1251"/>
                  </a:lnTo>
                  <a:lnTo>
                    <a:pt x="66" y="1250"/>
                  </a:lnTo>
                  <a:lnTo>
                    <a:pt x="62" y="1249"/>
                  </a:lnTo>
                  <a:lnTo>
                    <a:pt x="59" y="1246"/>
                  </a:lnTo>
                  <a:lnTo>
                    <a:pt x="59" y="1246"/>
                  </a:lnTo>
                  <a:lnTo>
                    <a:pt x="58" y="1244"/>
                  </a:lnTo>
                  <a:lnTo>
                    <a:pt x="57" y="1241"/>
                  </a:lnTo>
                  <a:lnTo>
                    <a:pt x="56" y="1235"/>
                  </a:lnTo>
                  <a:lnTo>
                    <a:pt x="56" y="1235"/>
                  </a:lnTo>
                  <a:lnTo>
                    <a:pt x="58" y="1224"/>
                  </a:lnTo>
                  <a:lnTo>
                    <a:pt x="61" y="1211"/>
                  </a:lnTo>
                  <a:lnTo>
                    <a:pt x="66" y="1198"/>
                  </a:lnTo>
                  <a:lnTo>
                    <a:pt x="72" y="1183"/>
                  </a:lnTo>
                  <a:lnTo>
                    <a:pt x="80" y="1168"/>
                  </a:lnTo>
                  <a:lnTo>
                    <a:pt x="89" y="1151"/>
                  </a:lnTo>
                  <a:lnTo>
                    <a:pt x="100" y="1134"/>
                  </a:lnTo>
                  <a:lnTo>
                    <a:pt x="111" y="1115"/>
                  </a:lnTo>
                  <a:lnTo>
                    <a:pt x="111" y="1115"/>
                  </a:lnTo>
                  <a:lnTo>
                    <a:pt x="117" y="1105"/>
                  </a:lnTo>
                  <a:lnTo>
                    <a:pt x="121" y="1095"/>
                  </a:lnTo>
                  <a:lnTo>
                    <a:pt x="129" y="1073"/>
                  </a:lnTo>
                  <a:lnTo>
                    <a:pt x="129" y="1073"/>
                  </a:lnTo>
                  <a:lnTo>
                    <a:pt x="135" y="1056"/>
                  </a:lnTo>
                  <a:lnTo>
                    <a:pt x="138" y="1049"/>
                  </a:lnTo>
                  <a:lnTo>
                    <a:pt x="141" y="1041"/>
                  </a:lnTo>
                  <a:lnTo>
                    <a:pt x="141" y="1041"/>
                  </a:lnTo>
                  <a:lnTo>
                    <a:pt x="151" y="1022"/>
                  </a:lnTo>
                  <a:lnTo>
                    <a:pt x="151" y="1022"/>
                  </a:lnTo>
                  <a:lnTo>
                    <a:pt x="161" y="1007"/>
                  </a:lnTo>
                  <a:lnTo>
                    <a:pt x="168" y="991"/>
                  </a:lnTo>
                  <a:lnTo>
                    <a:pt x="175" y="976"/>
                  </a:lnTo>
                  <a:lnTo>
                    <a:pt x="180" y="959"/>
                  </a:lnTo>
                  <a:lnTo>
                    <a:pt x="180" y="959"/>
                  </a:lnTo>
                  <a:lnTo>
                    <a:pt x="192" y="918"/>
                  </a:lnTo>
                  <a:lnTo>
                    <a:pt x="192" y="918"/>
                  </a:lnTo>
                  <a:lnTo>
                    <a:pt x="200" y="887"/>
                  </a:lnTo>
                  <a:lnTo>
                    <a:pt x="207" y="855"/>
                  </a:lnTo>
                  <a:lnTo>
                    <a:pt x="210" y="838"/>
                  </a:lnTo>
                  <a:lnTo>
                    <a:pt x="212" y="823"/>
                  </a:lnTo>
                  <a:lnTo>
                    <a:pt x="214" y="806"/>
                  </a:lnTo>
                  <a:lnTo>
                    <a:pt x="214" y="789"/>
                  </a:lnTo>
                  <a:lnTo>
                    <a:pt x="214" y="595"/>
                  </a:lnTo>
                  <a:lnTo>
                    <a:pt x="214" y="595"/>
                  </a:lnTo>
                  <a:lnTo>
                    <a:pt x="214" y="569"/>
                  </a:lnTo>
                  <a:lnTo>
                    <a:pt x="212" y="543"/>
                  </a:lnTo>
                  <a:lnTo>
                    <a:pt x="208" y="491"/>
                  </a:lnTo>
                  <a:lnTo>
                    <a:pt x="208" y="491"/>
                  </a:lnTo>
                  <a:lnTo>
                    <a:pt x="204" y="454"/>
                  </a:lnTo>
                  <a:lnTo>
                    <a:pt x="202" y="417"/>
                  </a:lnTo>
                  <a:lnTo>
                    <a:pt x="202" y="417"/>
                  </a:lnTo>
                  <a:lnTo>
                    <a:pt x="200" y="404"/>
                  </a:lnTo>
                  <a:lnTo>
                    <a:pt x="197" y="391"/>
                  </a:lnTo>
                  <a:lnTo>
                    <a:pt x="193" y="380"/>
                  </a:lnTo>
                  <a:lnTo>
                    <a:pt x="188" y="367"/>
                  </a:lnTo>
                  <a:lnTo>
                    <a:pt x="188" y="367"/>
                  </a:lnTo>
                  <a:lnTo>
                    <a:pt x="182" y="354"/>
                  </a:lnTo>
                  <a:lnTo>
                    <a:pt x="178" y="340"/>
                  </a:lnTo>
                  <a:lnTo>
                    <a:pt x="177" y="333"/>
                  </a:lnTo>
                  <a:lnTo>
                    <a:pt x="177" y="333"/>
                  </a:lnTo>
                  <a:lnTo>
                    <a:pt x="167" y="294"/>
                  </a:lnTo>
                  <a:lnTo>
                    <a:pt x="155" y="256"/>
                  </a:lnTo>
                  <a:lnTo>
                    <a:pt x="155" y="256"/>
                  </a:lnTo>
                  <a:lnTo>
                    <a:pt x="147" y="234"/>
                  </a:lnTo>
                  <a:lnTo>
                    <a:pt x="138" y="212"/>
                  </a:lnTo>
                  <a:lnTo>
                    <a:pt x="126" y="192"/>
                  </a:lnTo>
                  <a:lnTo>
                    <a:pt x="115" y="170"/>
                  </a:lnTo>
                  <a:lnTo>
                    <a:pt x="115" y="170"/>
                  </a:lnTo>
                  <a:lnTo>
                    <a:pt x="103" y="148"/>
                  </a:lnTo>
                  <a:lnTo>
                    <a:pt x="92" y="127"/>
                  </a:lnTo>
                  <a:lnTo>
                    <a:pt x="92" y="127"/>
                  </a:lnTo>
                  <a:lnTo>
                    <a:pt x="87" y="118"/>
                  </a:lnTo>
                  <a:lnTo>
                    <a:pt x="82" y="111"/>
                  </a:lnTo>
                  <a:lnTo>
                    <a:pt x="70" y="97"/>
                  </a:lnTo>
                  <a:lnTo>
                    <a:pt x="70" y="97"/>
                  </a:lnTo>
                  <a:lnTo>
                    <a:pt x="60" y="86"/>
                  </a:lnTo>
                  <a:lnTo>
                    <a:pt x="52" y="75"/>
                  </a:lnTo>
                  <a:lnTo>
                    <a:pt x="52" y="75"/>
                  </a:lnTo>
                  <a:lnTo>
                    <a:pt x="49" y="68"/>
                  </a:lnTo>
                  <a:lnTo>
                    <a:pt x="46" y="62"/>
                  </a:lnTo>
                  <a:lnTo>
                    <a:pt x="46" y="62"/>
                  </a:lnTo>
                  <a:lnTo>
                    <a:pt x="42" y="52"/>
                  </a:lnTo>
                  <a:lnTo>
                    <a:pt x="40" y="49"/>
                  </a:lnTo>
                  <a:lnTo>
                    <a:pt x="37" y="45"/>
                  </a:lnTo>
                  <a:lnTo>
                    <a:pt x="32" y="42"/>
                  </a:lnTo>
                  <a:lnTo>
                    <a:pt x="27" y="39"/>
                  </a:lnTo>
                  <a:lnTo>
                    <a:pt x="21" y="37"/>
                  </a:lnTo>
                  <a:lnTo>
                    <a:pt x="13" y="34"/>
                  </a:lnTo>
                  <a:lnTo>
                    <a:pt x="13" y="34"/>
                  </a:lnTo>
                  <a:lnTo>
                    <a:pt x="9" y="33"/>
                  </a:lnTo>
                  <a:lnTo>
                    <a:pt x="7" y="31"/>
                  </a:lnTo>
                  <a:lnTo>
                    <a:pt x="4" y="29"/>
                  </a:lnTo>
                  <a:lnTo>
                    <a:pt x="3" y="27"/>
                  </a:lnTo>
                  <a:lnTo>
                    <a:pt x="0" y="20"/>
                  </a:lnTo>
                  <a:lnTo>
                    <a:pt x="0" y="15"/>
                  </a:lnTo>
                  <a:lnTo>
                    <a:pt x="0" y="15"/>
                  </a:lnTo>
                  <a:lnTo>
                    <a:pt x="2" y="10"/>
                  </a:lnTo>
                  <a:lnTo>
                    <a:pt x="6" y="5"/>
                  </a:lnTo>
                  <a:lnTo>
                    <a:pt x="8" y="3"/>
                  </a:lnTo>
                  <a:lnTo>
                    <a:pt x="10" y="1"/>
                  </a:lnTo>
                  <a:lnTo>
                    <a:pt x="13" y="0"/>
                  </a:lnTo>
                  <a:lnTo>
                    <a:pt x="17" y="0"/>
                  </a:lnTo>
                  <a:lnTo>
                    <a:pt x="17" y="0"/>
                  </a:lnTo>
                  <a:lnTo>
                    <a:pt x="22" y="1"/>
                  </a:lnTo>
                  <a:lnTo>
                    <a:pt x="22" y="1"/>
                  </a:lnTo>
                  <a:lnTo>
                    <a:pt x="36" y="5"/>
                  </a:lnTo>
                  <a:lnTo>
                    <a:pt x="47" y="11"/>
                  </a:lnTo>
                  <a:lnTo>
                    <a:pt x="57" y="19"/>
                  </a:lnTo>
                  <a:lnTo>
                    <a:pt x="69" y="30"/>
                  </a:lnTo>
                  <a:lnTo>
                    <a:pt x="69" y="30"/>
                  </a:lnTo>
                  <a:lnTo>
                    <a:pt x="71" y="33"/>
                  </a:lnTo>
                  <a:lnTo>
                    <a:pt x="74" y="37"/>
                  </a:lnTo>
                  <a:lnTo>
                    <a:pt x="78" y="44"/>
                  </a:lnTo>
                  <a:lnTo>
                    <a:pt x="78" y="44"/>
                  </a:lnTo>
                  <a:lnTo>
                    <a:pt x="82" y="52"/>
                  </a:lnTo>
                  <a:lnTo>
                    <a:pt x="84" y="57"/>
                  </a:lnTo>
                  <a:lnTo>
                    <a:pt x="87" y="61"/>
                  </a:lnTo>
                  <a:lnTo>
                    <a:pt x="87" y="61"/>
                  </a:lnTo>
                  <a:lnTo>
                    <a:pt x="98" y="71"/>
                  </a:lnTo>
                  <a:lnTo>
                    <a:pt x="107" y="83"/>
                  </a:lnTo>
                  <a:lnTo>
                    <a:pt x="114" y="95"/>
                  </a:lnTo>
                  <a:lnTo>
                    <a:pt x="121" y="107"/>
                  </a:lnTo>
                  <a:lnTo>
                    <a:pt x="135" y="132"/>
                  </a:lnTo>
                  <a:lnTo>
                    <a:pt x="146" y="158"/>
                  </a:lnTo>
                  <a:lnTo>
                    <a:pt x="146" y="158"/>
                  </a:lnTo>
                  <a:lnTo>
                    <a:pt x="156" y="180"/>
                  </a:lnTo>
                  <a:lnTo>
                    <a:pt x="156" y="180"/>
                  </a:lnTo>
                  <a:lnTo>
                    <a:pt x="164" y="194"/>
                  </a:lnTo>
                  <a:lnTo>
                    <a:pt x="171" y="206"/>
                  </a:lnTo>
                  <a:lnTo>
                    <a:pt x="171" y="206"/>
                  </a:lnTo>
                  <a:lnTo>
                    <a:pt x="182" y="226"/>
                  </a:lnTo>
                  <a:lnTo>
                    <a:pt x="186" y="236"/>
                  </a:lnTo>
                  <a:lnTo>
                    <a:pt x="191" y="247"/>
                  </a:lnTo>
                  <a:lnTo>
                    <a:pt x="191" y="247"/>
                  </a:lnTo>
                  <a:lnTo>
                    <a:pt x="204" y="297"/>
                  </a:lnTo>
                  <a:lnTo>
                    <a:pt x="215" y="342"/>
                  </a:lnTo>
                  <a:lnTo>
                    <a:pt x="215" y="342"/>
                  </a:lnTo>
                  <a:lnTo>
                    <a:pt x="220" y="355"/>
                  </a:lnTo>
                  <a:lnTo>
                    <a:pt x="226" y="368"/>
                  </a:lnTo>
                  <a:lnTo>
                    <a:pt x="226" y="368"/>
                  </a:lnTo>
                  <a:lnTo>
                    <a:pt x="233" y="388"/>
                  </a:lnTo>
                  <a:lnTo>
                    <a:pt x="235" y="397"/>
                  </a:lnTo>
                  <a:lnTo>
                    <a:pt x="237" y="407"/>
                  </a:lnTo>
                  <a:lnTo>
                    <a:pt x="237" y="407"/>
                  </a:lnTo>
                  <a:lnTo>
                    <a:pt x="244" y="466"/>
                  </a:lnTo>
                  <a:lnTo>
                    <a:pt x="244" y="466"/>
                  </a:lnTo>
                  <a:lnTo>
                    <a:pt x="249" y="512"/>
                  </a:lnTo>
                  <a:lnTo>
                    <a:pt x="249" y="512"/>
                  </a:lnTo>
                  <a:lnTo>
                    <a:pt x="253" y="545"/>
                  </a:lnTo>
                  <a:lnTo>
                    <a:pt x="254" y="579"/>
                  </a:lnTo>
                  <a:lnTo>
                    <a:pt x="253" y="612"/>
                  </a:lnTo>
                  <a:lnTo>
                    <a:pt x="251" y="646"/>
                  </a:lnTo>
                  <a:lnTo>
                    <a:pt x="251" y="646"/>
                  </a:lnTo>
                  <a:lnTo>
                    <a:pt x="250" y="677"/>
                  </a:lnTo>
                  <a:lnTo>
                    <a:pt x="250" y="709"/>
                  </a:lnTo>
                  <a:lnTo>
                    <a:pt x="250" y="727"/>
                  </a:lnTo>
                  <a:lnTo>
                    <a:pt x="250" y="727"/>
                  </a:lnTo>
                  <a:lnTo>
                    <a:pt x="250" y="770"/>
                  </a:lnTo>
                  <a:lnTo>
                    <a:pt x="249" y="812"/>
                  </a:lnTo>
                  <a:lnTo>
                    <a:pt x="247" y="832"/>
                  </a:lnTo>
                  <a:lnTo>
                    <a:pt x="245" y="853"/>
                  </a:lnTo>
                  <a:lnTo>
                    <a:pt x="241" y="875"/>
                  </a:lnTo>
                  <a:lnTo>
                    <a:pt x="237" y="895"/>
                  </a:lnTo>
                  <a:lnTo>
                    <a:pt x="237" y="895"/>
                  </a:lnTo>
                  <a:lnTo>
                    <a:pt x="231" y="917"/>
                  </a:lnTo>
                  <a:lnTo>
                    <a:pt x="225" y="939"/>
                  </a:lnTo>
                  <a:lnTo>
                    <a:pt x="225" y="939"/>
                  </a:lnTo>
                  <a:lnTo>
                    <a:pt x="217" y="959"/>
                  </a:lnTo>
                  <a:lnTo>
                    <a:pt x="212" y="981"/>
                  </a:lnTo>
                  <a:lnTo>
                    <a:pt x="212" y="981"/>
                  </a:lnTo>
                  <a:lnTo>
                    <a:pt x="208" y="993"/>
                  </a:lnTo>
                  <a:lnTo>
                    <a:pt x="202" y="1006"/>
                  </a:lnTo>
                  <a:lnTo>
                    <a:pt x="196" y="1018"/>
                  </a:lnTo>
                  <a:lnTo>
                    <a:pt x="188" y="1031"/>
                  </a:lnTo>
                  <a:lnTo>
                    <a:pt x="188" y="1031"/>
                  </a:lnTo>
                  <a:lnTo>
                    <a:pt x="177" y="1050"/>
                  </a:lnTo>
                  <a:lnTo>
                    <a:pt x="173" y="1059"/>
                  </a:lnTo>
                  <a:lnTo>
                    <a:pt x="168" y="1070"/>
                  </a:lnTo>
                  <a:lnTo>
                    <a:pt x="168" y="1070"/>
                  </a:lnTo>
                  <a:lnTo>
                    <a:pt x="164" y="1082"/>
                  </a:lnTo>
                  <a:lnTo>
                    <a:pt x="164" y="1082"/>
                  </a:lnTo>
                  <a:lnTo>
                    <a:pt x="157" y="1099"/>
                  </a:lnTo>
                  <a:lnTo>
                    <a:pt x="150" y="1114"/>
                  </a:lnTo>
                  <a:lnTo>
                    <a:pt x="143" y="1130"/>
                  </a:lnTo>
                  <a:lnTo>
                    <a:pt x="135" y="1144"/>
                  </a:lnTo>
                  <a:lnTo>
                    <a:pt x="135" y="1144"/>
                  </a:lnTo>
                  <a:lnTo>
                    <a:pt x="122" y="1164"/>
                  </a:lnTo>
                  <a:lnTo>
                    <a:pt x="109" y="1188"/>
                  </a:lnTo>
                  <a:lnTo>
                    <a:pt x="103" y="1201"/>
                  </a:lnTo>
                  <a:lnTo>
                    <a:pt x="98" y="1213"/>
                  </a:lnTo>
                  <a:lnTo>
                    <a:pt x="94" y="1224"/>
                  </a:lnTo>
                  <a:lnTo>
                    <a:pt x="92" y="1234"/>
                  </a:lnTo>
                  <a:lnTo>
                    <a:pt x="92" y="1234"/>
                  </a:lnTo>
                  <a:lnTo>
                    <a:pt x="91" y="1238"/>
                  </a:lnTo>
                  <a:lnTo>
                    <a:pt x="90" y="1241"/>
                  </a:lnTo>
                  <a:lnTo>
                    <a:pt x="88" y="1244"/>
                  </a:lnTo>
                  <a:lnTo>
                    <a:pt x="85" y="1246"/>
                  </a:lnTo>
                  <a:lnTo>
                    <a:pt x="79" y="1250"/>
                  </a:lnTo>
                  <a:lnTo>
                    <a:pt x="73" y="1251"/>
                  </a:lnTo>
                  <a:lnTo>
                    <a:pt x="73" y="125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0" name="Freeform 415">
              <a:extLst>
                <a:ext uri="{FF2B5EF4-FFF2-40B4-BE49-F238E27FC236}">
                  <a16:creationId xmlns:a16="http://schemas.microsoft.com/office/drawing/2014/main" id="{92E1F6FD-5F75-31B7-8269-DC4CE164C535}"/>
                </a:ext>
              </a:extLst>
            </p:cNvPr>
            <p:cNvSpPr/>
            <p:nvPr/>
          </p:nvSpPr>
          <p:spPr bwMode="auto">
            <a:xfrm>
              <a:off x="5618163" y="3146425"/>
              <a:ext cx="193675" cy="657225"/>
            </a:xfrm>
            <a:custGeom>
              <a:avLst/>
              <a:gdLst/>
              <a:ahLst/>
              <a:cxnLst>
                <a:cxn ang="0">
                  <a:pos x="29" y="1241"/>
                </a:cxn>
                <a:cxn ang="0">
                  <a:pos x="21" y="1231"/>
                </a:cxn>
                <a:cxn ang="0">
                  <a:pos x="22" y="1216"/>
                </a:cxn>
                <a:cxn ang="0">
                  <a:pos x="37" y="1201"/>
                </a:cxn>
                <a:cxn ang="0">
                  <a:pos x="66" y="1186"/>
                </a:cxn>
                <a:cxn ang="0">
                  <a:pos x="125" y="1154"/>
                </a:cxn>
                <a:cxn ang="0">
                  <a:pos x="154" y="1122"/>
                </a:cxn>
                <a:cxn ang="0">
                  <a:pos x="200" y="1069"/>
                </a:cxn>
                <a:cxn ang="0">
                  <a:pos x="251" y="1009"/>
                </a:cxn>
                <a:cxn ang="0">
                  <a:pos x="273" y="965"/>
                </a:cxn>
                <a:cxn ang="0">
                  <a:pos x="314" y="827"/>
                </a:cxn>
                <a:cxn ang="0">
                  <a:pos x="325" y="757"/>
                </a:cxn>
                <a:cxn ang="0">
                  <a:pos x="330" y="644"/>
                </a:cxn>
                <a:cxn ang="0">
                  <a:pos x="324" y="570"/>
                </a:cxn>
                <a:cxn ang="0">
                  <a:pos x="305" y="434"/>
                </a:cxn>
                <a:cxn ang="0">
                  <a:pos x="288" y="354"/>
                </a:cxn>
                <a:cxn ang="0">
                  <a:pos x="257" y="277"/>
                </a:cxn>
                <a:cxn ang="0">
                  <a:pos x="238" y="239"/>
                </a:cxn>
                <a:cxn ang="0">
                  <a:pos x="207" y="198"/>
                </a:cxn>
                <a:cxn ang="0">
                  <a:pos x="187" y="173"/>
                </a:cxn>
                <a:cxn ang="0">
                  <a:pos x="167" y="148"/>
                </a:cxn>
                <a:cxn ang="0">
                  <a:pos x="132" y="123"/>
                </a:cxn>
                <a:cxn ang="0">
                  <a:pos x="63" y="65"/>
                </a:cxn>
                <a:cxn ang="0">
                  <a:pos x="13" y="39"/>
                </a:cxn>
                <a:cxn ang="0">
                  <a:pos x="1" y="27"/>
                </a:cxn>
                <a:cxn ang="0">
                  <a:pos x="1" y="13"/>
                </a:cxn>
                <a:cxn ang="0">
                  <a:pos x="8" y="2"/>
                </a:cxn>
                <a:cxn ang="0">
                  <a:pos x="23" y="1"/>
                </a:cxn>
                <a:cxn ang="0">
                  <a:pos x="34" y="9"/>
                </a:cxn>
                <a:cxn ang="0">
                  <a:pos x="64" y="23"/>
                </a:cxn>
                <a:cxn ang="0">
                  <a:pos x="139" y="80"/>
                </a:cxn>
                <a:cxn ang="0">
                  <a:pos x="178" y="111"/>
                </a:cxn>
                <a:cxn ang="0">
                  <a:pos x="234" y="172"/>
                </a:cxn>
                <a:cxn ang="0">
                  <a:pos x="281" y="244"/>
                </a:cxn>
                <a:cxn ang="0">
                  <a:pos x="313" y="317"/>
                </a:cxn>
                <a:cxn ang="0">
                  <a:pos x="342" y="432"/>
                </a:cxn>
                <a:cxn ang="0">
                  <a:pos x="356" y="550"/>
                </a:cxn>
                <a:cxn ang="0">
                  <a:pos x="366" y="650"/>
                </a:cxn>
                <a:cxn ang="0">
                  <a:pos x="364" y="730"/>
                </a:cxn>
                <a:cxn ang="0">
                  <a:pos x="361" y="791"/>
                </a:cxn>
                <a:cxn ang="0">
                  <a:pos x="348" y="839"/>
                </a:cxn>
                <a:cxn ang="0">
                  <a:pos x="325" y="927"/>
                </a:cxn>
                <a:cxn ang="0">
                  <a:pos x="304" y="984"/>
                </a:cxn>
                <a:cxn ang="0">
                  <a:pos x="258" y="1059"/>
                </a:cxn>
                <a:cxn ang="0">
                  <a:pos x="192" y="1135"/>
                </a:cxn>
                <a:cxn ang="0">
                  <a:pos x="170" y="1160"/>
                </a:cxn>
                <a:cxn ang="0">
                  <a:pos x="132" y="1196"/>
                </a:cxn>
                <a:cxn ang="0">
                  <a:pos x="104" y="1207"/>
                </a:cxn>
                <a:cxn ang="0">
                  <a:pos x="65" y="1224"/>
                </a:cxn>
                <a:cxn ang="0">
                  <a:pos x="53" y="1235"/>
                </a:cxn>
                <a:cxn ang="0">
                  <a:pos x="39" y="1244"/>
                </a:cxn>
              </a:cxnLst>
              <a:rect l="0" t="0" r="r" b="b"/>
              <a:pathLst>
                <a:path w="366" h="1244">
                  <a:moveTo>
                    <a:pt x="39" y="1244"/>
                  </a:moveTo>
                  <a:lnTo>
                    <a:pt x="39" y="1244"/>
                  </a:lnTo>
                  <a:lnTo>
                    <a:pt x="34" y="1243"/>
                  </a:lnTo>
                  <a:lnTo>
                    <a:pt x="29" y="1241"/>
                  </a:lnTo>
                  <a:lnTo>
                    <a:pt x="25" y="1238"/>
                  </a:lnTo>
                  <a:lnTo>
                    <a:pt x="22" y="1234"/>
                  </a:lnTo>
                  <a:lnTo>
                    <a:pt x="22" y="1234"/>
                  </a:lnTo>
                  <a:lnTo>
                    <a:pt x="21" y="1231"/>
                  </a:lnTo>
                  <a:lnTo>
                    <a:pt x="20" y="1227"/>
                  </a:lnTo>
                  <a:lnTo>
                    <a:pt x="20" y="1222"/>
                  </a:lnTo>
                  <a:lnTo>
                    <a:pt x="22" y="1216"/>
                  </a:lnTo>
                  <a:lnTo>
                    <a:pt x="22" y="1216"/>
                  </a:lnTo>
                  <a:lnTo>
                    <a:pt x="25" y="1211"/>
                  </a:lnTo>
                  <a:lnTo>
                    <a:pt x="29" y="1207"/>
                  </a:lnTo>
                  <a:lnTo>
                    <a:pt x="33" y="1204"/>
                  </a:lnTo>
                  <a:lnTo>
                    <a:pt x="37" y="1201"/>
                  </a:lnTo>
                  <a:lnTo>
                    <a:pt x="48" y="1195"/>
                  </a:lnTo>
                  <a:lnTo>
                    <a:pt x="59" y="1190"/>
                  </a:lnTo>
                  <a:lnTo>
                    <a:pt x="66" y="1186"/>
                  </a:lnTo>
                  <a:lnTo>
                    <a:pt x="66" y="1186"/>
                  </a:lnTo>
                  <a:lnTo>
                    <a:pt x="91" y="1175"/>
                  </a:lnTo>
                  <a:lnTo>
                    <a:pt x="103" y="1169"/>
                  </a:lnTo>
                  <a:lnTo>
                    <a:pt x="115" y="1162"/>
                  </a:lnTo>
                  <a:lnTo>
                    <a:pt x="125" y="1154"/>
                  </a:lnTo>
                  <a:lnTo>
                    <a:pt x="135" y="1145"/>
                  </a:lnTo>
                  <a:lnTo>
                    <a:pt x="145" y="1135"/>
                  </a:lnTo>
                  <a:lnTo>
                    <a:pt x="154" y="1122"/>
                  </a:lnTo>
                  <a:lnTo>
                    <a:pt x="154" y="1122"/>
                  </a:lnTo>
                  <a:lnTo>
                    <a:pt x="165" y="1108"/>
                  </a:lnTo>
                  <a:lnTo>
                    <a:pt x="177" y="1095"/>
                  </a:lnTo>
                  <a:lnTo>
                    <a:pt x="200" y="1069"/>
                  </a:lnTo>
                  <a:lnTo>
                    <a:pt x="200" y="1069"/>
                  </a:lnTo>
                  <a:lnTo>
                    <a:pt x="218" y="1050"/>
                  </a:lnTo>
                  <a:lnTo>
                    <a:pt x="236" y="1030"/>
                  </a:lnTo>
                  <a:lnTo>
                    <a:pt x="244" y="1020"/>
                  </a:lnTo>
                  <a:lnTo>
                    <a:pt x="251" y="1009"/>
                  </a:lnTo>
                  <a:lnTo>
                    <a:pt x="258" y="997"/>
                  </a:lnTo>
                  <a:lnTo>
                    <a:pt x="263" y="985"/>
                  </a:lnTo>
                  <a:lnTo>
                    <a:pt x="263" y="985"/>
                  </a:lnTo>
                  <a:lnTo>
                    <a:pt x="273" y="965"/>
                  </a:lnTo>
                  <a:lnTo>
                    <a:pt x="280" y="946"/>
                  </a:lnTo>
                  <a:lnTo>
                    <a:pt x="293" y="905"/>
                  </a:lnTo>
                  <a:lnTo>
                    <a:pt x="305" y="866"/>
                  </a:lnTo>
                  <a:lnTo>
                    <a:pt x="314" y="827"/>
                  </a:lnTo>
                  <a:lnTo>
                    <a:pt x="314" y="827"/>
                  </a:lnTo>
                  <a:lnTo>
                    <a:pt x="319" y="804"/>
                  </a:lnTo>
                  <a:lnTo>
                    <a:pt x="323" y="780"/>
                  </a:lnTo>
                  <a:lnTo>
                    <a:pt x="325" y="757"/>
                  </a:lnTo>
                  <a:lnTo>
                    <a:pt x="327" y="734"/>
                  </a:lnTo>
                  <a:lnTo>
                    <a:pt x="330" y="711"/>
                  </a:lnTo>
                  <a:lnTo>
                    <a:pt x="330" y="689"/>
                  </a:lnTo>
                  <a:lnTo>
                    <a:pt x="330" y="644"/>
                  </a:lnTo>
                  <a:lnTo>
                    <a:pt x="330" y="644"/>
                  </a:lnTo>
                  <a:lnTo>
                    <a:pt x="328" y="619"/>
                  </a:lnTo>
                  <a:lnTo>
                    <a:pt x="327" y="595"/>
                  </a:lnTo>
                  <a:lnTo>
                    <a:pt x="324" y="570"/>
                  </a:lnTo>
                  <a:lnTo>
                    <a:pt x="322" y="545"/>
                  </a:lnTo>
                  <a:lnTo>
                    <a:pt x="315" y="496"/>
                  </a:lnTo>
                  <a:lnTo>
                    <a:pt x="307" y="447"/>
                  </a:lnTo>
                  <a:lnTo>
                    <a:pt x="305" y="434"/>
                  </a:lnTo>
                  <a:lnTo>
                    <a:pt x="305" y="434"/>
                  </a:lnTo>
                  <a:lnTo>
                    <a:pt x="298" y="394"/>
                  </a:lnTo>
                  <a:lnTo>
                    <a:pt x="293" y="374"/>
                  </a:lnTo>
                  <a:lnTo>
                    <a:pt x="288" y="354"/>
                  </a:lnTo>
                  <a:lnTo>
                    <a:pt x="282" y="333"/>
                  </a:lnTo>
                  <a:lnTo>
                    <a:pt x="275" y="314"/>
                  </a:lnTo>
                  <a:lnTo>
                    <a:pt x="267" y="295"/>
                  </a:lnTo>
                  <a:lnTo>
                    <a:pt x="257" y="277"/>
                  </a:lnTo>
                  <a:lnTo>
                    <a:pt x="257" y="277"/>
                  </a:lnTo>
                  <a:lnTo>
                    <a:pt x="246" y="256"/>
                  </a:lnTo>
                  <a:lnTo>
                    <a:pt x="246" y="256"/>
                  </a:lnTo>
                  <a:lnTo>
                    <a:pt x="238" y="239"/>
                  </a:lnTo>
                  <a:lnTo>
                    <a:pt x="229" y="224"/>
                  </a:lnTo>
                  <a:lnTo>
                    <a:pt x="219" y="210"/>
                  </a:lnTo>
                  <a:lnTo>
                    <a:pt x="213" y="203"/>
                  </a:lnTo>
                  <a:lnTo>
                    <a:pt x="207" y="198"/>
                  </a:lnTo>
                  <a:lnTo>
                    <a:pt x="207" y="198"/>
                  </a:lnTo>
                  <a:lnTo>
                    <a:pt x="201" y="193"/>
                  </a:lnTo>
                  <a:lnTo>
                    <a:pt x="196" y="187"/>
                  </a:lnTo>
                  <a:lnTo>
                    <a:pt x="187" y="173"/>
                  </a:lnTo>
                  <a:lnTo>
                    <a:pt x="187" y="173"/>
                  </a:lnTo>
                  <a:lnTo>
                    <a:pt x="181" y="165"/>
                  </a:lnTo>
                  <a:lnTo>
                    <a:pt x="175" y="157"/>
                  </a:lnTo>
                  <a:lnTo>
                    <a:pt x="167" y="148"/>
                  </a:lnTo>
                  <a:lnTo>
                    <a:pt x="160" y="143"/>
                  </a:lnTo>
                  <a:lnTo>
                    <a:pt x="160" y="143"/>
                  </a:lnTo>
                  <a:lnTo>
                    <a:pt x="146" y="133"/>
                  </a:lnTo>
                  <a:lnTo>
                    <a:pt x="132" y="123"/>
                  </a:lnTo>
                  <a:lnTo>
                    <a:pt x="105" y="100"/>
                  </a:lnTo>
                  <a:lnTo>
                    <a:pt x="105" y="100"/>
                  </a:lnTo>
                  <a:lnTo>
                    <a:pt x="85" y="82"/>
                  </a:lnTo>
                  <a:lnTo>
                    <a:pt x="63" y="65"/>
                  </a:lnTo>
                  <a:lnTo>
                    <a:pt x="52" y="57"/>
                  </a:lnTo>
                  <a:lnTo>
                    <a:pt x="39" y="50"/>
                  </a:lnTo>
                  <a:lnTo>
                    <a:pt x="27" y="44"/>
                  </a:lnTo>
                  <a:lnTo>
                    <a:pt x="13" y="39"/>
                  </a:lnTo>
                  <a:lnTo>
                    <a:pt x="13" y="39"/>
                  </a:lnTo>
                  <a:lnTo>
                    <a:pt x="8" y="37"/>
                  </a:lnTo>
                  <a:lnTo>
                    <a:pt x="4" y="33"/>
                  </a:lnTo>
                  <a:lnTo>
                    <a:pt x="1" y="27"/>
                  </a:lnTo>
                  <a:lnTo>
                    <a:pt x="0" y="21"/>
                  </a:lnTo>
                  <a:lnTo>
                    <a:pt x="0" y="17"/>
                  </a:lnTo>
                  <a:lnTo>
                    <a:pt x="0" y="17"/>
                  </a:lnTo>
                  <a:lnTo>
                    <a:pt x="1" y="13"/>
                  </a:lnTo>
                  <a:lnTo>
                    <a:pt x="2" y="9"/>
                  </a:lnTo>
                  <a:lnTo>
                    <a:pt x="4" y="6"/>
                  </a:lnTo>
                  <a:lnTo>
                    <a:pt x="6" y="4"/>
                  </a:lnTo>
                  <a:lnTo>
                    <a:pt x="8" y="2"/>
                  </a:lnTo>
                  <a:lnTo>
                    <a:pt x="11" y="1"/>
                  </a:lnTo>
                  <a:lnTo>
                    <a:pt x="19" y="0"/>
                  </a:lnTo>
                  <a:lnTo>
                    <a:pt x="19" y="0"/>
                  </a:lnTo>
                  <a:lnTo>
                    <a:pt x="23" y="1"/>
                  </a:lnTo>
                  <a:lnTo>
                    <a:pt x="27" y="2"/>
                  </a:lnTo>
                  <a:lnTo>
                    <a:pt x="31" y="4"/>
                  </a:lnTo>
                  <a:lnTo>
                    <a:pt x="33" y="7"/>
                  </a:lnTo>
                  <a:lnTo>
                    <a:pt x="34" y="9"/>
                  </a:lnTo>
                  <a:lnTo>
                    <a:pt x="36" y="9"/>
                  </a:lnTo>
                  <a:lnTo>
                    <a:pt x="36" y="9"/>
                  </a:lnTo>
                  <a:lnTo>
                    <a:pt x="51" y="15"/>
                  </a:lnTo>
                  <a:lnTo>
                    <a:pt x="64" y="23"/>
                  </a:lnTo>
                  <a:lnTo>
                    <a:pt x="77" y="32"/>
                  </a:lnTo>
                  <a:lnTo>
                    <a:pt x="90" y="40"/>
                  </a:lnTo>
                  <a:lnTo>
                    <a:pt x="115" y="60"/>
                  </a:lnTo>
                  <a:lnTo>
                    <a:pt x="139" y="80"/>
                  </a:lnTo>
                  <a:lnTo>
                    <a:pt x="139" y="80"/>
                  </a:lnTo>
                  <a:lnTo>
                    <a:pt x="158" y="96"/>
                  </a:lnTo>
                  <a:lnTo>
                    <a:pt x="178" y="111"/>
                  </a:lnTo>
                  <a:lnTo>
                    <a:pt x="178" y="111"/>
                  </a:lnTo>
                  <a:lnTo>
                    <a:pt x="193" y="125"/>
                  </a:lnTo>
                  <a:lnTo>
                    <a:pt x="208" y="139"/>
                  </a:lnTo>
                  <a:lnTo>
                    <a:pt x="222" y="156"/>
                  </a:lnTo>
                  <a:lnTo>
                    <a:pt x="234" y="172"/>
                  </a:lnTo>
                  <a:lnTo>
                    <a:pt x="247" y="190"/>
                  </a:lnTo>
                  <a:lnTo>
                    <a:pt x="258" y="208"/>
                  </a:lnTo>
                  <a:lnTo>
                    <a:pt x="281" y="244"/>
                  </a:lnTo>
                  <a:lnTo>
                    <a:pt x="281" y="244"/>
                  </a:lnTo>
                  <a:lnTo>
                    <a:pt x="290" y="262"/>
                  </a:lnTo>
                  <a:lnTo>
                    <a:pt x="299" y="281"/>
                  </a:lnTo>
                  <a:lnTo>
                    <a:pt x="307" y="298"/>
                  </a:lnTo>
                  <a:lnTo>
                    <a:pt x="313" y="317"/>
                  </a:lnTo>
                  <a:lnTo>
                    <a:pt x="319" y="335"/>
                  </a:lnTo>
                  <a:lnTo>
                    <a:pt x="325" y="355"/>
                  </a:lnTo>
                  <a:lnTo>
                    <a:pt x="335" y="393"/>
                  </a:lnTo>
                  <a:lnTo>
                    <a:pt x="342" y="432"/>
                  </a:lnTo>
                  <a:lnTo>
                    <a:pt x="347" y="472"/>
                  </a:lnTo>
                  <a:lnTo>
                    <a:pt x="352" y="511"/>
                  </a:lnTo>
                  <a:lnTo>
                    <a:pt x="356" y="550"/>
                  </a:lnTo>
                  <a:lnTo>
                    <a:pt x="356" y="550"/>
                  </a:lnTo>
                  <a:lnTo>
                    <a:pt x="364" y="615"/>
                  </a:lnTo>
                  <a:lnTo>
                    <a:pt x="364" y="615"/>
                  </a:lnTo>
                  <a:lnTo>
                    <a:pt x="365" y="633"/>
                  </a:lnTo>
                  <a:lnTo>
                    <a:pt x="366" y="650"/>
                  </a:lnTo>
                  <a:lnTo>
                    <a:pt x="365" y="686"/>
                  </a:lnTo>
                  <a:lnTo>
                    <a:pt x="365" y="686"/>
                  </a:lnTo>
                  <a:lnTo>
                    <a:pt x="364" y="723"/>
                  </a:lnTo>
                  <a:lnTo>
                    <a:pt x="364" y="730"/>
                  </a:lnTo>
                  <a:lnTo>
                    <a:pt x="364" y="730"/>
                  </a:lnTo>
                  <a:lnTo>
                    <a:pt x="364" y="751"/>
                  </a:lnTo>
                  <a:lnTo>
                    <a:pt x="363" y="770"/>
                  </a:lnTo>
                  <a:lnTo>
                    <a:pt x="361" y="791"/>
                  </a:lnTo>
                  <a:lnTo>
                    <a:pt x="358" y="800"/>
                  </a:lnTo>
                  <a:lnTo>
                    <a:pt x="355" y="810"/>
                  </a:lnTo>
                  <a:lnTo>
                    <a:pt x="355" y="810"/>
                  </a:lnTo>
                  <a:lnTo>
                    <a:pt x="348" y="839"/>
                  </a:lnTo>
                  <a:lnTo>
                    <a:pt x="341" y="868"/>
                  </a:lnTo>
                  <a:lnTo>
                    <a:pt x="341" y="868"/>
                  </a:lnTo>
                  <a:lnTo>
                    <a:pt x="334" y="897"/>
                  </a:lnTo>
                  <a:lnTo>
                    <a:pt x="325" y="927"/>
                  </a:lnTo>
                  <a:lnTo>
                    <a:pt x="316" y="956"/>
                  </a:lnTo>
                  <a:lnTo>
                    <a:pt x="310" y="971"/>
                  </a:lnTo>
                  <a:lnTo>
                    <a:pt x="304" y="984"/>
                  </a:lnTo>
                  <a:lnTo>
                    <a:pt x="304" y="984"/>
                  </a:lnTo>
                  <a:lnTo>
                    <a:pt x="294" y="1004"/>
                  </a:lnTo>
                  <a:lnTo>
                    <a:pt x="283" y="1022"/>
                  </a:lnTo>
                  <a:lnTo>
                    <a:pt x="271" y="1041"/>
                  </a:lnTo>
                  <a:lnTo>
                    <a:pt x="258" y="1059"/>
                  </a:lnTo>
                  <a:lnTo>
                    <a:pt x="244" y="1078"/>
                  </a:lnTo>
                  <a:lnTo>
                    <a:pt x="228" y="1097"/>
                  </a:lnTo>
                  <a:lnTo>
                    <a:pt x="211" y="1115"/>
                  </a:lnTo>
                  <a:lnTo>
                    <a:pt x="192" y="1135"/>
                  </a:lnTo>
                  <a:lnTo>
                    <a:pt x="192" y="1135"/>
                  </a:lnTo>
                  <a:lnTo>
                    <a:pt x="181" y="1147"/>
                  </a:lnTo>
                  <a:lnTo>
                    <a:pt x="170" y="1160"/>
                  </a:lnTo>
                  <a:lnTo>
                    <a:pt x="170" y="1160"/>
                  </a:lnTo>
                  <a:lnTo>
                    <a:pt x="161" y="1171"/>
                  </a:lnTo>
                  <a:lnTo>
                    <a:pt x="151" y="1181"/>
                  </a:lnTo>
                  <a:lnTo>
                    <a:pt x="139" y="1191"/>
                  </a:lnTo>
                  <a:lnTo>
                    <a:pt x="132" y="1196"/>
                  </a:lnTo>
                  <a:lnTo>
                    <a:pt x="124" y="1200"/>
                  </a:lnTo>
                  <a:lnTo>
                    <a:pt x="124" y="1200"/>
                  </a:lnTo>
                  <a:lnTo>
                    <a:pt x="116" y="1203"/>
                  </a:lnTo>
                  <a:lnTo>
                    <a:pt x="104" y="1207"/>
                  </a:lnTo>
                  <a:lnTo>
                    <a:pt x="104" y="1207"/>
                  </a:lnTo>
                  <a:lnTo>
                    <a:pt x="87" y="1213"/>
                  </a:lnTo>
                  <a:lnTo>
                    <a:pt x="71" y="1221"/>
                  </a:lnTo>
                  <a:lnTo>
                    <a:pt x="65" y="1224"/>
                  </a:lnTo>
                  <a:lnTo>
                    <a:pt x="60" y="1228"/>
                  </a:lnTo>
                  <a:lnTo>
                    <a:pt x="56" y="1231"/>
                  </a:lnTo>
                  <a:lnTo>
                    <a:pt x="53" y="1235"/>
                  </a:lnTo>
                  <a:lnTo>
                    <a:pt x="53" y="1235"/>
                  </a:lnTo>
                  <a:lnTo>
                    <a:pt x="50" y="1240"/>
                  </a:lnTo>
                  <a:lnTo>
                    <a:pt x="47" y="1242"/>
                  </a:lnTo>
                  <a:lnTo>
                    <a:pt x="42" y="1243"/>
                  </a:lnTo>
                  <a:lnTo>
                    <a:pt x="39" y="1244"/>
                  </a:lnTo>
                  <a:lnTo>
                    <a:pt x="39" y="1244"/>
                  </a:lnTo>
                  <a:close/>
                </a:path>
              </a:pathLst>
            </a:custGeom>
            <a:grpFill/>
            <a:ln w="9525">
              <a:noFill/>
              <a:round/>
            </a:ln>
          </p:spPr>
          <p:txBody>
            <a:bodyPr vert="horz" wrap="square" lIns="121920" tIns="60960" rIns="121920" bIns="60960" numCol="1" anchor="t" anchorCtr="0" compatLnSpc="1"/>
            <a:lstStyle/>
            <a:p>
              <a:endParaRPr lang="zh-CN" altLang="en-US" sz="2400"/>
            </a:p>
          </p:txBody>
        </p:sp>
      </p:gr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6023992" y="855825"/>
            <a:ext cx="5250876" cy="5250876"/>
          </a:xfrm>
          <a:prstGeom prst="rect">
            <a:avLst/>
          </a:prstGeom>
          <a:blipFill dpi="0" rotWithShape="1">
            <a:blip r:embed="rId2">
              <a:alphaModFix amt="3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iṡ1íḋe"/>
          <p:cNvSpPr/>
          <p:nvPr/>
        </p:nvSpPr>
        <p:spPr>
          <a:xfrm>
            <a:off x="-11551" y="-1"/>
            <a:ext cx="4578845" cy="6858001"/>
          </a:xfrm>
          <a:prstGeom prst="rect">
            <a:avLst/>
          </a:prstGeom>
          <a:solidFill>
            <a:srgbClr val="0E419C"/>
          </a:solidFill>
          <a:ln>
            <a:noFill/>
          </a:ln>
          <a:effectLst>
            <a:outerShdw blurRad="762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7" name="文本框 6"/>
          <p:cNvSpPr txBox="1"/>
          <p:nvPr/>
        </p:nvSpPr>
        <p:spPr>
          <a:xfrm>
            <a:off x="1487488" y="2553785"/>
            <a:ext cx="1569660" cy="830997"/>
          </a:xfrm>
          <a:prstGeom prst="rect">
            <a:avLst/>
          </a:prstGeom>
          <a:noFill/>
        </p:spPr>
        <p:txBody>
          <a:bodyPr wrap="none" rtlCol="0">
            <a:spAutoFit/>
          </a:bodyPr>
          <a:lstStyle/>
          <a:p>
            <a:r>
              <a:rPr lang="zh-CN" altLang="en-US" sz="4800" spc="600" dirty="0">
                <a:solidFill>
                  <a:schemeClr val="bg1"/>
                </a:solidFill>
                <a:effectLst>
                  <a:outerShdw blurRad="50800" dist="38100" algn="l" rotWithShape="0">
                    <a:prstClr val="black">
                      <a:alpha val="40000"/>
                    </a:prstClr>
                  </a:outerShdw>
                </a:effectLst>
                <a:cs typeface="+mn-ea"/>
                <a:sym typeface="+mn-lt"/>
              </a:rPr>
              <a:t>目录</a:t>
            </a:r>
          </a:p>
        </p:txBody>
      </p:sp>
      <p:sp>
        <p:nvSpPr>
          <p:cNvPr id="8" name="文本框 7"/>
          <p:cNvSpPr txBox="1"/>
          <p:nvPr/>
        </p:nvSpPr>
        <p:spPr>
          <a:xfrm>
            <a:off x="1487488" y="3501008"/>
            <a:ext cx="1787669" cy="307777"/>
          </a:xfrm>
          <a:prstGeom prst="rect">
            <a:avLst/>
          </a:prstGeom>
          <a:noFill/>
        </p:spPr>
        <p:txBody>
          <a:bodyPr wrap="none" rtlCol="0">
            <a:spAutoFit/>
          </a:bodyPr>
          <a:lstStyle/>
          <a:p>
            <a:r>
              <a:rPr lang="en-US" altLang="zh-CN" sz="1400" spc="600" dirty="0">
                <a:solidFill>
                  <a:schemeClr val="bg1"/>
                </a:solidFill>
                <a:cs typeface="+mn-ea"/>
                <a:sym typeface="+mn-lt"/>
              </a:rPr>
              <a:t>CONTENTS</a:t>
            </a:r>
            <a:endParaRPr lang="zh-CN" altLang="en-US" sz="1400" spc="600" dirty="0">
              <a:solidFill>
                <a:schemeClr val="bg1"/>
              </a:solidFill>
              <a:cs typeface="+mn-ea"/>
              <a:sym typeface="+mn-lt"/>
            </a:endParaRPr>
          </a:p>
        </p:txBody>
      </p:sp>
      <p:sp>
        <p:nvSpPr>
          <p:cNvPr id="13" name="任意多边形: 形状 12"/>
          <p:cNvSpPr/>
          <p:nvPr/>
        </p:nvSpPr>
        <p:spPr>
          <a:xfrm>
            <a:off x="983433" y="2346008"/>
            <a:ext cx="2592288" cy="1321975"/>
          </a:xfrm>
          <a:custGeom>
            <a:avLst/>
            <a:gdLst>
              <a:gd name="connsiteX0" fmla="*/ 0 w 7010400"/>
              <a:gd name="connsiteY0" fmla="*/ 0 h 1981384"/>
              <a:gd name="connsiteX1" fmla="*/ 7010400 w 7010400"/>
              <a:gd name="connsiteY1" fmla="*/ 0 h 1981384"/>
              <a:gd name="connsiteX2" fmla="*/ 7010400 w 7010400"/>
              <a:gd name="connsiteY2" fmla="*/ 1981384 h 1981384"/>
              <a:gd name="connsiteX3" fmla="*/ 6495669 w 7010400"/>
              <a:gd name="connsiteY3" fmla="*/ 1981384 h 1981384"/>
              <a:gd name="connsiteX4" fmla="*/ 6495669 w 7010400"/>
              <a:gd name="connsiteY4" fmla="*/ 1712044 h 1981384"/>
              <a:gd name="connsiteX5" fmla="*/ 514731 w 7010400"/>
              <a:gd name="connsiteY5" fmla="*/ 1712044 h 1981384"/>
              <a:gd name="connsiteX6" fmla="*/ 514731 w 7010400"/>
              <a:gd name="connsiteY6" fmla="*/ 1981384 h 1981384"/>
              <a:gd name="connsiteX7" fmla="*/ 0 w 7010400"/>
              <a:gd name="connsiteY7" fmla="*/ 1981384 h 1981384"/>
              <a:gd name="connsiteX0-1" fmla="*/ 0 w 7010400"/>
              <a:gd name="connsiteY0-2" fmla="*/ 0 h 1981384"/>
              <a:gd name="connsiteX1-3" fmla="*/ 7010400 w 7010400"/>
              <a:gd name="connsiteY1-4" fmla="*/ 0 h 1981384"/>
              <a:gd name="connsiteX2-5" fmla="*/ 7010400 w 7010400"/>
              <a:gd name="connsiteY2-6" fmla="*/ 1981384 h 1981384"/>
              <a:gd name="connsiteX3-7" fmla="*/ 6495669 w 7010400"/>
              <a:gd name="connsiteY3-8" fmla="*/ 1981384 h 1981384"/>
              <a:gd name="connsiteX4-9" fmla="*/ 6495669 w 7010400"/>
              <a:gd name="connsiteY4-10" fmla="*/ 1712044 h 1981384"/>
              <a:gd name="connsiteX5-11" fmla="*/ 514731 w 7010400"/>
              <a:gd name="connsiteY5-12" fmla="*/ 1981384 h 1981384"/>
              <a:gd name="connsiteX6-13" fmla="*/ 0 w 7010400"/>
              <a:gd name="connsiteY6-14" fmla="*/ 1981384 h 1981384"/>
              <a:gd name="connsiteX7-15" fmla="*/ 0 w 7010400"/>
              <a:gd name="connsiteY7-16" fmla="*/ 0 h 1981384"/>
              <a:gd name="connsiteX0-17" fmla="*/ 6495669 w 7010400"/>
              <a:gd name="connsiteY0-18" fmla="*/ 1712044 h 1981384"/>
              <a:gd name="connsiteX1-19" fmla="*/ 514731 w 7010400"/>
              <a:gd name="connsiteY1-20" fmla="*/ 1981384 h 1981384"/>
              <a:gd name="connsiteX2-21" fmla="*/ 0 w 7010400"/>
              <a:gd name="connsiteY2-22" fmla="*/ 1981384 h 1981384"/>
              <a:gd name="connsiteX3-23" fmla="*/ 0 w 7010400"/>
              <a:gd name="connsiteY3-24" fmla="*/ 0 h 1981384"/>
              <a:gd name="connsiteX4-25" fmla="*/ 7010400 w 7010400"/>
              <a:gd name="connsiteY4-26" fmla="*/ 0 h 1981384"/>
              <a:gd name="connsiteX5-27" fmla="*/ 7010400 w 7010400"/>
              <a:gd name="connsiteY5-28" fmla="*/ 1981384 h 1981384"/>
              <a:gd name="connsiteX6-29" fmla="*/ 6495669 w 7010400"/>
              <a:gd name="connsiteY6-30" fmla="*/ 1981384 h 1981384"/>
              <a:gd name="connsiteX7-31" fmla="*/ 6587109 w 7010400"/>
              <a:gd name="connsiteY7-32" fmla="*/ 1803484 h 1981384"/>
              <a:gd name="connsiteX0-33" fmla="*/ 577469 w 7010400"/>
              <a:gd name="connsiteY0-34" fmla="*/ 3629744 h 3629744"/>
              <a:gd name="connsiteX1-35" fmla="*/ 514731 w 7010400"/>
              <a:gd name="connsiteY1-36" fmla="*/ 1981384 h 3629744"/>
              <a:gd name="connsiteX2-37" fmla="*/ 0 w 7010400"/>
              <a:gd name="connsiteY2-38" fmla="*/ 1981384 h 3629744"/>
              <a:gd name="connsiteX3-39" fmla="*/ 0 w 7010400"/>
              <a:gd name="connsiteY3-40" fmla="*/ 0 h 3629744"/>
              <a:gd name="connsiteX4-41" fmla="*/ 7010400 w 7010400"/>
              <a:gd name="connsiteY4-42" fmla="*/ 0 h 3629744"/>
              <a:gd name="connsiteX5-43" fmla="*/ 7010400 w 7010400"/>
              <a:gd name="connsiteY5-44" fmla="*/ 1981384 h 3629744"/>
              <a:gd name="connsiteX6-45" fmla="*/ 6495669 w 7010400"/>
              <a:gd name="connsiteY6-46" fmla="*/ 1981384 h 3629744"/>
              <a:gd name="connsiteX7-47" fmla="*/ 6587109 w 7010400"/>
              <a:gd name="connsiteY7-48" fmla="*/ 1803484 h 3629744"/>
              <a:gd name="connsiteX0-49" fmla="*/ 514731 w 7010400"/>
              <a:gd name="connsiteY0-50" fmla="*/ 1981384 h 1981384"/>
              <a:gd name="connsiteX1-51" fmla="*/ 0 w 7010400"/>
              <a:gd name="connsiteY1-52" fmla="*/ 1981384 h 1981384"/>
              <a:gd name="connsiteX2-53" fmla="*/ 0 w 7010400"/>
              <a:gd name="connsiteY2-54" fmla="*/ 0 h 1981384"/>
              <a:gd name="connsiteX3-55" fmla="*/ 7010400 w 7010400"/>
              <a:gd name="connsiteY3-56" fmla="*/ 0 h 1981384"/>
              <a:gd name="connsiteX4-57" fmla="*/ 7010400 w 7010400"/>
              <a:gd name="connsiteY4-58" fmla="*/ 1981384 h 1981384"/>
              <a:gd name="connsiteX5-59" fmla="*/ 6495669 w 7010400"/>
              <a:gd name="connsiteY5-60" fmla="*/ 1981384 h 1981384"/>
              <a:gd name="connsiteX6-61" fmla="*/ 6587109 w 7010400"/>
              <a:gd name="connsiteY6-62" fmla="*/ 1803484 h 1981384"/>
              <a:gd name="connsiteX0-63" fmla="*/ 514731 w 7010400"/>
              <a:gd name="connsiteY0-64" fmla="*/ 1981384 h 1981384"/>
              <a:gd name="connsiteX1-65" fmla="*/ 0 w 7010400"/>
              <a:gd name="connsiteY1-66" fmla="*/ 1981384 h 1981384"/>
              <a:gd name="connsiteX2-67" fmla="*/ 0 w 7010400"/>
              <a:gd name="connsiteY2-68" fmla="*/ 0 h 1981384"/>
              <a:gd name="connsiteX3-69" fmla="*/ 7010400 w 7010400"/>
              <a:gd name="connsiteY3-70" fmla="*/ 0 h 1981384"/>
              <a:gd name="connsiteX4-71" fmla="*/ 7010400 w 7010400"/>
              <a:gd name="connsiteY4-72" fmla="*/ 1981384 h 1981384"/>
              <a:gd name="connsiteX5-73" fmla="*/ 6495669 w 7010400"/>
              <a:gd name="connsiteY5-74" fmla="*/ 1981384 h 1981384"/>
              <a:gd name="connsiteX0-75" fmla="*/ 1349388 w 7010400"/>
              <a:gd name="connsiteY0-76" fmla="*/ 1986143 h 1986143"/>
              <a:gd name="connsiteX1-77" fmla="*/ 0 w 7010400"/>
              <a:gd name="connsiteY1-78" fmla="*/ 1981384 h 1986143"/>
              <a:gd name="connsiteX2-79" fmla="*/ 0 w 7010400"/>
              <a:gd name="connsiteY2-80" fmla="*/ 0 h 1986143"/>
              <a:gd name="connsiteX3-81" fmla="*/ 7010400 w 7010400"/>
              <a:gd name="connsiteY3-82" fmla="*/ 0 h 1986143"/>
              <a:gd name="connsiteX4-83" fmla="*/ 7010400 w 7010400"/>
              <a:gd name="connsiteY4-84" fmla="*/ 1981384 h 1986143"/>
              <a:gd name="connsiteX5-85" fmla="*/ 6495669 w 7010400"/>
              <a:gd name="connsiteY5-86" fmla="*/ 1981384 h 1986143"/>
              <a:gd name="connsiteX0-87" fmla="*/ 1349388 w 7010400"/>
              <a:gd name="connsiteY0-88" fmla="*/ 1976626 h 1981384"/>
              <a:gd name="connsiteX1-89" fmla="*/ 0 w 7010400"/>
              <a:gd name="connsiteY1-90" fmla="*/ 1981384 h 1981384"/>
              <a:gd name="connsiteX2-91" fmla="*/ 0 w 7010400"/>
              <a:gd name="connsiteY2-92" fmla="*/ 0 h 1981384"/>
              <a:gd name="connsiteX3-93" fmla="*/ 7010400 w 7010400"/>
              <a:gd name="connsiteY3-94" fmla="*/ 0 h 1981384"/>
              <a:gd name="connsiteX4-95" fmla="*/ 7010400 w 7010400"/>
              <a:gd name="connsiteY4-96" fmla="*/ 1981384 h 1981384"/>
              <a:gd name="connsiteX5-97" fmla="*/ 6495669 w 7010400"/>
              <a:gd name="connsiteY5-98" fmla="*/ 1981384 h 1981384"/>
              <a:gd name="connsiteX0-99" fmla="*/ 1349388 w 7010400"/>
              <a:gd name="connsiteY0-100" fmla="*/ 1981385 h 1981385"/>
              <a:gd name="connsiteX1-101" fmla="*/ 0 w 7010400"/>
              <a:gd name="connsiteY1-102" fmla="*/ 1981384 h 1981385"/>
              <a:gd name="connsiteX2-103" fmla="*/ 0 w 7010400"/>
              <a:gd name="connsiteY2-104" fmla="*/ 0 h 1981385"/>
              <a:gd name="connsiteX3-105" fmla="*/ 7010400 w 7010400"/>
              <a:gd name="connsiteY3-106" fmla="*/ 0 h 1981385"/>
              <a:gd name="connsiteX4-107" fmla="*/ 7010400 w 7010400"/>
              <a:gd name="connsiteY4-108" fmla="*/ 1981384 h 1981385"/>
              <a:gd name="connsiteX5-109" fmla="*/ 6495669 w 7010400"/>
              <a:gd name="connsiteY5-110" fmla="*/ 1981384 h 1981385"/>
              <a:gd name="connsiteX0-111" fmla="*/ 1349388 w 7010400"/>
              <a:gd name="connsiteY0-112" fmla="*/ 1981385 h 1981385"/>
              <a:gd name="connsiteX1-113" fmla="*/ 0 w 7010400"/>
              <a:gd name="connsiteY1-114" fmla="*/ 1981384 h 1981385"/>
              <a:gd name="connsiteX2-115" fmla="*/ 0 w 7010400"/>
              <a:gd name="connsiteY2-116" fmla="*/ 0 h 1981385"/>
              <a:gd name="connsiteX3-117" fmla="*/ 7010400 w 7010400"/>
              <a:gd name="connsiteY3-118" fmla="*/ 0 h 1981385"/>
              <a:gd name="connsiteX4-119" fmla="*/ 7010400 w 7010400"/>
              <a:gd name="connsiteY4-120" fmla="*/ 1981384 h 1981385"/>
              <a:gd name="connsiteX5-121" fmla="*/ 5733943 w 7010400"/>
              <a:gd name="connsiteY5-122" fmla="*/ 1971866 h 1981385"/>
              <a:gd name="connsiteX0-123" fmla="*/ 1349388 w 7010400"/>
              <a:gd name="connsiteY0-124" fmla="*/ 1981385 h 1981385"/>
              <a:gd name="connsiteX1-125" fmla="*/ 0 w 7010400"/>
              <a:gd name="connsiteY1-126" fmla="*/ 1981384 h 1981385"/>
              <a:gd name="connsiteX2-127" fmla="*/ 0 w 7010400"/>
              <a:gd name="connsiteY2-128" fmla="*/ 0 h 1981385"/>
              <a:gd name="connsiteX3-129" fmla="*/ 7010400 w 7010400"/>
              <a:gd name="connsiteY3-130" fmla="*/ 0 h 1981385"/>
              <a:gd name="connsiteX4-131" fmla="*/ 7010400 w 7010400"/>
              <a:gd name="connsiteY4-132" fmla="*/ 1981384 h 1981385"/>
              <a:gd name="connsiteX5-133" fmla="*/ 5733943 w 7010400"/>
              <a:gd name="connsiteY5-134" fmla="*/ 1981384 h 1981385"/>
              <a:gd name="connsiteX0" fmla="*/ 1500505 w 7010400"/>
              <a:gd name="connsiteY0" fmla="*/ 1981385 h 1981385"/>
              <a:gd name="connsiteX1" fmla="*/ 0 w 7010400"/>
              <a:gd name="connsiteY1" fmla="*/ 1981384 h 1981385"/>
              <a:gd name="connsiteX2" fmla="*/ 0 w 7010400"/>
              <a:gd name="connsiteY2" fmla="*/ 0 h 1981385"/>
              <a:gd name="connsiteX3" fmla="*/ 7010400 w 7010400"/>
              <a:gd name="connsiteY3" fmla="*/ 0 h 1981385"/>
              <a:gd name="connsiteX4" fmla="*/ 7010400 w 7010400"/>
              <a:gd name="connsiteY4" fmla="*/ 1981384 h 1981385"/>
              <a:gd name="connsiteX5" fmla="*/ 5733943 w 7010400"/>
              <a:gd name="connsiteY5" fmla="*/ 1981384 h 1981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10400" h="1981385">
                <a:moveTo>
                  <a:pt x="1500505" y="1981385"/>
                </a:moveTo>
                <a:lnTo>
                  <a:pt x="0" y="1981384"/>
                </a:lnTo>
                <a:lnTo>
                  <a:pt x="0" y="0"/>
                </a:lnTo>
                <a:lnTo>
                  <a:pt x="7010400" y="0"/>
                </a:lnTo>
                <a:lnTo>
                  <a:pt x="7010400" y="1981384"/>
                </a:lnTo>
                <a:lnTo>
                  <a:pt x="5733943" y="1981384"/>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grpSp>
        <p:nvGrpSpPr>
          <p:cNvPr id="6" name="组合 5"/>
          <p:cNvGrpSpPr/>
          <p:nvPr/>
        </p:nvGrpSpPr>
        <p:grpSpPr>
          <a:xfrm>
            <a:off x="6474643" y="1200541"/>
            <a:ext cx="5018314" cy="4561443"/>
            <a:chOff x="6350000" y="1147981"/>
            <a:chExt cx="5018314" cy="4561443"/>
          </a:xfrm>
        </p:grpSpPr>
        <p:grpSp>
          <p:nvGrpSpPr>
            <p:cNvPr id="23" name="组合 22"/>
            <p:cNvGrpSpPr/>
            <p:nvPr/>
          </p:nvGrpSpPr>
          <p:grpSpPr>
            <a:xfrm>
              <a:off x="6350000" y="1147981"/>
              <a:ext cx="5018314" cy="4561443"/>
              <a:chOff x="6350000" y="1147981"/>
              <a:chExt cx="5018314" cy="4561443"/>
            </a:xfrm>
          </p:grpSpPr>
          <p:sp>
            <p:nvSpPr>
              <p:cNvPr id="24" name="矩形: 圆角 23"/>
              <p:cNvSpPr/>
              <p:nvPr/>
            </p:nvSpPr>
            <p:spPr>
              <a:xfrm>
                <a:off x="6350000" y="1147981"/>
                <a:ext cx="5018314" cy="863523"/>
              </a:xfrm>
              <a:prstGeom prst="roundRect">
                <a:avLst>
                  <a:gd name="adj" fmla="val 50000"/>
                </a:avLst>
              </a:prstGeom>
              <a:noFill/>
              <a:ln>
                <a:gradFill flip="none" rotWithShape="1">
                  <a:gsLst>
                    <a:gs pos="0">
                      <a:srgbClr val="0E419C"/>
                    </a:gs>
                    <a:gs pos="70000">
                      <a:srgbClr val="0E419C">
                        <a:alpha val="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p:cNvSpPr txBox="1"/>
              <p:nvPr/>
            </p:nvSpPr>
            <p:spPr>
              <a:xfrm>
                <a:off x="6481030" y="1287356"/>
                <a:ext cx="850784" cy="584775"/>
              </a:xfrm>
              <a:prstGeom prst="rect">
                <a:avLst/>
              </a:prstGeom>
              <a:noFill/>
            </p:spPr>
            <p:txBody>
              <a:bodyPr wrap="square" anchor="ctr">
                <a:spAutoFit/>
              </a:bodyPr>
              <a:lstStyle>
                <a:defPPr>
                  <a:defRPr lang="zh-CN"/>
                </a:defPPr>
                <a:lvl1pPr>
                  <a:defRPr sz="3200">
                    <a:gradFill flip="none" rotWithShape="1">
                      <a:gsLst>
                        <a:gs pos="0">
                          <a:srgbClr val="0070C0"/>
                        </a:gs>
                        <a:gs pos="100000">
                          <a:srgbClr val="123485"/>
                        </a:gs>
                      </a:gsLst>
                      <a:lin ang="5400000" scaled="1"/>
                      <a:tileRect/>
                    </a:gradFill>
                    <a:latin typeface="思源黑体 CN Bold" panose="020B0800000000000000" pitchFamily="34" charset="-122"/>
                    <a:ea typeface="思源黑体 CN Bold" panose="020B0800000000000000" pitchFamily="34" charset="-122"/>
                  </a:defRPr>
                </a:lvl1pPr>
              </a:lstStyle>
              <a:p>
                <a:pPr algn="ctr"/>
                <a:r>
                  <a:rPr lang="en-US" altLang="zh-CN" dirty="0">
                    <a:gradFill flip="none" rotWithShape="1">
                      <a:gsLst>
                        <a:gs pos="0">
                          <a:srgbClr val="0070C0"/>
                        </a:gs>
                        <a:gs pos="100000">
                          <a:srgbClr val="133789"/>
                        </a:gs>
                      </a:gsLst>
                      <a:lin ang="10800000" scaled="1"/>
                      <a:tileRect/>
                    </a:gradFill>
                    <a:latin typeface="+mn-lt"/>
                    <a:ea typeface="+mn-ea"/>
                    <a:cs typeface="+mn-ea"/>
                    <a:sym typeface="+mn-lt"/>
                  </a:rPr>
                  <a:t>1</a:t>
                </a:r>
                <a:endParaRPr lang="zh-CN" altLang="en-US" dirty="0">
                  <a:gradFill flip="none" rotWithShape="1">
                    <a:gsLst>
                      <a:gs pos="0">
                        <a:srgbClr val="0070C0"/>
                      </a:gs>
                      <a:gs pos="100000">
                        <a:srgbClr val="133789"/>
                      </a:gs>
                    </a:gsLst>
                    <a:lin ang="10800000" scaled="1"/>
                    <a:tileRect/>
                  </a:gradFill>
                  <a:latin typeface="+mn-lt"/>
                  <a:ea typeface="+mn-ea"/>
                  <a:cs typeface="+mn-ea"/>
                  <a:sym typeface="+mn-lt"/>
                </a:endParaRPr>
              </a:p>
            </p:txBody>
          </p:sp>
          <p:sp>
            <p:nvSpPr>
              <p:cNvPr id="26" name="矩形: 圆角 25"/>
              <p:cNvSpPr/>
              <p:nvPr/>
            </p:nvSpPr>
            <p:spPr>
              <a:xfrm>
                <a:off x="6350000" y="2380621"/>
                <a:ext cx="5018314" cy="863523"/>
              </a:xfrm>
              <a:prstGeom prst="roundRect">
                <a:avLst>
                  <a:gd name="adj" fmla="val 50000"/>
                </a:avLst>
              </a:prstGeom>
              <a:noFill/>
              <a:ln>
                <a:gradFill flip="none" rotWithShape="1">
                  <a:gsLst>
                    <a:gs pos="0">
                      <a:srgbClr val="133789"/>
                    </a:gs>
                    <a:gs pos="70000">
                      <a:srgbClr val="2A7DDA">
                        <a:alpha val="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文本框 26"/>
              <p:cNvSpPr txBox="1"/>
              <p:nvPr/>
            </p:nvSpPr>
            <p:spPr>
              <a:xfrm>
                <a:off x="6481030" y="2520588"/>
                <a:ext cx="850784" cy="584775"/>
              </a:xfrm>
              <a:prstGeom prst="rect">
                <a:avLst/>
              </a:prstGeom>
              <a:noFill/>
            </p:spPr>
            <p:txBody>
              <a:bodyPr wrap="square" anchor="ctr">
                <a:spAutoFit/>
              </a:bodyPr>
              <a:lstStyle>
                <a:defPPr>
                  <a:defRPr lang="zh-CN"/>
                </a:defPPr>
                <a:lvl1pPr>
                  <a:defRPr sz="3200">
                    <a:gradFill flip="none" rotWithShape="1">
                      <a:gsLst>
                        <a:gs pos="0">
                          <a:srgbClr val="0070C0"/>
                        </a:gs>
                        <a:gs pos="100000">
                          <a:srgbClr val="133789"/>
                        </a:gs>
                      </a:gsLst>
                      <a:lin ang="10800000" scaled="1"/>
                      <a:tileRect/>
                    </a:gradFill>
                    <a:latin typeface="思源黑体 CN Bold" panose="020B0800000000000000" pitchFamily="34" charset="-122"/>
                    <a:ea typeface="思源黑体 CN Bold" panose="020B0800000000000000" pitchFamily="34" charset="-122"/>
                  </a:defRPr>
                </a:lvl1pPr>
              </a:lstStyle>
              <a:p>
                <a:pPr algn="ctr"/>
                <a:r>
                  <a:rPr lang="en-US" altLang="zh-CN">
                    <a:latin typeface="+mn-lt"/>
                    <a:ea typeface="+mn-ea"/>
                    <a:cs typeface="+mn-ea"/>
                    <a:sym typeface="+mn-lt"/>
                  </a:rPr>
                  <a:t>2</a:t>
                </a:r>
                <a:endParaRPr lang="zh-CN" altLang="en-US">
                  <a:latin typeface="+mn-lt"/>
                  <a:ea typeface="+mn-ea"/>
                  <a:cs typeface="+mn-ea"/>
                  <a:sym typeface="+mn-lt"/>
                </a:endParaRPr>
              </a:p>
            </p:txBody>
          </p:sp>
          <p:sp>
            <p:nvSpPr>
              <p:cNvPr id="28" name="矩形: 圆角 27"/>
              <p:cNvSpPr/>
              <p:nvPr/>
            </p:nvSpPr>
            <p:spPr>
              <a:xfrm>
                <a:off x="6350000" y="3613261"/>
                <a:ext cx="5018314" cy="863523"/>
              </a:xfrm>
              <a:prstGeom prst="roundRect">
                <a:avLst>
                  <a:gd name="adj" fmla="val 50000"/>
                </a:avLst>
              </a:prstGeom>
              <a:noFill/>
              <a:ln>
                <a:gradFill flip="none" rotWithShape="1">
                  <a:gsLst>
                    <a:gs pos="0">
                      <a:srgbClr val="133789"/>
                    </a:gs>
                    <a:gs pos="70000">
                      <a:srgbClr val="2A7DDA">
                        <a:alpha val="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文本框 28"/>
              <p:cNvSpPr txBox="1"/>
              <p:nvPr/>
            </p:nvSpPr>
            <p:spPr>
              <a:xfrm>
                <a:off x="6481030" y="3754409"/>
                <a:ext cx="850784" cy="584775"/>
              </a:xfrm>
              <a:prstGeom prst="rect">
                <a:avLst/>
              </a:prstGeom>
              <a:noFill/>
            </p:spPr>
            <p:txBody>
              <a:bodyPr wrap="square" anchor="ctr">
                <a:spAutoFit/>
              </a:bodyPr>
              <a:lstStyle>
                <a:defPPr>
                  <a:defRPr lang="zh-CN"/>
                </a:defPPr>
                <a:lvl1pPr>
                  <a:defRPr sz="3200">
                    <a:gradFill flip="none" rotWithShape="1">
                      <a:gsLst>
                        <a:gs pos="0">
                          <a:srgbClr val="0070C0"/>
                        </a:gs>
                        <a:gs pos="100000">
                          <a:srgbClr val="133789"/>
                        </a:gs>
                      </a:gsLst>
                      <a:lin ang="10800000" scaled="1"/>
                      <a:tileRect/>
                    </a:gradFill>
                    <a:latin typeface="思源黑体 CN Bold" panose="020B0800000000000000" pitchFamily="34" charset="-122"/>
                    <a:ea typeface="思源黑体 CN Bold" panose="020B0800000000000000" pitchFamily="34" charset="-122"/>
                  </a:defRPr>
                </a:lvl1pPr>
              </a:lstStyle>
              <a:p>
                <a:pPr algn="ctr"/>
                <a:r>
                  <a:rPr lang="en-US" altLang="zh-CN">
                    <a:latin typeface="+mn-lt"/>
                    <a:ea typeface="+mn-ea"/>
                    <a:cs typeface="+mn-ea"/>
                    <a:sym typeface="+mn-lt"/>
                  </a:rPr>
                  <a:t>3</a:t>
                </a:r>
                <a:endParaRPr lang="zh-CN" altLang="en-US">
                  <a:latin typeface="+mn-lt"/>
                  <a:ea typeface="+mn-ea"/>
                  <a:cs typeface="+mn-ea"/>
                  <a:sym typeface="+mn-lt"/>
                </a:endParaRPr>
              </a:p>
            </p:txBody>
          </p:sp>
          <p:sp>
            <p:nvSpPr>
              <p:cNvPr id="30" name="矩形: 圆角 29"/>
              <p:cNvSpPr/>
              <p:nvPr/>
            </p:nvSpPr>
            <p:spPr>
              <a:xfrm>
                <a:off x="6350000" y="4845901"/>
                <a:ext cx="5018314" cy="863523"/>
              </a:xfrm>
              <a:prstGeom prst="roundRect">
                <a:avLst>
                  <a:gd name="adj" fmla="val 50000"/>
                </a:avLst>
              </a:prstGeom>
              <a:noFill/>
              <a:ln>
                <a:gradFill flip="none" rotWithShape="1">
                  <a:gsLst>
                    <a:gs pos="0">
                      <a:srgbClr val="133789"/>
                    </a:gs>
                    <a:gs pos="70000">
                      <a:srgbClr val="2A7DDA">
                        <a:alpha val="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文本框 30"/>
              <p:cNvSpPr txBox="1"/>
              <p:nvPr/>
            </p:nvSpPr>
            <p:spPr>
              <a:xfrm>
                <a:off x="6481030" y="4992417"/>
                <a:ext cx="850784" cy="584775"/>
              </a:xfrm>
              <a:prstGeom prst="rect">
                <a:avLst/>
              </a:prstGeom>
              <a:noFill/>
            </p:spPr>
            <p:txBody>
              <a:bodyPr wrap="square" anchor="ctr">
                <a:spAutoFit/>
              </a:bodyPr>
              <a:lstStyle>
                <a:defPPr>
                  <a:defRPr lang="zh-CN"/>
                </a:defPPr>
                <a:lvl1pPr>
                  <a:defRPr sz="3200">
                    <a:gradFill flip="none" rotWithShape="1">
                      <a:gsLst>
                        <a:gs pos="0">
                          <a:srgbClr val="0070C0"/>
                        </a:gs>
                        <a:gs pos="100000">
                          <a:srgbClr val="133789"/>
                        </a:gs>
                      </a:gsLst>
                      <a:lin ang="10800000" scaled="1"/>
                      <a:tileRect/>
                    </a:gradFill>
                    <a:latin typeface="思源黑体 CN Bold" panose="020B0800000000000000" pitchFamily="34" charset="-122"/>
                    <a:ea typeface="思源黑体 CN Bold" panose="020B0800000000000000" pitchFamily="34" charset="-122"/>
                  </a:defRPr>
                </a:lvl1pPr>
              </a:lstStyle>
              <a:p>
                <a:pPr algn="ctr"/>
                <a:r>
                  <a:rPr lang="en-US" altLang="zh-CN">
                    <a:latin typeface="+mn-lt"/>
                    <a:ea typeface="+mn-ea"/>
                    <a:cs typeface="+mn-ea"/>
                    <a:sym typeface="+mn-lt"/>
                  </a:rPr>
                  <a:t>4</a:t>
                </a:r>
                <a:endParaRPr lang="zh-CN" altLang="en-US">
                  <a:latin typeface="+mn-lt"/>
                  <a:ea typeface="+mn-ea"/>
                  <a:cs typeface="+mn-ea"/>
                  <a:sym typeface="+mn-lt"/>
                </a:endParaRPr>
              </a:p>
            </p:txBody>
          </p:sp>
        </p:grpSp>
        <p:sp>
          <p:nvSpPr>
            <p:cNvPr id="3" name="文本框 2"/>
            <p:cNvSpPr txBox="1"/>
            <p:nvPr/>
          </p:nvSpPr>
          <p:spPr>
            <a:xfrm>
              <a:off x="7398638" y="1318132"/>
              <a:ext cx="1928734" cy="523220"/>
            </a:xfrm>
            <a:prstGeom prst="rect">
              <a:avLst/>
            </a:prstGeom>
            <a:noFill/>
          </p:spPr>
          <p:txBody>
            <a:bodyPr wrap="none" rtlCol="0">
              <a:spAutoFit/>
            </a:bodyPr>
            <a:lstStyle/>
            <a:p>
              <a:pPr algn="ctr"/>
              <a:r>
                <a:rPr lang="zh-CN" altLang="en-US" sz="2800" spc="600" dirty="0">
                  <a:solidFill>
                    <a:srgbClr val="0E419C"/>
                  </a:solidFill>
                  <a:cs typeface="+mn-ea"/>
                  <a:sym typeface="+mn-lt"/>
                </a:rPr>
                <a:t>需求分析</a:t>
              </a:r>
            </a:p>
          </p:txBody>
        </p:sp>
        <p:sp>
          <p:nvSpPr>
            <p:cNvPr id="33" name="文本框 32"/>
            <p:cNvSpPr txBox="1"/>
            <p:nvPr/>
          </p:nvSpPr>
          <p:spPr>
            <a:xfrm>
              <a:off x="7398640" y="5016052"/>
              <a:ext cx="1928734" cy="523220"/>
            </a:xfrm>
            <a:prstGeom prst="rect">
              <a:avLst/>
            </a:prstGeom>
            <a:noFill/>
          </p:spPr>
          <p:txBody>
            <a:bodyPr wrap="none" rtlCol="0">
              <a:spAutoFit/>
            </a:bodyPr>
            <a:lstStyle/>
            <a:p>
              <a:pPr algn="ctr"/>
              <a:r>
                <a:rPr lang="zh-CN" altLang="en-US" sz="2800" spc="600" dirty="0">
                  <a:solidFill>
                    <a:srgbClr val="0E419C"/>
                  </a:solidFill>
                  <a:cs typeface="+mn-ea"/>
                  <a:sym typeface="+mn-lt"/>
                </a:rPr>
                <a:t>测试验证</a:t>
              </a:r>
            </a:p>
          </p:txBody>
        </p:sp>
        <p:sp>
          <p:nvSpPr>
            <p:cNvPr id="34" name="文本框 33"/>
            <p:cNvSpPr txBox="1"/>
            <p:nvPr/>
          </p:nvSpPr>
          <p:spPr>
            <a:xfrm>
              <a:off x="7398640" y="3783412"/>
              <a:ext cx="1928733" cy="523220"/>
            </a:xfrm>
            <a:prstGeom prst="rect">
              <a:avLst/>
            </a:prstGeom>
            <a:noFill/>
          </p:spPr>
          <p:txBody>
            <a:bodyPr wrap="none" rtlCol="0">
              <a:spAutoFit/>
            </a:bodyPr>
            <a:lstStyle/>
            <a:p>
              <a:pPr algn="ctr"/>
              <a:r>
                <a:rPr lang="zh-CN" altLang="en-US" sz="2800" spc="600" dirty="0">
                  <a:solidFill>
                    <a:srgbClr val="0E419C"/>
                  </a:solidFill>
                  <a:cs typeface="+mn-ea"/>
                  <a:sym typeface="+mn-lt"/>
                </a:rPr>
                <a:t>详细设计</a:t>
              </a:r>
            </a:p>
          </p:txBody>
        </p:sp>
        <p:sp>
          <p:nvSpPr>
            <p:cNvPr id="35" name="文本框 34"/>
            <p:cNvSpPr txBox="1"/>
            <p:nvPr/>
          </p:nvSpPr>
          <p:spPr>
            <a:xfrm>
              <a:off x="7398638" y="2550772"/>
              <a:ext cx="1928734" cy="523220"/>
            </a:xfrm>
            <a:prstGeom prst="rect">
              <a:avLst/>
            </a:prstGeom>
            <a:noFill/>
          </p:spPr>
          <p:txBody>
            <a:bodyPr wrap="none" rtlCol="0">
              <a:spAutoFit/>
            </a:bodyPr>
            <a:lstStyle/>
            <a:p>
              <a:pPr algn="ctr"/>
              <a:r>
                <a:rPr lang="zh-CN" altLang="en-US" sz="2800" spc="600" dirty="0">
                  <a:solidFill>
                    <a:srgbClr val="0E419C"/>
                  </a:solidFill>
                  <a:cs typeface="+mn-ea"/>
                  <a:sym typeface="+mn-lt"/>
                </a:rPr>
                <a:t>总体框架</a:t>
              </a:r>
            </a:p>
          </p:txBody>
        </p:sp>
      </p:grpSp>
      <p:sp>
        <p:nvSpPr>
          <p:cNvPr id="22" name="文本框 21">
            <a:extLst>
              <a:ext uri="{FF2B5EF4-FFF2-40B4-BE49-F238E27FC236}">
                <a16:creationId xmlns:a16="http://schemas.microsoft.com/office/drawing/2014/main" id="{3DA4B988-8423-DEFA-BE4B-65B1A6F3CB49}"/>
              </a:ext>
            </a:extLst>
          </p:cNvPr>
          <p:cNvSpPr txBox="1"/>
          <p:nvPr/>
        </p:nvSpPr>
        <p:spPr>
          <a:xfrm>
            <a:off x="7357047" y="4272576"/>
            <a:ext cx="3253501" cy="276999"/>
          </a:xfrm>
          <a:prstGeom prst="rect">
            <a:avLst/>
          </a:prstGeom>
          <a:noFill/>
        </p:spPr>
        <p:txBody>
          <a:bodyPr wrap="square" rtlCol="0">
            <a:spAutoFit/>
          </a:bodyPr>
          <a:lstStyle/>
          <a:p>
            <a:r>
              <a:rPr lang="en-US" altLang="zh-CN" sz="1200" spc="300" dirty="0">
                <a:solidFill>
                  <a:schemeClr val="bg1">
                    <a:lumMod val="75000"/>
                  </a:schemeClr>
                </a:solidFill>
              </a:rPr>
              <a:t>Detailed Design</a:t>
            </a:r>
          </a:p>
        </p:txBody>
      </p:sp>
      <p:sp>
        <p:nvSpPr>
          <p:cNvPr id="32" name="文本框 31">
            <a:extLst>
              <a:ext uri="{FF2B5EF4-FFF2-40B4-BE49-F238E27FC236}">
                <a16:creationId xmlns:a16="http://schemas.microsoft.com/office/drawing/2014/main" id="{152916D2-9BEE-00F1-3A60-A48636193EE1}"/>
              </a:ext>
            </a:extLst>
          </p:cNvPr>
          <p:cNvSpPr txBox="1"/>
          <p:nvPr/>
        </p:nvSpPr>
        <p:spPr>
          <a:xfrm>
            <a:off x="7456457" y="5453332"/>
            <a:ext cx="3253501" cy="276999"/>
          </a:xfrm>
          <a:prstGeom prst="rect">
            <a:avLst/>
          </a:prstGeom>
          <a:noFill/>
        </p:spPr>
        <p:txBody>
          <a:bodyPr wrap="square" rtlCol="0">
            <a:spAutoFit/>
          </a:bodyPr>
          <a:lstStyle/>
          <a:p>
            <a:r>
              <a:rPr lang="en-US" altLang="zh-CN" sz="1200" spc="300" dirty="0">
                <a:solidFill>
                  <a:schemeClr val="bg1">
                    <a:lumMod val="75000"/>
                  </a:schemeClr>
                </a:solidFill>
              </a:rPr>
              <a:t>Test and Verification</a:t>
            </a:r>
          </a:p>
        </p:txBody>
      </p:sp>
      <p:sp>
        <p:nvSpPr>
          <p:cNvPr id="37" name="文本框 36">
            <a:extLst>
              <a:ext uri="{FF2B5EF4-FFF2-40B4-BE49-F238E27FC236}">
                <a16:creationId xmlns:a16="http://schemas.microsoft.com/office/drawing/2014/main" id="{8D3A33A8-9F8C-0E37-0C73-C9592CCD3412}"/>
              </a:ext>
            </a:extLst>
          </p:cNvPr>
          <p:cNvSpPr txBox="1"/>
          <p:nvPr/>
        </p:nvSpPr>
        <p:spPr>
          <a:xfrm>
            <a:off x="7523281" y="3015285"/>
            <a:ext cx="3253501" cy="276999"/>
          </a:xfrm>
          <a:prstGeom prst="rect">
            <a:avLst/>
          </a:prstGeom>
          <a:noFill/>
        </p:spPr>
        <p:txBody>
          <a:bodyPr wrap="square" rtlCol="0">
            <a:spAutoFit/>
          </a:bodyPr>
          <a:lstStyle/>
          <a:p>
            <a:r>
              <a:rPr lang="en-US" altLang="zh-CN" sz="1200" spc="300" dirty="0">
                <a:solidFill>
                  <a:schemeClr val="bg1">
                    <a:lumMod val="75000"/>
                  </a:schemeClr>
                </a:solidFill>
              </a:rPr>
              <a:t>Overall Framework</a:t>
            </a:r>
          </a:p>
        </p:txBody>
      </p:sp>
      <p:sp>
        <p:nvSpPr>
          <p:cNvPr id="38" name="文本框 37">
            <a:extLst>
              <a:ext uri="{FF2B5EF4-FFF2-40B4-BE49-F238E27FC236}">
                <a16:creationId xmlns:a16="http://schemas.microsoft.com/office/drawing/2014/main" id="{6CCE7AF4-2B25-BA4D-74E8-8E7047AF442D}"/>
              </a:ext>
            </a:extLst>
          </p:cNvPr>
          <p:cNvSpPr txBox="1"/>
          <p:nvPr/>
        </p:nvSpPr>
        <p:spPr>
          <a:xfrm>
            <a:off x="7375823" y="1766623"/>
            <a:ext cx="3253501" cy="276999"/>
          </a:xfrm>
          <a:prstGeom prst="rect">
            <a:avLst/>
          </a:prstGeom>
          <a:noFill/>
        </p:spPr>
        <p:txBody>
          <a:bodyPr wrap="square" rtlCol="0">
            <a:spAutoFit/>
          </a:bodyPr>
          <a:lstStyle/>
          <a:p>
            <a:r>
              <a:rPr lang="en-US" altLang="zh-CN" sz="1200" spc="300" dirty="0">
                <a:solidFill>
                  <a:schemeClr val="bg1">
                    <a:lumMod val="75000"/>
                  </a:schemeClr>
                </a:solidFill>
              </a:rPr>
              <a:t>Requirement Analysis</a:t>
            </a:r>
            <a:endParaRPr lang="zh-CN" altLang="en-US" sz="1200" spc="300" dirty="0">
              <a:solidFill>
                <a:schemeClr val="bg1">
                  <a:lumMod val="75000"/>
                </a:schemeClr>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ṡ1íḋe"/>
          <p:cNvSpPr/>
          <p:nvPr/>
        </p:nvSpPr>
        <p:spPr>
          <a:xfrm>
            <a:off x="21861" y="-1"/>
            <a:ext cx="2880743" cy="6858001"/>
          </a:xfrm>
          <a:prstGeom prst="rect">
            <a:avLst/>
          </a:prstGeom>
          <a:solidFill>
            <a:srgbClr val="0E419C"/>
          </a:solidFill>
          <a:ln>
            <a:noFill/>
          </a:ln>
          <a:effectLst>
            <a:outerShdw blurRad="762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grpSp>
        <p:nvGrpSpPr>
          <p:cNvPr id="2" name="组合 1"/>
          <p:cNvGrpSpPr/>
          <p:nvPr/>
        </p:nvGrpSpPr>
        <p:grpSpPr>
          <a:xfrm>
            <a:off x="314151" y="2196986"/>
            <a:ext cx="2037434" cy="1769708"/>
            <a:chOff x="975664" y="1288802"/>
            <a:chExt cx="2287429" cy="1986853"/>
          </a:xfrm>
        </p:grpSpPr>
        <p:sp>
          <p:nvSpPr>
            <p:cNvPr id="7" name="文本框 6"/>
            <p:cNvSpPr txBox="1"/>
            <p:nvPr/>
          </p:nvSpPr>
          <p:spPr>
            <a:xfrm>
              <a:off x="1486771" y="1551587"/>
              <a:ext cx="1416718" cy="725636"/>
            </a:xfrm>
            <a:prstGeom prst="rect">
              <a:avLst/>
            </a:prstGeom>
            <a:noFill/>
          </p:spPr>
          <p:txBody>
            <a:bodyPr wrap="none" rtlCol="0">
              <a:spAutoFit/>
            </a:bodyPr>
            <a:lstStyle/>
            <a:p>
              <a:r>
                <a:rPr lang="zh-CN" altLang="en-US" sz="3600" spc="600" dirty="0">
                  <a:solidFill>
                    <a:schemeClr val="bg1"/>
                  </a:solidFill>
                  <a:effectLst>
                    <a:outerShdw blurRad="76200" dist="38100" algn="l" rotWithShape="0">
                      <a:prstClr val="black">
                        <a:alpha val="34000"/>
                      </a:prstClr>
                    </a:outerShdw>
                  </a:effectLst>
                  <a:cs typeface="+mn-ea"/>
                  <a:sym typeface="+mn-lt"/>
                </a:rPr>
                <a:t>总结</a:t>
              </a:r>
              <a:endParaRPr lang="en-US" altLang="zh-CN" sz="3600" spc="600" dirty="0">
                <a:solidFill>
                  <a:schemeClr val="bg1"/>
                </a:solidFill>
                <a:effectLst>
                  <a:outerShdw blurRad="76200" dist="38100" algn="l" rotWithShape="0">
                    <a:prstClr val="black">
                      <a:alpha val="34000"/>
                    </a:prstClr>
                  </a:outerShdw>
                </a:effectLst>
                <a:cs typeface="+mn-ea"/>
                <a:sym typeface="+mn-lt"/>
              </a:endParaRPr>
            </a:p>
          </p:txBody>
        </p:sp>
        <p:sp>
          <p:nvSpPr>
            <p:cNvPr id="8" name="文本框 7"/>
            <p:cNvSpPr txBox="1"/>
            <p:nvPr/>
          </p:nvSpPr>
          <p:spPr>
            <a:xfrm>
              <a:off x="1103371" y="2930113"/>
              <a:ext cx="1956626" cy="345542"/>
            </a:xfrm>
            <a:prstGeom prst="rect">
              <a:avLst/>
            </a:prstGeom>
            <a:noFill/>
          </p:spPr>
          <p:txBody>
            <a:bodyPr wrap="none" rtlCol="0">
              <a:spAutoFit/>
            </a:bodyPr>
            <a:lstStyle/>
            <a:p>
              <a:r>
                <a:rPr lang="en-US" altLang="zh-CN" sz="1400" spc="600" dirty="0">
                  <a:solidFill>
                    <a:schemeClr val="bg1"/>
                  </a:solidFill>
                  <a:cs typeface="+mn-ea"/>
                  <a:sym typeface="+mn-lt"/>
                </a:rPr>
                <a:t>  Summary</a:t>
              </a:r>
              <a:endParaRPr lang="zh-CN" altLang="en-US" sz="1400" spc="600" dirty="0">
                <a:solidFill>
                  <a:schemeClr val="bg1"/>
                </a:solidFill>
                <a:cs typeface="+mn-ea"/>
                <a:sym typeface="+mn-lt"/>
              </a:endParaRPr>
            </a:p>
          </p:txBody>
        </p:sp>
        <p:sp>
          <p:nvSpPr>
            <p:cNvPr id="13" name="任意多边形: 形状 12"/>
            <p:cNvSpPr/>
            <p:nvPr/>
          </p:nvSpPr>
          <p:spPr>
            <a:xfrm>
              <a:off x="975664" y="1288802"/>
              <a:ext cx="2287429" cy="1321975"/>
            </a:xfrm>
            <a:custGeom>
              <a:avLst/>
              <a:gdLst>
                <a:gd name="connsiteX0" fmla="*/ 0 w 7010400"/>
                <a:gd name="connsiteY0" fmla="*/ 0 h 1981384"/>
                <a:gd name="connsiteX1" fmla="*/ 7010400 w 7010400"/>
                <a:gd name="connsiteY1" fmla="*/ 0 h 1981384"/>
                <a:gd name="connsiteX2" fmla="*/ 7010400 w 7010400"/>
                <a:gd name="connsiteY2" fmla="*/ 1981384 h 1981384"/>
                <a:gd name="connsiteX3" fmla="*/ 6495669 w 7010400"/>
                <a:gd name="connsiteY3" fmla="*/ 1981384 h 1981384"/>
                <a:gd name="connsiteX4" fmla="*/ 6495669 w 7010400"/>
                <a:gd name="connsiteY4" fmla="*/ 1712044 h 1981384"/>
                <a:gd name="connsiteX5" fmla="*/ 514731 w 7010400"/>
                <a:gd name="connsiteY5" fmla="*/ 1712044 h 1981384"/>
                <a:gd name="connsiteX6" fmla="*/ 514731 w 7010400"/>
                <a:gd name="connsiteY6" fmla="*/ 1981384 h 1981384"/>
                <a:gd name="connsiteX7" fmla="*/ 0 w 7010400"/>
                <a:gd name="connsiteY7" fmla="*/ 1981384 h 1981384"/>
                <a:gd name="connsiteX0-1" fmla="*/ 0 w 7010400"/>
                <a:gd name="connsiteY0-2" fmla="*/ 0 h 1981384"/>
                <a:gd name="connsiteX1-3" fmla="*/ 7010400 w 7010400"/>
                <a:gd name="connsiteY1-4" fmla="*/ 0 h 1981384"/>
                <a:gd name="connsiteX2-5" fmla="*/ 7010400 w 7010400"/>
                <a:gd name="connsiteY2-6" fmla="*/ 1981384 h 1981384"/>
                <a:gd name="connsiteX3-7" fmla="*/ 6495669 w 7010400"/>
                <a:gd name="connsiteY3-8" fmla="*/ 1981384 h 1981384"/>
                <a:gd name="connsiteX4-9" fmla="*/ 6495669 w 7010400"/>
                <a:gd name="connsiteY4-10" fmla="*/ 1712044 h 1981384"/>
                <a:gd name="connsiteX5-11" fmla="*/ 514731 w 7010400"/>
                <a:gd name="connsiteY5-12" fmla="*/ 1981384 h 1981384"/>
                <a:gd name="connsiteX6-13" fmla="*/ 0 w 7010400"/>
                <a:gd name="connsiteY6-14" fmla="*/ 1981384 h 1981384"/>
                <a:gd name="connsiteX7-15" fmla="*/ 0 w 7010400"/>
                <a:gd name="connsiteY7-16" fmla="*/ 0 h 1981384"/>
                <a:gd name="connsiteX0-17" fmla="*/ 6495669 w 7010400"/>
                <a:gd name="connsiteY0-18" fmla="*/ 1712044 h 1981384"/>
                <a:gd name="connsiteX1-19" fmla="*/ 514731 w 7010400"/>
                <a:gd name="connsiteY1-20" fmla="*/ 1981384 h 1981384"/>
                <a:gd name="connsiteX2-21" fmla="*/ 0 w 7010400"/>
                <a:gd name="connsiteY2-22" fmla="*/ 1981384 h 1981384"/>
                <a:gd name="connsiteX3-23" fmla="*/ 0 w 7010400"/>
                <a:gd name="connsiteY3-24" fmla="*/ 0 h 1981384"/>
                <a:gd name="connsiteX4-25" fmla="*/ 7010400 w 7010400"/>
                <a:gd name="connsiteY4-26" fmla="*/ 0 h 1981384"/>
                <a:gd name="connsiteX5-27" fmla="*/ 7010400 w 7010400"/>
                <a:gd name="connsiteY5-28" fmla="*/ 1981384 h 1981384"/>
                <a:gd name="connsiteX6-29" fmla="*/ 6495669 w 7010400"/>
                <a:gd name="connsiteY6-30" fmla="*/ 1981384 h 1981384"/>
                <a:gd name="connsiteX7-31" fmla="*/ 6587109 w 7010400"/>
                <a:gd name="connsiteY7-32" fmla="*/ 1803484 h 1981384"/>
                <a:gd name="connsiteX0-33" fmla="*/ 577469 w 7010400"/>
                <a:gd name="connsiteY0-34" fmla="*/ 3629744 h 3629744"/>
                <a:gd name="connsiteX1-35" fmla="*/ 514731 w 7010400"/>
                <a:gd name="connsiteY1-36" fmla="*/ 1981384 h 3629744"/>
                <a:gd name="connsiteX2-37" fmla="*/ 0 w 7010400"/>
                <a:gd name="connsiteY2-38" fmla="*/ 1981384 h 3629744"/>
                <a:gd name="connsiteX3-39" fmla="*/ 0 w 7010400"/>
                <a:gd name="connsiteY3-40" fmla="*/ 0 h 3629744"/>
                <a:gd name="connsiteX4-41" fmla="*/ 7010400 w 7010400"/>
                <a:gd name="connsiteY4-42" fmla="*/ 0 h 3629744"/>
                <a:gd name="connsiteX5-43" fmla="*/ 7010400 w 7010400"/>
                <a:gd name="connsiteY5-44" fmla="*/ 1981384 h 3629744"/>
                <a:gd name="connsiteX6-45" fmla="*/ 6495669 w 7010400"/>
                <a:gd name="connsiteY6-46" fmla="*/ 1981384 h 3629744"/>
                <a:gd name="connsiteX7-47" fmla="*/ 6587109 w 7010400"/>
                <a:gd name="connsiteY7-48" fmla="*/ 1803484 h 3629744"/>
                <a:gd name="connsiteX0-49" fmla="*/ 514731 w 7010400"/>
                <a:gd name="connsiteY0-50" fmla="*/ 1981384 h 1981384"/>
                <a:gd name="connsiteX1-51" fmla="*/ 0 w 7010400"/>
                <a:gd name="connsiteY1-52" fmla="*/ 1981384 h 1981384"/>
                <a:gd name="connsiteX2-53" fmla="*/ 0 w 7010400"/>
                <a:gd name="connsiteY2-54" fmla="*/ 0 h 1981384"/>
                <a:gd name="connsiteX3-55" fmla="*/ 7010400 w 7010400"/>
                <a:gd name="connsiteY3-56" fmla="*/ 0 h 1981384"/>
                <a:gd name="connsiteX4-57" fmla="*/ 7010400 w 7010400"/>
                <a:gd name="connsiteY4-58" fmla="*/ 1981384 h 1981384"/>
                <a:gd name="connsiteX5-59" fmla="*/ 6495669 w 7010400"/>
                <a:gd name="connsiteY5-60" fmla="*/ 1981384 h 1981384"/>
                <a:gd name="connsiteX6-61" fmla="*/ 6587109 w 7010400"/>
                <a:gd name="connsiteY6-62" fmla="*/ 1803484 h 1981384"/>
                <a:gd name="connsiteX0-63" fmla="*/ 514731 w 7010400"/>
                <a:gd name="connsiteY0-64" fmla="*/ 1981384 h 1981384"/>
                <a:gd name="connsiteX1-65" fmla="*/ 0 w 7010400"/>
                <a:gd name="connsiteY1-66" fmla="*/ 1981384 h 1981384"/>
                <a:gd name="connsiteX2-67" fmla="*/ 0 w 7010400"/>
                <a:gd name="connsiteY2-68" fmla="*/ 0 h 1981384"/>
                <a:gd name="connsiteX3-69" fmla="*/ 7010400 w 7010400"/>
                <a:gd name="connsiteY3-70" fmla="*/ 0 h 1981384"/>
                <a:gd name="connsiteX4-71" fmla="*/ 7010400 w 7010400"/>
                <a:gd name="connsiteY4-72" fmla="*/ 1981384 h 1981384"/>
                <a:gd name="connsiteX5-73" fmla="*/ 6495669 w 7010400"/>
                <a:gd name="connsiteY5-74" fmla="*/ 1981384 h 1981384"/>
                <a:gd name="connsiteX0-75" fmla="*/ 1349388 w 7010400"/>
                <a:gd name="connsiteY0-76" fmla="*/ 1986143 h 1986143"/>
                <a:gd name="connsiteX1-77" fmla="*/ 0 w 7010400"/>
                <a:gd name="connsiteY1-78" fmla="*/ 1981384 h 1986143"/>
                <a:gd name="connsiteX2-79" fmla="*/ 0 w 7010400"/>
                <a:gd name="connsiteY2-80" fmla="*/ 0 h 1986143"/>
                <a:gd name="connsiteX3-81" fmla="*/ 7010400 w 7010400"/>
                <a:gd name="connsiteY3-82" fmla="*/ 0 h 1986143"/>
                <a:gd name="connsiteX4-83" fmla="*/ 7010400 w 7010400"/>
                <a:gd name="connsiteY4-84" fmla="*/ 1981384 h 1986143"/>
                <a:gd name="connsiteX5-85" fmla="*/ 6495669 w 7010400"/>
                <a:gd name="connsiteY5-86" fmla="*/ 1981384 h 1986143"/>
                <a:gd name="connsiteX0-87" fmla="*/ 1349388 w 7010400"/>
                <a:gd name="connsiteY0-88" fmla="*/ 1976626 h 1981384"/>
                <a:gd name="connsiteX1-89" fmla="*/ 0 w 7010400"/>
                <a:gd name="connsiteY1-90" fmla="*/ 1981384 h 1981384"/>
                <a:gd name="connsiteX2-91" fmla="*/ 0 w 7010400"/>
                <a:gd name="connsiteY2-92" fmla="*/ 0 h 1981384"/>
                <a:gd name="connsiteX3-93" fmla="*/ 7010400 w 7010400"/>
                <a:gd name="connsiteY3-94" fmla="*/ 0 h 1981384"/>
                <a:gd name="connsiteX4-95" fmla="*/ 7010400 w 7010400"/>
                <a:gd name="connsiteY4-96" fmla="*/ 1981384 h 1981384"/>
                <a:gd name="connsiteX5-97" fmla="*/ 6495669 w 7010400"/>
                <a:gd name="connsiteY5-98" fmla="*/ 1981384 h 1981384"/>
                <a:gd name="connsiteX0-99" fmla="*/ 1349388 w 7010400"/>
                <a:gd name="connsiteY0-100" fmla="*/ 1981385 h 1981385"/>
                <a:gd name="connsiteX1-101" fmla="*/ 0 w 7010400"/>
                <a:gd name="connsiteY1-102" fmla="*/ 1981384 h 1981385"/>
                <a:gd name="connsiteX2-103" fmla="*/ 0 w 7010400"/>
                <a:gd name="connsiteY2-104" fmla="*/ 0 h 1981385"/>
                <a:gd name="connsiteX3-105" fmla="*/ 7010400 w 7010400"/>
                <a:gd name="connsiteY3-106" fmla="*/ 0 h 1981385"/>
                <a:gd name="connsiteX4-107" fmla="*/ 7010400 w 7010400"/>
                <a:gd name="connsiteY4-108" fmla="*/ 1981384 h 1981385"/>
                <a:gd name="connsiteX5-109" fmla="*/ 6495669 w 7010400"/>
                <a:gd name="connsiteY5-110" fmla="*/ 1981384 h 1981385"/>
                <a:gd name="connsiteX0-111" fmla="*/ 1349388 w 7010400"/>
                <a:gd name="connsiteY0-112" fmla="*/ 1981385 h 1981385"/>
                <a:gd name="connsiteX1-113" fmla="*/ 0 w 7010400"/>
                <a:gd name="connsiteY1-114" fmla="*/ 1981384 h 1981385"/>
                <a:gd name="connsiteX2-115" fmla="*/ 0 w 7010400"/>
                <a:gd name="connsiteY2-116" fmla="*/ 0 h 1981385"/>
                <a:gd name="connsiteX3-117" fmla="*/ 7010400 w 7010400"/>
                <a:gd name="connsiteY3-118" fmla="*/ 0 h 1981385"/>
                <a:gd name="connsiteX4-119" fmla="*/ 7010400 w 7010400"/>
                <a:gd name="connsiteY4-120" fmla="*/ 1981384 h 1981385"/>
                <a:gd name="connsiteX5-121" fmla="*/ 5733943 w 7010400"/>
                <a:gd name="connsiteY5-122" fmla="*/ 1971866 h 1981385"/>
                <a:gd name="connsiteX0-123" fmla="*/ 1349388 w 7010400"/>
                <a:gd name="connsiteY0-124" fmla="*/ 1981385 h 1981385"/>
                <a:gd name="connsiteX1-125" fmla="*/ 0 w 7010400"/>
                <a:gd name="connsiteY1-126" fmla="*/ 1981384 h 1981385"/>
                <a:gd name="connsiteX2-127" fmla="*/ 0 w 7010400"/>
                <a:gd name="connsiteY2-128" fmla="*/ 0 h 1981385"/>
                <a:gd name="connsiteX3-129" fmla="*/ 7010400 w 7010400"/>
                <a:gd name="connsiteY3-130" fmla="*/ 0 h 1981385"/>
                <a:gd name="connsiteX4-131" fmla="*/ 7010400 w 7010400"/>
                <a:gd name="connsiteY4-132" fmla="*/ 1981384 h 1981385"/>
                <a:gd name="connsiteX5-133" fmla="*/ 5733943 w 7010400"/>
                <a:gd name="connsiteY5-134" fmla="*/ 1981384 h 198138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010400" h="1981385">
                  <a:moveTo>
                    <a:pt x="1349388" y="1981385"/>
                  </a:moveTo>
                  <a:lnTo>
                    <a:pt x="0" y="1981384"/>
                  </a:lnTo>
                  <a:lnTo>
                    <a:pt x="0" y="0"/>
                  </a:lnTo>
                  <a:lnTo>
                    <a:pt x="7010400" y="0"/>
                  </a:lnTo>
                  <a:lnTo>
                    <a:pt x="7010400" y="1981384"/>
                  </a:lnTo>
                  <a:lnTo>
                    <a:pt x="5733943" y="1981384"/>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grpSp>
      <p:grpSp>
        <p:nvGrpSpPr>
          <p:cNvPr id="3" name="组合 2">
            <a:extLst>
              <a:ext uri="{FF2B5EF4-FFF2-40B4-BE49-F238E27FC236}">
                <a16:creationId xmlns:a16="http://schemas.microsoft.com/office/drawing/2014/main" id="{74AD76B2-A309-C54F-6299-5EBC8F0CD705}"/>
              </a:ext>
            </a:extLst>
          </p:cNvPr>
          <p:cNvGrpSpPr/>
          <p:nvPr/>
        </p:nvGrpSpPr>
        <p:grpSpPr>
          <a:xfrm>
            <a:off x="10632504" y="332656"/>
            <a:ext cx="971551" cy="901701"/>
            <a:chOff x="3119438" y="984250"/>
            <a:chExt cx="728663" cy="676276"/>
          </a:xfrm>
          <a:solidFill>
            <a:schemeClr val="tx1"/>
          </a:solidFill>
        </p:grpSpPr>
        <p:sp>
          <p:nvSpPr>
            <p:cNvPr id="6" name="Freeform 463">
              <a:extLst>
                <a:ext uri="{FF2B5EF4-FFF2-40B4-BE49-F238E27FC236}">
                  <a16:creationId xmlns:a16="http://schemas.microsoft.com/office/drawing/2014/main" id="{C5DA6C03-8A11-3E35-957B-B446317595A0}"/>
                </a:ext>
              </a:extLst>
            </p:cNvPr>
            <p:cNvSpPr/>
            <p:nvPr/>
          </p:nvSpPr>
          <p:spPr bwMode="auto">
            <a:xfrm>
              <a:off x="3146426" y="1431925"/>
              <a:ext cx="17463" cy="26988"/>
            </a:xfrm>
            <a:custGeom>
              <a:avLst/>
              <a:gdLst/>
              <a:ahLst/>
              <a:cxnLst>
                <a:cxn ang="0">
                  <a:pos x="35" y="2"/>
                </a:cxn>
                <a:cxn ang="0">
                  <a:pos x="35" y="2"/>
                </a:cxn>
                <a:cxn ang="0">
                  <a:pos x="25" y="15"/>
                </a:cxn>
                <a:cxn ang="0">
                  <a:pos x="14" y="29"/>
                </a:cxn>
                <a:cxn ang="0">
                  <a:pos x="6" y="45"/>
                </a:cxn>
                <a:cxn ang="0">
                  <a:pos x="0" y="62"/>
                </a:cxn>
                <a:cxn ang="0">
                  <a:pos x="0" y="62"/>
                </a:cxn>
                <a:cxn ang="0">
                  <a:pos x="0" y="65"/>
                </a:cxn>
                <a:cxn ang="0">
                  <a:pos x="0" y="66"/>
                </a:cxn>
                <a:cxn ang="0">
                  <a:pos x="2" y="67"/>
                </a:cxn>
                <a:cxn ang="0">
                  <a:pos x="4" y="68"/>
                </a:cxn>
                <a:cxn ang="0">
                  <a:pos x="8" y="68"/>
                </a:cxn>
                <a:cxn ang="0">
                  <a:pos x="10" y="67"/>
                </a:cxn>
                <a:cxn ang="0">
                  <a:pos x="11" y="65"/>
                </a:cxn>
                <a:cxn ang="0">
                  <a:pos x="11" y="65"/>
                </a:cxn>
                <a:cxn ang="0">
                  <a:pos x="17" y="50"/>
                </a:cxn>
                <a:cxn ang="0">
                  <a:pos x="25" y="36"/>
                </a:cxn>
                <a:cxn ang="0">
                  <a:pos x="34" y="23"/>
                </a:cxn>
                <a:cxn ang="0">
                  <a:pos x="44" y="10"/>
                </a:cxn>
                <a:cxn ang="0">
                  <a:pos x="44" y="10"/>
                </a:cxn>
                <a:cxn ang="0">
                  <a:pos x="45" y="8"/>
                </a:cxn>
                <a:cxn ang="0">
                  <a:pos x="45" y="6"/>
                </a:cxn>
                <a:cxn ang="0">
                  <a:pos x="43" y="2"/>
                </a:cxn>
                <a:cxn ang="0">
                  <a:pos x="40" y="0"/>
                </a:cxn>
                <a:cxn ang="0">
                  <a:pos x="38" y="0"/>
                </a:cxn>
                <a:cxn ang="0">
                  <a:pos x="35" y="2"/>
                </a:cxn>
                <a:cxn ang="0">
                  <a:pos x="35" y="2"/>
                </a:cxn>
              </a:cxnLst>
              <a:rect l="0" t="0" r="r" b="b"/>
              <a:pathLst>
                <a:path w="45" h="68">
                  <a:moveTo>
                    <a:pt x="35" y="2"/>
                  </a:moveTo>
                  <a:lnTo>
                    <a:pt x="35" y="2"/>
                  </a:lnTo>
                  <a:lnTo>
                    <a:pt x="25" y="15"/>
                  </a:lnTo>
                  <a:lnTo>
                    <a:pt x="14" y="29"/>
                  </a:lnTo>
                  <a:lnTo>
                    <a:pt x="6" y="45"/>
                  </a:lnTo>
                  <a:lnTo>
                    <a:pt x="0" y="62"/>
                  </a:lnTo>
                  <a:lnTo>
                    <a:pt x="0" y="62"/>
                  </a:lnTo>
                  <a:lnTo>
                    <a:pt x="0" y="65"/>
                  </a:lnTo>
                  <a:lnTo>
                    <a:pt x="0" y="66"/>
                  </a:lnTo>
                  <a:lnTo>
                    <a:pt x="2" y="67"/>
                  </a:lnTo>
                  <a:lnTo>
                    <a:pt x="4" y="68"/>
                  </a:lnTo>
                  <a:lnTo>
                    <a:pt x="8" y="68"/>
                  </a:lnTo>
                  <a:lnTo>
                    <a:pt x="10" y="67"/>
                  </a:lnTo>
                  <a:lnTo>
                    <a:pt x="11" y="65"/>
                  </a:lnTo>
                  <a:lnTo>
                    <a:pt x="11" y="65"/>
                  </a:lnTo>
                  <a:lnTo>
                    <a:pt x="17" y="50"/>
                  </a:lnTo>
                  <a:lnTo>
                    <a:pt x="25" y="36"/>
                  </a:lnTo>
                  <a:lnTo>
                    <a:pt x="34" y="23"/>
                  </a:lnTo>
                  <a:lnTo>
                    <a:pt x="44" y="10"/>
                  </a:lnTo>
                  <a:lnTo>
                    <a:pt x="44" y="10"/>
                  </a:lnTo>
                  <a:lnTo>
                    <a:pt x="45" y="8"/>
                  </a:lnTo>
                  <a:lnTo>
                    <a:pt x="45" y="6"/>
                  </a:lnTo>
                  <a:lnTo>
                    <a:pt x="43" y="2"/>
                  </a:lnTo>
                  <a:lnTo>
                    <a:pt x="40" y="0"/>
                  </a:lnTo>
                  <a:lnTo>
                    <a:pt x="38" y="0"/>
                  </a:lnTo>
                  <a:lnTo>
                    <a:pt x="35" y="2"/>
                  </a:lnTo>
                  <a:lnTo>
                    <a:pt x="3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 name="Freeform 464">
              <a:extLst>
                <a:ext uri="{FF2B5EF4-FFF2-40B4-BE49-F238E27FC236}">
                  <a16:creationId xmlns:a16="http://schemas.microsoft.com/office/drawing/2014/main" id="{BDF30D04-7F8C-49CA-D753-63D6A4C1A1A8}"/>
                </a:ext>
              </a:extLst>
            </p:cNvPr>
            <p:cNvSpPr/>
            <p:nvPr/>
          </p:nvSpPr>
          <p:spPr bwMode="auto">
            <a:xfrm>
              <a:off x="3162301" y="1450975"/>
              <a:ext cx="23813" cy="33338"/>
            </a:xfrm>
            <a:custGeom>
              <a:avLst/>
              <a:gdLst/>
              <a:ahLst/>
              <a:cxnLst>
                <a:cxn ang="0">
                  <a:pos x="47" y="3"/>
                </a:cxn>
                <a:cxn ang="0">
                  <a:pos x="47" y="3"/>
                </a:cxn>
                <a:cxn ang="0">
                  <a:pos x="32" y="21"/>
                </a:cxn>
                <a:cxn ang="0">
                  <a:pos x="20" y="39"/>
                </a:cxn>
                <a:cxn ang="0">
                  <a:pos x="9" y="59"/>
                </a:cxn>
                <a:cxn ang="0">
                  <a:pos x="3" y="70"/>
                </a:cxn>
                <a:cxn ang="0">
                  <a:pos x="0" y="80"/>
                </a:cxn>
                <a:cxn ang="0">
                  <a:pos x="0" y="80"/>
                </a:cxn>
                <a:cxn ang="0">
                  <a:pos x="0" y="83"/>
                </a:cxn>
                <a:cxn ang="0">
                  <a:pos x="0" y="84"/>
                </a:cxn>
                <a:cxn ang="0">
                  <a:pos x="2" y="87"/>
                </a:cxn>
                <a:cxn ang="0">
                  <a:pos x="3" y="87"/>
                </a:cxn>
                <a:cxn ang="0">
                  <a:pos x="7" y="87"/>
                </a:cxn>
                <a:cxn ang="0">
                  <a:pos x="10" y="85"/>
                </a:cxn>
                <a:cxn ang="0">
                  <a:pos x="11" y="83"/>
                </a:cxn>
                <a:cxn ang="0">
                  <a:pos x="11" y="83"/>
                </a:cxn>
                <a:cxn ang="0">
                  <a:pos x="15" y="73"/>
                </a:cxn>
                <a:cxn ang="0">
                  <a:pos x="19" y="63"/>
                </a:cxn>
                <a:cxn ang="0">
                  <a:pos x="31" y="45"/>
                </a:cxn>
                <a:cxn ang="0">
                  <a:pos x="43" y="26"/>
                </a:cxn>
                <a:cxn ang="0">
                  <a:pos x="56" y="8"/>
                </a:cxn>
                <a:cxn ang="0">
                  <a:pos x="56" y="8"/>
                </a:cxn>
                <a:cxn ang="0">
                  <a:pos x="57" y="7"/>
                </a:cxn>
                <a:cxn ang="0">
                  <a:pos x="57" y="4"/>
                </a:cxn>
                <a:cxn ang="0">
                  <a:pos x="56" y="3"/>
                </a:cxn>
                <a:cxn ang="0">
                  <a:pos x="54" y="2"/>
                </a:cxn>
                <a:cxn ang="0">
                  <a:pos x="51" y="0"/>
                </a:cxn>
                <a:cxn ang="0">
                  <a:pos x="48" y="2"/>
                </a:cxn>
                <a:cxn ang="0">
                  <a:pos x="47" y="3"/>
                </a:cxn>
                <a:cxn ang="0">
                  <a:pos x="47" y="3"/>
                </a:cxn>
              </a:cxnLst>
              <a:rect l="0" t="0" r="r" b="b"/>
              <a:pathLst>
                <a:path w="57" h="87">
                  <a:moveTo>
                    <a:pt x="47" y="3"/>
                  </a:moveTo>
                  <a:lnTo>
                    <a:pt x="47" y="3"/>
                  </a:lnTo>
                  <a:lnTo>
                    <a:pt x="32" y="21"/>
                  </a:lnTo>
                  <a:lnTo>
                    <a:pt x="20" y="39"/>
                  </a:lnTo>
                  <a:lnTo>
                    <a:pt x="9" y="59"/>
                  </a:lnTo>
                  <a:lnTo>
                    <a:pt x="3" y="70"/>
                  </a:lnTo>
                  <a:lnTo>
                    <a:pt x="0" y="80"/>
                  </a:lnTo>
                  <a:lnTo>
                    <a:pt x="0" y="80"/>
                  </a:lnTo>
                  <a:lnTo>
                    <a:pt x="0" y="83"/>
                  </a:lnTo>
                  <a:lnTo>
                    <a:pt x="0" y="84"/>
                  </a:lnTo>
                  <a:lnTo>
                    <a:pt x="2" y="87"/>
                  </a:lnTo>
                  <a:lnTo>
                    <a:pt x="3" y="87"/>
                  </a:lnTo>
                  <a:lnTo>
                    <a:pt x="7" y="87"/>
                  </a:lnTo>
                  <a:lnTo>
                    <a:pt x="10" y="85"/>
                  </a:lnTo>
                  <a:lnTo>
                    <a:pt x="11" y="83"/>
                  </a:lnTo>
                  <a:lnTo>
                    <a:pt x="11" y="83"/>
                  </a:lnTo>
                  <a:lnTo>
                    <a:pt x="15" y="73"/>
                  </a:lnTo>
                  <a:lnTo>
                    <a:pt x="19" y="63"/>
                  </a:lnTo>
                  <a:lnTo>
                    <a:pt x="31" y="45"/>
                  </a:lnTo>
                  <a:lnTo>
                    <a:pt x="43" y="26"/>
                  </a:lnTo>
                  <a:lnTo>
                    <a:pt x="56" y="8"/>
                  </a:lnTo>
                  <a:lnTo>
                    <a:pt x="56" y="8"/>
                  </a:lnTo>
                  <a:lnTo>
                    <a:pt x="57" y="7"/>
                  </a:lnTo>
                  <a:lnTo>
                    <a:pt x="57" y="4"/>
                  </a:lnTo>
                  <a:lnTo>
                    <a:pt x="56" y="3"/>
                  </a:lnTo>
                  <a:lnTo>
                    <a:pt x="54" y="2"/>
                  </a:lnTo>
                  <a:lnTo>
                    <a:pt x="51" y="0"/>
                  </a:lnTo>
                  <a:lnTo>
                    <a:pt x="48" y="2"/>
                  </a:lnTo>
                  <a:lnTo>
                    <a:pt x="47" y="3"/>
                  </a:lnTo>
                  <a:lnTo>
                    <a:pt x="47"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 name="Freeform 465">
              <a:extLst>
                <a:ext uri="{FF2B5EF4-FFF2-40B4-BE49-F238E27FC236}">
                  <a16:creationId xmlns:a16="http://schemas.microsoft.com/office/drawing/2014/main" id="{3C6FE41B-AF12-898F-25E5-C112EDE6D3E1}"/>
                </a:ext>
              </a:extLst>
            </p:cNvPr>
            <p:cNvSpPr/>
            <p:nvPr/>
          </p:nvSpPr>
          <p:spPr bwMode="auto">
            <a:xfrm>
              <a:off x="3192463" y="1466850"/>
              <a:ext cx="22225" cy="31750"/>
            </a:xfrm>
            <a:custGeom>
              <a:avLst/>
              <a:gdLst/>
              <a:ahLst/>
              <a:cxnLst>
                <a:cxn ang="0">
                  <a:pos x="42" y="5"/>
                </a:cxn>
                <a:cxn ang="0">
                  <a:pos x="42" y="5"/>
                </a:cxn>
                <a:cxn ang="0">
                  <a:pos x="40" y="14"/>
                </a:cxn>
                <a:cxn ang="0">
                  <a:pos x="36" y="22"/>
                </a:cxn>
                <a:cxn ang="0">
                  <a:pos x="30" y="30"/>
                </a:cxn>
                <a:cxn ang="0">
                  <a:pos x="25" y="38"/>
                </a:cxn>
                <a:cxn ang="0">
                  <a:pos x="25" y="38"/>
                </a:cxn>
                <a:cxn ang="0">
                  <a:pos x="20" y="46"/>
                </a:cxn>
                <a:cxn ang="0">
                  <a:pos x="13" y="55"/>
                </a:cxn>
                <a:cxn ang="0">
                  <a:pos x="2" y="71"/>
                </a:cxn>
                <a:cxn ang="0">
                  <a:pos x="2" y="71"/>
                </a:cxn>
                <a:cxn ang="0">
                  <a:pos x="0" y="73"/>
                </a:cxn>
                <a:cxn ang="0">
                  <a:pos x="0" y="76"/>
                </a:cxn>
                <a:cxn ang="0">
                  <a:pos x="2" y="77"/>
                </a:cxn>
                <a:cxn ang="0">
                  <a:pos x="3" y="79"/>
                </a:cxn>
                <a:cxn ang="0">
                  <a:pos x="7" y="80"/>
                </a:cxn>
                <a:cxn ang="0">
                  <a:pos x="10" y="79"/>
                </a:cxn>
                <a:cxn ang="0">
                  <a:pos x="11" y="77"/>
                </a:cxn>
                <a:cxn ang="0">
                  <a:pos x="11" y="77"/>
                </a:cxn>
                <a:cxn ang="0">
                  <a:pos x="25" y="58"/>
                </a:cxn>
                <a:cxn ang="0">
                  <a:pos x="38" y="37"/>
                </a:cxn>
                <a:cxn ang="0">
                  <a:pos x="38" y="37"/>
                </a:cxn>
                <a:cxn ang="0">
                  <a:pos x="48" y="22"/>
                </a:cxn>
                <a:cxn ang="0">
                  <a:pos x="51" y="14"/>
                </a:cxn>
                <a:cxn ang="0">
                  <a:pos x="54" y="5"/>
                </a:cxn>
                <a:cxn ang="0">
                  <a:pos x="54" y="5"/>
                </a:cxn>
                <a:cxn ang="0">
                  <a:pos x="54" y="3"/>
                </a:cxn>
                <a:cxn ang="0">
                  <a:pos x="53" y="1"/>
                </a:cxn>
                <a:cxn ang="0">
                  <a:pos x="51" y="0"/>
                </a:cxn>
                <a:cxn ang="0">
                  <a:pos x="49" y="0"/>
                </a:cxn>
                <a:cxn ang="0">
                  <a:pos x="45" y="1"/>
                </a:cxn>
                <a:cxn ang="0">
                  <a:pos x="44" y="3"/>
                </a:cxn>
                <a:cxn ang="0">
                  <a:pos x="42" y="5"/>
                </a:cxn>
                <a:cxn ang="0">
                  <a:pos x="42" y="5"/>
                </a:cxn>
              </a:cxnLst>
              <a:rect l="0" t="0" r="r" b="b"/>
              <a:pathLst>
                <a:path w="54" h="80">
                  <a:moveTo>
                    <a:pt x="42" y="5"/>
                  </a:moveTo>
                  <a:lnTo>
                    <a:pt x="42" y="5"/>
                  </a:lnTo>
                  <a:lnTo>
                    <a:pt x="40" y="14"/>
                  </a:lnTo>
                  <a:lnTo>
                    <a:pt x="36" y="22"/>
                  </a:lnTo>
                  <a:lnTo>
                    <a:pt x="30" y="30"/>
                  </a:lnTo>
                  <a:lnTo>
                    <a:pt x="25" y="38"/>
                  </a:lnTo>
                  <a:lnTo>
                    <a:pt x="25" y="38"/>
                  </a:lnTo>
                  <a:lnTo>
                    <a:pt x="20" y="46"/>
                  </a:lnTo>
                  <a:lnTo>
                    <a:pt x="13" y="55"/>
                  </a:lnTo>
                  <a:lnTo>
                    <a:pt x="2" y="71"/>
                  </a:lnTo>
                  <a:lnTo>
                    <a:pt x="2" y="71"/>
                  </a:lnTo>
                  <a:lnTo>
                    <a:pt x="0" y="73"/>
                  </a:lnTo>
                  <a:lnTo>
                    <a:pt x="0" y="76"/>
                  </a:lnTo>
                  <a:lnTo>
                    <a:pt x="2" y="77"/>
                  </a:lnTo>
                  <a:lnTo>
                    <a:pt x="3" y="79"/>
                  </a:lnTo>
                  <a:lnTo>
                    <a:pt x="7" y="80"/>
                  </a:lnTo>
                  <a:lnTo>
                    <a:pt x="10" y="79"/>
                  </a:lnTo>
                  <a:lnTo>
                    <a:pt x="11" y="77"/>
                  </a:lnTo>
                  <a:lnTo>
                    <a:pt x="11" y="77"/>
                  </a:lnTo>
                  <a:lnTo>
                    <a:pt x="25" y="58"/>
                  </a:lnTo>
                  <a:lnTo>
                    <a:pt x="38" y="37"/>
                  </a:lnTo>
                  <a:lnTo>
                    <a:pt x="38" y="37"/>
                  </a:lnTo>
                  <a:lnTo>
                    <a:pt x="48" y="22"/>
                  </a:lnTo>
                  <a:lnTo>
                    <a:pt x="51" y="14"/>
                  </a:lnTo>
                  <a:lnTo>
                    <a:pt x="54" y="5"/>
                  </a:lnTo>
                  <a:lnTo>
                    <a:pt x="54" y="5"/>
                  </a:lnTo>
                  <a:lnTo>
                    <a:pt x="54" y="3"/>
                  </a:lnTo>
                  <a:lnTo>
                    <a:pt x="53" y="1"/>
                  </a:lnTo>
                  <a:lnTo>
                    <a:pt x="51" y="0"/>
                  </a:lnTo>
                  <a:lnTo>
                    <a:pt x="49" y="0"/>
                  </a:lnTo>
                  <a:lnTo>
                    <a:pt x="45" y="1"/>
                  </a:lnTo>
                  <a:lnTo>
                    <a:pt x="44" y="3"/>
                  </a:lnTo>
                  <a:lnTo>
                    <a:pt x="42" y="5"/>
                  </a:lnTo>
                  <a:lnTo>
                    <a:pt x="42"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 name="Freeform 466">
              <a:extLst>
                <a:ext uri="{FF2B5EF4-FFF2-40B4-BE49-F238E27FC236}">
                  <a16:creationId xmlns:a16="http://schemas.microsoft.com/office/drawing/2014/main" id="{7155A0FC-47F0-F9FF-FF85-0E86A74948C5}"/>
                </a:ext>
              </a:extLst>
            </p:cNvPr>
            <p:cNvSpPr/>
            <p:nvPr/>
          </p:nvSpPr>
          <p:spPr bwMode="auto">
            <a:xfrm>
              <a:off x="3228976" y="1474788"/>
              <a:ext cx="14288" cy="25400"/>
            </a:xfrm>
            <a:custGeom>
              <a:avLst/>
              <a:gdLst/>
              <a:ahLst/>
              <a:cxnLst>
                <a:cxn ang="0">
                  <a:pos x="27" y="4"/>
                </a:cxn>
                <a:cxn ang="0">
                  <a:pos x="27" y="4"/>
                </a:cxn>
                <a:cxn ang="0">
                  <a:pos x="24" y="10"/>
                </a:cxn>
                <a:cxn ang="0">
                  <a:pos x="20" y="17"/>
                </a:cxn>
                <a:cxn ang="0">
                  <a:pos x="16" y="23"/>
                </a:cxn>
                <a:cxn ang="0">
                  <a:pos x="13" y="30"/>
                </a:cxn>
                <a:cxn ang="0">
                  <a:pos x="13" y="30"/>
                </a:cxn>
                <a:cxn ang="0">
                  <a:pos x="9" y="35"/>
                </a:cxn>
                <a:cxn ang="0">
                  <a:pos x="7" y="40"/>
                </a:cxn>
                <a:cxn ang="0">
                  <a:pos x="7" y="40"/>
                </a:cxn>
                <a:cxn ang="0">
                  <a:pos x="4" y="48"/>
                </a:cxn>
                <a:cxn ang="0">
                  <a:pos x="1" y="55"/>
                </a:cxn>
                <a:cxn ang="0">
                  <a:pos x="1" y="55"/>
                </a:cxn>
                <a:cxn ang="0">
                  <a:pos x="0" y="57"/>
                </a:cxn>
                <a:cxn ang="0">
                  <a:pos x="1" y="60"/>
                </a:cxn>
                <a:cxn ang="0">
                  <a:pos x="4" y="62"/>
                </a:cxn>
                <a:cxn ang="0">
                  <a:pos x="5" y="64"/>
                </a:cxn>
                <a:cxn ang="0">
                  <a:pos x="8" y="64"/>
                </a:cxn>
                <a:cxn ang="0">
                  <a:pos x="9" y="62"/>
                </a:cxn>
                <a:cxn ang="0">
                  <a:pos x="10" y="61"/>
                </a:cxn>
                <a:cxn ang="0">
                  <a:pos x="10" y="61"/>
                </a:cxn>
                <a:cxn ang="0">
                  <a:pos x="14" y="51"/>
                </a:cxn>
                <a:cxn ang="0">
                  <a:pos x="14" y="51"/>
                </a:cxn>
                <a:cxn ang="0">
                  <a:pos x="16" y="47"/>
                </a:cxn>
                <a:cxn ang="0">
                  <a:pos x="18" y="43"/>
                </a:cxn>
                <a:cxn ang="0">
                  <a:pos x="22" y="36"/>
                </a:cxn>
                <a:cxn ang="0">
                  <a:pos x="22" y="36"/>
                </a:cxn>
                <a:cxn ang="0">
                  <a:pos x="26" y="28"/>
                </a:cxn>
                <a:cxn ang="0">
                  <a:pos x="30" y="21"/>
                </a:cxn>
                <a:cxn ang="0">
                  <a:pos x="34" y="14"/>
                </a:cxn>
                <a:cxn ang="0">
                  <a:pos x="38" y="6"/>
                </a:cxn>
                <a:cxn ang="0">
                  <a:pos x="38" y="6"/>
                </a:cxn>
                <a:cxn ang="0">
                  <a:pos x="38" y="4"/>
                </a:cxn>
                <a:cxn ang="0">
                  <a:pos x="38" y="2"/>
                </a:cxn>
                <a:cxn ang="0">
                  <a:pos x="37" y="0"/>
                </a:cxn>
                <a:cxn ang="0">
                  <a:pos x="34" y="0"/>
                </a:cxn>
                <a:cxn ang="0">
                  <a:pos x="30" y="0"/>
                </a:cxn>
                <a:cxn ang="0">
                  <a:pos x="29" y="1"/>
                </a:cxn>
                <a:cxn ang="0">
                  <a:pos x="27" y="4"/>
                </a:cxn>
                <a:cxn ang="0">
                  <a:pos x="27" y="4"/>
                </a:cxn>
              </a:cxnLst>
              <a:rect l="0" t="0" r="r" b="b"/>
              <a:pathLst>
                <a:path w="38" h="64">
                  <a:moveTo>
                    <a:pt x="27" y="4"/>
                  </a:moveTo>
                  <a:lnTo>
                    <a:pt x="27" y="4"/>
                  </a:lnTo>
                  <a:lnTo>
                    <a:pt x="24" y="10"/>
                  </a:lnTo>
                  <a:lnTo>
                    <a:pt x="20" y="17"/>
                  </a:lnTo>
                  <a:lnTo>
                    <a:pt x="16" y="23"/>
                  </a:lnTo>
                  <a:lnTo>
                    <a:pt x="13" y="30"/>
                  </a:lnTo>
                  <a:lnTo>
                    <a:pt x="13" y="30"/>
                  </a:lnTo>
                  <a:lnTo>
                    <a:pt x="9" y="35"/>
                  </a:lnTo>
                  <a:lnTo>
                    <a:pt x="7" y="40"/>
                  </a:lnTo>
                  <a:lnTo>
                    <a:pt x="7" y="40"/>
                  </a:lnTo>
                  <a:lnTo>
                    <a:pt x="4" y="48"/>
                  </a:lnTo>
                  <a:lnTo>
                    <a:pt x="1" y="55"/>
                  </a:lnTo>
                  <a:lnTo>
                    <a:pt x="1" y="55"/>
                  </a:lnTo>
                  <a:lnTo>
                    <a:pt x="0" y="57"/>
                  </a:lnTo>
                  <a:lnTo>
                    <a:pt x="1" y="60"/>
                  </a:lnTo>
                  <a:lnTo>
                    <a:pt x="4" y="62"/>
                  </a:lnTo>
                  <a:lnTo>
                    <a:pt x="5" y="64"/>
                  </a:lnTo>
                  <a:lnTo>
                    <a:pt x="8" y="64"/>
                  </a:lnTo>
                  <a:lnTo>
                    <a:pt x="9" y="62"/>
                  </a:lnTo>
                  <a:lnTo>
                    <a:pt x="10" y="61"/>
                  </a:lnTo>
                  <a:lnTo>
                    <a:pt x="10" y="61"/>
                  </a:lnTo>
                  <a:lnTo>
                    <a:pt x="14" y="51"/>
                  </a:lnTo>
                  <a:lnTo>
                    <a:pt x="14" y="51"/>
                  </a:lnTo>
                  <a:lnTo>
                    <a:pt x="16" y="47"/>
                  </a:lnTo>
                  <a:lnTo>
                    <a:pt x="18" y="43"/>
                  </a:lnTo>
                  <a:lnTo>
                    <a:pt x="22" y="36"/>
                  </a:lnTo>
                  <a:lnTo>
                    <a:pt x="22" y="36"/>
                  </a:lnTo>
                  <a:lnTo>
                    <a:pt x="26" y="28"/>
                  </a:lnTo>
                  <a:lnTo>
                    <a:pt x="30" y="21"/>
                  </a:lnTo>
                  <a:lnTo>
                    <a:pt x="34" y="14"/>
                  </a:lnTo>
                  <a:lnTo>
                    <a:pt x="38" y="6"/>
                  </a:lnTo>
                  <a:lnTo>
                    <a:pt x="38" y="6"/>
                  </a:lnTo>
                  <a:lnTo>
                    <a:pt x="38" y="4"/>
                  </a:lnTo>
                  <a:lnTo>
                    <a:pt x="38" y="2"/>
                  </a:lnTo>
                  <a:lnTo>
                    <a:pt x="37" y="0"/>
                  </a:lnTo>
                  <a:lnTo>
                    <a:pt x="34" y="0"/>
                  </a:lnTo>
                  <a:lnTo>
                    <a:pt x="30" y="0"/>
                  </a:lnTo>
                  <a:lnTo>
                    <a:pt x="29" y="1"/>
                  </a:lnTo>
                  <a:lnTo>
                    <a:pt x="27" y="4"/>
                  </a:lnTo>
                  <a:lnTo>
                    <a:pt x="27"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 name="Freeform 467">
              <a:extLst>
                <a:ext uri="{FF2B5EF4-FFF2-40B4-BE49-F238E27FC236}">
                  <a16:creationId xmlns:a16="http://schemas.microsoft.com/office/drawing/2014/main" id="{620C74E7-301A-0934-E7ED-174A3D25B22E}"/>
                </a:ext>
              </a:extLst>
            </p:cNvPr>
            <p:cNvSpPr/>
            <p:nvPr/>
          </p:nvSpPr>
          <p:spPr bwMode="auto">
            <a:xfrm>
              <a:off x="3262313" y="1473200"/>
              <a:ext cx="19050" cy="30163"/>
            </a:xfrm>
            <a:custGeom>
              <a:avLst/>
              <a:gdLst/>
              <a:ahLst/>
              <a:cxnLst>
                <a:cxn ang="0">
                  <a:pos x="39" y="4"/>
                </a:cxn>
                <a:cxn ang="0">
                  <a:pos x="39" y="4"/>
                </a:cxn>
                <a:cxn ang="0">
                  <a:pos x="30" y="20"/>
                </a:cxn>
                <a:cxn ang="0">
                  <a:pos x="19" y="36"/>
                </a:cxn>
                <a:cxn ang="0">
                  <a:pos x="10" y="51"/>
                </a:cxn>
                <a:cxn ang="0">
                  <a:pos x="1" y="68"/>
                </a:cxn>
                <a:cxn ang="0">
                  <a:pos x="1" y="68"/>
                </a:cxn>
                <a:cxn ang="0">
                  <a:pos x="0" y="71"/>
                </a:cxn>
                <a:cxn ang="0">
                  <a:pos x="0" y="74"/>
                </a:cxn>
                <a:cxn ang="0">
                  <a:pos x="2" y="76"/>
                </a:cxn>
                <a:cxn ang="0">
                  <a:pos x="8" y="78"/>
                </a:cxn>
                <a:cxn ang="0">
                  <a:pos x="9" y="76"/>
                </a:cxn>
                <a:cxn ang="0">
                  <a:pos x="10" y="74"/>
                </a:cxn>
                <a:cxn ang="0">
                  <a:pos x="10" y="74"/>
                </a:cxn>
                <a:cxn ang="0">
                  <a:pos x="19" y="58"/>
                </a:cxn>
                <a:cxn ang="0">
                  <a:pos x="30" y="42"/>
                </a:cxn>
                <a:cxn ang="0">
                  <a:pos x="39" y="25"/>
                </a:cxn>
                <a:cxn ang="0">
                  <a:pos x="48" y="10"/>
                </a:cxn>
                <a:cxn ang="0">
                  <a:pos x="48" y="10"/>
                </a:cxn>
                <a:cxn ang="0">
                  <a:pos x="49" y="7"/>
                </a:cxn>
                <a:cxn ang="0">
                  <a:pos x="49" y="4"/>
                </a:cxn>
                <a:cxn ang="0">
                  <a:pos x="45" y="2"/>
                </a:cxn>
                <a:cxn ang="0">
                  <a:pos x="42" y="0"/>
                </a:cxn>
                <a:cxn ang="0">
                  <a:pos x="40" y="2"/>
                </a:cxn>
                <a:cxn ang="0">
                  <a:pos x="39" y="4"/>
                </a:cxn>
                <a:cxn ang="0">
                  <a:pos x="39" y="4"/>
                </a:cxn>
              </a:cxnLst>
              <a:rect l="0" t="0" r="r" b="b"/>
              <a:pathLst>
                <a:path w="49" h="78">
                  <a:moveTo>
                    <a:pt x="39" y="4"/>
                  </a:moveTo>
                  <a:lnTo>
                    <a:pt x="39" y="4"/>
                  </a:lnTo>
                  <a:lnTo>
                    <a:pt x="30" y="20"/>
                  </a:lnTo>
                  <a:lnTo>
                    <a:pt x="19" y="36"/>
                  </a:lnTo>
                  <a:lnTo>
                    <a:pt x="10" y="51"/>
                  </a:lnTo>
                  <a:lnTo>
                    <a:pt x="1" y="68"/>
                  </a:lnTo>
                  <a:lnTo>
                    <a:pt x="1" y="68"/>
                  </a:lnTo>
                  <a:lnTo>
                    <a:pt x="0" y="71"/>
                  </a:lnTo>
                  <a:lnTo>
                    <a:pt x="0" y="74"/>
                  </a:lnTo>
                  <a:lnTo>
                    <a:pt x="2" y="76"/>
                  </a:lnTo>
                  <a:lnTo>
                    <a:pt x="8" y="78"/>
                  </a:lnTo>
                  <a:lnTo>
                    <a:pt x="9" y="76"/>
                  </a:lnTo>
                  <a:lnTo>
                    <a:pt x="10" y="74"/>
                  </a:lnTo>
                  <a:lnTo>
                    <a:pt x="10" y="74"/>
                  </a:lnTo>
                  <a:lnTo>
                    <a:pt x="19" y="58"/>
                  </a:lnTo>
                  <a:lnTo>
                    <a:pt x="30" y="42"/>
                  </a:lnTo>
                  <a:lnTo>
                    <a:pt x="39" y="25"/>
                  </a:lnTo>
                  <a:lnTo>
                    <a:pt x="48" y="10"/>
                  </a:lnTo>
                  <a:lnTo>
                    <a:pt x="48" y="10"/>
                  </a:lnTo>
                  <a:lnTo>
                    <a:pt x="49" y="7"/>
                  </a:lnTo>
                  <a:lnTo>
                    <a:pt x="49" y="4"/>
                  </a:lnTo>
                  <a:lnTo>
                    <a:pt x="45" y="2"/>
                  </a:lnTo>
                  <a:lnTo>
                    <a:pt x="42" y="0"/>
                  </a:lnTo>
                  <a:lnTo>
                    <a:pt x="40" y="2"/>
                  </a:lnTo>
                  <a:lnTo>
                    <a:pt x="39" y="4"/>
                  </a:lnTo>
                  <a:lnTo>
                    <a:pt x="39"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 name="Freeform 468">
              <a:extLst>
                <a:ext uri="{FF2B5EF4-FFF2-40B4-BE49-F238E27FC236}">
                  <a16:creationId xmlns:a16="http://schemas.microsoft.com/office/drawing/2014/main" id="{387A36A6-B751-71E4-0FFF-C313B247EF19}"/>
                </a:ext>
              </a:extLst>
            </p:cNvPr>
            <p:cNvSpPr/>
            <p:nvPr/>
          </p:nvSpPr>
          <p:spPr bwMode="auto">
            <a:xfrm>
              <a:off x="3298826" y="1471613"/>
              <a:ext cx="15875" cy="23813"/>
            </a:xfrm>
            <a:custGeom>
              <a:avLst/>
              <a:gdLst/>
              <a:ahLst/>
              <a:cxnLst>
                <a:cxn ang="0">
                  <a:pos x="32" y="3"/>
                </a:cxn>
                <a:cxn ang="0">
                  <a:pos x="32" y="3"/>
                </a:cxn>
                <a:cxn ang="0">
                  <a:pos x="25" y="17"/>
                </a:cxn>
                <a:cxn ang="0">
                  <a:pos x="17" y="28"/>
                </a:cxn>
                <a:cxn ang="0">
                  <a:pos x="8" y="40"/>
                </a:cxn>
                <a:cxn ang="0">
                  <a:pos x="0" y="52"/>
                </a:cxn>
                <a:cxn ang="0">
                  <a:pos x="0" y="52"/>
                </a:cxn>
                <a:cxn ang="0">
                  <a:pos x="0" y="54"/>
                </a:cxn>
                <a:cxn ang="0">
                  <a:pos x="0" y="57"/>
                </a:cxn>
                <a:cxn ang="0">
                  <a:pos x="3" y="60"/>
                </a:cxn>
                <a:cxn ang="0">
                  <a:pos x="7" y="61"/>
                </a:cxn>
                <a:cxn ang="0">
                  <a:pos x="9" y="60"/>
                </a:cxn>
                <a:cxn ang="0">
                  <a:pos x="11" y="58"/>
                </a:cxn>
                <a:cxn ang="0">
                  <a:pos x="11" y="58"/>
                </a:cxn>
                <a:cxn ang="0">
                  <a:pos x="19" y="45"/>
                </a:cxn>
                <a:cxn ang="0">
                  <a:pos x="26" y="34"/>
                </a:cxn>
                <a:cxn ang="0">
                  <a:pos x="34" y="22"/>
                </a:cxn>
                <a:cxn ang="0">
                  <a:pos x="41" y="9"/>
                </a:cxn>
                <a:cxn ang="0">
                  <a:pos x="41" y="9"/>
                </a:cxn>
                <a:cxn ang="0">
                  <a:pos x="42" y="6"/>
                </a:cxn>
                <a:cxn ang="0">
                  <a:pos x="41" y="3"/>
                </a:cxn>
                <a:cxn ang="0">
                  <a:pos x="38" y="1"/>
                </a:cxn>
                <a:cxn ang="0">
                  <a:pos x="37" y="0"/>
                </a:cxn>
                <a:cxn ang="0">
                  <a:pos x="34" y="0"/>
                </a:cxn>
                <a:cxn ang="0">
                  <a:pos x="33" y="1"/>
                </a:cxn>
                <a:cxn ang="0">
                  <a:pos x="32" y="3"/>
                </a:cxn>
                <a:cxn ang="0">
                  <a:pos x="32" y="3"/>
                </a:cxn>
              </a:cxnLst>
              <a:rect l="0" t="0" r="r" b="b"/>
              <a:pathLst>
                <a:path w="42" h="61">
                  <a:moveTo>
                    <a:pt x="32" y="3"/>
                  </a:moveTo>
                  <a:lnTo>
                    <a:pt x="32" y="3"/>
                  </a:lnTo>
                  <a:lnTo>
                    <a:pt x="25" y="17"/>
                  </a:lnTo>
                  <a:lnTo>
                    <a:pt x="17" y="28"/>
                  </a:lnTo>
                  <a:lnTo>
                    <a:pt x="8" y="40"/>
                  </a:lnTo>
                  <a:lnTo>
                    <a:pt x="0" y="52"/>
                  </a:lnTo>
                  <a:lnTo>
                    <a:pt x="0" y="52"/>
                  </a:lnTo>
                  <a:lnTo>
                    <a:pt x="0" y="54"/>
                  </a:lnTo>
                  <a:lnTo>
                    <a:pt x="0" y="57"/>
                  </a:lnTo>
                  <a:lnTo>
                    <a:pt x="3" y="60"/>
                  </a:lnTo>
                  <a:lnTo>
                    <a:pt x="7" y="61"/>
                  </a:lnTo>
                  <a:lnTo>
                    <a:pt x="9" y="60"/>
                  </a:lnTo>
                  <a:lnTo>
                    <a:pt x="11" y="58"/>
                  </a:lnTo>
                  <a:lnTo>
                    <a:pt x="11" y="58"/>
                  </a:lnTo>
                  <a:lnTo>
                    <a:pt x="19" y="45"/>
                  </a:lnTo>
                  <a:lnTo>
                    <a:pt x="26" y="34"/>
                  </a:lnTo>
                  <a:lnTo>
                    <a:pt x="34" y="22"/>
                  </a:lnTo>
                  <a:lnTo>
                    <a:pt x="41" y="9"/>
                  </a:lnTo>
                  <a:lnTo>
                    <a:pt x="41" y="9"/>
                  </a:lnTo>
                  <a:lnTo>
                    <a:pt x="42" y="6"/>
                  </a:lnTo>
                  <a:lnTo>
                    <a:pt x="41" y="3"/>
                  </a:lnTo>
                  <a:lnTo>
                    <a:pt x="38" y="1"/>
                  </a:lnTo>
                  <a:lnTo>
                    <a:pt x="37" y="0"/>
                  </a:lnTo>
                  <a:lnTo>
                    <a:pt x="34" y="0"/>
                  </a:lnTo>
                  <a:lnTo>
                    <a:pt x="33" y="1"/>
                  </a:lnTo>
                  <a:lnTo>
                    <a:pt x="32" y="3"/>
                  </a:lnTo>
                  <a:lnTo>
                    <a:pt x="32"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7" name="Freeform 469">
              <a:extLst>
                <a:ext uri="{FF2B5EF4-FFF2-40B4-BE49-F238E27FC236}">
                  <a16:creationId xmlns:a16="http://schemas.microsoft.com/office/drawing/2014/main" id="{2E7C4B2D-03F5-A30A-D975-4FF5C7F183BE}"/>
                </a:ext>
              </a:extLst>
            </p:cNvPr>
            <p:cNvSpPr/>
            <p:nvPr/>
          </p:nvSpPr>
          <p:spPr bwMode="auto">
            <a:xfrm>
              <a:off x="3333751" y="1468438"/>
              <a:ext cx="12700" cy="23813"/>
            </a:xfrm>
            <a:custGeom>
              <a:avLst/>
              <a:gdLst/>
              <a:ahLst/>
              <a:cxnLst>
                <a:cxn ang="0">
                  <a:pos x="22" y="5"/>
                </a:cxn>
                <a:cxn ang="0">
                  <a:pos x="22" y="5"/>
                </a:cxn>
                <a:cxn ang="0">
                  <a:pos x="21" y="10"/>
                </a:cxn>
                <a:cxn ang="0">
                  <a:pos x="17" y="16"/>
                </a:cxn>
                <a:cxn ang="0">
                  <a:pos x="14" y="21"/>
                </a:cxn>
                <a:cxn ang="0">
                  <a:pos x="12" y="26"/>
                </a:cxn>
                <a:cxn ang="0">
                  <a:pos x="12" y="26"/>
                </a:cxn>
                <a:cxn ang="0">
                  <a:pos x="8" y="39"/>
                </a:cxn>
                <a:cxn ang="0">
                  <a:pos x="5" y="46"/>
                </a:cxn>
                <a:cxn ang="0">
                  <a:pos x="1" y="51"/>
                </a:cxn>
                <a:cxn ang="0">
                  <a:pos x="1" y="51"/>
                </a:cxn>
                <a:cxn ang="0">
                  <a:pos x="0" y="52"/>
                </a:cxn>
                <a:cxn ang="0">
                  <a:pos x="0" y="55"/>
                </a:cxn>
                <a:cxn ang="0">
                  <a:pos x="1" y="59"/>
                </a:cxn>
                <a:cxn ang="0">
                  <a:pos x="5" y="60"/>
                </a:cxn>
                <a:cxn ang="0">
                  <a:pos x="8" y="60"/>
                </a:cxn>
                <a:cxn ang="0">
                  <a:pos x="9" y="59"/>
                </a:cxn>
                <a:cxn ang="0">
                  <a:pos x="9" y="59"/>
                </a:cxn>
                <a:cxn ang="0">
                  <a:pos x="13" y="54"/>
                </a:cxn>
                <a:cxn ang="0">
                  <a:pos x="17" y="48"/>
                </a:cxn>
                <a:cxn ang="0">
                  <a:pos x="21" y="35"/>
                </a:cxn>
                <a:cxn ang="0">
                  <a:pos x="21" y="35"/>
                </a:cxn>
                <a:cxn ang="0">
                  <a:pos x="23" y="27"/>
                </a:cxn>
                <a:cxn ang="0">
                  <a:pos x="27" y="21"/>
                </a:cxn>
                <a:cxn ang="0">
                  <a:pos x="31" y="13"/>
                </a:cxn>
                <a:cxn ang="0">
                  <a:pos x="34" y="5"/>
                </a:cxn>
                <a:cxn ang="0">
                  <a:pos x="34" y="5"/>
                </a:cxn>
                <a:cxn ang="0">
                  <a:pos x="34" y="3"/>
                </a:cxn>
                <a:cxn ang="0">
                  <a:pos x="33" y="1"/>
                </a:cxn>
                <a:cxn ang="0">
                  <a:pos x="31" y="0"/>
                </a:cxn>
                <a:cxn ang="0">
                  <a:pos x="29" y="0"/>
                </a:cxn>
                <a:cxn ang="0">
                  <a:pos x="25" y="1"/>
                </a:cxn>
                <a:cxn ang="0">
                  <a:pos x="23" y="3"/>
                </a:cxn>
                <a:cxn ang="0">
                  <a:pos x="22" y="5"/>
                </a:cxn>
                <a:cxn ang="0">
                  <a:pos x="22" y="5"/>
                </a:cxn>
              </a:cxnLst>
              <a:rect l="0" t="0" r="r" b="b"/>
              <a:pathLst>
                <a:path w="34" h="60">
                  <a:moveTo>
                    <a:pt x="22" y="5"/>
                  </a:moveTo>
                  <a:lnTo>
                    <a:pt x="22" y="5"/>
                  </a:lnTo>
                  <a:lnTo>
                    <a:pt x="21" y="10"/>
                  </a:lnTo>
                  <a:lnTo>
                    <a:pt x="17" y="16"/>
                  </a:lnTo>
                  <a:lnTo>
                    <a:pt x="14" y="21"/>
                  </a:lnTo>
                  <a:lnTo>
                    <a:pt x="12" y="26"/>
                  </a:lnTo>
                  <a:lnTo>
                    <a:pt x="12" y="26"/>
                  </a:lnTo>
                  <a:lnTo>
                    <a:pt x="8" y="39"/>
                  </a:lnTo>
                  <a:lnTo>
                    <a:pt x="5" y="46"/>
                  </a:lnTo>
                  <a:lnTo>
                    <a:pt x="1" y="51"/>
                  </a:lnTo>
                  <a:lnTo>
                    <a:pt x="1" y="51"/>
                  </a:lnTo>
                  <a:lnTo>
                    <a:pt x="0" y="52"/>
                  </a:lnTo>
                  <a:lnTo>
                    <a:pt x="0" y="55"/>
                  </a:lnTo>
                  <a:lnTo>
                    <a:pt x="1" y="59"/>
                  </a:lnTo>
                  <a:lnTo>
                    <a:pt x="5" y="60"/>
                  </a:lnTo>
                  <a:lnTo>
                    <a:pt x="8" y="60"/>
                  </a:lnTo>
                  <a:lnTo>
                    <a:pt x="9" y="59"/>
                  </a:lnTo>
                  <a:lnTo>
                    <a:pt x="9" y="59"/>
                  </a:lnTo>
                  <a:lnTo>
                    <a:pt x="13" y="54"/>
                  </a:lnTo>
                  <a:lnTo>
                    <a:pt x="17" y="48"/>
                  </a:lnTo>
                  <a:lnTo>
                    <a:pt x="21" y="35"/>
                  </a:lnTo>
                  <a:lnTo>
                    <a:pt x="21" y="35"/>
                  </a:lnTo>
                  <a:lnTo>
                    <a:pt x="23" y="27"/>
                  </a:lnTo>
                  <a:lnTo>
                    <a:pt x="27" y="21"/>
                  </a:lnTo>
                  <a:lnTo>
                    <a:pt x="31" y="13"/>
                  </a:lnTo>
                  <a:lnTo>
                    <a:pt x="34" y="5"/>
                  </a:lnTo>
                  <a:lnTo>
                    <a:pt x="34" y="5"/>
                  </a:lnTo>
                  <a:lnTo>
                    <a:pt x="34" y="3"/>
                  </a:lnTo>
                  <a:lnTo>
                    <a:pt x="33" y="1"/>
                  </a:lnTo>
                  <a:lnTo>
                    <a:pt x="31" y="0"/>
                  </a:lnTo>
                  <a:lnTo>
                    <a:pt x="29" y="0"/>
                  </a:lnTo>
                  <a:lnTo>
                    <a:pt x="25" y="1"/>
                  </a:lnTo>
                  <a:lnTo>
                    <a:pt x="23" y="3"/>
                  </a:lnTo>
                  <a:lnTo>
                    <a:pt x="22" y="5"/>
                  </a:lnTo>
                  <a:lnTo>
                    <a:pt x="22"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 name="Freeform 470">
              <a:extLst>
                <a:ext uri="{FF2B5EF4-FFF2-40B4-BE49-F238E27FC236}">
                  <a16:creationId xmlns:a16="http://schemas.microsoft.com/office/drawing/2014/main" id="{27841922-A9DA-84B4-7D51-CE7F4E4A3763}"/>
                </a:ext>
              </a:extLst>
            </p:cNvPr>
            <p:cNvSpPr/>
            <p:nvPr/>
          </p:nvSpPr>
          <p:spPr bwMode="auto">
            <a:xfrm>
              <a:off x="3589338" y="1428750"/>
              <a:ext cx="19050" cy="22225"/>
            </a:xfrm>
            <a:custGeom>
              <a:avLst/>
              <a:gdLst/>
              <a:ahLst/>
              <a:cxnLst>
                <a:cxn ang="0">
                  <a:pos x="35" y="2"/>
                </a:cxn>
                <a:cxn ang="0">
                  <a:pos x="35" y="2"/>
                </a:cxn>
                <a:cxn ang="0">
                  <a:pos x="1" y="48"/>
                </a:cxn>
                <a:cxn ang="0">
                  <a:pos x="1" y="48"/>
                </a:cxn>
                <a:cxn ang="0">
                  <a:pos x="0" y="51"/>
                </a:cxn>
                <a:cxn ang="0">
                  <a:pos x="0" y="52"/>
                </a:cxn>
                <a:cxn ang="0">
                  <a:pos x="1" y="55"/>
                </a:cxn>
                <a:cxn ang="0">
                  <a:pos x="3" y="56"/>
                </a:cxn>
                <a:cxn ang="0">
                  <a:pos x="8" y="56"/>
                </a:cxn>
                <a:cxn ang="0">
                  <a:pos x="9" y="56"/>
                </a:cxn>
                <a:cxn ang="0">
                  <a:pos x="12" y="53"/>
                </a:cxn>
                <a:cxn ang="0">
                  <a:pos x="12" y="53"/>
                </a:cxn>
                <a:cxn ang="0">
                  <a:pos x="46" y="9"/>
                </a:cxn>
                <a:cxn ang="0">
                  <a:pos x="46" y="9"/>
                </a:cxn>
                <a:cxn ang="0">
                  <a:pos x="47" y="6"/>
                </a:cxn>
                <a:cxn ang="0">
                  <a:pos x="46" y="4"/>
                </a:cxn>
                <a:cxn ang="0">
                  <a:pos x="46" y="2"/>
                </a:cxn>
                <a:cxn ang="0">
                  <a:pos x="45" y="1"/>
                </a:cxn>
                <a:cxn ang="0">
                  <a:pos x="39" y="0"/>
                </a:cxn>
                <a:cxn ang="0">
                  <a:pos x="38" y="1"/>
                </a:cxn>
                <a:cxn ang="0">
                  <a:pos x="35" y="2"/>
                </a:cxn>
                <a:cxn ang="0">
                  <a:pos x="35" y="2"/>
                </a:cxn>
              </a:cxnLst>
              <a:rect l="0" t="0" r="r" b="b"/>
              <a:pathLst>
                <a:path w="47" h="56">
                  <a:moveTo>
                    <a:pt x="35" y="2"/>
                  </a:moveTo>
                  <a:lnTo>
                    <a:pt x="35" y="2"/>
                  </a:lnTo>
                  <a:lnTo>
                    <a:pt x="1" y="48"/>
                  </a:lnTo>
                  <a:lnTo>
                    <a:pt x="1" y="48"/>
                  </a:lnTo>
                  <a:lnTo>
                    <a:pt x="0" y="51"/>
                  </a:lnTo>
                  <a:lnTo>
                    <a:pt x="0" y="52"/>
                  </a:lnTo>
                  <a:lnTo>
                    <a:pt x="1" y="55"/>
                  </a:lnTo>
                  <a:lnTo>
                    <a:pt x="3" y="56"/>
                  </a:lnTo>
                  <a:lnTo>
                    <a:pt x="8" y="56"/>
                  </a:lnTo>
                  <a:lnTo>
                    <a:pt x="9" y="56"/>
                  </a:lnTo>
                  <a:lnTo>
                    <a:pt x="12" y="53"/>
                  </a:lnTo>
                  <a:lnTo>
                    <a:pt x="12" y="53"/>
                  </a:lnTo>
                  <a:lnTo>
                    <a:pt x="46" y="9"/>
                  </a:lnTo>
                  <a:lnTo>
                    <a:pt x="46" y="9"/>
                  </a:lnTo>
                  <a:lnTo>
                    <a:pt x="47" y="6"/>
                  </a:lnTo>
                  <a:lnTo>
                    <a:pt x="46" y="4"/>
                  </a:lnTo>
                  <a:lnTo>
                    <a:pt x="46" y="2"/>
                  </a:lnTo>
                  <a:lnTo>
                    <a:pt x="45" y="1"/>
                  </a:lnTo>
                  <a:lnTo>
                    <a:pt x="39" y="0"/>
                  </a:lnTo>
                  <a:lnTo>
                    <a:pt x="38" y="1"/>
                  </a:lnTo>
                  <a:lnTo>
                    <a:pt x="35" y="2"/>
                  </a:lnTo>
                  <a:lnTo>
                    <a:pt x="3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 name="Freeform 471">
              <a:extLst>
                <a:ext uri="{FF2B5EF4-FFF2-40B4-BE49-F238E27FC236}">
                  <a16:creationId xmlns:a16="http://schemas.microsoft.com/office/drawing/2014/main" id="{C802C7B5-E635-6066-7F41-C057D9592CB5}"/>
                </a:ext>
              </a:extLst>
            </p:cNvPr>
            <p:cNvSpPr/>
            <p:nvPr/>
          </p:nvSpPr>
          <p:spPr bwMode="auto">
            <a:xfrm>
              <a:off x="3606801" y="1447800"/>
              <a:ext cx="22225" cy="30163"/>
            </a:xfrm>
            <a:custGeom>
              <a:avLst/>
              <a:gdLst/>
              <a:ahLst/>
              <a:cxnLst>
                <a:cxn ang="0">
                  <a:pos x="47" y="2"/>
                </a:cxn>
                <a:cxn ang="0">
                  <a:pos x="47" y="2"/>
                </a:cxn>
                <a:cxn ang="0">
                  <a:pos x="33" y="17"/>
                </a:cxn>
                <a:cxn ang="0">
                  <a:pos x="21" y="33"/>
                </a:cxn>
                <a:cxn ang="0">
                  <a:pos x="11" y="50"/>
                </a:cxn>
                <a:cxn ang="0">
                  <a:pos x="0" y="68"/>
                </a:cxn>
                <a:cxn ang="0">
                  <a:pos x="0" y="68"/>
                </a:cxn>
                <a:cxn ang="0">
                  <a:pos x="0" y="70"/>
                </a:cxn>
                <a:cxn ang="0">
                  <a:pos x="0" y="72"/>
                </a:cxn>
                <a:cxn ang="0">
                  <a:pos x="3" y="76"/>
                </a:cxn>
                <a:cxn ang="0">
                  <a:pos x="7" y="76"/>
                </a:cxn>
                <a:cxn ang="0">
                  <a:pos x="8" y="75"/>
                </a:cxn>
                <a:cxn ang="0">
                  <a:pos x="11" y="74"/>
                </a:cxn>
                <a:cxn ang="0">
                  <a:pos x="11" y="74"/>
                </a:cxn>
                <a:cxn ang="0">
                  <a:pos x="20" y="57"/>
                </a:cxn>
                <a:cxn ang="0">
                  <a:pos x="30" y="40"/>
                </a:cxn>
                <a:cxn ang="0">
                  <a:pos x="42" y="25"/>
                </a:cxn>
                <a:cxn ang="0">
                  <a:pos x="55" y="10"/>
                </a:cxn>
                <a:cxn ang="0">
                  <a:pos x="55" y="10"/>
                </a:cxn>
                <a:cxn ang="0">
                  <a:pos x="57" y="8"/>
                </a:cxn>
                <a:cxn ang="0">
                  <a:pos x="57" y="6"/>
                </a:cxn>
                <a:cxn ang="0">
                  <a:pos x="55" y="2"/>
                </a:cxn>
                <a:cxn ang="0">
                  <a:pos x="51" y="0"/>
                </a:cxn>
                <a:cxn ang="0">
                  <a:pos x="49" y="0"/>
                </a:cxn>
                <a:cxn ang="0">
                  <a:pos x="47" y="2"/>
                </a:cxn>
                <a:cxn ang="0">
                  <a:pos x="47" y="2"/>
                </a:cxn>
              </a:cxnLst>
              <a:rect l="0" t="0" r="r" b="b"/>
              <a:pathLst>
                <a:path w="57" h="76">
                  <a:moveTo>
                    <a:pt x="47" y="2"/>
                  </a:moveTo>
                  <a:lnTo>
                    <a:pt x="47" y="2"/>
                  </a:lnTo>
                  <a:lnTo>
                    <a:pt x="33" y="17"/>
                  </a:lnTo>
                  <a:lnTo>
                    <a:pt x="21" y="33"/>
                  </a:lnTo>
                  <a:lnTo>
                    <a:pt x="11" y="50"/>
                  </a:lnTo>
                  <a:lnTo>
                    <a:pt x="0" y="68"/>
                  </a:lnTo>
                  <a:lnTo>
                    <a:pt x="0" y="68"/>
                  </a:lnTo>
                  <a:lnTo>
                    <a:pt x="0" y="70"/>
                  </a:lnTo>
                  <a:lnTo>
                    <a:pt x="0" y="72"/>
                  </a:lnTo>
                  <a:lnTo>
                    <a:pt x="3" y="76"/>
                  </a:lnTo>
                  <a:lnTo>
                    <a:pt x="7" y="76"/>
                  </a:lnTo>
                  <a:lnTo>
                    <a:pt x="8" y="75"/>
                  </a:lnTo>
                  <a:lnTo>
                    <a:pt x="11" y="74"/>
                  </a:lnTo>
                  <a:lnTo>
                    <a:pt x="11" y="74"/>
                  </a:lnTo>
                  <a:lnTo>
                    <a:pt x="20" y="57"/>
                  </a:lnTo>
                  <a:lnTo>
                    <a:pt x="30" y="40"/>
                  </a:lnTo>
                  <a:lnTo>
                    <a:pt x="42" y="25"/>
                  </a:lnTo>
                  <a:lnTo>
                    <a:pt x="55" y="10"/>
                  </a:lnTo>
                  <a:lnTo>
                    <a:pt x="55" y="10"/>
                  </a:lnTo>
                  <a:lnTo>
                    <a:pt x="57" y="8"/>
                  </a:lnTo>
                  <a:lnTo>
                    <a:pt x="57" y="6"/>
                  </a:lnTo>
                  <a:lnTo>
                    <a:pt x="55" y="2"/>
                  </a:lnTo>
                  <a:lnTo>
                    <a:pt x="51" y="0"/>
                  </a:lnTo>
                  <a:lnTo>
                    <a:pt x="49" y="0"/>
                  </a:lnTo>
                  <a:lnTo>
                    <a:pt x="47" y="2"/>
                  </a:lnTo>
                  <a:lnTo>
                    <a:pt x="47"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 name="Freeform 472">
              <a:extLst>
                <a:ext uri="{FF2B5EF4-FFF2-40B4-BE49-F238E27FC236}">
                  <a16:creationId xmlns:a16="http://schemas.microsoft.com/office/drawing/2014/main" id="{2EC7ACA1-B0EE-66DD-25A3-FBF88D832FE7}"/>
                </a:ext>
              </a:extLst>
            </p:cNvPr>
            <p:cNvSpPr/>
            <p:nvPr/>
          </p:nvSpPr>
          <p:spPr bwMode="auto">
            <a:xfrm>
              <a:off x="3629026" y="1465263"/>
              <a:ext cx="23813" cy="31750"/>
            </a:xfrm>
            <a:custGeom>
              <a:avLst/>
              <a:gdLst/>
              <a:ahLst/>
              <a:cxnLst>
                <a:cxn ang="0">
                  <a:pos x="47" y="3"/>
                </a:cxn>
                <a:cxn ang="0">
                  <a:pos x="47" y="3"/>
                </a:cxn>
                <a:cxn ang="0">
                  <a:pos x="22" y="37"/>
                </a:cxn>
                <a:cxn ang="0">
                  <a:pos x="11" y="54"/>
                </a:cxn>
                <a:cxn ang="0">
                  <a:pos x="1" y="71"/>
                </a:cxn>
                <a:cxn ang="0">
                  <a:pos x="1" y="71"/>
                </a:cxn>
                <a:cxn ang="0">
                  <a:pos x="0" y="73"/>
                </a:cxn>
                <a:cxn ang="0">
                  <a:pos x="0" y="76"/>
                </a:cxn>
                <a:cxn ang="0">
                  <a:pos x="3" y="79"/>
                </a:cxn>
                <a:cxn ang="0">
                  <a:pos x="7" y="80"/>
                </a:cxn>
                <a:cxn ang="0">
                  <a:pos x="9" y="79"/>
                </a:cxn>
                <a:cxn ang="0">
                  <a:pos x="10" y="77"/>
                </a:cxn>
                <a:cxn ang="0">
                  <a:pos x="10" y="77"/>
                </a:cxn>
                <a:cxn ang="0">
                  <a:pos x="20" y="59"/>
                </a:cxn>
                <a:cxn ang="0">
                  <a:pos x="32" y="42"/>
                </a:cxn>
                <a:cxn ang="0">
                  <a:pos x="56" y="8"/>
                </a:cxn>
                <a:cxn ang="0">
                  <a:pos x="56" y="8"/>
                </a:cxn>
                <a:cxn ang="0">
                  <a:pos x="57" y="7"/>
                </a:cxn>
                <a:cxn ang="0">
                  <a:pos x="57" y="4"/>
                </a:cxn>
                <a:cxn ang="0">
                  <a:pos x="56" y="3"/>
                </a:cxn>
                <a:cxn ang="0">
                  <a:pos x="54" y="1"/>
                </a:cxn>
                <a:cxn ang="0">
                  <a:pos x="51" y="0"/>
                </a:cxn>
                <a:cxn ang="0">
                  <a:pos x="48" y="1"/>
                </a:cxn>
                <a:cxn ang="0">
                  <a:pos x="47" y="3"/>
                </a:cxn>
                <a:cxn ang="0">
                  <a:pos x="47" y="3"/>
                </a:cxn>
              </a:cxnLst>
              <a:rect l="0" t="0" r="r" b="b"/>
              <a:pathLst>
                <a:path w="57" h="80">
                  <a:moveTo>
                    <a:pt x="47" y="3"/>
                  </a:moveTo>
                  <a:lnTo>
                    <a:pt x="47" y="3"/>
                  </a:lnTo>
                  <a:lnTo>
                    <a:pt x="22" y="37"/>
                  </a:lnTo>
                  <a:lnTo>
                    <a:pt x="11" y="54"/>
                  </a:lnTo>
                  <a:lnTo>
                    <a:pt x="1" y="71"/>
                  </a:lnTo>
                  <a:lnTo>
                    <a:pt x="1" y="71"/>
                  </a:lnTo>
                  <a:lnTo>
                    <a:pt x="0" y="73"/>
                  </a:lnTo>
                  <a:lnTo>
                    <a:pt x="0" y="76"/>
                  </a:lnTo>
                  <a:lnTo>
                    <a:pt x="3" y="79"/>
                  </a:lnTo>
                  <a:lnTo>
                    <a:pt x="7" y="80"/>
                  </a:lnTo>
                  <a:lnTo>
                    <a:pt x="9" y="79"/>
                  </a:lnTo>
                  <a:lnTo>
                    <a:pt x="10" y="77"/>
                  </a:lnTo>
                  <a:lnTo>
                    <a:pt x="10" y="77"/>
                  </a:lnTo>
                  <a:lnTo>
                    <a:pt x="20" y="59"/>
                  </a:lnTo>
                  <a:lnTo>
                    <a:pt x="32" y="42"/>
                  </a:lnTo>
                  <a:lnTo>
                    <a:pt x="56" y="8"/>
                  </a:lnTo>
                  <a:lnTo>
                    <a:pt x="56" y="8"/>
                  </a:lnTo>
                  <a:lnTo>
                    <a:pt x="57" y="7"/>
                  </a:lnTo>
                  <a:lnTo>
                    <a:pt x="57" y="4"/>
                  </a:lnTo>
                  <a:lnTo>
                    <a:pt x="56" y="3"/>
                  </a:lnTo>
                  <a:lnTo>
                    <a:pt x="54" y="1"/>
                  </a:lnTo>
                  <a:lnTo>
                    <a:pt x="51" y="0"/>
                  </a:lnTo>
                  <a:lnTo>
                    <a:pt x="48" y="1"/>
                  </a:lnTo>
                  <a:lnTo>
                    <a:pt x="47" y="3"/>
                  </a:lnTo>
                  <a:lnTo>
                    <a:pt x="47"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 name="Freeform 473">
              <a:extLst>
                <a:ext uri="{FF2B5EF4-FFF2-40B4-BE49-F238E27FC236}">
                  <a16:creationId xmlns:a16="http://schemas.microsoft.com/office/drawing/2014/main" id="{D5E4124E-39F0-E15C-0EA4-4789C70F1321}"/>
                </a:ext>
              </a:extLst>
            </p:cNvPr>
            <p:cNvSpPr/>
            <p:nvPr/>
          </p:nvSpPr>
          <p:spPr bwMode="auto">
            <a:xfrm>
              <a:off x="3656013" y="1474788"/>
              <a:ext cx="20638" cy="28575"/>
            </a:xfrm>
            <a:custGeom>
              <a:avLst/>
              <a:gdLst/>
              <a:ahLst/>
              <a:cxnLst>
                <a:cxn ang="0">
                  <a:pos x="39" y="3"/>
                </a:cxn>
                <a:cxn ang="0">
                  <a:pos x="39" y="3"/>
                </a:cxn>
                <a:cxn ang="0">
                  <a:pos x="30" y="17"/>
                </a:cxn>
                <a:cxn ang="0">
                  <a:pos x="20" y="30"/>
                </a:cxn>
                <a:cxn ang="0">
                  <a:pos x="20" y="30"/>
                </a:cxn>
                <a:cxn ang="0">
                  <a:pos x="15" y="38"/>
                </a:cxn>
                <a:cxn ang="0">
                  <a:pos x="10" y="47"/>
                </a:cxn>
                <a:cxn ang="0">
                  <a:pos x="1" y="64"/>
                </a:cxn>
                <a:cxn ang="0">
                  <a:pos x="1" y="64"/>
                </a:cxn>
                <a:cxn ang="0">
                  <a:pos x="0" y="67"/>
                </a:cxn>
                <a:cxn ang="0">
                  <a:pos x="1" y="68"/>
                </a:cxn>
                <a:cxn ang="0">
                  <a:pos x="3" y="72"/>
                </a:cxn>
                <a:cxn ang="0">
                  <a:pos x="7" y="72"/>
                </a:cxn>
                <a:cxn ang="0">
                  <a:pos x="9" y="72"/>
                </a:cxn>
                <a:cxn ang="0">
                  <a:pos x="11" y="70"/>
                </a:cxn>
                <a:cxn ang="0">
                  <a:pos x="11" y="70"/>
                </a:cxn>
                <a:cxn ang="0">
                  <a:pos x="20" y="53"/>
                </a:cxn>
                <a:cxn ang="0">
                  <a:pos x="30" y="36"/>
                </a:cxn>
                <a:cxn ang="0">
                  <a:pos x="30" y="36"/>
                </a:cxn>
                <a:cxn ang="0">
                  <a:pos x="40" y="23"/>
                </a:cxn>
                <a:cxn ang="0">
                  <a:pos x="44" y="16"/>
                </a:cxn>
                <a:cxn ang="0">
                  <a:pos x="49" y="10"/>
                </a:cxn>
                <a:cxn ang="0">
                  <a:pos x="49" y="10"/>
                </a:cxn>
                <a:cxn ang="0">
                  <a:pos x="49" y="7"/>
                </a:cxn>
                <a:cxn ang="0">
                  <a:pos x="49" y="4"/>
                </a:cxn>
                <a:cxn ang="0">
                  <a:pos x="47" y="2"/>
                </a:cxn>
                <a:cxn ang="0">
                  <a:pos x="43" y="0"/>
                </a:cxn>
                <a:cxn ang="0">
                  <a:pos x="40" y="2"/>
                </a:cxn>
                <a:cxn ang="0">
                  <a:pos x="39" y="3"/>
                </a:cxn>
                <a:cxn ang="0">
                  <a:pos x="39" y="3"/>
                </a:cxn>
              </a:cxnLst>
              <a:rect l="0" t="0" r="r" b="b"/>
              <a:pathLst>
                <a:path w="49" h="72">
                  <a:moveTo>
                    <a:pt x="39" y="3"/>
                  </a:moveTo>
                  <a:lnTo>
                    <a:pt x="39" y="3"/>
                  </a:lnTo>
                  <a:lnTo>
                    <a:pt x="30" y="17"/>
                  </a:lnTo>
                  <a:lnTo>
                    <a:pt x="20" y="30"/>
                  </a:lnTo>
                  <a:lnTo>
                    <a:pt x="20" y="30"/>
                  </a:lnTo>
                  <a:lnTo>
                    <a:pt x="15" y="38"/>
                  </a:lnTo>
                  <a:lnTo>
                    <a:pt x="10" y="47"/>
                  </a:lnTo>
                  <a:lnTo>
                    <a:pt x="1" y="64"/>
                  </a:lnTo>
                  <a:lnTo>
                    <a:pt x="1" y="64"/>
                  </a:lnTo>
                  <a:lnTo>
                    <a:pt x="0" y="67"/>
                  </a:lnTo>
                  <a:lnTo>
                    <a:pt x="1" y="68"/>
                  </a:lnTo>
                  <a:lnTo>
                    <a:pt x="3" y="72"/>
                  </a:lnTo>
                  <a:lnTo>
                    <a:pt x="7" y="72"/>
                  </a:lnTo>
                  <a:lnTo>
                    <a:pt x="9" y="72"/>
                  </a:lnTo>
                  <a:lnTo>
                    <a:pt x="11" y="70"/>
                  </a:lnTo>
                  <a:lnTo>
                    <a:pt x="11" y="70"/>
                  </a:lnTo>
                  <a:lnTo>
                    <a:pt x="20" y="53"/>
                  </a:lnTo>
                  <a:lnTo>
                    <a:pt x="30" y="36"/>
                  </a:lnTo>
                  <a:lnTo>
                    <a:pt x="30" y="36"/>
                  </a:lnTo>
                  <a:lnTo>
                    <a:pt x="40" y="23"/>
                  </a:lnTo>
                  <a:lnTo>
                    <a:pt x="44" y="16"/>
                  </a:lnTo>
                  <a:lnTo>
                    <a:pt x="49" y="10"/>
                  </a:lnTo>
                  <a:lnTo>
                    <a:pt x="49" y="10"/>
                  </a:lnTo>
                  <a:lnTo>
                    <a:pt x="49" y="7"/>
                  </a:lnTo>
                  <a:lnTo>
                    <a:pt x="49" y="4"/>
                  </a:lnTo>
                  <a:lnTo>
                    <a:pt x="47" y="2"/>
                  </a:lnTo>
                  <a:lnTo>
                    <a:pt x="43" y="0"/>
                  </a:lnTo>
                  <a:lnTo>
                    <a:pt x="40" y="2"/>
                  </a:lnTo>
                  <a:lnTo>
                    <a:pt x="39" y="3"/>
                  </a:lnTo>
                  <a:lnTo>
                    <a:pt x="3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 name="Freeform 474">
              <a:extLst>
                <a:ext uri="{FF2B5EF4-FFF2-40B4-BE49-F238E27FC236}">
                  <a16:creationId xmlns:a16="http://schemas.microsoft.com/office/drawing/2014/main" id="{E25562E5-B64B-CAAD-0E52-2EB5D2FCA53F}"/>
                </a:ext>
              </a:extLst>
            </p:cNvPr>
            <p:cNvSpPr/>
            <p:nvPr/>
          </p:nvSpPr>
          <p:spPr bwMode="auto">
            <a:xfrm>
              <a:off x="3692526" y="1479550"/>
              <a:ext cx="22225" cy="26988"/>
            </a:xfrm>
            <a:custGeom>
              <a:avLst/>
              <a:gdLst/>
              <a:ahLst/>
              <a:cxnLst>
                <a:cxn ang="0">
                  <a:pos x="48" y="1"/>
                </a:cxn>
                <a:cxn ang="0">
                  <a:pos x="48" y="1"/>
                </a:cxn>
                <a:cxn ang="0">
                  <a:pos x="42" y="9"/>
                </a:cxn>
                <a:cxn ang="0">
                  <a:pos x="38" y="16"/>
                </a:cxn>
                <a:cxn ang="0">
                  <a:pos x="33" y="24"/>
                </a:cxn>
                <a:cxn ang="0">
                  <a:pos x="26" y="30"/>
                </a:cxn>
                <a:cxn ang="0">
                  <a:pos x="26" y="30"/>
                </a:cxn>
                <a:cxn ang="0">
                  <a:pos x="13" y="45"/>
                </a:cxn>
                <a:cxn ang="0">
                  <a:pos x="1" y="60"/>
                </a:cxn>
                <a:cxn ang="0">
                  <a:pos x="1" y="60"/>
                </a:cxn>
                <a:cxn ang="0">
                  <a:pos x="0" y="63"/>
                </a:cxn>
                <a:cxn ang="0">
                  <a:pos x="0" y="64"/>
                </a:cxn>
                <a:cxn ang="0">
                  <a:pos x="1" y="66"/>
                </a:cxn>
                <a:cxn ang="0">
                  <a:pos x="3" y="67"/>
                </a:cxn>
                <a:cxn ang="0">
                  <a:pos x="7" y="68"/>
                </a:cxn>
                <a:cxn ang="0">
                  <a:pos x="9" y="68"/>
                </a:cxn>
                <a:cxn ang="0">
                  <a:pos x="11" y="66"/>
                </a:cxn>
                <a:cxn ang="0">
                  <a:pos x="11" y="66"/>
                </a:cxn>
                <a:cxn ang="0">
                  <a:pos x="24" y="51"/>
                </a:cxn>
                <a:cxn ang="0">
                  <a:pos x="37" y="37"/>
                </a:cxn>
                <a:cxn ang="0">
                  <a:pos x="37" y="37"/>
                </a:cxn>
                <a:cxn ang="0">
                  <a:pos x="42" y="30"/>
                </a:cxn>
                <a:cxn ang="0">
                  <a:pos x="47" y="24"/>
                </a:cxn>
                <a:cxn ang="0">
                  <a:pos x="51" y="16"/>
                </a:cxn>
                <a:cxn ang="0">
                  <a:pos x="56" y="9"/>
                </a:cxn>
                <a:cxn ang="0">
                  <a:pos x="56" y="9"/>
                </a:cxn>
                <a:cxn ang="0">
                  <a:pos x="58" y="8"/>
                </a:cxn>
                <a:cxn ang="0">
                  <a:pos x="58" y="5"/>
                </a:cxn>
                <a:cxn ang="0">
                  <a:pos x="55" y="1"/>
                </a:cxn>
                <a:cxn ang="0">
                  <a:pos x="52" y="0"/>
                </a:cxn>
                <a:cxn ang="0">
                  <a:pos x="50" y="0"/>
                </a:cxn>
                <a:cxn ang="0">
                  <a:pos x="48" y="1"/>
                </a:cxn>
                <a:cxn ang="0">
                  <a:pos x="48" y="1"/>
                </a:cxn>
              </a:cxnLst>
              <a:rect l="0" t="0" r="r" b="b"/>
              <a:pathLst>
                <a:path w="58" h="68">
                  <a:moveTo>
                    <a:pt x="48" y="1"/>
                  </a:moveTo>
                  <a:lnTo>
                    <a:pt x="48" y="1"/>
                  </a:lnTo>
                  <a:lnTo>
                    <a:pt x="42" y="9"/>
                  </a:lnTo>
                  <a:lnTo>
                    <a:pt x="38" y="16"/>
                  </a:lnTo>
                  <a:lnTo>
                    <a:pt x="33" y="24"/>
                  </a:lnTo>
                  <a:lnTo>
                    <a:pt x="26" y="30"/>
                  </a:lnTo>
                  <a:lnTo>
                    <a:pt x="26" y="30"/>
                  </a:lnTo>
                  <a:lnTo>
                    <a:pt x="13" y="45"/>
                  </a:lnTo>
                  <a:lnTo>
                    <a:pt x="1" y="60"/>
                  </a:lnTo>
                  <a:lnTo>
                    <a:pt x="1" y="60"/>
                  </a:lnTo>
                  <a:lnTo>
                    <a:pt x="0" y="63"/>
                  </a:lnTo>
                  <a:lnTo>
                    <a:pt x="0" y="64"/>
                  </a:lnTo>
                  <a:lnTo>
                    <a:pt x="1" y="66"/>
                  </a:lnTo>
                  <a:lnTo>
                    <a:pt x="3" y="67"/>
                  </a:lnTo>
                  <a:lnTo>
                    <a:pt x="7" y="68"/>
                  </a:lnTo>
                  <a:lnTo>
                    <a:pt x="9" y="68"/>
                  </a:lnTo>
                  <a:lnTo>
                    <a:pt x="11" y="66"/>
                  </a:lnTo>
                  <a:lnTo>
                    <a:pt x="11" y="66"/>
                  </a:lnTo>
                  <a:lnTo>
                    <a:pt x="24" y="51"/>
                  </a:lnTo>
                  <a:lnTo>
                    <a:pt x="37" y="37"/>
                  </a:lnTo>
                  <a:lnTo>
                    <a:pt x="37" y="37"/>
                  </a:lnTo>
                  <a:lnTo>
                    <a:pt x="42" y="30"/>
                  </a:lnTo>
                  <a:lnTo>
                    <a:pt x="47" y="24"/>
                  </a:lnTo>
                  <a:lnTo>
                    <a:pt x="51" y="16"/>
                  </a:lnTo>
                  <a:lnTo>
                    <a:pt x="56" y="9"/>
                  </a:lnTo>
                  <a:lnTo>
                    <a:pt x="56" y="9"/>
                  </a:lnTo>
                  <a:lnTo>
                    <a:pt x="58" y="8"/>
                  </a:lnTo>
                  <a:lnTo>
                    <a:pt x="58" y="5"/>
                  </a:lnTo>
                  <a:lnTo>
                    <a:pt x="55" y="1"/>
                  </a:lnTo>
                  <a:lnTo>
                    <a:pt x="52" y="0"/>
                  </a:lnTo>
                  <a:lnTo>
                    <a:pt x="50" y="0"/>
                  </a:lnTo>
                  <a:lnTo>
                    <a:pt x="48" y="1"/>
                  </a:lnTo>
                  <a:lnTo>
                    <a:pt x="48"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 name="Freeform 475">
              <a:extLst>
                <a:ext uri="{FF2B5EF4-FFF2-40B4-BE49-F238E27FC236}">
                  <a16:creationId xmlns:a16="http://schemas.microsoft.com/office/drawing/2014/main" id="{86E1B09D-E75D-9CB1-36FE-F13C1789D999}"/>
                </a:ext>
              </a:extLst>
            </p:cNvPr>
            <p:cNvSpPr/>
            <p:nvPr/>
          </p:nvSpPr>
          <p:spPr bwMode="auto">
            <a:xfrm>
              <a:off x="3725863" y="1477963"/>
              <a:ext cx="17463" cy="25400"/>
            </a:xfrm>
            <a:custGeom>
              <a:avLst/>
              <a:gdLst/>
              <a:ahLst/>
              <a:cxnLst>
                <a:cxn ang="0">
                  <a:pos x="36" y="2"/>
                </a:cxn>
                <a:cxn ang="0">
                  <a:pos x="36" y="2"/>
                </a:cxn>
                <a:cxn ang="0">
                  <a:pos x="26" y="15"/>
                </a:cxn>
                <a:cxn ang="0">
                  <a:pos x="17" y="28"/>
                </a:cxn>
                <a:cxn ang="0">
                  <a:pos x="9" y="42"/>
                </a:cxn>
                <a:cxn ang="0">
                  <a:pos x="1" y="56"/>
                </a:cxn>
                <a:cxn ang="0">
                  <a:pos x="1" y="56"/>
                </a:cxn>
                <a:cxn ang="0">
                  <a:pos x="0" y="59"/>
                </a:cxn>
                <a:cxn ang="0">
                  <a:pos x="1" y="62"/>
                </a:cxn>
                <a:cxn ang="0">
                  <a:pos x="4" y="64"/>
                </a:cxn>
                <a:cxn ang="0">
                  <a:pos x="8" y="66"/>
                </a:cxn>
                <a:cxn ang="0">
                  <a:pos x="9" y="64"/>
                </a:cxn>
                <a:cxn ang="0">
                  <a:pos x="10" y="62"/>
                </a:cxn>
                <a:cxn ang="0">
                  <a:pos x="10" y="62"/>
                </a:cxn>
                <a:cxn ang="0">
                  <a:pos x="18" y="49"/>
                </a:cxn>
                <a:cxn ang="0">
                  <a:pos x="26" y="34"/>
                </a:cxn>
                <a:cxn ang="0">
                  <a:pos x="34" y="22"/>
                </a:cxn>
                <a:cxn ang="0">
                  <a:pos x="44" y="11"/>
                </a:cxn>
                <a:cxn ang="0">
                  <a:pos x="44" y="11"/>
                </a:cxn>
                <a:cxn ang="0">
                  <a:pos x="46" y="8"/>
                </a:cxn>
                <a:cxn ang="0">
                  <a:pos x="46" y="5"/>
                </a:cxn>
                <a:cxn ang="0">
                  <a:pos x="44" y="2"/>
                </a:cxn>
                <a:cxn ang="0">
                  <a:pos x="40" y="0"/>
                </a:cxn>
                <a:cxn ang="0">
                  <a:pos x="38" y="0"/>
                </a:cxn>
                <a:cxn ang="0">
                  <a:pos x="36" y="2"/>
                </a:cxn>
                <a:cxn ang="0">
                  <a:pos x="36" y="2"/>
                </a:cxn>
              </a:cxnLst>
              <a:rect l="0" t="0" r="r" b="b"/>
              <a:pathLst>
                <a:path w="46" h="66">
                  <a:moveTo>
                    <a:pt x="36" y="2"/>
                  </a:moveTo>
                  <a:lnTo>
                    <a:pt x="36" y="2"/>
                  </a:lnTo>
                  <a:lnTo>
                    <a:pt x="26" y="15"/>
                  </a:lnTo>
                  <a:lnTo>
                    <a:pt x="17" y="28"/>
                  </a:lnTo>
                  <a:lnTo>
                    <a:pt x="9" y="42"/>
                  </a:lnTo>
                  <a:lnTo>
                    <a:pt x="1" y="56"/>
                  </a:lnTo>
                  <a:lnTo>
                    <a:pt x="1" y="56"/>
                  </a:lnTo>
                  <a:lnTo>
                    <a:pt x="0" y="59"/>
                  </a:lnTo>
                  <a:lnTo>
                    <a:pt x="1" y="62"/>
                  </a:lnTo>
                  <a:lnTo>
                    <a:pt x="4" y="64"/>
                  </a:lnTo>
                  <a:lnTo>
                    <a:pt x="8" y="66"/>
                  </a:lnTo>
                  <a:lnTo>
                    <a:pt x="9" y="64"/>
                  </a:lnTo>
                  <a:lnTo>
                    <a:pt x="10" y="62"/>
                  </a:lnTo>
                  <a:lnTo>
                    <a:pt x="10" y="62"/>
                  </a:lnTo>
                  <a:lnTo>
                    <a:pt x="18" y="49"/>
                  </a:lnTo>
                  <a:lnTo>
                    <a:pt x="26" y="34"/>
                  </a:lnTo>
                  <a:lnTo>
                    <a:pt x="34" y="22"/>
                  </a:lnTo>
                  <a:lnTo>
                    <a:pt x="44" y="11"/>
                  </a:lnTo>
                  <a:lnTo>
                    <a:pt x="44" y="11"/>
                  </a:lnTo>
                  <a:lnTo>
                    <a:pt x="46" y="8"/>
                  </a:lnTo>
                  <a:lnTo>
                    <a:pt x="46" y="5"/>
                  </a:lnTo>
                  <a:lnTo>
                    <a:pt x="44" y="2"/>
                  </a:lnTo>
                  <a:lnTo>
                    <a:pt x="40" y="0"/>
                  </a:lnTo>
                  <a:lnTo>
                    <a:pt x="38" y="0"/>
                  </a:lnTo>
                  <a:lnTo>
                    <a:pt x="36" y="2"/>
                  </a:lnTo>
                  <a:lnTo>
                    <a:pt x="36"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 name="Freeform 476">
              <a:extLst>
                <a:ext uri="{FF2B5EF4-FFF2-40B4-BE49-F238E27FC236}">
                  <a16:creationId xmlns:a16="http://schemas.microsoft.com/office/drawing/2014/main" id="{DB8E4102-D6F9-1D8E-9FE1-6D86ED3F5F5C}"/>
                </a:ext>
              </a:extLst>
            </p:cNvPr>
            <p:cNvSpPr/>
            <p:nvPr/>
          </p:nvSpPr>
          <p:spPr bwMode="auto">
            <a:xfrm>
              <a:off x="3767138" y="1474788"/>
              <a:ext cx="12700" cy="22225"/>
            </a:xfrm>
            <a:custGeom>
              <a:avLst/>
              <a:gdLst/>
              <a:ahLst/>
              <a:cxnLst>
                <a:cxn ang="0">
                  <a:pos x="24" y="3"/>
                </a:cxn>
                <a:cxn ang="0">
                  <a:pos x="24" y="3"/>
                </a:cxn>
                <a:cxn ang="0">
                  <a:pos x="13" y="27"/>
                </a:cxn>
                <a:cxn ang="0">
                  <a:pos x="8" y="38"/>
                </a:cxn>
                <a:cxn ang="0">
                  <a:pos x="0" y="49"/>
                </a:cxn>
                <a:cxn ang="0">
                  <a:pos x="0" y="49"/>
                </a:cxn>
                <a:cxn ang="0">
                  <a:pos x="0" y="51"/>
                </a:cxn>
                <a:cxn ang="0">
                  <a:pos x="0" y="54"/>
                </a:cxn>
                <a:cxn ang="0">
                  <a:pos x="1" y="55"/>
                </a:cxn>
                <a:cxn ang="0">
                  <a:pos x="3" y="57"/>
                </a:cxn>
                <a:cxn ang="0">
                  <a:pos x="7" y="58"/>
                </a:cxn>
                <a:cxn ang="0">
                  <a:pos x="9" y="57"/>
                </a:cxn>
                <a:cxn ang="0">
                  <a:pos x="11" y="55"/>
                </a:cxn>
                <a:cxn ang="0">
                  <a:pos x="11" y="55"/>
                </a:cxn>
                <a:cxn ang="0">
                  <a:pos x="17" y="44"/>
                </a:cxn>
                <a:cxn ang="0">
                  <a:pos x="24" y="33"/>
                </a:cxn>
                <a:cxn ang="0">
                  <a:pos x="33" y="10"/>
                </a:cxn>
                <a:cxn ang="0">
                  <a:pos x="33" y="10"/>
                </a:cxn>
                <a:cxn ang="0">
                  <a:pos x="34" y="7"/>
                </a:cxn>
                <a:cxn ang="0">
                  <a:pos x="34" y="4"/>
                </a:cxn>
                <a:cxn ang="0">
                  <a:pos x="32" y="2"/>
                </a:cxn>
                <a:cxn ang="0">
                  <a:pos x="29" y="0"/>
                </a:cxn>
                <a:cxn ang="0">
                  <a:pos x="28" y="0"/>
                </a:cxn>
                <a:cxn ang="0">
                  <a:pos x="25" y="2"/>
                </a:cxn>
                <a:cxn ang="0">
                  <a:pos x="24" y="3"/>
                </a:cxn>
                <a:cxn ang="0">
                  <a:pos x="24" y="3"/>
                </a:cxn>
              </a:cxnLst>
              <a:rect l="0" t="0" r="r" b="b"/>
              <a:pathLst>
                <a:path w="34" h="58">
                  <a:moveTo>
                    <a:pt x="24" y="3"/>
                  </a:moveTo>
                  <a:lnTo>
                    <a:pt x="24" y="3"/>
                  </a:lnTo>
                  <a:lnTo>
                    <a:pt x="13" y="27"/>
                  </a:lnTo>
                  <a:lnTo>
                    <a:pt x="8" y="38"/>
                  </a:lnTo>
                  <a:lnTo>
                    <a:pt x="0" y="49"/>
                  </a:lnTo>
                  <a:lnTo>
                    <a:pt x="0" y="49"/>
                  </a:lnTo>
                  <a:lnTo>
                    <a:pt x="0" y="51"/>
                  </a:lnTo>
                  <a:lnTo>
                    <a:pt x="0" y="54"/>
                  </a:lnTo>
                  <a:lnTo>
                    <a:pt x="1" y="55"/>
                  </a:lnTo>
                  <a:lnTo>
                    <a:pt x="3" y="57"/>
                  </a:lnTo>
                  <a:lnTo>
                    <a:pt x="7" y="58"/>
                  </a:lnTo>
                  <a:lnTo>
                    <a:pt x="9" y="57"/>
                  </a:lnTo>
                  <a:lnTo>
                    <a:pt x="11" y="55"/>
                  </a:lnTo>
                  <a:lnTo>
                    <a:pt x="11" y="55"/>
                  </a:lnTo>
                  <a:lnTo>
                    <a:pt x="17" y="44"/>
                  </a:lnTo>
                  <a:lnTo>
                    <a:pt x="24" y="33"/>
                  </a:lnTo>
                  <a:lnTo>
                    <a:pt x="33" y="10"/>
                  </a:lnTo>
                  <a:lnTo>
                    <a:pt x="33" y="10"/>
                  </a:lnTo>
                  <a:lnTo>
                    <a:pt x="34" y="7"/>
                  </a:lnTo>
                  <a:lnTo>
                    <a:pt x="34" y="4"/>
                  </a:lnTo>
                  <a:lnTo>
                    <a:pt x="32" y="2"/>
                  </a:lnTo>
                  <a:lnTo>
                    <a:pt x="29" y="0"/>
                  </a:lnTo>
                  <a:lnTo>
                    <a:pt x="28" y="0"/>
                  </a:lnTo>
                  <a:lnTo>
                    <a:pt x="25" y="2"/>
                  </a:lnTo>
                  <a:lnTo>
                    <a:pt x="24" y="3"/>
                  </a:lnTo>
                  <a:lnTo>
                    <a:pt x="24"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 name="Freeform 477">
              <a:extLst>
                <a:ext uri="{FF2B5EF4-FFF2-40B4-BE49-F238E27FC236}">
                  <a16:creationId xmlns:a16="http://schemas.microsoft.com/office/drawing/2014/main" id="{80679CF6-FD09-CB38-18D0-BA520B360D37}"/>
                </a:ext>
              </a:extLst>
            </p:cNvPr>
            <p:cNvSpPr/>
            <p:nvPr/>
          </p:nvSpPr>
          <p:spPr bwMode="auto">
            <a:xfrm>
              <a:off x="3354388" y="1589088"/>
              <a:ext cx="44450" cy="55563"/>
            </a:xfrm>
            <a:custGeom>
              <a:avLst/>
              <a:gdLst/>
              <a:ahLst/>
              <a:cxnLst>
                <a:cxn ang="0">
                  <a:pos x="99" y="3"/>
                </a:cxn>
                <a:cxn ang="0">
                  <a:pos x="99" y="3"/>
                </a:cxn>
                <a:cxn ang="0">
                  <a:pos x="71" y="29"/>
                </a:cxn>
                <a:cxn ang="0">
                  <a:pos x="58" y="44"/>
                </a:cxn>
                <a:cxn ang="0">
                  <a:pos x="47" y="58"/>
                </a:cxn>
                <a:cxn ang="0">
                  <a:pos x="47" y="58"/>
                </a:cxn>
                <a:cxn ang="0">
                  <a:pos x="34" y="76"/>
                </a:cxn>
                <a:cxn ang="0">
                  <a:pos x="22" y="95"/>
                </a:cxn>
                <a:cxn ang="0">
                  <a:pos x="0" y="134"/>
                </a:cxn>
                <a:cxn ang="0">
                  <a:pos x="0" y="134"/>
                </a:cxn>
                <a:cxn ang="0">
                  <a:pos x="0" y="135"/>
                </a:cxn>
                <a:cxn ang="0">
                  <a:pos x="0" y="138"/>
                </a:cxn>
                <a:cxn ang="0">
                  <a:pos x="2" y="140"/>
                </a:cxn>
                <a:cxn ang="0">
                  <a:pos x="6" y="142"/>
                </a:cxn>
                <a:cxn ang="0">
                  <a:pos x="7" y="140"/>
                </a:cxn>
                <a:cxn ang="0">
                  <a:pos x="10" y="139"/>
                </a:cxn>
                <a:cxn ang="0">
                  <a:pos x="10" y="139"/>
                </a:cxn>
                <a:cxn ang="0">
                  <a:pos x="27" y="108"/>
                </a:cxn>
                <a:cxn ang="0">
                  <a:pos x="36" y="92"/>
                </a:cxn>
                <a:cxn ang="0">
                  <a:pos x="47" y="78"/>
                </a:cxn>
                <a:cxn ang="0">
                  <a:pos x="47" y="78"/>
                </a:cxn>
                <a:cxn ang="0">
                  <a:pos x="61" y="59"/>
                </a:cxn>
                <a:cxn ang="0">
                  <a:pos x="75" y="42"/>
                </a:cxn>
                <a:cxn ang="0">
                  <a:pos x="108" y="11"/>
                </a:cxn>
                <a:cxn ang="0">
                  <a:pos x="108" y="11"/>
                </a:cxn>
                <a:cxn ang="0">
                  <a:pos x="109" y="8"/>
                </a:cxn>
                <a:cxn ang="0">
                  <a:pos x="109" y="7"/>
                </a:cxn>
                <a:cxn ang="0">
                  <a:pos x="108" y="3"/>
                </a:cxn>
                <a:cxn ang="0">
                  <a:pos x="104" y="0"/>
                </a:cxn>
                <a:cxn ang="0">
                  <a:pos x="102" y="2"/>
                </a:cxn>
                <a:cxn ang="0">
                  <a:pos x="99" y="3"/>
                </a:cxn>
                <a:cxn ang="0">
                  <a:pos x="99" y="3"/>
                </a:cxn>
              </a:cxnLst>
              <a:rect l="0" t="0" r="r" b="b"/>
              <a:pathLst>
                <a:path w="109" h="142">
                  <a:moveTo>
                    <a:pt x="99" y="3"/>
                  </a:moveTo>
                  <a:lnTo>
                    <a:pt x="99" y="3"/>
                  </a:lnTo>
                  <a:lnTo>
                    <a:pt x="71" y="29"/>
                  </a:lnTo>
                  <a:lnTo>
                    <a:pt x="58" y="44"/>
                  </a:lnTo>
                  <a:lnTo>
                    <a:pt x="47" y="58"/>
                  </a:lnTo>
                  <a:lnTo>
                    <a:pt x="47" y="58"/>
                  </a:lnTo>
                  <a:lnTo>
                    <a:pt x="34" y="76"/>
                  </a:lnTo>
                  <a:lnTo>
                    <a:pt x="22" y="95"/>
                  </a:lnTo>
                  <a:lnTo>
                    <a:pt x="0" y="134"/>
                  </a:lnTo>
                  <a:lnTo>
                    <a:pt x="0" y="134"/>
                  </a:lnTo>
                  <a:lnTo>
                    <a:pt x="0" y="135"/>
                  </a:lnTo>
                  <a:lnTo>
                    <a:pt x="0" y="138"/>
                  </a:lnTo>
                  <a:lnTo>
                    <a:pt x="2" y="140"/>
                  </a:lnTo>
                  <a:lnTo>
                    <a:pt x="6" y="142"/>
                  </a:lnTo>
                  <a:lnTo>
                    <a:pt x="7" y="140"/>
                  </a:lnTo>
                  <a:lnTo>
                    <a:pt x="10" y="139"/>
                  </a:lnTo>
                  <a:lnTo>
                    <a:pt x="10" y="139"/>
                  </a:lnTo>
                  <a:lnTo>
                    <a:pt x="27" y="108"/>
                  </a:lnTo>
                  <a:lnTo>
                    <a:pt x="36" y="92"/>
                  </a:lnTo>
                  <a:lnTo>
                    <a:pt x="47" y="78"/>
                  </a:lnTo>
                  <a:lnTo>
                    <a:pt x="47" y="78"/>
                  </a:lnTo>
                  <a:lnTo>
                    <a:pt x="61" y="59"/>
                  </a:lnTo>
                  <a:lnTo>
                    <a:pt x="75" y="42"/>
                  </a:lnTo>
                  <a:lnTo>
                    <a:pt x="108" y="11"/>
                  </a:lnTo>
                  <a:lnTo>
                    <a:pt x="108" y="11"/>
                  </a:lnTo>
                  <a:lnTo>
                    <a:pt x="109" y="8"/>
                  </a:lnTo>
                  <a:lnTo>
                    <a:pt x="109" y="7"/>
                  </a:lnTo>
                  <a:lnTo>
                    <a:pt x="108" y="3"/>
                  </a:lnTo>
                  <a:lnTo>
                    <a:pt x="104" y="0"/>
                  </a:lnTo>
                  <a:lnTo>
                    <a:pt x="102" y="2"/>
                  </a:lnTo>
                  <a:lnTo>
                    <a:pt x="99" y="3"/>
                  </a:lnTo>
                  <a:lnTo>
                    <a:pt x="9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 name="Freeform 478">
              <a:extLst>
                <a:ext uri="{FF2B5EF4-FFF2-40B4-BE49-F238E27FC236}">
                  <a16:creationId xmlns:a16="http://schemas.microsoft.com/office/drawing/2014/main" id="{397E2D0B-CCAF-A98E-D095-76567D71D1C6}"/>
                </a:ext>
              </a:extLst>
            </p:cNvPr>
            <p:cNvSpPr/>
            <p:nvPr/>
          </p:nvSpPr>
          <p:spPr bwMode="auto">
            <a:xfrm>
              <a:off x="3382963" y="1584325"/>
              <a:ext cx="50800" cy="63500"/>
            </a:xfrm>
            <a:custGeom>
              <a:avLst/>
              <a:gdLst/>
              <a:ahLst/>
              <a:cxnLst>
                <a:cxn ang="0">
                  <a:pos x="120" y="3"/>
                </a:cxn>
                <a:cxn ang="0">
                  <a:pos x="120" y="3"/>
                </a:cxn>
                <a:cxn ang="0">
                  <a:pos x="88" y="43"/>
                </a:cxn>
                <a:cxn ang="0">
                  <a:pos x="58" y="82"/>
                </a:cxn>
                <a:cxn ang="0">
                  <a:pos x="58" y="82"/>
                </a:cxn>
                <a:cxn ang="0">
                  <a:pos x="44" y="101"/>
                </a:cxn>
                <a:cxn ang="0">
                  <a:pos x="29" y="119"/>
                </a:cxn>
                <a:cxn ang="0">
                  <a:pos x="15" y="136"/>
                </a:cxn>
                <a:cxn ang="0">
                  <a:pos x="0" y="154"/>
                </a:cxn>
                <a:cxn ang="0">
                  <a:pos x="0" y="154"/>
                </a:cxn>
                <a:cxn ang="0">
                  <a:pos x="0" y="157"/>
                </a:cxn>
                <a:cxn ang="0">
                  <a:pos x="0" y="160"/>
                </a:cxn>
                <a:cxn ang="0">
                  <a:pos x="2" y="161"/>
                </a:cxn>
                <a:cxn ang="0">
                  <a:pos x="3" y="162"/>
                </a:cxn>
                <a:cxn ang="0">
                  <a:pos x="7" y="163"/>
                </a:cxn>
                <a:cxn ang="0">
                  <a:pos x="10" y="162"/>
                </a:cxn>
                <a:cxn ang="0">
                  <a:pos x="11" y="161"/>
                </a:cxn>
                <a:cxn ang="0">
                  <a:pos x="11" y="161"/>
                </a:cxn>
                <a:cxn ang="0">
                  <a:pos x="24" y="144"/>
                </a:cxn>
                <a:cxn ang="0">
                  <a:pos x="37" y="128"/>
                </a:cxn>
                <a:cxn ang="0">
                  <a:pos x="50" y="112"/>
                </a:cxn>
                <a:cxn ang="0">
                  <a:pos x="63" y="97"/>
                </a:cxn>
                <a:cxn ang="0">
                  <a:pos x="63" y="97"/>
                </a:cxn>
                <a:cxn ang="0">
                  <a:pos x="79" y="73"/>
                </a:cxn>
                <a:cxn ang="0">
                  <a:pos x="96" y="52"/>
                </a:cxn>
                <a:cxn ang="0">
                  <a:pos x="129" y="8"/>
                </a:cxn>
                <a:cxn ang="0">
                  <a:pos x="129" y="8"/>
                </a:cxn>
                <a:cxn ang="0">
                  <a:pos x="130" y="7"/>
                </a:cxn>
                <a:cxn ang="0">
                  <a:pos x="130" y="4"/>
                </a:cxn>
                <a:cxn ang="0">
                  <a:pos x="129" y="3"/>
                </a:cxn>
                <a:cxn ang="0">
                  <a:pos x="127" y="1"/>
                </a:cxn>
                <a:cxn ang="0">
                  <a:pos x="123" y="0"/>
                </a:cxn>
                <a:cxn ang="0">
                  <a:pos x="121" y="1"/>
                </a:cxn>
                <a:cxn ang="0">
                  <a:pos x="120" y="3"/>
                </a:cxn>
                <a:cxn ang="0">
                  <a:pos x="120" y="3"/>
                </a:cxn>
              </a:cxnLst>
              <a:rect l="0" t="0" r="r" b="b"/>
              <a:pathLst>
                <a:path w="130" h="163">
                  <a:moveTo>
                    <a:pt x="120" y="3"/>
                  </a:moveTo>
                  <a:lnTo>
                    <a:pt x="120" y="3"/>
                  </a:lnTo>
                  <a:lnTo>
                    <a:pt x="88" y="43"/>
                  </a:lnTo>
                  <a:lnTo>
                    <a:pt x="58" y="82"/>
                  </a:lnTo>
                  <a:lnTo>
                    <a:pt x="58" y="82"/>
                  </a:lnTo>
                  <a:lnTo>
                    <a:pt x="44" y="101"/>
                  </a:lnTo>
                  <a:lnTo>
                    <a:pt x="29" y="119"/>
                  </a:lnTo>
                  <a:lnTo>
                    <a:pt x="15" y="136"/>
                  </a:lnTo>
                  <a:lnTo>
                    <a:pt x="0" y="154"/>
                  </a:lnTo>
                  <a:lnTo>
                    <a:pt x="0" y="154"/>
                  </a:lnTo>
                  <a:lnTo>
                    <a:pt x="0" y="157"/>
                  </a:lnTo>
                  <a:lnTo>
                    <a:pt x="0" y="160"/>
                  </a:lnTo>
                  <a:lnTo>
                    <a:pt x="2" y="161"/>
                  </a:lnTo>
                  <a:lnTo>
                    <a:pt x="3" y="162"/>
                  </a:lnTo>
                  <a:lnTo>
                    <a:pt x="7" y="163"/>
                  </a:lnTo>
                  <a:lnTo>
                    <a:pt x="10" y="162"/>
                  </a:lnTo>
                  <a:lnTo>
                    <a:pt x="11" y="161"/>
                  </a:lnTo>
                  <a:lnTo>
                    <a:pt x="11" y="161"/>
                  </a:lnTo>
                  <a:lnTo>
                    <a:pt x="24" y="144"/>
                  </a:lnTo>
                  <a:lnTo>
                    <a:pt x="37" y="128"/>
                  </a:lnTo>
                  <a:lnTo>
                    <a:pt x="50" y="112"/>
                  </a:lnTo>
                  <a:lnTo>
                    <a:pt x="63" y="97"/>
                  </a:lnTo>
                  <a:lnTo>
                    <a:pt x="63" y="97"/>
                  </a:lnTo>
                  <a:lnTo>
                    <a:pt x="79" y="73"/>
                  </a:lnTo>
                  <a:lnTo>
                    <a:pt x="96" y="52"/>
                  </a:lnTo>
                  <a:lnTo>
                    <a:pt x="129" y="8"/>
                  </a:lnTo>
                  <a:lnTo>
                    <a:pt x="129" y="8"/>
                  </a:lnTo>
                  <a:lnTo>
                    <a:pt x="130" y="7"/>
                  </a:lnTo>
                  <a:lnTo>
                    <a:pt x="130" y="4"/>
                  </a:lnTo>
                  <a:lnTo>
                    <a:pt x="129" y="3"/>
                  </a:lnTo>
                  <a:lnTo>
                    <a:pt x="127" y="1"/>
                  </a:lnTo>
                  <a:lnTo>
                    <a:pt x="123" y="0"/>
                  </a:lnTo>
                  <a:lnTo>
                    <a:pt x="121" y="1"/>
                  </a:lnTo>
                  <a:lnTo>
                    <a:pt x="120" y="3"/>
                  </a:lnTo>
                  <a:lnTo>
                    <a:pt x="120"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 name="Freeform 479">
              <a:extLst>
                <a:ext uri="{FF2B5EF4-FFF2-40B4-BE49-F238E27FC236}">
                  <a16:creationId xmlns:a16="http://schemas.microsoft.com/office/drawing/2014/main" id="{D887BA08-B509-622B-85E7-CD271506719D}"/>
                </a:ext>
              </a:extLst>
            </p:cNvPr>
            <p:cNvSpPr/>
            <p:nvPr/>
          </p:nvSpPr>
          <p:spPr bwMode="auto">
            <a:xfrm>
              <a:off x="3424238" y="1584325"/>
              <a:ext cx="50800" cy="61913"/>
            </a:xfrm>
            <a:custGeom>
              <a:avLst/>
              <a:gdLst/>
              <a:ahLst/>
              <a:cxnLst>
                <a:cxn ang="0">
                  <a:pos x="120" y="1"/>
                </a:cxn>
                <a:cxn ang="0">
                  <a:pos x="120" y="1"/>
                </a:cxn>
                <a:cxn ang="0">
                  <a:pos x="105" y="18"/>
                </a:cxn>
                <a:cxn ang="0">
                  <a:pos x="91" y="35"/>
                </a:cxn>
                <a:cxn ang="0">
                  <a:pos x="66" y="72"/>
                </a:cxn>
                <a:cxn ang="0">
                  <a:pos x="66" y="72"/>
                </a:cxn>
                <a:cxn ang="0">
                  <a:pos x="51" y="92"/>
                </a:cxn>
                <a:cxn ang="0">
                  <a:pos x="34" y="111"/>
                </a:cxn>
                <a:cxn ang="0">
                  <a:pos x="17" y="131"/>
                </a:cxn>
                <a:cxn ang="0">
                  <a:pos x="1" y="150"/>
                </a:cxn>
                <a:cxn ang="0">
                  <a:pos x="1" y="150"/>
                </a:cxn>
                <a:cxn ang="0">
                  <a:pos x="0" y="153"/>
                </a:cxn>
                <a:cxn ang="0">
                  <a:pos x="0" y="156"/>
                </a:cxn>
                <a:cxn ang="0">
                  <a:pos x="1" y="157"/>
                </a:cxn>
                <a:cxn ang="0">
                  <a:pos x="2" y="158"/>
                </a:cxn>
                <a:cxn ang="0">
                  <a:pos x="7" y="160"/>
                </a:cxn>
                <a:cxn ang="0">
                  <a:pos x="9" y="158"/>
                </a:cxn>
                <a:cxn ang="0">
                  <a:pos x="11" y="157"/>
                </a:cxn>
                <a:cxn ang="0">
                  <a:pos x="11" y="157"/>
                </a:cxn>
                <a:cxn ang="0">
                  <a:pos x="24" y="139"/>
                </a:cxn>
                <a:cxn ang="0">
                  <a:pos x="39" y="120"/>
                </a:cxn>
                <a:cxn ang="0">
                  <a:pos x="69" y="86"/>
                </a:cxn>
                <a:cxn ang="0">
                  <a:pos x="69" y="86"/>
                </a:cxn>
                <a:cxn ang="0">
                  <a:pos x="83" y="67"/>
                </a:cxn>
                <a:cxn ang="0">
                  <a:pos x="98" y="47"/>
                </a:cxn>
                <a:cxn ang="0">
                  <a:pos x="112" y="27"/>
                </a:cxn>
                <a:cxn ang="0">
                  <a:pos x="128" y="9"/>
                </a:cxn>
                <a:cxn ang="0">
                  <a:pos x="128" y="9"/>
                </a:cxn>
                <a:cxn ang="0">
                  <a:pos x="129" y="8"/>
                </a:cxn>
                <a:cxn ang="0">
                  <a:pos x="129" y="5"/>
                </a:cxn>
                <a:cxn ang="0">
                  <a:pos x="128" y="1"/>
                </a:cxn>
                <a:cxn ang="0">
                  <a:pos x="124" y="0"/>
                </a:cxn>
                <a:cxn ang="0">
                  <a:pos x="121" y="0"/>
                </a:cxn>
                <a:cxn ang="0">
                  <a:pos x="120" y="1"/>
                </a:cxn>
                <a:cxn ang="0">
                  <a:pos x="120" y="1"/>
                </a:cxn>
              </a:cxnLst>
              <a:rect l="0" t="0" r="r" b="b"/>
              <a:pathLst>
                <a:path w="129" h="160">
                  <a:moveTo>
                    <a:pt x="120" y="1"/>
                  </a:moveTo>
                  <a:lnTo>
                    <a:pt x="120" y="1"/>
                  </a:lnTo>
                  <a:lnTo>
                    <a:pt x="105" y="18"/>
                  </a:lnTo>
                  <a:lnTo>
                    <a:pt x="91" y="35"/>
                  </a:lnTo>
                  <a:lnTo>
                    <a:pt x="66" y="72"/>
                  </a:lnTo>
                  <a:lnTo>
                    <a:pt x="66" y="72"/>
                  </a:lnTo>
                  <a:lnTo>
                    <a:pt x="51" y="92"/>
                  </a:lnTo>
                  <a:lnTo>
                    <a:pt x="34" y="111"/>
                  </a:lnTo>
                  <a:lnTo>
                    <a:pt x="17" y="131"/>
                  </a:lnTo>
                  <a:lnTo>
                    <a:pt x="1" y="150"/>
                  </a:lnTo>
                  <a:lnTo>
                    <a:pt x="1" y="150"/>
                  </a:lnTo>
                  <a:lnTo>
                    <a:pt x="0" y="153"/>
                  </a:lnTo>
                  <a:lnTo>
                    <a:pt x="0" y="156"/>
                  </a:lnTo>
                  <a:lnTo>
                    <a:pt x="1" y="157"/>
                  </a:lnTo>
                  <a:lnTo>
                    <a:pt x="2" y="158"/>
                  </a:lnTo>
                  <a:lnTo>
                    <a:pt x="7" y="160"/>
                  </a:lnTo>
                  <a:lnTo>
                    <a:pt x="9" y="158"/>
                  </a:lnTo>
                  <a:lnTo>
                    <a:pt x="11" y="157"/>
                  </a:lnTo>
                  <a:lnTo>
                    <a:pt x="11" y="157"/>
                  </a:lnTo>
                  <a:lnTo>
                    <a:pt x="24" y="139"/>
                  </a:lnTo>
                  <a:lnTo>
                    <a:pt x="39" y="120"/>
                  </a:lnTo>
                  <a:lnTo>
                    <a:pt x="69" y="86"/>
                  </a:lnTo>
                  <a:lnTo>
                    <a:pt x="69" y="86"/>
                  </a:lnTo>
                  <a:lnTo>
                    <a:pt x="83" y="67"/>
                  </a:lnTo>
                  <a:lnTo>
                    <a:pt x="98" y="47"/>
                  </a:lnTo>
                  <a:lnTo>
                    <a:pt x="112" y="27"/>
                  </a:lnTo>
                  <a:lnTo>
                    <a:pt x="128" y="9"/>
                  </a:lnTo>
                  <a:lnTo>
                    <a:pt x="128" y="9"/>
                  </a:lnTo>
                  <a:lnTo>
                    <a:pt x="129" y="8"/>
                  </a:lnTo>
                  <a:lnTo>
                    <a:pt x="129" y="5"/>
                  </a:lnTo>
                  <a:lnTo>
                    <a:pt x="128" y="1"/>
                  </a:lnTo>
                  <a:lnTo>
                    <a:pt x="124" y="0"/>
                  </a:lnTo>
                  <a:lnTo>
                    <a:pt x="121" y="0"/>
                  </a:lnTo>
                  <a:lnTo>
                    <a:pt x="120" y="1"/>
                  </a:lnTo>
                  <a:lnTo>
                    <a:pt x="120"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 name="Freeform 480">
              <a:extLst>
                <a:ext uri="{FF2B5EF4-FFF2-40B4-BE49-F238E27FC236}">
                  <a16:creationId xmlns:a16="http://schemas.microsoft.com/office/drawing/2014/main" id="{ED1B10D5-33B6-28C6-0008-3EF8E1C54ADE}"/>
                </a:ext>
              </a:extLst>
            </p:cNvPr>
            <p:cNvSpPr/>
            <p:nvPr/>
          </p:nvSpPr>
          <p:spPr bwMode="auto">
            <a:xfrm>
              <a:off x="3465513" y="1581150"/>
              <a:ext cx="46038" cy="55563"/>
            </a:xfrm>
            <a:custGeom>
              <a:avLst/>
              <a:gdLst/>
              <a:ahLst/>
              <a:cxnLst>
                <a:cxn ang="0">
                  <a:pos x="104" y="1"/>
                </a:cxn>
                <a:cxn ang="0">
                  <a:pos x="104" y="1"/>
                </a:cxn>
                <a:cxn ang="0">
                  <a:pos x="93" y="13"/>
                </a:cxn>
                <a:cxn ang="0">
                  <a:pos x="82" y="26"/>
                </a:cxn>
                <a:cxn ang="0">
                  <a:pos x="63" y="54"/>
                </a:cxn>
                <a:cxn ang="0">
                  <a:pos x="63" y="54"/>
                </a:cxn>
                <a:cxn ang="0">
                  <a:pos x="32" y="93"/>
                </a:cxn>
                <a:cxn ang="0">
                  <a:pos x="1" y="131"/>
                </a:cxn>
                <a:cxn ang="0">
                  <a:pos x="1" y="131"/>
                </a:cxn>
                <a:cxn ang="0">
                  <a:pos x="0" y="134"/>
                </a:cxn>
                <a:cxn ang="0">
                  <a:pos x="0" y="136"/>
                </a:cxn>
                <a:cxn ang="0">
                  <a:pos x="2" y="140"/>
                </a:cxn>
                <a:cxn ang="0">
                  <a:pos x="4" y="140"/>
                </a:cxn>
                <a:cxn ang="0">
                  <a:pos x="5" y="141"/>
                </a:cxn>
                <a:cxn ang="0">
                  <a:pos x="8" y="141"/>
                </a:cxn>
                <a:cxn ang="0">
                  <a:pos x="9" y="139"/>
                </a:cxn>
                <a:cxn ang="0">
                  <a:pos x="9" y="139"/>
                </a:cxn>
                <a:cxn ang="0">
                  <a:pos x="32" y="110"/>
                </a:cxn>
                <a:cxn ang="0">
                  <a:pos x="56" y="81"/>
                </a:cxn>
                <a:cxn ang="0">
                  <a:pos x="56" y="81"/>
                </a:cxn>
                <a:cxn ang="0">
                  <a:pos x="82" y="45"/>
                </a:cxn>
                <a:cxn ang="0">
                  <a:pos x="97" y="26"/>
                </a:cxn>
                <a:cxn ang="0">
                  <a:pos x="104" y="17"/>
                </a:cxn>
                <a:cxn ang="0">
                  <a:pos x="112" y="9"/>
                </a:cxn>
                <a:cxn ang="0">
                  <a:pos x="112" y="9"/>
                </a:cxn>
                <a:cxn ang="0">
                  <a:pos x="114" y="8"/>
                </a:cxn>
                <a:cxn ang="0">
                  <a:pos x="114" y="5"/>
                </a:cxn>
                <a:cxn ang="0">
                  <a:pos x="114" y="4"/>
                </a:cxn>
                <a:cxn ang="0">
                  <a:pos x="112" y="3"/>
                </a:cxn>
                <a:cxn ang="0">
                  <a:pos x="108" y="0"/>
                </a:cxn>
                <a:cxn ang="0">
                  <a:pos x="106" y="0"/>
                </a:cxn>
                <a:cxn ang="0">
                  <a:pos x="104" y="1"/>
                </a:cxn>
                <a:cxn ang="0">
                  <a:pos x="104" y="1"/>
                </a:cxn>
              </a:cxnLst>
              <a:rect l="0" t="0" r="r" b="b"/>
              <a:pathLst>
                <a:path w="114" h="141">
                  <a:moveTo>
                    <a:pt x="104" y="1"/>
                  </a:moveTo>
                  <a:lnTo>
                    <a:pt x="104" y="1"/>
                  </a:lnTo>
                  <a:lnTo>
                    <a:pt x="93" y="13"/>
                  </a:lnTo>
                  <a:lnTo>
                    <a:pt x="82" y="26"/>
                  </a:lnTo>
                  <a:lnTo>
                    <a:pt x="63" y="54"/>
                  </a:lnTo>
                  <a:lnTo>
                    <a:pt x="63" y="54"/>
                  </a:lnTo>
                  <a:lnTo>
                    <a:pt x="32" y="93"/>
                  </a:lnTo>
                  <a:lnTo>
                    <a:pt x="1" y="131"/>
                  </a:lnTo>
                  <a:lnTo>
                    <a:pt x="1" y="131"/>
                  </a:lnTo>
                  <a:lnTo>
                    <a:pt x="0" y="134"/>
                  </a:lnTo>
                  <a:lnTo>
                    <a:pt x="0" y="136"/>
                  </a:lnTo>
                  <a:lnTo>
                    <a:pt x="2" y="140"/>
                  </a:lnTo>
                  <a:lnTo>
                    <a:pt x="4" y="140"/>
                  </a:lnTo>
                  <a:lnTo>
                    <a:pt x="5" y="141"/>
                  </a:lnTo>
                  <a:lnTo>
                    <a:pt x="8" y="141"/>
                  </a:lnTo>
                  <a:lnTo>
                    <a:pt x="9" y="139"/>
                  </a:lnTo>
                  <a:lnTo>
                    <a:pt x="9" y="139"/>
                  </a:lnTo>
                  <a:lnTo>
                    <a:pt x="32" y="110"/>
                  </a:lnTo>
                  <a:lnTo>
                    <a:pt x="56" y="81"/>
                  </a:lnTo>
                  <a:lnTo>
                    <a:pt x="56" y="81"/>
                  </a:lnTo>
                  <a:lnTo>
                    <a:pt x="82" y="45"/>
                  </a:lnTo>
                  <a:lnTo>
                    <a:pt x="97" y="26"/>
                  </a:lnTo>
                  <a:lnTo>
                    <a:pt x="104" y="17"/>
                  </a:lnTo>
                  <a:lnTo>
                    <a:pt x="112" y="9"/>
                  </a:lnTo>
                  <a:lnTo>
                    <a:pt x="112" y="9"/>
                  </a:lnTo>
                  <a:lnTo>
                    <a:pt x="114" y="8"/>
                  </a:lnTo>
                  <a:lnTo>
                    <a:pt x="114" y="5"/>
                  </a:lnTo>
                  <a:lnTo>
                    <a:pt x="114" y="4"/>
                  </a:lnTo>
                  <a:lnTo>
                    <a:pt x="112" y="3"/>
                  </a:lnTo>
                  <a:lnTo>
                    <a:pt x="108" y="0"/>
                  </a:lnTo>
                  <a:lnTo>
                    <a:pt x="106" y="0"/>
                  </a:lnTo>
                  <a:lnTo>
                    <a:pt x="104" y="1"/>
                  </a:lnTo>
                  <a:lnTo>
                    <a:pt x="104"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 name="Freeform 481">
              <a:extLst>
                <a:ext uri="{FF2B5EF4-FFF2-40B4-BE49-F238E27FC236}">
                  <a16:creationId xmlns:a16="http://schemas.microsoft.com/office/drawing/2014/main" id="{2F1140FC-D43E-21FE-9F91-A50C77E4A8B4}"/>
                </a:ext>
              </a:extLst>
            </p:cNvPr>
            <p:cNvSpPr/>
            <p:nvPr/>
          </p:nvSpPr>
          <p:spPr bwMode="auto">
            <a:xfrm>
              <a:off x="3509963" y="1582738"/>
              <a:ext cx="38100" cy="63500"/>
            </a:xfrm>
            <a:custGeom>
              <a:avLst/>
              <a:gdLst/>
              <a:ahLst/>
              <a:cxnLst>
                <a:cxn ang="0">
                  <a:pos x="85" y="3"/>
                </a:cxn>
                <a:cxn ang="0">
                  <a:pos x="85" y="3"/>
                </a:cxn>
                <a:cxn ang="0">
                  <a:pos x="44" y="80"/>
                </a:cxn>
                <a:cxn ang="0">
                  <a:pos x="23" y="118"/>
                </a:cxn>
                <a:cxn ang="0">
                  <a:pos x="1" y="154"/>
                </a:cxn>
                <a:cxn ang="0">
                  <a:pos x="1" y="154"/>
                </a:cxn>
                <a:cxn ang="0">
                  <a:pos x="0" y="157"/>
                </a:cxn>
                <a:cxn ang="0">
                  <a:pos x="0" y="160"/>
                </a:cxn>
                <a:cxn ang="0">
                  <a:pos x="2" y="162"/>
                </a:cxn>
                <a:cxn ang="0">
                  <a:pos x="8" y="164"/>
                </a:cxn>
                <a:cxn ang="0">
                  <a:pos x="9" y="162"/>
                </a:cxn>
                <a:cxn ang="0">
                  <a:pos x="10" y="161"/>
                </a:cxn>
                <a:cxn ang="0">
                  <a:pos x="10" y="161"/>
                </a:cxn>
                <a:cxn ang="0">
                  <a:pos x="32" y="123"/>
                </a:cxn>
                <a:cxn ang="0">
                  <a:pos x="53" y="85"/>
                </a:cxn>
                <a:cxn ang="0">
                  <a:pos x="94" y="8"/>
                </a:cxn>
                <a:cxn ang="0">
                  <a:pos x="94" y="8"/>
                </a:cxn>
                <a:cxn ang="0">
                  <a:pos x="95" y="7"/>
                </a:cxn>
                <a:cxn ang="0">
                  <a:pos x="95" y="4"/>
                </a:cxn>
                <a:cxn ang="0">
                  <a:pos x="93" y="1"/>
                </a:cxn>
                <a:cxn ang="0">
                  <a:pos x="89" y="0"/>
                </a:cxn>
                <a:cxn ang="0">
                  <a:pos x="86" y="1"/>
                </a:cxn>
                <a:cxn ang="0">
                  <a:pos x="85" y="3"/>
                </a:cxn>
                <a:cxn ang="0">
                  <a:pos x="85" y="3"/>
                </a:cxn>
              </a:cxnLst>
              <a:rect l="0" t="0" r="r" b="b"/>
              <a:pathLst>
                <a:path w="95" h="164">
                  <a:moveTo>
                    <a:pt x="85" y="3"/>
                  </a:moveTo>
                  <a:lnTo>
                    <a:pt x="85" y="3"/>
                  </a:lnTo>
                  <a:lnTo>
                    <a:pt x="44" y="80"/>
                  </a:lnTo>
                  <a:lnTo>
                    <a:pt x="23" y="118"/>
                  </a:lnTo>
                  <a:lnTo>
                    <a:pt x="1" y="154"/>
                  </a:lnTo>
                  <a:lnTo>
                    <a:pt x="1" y="154"/>
                  </a:lnTo>
                  <a:lnTo>
                    <a:pt x="0" y="157"/>
                  </a:lnTo>
                  <a:lnTo>
                    <a:pt x="0" y="160"/>
                  </a:lnTo>
                  <a:lnTo>
                    <a:pt x="2" y="162"/>
                  </a:lnTo>
                  <a:lnTo>
                    <a:pt x="8" y="164"/>
                  </a:lnTo>
                  <a:lnTo>
                    <a:pt x="9" y="162"/>
                  </a:lnTo>
                  <a:lnTo>
                    <a:pt x="10" y="161"/>
                  </a:lnTo>
                  <a:lnTo>
                    <a:pt x="10" y="161"/>
                  </a:lnTo>
                  <a:lnTo>
                    <a:pt x="32" y="123"/>
                  </a:lnTo>
                  <a:lnTo>
                    <a:pt x="53" y="85"/>
                  </a:lnTo>
                  <a:lnTo>
                    <a:pt x="94" y="8"/>
                  </a:lnTo>
                  <a:lnTo>
                    <a:pt x="94" y="8"/>
                  </a:lnTo>
                  <a:lnTo>
                    <a:pt x="95" y="7"/>
                  </a:lnTo>
                  <a:lnTo>
                    <a:pt x="95" y="4"/>
                  </a:lnTo>
                  <a:lnTo>
                    <a:pt x="93" y="1"/>
                  </a:lnTo>
                  <a:lnTo>
                    <a:pt x="89" y="0"/>
                  </a:lnTo>
                  <a:lnTo>
                    <a:pt x="86" y="1"/>
                  </a:lnTo>
                  <a:lnTo>
                    <a:pt x="85" y="3"/>
                  </a:lnTo>
                  <a:lnTo>
                    <a:pt x="85"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 name="Freeform 482">
              <a:extLst>
                <a:ext uri="{FF2B5EF4-FFF2-40B4-BE49-F238E27FC236}">
                  <a16:creationId xmlns:a16="http://schemas.microsoft.com/office/drawing/2014/main" id="{1C12DD76-716D-83F2-4BB3-A2F2F002FE34}"/>
                </a:ext>
              </a:extLst>
            </p:cNvPr>
            <p:cNvSpPr/>
            <p:nvPr/>
          </p:nvSpPr>
          <p:spPr bwMode="auto">
            <a:xfrm>
              <a:off x="3546476" y="1597025"/>
              <a:ext cx="31750" cy="50800"/>
            </a:xfrm>
            <a:custGeom>
              <a:avLst/>
              <a:gdLst/>
              <a:ahLst/>
              <a:cxnLst>
                <a:cxn ang="0">
                  <a:pos x="71" y="1"/>
                </a:cxn>
                <a:cxn ang="0">
                  <a:pos x="71" y="1"/>
                </a:cxn>
                <a:cxn ang="0">
                  <a:pos x="50" y="30"/>
                </a:cxn>
                <a:cxn ang="0">
                  <a:pos x="33" y="59"/>
                </a:cxn>
                <a:cxn ang="0">
                  <a:pos x="16" y="89"/>
                </a:cxn>
                <a:cxn ang="0">
                  <a:pos x="2" y="120"/>
                </a:cxn>
                <a:cxn ang="0">
                  <a:pos x="2" y="120"/>
                </a:cxn>
                <a:cxn ang="0">
                  <a:pos x="0" y="123"/>
                </a:cxn>
                <a:cxn ang="0">
                  <a:pos x="2" y="126"/>
                </a:cxn>
                <a:cxn ang="0">
                  <a:pos x="4" y="128"/>
                </a:cxn>
                <a:cxn ang="0">
                  <a:pos x="5" y="129"/>
                </a:cxn>
                <a:cxn ang="0">
                  <a:pos x="8" y="129"/>
                </a:cxn>
                <a:cxn ang="0">
                  <a:pos x="9" y="128"/>
                </a:cxn>
                <a:cxn ang="0">
                  <a:pos x="11" y="127"/>
                </a:cxn>
                <a:cxn ang="0">
                  <a:pos x="11" y="127"/>
                </a:cxn>
                <a:cxn ang="0">
                  <a:pos x="25" y="95"/>
                </a:cxn>
                <a:cxn ang="0">
                  <a:pos x="41" y="67"/>
                </a:cxn>
                <a:cxn ang="0">
                  <a:pos x="59" y="38"/>
                </a:cxn>
                <a:cxn ang="0">
                  <a:pos x="79" y="9"/>
                </a:cxn>
                <a:cxn ang="0">
                  <a:pos x="79" y="9"/>
                </a:cxn>
                <a:cxn ang="0">
                  <a:pos x="80" y="8"/>
                </a:cxn>
                <a:cxn ang="0">
                  <a:pos x="80" y="5"/>
                </a:cxn>
                <a:cxn ang="0">
                  <a:pos x="77" y="1"/>
                </a:cxn>
                <a:cxn ang="0">
                  <a:pos x="76" y="0"/>
                </a:cxn>
                <a:cxn ang="0">
                  <a:pos x="75" y="0"/>
                </a:cxn>
                <a:cxn ang="0">
                  <a:pos x="72" y="0"/>
                </a:cxn>
                <a:cxn ang="0">
                  <a:pos x="71" y="1"/>
                </a:cxn>
                <a:cxn ang="0">
                  <a:pos x="71" y="1"/>
                </a:cxn>
              </a:cxnLst>
              <a:rect l="0" t="0" r="r" b="b"/>
              <a:pathLst>
                <a:path w="80" h="129">
                  <a:moveTo>
                    <a:pt x="71" y="1"/>
                  </a:moveTo>
                  <a:lnTo>
                    <a:pt x="71" y="1"/>
                  </a:lnTo>
                  <a:lnTo>
                    <a:pt x="50" y="30"/>
                  </a:lnTo>
                  <a:lnTo>
                    <a:pt x="33" y="59"/>
                  </a:lnTo>
                  <a:lnTo>
                    <a:pt x="16" y="89"/>
                  </a:lnTo>
                  <a:lnTo>
                    <a:pt x="2" y="120"/>
                  </a:lnTo>
                  <a:lnTo>
                    <a:pt x="2" y="120"/>
                  </a:lnTo>
                  <a:lnTo>
                    <a:pt x="0" y="123"/>
                  </a:lnTo>
                  <a:lnTo>
                    <a:pt x="2" y="126"/>
                  </a:lnTo>
                  <a:lnTo>
                    <a:pt x="4" y="128"/>
                  </a:lnTo>
                  <a:lnTo>
                    <a:pt x="5" y="129"/>
                  </a:lnTo>
                  <a:lnTo>
                    <a:pt x="8" y="129"/>
                  </a:lnTo>
                  <a:lnTo>
                    <a:pt x="9" y="128"/>
                  </a:lnTo>
                  <a:lnTo>
                    <a:pt x="11" y="127"/>
                  </a:lnTo>
                  <a:lnTo>
                    <a:pt x="11" y="127"/>
                  </a:lnTo>
                  <a:lnTo>
                    <a:pt x="25" y="95"/>
                  </a:lnTo>
                  <a:lnTo>
                    <a:pt x="41" y="67"/>
                  </a:lnTo>
                  <a:lnTo>
                    <a:pt x="59" y="38"/>
                  </a:lnTo>
                  <a:lnTo>
                    <a:pt x="79" y="9"/>
                  </a:lnTo>
                  <a:lnTo>
                    <a:pt x="79" y="9"/>
                  </a:lnTo>
                  <a:lnTo>
                    <a:pt x="80" y="8"/>
                  </a:lnTo>
                  <a:lnTo>
                    <a:pt x="80" y="5"/>
                  </a:lnTo>
                  <a:lnTo>
                    <a:pt x="77" y="1"/>
                  </a:lnTo>
                  <a:lnTo>
                    <a:pt x="76" y="0"/>
                  </a:lnTo>
                  <a:lnTo>
                    <a:pt x="75" y="0"/>
                  </a:lnTo>
                  <a:lnTo>
                    <a:pt x="72" y="0"/>
                  </a:lnTo>
                  <a:lnTo>
                    <a:pt x="71" y="1"/>
                  </a:lnTo>
                  <a:lnTo>
                    <a:pt x="71"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 name="Freeform 483">
              <a:extLst>
                <a:ext uri="{FF2B5EF4-FFF2-40B4-BE49-F238E27FC236}">
                  <a16:creationId xmlns:a16="http://schemas.microsoft.com/office/drawing/2014/main" id="{AFC6B51D-C41B-6F8B-7AD6-D0FD92670F10}"/>
                </a:ext>
              </a:extLst>
            </p:cNvPr>
            <p:cNvSpPr/>
            <p:nvPr/>
          </p:nvSpPr>
          <p:spPr bwMode="auto">
            <a:xfrm>
              <a:off x="3581401" y="1608138"/>
              <a:ext cx="15875" cy="39688"/>
            </a:xfrm>
            <a:custGeom>
              <a:avLst/>
              <a:gdLst/>
              <a:ahLst/>
              <a:cxnLst>
                <a:cxn ang="0">
                  <a:pos x="30" y="6"/>
                </a:cxn>
                <a:cxn ang="0">
                  <a:pos x="30" y="6"/>
                </a:cxn>
                <a:cxn ang="0">
                  <a:pos x="29" y="17"/>
                </a:cxn>
                <a:cxn ang="0">
                  <a:pos x="25" y="29"/>
                </a:cxn>
                <a:cxn ang="0">
                  <a:pos x="17" y="53"/>
                </a:cxn>
                <a:cxn ang="0">
                  <a:pos x="17" y="53"/>
                </a:cxn>
                <a:cxn ang="0">
                  <a:pos x="10" y="74"/>
                </a:cxn>
                <a:cxn ang="0">
                  <a:pos x="6" y="84"/>
                </a:cxn>
                <a:cxn ang="0">
                  <a:pos x="1" y="93"/>
                </a:cxn>
                <a:cxn ang="0">
                  <a:pos x="1" y="93"/>
                </a:cxn>
                <a:cxn ang="0">
                  <a:pos x="0" y="96"/>
                </a:cxn>
                <a:cxn ang="0">
                  <a:pos x="0" y="99"/>
                </a:cxn>
                <a:cxn ang="0">
                  <a:pos x="2" y="101"/>
                </a:cxn>
                <a:cxn ang="0">
                  <a:pos x="6" y="102"/>
                </a:cxn>
                <a:cxn ang="0">
                  <a:pos x="9" y="101"/>
                </a:cxn>
                <a:cxn ang="0">
                  <a:pos x="10" y="100"/>
                </a:cxn>
                <a:cxn ang="0">
                  <a:pos x="10" y="100"/>
                </a:cxn>
                <a:cxn ang="0">
                  <a:pos x="16" y="89"/>
                </a:cxn>
                <a:cxn ang="0">
                  <a:pos x="21" y="78"/>
                </a:cxn>
                <a:cxn ang="0">
                  <a:pos x="29" y="55"/>
                </a:cxn>
                <a:cxn ang="0">
                  <a:pos x="29" y="55"/>
                </a:cxn>
                <a:cxn ang="0">
                  <a:pos x="36" y="31"/>
                </a:cxn>
                <a:cxn ang="0">
                  <a:pos x="40" y="19"/>
                </a:cxn>
                <a:cxn ang="0">
                  <a:pos x="42" y="6"/>
                </a:cxn>
                <a:cxn ang="0">
                  <a:pos x="42" y="6"/>
                </a:cxn>
                <a:cxn ang="0">
                  <a:pos x="42" y="3"/>
                </a:cxn>
                <a:cxn ang="0">
                  <a:pos x="40" y="2"/>
                </a:cxn>
                <a:cxn ang="0">
                  <a:pos x="36" y="0"/>
                </a:cxn>
                <a:cxn ang="0">
                  <a:pos x="33" y="2"/>
                </a:cxn>
                <a:cxn ang="0">
                  <a:pos x="31" y="3"/>
                </a:cxn>
                <a:cxn ang="0">
                  <a:pos x="30" y="6"/>
                </a:cxn>
                <a:cxn ang="0">
                  <a:pos x="30" y="6"/>
                </a:cxn>
              </a:cxnLst>
              <a:rect l="0" t="0" r="r" b="b"/>
              <a:pathLst>
                <a:path w="42" h="102">
                  <a:moveTo>
                    <a:pt x="30" y="6"/>
                  </a:moveTo>
                  <a:lnTo>
                    <a:pt x="30" y="6"/>
                  </a:lnTo>
                  <a:lnTo>
                    <a:pt x="29" y="17"/>
                  </a:lnTo>
                  <a:lnTo>
                    <a:pt x="25" y="29"/>
                  </a:lnTo>
                  <a:lnTo>
                    <a:pt x="17" y="53"/>
                  </a:lnTo>
                  <a:lnTo>
                    <a:pt x="17" y="53"/>
                  </a:lnTo>
                  <a:lnTo>
                    <a:pt x="10" y="74"/>
                  </a:lnTo>
                  <a:lnTo>
                    <a:pt x="6" y="84"/>
                  </a:lnTo>
                  <a:lnTo>
                    <a:pt x="1" y="93"/>
                  </a:lnTo>
                  <a:lnTo>
                    <a:pt x="1" y="93"/>
                  </a:lnTo>
                  <a:lnTo>
                    <a:pt x="0" y="96"/>
                  </a:lnTo>
                  <a:lnTo>
                    <a:pt x="0" y="99"/>
                  </a:lnTo>
                  <a:lnTo>
                    <a:pt x="2" y="101"/>
                  </a:lnTo>
                  <a:lnTo>
                    <a:pt x="6" y="102"/>
                  </a:lnTo>
                  <a:lnTo>
                    <a:pt x="9" y="101"/>
                  </a:lnTo>
                  <a:lnTo>
                    <a:pt x="10" y="100"/>
                  </a:lnTo>
                  <a:lnTo>
                    <a:pt x="10" y="100"/>
                  </a:lnTo>
                  <a:lnTo>
                    <a:pt x="16" y="89"/>
                  </a:lnTo>
                  <a:lnTo>
                    <a:pt x="21" y="78"/>
                  </a:lnTo>
                  <a:lnTo>
                    <a:pt x="29" y="55"/>
                  </a:lnTo>
                  <a:lnTo>
                    <a:pt x="29" y="55"/>
                  </a:lnTo>
                  <a:lnTo>
                    <a:pt x="36" y="31"/>
                  </a:lnTo>
                  <a:lnTo>
                    <a:pt x="40" y="19"/>
                  </a:lnTo>
                  <a:lnTo>
                    <a:pt x="42" y="6"/>
                  </a:lnTo>
                  <a:lnTo>
                    <a:pt x="42" y="6"/>
                  </a:lnTo>
                  <a:lnTo>
                    <a:pt x="42" y="3"/>
                  </a:lnTo>
                  <a:lnTo>
                    <a:pt x="40" y="2"/>
                  </a:lnTo>
                  <a:lnTo>
                    <a:pt x="36" y="0"/>
                  </a:lnTo>
                  <a:lnTo>
                    <a:pt x="33" y="2"/>
                  </a:lnTo>
                  <a:lnTo>
                    <a:pt x="31" y="3"/>
                  </a:lnTo>
                  <a:lnTo>
                    <a:pt x="30" y="6"/>
                  </a:lnTo>
                  <a:lnTo>
                    <a:pt x="30"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 name="Freeform 484">
              <a:extLst>
                <a:ext uri="{FF2B5EF4-FFF2-40B4-BE49-F238E27FC236}">
                  <a16:creationId xmlns:a16="http://schemas.microsoft.com/office/drawing/2014/main" id="{01FBB362-EDF5-A5EB-7149-7D42B04136FE}"/>
                </a:ext>
              </a:extLst>
            </p:cNvPr>
            <p:cNvSpPr/>
            <p:nvPr/>
          </p:nvSpPr>
          <p:spPr bwMode="auto">
            <a:xfrm>
              <a:off x="3214688" y="1146175"/>
              <a:ext cx="12700" cy="30163"/>
            </a:xfrm>
            <a:custGeom>
              <a:avLst/>
              <a:gdLst/>
              <a:ahLst/>
              <a:cxnLst>
                <a:cxn ang="0">
                  <a:pos x="24" y="4"/>
                </a:cxn>
                <a:cxn ang="0">
                  <a:pos x="24" y="4"/>
                </a:cxn>
                <a:cxn ang="0">
                  <a:pos x="11" y="37"/>
                </a:cxn>
                <a:cxn ang="0">
                  <a:pos x="4" y="53"/>
                </a:cxn>
                <a:cxn ang="0">
                  <a:pos x="0" y="70"/>
                </a:cxn>
                <a:cxn ang="0">
                  <a:pos x="0" y="70"/>
                </a:cxn>
                <a:cxn ang="0">
                  <a:pos x="0" y="72"/>
                </a:cxn>
                <a:cxn ang="0">
                  <a:pos x="1" y="73"/>
                </a:cxn>
                <a:cxn ang="0">
                  <a:pos x="5" y="76"/>
                </a:cxn>
                <a:cxn ang="0">
                  <a:pos x="7" y="76"/>
                </a:cxn>
                <a:cxn ang="0">
                  <a:pos x="9" y="76"/>
                </a:cxn>
                <a:cxn ang="0">
                  <a:pos x="11" y="75"/>
                </a:cxn>
                <a:cxn ang="0">
                  <a:pos x="11" y="72"/>
                </a:cxn>
                <a:cxn ang="0">
                  <a:pos x="11" y="72"/>
                </a:cxn>
                <a:cxn ang="0">
                  <a:pos x="16" y="55"/>
                </a:cxn>
                <a:cxn ang="0">
                  <a:pos x="21" y="39"/>
                </a:cxn>
                <a:cxn ang="0">
                  <a:pos x="34" y="7"/>
                </a:cxn>
                <a:cxn ang="0">
                  <a:pos x="34" y="7"/>
                </a:cxn>
                <a:cxn ang="0">
                  <a:pos x="34" y="5"/>
                </a:cxn>
                <a:cxn ang="0">
                  <a:pos x="34" y="3"/>
                </a:cxn>
                <a:cxn ang="0">
                  <a:pos x="33" y="2"/>
                </a:cxn>
                <a:cxn ang="0">
                  <a:pos x="30" y="0"/>
                </a:cxn>
                <a:cxn ang="0">
                  <a:pos x="26" y="2"/>
                </a:cxn>
                <a:cxn ang="0">
                  <a:pos x="25" y="3"/>
                </a:cxn>
                <a:cxn ang="0">
                  <a:pos x="24" y="4"/>
                </a:cxn>
                <a:cxn ang="0">
                  <a:pos x="24" y="4"/>
                </a:cxn>
              </a:cxnLst>
              <a:rect l="0" t="0" r="r" b="b"/>
              <a:pathLst>
                <a:path w="34" h="76">
                  <a:moveTo>
                    <a:pt x="24" y="4"/>
                  </a:moveTo>
                  <a:lnTo>
                    <a:pt x="24" y="4"/>
                  </a:lnTo>
                  <a:lnTo>
                    <a:pt x="11" y="37"/>
                  </a:lnTo>
                  <a:lnTo>
                    <a:pt x="4" y="53"/>
                  </a:lnTo>
                  <a:lnTo>
                    <a:pt x="0" y="70"/>
                  </a:lnTo>
                  <a:lnTo>
                    <a:pt x="0" y="70"/>
                  </a:lnTo>
                  <a:lnTo>
                    <a:pt x="0" y="72"/>
                  </a:lnTo>
                  <a:lnTo>
                    <a:pt x="1" y="73"/>
                  </a:lnTo>
                  <a:lnTo>
                    <a:pt x="5" y="76"/>
                  </a:lnTo>
                  <a:lnTo>
                    <a:pt x="7" y="76"/>
                  </a:lnTo>
                  <a:lnTo>
                    <a:pt x="9" y="76"/>
                  </a:lnTo>
                  <a:lnTo>
                    <a:pt x="11" y="75"/>
                  </a:lnTo>
                  <a:lnTo>
                    <a:pt x="11" y="72"/>
                  </a:lnTo>
                  <a:lnTo>
                    <a:pt x="11" y="72"/>
                  </a:lnTo>
                  <a:lnTo>
                    <a:pt x="16" y="55"/>
                  </a:lnTo>
                  <a:lnTo>
                    <a:pt x="21" y="39"/>
                  </a:lnTo>
                  <a:lnTo>
                    <a:pt x="34" y="7"/>
                  </a:lnTo>
                  <a:lnTo>
                    <a:pt x="34" y="7"/>
                  </a:lnTo>
                  <a:lnTo>
                    <a:pt x="34" y="5"/>
                  </a:lnTo>
                  <a:lnTo>
                    <a:pt x="34" y="3"/>
                  </a:lnTo>
                  <a:lnTo>
                    <a:pt x="33" y="2"/>
                  </a:lnTo>
                  <a:lnTo>
                    <a:pt x="30" y="0"/>
                  </a:lnTo>
                  <a:lnTo>
                    <a:pt x="26" y="2"/>
                  </a:lnTo>
                  <a:lnTo>
                    <a:pt x="25" y="3"/>
                  </a:lnTo>
                  <a:lnTo>
                    <a:pt x="24" y="4"/>
                  </a:lnTo>
                  <a:lnTo>
                    <a:pt x="24"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 name="Freeform 485">
              <a:extLst>
                <a:ext uri="{FF2B5EF4-FFF2-40B4-BE49-F238E27FC236}">
                  <a16:creationId xmlns:a16="http://schemas.microsoft.com/office/drawing/2014/main" id="{89333A24-78BE-B506-3956-071DAD5213B0}"/>
                </a:ext>
              </a:extLst>
            </p:cNvPr>
            <p:cNvSpPr/>
            <p:nvPr/>
          </p:nvSpPr>
          <p:spPr bwMode="auto">
            <a:xfrm>
              <a:off x="3240088" y="1150938"/>
              <a:ext cx="20638" cy="28575"/>
            </a:xfrm>
            <a:custGeom>
              <a:avLst/>
              <a:gdLst/>
              <a:ahLst/>
              <a:cxnLst>
                <a:cxn ang="0">
                  <a:pos x="46" y="0"/>
                </a:cxn>
                <a:cxn ang="0">
                  <a:pos x="46" y="0"/>
                </a:cxn>
                <a:cxn ang="0">
                  <a:pos x="39" y="7"/>
                </a:cxn>
                <a:cxn ang="0">
                  <a:pos x="34" y="13"/>
                </a:cxn>
                <a:cxn ang="0">
                  <a:pos x="30" y="21"/>
                </a:cxn>
                <a:cxn ang="0">
                  <a:pos x="26" y="29"/>
                </a:cxn>
                <a:cxn ang="0">
                  <a:pos x="26" y="29"/>
                </a:cxn>
                <a:cxn ang="0">
                  <a:pos x="13" y="47"/>
                </a:cxn>
                <a:cxn ang="0">
                  <a:pos x="1" y="67"/>
                </a:cxn>
                <a:cxn ang="0">
                  <a:pos x="1" y="67"/>
                </a:cxn>
                <a:cxn ang="0">
                  <a:pos x="0" y="69"/>
                </a:cxn>
                <a:cxn ang="0">
                  <a:pos x="1" y="72"/>
                </a:cxn>
                <a:cxn ang="0">
                  <a:pos x="4" y="75"/>
                </a:cxn>
                <a:cxn ang="0">
                  <a:pos x="8" y="76"/>
                </a:cxn>
                <a:cxn ang="0">
                  <a:pos x="9" y="75"/>
                </a:cxn>
                <a:cxn ang="0">
                  <a:pos x="12" y="73"/>
                </a:cxn>
                <a:cxn ang="0">
                  <a:pos x="12" y="73"/>
                </a:cxn>
                <a:cxn ang="0">
                  <a:pos x="21" y="56"/>
                </a:cxn>
                <a:cxn ang="0">
                  <a:pos x="32" y="41"/>
                </a:cxn>
                <a:cxn ang="0">
                  <a:pos x="32" y="41"/>
                </a:cxn>
                <a:cxn ang="0">
                  <a:pos x="35" y="33"/>
                </a:cxn>
                <a:cxn ang="0">
                  <a:pos x="41" y="24"/>
                </a:cxn>
                <a:cxn ang="0">
                  <a:pos x="45" y="16"/>
                </a:cxn>
                <a:cxn ang="0">
                  <a:pos x="47" y="13"/>
                </a:cxn>
                <a:cxn ang="0">
                  <a:pos x="51" y="10"/>
                </a:cxn>
                <a:cxn ang="0">
                  <a:pos x="51" y="10"/>
                </a:cxn>
                <a:cxn ang="0">
                  <a:pos x="52" y="9"/>
                </a:cxn>
                <a:cxn ang="0">
                  <a:pos x="54" y="7"/>
                </a:cxn>
                <a:cxn ang="0">
                  <a:pos x="52" y="3"/>
                </a:cxn>
                <a:cxn ang="0">
                  <a:pos x="50" y="0"/>
                </a:cxn>
                <a:cxn ang="0">
                  <a:pos x="47" y="0"/>
                </a:cxn>
                <a:cxn ang="0">
                  <a:pos x="46" y="0"/>
                </a:cxn>
                <a:cxn ang="0">
                  <a:pos x="46" y="0"/>
                </a:cxn>
              </a:cxnLst>
              <a:rect l="0" t="0" r="r" b="b"/>
              <a:pathLst>
                <a:path w="54" h="76">
                  <a:moveTo>
                    <a:pt x="46" y="0"/>
                  </a:moveTo>
                  <a:lnTo>
                    <a:pt x="46" y="0"/>
                  </a:lnTo>
                  <a:lnTo>
                    <a:pt x="39" y="7"/>
                  </a:lnTo>
                  <a:lnTo>
                    <a:pt x="34" y="13"/>
                  </a:lnTo>
                  <a:lnTo>
                    <a:pt x="30" y="21"/>
                  </a:lnTo>
                  <a:lnTo>
                    <a:pt x="26" y="29"/>
                  </a:lnTo>
                  <a:lnTo>
                    <a:pt x="26" y="29"/>
                  </a:lnTo>
                  <a:lnTo>
                    <a:pt x="13" y="47"/>
                  </a:lnTo>
                  <a:lnTo>
                    <a:pt x="1" y="67"/>
                  </a:lnTo>
                  <a:lnTo>
                    <a:pt x="1" y="67"/>
                  </a:lnTo>
                  <a:lnTo>
                    <a:pt x="0" y="69"/>
                  </a:lnTo>
                  <a:lnTo>
                    <a:pt x="1" y="72"/>
                  </a:lnTo>
                  <a:lnTo>
                    <a:pt x="4" y="75"/>
                  </a:lnTo>
                  <a:lnTo>
                    <a:pt x="8" y="76"/>
                  </a:lnTo>
                  <a:lnTo>
                    <a:pt x="9" y="75"/>
                  </a:lnTo>
                  <a:lnTo>
                    <a:pt x="12" y="73"/>
                  </a:lnTo>
                  <a:lnTo>
                    <a:pt x="12" y="73"/>
                  </a:lnTo>
                  <a:lnTo>
                    <a:pt x="21" y="56"/>
                  </a:lnTo>
                  <a:lnTo>
                    <a:pt x="32" y="41"/>
                  </a:lnTo>
                  <a:lnTo>
                    <a:pt x="32" y="41"/>
                  </a:lnTo>
                  <a:lnTo>
                    <a:pt x="35" y="33"/>
                  </a:lnTo>
                  <a:lnTo>
                    <a:pt x="41" y="24"/>
                  </a:lnTo>
                  <a:lnTo>
                    <a:pt x="45" y="16"/>
                  </a:lnTo>
                  <a:lnTo>
                    <a:pt x="47" y="13"/>
                  </a:lnTo>
                  <a:lnTo>
                    <a:pt x="51" y="10"/>
                  </a:lnTo>
                  <a:lnTo>
                    <a:pt x="51" y="10"/>
                  </a:lnTo>
                  <a:lnTo>
                    <a:pt x="52" y="9"/>
                  </a:lnTo>
                  <a:lnTo>
                    <a:pt x="54" y="7"/>
                  </a:lnTo>
                  <a:lnTo>
                    <a:pt x="52" y="3"/>
                  </a:lnTo>
                  <a:lnTo>
                    <a:pt x="50" y="0"/>
                  </a:lnTo>
                  <a:lnTo>
                    <a:pt x="47" y="0"/>
                  </a:lnTo>
                  <a:lnTo>
                    <a:pt x="46" y="0"/>
                  </a:lnTo>
                  <a:lnTo>
                    <a:pt x="46"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 name="Freeform 486">
              <a:extLst>
                <a:ext uri="{FF2B5EF4-FFF2-40B4-BE49-F238E27FC236}">
                  <a16:creationId xmlns:a16="http://schemas.microsoft.com/office/drawing/2014/main" id="{BF2C7A48-8264-9999-E942-720C61511CA9}"/>
                </a:ext>
              </a:extLst>
            </p:cNvPr>
            <p:cNvSpPr/>
            <p:nvPr/>
          </p:nvSpPr>
          <p:spPr bwMode="auto">
            <a:xfrm>
              <a:off x="3273426" y="1149350"/>
              <a:ext cx="12700" cy="23813"/>
            </a:xfrm>
            <a:custGeom>
              <a:avLst/>
              <a:gdLst/>
              <a:ahLst/>
              <a:cxnLst>
                <a:cxn ang="0">
                  <a:pos x="22" y="5"/>
                </a:cxn>
                <a:cxn ang="0">
                  <a:pos x="22" y="5"/>
                </a:cxn>
                <a:cxn ang="0">
                  <a:pos x="21" y="13"/>
                </a:cxn>
                <a:cxn ang="0">
                  <a:pos x="18" y="20"/>
                </a:cxn>
                <a:cxn ang="0">
                  <a:pos x="9" y="33"/>
                </a:cxn>
                <a:cxn ang="0">
                  <a:pos x="9" y="33"/>
                </a:cxn>
                <a:cxn ang="0">
                  <a:pos x="4" y="42"/>
                </a:cxn>
                <a:cxn ang="0">
                  <a:pos x="0" y="52"/>
                </a:cxn>
                <a:cxn ang="0">
                  <a:pos x="0" y="52"/>
                </a:cxn>
                <a:cxn ang="0">
                  <a:pos x="0" y="55"/>
                </a:cxn>
                <a:cxn ang="0">
                  <a:pos x="0" y="56"/>
                </a:cxn>
                <a:cxn ang="0">
                  <a:pos x="3" y="60"/>
                </a:cxn>
                <a:cxn ang="0">
                  <a:pos x="4" y="60"/>
                </a:cxn>
                <a:cxn ang="0">
                  <a:pos x="7" y="60"/>
                </a:cxn>
                <a:cxn ang="0">
                  <a:pos x="8" y="60"/>
                </a:cxn>
                <a:cxn ang="0">
                  <a:pos x="11" y="58"/>
                </a:cxn>
                <a:cxn ang="0">
                  <a:pos x="11" y="58"/>
                </a:cxn>
                <a:cxn ang="0">
                  <a:pos x="16" y="45"/>
                </a:cxn>
                <a:cxn ang="0">
                  <a:pos x="20" y="38"/>
                </a:cxn>
                <a:cxn ang="0">
                  <a:pos x="24" y="33"/>
                </a:cxn>
                <a:cxn ang="0">
                  <a:pos x="24" y="33"/>
                </a:cxn>
                <a:cxn ang="0">
                  <a:pos x="28" y="26"/>
                </a:cxn>
                <a:cxn ang="0">
                  <a:pos x="32" y="20"/>
                </a:cxn>
                <a:cxn ang="0">
                  <a:pos x="33" y="12"/>
                </a:cxn>
                <a:cxn ang="0">
                  <a:pos x="34" y="5"/>
                </a:cxn>
                <a:cxn ang="0">
                  <a:pos x="34" y="5"/>
                </a:cxn>
                <a:cxn ang="0">
                  <a:pos x="33" y="3"/>
                </a:cxn>
                <a:cxn ang="0">
                  <a:pos x="32" y="1"/>
                </a:cxn>
                <a:cxn ang="0">
                  <a:pos x="29" y="0"/>
                </a:cxn>
                <a:cxn ang="0">
                  <a:pos x="24" y="1"/>
                </a:cxn>
                <a:cxn ang="0">
                  <a:pos x="22" y="3"/>
                </a:cxn>
                <a:cxn ang="0">
                  <a:pos x="22" y="5"/>
                </a:cxn>
                <a:cxn ang="0">
                  <a:pos x="22" y="5"/>
                </a:cxn>
              </a:cxnLst>
              <a:rect l="0" t="0" r="r" b="b"/>
              <a:pathLst>
                <a:path w="34" h="60">
                  <a:moveTo>
                    <a:pt x="22" y="5"/>
                  </a:moveTo>
                  <a:lnTo>
                    <a:pt x="22" y="5"/>
                  </a:lnTo>
                  <a:lnTo>
                    <a:pt x="21" y="13"/>
                  </a:lnTo>
                  <a:lnTo>
                    <a:pt x="18" y="20"/>
                  </a:lnTo>
                  <a:lnTo>
                    <a:pt x="9" y="33"/>
                  </a:lnTo>
                  <a:lnTo>
                    <a:pt x="9" y="33"/>
                  </a:lnTo>
                  <a:lnTo>
                    <a:pt x="4" y="42"/>
                  </a:lnTo>
                  <a:lnTo>
                    <a:pt x="0" y="52"/>
                  </a:lnTo>
                  <a:lnTo>
                    <a:pt x="0" y="52"/>
                  </a:lnTo>
                  <a:lnTo>
                    <a:pt x="0" y="55"/>
                  </a:lnTo>
                  <a:lnTo>
                    <a:pt x="0" y="56"/>
                  </a:lnTo>
                  <a:lnTo>
                    <a:pt x="3" y="60"/>
                  </a:lnTo>
                  <a:lnTo>
                    <a:pt x="4" y="60"/>
                  </a:lnTo>
                  <a:lnTo>
                    <a:pt x="7" y="60"/>
                  </a:lnTo>
                  <a:lnTo>
                    <a:pt x="8" y="60"/>
                  </a:lnTo>
                  <a:lnTo>
                    <a:pt x="11" y="58"/>
                  </a:lnTo>
                  <a:lnTo>
                    <a:pt x="11" y="58"/>
                  </a:lnTo>
                  <a:lnTo>
                    <a:pt x="16" y="45"/>
                  </a:lnTo>
                  <a:lnTo>
                    <a:pt x="20" y="38"/>
                  </a:lnTo>
                  <a:lnTo>
                    <a:pt x="24" y="33"/>
                  </a:lnTo>
                  <a:lnTo>
                    <a:pt x="24" y="33"/>
                  </a:lnTo>
                  <a:lnTo>
                    <a:pt x="28" y="26"/>
                  </a:lnTo>
                  <a:lnTo>
                    <a:pt x="32" y="20"/>
                  </a:lnTo>
                  <a:lnTo>
                    <a:pt x="33" y="12"/>
                  </a:lnTo>
                  <a:lnTo>
                    <a:pt x="34" y="5"/>
                  </a:lnTo>
                  <a:lnTo>
                    <a:pt x="34" y="5"/>
                  </a:lnTo>
                  <a:lnTo>
                    <a:pt x="33" y="3"/>
                  </a:lnTo>
                  <a:lnTo>
                    <a:pt x="32" y="1"/>
                  </a:lnTo>
                  <a:lnTo>
                    <a:pt x="29" y="0"/>
                  </a:lnTo>
                  <a:lnTo>
                    <a:pt x="24" y="1"/>
                  </a:lnTo>
                  <a:lnTo>
                    <a:pt x="22" y="3"/>
                  </a:lnTo>
                  <a:lnTo>
                    <a:pt x="22" y="5"/>
                  </a:lnTo>
                  <a:lnTo>
                    <a:pt x="22"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 name="Freeform 487">
              <a:extLst>
                <a:ext uri="{FF2B5EF4-FFF2-40B4-BE49-F238E27FC236}">
                  <a16:creationId xmlns:a16="http://schemas.microsoft.com/office/drawing/2014/main" id="{5FC53A23-750A-38F5-38C1-D184DC3A76C7}"/>
                </a:ext>
              </a:extLst>
            </p:cNvPr>
            <p:cNvSpPr/>
            <p:nvPr/>
          </p:nvSpPr>
          <p:spPr bwMode="auto">
            <a:xfrm>
              <a:off x="3379788" y="1117600"/>
              <a:ext cx="12700" cy="15875"/>
            </a:xfrm>
            <a:custGeom>
              <a:avLst/>
              <a:gdLst/>
              <a:ahLst/>
              <a:cxnLst>
                <a:cxn ang="0">
                  <a:pos x="19" y="6"/>
                </a:cxn>
                <a:cxn ang="0">
                  <a:pos x="19" y="6"/>
                </a:cxn>
                <a:cxn ang="0">
                  <a:pos x="18" y="9"/>
                </a:cxn>
                <a:cxn ang="0">
                  <a:pos x="15" y="12"/>
                </a:cxn>
                <a:cxn ang="0">
                  <a:pos x="11" y="19"/>
                </a:cxn>
                <a:cxn ang="0">
                  <a:pos x="11" y="19"/>
                </a:cxn>
                <a:cxn ang="0">
                  <a:pos x="5" y="25"/>
                </a:cxn>
                <a:cxn ang="0">
                  <a:pos x="1" y="33"/>
                </a:cxn>
                <a:cxn ang="0">
                  <a:pos x="1" y="33"/>
                </a:cxn>
                <a:cxn ang="0">
                  <a:pos x="0" y="36"/>
                </a:cxn>
                <a:cxn ang="0">
                  <a:pos x="0" y="38"/>
                </a:cxn>
                <a:cxn ang="0">
                  <a:pos x="2" y="41"/>
                </a:cxn>
                <a:cxn ang="0">
                  <a:pos x="6" y="42"/>
                </a:cxn>
                <a:cxn ang="0">
                  <a:pos x="9" y="41"/>
                </a:cxn>
                <a:cxn ang="0">
                  <a:pos x="10" y="40"/>
                </a:cxn>
                <a:cxn ang="0">
                  <a:pos x="10" y="40"/>
                </a:cxn>
                <a:cxn ang="0">
                  <a:pos x="15" y="30"/>
                </a:cxn>
                <a:cxn ang="0">
                  <a:pos x="22" y="23"/>
                </a:cxn>
                <a:cxn ang="0">
                  <a:pos x="27" y="15"/>
                </a:cxn>
                <a:cxn ang="0">
                  <a:pos x="30" y="11"/>
                </a:cxn>
                <a:cxn ang="0">
                  <a:pos x="30" y="6"/>
                </a:cxn>
                <a:cxn ang="0">
                  <a:pos x="30" y="6"/>
                </a:cxn>
                <a:cxn ang="0">
                  <a:pos x="30" y="3"/>
                </a:cxn>
                <a:cxn ang="0">
                  <a:pos x="28" y="2"/>
                </a:cxn>
                <a:cxn ang="0">
                  <a:pos x="24" y="0"/>
                </a:cxn>
                <a:cxn ang="0">
                  <a:pos x="21" y="2"/>
                </a:cxn>
                <a:cxn ang="0">
                  <a:pos x="19" y="3"/>
                </a:cxn>
                <a:cxn ang="0">
                  <a:pos x="19" y="6"/>
                </a:cxn>
                <a:cxn ang="0">
                  <a:pos x="19" y="6"/>
                </a:cxn>
              </a:cxnLst>
              <a:rect l="0" t="0" r="r" b="b"/>
              <a:pathLst>
                <a:path w="30" h="42">
                  <a:moveTo>
                    <a:pt x="19" y="6"/>
                  </a:moveTo>
                  <a:lnTo>
                    <a:pt x="19" y="6"/>
                  </a:lnTo>
                  <a:lnTo>
                    <a:pt x="18" y="9"/>
                  </a:lnTo>
                  <a:lnTo>
                    <a:pt x="15" y="12"/>
                  </a:lnTo>
                  <a:lnTo>
                    <a:pt x="11" y="19"/>
                  </a:lnTo>
                  <a:lnTo>
                    <a:pt x="11" y="19"/>
                  </a:lnTo>
                  <a:lnTo>
                    <a:pt x="5" y="25"/>
                  </a:lnTo>
                  <a:lnTo>
                    <a:pt x="1" y="33"/>
                  </a:lnTo>
                  <a:lnTo>
                    <a:pt x="1" y="33"/>
                  </a:lnTo>
                  <a:lnTo>
                    <a:pt x="0" y="36"/>
                  </a:lnTo>
                  <a:lnTo>
                    <a:pt x="0" y="38"/>
                  </a:lnTo>
                  <a:lnTo>
                    <a:pt x="2" y="41"/>
                  </a:lnTo>
                  <a:lnTo>
                    <a:pt x="6" y="42"/>
                  </a:lnTo>
                  <a:lnTo>
                    <a:pt x="9" y="41"/>
                  </a:lnTo>
                  <a:lnTo>
                    <a:pt x="10" y="40"/>
                  </a:lnTo>
                  <a:lnTo>
                    <a:pt x="10" y="40"/>
                  </a:lnTo>
                  <a:lnTo>
                    <a:pt x="15" y="30"/>
                  </a:lnTo>
                  <a:lnTo>
                    <a:pt x="22" y="23"/>
                  </a:lnTo>
                  <a:lnTo>
                    <a:pt x="27" y="15"/>
                  </a:lnTo>
                  <a:lnTo>
                    <a:pt x="30" y="11"/>
                  </a:lnTo>
                  <a:lnTo>
                    <a:pt x="30" y="6"/>
                  </a:lnTo>
                  <a:lnTo>
                    <a:pt x="30" y="6"/>
                  </a:lnTo>
                  <a:lnTo>
                    <a:pt x="30" y="3"/>
                  </a:lnTo>
                  <a:lnTo>
                    <a:pt x="28" y="2"/>
                  </a:lnTo>
                  <a:lnTo>
                    <a:pt x="24" y="0"/>
                  </a:lnTo>
                  <a:lnTo>
                    <a:pt x="21" y="2"/>
                  </a:lnTo>
                  <a:lnTo>
                    <a:pt x="19" y="3"/>
                  </a:lnTo>
                  <a:lnTo>
                    <a:pt x="19" y="6"/>
                  </a:lnTo>
                  <a:lnTo>
                    <a:pt x="19"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 name="Freeform 488">
              <a:extLst>
                <a:ext uri="{FF2B5EF4-FFF2-40B4-BE49-F238E27FC236}">
                  <a16:creationId xmlns:a16="http://schemas.microsoft.com/office/drawing/2014/main" id="{EF586F82-9243-84EF-93F5-71FC20009E2D}"/>
                </a:ext>
              </a:extLst>
            </p:cNvPr>
            <p:cNvSpPr/>
            <p:nvPr/>
          </p:nvSpPr>
          <p:spPr bwMode="auto">
            <a:xfrm>
              <a:off x="3406776" y="1123950"/>
              <a:ext cx="14288" cy="19050"/>
            </a:xfrm>
            <a:custGeom>
              <a:avLst/>
              <a:gdLst/>
              <a:ahLst/>
              <a:cxnLst>
                <a:cxn ang="0">
                  <a:pos x="23" y="1"/>
                </a:cxn>
                <a:cxn ang="0">
                  <a:pos x="23" y="1"/>
                </a:cxn>
                <a:cxn ang="0">
                  <a:pos x="17" y="10"/>
                </a:cxn>
                <a:cxn ang="0">
                  <a:pos x="9" y="20"/>
                </a:cxn>
                <a:cxn ang="0">
                  <a:pos x="4" y="29"/>
                </a:cxn>
                <a:cxn ang="0">
                  <a:pos x="1" y="34"/>
                </a:cxn>
                <a:cxn ang="0">
                  <a:pos x="0" y="39"/>
                </a:cxn>
                <a:cxn ang="0">
                  <a:pos x="0" y="39"/>
                </a:cxn>
                <a:cxn ang="0">
                  <a:pos x="1" y="42"/>
                </a:cxn>
                <a:cxn ang="0">
                  <a:pos x="2" y="43"/>
                </a:cxn>
                <a:cxn ang="0">
                  <a:pos x="5" y="44"/>
                </a:cxn>
                <a:cxn ang="0">
                  <a:pos x="10" y="43"/>
                </a:cxn>
                <a:cxn ang="0">
                  <a:pos x="11" y="42"/>
                </a:cxn>
                <a:cxn ang="0">
                  <a:pos x="11" y="39"/>
                </a:cxn>
                <a:cxn ang="0">
                  <a:pos x="11" y="39"/>
                </a:cxn>
                <a:cxn ang="0">
                  <a:pos x="13" y="34"/>
                </a:cxn>
                <a:cxn ang="0">
                  <a:pos x="15" y="30"/>
                </a:cxn>
                <a:cxn ang="0">
                  <a:pos x="21" y="23"/>
                </a:cxn>
                <a:cxn ang="0">
                  <a:pos x="21" y="23"/>
                </a:cxn>
                <a:cxn ang="0">
                  <a:pos x="27" y="16"/>
                </a:cxn>
                <a:cxn ang="0">
                  <a:pos x="34" y="8"/>
                </a:cxn>
                <a:cxn ang="0">
                  <a:pos x="34" y="8"/>
                </a:cxn>
                <a:cxn ang="0">
                  <a:pos x="35" y="5"/>
                </a:cxn>
                <a:cxn ang="0">
                  <a:pos x="35" y="4"/>
                </a:cxn>
                <a:cxn ang="0">
                  <a:pos x="34" y="1"/>
                </a:cxn>
                <a:cxn ang="0">
                  <a:pos x="32" y="0"/>
                </a:cxn>
                <a:cxn ang="0">
                  <a:pos x="27" y="0"/>
                </a:cxn>
                <a:cxn ang="0">
                  <a:pos x="26" y="0"/>
                </a:cxn>
                <a:cxn ang="0">
                  <a:pos x="23" y="1"/>
                </a:cxn>
                <a:cxn ang="0">
                  <a:pos x="23" y="1"/>
                </a:cxn>
              </a:cxnLst>
              <a:rect l="0" t="0" r="r" b="b"/>
              <a:pathLst>
                <a:path w="35" h="44">
                  <a:moveTo>
                    <a:pt x="23" y="1"/>
                  </a:moveTo>
                  <a:lnTo>
                    <a:pt x="23" y="1"/>
                  </a:lnTo>
                  <a:lnTo>
                    <a:pt x="17" y="10"/>
                  </a:lnTo>
                  <a:lnTo>
                    <a:pt x="9" y="20"/>
                  </a:lnTo>
                  <a:lnTo>
                    <a:pt x="4" y="29"/>
                  </a:lnTo>
                  <a:lnTo>
                    <a:pt x="1" y="34"/>
                  </a:lnTo>
                  <a:lnTo>
                    <a:pt x="0" y="39"/>
                  </a:lnTo>
                  <a:lnTo>
                    <a:pt x="0" y="39"/>
                  </a:lnTo>
                  <a:lnTo>
                    <a:pt x="1" y="42"/>
                  </a:lnTo>
                  <a:lnTo>
                    <a:pt x="2" y="43"/>
                  </a:lnTo>
                  <a:lnTo>
                    <a:pt x="5" y="44"/>
                  </a:lnTo>
                  <a:lnTo>
                    <a:pt x="10" y="43"/>
                  </a:lnTo>
                  <a:lnTo>
                    <a:pt x="11" y="42"/>
                  </a:lnTo>
                  <a:lnTo>
                    <a:pt x="11" y="39"/>
                  </a:lnTo>
                  <a:lnTo>
                    <a:pt x="11" y="39"/>
                  </a:lnTo>
                  <a:lnTo>
                    <a:pt x="13" y="34"/>
                  </a:lnTo>
                  <a:lnTo>
                    <a:pt x="15" y="30"/>
                  </a:lnTo>
                  <a:lnTo>
                    <a:pt x="21" y="23"/>
                  </a:lnTo>
                  <a:lnTo>
                    <a:pt x="21" y="23"/>
                  </a:lnTo>
                  <a:lnTo>
                    <a:pt x="27" y="16"/>
                  </a:lnTo>
                  <a:lnTo>
                    <a:pt x="34" y="8"/>
                  </a:lnTo>
                  <a:lnTo>
                    <a:pt x="34" y="8"/>
                  </a:lnTo>
                  <a:lnTo>
                    <a:pt x="35" y="5"/>
                  </a:lnTo>
                  <a:lnTo>
                    <a:pt x="35" y="4"/>
                  </a:lnTo>
                  <a:lnTo>
                    <a:pt x="34" y="1"/>
                  </a:lnTo>
                  <a:lnTo>
                    <a:pt x="32" y="0"/>
                  </a:lnTo>
                  <a:lnTo>
                    <a:pt x="27" y="0"/>
                  </a:lnTo>
                  <a:lnTo>
                    <a:pt x="26" y="0"/>
                  </a:lnTo>
                  <a:lnTo>
                    <a:pt x="23" y="1"/>
                  </a:lnTo>
                  <a:lnTo>
                    <a:pt x="23"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 name="Freeform 489">
              <a:extLst>
                <a:ext uri="{FF2B5EF4-FFF2-40B4-BE49-F238E27FC236}">
                  <a16:creationId xmlns:a16="http://schemas.microsoft.com/office/drawing/2014/main" id="{AB3974C0-42C3-0B47-65F8-72CCB1C0A25E}"/>
                </a:ext>
              </a:extLst>
            </p:cNvPr>
            <p:cNvSpPr/>
            <p:nvPr/>
          </p:nvSpPr>
          <p:spPr bwMode="auto">
            <a:xfrm>
              <a:off x="3440113" y="1130300"/>
              <a:ext cx="14288" cy="23813"/>
            </a:xfrm>
            <a:custGeom>
              <a:avLst/>
              <a:gdLst/>
              <a:ahLst/>
              <a:cxnLst>
                <a:cxn ang="0">
                  <a:pos x="24" y="3"/>
                </a:cxn>
                <a:cxn ang="0">
                  <a:pos x="24" y="3"/>
                </a:cxn>
                <a:cxn ang="0">
                  <a:pos x="2" y="53"/>
                </a:cxn>
                <a:cxn ang="0">
                  <a:pos x="2" y="53"/>
                </a:cxn>
                <a:cxn ang="0">
                  <a:pos x="0" y="55"/>
                </a:cxn>
                <a:cxn ang="0">
                  <a:pos x="2" y="57"/>
                </a:cxn>
                <a:cxn ang="0">
                  <a:pos x="4" y="60"/>
                </a:cxn>
                <a:cxn ang="0">
                  <a:pos x="6" y="60"/>
                </a:cxn>
                <a:cxn ang="0">
                  <a:pos x="8" y="60"/>
                </a:cxn>
                <a:cxn ang="0">
                  <a:pos x="10" y="60"/>
                </a:cxn>
                <a:cxn ang="0">
                  <a:pos x="12" y="58"/>
                </a:cxn>
                <a:cxn ang="0">
                  <a:pos x="12" y="58"/>
                </a:cxn>
                <a:cxn ang="0">
                  <a:pos x="34" y="8"/>
                </a:cxn>
                <a:cxn ang="0">
                  <a:pos x="34" y="8"/>
                </a:cxn>
                <a:cxn ang="0">
                  <a:pos x="34" y="7"/>
                </a:cxn>
                <a:cxn ang="0">
                  <a:pos x="34" y="4"/>
                </a:cxn>
                <a:cxn ang="0">
                  <a:pos x="32" y="0"/>
                </a:cxn>
                <a:cxn ang="0">
                  <a:pos x="30" y="0"/>
                </a:cxn>
                <a:cxn ang="0">
                  <a:pos x="28" y="0"/>
                </a:cxn>
                <a:cxn ang="0">
                  <a:pos x="27" y="2"/>
                </a:cxn>
                <a:cxn ang="0">
                  <a:pos x="24" y="3"/>
                </a:cxn>
                <a:cxn ang="0">
                  <a:pos x="24" y="3"/>
                </a:cxn>
              </a:cxnLst>
              <a:rect l="0" t="0" r="r" b="b"/>
              <a:pathLst>
                <a:path w="34" h="60">
                  <a:moveTo>
                    <a:pt x="24" y="3"/>
                  </a:moveTo>
                  <a:lnTo>
                    <a:pt x="24" y="3"/>
                  </a:lnTo>
                  <a:lnTo>
                    <a:pt x="2" y="53"/>
                  </a:lnTo>
                  <a:lnTo>
                    <a:pt x="2" y="53"/>
                  </a:lnTo>
                  <a:lnTo>
                    <a:pt x="0" y="55"/>
                  </a:lnTo>
                  <a:lnTo>
                    <a:pt x="2" y="57"/>
                  </a:lnTo>
                  <a:lnTo>
                    <a:pt x="4" y="60"/>
                  </a:lnTo>
                  <a:lnTo>
                    <a:pt x="6" y="60"/>
                  </a:lnTo>
                  <a:lnTo>
                    <a:pt x="8" y="60"/>
                  </a:lnTo>
                  <a:lnTo>
                    <a:pt x="10" y="60"/>
                  </a:lnTo>
                  <a:lnTo>
                    <a:pt x="12" y="58"/>
                  </a:lnTo>
                  <a:lnTo>
                    <a:pt x="12" y="58"/>
                  </a:lnTo>
                  <a:lnTo>
                    <a:pt x="34" y="8"/>
                  </a:lnTo>
                  <a:lnTo>
                    <a:pt x="34" y="8"/>
                  </a:lnTo>
                  <a:lnTo>
                    <a:pt x="34" y="7"/>
                  </a:lnTo>
                  <a:lnTo>
                    <a:pt x="34" y="4"/>
                  </a:lnTo>
                  <a:lnTo>
                    <a:pt x="32" y="0"/>
                  </a:lnTo>
                  <a:lnTo>
                    <a:pt x="30" y="0"/>
                  </a:lnTo>
                  <a:lnTo>
                    <a:pt x="28" y="0"/>
                  </a:lnTo>
                  <a:lnTo>
                    <a:pt x="27" y="2"/>
                  </a:lnTo>
                  <a:lnTo>
                    <a:pt x="24" y="3"/>
                  </a:lnTo>
                  <a:lnTo>
                    <a:pt x="24"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 name="Freeform 490">
              <a:extLst>
                <a:ext uri="{FF2B5EF4-FFF2-40B4-BE49-F238E27FC236}">
                  <a16:creationId xmlns:a16="http://schemas.microsoft.com/office/drawing/2014/main" id="{49BF366C-E596-6971-A6EC-8803015C037A}"/>
                </a:ext>
              </a:extLst>
            </p:cNvPr>
            <p:cNvSpPr/>
            <p:nvPr/>
          </p:nvSpPr>
          <p:spPr bwMode="auto">
            <a:xfrm>
              <a:off x="3463926" y="1141413"/>
              <a:ext cx="15875" cy="26988"/>
            </a:xfrm>
            <a:custGeom>
              <a:avLst/>
              <a:gdLst/>
              <a:ahLst/>
              <a:cxnLst>
                <a:cxn ang="0">
                  <a:pos x="27" y="3"/>
                </a:cxn>
                <a:cxn ang="0">
                  <a:pos x="27" y="3"/>
                </a:cxn>
                <a:cxn ang="0">
                  <a:pos x="23" y="12"/>
                </a:cxn>
                <a:cxn ang="0">
                  <a:pos x="21" y="21"/>
                </a:cxn>
                <a:cxn ang="0">
                  <a:pos x="17" y="31"/>
                </a:cxn>
                <a:cxn ang="0">
                  <a:pos x="12" y="38"/>
                </a:cxn>
                <a:cxn ang="0">
                  <a:pos x="12" y="38"/>
                </a:cxn>
                <a:cxn ang="0">
                  <a:pos x="8" y="44"/>
                </a:cxn>
                <a:cxn ang="0">
                  <a:pos x="4" y="50"/>
                </a:cxn>
                <a:cxn ang="0">
                  <a:pos x="1" y="57"/>
                </a:cxn>
                <a:cxn ang="0">
                  <a:pos x="0" y="63"/>
                </a:cxn>
                <a:cxn ang="0">
                  <a:pos x="0" y="63"/>
                </a:cxn>
                <a:cxn ang="0">
                  <a:pos x="0" y="66"/>
                </a:cxn>
                <a:cxn ang="0">
                  <a:pos x="1" y="67"/>
                </a:cxn>
                <a:cxn ang="0">
                  <a:pos x="2" y="68"/>
                </a:cxn>
                <a:cxn ang="0">
                  <a:pos x="5" y="68"/>
                </a:cxn>
                <a:cxn ang="0">
                  <a:pos x="9" y="67"/>
                </a:cxn>
                <a:cxn ang="0">
                  <a:pos x="10" y="66"/>
                </a:cxn>
                <a:cxn ang="0">
                  <a:pos x="12" y="63"/>
                </a:cxn>
                <a:cxn ang="0">
                  <a:pos x="12" y="63"/>
                </a:cxn>
                <a:cxn ang="0">
                  <a:pos x="13" y="57"/>
                </a:cxn>
                <a:cxn ang="0">
                  <a:pos x="17" y="51"/>
                </a:cxn>
                <a:cxn ang="0">
                  <a:pos x="22" y="45"/>
                </a:cxn>
                <a:cxn ang="0">
                  <a:pos x="26" y="40"/>
                </a:cxn>
                <a:cxn ang="0">
                  <a:pos x="26" y="40"/>
                </a:cxn>
                <a:cxn ang="0">
                  <a:pos x="29" y="33"/>
                </a:cxn>
                <a:cxn ang="0">
                  <a:pos x="31" y="25"/>
                </a:cxn>
                <a:cxn ang="0">
                  <a:pos x="34" y="17"/>
                </a:cxn>
                <a:cxn ang="0">
                  <a:pos x="36" y="10"/>
                </a:cxn>
                <a:cxn ang="0">
                  <a:pos x="36" y="10"/>
                </a:cxn>
                <a:cxn ang="0">
                  <a:pos x="38" y="7"/>
                </a:cxn>
                <a:cxn ang="0">
                  <a:pos x="38" y="4"/>
                </a:cxn>
                <a:cxn ang="0">
                  <a:pos x="34" y="2"/>
                </a:cxn>
                <a:cxn ang="0">
                  <a:pos x="33" y="0"/>
                </a:cxn>
                <a:cxn ang="0">
                  <a:pos x="30" y="0"/>
                </a:cxn>
                <a:cxn ang="0">
                  <a:pos x="29" y="2"/>
                </a:cxn>
                <a:cxn ang="0">
                  <a:pos x="27" y="3"/>
                </a:cxn>
                <a:cxn ang="0">
                  <a:pos x="27" y="3"/>
                </a:cxn>
              </a:cxnLst>
              <a:rect l="0" t="0" r="r" b="b"/>
              <a:pathLst>
                <a:path w="38" h="68">
                  <a:moveTo>
                    <a:pt x="27" y="3"/>
                  </a:moveTo>
                  <a:lnTo>
                    <a:pt x="27" y="3"/>
                  </a:lnTo>
                  <a:lnTo>
                    <a:pt x="23" y="12"/>
                  </a:lnTo>
                  <a:lnTo>
                    <a:pt x="21" y="21"/>
                  </a:lnTo>
                  <a:lnTo>
                    <a:pt x="17" y="31"/>
                  </a:lnTo>
                  <a:lnTo>
                    <a:pt x="12" y="38"/>
                  </a:lnTo>
                  <a:lnTo>
                    <a:pt x="12" y="38"/>
                  </a:lnTo>
                  <a:lnTo>
                    <a:pt x="8" y="44"/>
                  </a:lnTo>
                  <a:lnTo>
                    <a:pt x="4" y="50"/>
                  </a:lnTo>
                  <a:lnTo>
                    <a:pt x="1" y="57"/>
                  </a:lnTo>
                  <a:lnTo>
                    <a:pt x="0" y="63"/>
                  </a:lnTo>
                  <a:lnTo>
                    <a:pt x="0" y="63"/>
                  </a:lnTo>
                  <a:lnTo>
                    <a:pt x="0" y="66"/>
                  </a:lnTo>
                  <a:lnTo>
                    <a:pt x="1" y="67"/>
                  </a:lnTo>
                  <a:lnTo>
                    <a:pt x="2" y="68"/>
                  </a:lnTo>
                  <a:lnTo>
                    <a:pt x="5" y="68"/>
                  </a:lnTo>
                  <a:lnTo>
                    <a:pt x="9" y="67"/>
                  </a:lnTo>
                  <a:lnTo>
                    <a:pt x="10" y="66"/>
                  </a:lnTo>
                  <a:lnTo>
                    <a:pt x="12" y="63"/>
                  </a:lnTo>
                  <a:lnTo>
                    <a:pt x="12" y="63"/>
                  </a:lnTo>
                  <a:lnTo>
                    <a:pt x="13" y="57"/>
                  </a:lnTo>
                  <a:lnTo>
                    <a:pt x="17" y="51"/>
                  </a:lnTo>
                  <a:lnTo>
                    <a:pt x="22" y="45"/>
                  </a:lnTo>
                  <a:lnTo>
                    <a:pt x="26" y="40"/>
                  </a:lnTo>
                  <a:lnTo>
                    <a:pt x="26" y="40"/>
                  </a:lnTo>
                  <a:lnTo>
                    <a:pt x="29" y="33"/>
                  </a:lnTo>
                  <a:lnTo>
                    <a:pt x="31" y="25"/>
                  </a:lnTo>
                  <a:lnTo>
                    <a:pt x="34" y="17"/>
                  </a:lnTo>
                  <a:lnTo>
                    <a:pt x="36" y="10"/>
                  </a:lnTo>
                  <a:lnTo>
                    <a:pt x="36" y="10"/>
                  </a:lnTo>
                  <a:lnTo>
                    <a:pt x="38" y="7"/>
                  </a:lnTo>
                  <a:lnTo>
                    <a:pt x="38" y="4"/>
                  </a:lnTo>
                  <a:lnTo>
                    <a:pt x="34" y="2"/>
                  </a:lnTo>
                  <a:lnTo>
                    <a:pt x="33" y="0"/>
                  </a:lnTo>
                  <a:lnTo>
                    <a:pt x="30" y="0"/>
                  </a:lnTo>
                  <a:lnTo>
                    <a:pt x="29" y="2"/>
                  </a:lnTo>
                  <a:lnTo>
                    <a:pt x="27" y="3"/>
                  </a:lnTo>
                  <a:lnTo>
                    <a:pt x="27"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 name="Freeform 491">
              <a:extLst>
                <a:ext uri="{FF2B5EF4-FFF2-40B4-BE49-F238E27FC236}">
                  <a16:creationId xmlns:a16="http://schemas.microsoft.com/office/drawing/2014/main" id="{CA00F088-70A9-56CC-A18E-71C1FF16EAB5}"/>
                </a:ext>
              </a:extLst>
            </p:cNvPr>
            <p:cNvSpPr/>
            <p:nvPr/>
          </p:nvSpPr>
          <p:spPr bwMode="auto">
            <a:xfrm>
              <a:off x="3489326" y="1144588"/>
              <a:ext cx="14288" cy="22225"/>
            </a:xfrm>
            <a:custGeom>
              <a:avLst/>
              <a:gdLst/>
              <a:ahLst/>
              <a:cxnLst>
                <a:cxn ang="0">
                  <a:pos x="23" y="3"/>
                </a:cxn>
                <a:cxn ang="0">
                  <a:pos x="23" y="3"/>
                </a:cxn>
                <a:cxn ang="0">
                  <a:pos x="17" y="15"/>
                </a:cxn>
                <a:cxn ang="0">
                  <a:pos x="9" y="26"/>
                </a:cxn>
                <a:cxn ang="0">
                  <a:pos x="4" y="38"/>
                </a:cxn>
                <a:cxn ang="0">
                  <a:pos x="1" y="45"/>
                </a:cxn>
                <a:cxn ang="0">
                  <a:pos x="0" y="51"/>
                </a:cxn>
                <a:cxn ang="0">
                  <a:pos x="0" y="51"/>
                </a:cxn>
                <a:cxn ang="0">
                  <a:pos x="1" y="54"/>
                </a:cxn>
                <a:cxn ang="0">
                  <a:pos x="3" y="57"/>
                </a:cxn>
                <a:cxn ang="0">
                  <a:pos x="6" y="58"/>
                </a:cxn>
                <a:cxn ang="0">
                  <a:pos x="10" y="57"/>
                </a:cxn>
                <a:cxn ang="0">
                  <a:pos x="12" y="54"/>
                </a:cxn>
                <a:cxn ang="0">
                  <a:pos x="12" y="51"/>
                </a:cxn>
                <a:cxn ang="0">
                  <a:pos x="12" y="51"/>
                </a:cxn>
                <a:cxn ang="0">
                  <a:pos x="13" y="46"/>
                </a:cxn>
                <a:cxn ang="0">
                  <a:pos x="14" y="41"/>
                </a:cxn>
                <a:cxn ang="0">
                  <a:pos x="21" y="29"/>
                </a:cxn>
                <a:cxn ang="0">
                  <a:pos x="27" y="19"/>
                </a:cxn>
                <a:cxn ang="0">
                  <a:pos x="34" y="9"/>
                </a:cxn>
                <a:cxn ang="0">
                  <a:pos x="34" y="9"/>
                </a:cxn>
                <a:cxn ang="0">
                  <a:pos x="35" y="7"/>
                </a:cxn>
                <a:cxn ang="0">
                  <a:pos x="34" y="4"/>
                </a:cxn>
                <a:cxn ang="0">
                  <a:pos x="31" y="2"/>
                </a:cxn>
                <a:cxn ang="0">
                  <a:pos x="27" y="0"/>
                </a:cxn>
                <a:cxn ang="0">
                  <a:pos x="26" y="2"/>
                </a:cxn>
                <a:cxn ang="0">
                  <a:pos x="23" y="3"/>
                </a:cxn>
                <a:cxn ang="0">
                  <a:pos x="23" y="3"/>
                </a:cxn>
              </a:cxnLst>
              <a:rect l="0" t="0" r="r" b="b"/>
              <a:pathLst>
                <a:path w="35" h="58">
                  <a:moveTo>
                    <a:pt x="23" y="3"/>
                  </a:moveTo>
                  <a:lnTo>
                    <a:pt x="23" y="3"/>
                  </a:lnTo>
                  <a:lnTo>
                    <a:pt x="17" y="15"/>
                  </a:lnTo>
                  <a:lnTo>
                    <a:pt x="9" y="26"/>
                  </a:lnTo>
                  <a:lnTo>
                    <a:pt x="4" y="38"/>
                  </a:lnTo>
                  <a:lnTo>
                    <a:pt x="1" y="45"/>
                  </a:lnTo>
                  <a:lnTo>
                    <a:pt x="0" y="51"/>
                  </a:lnTo>
                  <a:lnTo>
                    <a:pt x="0" y="51"/>
                  </a:lnTo>
                  <a:lnTo>
                    <a:pt x="1" y="54"/>
                  </a:lnTo>
                  <a:lnTo>
                    <a:pt x="3" y="57"/>
                  </a:lnTo>
                  <a:lnTo>
                    <a:pt x="6" y="58"/>
                  </a:lnTo>
                  <a:lnTo>
                    <a:pt x="10" y="57"/>
                  </a:lnTo>
                  <a:lnTo>
                    <a:pt x="12" y="54"/>
                  </a:lnTo>
                  <a:lnTo>
                    <a:pt x="12" y="51"/>
                  </a:lnTo>
                  <a:lnTo>
                    <a:pt x="12" y="51"/>
                  </a:lnTo>
                  <a:lnTo>
                    <a:pt x="13" y="46"/>
                  </a:lnTo>
                  <a:lnTo>
                    <a:pt x="14" y="41"/>
                  </a:lnTo>
                  <a:lnTo>
                    <a:pt x="21" y="29"/>
                  </a:lnTo>
                  <a:lnTo>
                    <a:pt x="27" y="19"/>
                  </a:lnTo>
                  <a:lnTo>
                    <a:pt x="34" y="9"/>
                  </a:lnTo>
                  <a:lnTo>
                    <a:pt x="34" y="9"/>
                  </a:lnTo>
                  <a:lnTo>
                    <a:pt x="35" y="7"/>
                  </a:lnTo>
                  <a:lnTo>
                    <a:pt x="34" y="4"/>
                  </a:lnTo>
                  <a:lnTo>
                    <a:pt x="31" y="2"/>
                  </a:lnTo>
                  <a:lnTo>
                    <a:pt x="27" y="0"/>
                  </a:lnTo>
                  <a:lnTo>
                    <a:pt x="26" y="2"/>
                  </a:lnTo>
                  <a:lnTo>
                    <a:pt x="23" y="3"/>
                  </a:lnTo>
                  <a:lnTo>
                    <a:pt x="23"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0" name="Freeform 492">
              <a:extLst>
                <a:ext uri="{FF2B5EF4-FFF2-40B4-BE49-F238E27FC236}">
                  <a16:creationId xmlns:a16="http://schemas.microsoft.com/office/drawing/2014/main" id="{669860FC-7FF7-42DC-4689-B7B5FA3B2CD3}"/>
                </a:ext>
              </a:extLst>
            </p:cNvPr>
            <p:cNvSpPr/>
            <p:nvPr/>
          </p:nvSpPr>
          <p:spPr bwMode="auto">
            <a:xfrm>
              <a:off x="3517901" y="1138238"/>
              <a:ext cx="9525" cy="12700"/>
            </a:xfrm>
            <a:custGeom>
              <a:avLst/>
              <a:gdLst/>
              <a:ahLst/>
              <a:cxnLst>
                <a:cxn ang="0">
                  <a:pos x="16" y="4"/>
                </a:cxn>
                <a:cxn ang="0">
                  <a:pos x="16" y="4"/>
                </a:cxn>
                <a:cxn ang="0">
                  <a:pos x="8" y="14"/>
                </a:cxn>
                <a:cxn ang="0">
                  <a:pos x="0" y="26"/>
                </a:cxn>
                <a:cxn ang="0">
                  <a:pos x="0" y="26"/>
                </a:cxn>
                <a:cxn ang="0">
                  <a:pos x="0" y="28"/>
                </a:cxn>
                <a:cxn ang="0">
                  <a:pos x="0" y="31"/>
                </a:cxn>
                <a:cxn ang="0">
                  <a:pos x="3" y="34"/>
                </a:cxn>
                <a:cxn ang="0">
                  <a:pos x="7" y="35"/>
                </a:cxn>
                <a:cxn ang="0">
                  <a:pos x="9" y="34"/>
                </a:cxn>
                <a:cxn ang="0">
                  <a:pos x="11" y="31"/>
                </a:cxn>
                <a:cxn ang="0">
                  <a:pos x="11" y="31"/>
                </a:cxn>
                <a:cxn ang="0">
                  <a:pos x="19" y="21"/>
                </a:cxn>
                <a:cxn ang="0">
                  <a:pos x="26" y="9"/>
                </a:cxn>
                <a:cxn ang="0">
                  <a:pos x="26" y="9"/>
                </a:cxn>
                <a:cxn ang="0">
                  <a:pos x="26" y="6"/>
                </a:cxn>
                <a:cxn ang="0">
                  <a:pos x="26" y="5"/>
                </a:cxn>
                <a:cxn ang="0">
                  <a:pos x="24" y="1"/>
                </a:cxn>
                <a:cxn ang="0">
                  <a:pos x="20" y="0"/>
                </a:cxn>
                <a:cxn ang="0">
                  <a:pos x="17" y="1"/>
                </a:cxn>
                <a:cxn ang="0">
                  <a:pos x="16" y="4"/>
                </a:cxn>
                <a:cxn ang="0">
                  <a:pos x="16" y="4"/>
                </a:cxn>
              </a:cxnLst>
              <a:rect l="0" t="0" r="r" b="b"/>
              <a:pathLst>
                <a:path w="26" h="35">
                  <a:moveTo>
                    <a:pt x="16" y="4"/>
                  </a:moveTo>
                  <a:lnTo>
                    <a:pt x="16" y="4"/>
                  </a:lnTo>
                  <a:lnTo>
                    <a:pt x="8" y="14"/>
                  </a:lnTo>
                  <a:lnTo>
                    <a:pt x="0" y="26"/>
                  </a:lnTo>
                  <a:lnTo>
                    <a:pt x="0" y="26"/>
                  </a:lnTo>
                  <a:lnTo>
                    <a:pt x="0" y="28"/>
                  </a:lnTo>
                  <a:lnTo>
                    <a:pt x="0" y="31"/>
                  </a:lnTo>
                  <a:lnTo>
                    <a:pt x="3" y="34"/>
                  </a:lnTo>
                  <a:lnTo>
                    <a:pt x="7" y="35"/>
                  </a:lnTo>
                  <a:lnTo>
                    <a:pt x="9" y="34"/>
                  </a:lnTo>
                  <a:lnTo>
                    <a:pt x="11" y="31"/>
                  </a:lnTo>
                  <a:lnTo>
                    <a:pt x="11" y="31"/>
                  </a:lnTo>
                  <a:lnTo>
                    <a:pt x="19" y="21"/>
                  </a:lnTo>
                  <a:lnTo>
                    <a:pt x="26" y="9"/>
                  </a:lnTo>
                  <a:lnTo>
                    <a:pt x="26" y="9"/>
                  </a:lnTo>
                  <a:lnTo>
                    <a:pt x="26" y="6"/>
                  </a:lnTo>
                  <a:lnTo>
                    <a:pt x="26" y="5"/>
                  </a:lnTo>
                  <a:lnTo>
                    <a:pt x="24" y="1"/>
                  </a:lnTo>
                  <a:lnTo>
                    <a:pt x="20" y="0"/>
                  </a:lnTo>
                  <a:lnTo>
                    <a:pt x="17" y="1"/>
                  </a:lnTo>
                  <a:lnTo>
                    <a:pt x="16" y="4"/>
                  </a:lnTo>
                  <a:lnTo>
                    <a:pt x="16"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1" name="Freeform 493">
              <a:extLst>
                <a:ext uri="{FF2B5EF4-FFF2-40B4-BE49-F238E27FC236}">
                  <a16:creationId xmlns:a16="http://schemas.microsoft.com/office/drawing/2014/main" id="{73552B5E-33A7-0061-FC15-266682772B51}"/>
                </a:ext>
              </a:extLst>
            </p:cNvPr>
            <p:cNvSpPr/>
            <p:nvPr/>
          </p:nvSpPr>
          <p:spPr bwMode="auto">
            <a:xfrm>
              <a:off x="3608388" y="1120775"/>
              <a:ext cx="14288" cy="17463"/>
            </a:xfrm>
            <a:custGeom>
              <a:avLst/>
              <a:gdLst/>
              <a:ahLst/>
              <a:cxnLst>
                <a:cxn ang="0">
                  <a:pos x="25" y="2"/>
                </a:cxn>
                <a:cxn ang="0">
                  <a:pos x="25" y="2"/>
                </a:cxn>
                <a:cxn ang="0">
                  <a:pos x="18" y="9"/>
                </a:cxn>
                <a:cxn ang="0">
                  <a:pos x="13" y="17"/>
                </a:cxn>
                <a:cxn ang="0">
                  <a:pos x="8" y="25"/>
                </a:cxn>
                <a:cxn ang="0">
                  <a:pos x="2" y="32"/>
                </a:cxn>
                <a:cxn ang="0">
                  <a:pos x="2" y="32"/>
                </a:cxn>
                <a:cxn ang="0">
                  <a:pos x="1" y="35"/>
                </a:cxn>
                <a:cxn ang="0">
                  <a:pos x="0" y="36"/>
                </a:cxn>
                <a:cxn ang="0">
                  <a:pos x="2" y="40"/>
                </a:cxn>
                <a:cxn ang="0">
                  <a:pos x="6" y="42"/>
                </a:cxn>
                <a:cxn ang="0">
                  <a:pos x="8" y="42"/>
                </a:cxn>
                <a:cxn ang="0">
                  <a:pos x="10" y="40"/>
                </a:cxn>
                <a:cxn ang="0">
                  <a:pos x="10" y="40"/>
                </a:cxn>
                <a:cxn ang="0">
                  <a:pos x="16" y="34"/>
                </a:cxn>
                <a:cxn ang="0">
                  <a:pos x="22" y="26"/>
                </a:cxn>
                <a:cxn ang="0">
                  <a:pos x="27" y="17"/>
                </a:cxn>
                <a:cxn ang="0">
                  <a:pos x="33" y="10"/>
                </a:cxn>
                <a:cxn ang="0">
                  <a:pos x="33" y="10"/>
                </a:cxn>
                <a:cxn ang="0">
                  <a:pos x="34" y="8"/>
                </a:cxn>
                <a:cxn ang="0">
                  <a:pos x="35" y="6"/>
                </a:cxn>
                <a:cxn ang="0">
                  <a:pos x="33" y="2"/>
                </a:cxn>
                <a:cxn ang="0">
                  <a:pos x="29" y="0"/>
                </a:cxn>
                <a:cxn ang="0">
                  <a:pos x="27" y="1"/>
                </a:cxn>
                <a:cxn ang="0">
                  <a:pos x="25" y="2"/>
                </a:cxn>
                <a:cxn ang="0">
                  <a:pos x="25" y="2"/>
                </a:cxn>
              </a:cxnLst>
              <a:rect l="0" t="0" r="r" b="b"/>
              <a:pathLst>
                <a:path w="35" h="42">
                  <a:moveTo>
                    <a:pt x="25" y="2"/>
                  </a:moveTo>
                  <a:lnTo>
                    <a:pt x="25" y="2"/>
                  </a:lnTo>
                  <a:lnTo>
                    <a:pt x="18" y="9"/>
                  </a:lnTo>
                  <a:lnTo>
                    <a:pt x="13" y="17"/>
                  </a:lnTo>
                  <a:lnTo>
                    <a:pt x="8" y="25"/>
                  </a:lnTo>
                  <a:lnTo>
                    <a:pt x="2" y="32"/>
                  </a:lnTo>
                  <a:lnTo>
                    <a:pt x="2" y="32"/>
                  </a:lnTo>
                  <a:lnTo>
                    <a:pt x="1" y="35"/>
                  </a:lnTo>
                  <a:lnTo>
                    <a:pt x="0" y="36"/>
                  </a:lnTo>
                  <a:lnTo>
                    <a:pt x="2" y="40"/>
                  </a:lnTo>
                  <a:lnTo>
                    <a:pt x="6" y="42"/>
                  </a:lnTo>
                  <a:lnTo>
                    <a:pt x="8" y="42"/>
                  </a:lnTo>
                  <a:lnTo>
                    <a:pt x="10" y="40"/>
                  </a:lnTo>
                  <a:lnTo>
                    <a:pt x="10" y="40"/>
                  </a:lnTo>
                  <a:lnTo>
                    <a:pt x="16" y="34"/>
                  </a:lnTo>
                  <a:lnTo>
                    <a:pt x="22" y="26"/>
                  </a:lnTo>
                  <a:lnTo>
                    <a:pt x="27" y="17"/>
                  </a:lnTo>
                  <a:lnTo>
                    <a:pt x="33" y="10"/>
                  </a:lnTo>
                  <a:lnTo>
                    <a:pt x="33" y="10"/>
                  </a:lnTo>
                  <a:lnTo>
                    <a:pt x="34" y="8"/>
                  </a:lnTo>
                  <a:lnTo>
                    <a:pt x="35" y="6"/>
                  </a:lnTo>
                  <a:lnTo>
                    <a:pt x="33" y="2"/>
                  </a:lnTo>
                  <a:lnTo>
                    <a:pt x="29" y="0"/>
                  </a:lnTo>
                  <a:lnTo>
                    <a:pt x="27" y="1"/>
                  </a:lnTo>
                  <a:lnTo>
                    <a:pt x="25" y="2"/>
                  </a:lnTo>
                  <a:lnTo>
                    <a:pt x="2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2" name="Freeform 494">
              <a:extLst>
                <a:ext uri="{FF2B5EF4-FFF2-40B4-BE49-F238E27FC236}">
                  <a16:creationId xmlns:a16="http://schemas.microsoft.com/office/drawing/2014/main" id="{76D59854-FB53-89C9-6912-A873AB811E0F}"/>
                </a:ext>
              </a:extLst>
            </p:cNvPr>
            <p:cNvSpPr/>
            <p:nvPr/>
          </p:nvSpPr>
          <p:spPr bwMode="auto">
            <a:xfrm>
              <a:off x="3640138" y="1130300"/>
              <a:ext cx="9525" cy="17463"/>
            </a:xfrm>
            <a:custGeom>
              <a:avLst/>
              <a:gdLst/>
              <a:ahLst/>
              <a:cxnLst>
                <a:cxn ang="0">
                  <a:pos x="10" y="6"/>
                </a:cxn>
                <a:cxn ang="0">
                  <a:pos x="10" y="6"/>
                </a:cxn>
                <a:cxn ang="0">
                  <a:pos x="9" y="13"/>
                </a:cxn>
                <a:cxn ang="0">
                  <a:pos x="7" y="20"/>
                </a:cxn>
                <a:cxn ang="0">
                  <a:pos x="0" y="33"/>
                </a:cxn>
                <a:cxn ang="0">
                  <a:pos x="0" y="33"/>
                </a:cxn>
                <a:cxn ang="0">
                  <a:pos x="0" y="36"/>
                </a:cxn>
                <a:cxn ang="0">
                  <a:pos x="0" y="38"/>
                </a:cxn>
                <a:cxn ang="0">
                  <a:pos x="3" y="41"/>
                </a:cxn>
                <a:cxn ang="0">
                  <a:pos x="7" y="42"/>
                </a:cxn>
                <a:cxn ang="0">
                  <a:pos x="8" y="41"/>
                </a:cxn>
                <a:cxn ang="0">
                  <a:pos x="10" y="40"/>
                </a:cxn>
                <a:cxn ang="0">
                  <a:pos x="10" y="40"/>
                </a:cxn>
                <a:cxn ang="0">
                  <a:pos x="18" y="23"/>
                </a:cxn>
                <a:cxn ang="0">
                  <a:pos x="21" y="15"/>
                </a:cxn>
                <a:cxn ang="0">
                  <a:pos x="22" y="6"/>
                </a:cxn>
                <a:cxn ang="0">
                  <a:pos x="22" y="6"/>
                </a:cxn>
                <a:cxn ang="0">
                  <a:pos x="22" y="3"/>
                </a:cxn>
                <a:cxn ang="0">
                  <a:pos x="21" y="2"/>
                </a:cxn>
                <a:cxn ang="0">
                  <a:pos x="17" y="0"/>
                </a:cxn>
                <a:cxn ang="0">
                  <a:pos x="13" y="2"/>
                </a:cxn>
                <a:cxn ang="0">
                  <a:pos x="12" y="3"/>
                </a:cxn>
                <a:cxn ang="0">
                  <a:pos x="10" y="6"/>
                </a:cxn>
                <a:cxn ang="0">
                  <a:pos x="10" y="6"/>
                </a:cxn>
              </a:cxnLst>
              <a:rect l="0" t="0" r="r" b="b"/>
              <a:pathLst>
                <a:path w="22" h="42">
                  <a:moveTo>
                    <a:pt x="10" y="6"/>
                  </a:moveTo>
                  <a:lnTo>
                    <a:pt x="10" y="6"/>
                  </a:lnTo>
                  <a:lnTo>
                    <a:pt x="9" y="13"/>
                  </a:lnTo>
                  <a:lnTo>
                    <a:pt x="7" y="20"/>
                  </a:lnTo>
                  <a:lnTo>
                    <a:pt x="0" y="33"/>
                  </a:lnTo>
                  <a:lnTo>
                    <a:pt x="0" y="33"/>
                  </a:lnTo>
                  <a:lnTo>
                    <a:pt x="0" y="36"/>
                  </a:lnTo>
                  <a:lnTo>
                    <a:pt x="0" y="38"/>
                  </a:lnTo>
                  <a:lnTo>
                    <a:pt x="3" y="41"/>
                  </a:lnTo>
                  <a:lnTo>
                    <a:pt x="7" y="42"/>
                  </a:lnTo>
                  <a:lnTo>
                    <a:pt x="8" y="41"/>
                  </a:lnTo>
                  <a:lnTo>
                    <a:pt x="10" y="40"/>
                  </a:lnTo>
                  <a:lnTo>
                    <a:pt x="10" y="40"/>
                  </a:lnTo>
                  <a:lnTo>
                    <a:pt x="18" y="23"/>
                  </a:lnTo>
                  <a:lnTo>
                    <a:pt x="21" y="15"/>
                  </a:lnTo>
                  <a:lnTo>
                    <a:pt x="22" y="6"/>
                  </a:lnTo>
                  <a:lnTo>
                    <a:pt x="22" y="6"/>
                  </a:lnTo>
                  <a:lnTo>
                    <a:pt x="22" y="3"/>
                  </a:lnTo>
                  <a:lnTo>
                    <a:pt x="21" y="2"/>
                  </a:lnTo>
                  <a:lnTo>
                    <a:pt x="17" y="0"/>
                  </a:lnTo>
                  <a:lnTo>
                    <a:pt x="13" y="2"/>
                  </a:lnTo>
                  <a:lnTo>
                    <a:pt x="12" y="3"/>
                  </a:lnTo>
                  <a:lnTo>
                    <a:pt x="10" y="6"/>
                  </a:lnTo>
                  <a:lnTo>
                    <a:pt x="10"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3" name="Freeform 495">
              <a:extLst>
                <a:ext uri="{FF2B5EF4-FFF2-40B4-BE49-F238E27FC236}">
                  <a16:creationId xmlns:a16="http://schemas.microsoft.com/office/drawing/2014/main" id="{A96D4C22-71C4-FCDC-454C-FDD9507869B7}"/>
                </a:ext>
              </a:extLst>
            </p:cNvPr>
            <p:cNvSpPr/>
            <p:nvPr/>
          </p:nvSpPr>
          <p:spPr bwMode="auto">
            <a:xfrm>
              <a:off x="3662363" y="1141413"/>
              <a:ext cx="14288" cy="23813"/>
            </a:xfrm>
            <a:custGeom>
              <a:avLst/>
              <a:gdLst/>
              <a:ahLst/>
              <a:cxnLst>
                <a:cxn ang="0">
                  <a:pos x="24" y="7"/>
                </a:cxn>
                <a:cxn ang="0">
                  <a:pos x="24" y="7"/>
                </a:cxn>
                <a:cxn ang="0">
                  <a:pos x="22" y="14"/>
                </a:cxn>
                <a:cxn ang="0">
                  <a:pos x="19" y="19"/>
                </a:cxn>
                <a:cxn ang="0">
                  <a:pos x="12" y="31"/>
                </a:cxn>
                <a:cxn ang="0">
                  <a:pos x="12" y="31"/>
                </a:cxn>
                <a:cxn ang="0">
                  <a:pos x="5" y="42"/>
                </a:cxn>
                <a:cxn ang="0">
                  <a:pos x="0" y="54"/>
                </a:cxn>
                <a:cxn ang="0">
                  <a:pos x="0" y="54"/>
                </a:cxn>
                <a:cxn ang="0">
                  <a:pos x="0" y="57"/>
                </a:cxn>
                <a:cxn ang="0">
                  <a:pos x="2" y="59"/>
                </a:cxn>
                <a:cxn ang="0">
                  <a:pos x="5" y="62"/>
                </a:cxn>
                <a:cxn ang="0">
                  <a:pos x="9" y="61"/>
                </a:cxn>
                <a:cxn ang="0">
                  <a:pos x="11" y="59"/>
                </a:cxn>
                <a:cxn ang="0">
                  <a:pos x="12" y="58"/>
                </a:cxn>
                <a:cxn ang="0">
                  <a:pos x="12" y="58"/>
                </a:cxn>
                <a:cxn ang="0">
                  <a:pos x="13" y="50"/>
                </a:cxn>
                <a:cxn ang="0">
                  <a:pos x="17" y="45"/>
                </a:cxn>
                <a:cxn ang="0">
                  <a:pos x="24" y="32"/>
                </a:cxn>
                <a:cxn ang="0">
                  <a:pos x="32" y="20"/>
                </a:cxn>
                <a:cxn ang="0">
                  <a:pos x="33" y="14"/>
                </a:cxn>
                <a:cxn ang="0">
                  <a:pos x="34" y="7"/>
                </a:cxn>
                <a:cxn ang="0">
                  <a:pos x="34" y="7"/>
                </a:cxn>
                <a:cxn ang="0">
                  <a:pos x="34" y="4"/>
                </a:cxn>
                <a:cxn ang="0">
                  <a:pos x="33" y="2"/>
                </a:cxn>
                <a:cxn ang="0">
                  <a:pos x="29" y="0"/>
                </a:cxn>
                <a:cxn ang="0">
                  <a:pos x="25" y="2"/>
                </a:cxn>
                <a:cxn ang="0">
                  <a:pos x="24" y="4"/>
                </a:cxn>
                <a:cxn ang="0">
                  <a:pos x="24" y="7"/>
                </a:cxn>
                <a:cxn ang="0">
                  <a:pos x="24" y="7"/>
                </a:cxn>
              </a:cxnLst>
              <a:rect l="0" t="0" r="r" b="b"/>
              <a:pathLst>
                <a:path w="34" h="62">
                  <a:moveTo>
                    <a:pt x="24" y="7"/>
                  </a:moveTo>
                  <a:lnTo>
                    <a:pt x="24" y="7"/>
                  </a:lnTo>
                  <a:lnTo>
                    <a:pt x="22" y="14"/>
                  </a:lnTo>
                  <a:lnTo>
                    <a:pt x="19" y="19"/>
                  </a:lnTo>
                  <a:lnTo>
                    <a:pt x="12" y="31"/>
                  </a:lnTo>
                  <a:lnTo>
                    <a:pt x="12" y="31"/>
                  </a:lnTo>
                  <a:lnTo>
                    <a:pt x="5" y="42"/>
                  </a:lnTo>
                  <a:lnTo>
                    <a:pt x="0" y="54"/>
                  </a:lnTo>
                  <a:lnTo>
                    <a:pt x="0" y="54"/>
                  </a:lnTo>
                  <a:lnTo>
                    <a:pt x="0" y="57"/>
                  </a:lnTo>
                  <a:lnTo>
                    <a:pt x="2" y="59"/>
                  </a:lnTo>
                  <a:lnTo>
                    <a:pt x="5" y="62"/>
                  </a:lnTo>
                  <a:lnTo>
                    <a:pt x="9" y="61"/>
                  </a:lnTo>
                  <a:lnTo>
                    <a:pt x="11" y="59"/>
                  </a:lnTo>
                  <a:lnTo>
                    <a:pt x="12" y="58"/>
                  </a:lnTo>
                  <a:lnTo>
                    <a:pt x="12" y="58"/>
                  </a:lnTo>
                  <a:lnTo>
                    <a:pt x="13" y="50"/>
                  </a:lnTo>
                  <a:lnTo>
                    <a:pt x="17" y="45"/>
                  </a:lnTo>
                  <a:lnTo>
                    <a:pt x="24" y="32"/>
                  </a:lnTo>
                  <a:lnTo>
                    <a:pt x="32" y="20"/>
                  </a:lnTo>
                  <a:lnTo>
                    <a:pt x="33" y="14"/>
                  </a:lnTo>
                  <a:lnTo>
                    <a:pt x="34" y="7"/>
                  </a:lnTo>
                  <a:lnTo>
                    <a:pt x="34" y="7"/>
                  </a:lnTo>
                  <a:lnTo>
                    <a:pt x="34" y="4"/>
                  </a:lnTo>
                  <a:lnTo>
                    <a:pt x="33" y="2"/>
                  </a:lnTo>
                  <a:lnTo>
                    <a:pt x="29" y="0"/>
                  </a:lnTo>
                  <a:lnTo>
                    <a:pt x="25" y="2"/>
                  </a:lnTo>
                  <a:lnTo>
                    <a:pt x="24" y="4"/>
                  </a:lnTo>
                  <a:lnTo>
                    <a:pt x="24" y="7"/>
                  </a:lnTo>
                  <a:lnTo>
                    <a:pt x="24" y="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4" name="Freeform 496">
              <a:extLst>
                <a:ext uri="{FF2B5EF4-FFF2-40B4-BE49-F238E27FC236}">
                  <a16:creationId xmlns:a16="http://schemas.microsoft.com/office/drawing/2014/main" id="{29C13790-D188-2150-9B22-6F82091F00B0}"/>
                </a:ext>
              </a:extLst>
            </p:cNvPr>
            <p:cNvSpPr/>
            <p:nvPr/>
          </p:nvSpPr>
          <p:spPr bwMode="auto">
            <a:xfrm>
              <a:off x="3681413" y="1150938"/>
              <a:ext cx="15875" cy="25400"/>
            </a:xfrm>
            <a:custGeom>
              <a:avLst/>
              <a:gdLst/>
              <a:ahLst/>
              <a:cxnLst>
                <a:cxn ang="0">
                  <a:pos x="29" y="1"/>
                </a:cxn>
                <a:cxn ang="0">
                  <a:pos x="29" y="1"/>
                </a:cxn>
                <a:cxn ang="0">
                  <a:pos x="22" y="6"/>
                </a:cxn>
                <a:cxn ang="0">
                  <a:pos x="18" y="12"/>
                </a:cxn>
                <a:cxn ang="0">
                  <a:pos x="12" y="25"/>
                </a:cxn>
                <a:cxn ang="0">
                  <a:pos x="6" y="38"/>
                </a:cxn>
                <a:cxn ang="0">
                  <a:pos x="1" y="52"/>
                </a:cxn>
                <a:cxn ang="0">
                  <a:pos x="1" y="52"/>
                </a:cxn>
                <a:cxn ang="0">
                  <a:pos x="0" y="54"/>
                </a:cxn>
                <a:cxn ang="0">
                  <a:pos x="0" y="56"/>
                </a:cxn>
                <a:cxn ang="0">
                  <a:pos x="3" y="60"/>
                </a:cxn>
                <a:cxn ang="0">
                  <a:pos x="5" y="60"/>
                </a:cxn>
                <a:cxn ang="0">
                  <a:pos x="8" y="60"/>
                </a:cxn>
                <a:cxn ang="0">
                  <a:pos x="9" y="59"/>
                </a:cxn>
                <a:cxn ang="0">
                  <a:pos x="10" y="57"/>
                </a:cxn>
                <a:cxn ang="0">
                  <a:pos x="10" y="57"/>
                </a:cxn>
                <a:cxn ang="0">
                  <a:pos x="16" y="44"/>
                </a:cxn>
                <a:cxn ang="0">
                  <a:pos x="21" y="31"/>
                </a:cxn>
                <a:cxn ang="0">
                  <a:pos x="27" y="20"/>
                </a:cxn>
                <a:cxn ang="0">
                  <a:pos x="31" y="14"/>
                </a:cxn>
                <a:cxn ang="0">
                  <a:pos x="37" y="9"/>
                </a:cxn>
                <a:cxn ang="0">
                  <a:pos x="37" y="9"/>
                </a:cxn>
                <a:cxn ang="0">
                  <a:pos x="38" y="8"/>
                </a:cxn>
                <a:cxn ang="0">
                  <a:pos x="38" y="5"/>
                </a:cxn>
                <a:cxn ang="0">
                  <a:pos x="38" y="4"/>
                </a:cxn>
                <a:cxn ang="0">
                  <a:pos x="37" y="1"/>
                </a:cxn>
                <a:cxn ang="0">
                  <a:pos x="33" y="0"/>
                </a:cxn>
                <a:cxn ang="0">
                  <a:pos x="30" y="0"/>
                </a:cxn>
                <a:cxn ang="0">
                  <a:pos x="29" y="1"/>
                </a:cxn>
                <a:cxn ang="0">
                  <a:pos x="29" y="1"/>
                </a:cxn>
              </a:cxnLst>
              <a:rect l="0" t="0" r="r" b="b"/>
              <a:pathLst>
                <a:path w="38" h="60">
                  <a:moveTo>
                    <a:pt x="29" y="1"/>
                  </a:moveTo>
                  <a:lnTo>
                    <a:pt x="29" y="1"/>
                  </a:lnTo>
                  <a:lnTo>
                    <a:pt x="22" y="6"/>
                  </a:lnTo>
                  <a:lnTo>
                    <a:pt x="18" y="12"/>
                  </a:lnTo>
                  <a:lnTo>
                    <a:pt x="12" y="25"/>
                  </a:lnTo>
                  <a:lnTo>
                    <a:pt x="6" y="38"/>
                  </a:lnTo>
                  <a:lnTo>
                    <a:pt x="1" y="52"/>
                  </a:lnTo>
                  <a:lnTo>
                    <a:pt x="1" y="52"/>
                  </a:lnTo>
                  <a:lnTo>
                    <a:pt x="0" y="54"/>
                  </a:lnTo>
                  <a:lnTo>
                    <a:pt x="0" y="56"/>
                  </a:lnTo>
                  <a:lnTo>
                    <a:pt x="3" y="60"/>
                  </a:lnTo>
                  <a:lnTo>
                    <a:pt x="5" y="60"/>
                  </a:lnTo>
                  <a:lnTo>
                    <a:pt x="8" y="60"/>
                  </a:lnTo>
                  <a:lnTo>
                    <a:pt x="9" y="59"/>
                  </a:lnTo>
                  <a:lnTo>
                    <a:pt x="10" y="57"/>
                  </a:lnTo>
                  <a:lnTo>
                    <a:pt x="10" y="57"/>
                  </a:lnTo>
                  <a:lnTo>
                    <a:pt x="16" y="44"/>
                  </a:lnTo>
                  <a:lnTo>
                    <a:pt x="21" y="31"/>
                  </a:lnTo>
                  <a:lnTo>
                    <a:pt x="27" y="20"/>
                  </a:lnTo>
                  <a:lnTo>
                    <a:pt x="31" y="14"/>
                  </a:lnTo>
                  <a:lnTo>
                    <a:pt x="37" y="9"/>
                  </a:lnTo>
                  <a:lnTo>
                    <a:pt x="37" y="9"/>
                  </a:lnTo>
                  <a:lnTo>
                    <a:pt x="38" y="8"/>
                  </a:lnTo>
                  <a:lnTo>
                    <a:pt x="38" y="5"/>
                  </a:lnTo>
                  <a:lnTo>
                    <a:pt x="38" y="4"/>
                  </a:lnTo>
                  <a:lnTo>
                    <a:pt x="37" y="1"/>
                  </a:lnTo>
                  <a:lnTo>
                    <a:pt x="33" y="0"/>
                  </a:lnTo>
                  <a:lnTo>
                    <a:pt x="30" y="0"/>
                  </a:lnTo>
                  <a:lnTo>
                    <a:pt x="29" y="1"/>
                  </a:lnTo>
                  <a:lnTo>
                    <a:pt x="2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5" name="Freeform 497">
              <a:extLst>
                <a:ext uri="{FF2B5EF4-FFF2-40B4-BE49-F238E27FC236}">
                  <a16:creationId xmlns:a16="http://schemas.microsoft.com/office/drawing/2014/main" id="{2FB10707-D0EE-097E-8D6B-CC7AFE9A94D6}"/>
                </a:ext>
              </a:extLst>
            </p:cNvPr>
            <p:cNvSpPr/>
            <p:nvPr/>
          </p:nvSpPr>
          <p:spPr bwMode="auto">
            <a:xfrm>
              <a:off x="3708401" y="1157288"/>
              <a:ext cx="9525" cy="19050"/>
            </a:xfrm>
            <a:custGeom>
              <a:avLst/>
              <a:gdLst/>
              <a:ahLst/>
              <a:cxnLst>
                <a:cxn ang="0">
                  <a:pos x="16" y="7"/>
                </a:cxn>
                <a:cxn ang="0">
                  <a:pos x="16" y="7"/>
                </a:cxn>
                <a:cxn ang="0">
                  <a:pos x="14" y="11"/>
                </a:cxn>
                <a:cxn ang="0">
                  <a:pos x="12" y="15"/>
                </a:cxn>
                <a:cxn ang="0">
                  <a:pos x="7" y="23"/>
                </a:cxn>
                <a:cxn ang="0">
                  <a:pos x="7" y="23"/>
                </a:cxn>
                <a:cxn ang="0">
                  <a:pos x="3" y="32"/>
                </a:cxn>
                <a:cxn ang="0">
                  <a:pos x="1" y="36"/>
                </a:cxn>
                <a:cxn ang="0">
                  <a:pos x="0" y="41"/>
                </a:cxn>
                <a:cxn ang="0">
                  <a:pos x="0" y="41"/>
                </a:cxn>
                <a:cxn ang="0">
                  <a:pos x="1" y="43"/>
                </a:cxn>
                <a:cxn ang="0">
                  <a:pos x="3" y="45"/>
                </a:cxn>
                <a:cxn ang="0">
                  <a:pos x="7" y="46"/>
                </a:cxn>
                <a:cxn ang="0">
                  <a:pos x="10" y="45"/>
                </a:cxn>
                <a:cxn ang="0">
                  <a:pos x="12" y="43"/>
                </a:cxn>
                <a:cxn ang="0">
                  <a:pos x="12" y="41"/>
                </a:cxn>
                <a:cxn ang="0">
                  <a:pos x="12" y="41"/>
                </a:cxn>
                <a:cxn ang="0">
                  <a:pos x="13" y="36"/>
                </a:cxn>
                <a:cxn ang="0">
                  <a:pos x="16" y="30"/>
                </a:cxn>
                <a:cxn ang="0">
                  <a:pos x="21" y="23"/>
                </a:cxn>
                <a:cxn ang="0">
                  <a:pos x="21" y="23"/>
                </a:cxn>
                <a:cxn ang="0">
                  <a:pos x="24" y="19"/>
                </a:cxn>
                <a:cxn ang="0">
                  <a:pos x="26" y="15"/>
                </a:cxn>
                <a:cxn ang="0">
                  <a:pos x="28" y="7"/>
                </a:cxn>
                <a:cxn ang="0">
                  <a:pos x="28" y="7"/>
                </a:cxn>
                <a:cxn ang="0">
                  <a:pos x="26" y="4"/>
                </a:cxn>
                <a:cxn ang="0">
                  <a:pos x="26" y="2"/>
                </a:cxn>
                <a:cxn ang="0">
                  <a:pos x="22" y="0"/>
                </a:cxn>
                <a:cxn ang="0">
                  <a:pos x="18" y="2"/>
                </a:cxn>
                <a:cxn ang="0">
                  <a:pos x="17" y="4"/>
                </a:cxn>
                <a:cxn ang="0">
                  <a:pos x="16" y="7"/>
                </a:cxn>
                <a:cxn ang="0">
                  <a:pos x="16" y="7"/>
                </a:cxn>
              </a:cxnLst>
              <a:rect l="0" t="0" r="r" b="b"/>
              <a:pathLst>
                <a:path w="28" h="46">
                  <a:moveTo>
                    <a:pt x="16" y="7"/>
                  </a:moveTo>
                  <a:lnTo>
                    <a:pt x="16" y="7"/>
                  </a:lnTo>
                  <a:lnTo>
                    <a:pt x="14" y="11"/>
                  </a:lnTo>
                  <a:lnTo>
                    <a:pt x="12" y="15"/>
                  </a:lnTo>
                  <a:lnTo>
                    <a:pt x="7" y="23"/>
                  </a:lnTo>
                  <a:lnTo>
                    <a:pt x="7" y="23"/>
                  </a:lnTo>
                  <a:lnTo>
                    <a:pt x="3" y="32"/>
                  </a:lnTo>
                  <a:lnTo>
                    <a:pt x="1" y="36"/>
                  </a:lnTo>
                  <a:lnTo>
                    <a:pt x="0" y="41"/>
                  </a:lnTo>
                  <a:lnTo>
                    <a:pt x="0" y="41"/>
                  </a:lnTo>
                  <a:lnTo>
                    <a:pt x="1" y="43"/>
                  </a:lnTo>
                  <a:lnTo>
                    <a:pt x="3" y="45"/>
                  </a:lnTo>
                  <a:lnTo>
                    <a:pt x="7" y="46"/>
                  </a:lnTo>
                  <a:lnTo>
                    <a:pt x="10" y="45"/>
                  </a:lnTo>
                  <a:lnTo>
                    <a:pt x="12" y="43"/>
                  </a:lnTo>
                  <a:lnTo>
                    <a:pt x="12" y="41"/>
                  </a:lnTo>
                  <a:lnTo>
                    <a:pt x="12" y="41"/>
                  </a:lnTo>
                  <a:lnTo>
                    <a:pt x="13" y="36"/>
                  </a:lnTo>
                  <a:lnTo>
                    <a:pt x="16" y="30"/>
                  </a:lnTo>
                  <a:lnTo>
                    <a:pt x="21" y="23"/>
                  </a:lnTo>
                  <a:lnTo>
                    <a:pt x="21" y="23"/>
                  </a:lnTo>
                  <a:lnTo>
                    <a:pt x="24" y="19"/>
                  </a:lnTo>
                  <a:lnTo>
                    <a:pt x="26" y="15"/>
                  </a:lnTo>
                  <a:lnTo>
                    <a:pt x="28" y="7"/>
                  </a:lnTo>
                  <a:lnTo>
                    <a:pt x="28" y="7"/>
                  </a:lnTo>
                  <a:lnTo>
                    <a:pt x="26" y="4"/>
                  </a:lnTo>
                  <a:lnTo>
                    <a:pt x="26" y="2"/>
                  </a:lnTo>
                  <a:lnTo>
                    <a:pt x="22" y="0"/>
                  </a:lnTo>
                  <a:lnTo>
                    <a:pt x="18" y="2"/>
                  </a:lnTo>
                  <a:lnTo>
                    <a:pt x="17" y="4"/>
                  </a:lnTo>
                  <a:lnTo>
                    <a:pt x="16" y="7"/>
                  </a:lnTo>
                  <a:lnTo>
                    <a:pt x="16" y="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6" name="Freeform 498">
              <a:extLst>
                <a:ext uri="{FF2B5EF4-FFF2-40B4-BE49-F238E27FC236}">
                  <a16:creationId xmlns:a16="http://schemas.microsoft.com/office/drawing/2014/main" id="{90FFB6CC-C970-DCFA-B04C-FAC8AC59349D}"/>
                </a:ext>
              </a:extLst>
            </p:cNvPr>
            <p:cNvSpPr/>
            <p:nvPr/>
          </p:nvSpPr>
          <p:spPr bwMode="auto">
            <a:xfrm>
              <a:off x="3736976" y="1157288"/>
              <a:ext cx="7938" cy="17463"/>
            </a:xfrm>
            <a:custGeom>
              <a:avLst/>
              <a:gdLst/>
              <a:ahLst/>
              <a:cxnLst>
                <a:cxn ang="0">
                  <a:pos x="11" y="7"/>
                </a:cxn>
                <a:cxn ang="0">
                  <a:pos x="11" y="7"/>
                </a:cxn>
                <a:cxn ang="0">
                  <a:pos x="9" y="13"/>
                </a:cxn>
                <a:cxn ang="0">
                  <a:pos x="7" y="20"/>
                </a:cxn>
                <a:cxn ang="0">
                  <a:pos x="0" y="34"/>
                </a:cxn>
                <a:cxn ang="0">
                  <a:pos x="0" y="34"/>
                </a:cxn>
                <a:cxn ang="0">
                  <a:pos x="0" y="37"/>
                </a:cxn>
                <a:cxn ang="0">
                  <a:pos x="0" y="38"/>
                </a:cxn>
                <a:cxn ang="0">
                  <a:pos x="3" y="42"/>
                </a:cxn>
                <a:cxn ang="0">
                  <a:pos x="7" y="42"/>
                </a:cxn>
                <a:cxn ang="0">
                  <a:pos x="9" y="42"/>
                </a:cxn>
                <a:cxn ang="0">
                  <a:pos x="11" y="40"/>
                </a:cxn>
                <a:cxn ang="0">
                  <a:pos x="11" y="40"/>
                </a:cxn>
                <a:cxn ang="0">
                  <a:pos x="19" y="24"/>
                </a:cxn>
                <a:cxn ang="0">
                  <a:pos x="21" y="15"/>
                </a:cxn>
                <a:cxn ang="0">
                  <a:pos x="23" y="7"/>
                </a:cxn>
                <a:cxn ang="0">
                  <a:pos x="23" y="7"/>
                </a:cxn>
                <a:cxn ang="0">
                  <a:pos x="23" y="4"/>
                </a:cxn>
                <a:cxn ang="0">
                  <a:pos x="21" y="2"/>
                </a:cxn>
                <a:cxn ang="0">
                  <a:pos x="17" y="0"/>
                </a:cxn>
                <a:cxn ang="0">
                  <a:pos x="13" y="2"/>
                </a:cxn>
                <a:cxn ang="0">
                  <a:pos x="12" y="4"/>
                </a:cxn>
                <a:cxn ang="0">
                  <a:pos x="11" y="7"/>
                </a:cxn>
                <a:cxn ang="0">
                  <a:pos x="11" y="7"/>
                </a:cxn>
              </a:cxnLst>
              <a:rect l="0" t="0" r="r" b="b"/>
              <a:pathLst>
                <a:path w="23" h="42">
                  <a:moveTo>
                    <a:pt x="11" y="7"/>
                  </a:moveTo>
                  <a:lnTo>
                    <a:pt x="11" y="7"/>
                  </a:lnTo>
                  <a:lnTo>
                    <a:pt x="9" y="13"/>
                  </a:lnTo>
                  <a:lnTo>
                    <a:pt x="7" y="20"/>
                  </a:lnTo>
                  <a:lnTo>
                    <a:pt x="0" y="34"/>
                  </a:lnTo>
                  <a:lnTo>
                    <a:pt x="0" y="34"/>
                  </a:lnTo>
                  <a:lnTo>
                    <a:pt x="0" y="37"/>
                  </a:lnTo>
                  <a:lnTo>
                    <a:pt x="0" y="38"/>
                  </a:lnTo>
                  <a:lnTo>
                    <a:pt x="3" y="42"/>
                  </a:lnTo>
                  <a:lnTo>
                    <a:pt x="7" y="42"/>
                  </a:lnTo>
                  <a:lnTo>
                    <a:pt x="9" y="42"/>
                  </a:lnTo>
                  <a:lnTo>
                    <a:pt x="11" y="40"/>
                  </a:lnTo>
                  <a:lnTo>
                    <a:pt x="11" y="40"/>
                  </a:lnTo>
                  <a:lnTo>
                    <a:pt x="19" y="24"/>
                  </a:lnTo>
                  <a:lnTo>
                    <a:pt x="21" y="15"/>
                  </a:lnTo>
                  <a:lnTo>
                    <a:pt x="23" y="7"/>
                  </a:lnTo>
                  <a:lnTo>
                    <a:pt x="23" y="7"/>
                  </a:lnTo>
                  <a:lnTo>
                    <a:pt x="23" y="4"/>
                  </a:lnTo>
                  <a:lnTo>
                    <a:pt x="21" y="2"/>
                  </a:lnTo>
                  <a:lnTo>
                    <a:pt x="17" y="0"/>
                  </a:lnTo>
                  <a:lnTo>
                    <a:pt x="13" y="2"/>
                  </a:lnTo>
                  <a:lnTo>
                    <a:pt x="12" y="4"/>
                  </a:lnTo>
                  <a:lnTo>
                    <a:pt x="11" y="7"/>
                  </a:lnTo>
                  <a:lnTo>
                    <a:pt x="11" y="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7" name="Freeform 499">
              <a:extLst>
                <a:ext uri="{FF2B5EF4-FFF2-40B4-BE49-F238E27FC236}">
                  <a16:creationId xmlns:a16="http://schemas.microsoft.com/office/drawing/2014/main" id="{A56C6C3E-C8D2-8323-2285-539A80B9C3AF}"/>
                </a:ext>
              </a:extLst>
            </p:cNvPr>
            <p:cNvSpPr/>
            <p:nvPr/>
          </p:nvSpPr>
          <p:spPr bwMode="auto">
            <a:xfrm>
              <a:off x="3435351" y="1001713"/>
              <a:ext cx="53975" cy="57150"/>
            </a:xfrm>
            <a:custGeom>
              <a:avLst/>
              <a:gdLst/>
              <a:ahLst/>
              <a:cxnLst>
                <a:cxn ang="0">
                  <a:pos x="122" y="3"/>
                </a:cxn>
                <a:cxn ang="0">
                  <a:pos x="122" y="3"/>
                </a:cxn>
                <a:cxn ang="0">
                  <a:pos x="116" y="11"/>
                </a:cxn>
                <a:cxn ang="0">
                  <a:pos x="108" y="17"/>
                </a:cxn>
                <a:cxn ang="0">
                  <a:pos x="94" y="30"/>
                </a:cxn>
                <a:cxn ang="0">
                  <a:pos x="57" y="67"/>
                </a:cxn>
                <a:cxn ang="0">
                  <a:pos x="57" y="67"/>
                </a:cxn>
                <a:cxn ang="0">
                  <a:pos x="42" y="83"/>
                </a:cxn>
                <a:cxn ang="0">
                  <a:pos x="25" y="100"/>
                </a:cxn>
                <a:cxn ang="0">
                  <a:pos x="17" y="108"/>
                </a:cxn>
                <a:cxn ang="0">
                  <a:pos x="10" y="117"/>
                </a:cxn>
                <a:cxn ang="0">
                  <a:pos x="4" y="127"/>
                </a:cxn>
                <a:cxn ang="0">
                  <a:pos x="0" y="138"/>
                </a:cxn>
                <a:cxn ang="0">
                  <a:pos x="0" y="138"/>
                </a:cxn>
                <a:cxn ang="0">
                  <a:pos x="0" y="139"/>
                </a:cxn>
                <a:cxn ang="0">
                  <a:pos x="0" y="142"/>
                </a:cxn>
                <a:cxn ang="0">
                  <a:pos x="1" y="143"/>
                </a:cxn>
                <a:cxn ang="0">
                  <a:pos x="4" y="144"/>
                </a:cxn>
                <a:cxn ang="0">
                  <a:pos x="8" y="143"/>
                </a:cxn>
                <a:cxn ang="0">
                  <a:pos x="9" y="143"/>
                </a:cxn>
                <a:cxn ang="0">
                  <a:pos x="10" y="140"/>
                </a:cxn>
                <a:cxn ang="0">
                  <a:pos x="10" y="140"/>
                </a:cxn>
                <a:cxn ang="0">
                  <a:pos x="16" y="128"/>
                </a:cxn>
                <a:cxn ang="0">
                  <a:pos x="23" y="118"/>
                </a:cxn>
                <a:cxn ang="0">
                  <a:pos x="31" y="108"/>
                </a:cxn>
                <a:cxn ang="0">
                  <a:pos x="40" y="98"/>
                </a:cxn>
                <a:cxn ang="0">
                  <a:pos x="60" y="79"/>
                </a:cxn>
                <a:cxn ang="0">
                  <a:pos x="78" y="62"/>
                </a:cxn>
                <a:cxn ang="0">
                  <a:pos x="78" y="62"/>
                </a:cxn>
                <a:cxn ang="0">
                  <a:pos x="93" y="49"/>
                </a:cxn>
                <a:cxn ang="0">
                  <a:pos x="107" y="36"/>
                </a:cxn>
                <a:cxn ang="0">
                  <a:pos x="120" y="23"/>
                </a:cxn>
                <a:cxn ang="0">
                  <a:pos x="127" y="16"/>
                </a:cxn>
                <a:cxn ang="0">
                  <a:pos x="132" y="8"/>
                </a:cxn>
                <a:cxn ang="0">
                  <a:pos x="132" y="8"/>
                </a:cxn>
                <a:cxn ang="0">
                  <a:pos x="133" y="6"/>
                </a:cxn>
                <a:cxn ang="0">
                  <a:pos x="132" y="4"/>
                </a:cxn>
                <a:cxn ang="0">
                  <a:pos x="129" y="0"/>
                </a:cxn>
                <a:cxn ang="0">
                  <a:pos x="125" y="0"/>
                </a:cxn>
                <a:cxn ang="0">
                  <a:pos x="124" y="0"/>
                </a:cxn>
                <a:cxn ang="0">
                  <a:pos x="122" y="3"/>
                </a:cxn>
                <a:cxn ang="0">
                  <a:pos x="122" y="3"/>
                </a:cxn>
              </a:cxnLst>
              <a:rect l="0" t="0" r="r" b="b"/>
              <a:pathLst>
                <a:path w="133" h="144">
                  <a:moveTo>
                    <a:pt x="122" y="3"/>
                  </a:moveTo>
                  <a:lnTo>
                    <a:pt x="122" y="3"/>
                  </a:lnTo>
                  <a:lnTo>
                    <a:pt x="116" y="11"/>
                  </a:lnTo>
                  <a:lnTo>
                    <a:pt x="108" y="17"/>
                  </a:lnTo>
                  <a:lnTo>
                    <a:pt x="94" y="30"/>
                  </a:lnTo>
                  <a:lnTo>
                    <a:pt x="57" y="67"/>
                  </a:lnTo>
                  <a:lnTo>
                    <a:pt x="57" y="67"/>
                  </a:lnTo>
                  <a:lnTo>
                    <a:pt x="42" y="83"/>
                  </a:lnTo>
                  <a:lnTo>
                    <a:pt x="25" y="100"/>
                  </a:lnTo>
                  <a:lnTo>
                    <a:pt x="17" y="108"/>
                  </a:lnTo>
                  <a:lnTo>
                    <a:pt x="10" y="117"/>
                  </a:lnTo>
                  <a:lnTo>
                    <a:pt x="4" y="127"/>
                  </a:lnTo>
                  <a:lnTo>
                    <a:pt x="0" y="138"/>
                  </a:lnTo>
                  <a:lnTo>
                    <a:pt x="0" y="138"/>
                  </a:lnTo>
                  <a:lnTo>
                    <a:pt x="0" y="139"/>
                  </a:lnTo>
                  <a:lnTo>
                    <a:pt x="0" y="142"/>
                  </a:lnTo>
                  <a:lnTo>
                    <a:pt x="1" y="143"/>
                  </a:lnTo>
                  <a:lnTo>
                    <a:pt x="4" y="144"/>
                  </a:lnTo>
                  <a:lnTo>
                    <a:pt x="8" y="143"/>
                  </a:lnTo>
                  <a:lnTo>
                    <a:pt x="9" y="143"/>
                  </a:lnTo>
                  <a:lnTo>
                    <a:pt x="10" y="140"/>
                  </a:lnTo>
                  <a:lnTo>
                    <a:pt x="10" y="140"/>
                  </a:lnTo>
                  <a:lnTo>
                    <a:pt x="16" y="128"/>
                  </a:lnTo>
                  <a:lnTo>
                    <a:pt x="23" y="118"/>
                  </a:lnTo>
                  <a:lnTo>
                    <a:pt x="31" y="108"/>
                  </a:lnTo>
                  <a:lnTo>
                    <a:pt x="40" y="98"/>
                  </a:lnTo>
                  <a:lnTo>
                    <a:pt x="60" y="79"/>
                  </a:lnTo>
                  <a:lnTo>
                    <a:pt x="78" y="62"/>
                  </a:lnTo>
                  <a:lnTo>
                    <a:pt x="78" y="62"/>
                  </a:lnTo>
                  <a:lnTo>
                    <a:pt x="93" y="49"/>
                  </a:lnTo>
                  <a:lnTo>
                    <a:pt x="107" y="36"/>
                  </a:lnTo>
                  <a:lnTo>
                    <a:pt x="120" y="23"/>
                  </a:lnTo>
                  <a:lnTo>
                    <a:pt x="127" y="16"/>
                  </a:lnTo>
                  <a:lnTo>
                    <a:pt x="132" y="8"/>
                  </a:lnTo>
                  <a:lnTo>
                    <a:pt x="132" y="8"/>
                  </a:lnTo>
                  <a:lnTo>
                    <a:pt x="133" y="6"/>
                  </a:lnTo>
                  <a:lnTo>
                    <a:pt x="132" y="4"/>
                  </a:lnTo>
                  <a:lnTo>
                    <a:pt x="129" y="0"/>
                  </a:lnTo>
                  <a:lnTo>
                    <a:pt x="125" y="0"/>
                  </a:lnTo>
                  <a:lnTo>
                    <a:pt x="124" y="0"/>
                  </a:lnTo>
                  <a:lnTo>
                    <a:pt x="122" y="3"/>
                  </a:lnTo>
                  <a:lnTo>
                    <a:pt x="122"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8" name="Freeform 500">
              <a:extLst>
                <a:ext uri="{FF2B5EF4-FFF2-40B4-BE49-F238E27FC236}">
                  <a16:creationId xmlns:a16="http://schemas.microsoft.com/office/drawing/2014/main" id="{029AA026-4BA0-05E0-69EE-F75E3CB242B6}"/>
                </a:ext>
              </a:extLst>
            </p:cNvPr>
            <p:cNvSpPr/>
            <p:nvPr/>
          </p:nvSpPr>
          <p:spPr bwMode="auto">
            <a:xfrm>
              <a:off x="3441701" y="1014413"/>
              <a:ext cx="69850" cy="73025"/>
            </a:xfrm>
            <a:custGeom>
              <a:avLst/>
              <a:gdLst/>
              <a:ahLst/>
              <a:cxnLst>
                <a:cxn ang="0">
                  <a:pos x="168" y="0"/>
                </a:cxn>
                <a:cxn ang="0">
                  <a:pos x="168" y="0"/>
                </a:cxn>
                <a:cxn ang="0">
                  <a:pos x="159" y="7"/>
                </a:cxn>
                <a:cxn ang="0">
                  <a:pos x="151" y="13"/>
                </a:cxn>
                <a:cxn ang="0">
                  <a:pos x="136" y="28"/>
                </a:cxn>
                <a:cxn ang="0">
                  <a:pos x="136" y="28"/>
                </a:cxn>
                <a:cxn ang="0">
                  <a:pos x="113" y="53"/>
                </a:cxn>
                <a:cxn ang="0">
                  <a:pos x="91" y="78"/>
                </a:cxn>
                <a:cxn ang="0">
                  <a:pos x="91" y="78"/>
                </a:cxn>
                <a:cxn ang="0">
                  <a:pos x="47" y="129"/>
                </a:cxn>
                <a:cxn ang="0">
                  <a:pos x="25" y="153"/>
                </a:cxn>
                <a:cxn ang="0">
                  <a:pos x="3" y="177"/>
                </a:cxn>
                <a:cxn ang="0">
                  <a:pos x="3" y="177"/>
                </a:cxn>
                <a:cxn ang="0">
                  <a:pos x="2" y="180"/>
                </a:cxn>
                <a:cxn ang="0">
                  <a:pos x="0" y="181"/>
                </a:cxn>
                <a:cxn ang="0">
                  <a:pos x="3" y="185"/>
                </a:cxn>
                <a:cxn ang="0">
                  <a:pos x="7" y="186"/>
                </a:cxn>
                <a:cxn ang="0">
                  <a:pos x="8" y="186"/>
                </a:cxn>
                <a:cxn ang="0">
                  <a:pos x="11" y="185"/>
                </a:cxn>
                <a:cxn ang="0">
                  <a:pos x="11" y="185"/>
                </a:cxn>
                <a:cxn ang="0">
                  <a:pos x="32" y="163"/>
                </a:cxn>
                <a:cxn ang="0">
                  <a:pos x="51" y="140"/>
                </a:cxn>
                <a:cxn ang="0">
                  <a:pos x="91" y="95"/>
                </a:cxn>
                <a:cxn ang="0">
                  <a:pos x="91" y="95"/>
                </a:cxn>
                <a:cxn ang="0">
                  <a:pos x="110" y="72"/>
                </a:cxn>
                <a:cxn ang="0">
                  <a:pos x="130" y="50"/>
                </a:cxn>
                <a:cxn ang="0">
                  <a:pos x="130" y="50"/>
                </a:cxn>
                <a:cxn ang="0">
                  <a:pos x="149" y="29"/>
                </a:cxn>
                <a:cxn ang="0">
                  <a:pos x="161" y="19"/>
                </a:cxn>
                <a:cxn ang="0">
                  <a:pos x="166" y="15"/>
                </a:cxn>
                <a:cxn ang="0">
                  <a:pos x="173" y="11"/>
                </a:cxn>
                <a:cxn ang="0">
                  <a:pos x="173" y="11"/>
                </a:cxn>
                <a:cxn ang="0">
                  <a:pos x="174" y="10"/>
                </a:cxn>
                <a:cxn ang="0">
                  <a:pos x="176" y="7"/>
                </a:cxn>
                <a:cxn ang="0">
                  <a:pos x="176" y="6"/>
                </a:cxn>
                <a:cxn ang="0">
                  <a:pos x="176" y="3"/>
                </a:cxn>
                <a:cxn ang="0">
                  <a:pos x="172" y="0"/>
                </a:cxn>
                <a:cxn ang="0">
                  <a:pos x="169" y="0"/>
                </a:cxn>
                <a:cxn ang="0">
                  <a:pos x="168" y="0"/>
                </a:cxn>
                <a:cxn ang="0">
                  <a:pos x="168" y="0"/>
                </a:cxn>
              </a:cxnLst>
              <a:rect l="0" t="0" r="r" b="b"/>
              <a:pathLst>
                <a:path w="176" h="186">
                  <a:moveTo>
                    <a:pt x="168" y="0"/>
                  </a:moveTo>
                  <a:lnTo>
                    <a:pt x="168" y="0"/>
                  </a:lnTo>
                  <a:lnTo>
                    <a:pt x="159" y="7"/>
                  </a:lnTo>
                  <a:lnTo>
                    <a:pt x="151" y="13"/>
                  </a:lnTo>
                  <a:lnTo>
                    <a:pt x="136" y="28"/>
                  </a:lnTo>
                  <a:lnTo>
                    <a:pt x="136" y="28"/>
                  </a:lnTo>
                  <a:lnTo>
                    <a:pt x="113" y="53"/>
                  </a:lnTo>
                  <a:lnTo>
                    <a:pt x="91" y="78"/>
                  </a:lnTo>
                  <a:lnTo>
                    <a:pt x="91" y="78"/>
                  </a:lnTo>
                  <a:lnTo>
                    <a:pt x="47" y="129"/>
                  </a:lnTo>
                  <a:lnTo>
                    <a:pt x="25" y="153"/>
                  </a:lnTo>
                  <a:lnTo>
                    <a:pt x="3" y="177"/>
                  </a:lnTo>
                  <a:lnTo>
                    <a:pt x="3" y="177"/>
                  </a:lnTo>
                  <a:lnTo>
                    <a:pt x="2" y="180"/>
                  </a:lnTo>
                  <a:lnTo>
                    <a:pt x="0" y="181"/>
                  </a:lnTo>
                  <a:lnTo>
                    <a:pt x="3" y="185"/>
                  </a:lnTo>
                  <a:lnTo>
                    <a:pt x="7" y="186"/>
                  </a:lnTo>
                  <a:lnTo>
                    <a:pt x="8" y="186"/>
                  </a:lnTo>
                  <a:lnTo>
                    <a:pt x="11" y="185"/>
                  </a:lnTo>
                  <a:lnTo>
                    <a:pt x="11" y="185"/>
                  </a:lnTo>
                  <a:lnTo>
                    <a:pt x="32" y="163"/>
                  </a:lnTo>
                  <a:lnTo>
                    <a:pt x="51" y="140"/>
                  </a:lnTo>
                  <a:lnTo>
                    <a:pt x="91" y="95"/>
                  </a:lnTo>
                  <a:lnTo>
                    <a:pt x="91" y="95"/>
                  </a:lnTo>
                  <a:lnTo>
                    <a:pt x="110" y="72"/>
                  </a:lnTo>
                  <a:lnTo>
                    <a:pt x="130" y="50"/>
                  </a:lnTo>
                  <a:lnTo>
                    <a:pt x="130" y="50"/>
                  </a:lnTo>
                  <a:lnTo>
                    <a:pt x="149" y="29"/>
                  </a:lnTo>
                  <a:lnTo>
                    <a:pt x="161" y="19"/>
                  </a:lnTo>
                  <a:lnTo>
                    <a:pt x="166" y="15"/>
                  </a:lnTo>
                  <a:lnTo>
                    <a:pt x="173" y="11"/>
                  </a:lnTo>
                  <a:lnTo>
                    <a:pt x="173" y="11"/>
                  </a:lnTo>
                  <a:lnTo>
                    <a:pt x="174" y="10"/>
                  </a:lnTo>
                  <a:lnTo>
                    <a:pt x="176" y="7"/>
                  </a:lnTo>
                  <a:lnTo>
                    <a:pt x="176" y="6"/>
                  </a:lnTo>
                  <a:lnTo>
                    <a:pt x="176" y="3"/>
                  </a:lnTo>
                  <a:lnTo>
                    <a:pt x="172" y="0"/>
                  </a:lnTo>
                  <a:lnTo>
                    <a:pt x="169" y="0"/>
                  </a:lnTo>
                  <a:lnTo>
                    <a:pt x="168" y="0"/>
                  </a:lnTo>
                  <a:lnTo>
                    <a:pt x="168"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9" name="Freeform 501">
              <a:extLst>
                <a:ext uri="{FF2B5EF4-FFF2-40B4-BE49-F238E27FC236}">
                  <a16:creationId xmlns:a16="http://schemas.microsoft.com/office/drawing/2014/main" id="{1A30482A-BD62-E102-2CAD-85F8D510D044}"/>
                </a:ext>
              </a:extLst>
            </p:cNvPr>
            <p:cNvSpPr/>
            <p:nvPr/>
          </p:nvSpPr>
          <p:spPr bwMode="auto">
            <a:xfrm>
              <a:off x="3465513" y="1044575"/>
              <a:ext cx="50800" cy="57150"/>
            </a:xfrm>
            <a:custGeom>
              <a:avLst/>
              <a:gdLst/>
              <a:ahLst/>
              <a:cxnLst>
                <a:cxn ang="0">
                  <a:pos x="115" y="2"/>
                </a:cxn>
                <a:cxn ang="0">
                  <a:pos x="115" y="2"/>
                </a:cxn>
                <a:cxn ang="0">
                  <a:pos x="86" y="34"/>
                </a:cxn>
                <a:cxn ang="0">
                  <a:pos x="57" y="67"/>
                </a:cxn>
                <a:cxn ang="0">
                  <a:pos x="1" y="135"/>
                </a:cxn>
                <a:cxn ang="0">
                  <a:pos x="1" y="135"/>
                </a:cxn>
                <a:cxn ang="0">
                  <a:pos x="0" y="138"/>
                </a:cxn>
                <a:cxn ang="0">
                  <a:pos x="0" y="140"/>
                </a:cxn>
                <a:cxn ang="0">
                  <a:pos x="2" y="143"/>
                </a:cxn>
                <a:cxn ang="0">
                  <a:pos x="4" y="144"/>
                </a:cxn>
                <a:cxn ang="0">
                  <a:pos x="5" y="145"/>
                </a:cxn>
                <a:cxn ang="0">
                  <a:pos x="8" y="144"/>
                </a:cxn>
                <a:cxn ang="0">
                  <a:pos x="9" y="143"/>
                </a:cxn>
                <a:cxn ang="0">
                  <a:pos x="9" y="143"/>
                </a:cxn>
                <a:cxn ang="0">
                  <a:pos x="65" y="75"/>
                </a:cxn>
                <a:cxn ang="0">
                  <a:pos x="94" y="42"/>
                </a:cxn>
                <a:cxn ang="0">
                  <a:pos x="124" y="9"/>
                </a:cxn>
                <a:cxn ang="0">
                  <a:pos x="124" y="9"/>
                </a:cxn>
                <a:cxn ang="0">
                  <a:pos x="125" y="8"/>
                </a:cxn>
                <a:cxn ang="0">
                  <a:pos x="125" y="5"/>
                </a:cxn>
                <a:cxn ang="0">
                  <a:pos x="123" y="2"/>
                </a:cxn>
                <a:cxn ang="0">
                  <a:pos x="120" y="0"/>
                </a:cxn>
                <a:cxn ang="0">
                  <a:pos x="118" y="0"/>
                </a:cxn>
                <a:cxn ang="0">
                  <a:pos x="115" y="2"/>
                </a:cxn>
                <a:cxn ang="0">
                  <a:pos x="115" y="2"/>
                </a:cxn>
              </a:cxnLst>
              <a:rect l="0" t="0" r="r" b="b"/>
              <a:pathLst>
                <a:path w="125" h="145">
                  <a:moveTo>
                    <a:pt x="115" y="2"/>
                  </a:moveTo>
                  <a:lnTo>
                    <a:pt x="115" y="2"/>
                  </a:lnTo>
                  <a:lnTo>
                    <a:pt x="86" y="34"/>
                  </a:lnTo>
                  <a:lnTo>
                    <a:pt x="57" y="67"/>
                  </a:lnTo>
                  <a:lnTo>
                    <a:pt x="1" y="135"/>
                  </a:lnTo>
                  <a:lnTo>
                    <a:pt x="1" y="135"/>
                  </a:lnTo>
                  <a:lnTo>
                    <a:pt x="0" y="138"/>
                  </a:lnTo>
                  <a:lnTo>
                    <a:pt x="0" y="140"/>
                  </a:lnTo>
                  <a:lnTo>
                    <a:pt x="2" y="143"/>
                  </a:lnTo>
                  <a:lnTo>
                    <a:pt x="4" y="144"/>
                  </a:lnTo>
                  <a:lnTo>
                    <a:pt x="5" y="145"/>
                  </a:lnTo>
                  <a:lnTo>
                    <a:pt x="8" y="144"/>
                  </a:lnTo>
                  <a:lnTo>
                    <a:pt x="9" y="143"/>
                  </a:lnTo>
                  <a:lnTo>
                    <a:pt x="9" y="143"/>
                  </a:lnTo>
                  <a:lnTo>
                    <a:pt x="65" y="75"/>
                  </a:lnTo>
                  <a:lnTo>
                    <a:pt x="94" y="42"/>
                  </a:lnTo>
                  <a:lnTo>
                    <a:pt x="124" y="9"/>
                  </a:lnTo>
                  <a:lnTo>
                    <a:pt x="124" y="9"/>
                  </a:lnTo>
                  <a:lnTo>
                    <a:pt x="125" y="8"/>
                  </a:lnTo>
                  <a:lnTo>
                    <a:pt x="125" y="5"/>
                  </a:lnTo>
                  <a:lnTo>
                    <a:pt x="123" y="2"/>
                  </a:lnTo>
                  <a:lnTo>
                    <a:pt x="120" y="0"/>
                  </a:lnTo>
                  <a:lnTo>
                    <a:pt x="118" y="0"/>
                  </a:lnTo>
                  <a:lnTo>
                    <a:pt x="115" y="2"/>
                  </a:lnTo>
                  <a:lnTo>
                    <a:pt x="11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0" name="Freeform 502">
              <a:extLst>
                <a:ext uri="{FF2B5EF4-FFF2-40B4-BE49-F238E27FC236}">
                  <a16:creationId xmlns:a16="http://schemas.microsoft.com/office/drawing/2014/main" id="{D8C98350-2391-EDB7-8805-B7F45F7D6D57}"/>
                </a:ext>
              </a:extLst>
            </p:cNvPr>
            <p:cNvSpPr/>
            <p:nvPr/>
          </p:nvSpPr>
          <p:spPr bwMode="auto">
            <a:xfrm>
              <a:off x="3430588" y="1176338"/>
              <a:ext cx="38100" cy="52388"/>
            </a:xfrm>
            <a:custGeom>
              <a:avLst/>
              <a:gdLst/>
              <a:ahLst/>
              <a:cxnLst>
                <a:cxn ang="0">
                  <a:pos x="89" y="1"/>
                </a:cxn>
                <a:cxn ang="0">
                  <a:pos x="89" y="1"/>
                </a:cxn>
                <a:cxn ang="0">
                  <a:pos x="64" y="33"/>
                </a:cxn>
                <a:cxn ang="0">
                  <a:pos x="39" y="64"/>
                </a:cxn>
                <a:cxn ang="0">
                  <a:pos x="39" y="64"/>
                </a:cxn>
                <a:cxn ang="0">
                  <a:pos x="17" y="94"/>
                </a:cxn>
                <a:cxn ang="0">
                  <a:pos x="8" y="110"/>
                </a:cxn>
                <a:cxn ang="0">
                  <a:pos x="4" y="118"/>
                </a:cxn>
                <a:cxn ang="0">
                  <a:pos x="0" y="126"/>
                </a:cxn>
                <a:cxn ang="0">
                  <a:pos x="0" y="126"/>
                </a:cxn>
                <a:cxn ang="0">
                  <a:pos x="0" y="128"/>
                </a:cxn>
                <a:cxn ang="0">
                  <a:pos x="2" y="131"/>
                </a:cxn>
                <a:cxn ang="0">
                  <a:pos x="4" y="133"/>
                </a:cxn>
                <a:cxn ang="0">
                  <a:pos x="8" y="132"/>
                </a:cxn>
                <a:cxn ang="0">
                  <a:pos x="11" y="131"/>
                </a:cxn>
                <a:cxn ang="0">
                  <a:pos x="12" y="130"/>
                </a:cxn>
                <a:cxn ang="0">
                  <a:pos x="12" y="130"/>
                </a:cxn>
                <a:cxn ang="0">
                  <a:pos x="15" y="122"/>
                </a:cxn>
                <a:cxn ang="0">
                  <a:pos x="17" y="115"/>
                </a:cxn>
                <a:cxn ang="0">
                  <a:pos x="26" y="102"/>
                </a:cxn>
                <a:cxn ang="0">
                  <a:pos x="36" y="90"/>
                </a:cxn>
                <a:cxn ang="0">
                  <a:pos x="45" y="77"/>
                </a:cxn>
                <a:cxn ang="0">
                  <a:pos x="45" y="77"/>
                </a:cxn>
                <a:cxn ang="0">
                  <a:pos x="58" y="60"/>
                </a:cxn>
                <a:cxn ang="0">
                  <a:pos x="71" y="43"/>
                </a:cxn>
                <a:cxn ang="0">
                  <a:pos x="97" y="11"/>
                </a:cxn>
                <a:cxn ang="0">
                  <a:pos x="97" y="11"/>
                </a:cxn>
                <a:cxn ang="0">
                  <a:pos x="98" y="8"/>
                </a:cxn>
                <a:cxn ang="0">
                  <a:pos x="98" y="5"/>
                </a:cxn>
                <a:cxn ang="0">
                  <a:pos x="97" y="1"/>
                </a:cxn>
                <a:cxn ang="0">
                  <a:pos x="96" y="0"/>
                </a:cxn>
                <a:cxn ang="0">
                  <a:pos x="93" y="0"/>
                </a:cxn>
                <a:cxn ang="0">
                  <a:pos x="92" y="0"/>
                </a:cxn>
                <a:cxn ang="0">
                  <a:pos x="89" y="1"/>
                </a:cxn>
                <a:cxn ang="0">
                  <a:pos x="89" y="1"/>
                </a:cxn>
              </a:cxnLst>
              <a:rect l="0" t="0" r="r" b="b"/>
              <a:pathLst>
                <a:path w="98" h="133">
                  <a:moveTo>
                    <a:pt x="89" y="1"/>
                  </a:moveTo>
                  <a:lnTo>
                    <a:pt x="89" y="1"/>
                  </a:lnTo>
                  <a:lnTo>
                    <a:pt x="64" y="33"/>
                  </a:lnTo>
                  <a:lnTo>
                    <a:pt x="39" y="64"/>
                  </a:lnTo>
                  <a:lnTo>
                    <a:pt x="39" y="64"/>
                  </a:lnTo>
                  <a:lnTo>
                    <a:pt x="17" y="94"/>
                  </a:lnTo>
                  <a:lnTo>
                    <a:pt x="8" y="110"/>
                  </a:lnTo>
                  <a:lnTo>
                    <a:pt x="4" y="118"/>
                  </a:lnTo>
                  <a:lnTo>
                    <a:pt x="0" y="126"/>
                  </a:lnTo>
                  <a:lnTo>
                    <a:pt x="0" y="126"/>
                  </a:lnTo>
                  <a:lnTo>
                    <a:pt x="0" y="128"/>
                  </a:lnTo>
                  <a:lnTo>
                    <a:pt x="2" y="131"/>
                  </a:lnTo>
                  <a:lnTo>
                    <a:pt x="4" y="133"/>
                  </a:lnTo>
                  <a:lnTo>
                    <a:pt x="8" y="132"/>
                  </a:lnTo>
                  <a:lnTo>
                    <a:pt x="11" y="131"/>
                  </a:lnTo>
                  <a:lnTo>
                    <a:pt x="12" y="130"/>
                  </a:lnTo>
                  <a:lnTo>
                    <a:pt x="12" y="130"/>
                  </a:lnTo>
                  <a:lnTo>
                    <a:pt x="15" y="122"/>
                  </a:lnTo>
                  <a:lnTo>
                    <a:pt x="17" y="115"/>
                  </a:lnTo>
                  <a:lnTo>
                    <a:pt x="26" y="102"/>
                  </a:lnTo>
                  <a:lnTo>
                    <a:pt x="36" y="90"/>
                  </a:lnTo>
                  <a:lnTo>
                    <a:pt x="45" y="77"/>
                  </a:lnTo>
                  <a:lnTo>
                    <a:pt x="45" y="77"/>
                  </a:lnTo>
                  <a:lnTo>
                    <a:pt x="58" y="60"/>
                  </a:lnTo>
                  <a:lnTo>
                    <a:pt x="71" y="43"/>
                  </a:lnTo>
                  <a:lnTo>
                    <a:pt x="97" y="11"/>
                  </a:lnTo>
                  <a:lnTo>
                    <a:pt x="97" y="11"/>
                  </a:lnTo>
                  <a:lnTo>
                    <a:pt x="98" y="8"/>
                  </a:lnTo>
                  <a:lnTo>
                    <a:pt x="98" y="5"/>
                  </a:lnTo>
                  <a:lnTo>
                    <a:pt x="97" y="1"/>
                  </a:lnTo>
                  <a:lnTo>
                    <a:pt x="96" y="0"/>
                  </a:lnTo>
                  <a:lnTo>
                    <a:pt x="93" y="0"/>
                  </a:lnTo>
                  <a:lnTo>
                    <a:pt x="92" y="0"/>
                  </a:lnTo>
                  <a:lnTo>
                    <a:pt x="89" y="1"/>
                  </a:lnTo>
                  <a:lnTo>
                    <a:pt x="8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1" name="Freeform 503">
              <a:extLst>
                <a:ext uri="{FF2B5EF4-FFF2-40B4-BE49-F238E27FC236}">
                  <a16:creationId xmlns:a16="http://schemas.microsoft.com/office/drawing/2014/main" id="{0D7D47DD-AD8D-F0EF-DEE2-8FCB2B2E8AD0}"/>
                </a:ext>
              </a:extLst>
            </p:cNvPr>
            <p:cNvSpPr/>
            <p:nvPr/>
          </p:nvSpPr>
          <p:spPr bwMode="auto">
            <a:xfrm>
              <a:off x="3443288" y="1169988"/>
              <a:ext cx="65088" cy="79375"/>
            </a:xfrm>
            <a:custGeom>
              <a:avLst/>
              <a:gdLst/>
              <a:ahLst/>
              <a:cxnLst>
                <a:cxn ang="0">
                  <a:pos x="155" y="3"/>
                </a:cxn>
                <a:cxn ang="0">
                  <a:pos x="155" y="3"/>
                </a:cxn>
                <a:cxn ang="0">
                  <a:pos x="135" y="27"/>
                </a:cxn>
                <a:cxn ang="0">
                  <a:pos x="115" y="50"/>
                </a:cxn>
                <a:cxn ang="0">
                  <a:pos x="75" y="96"/>
                </a:cxn>
                <a:cxn ang="0">
                  <a:pos x="55" y="119"/>
                </a:cxn>
                <a:cxn ang="0">
                  <a:pos x="36" y="143"/>
                </a:cxn>
                <a:cxn ang="0">
                  <a:pos x="17" y="168"/>
                </a:cxn>
                <a:cxn ang="0">
                  <a:pos x="2" y="194"/>
                </a:cxn>
                <a:cxn ang="0">
                  <a:pos x="2" y="194"/>
                </a:cxn>
                <a:cxn ang="0">
                  <a:pos x="0" y="197"/>
                </a:cxn>
                <a:cxn ang="0">
                  <a:pos x="0" y="199"/>
                </a:cxn>
                <a:cxn ang="0">
                  <a:pos x="3" y="202"/>
                </a:cxn>
                <a:cxn ang="0">
                  <a:pos x="8" y="203"/>
                </a:cxn>
                <a:cxn ang="0">
                  <a:pos x="9" y="202"/>
                </a:cxn>
                <a:cxn ang="0">
                  <a:pos x="11" y="200"/>
                </a:cxn>
                <a:cxn ang="0">
                  <a:pos x="11" y="200"/>
                </a:cxn>
                <a:cxn ang="0">
                  <a:pos x="28" y="174"/>
                </a:cxn>
                <a:cxn ang="0">
                  <a:pos x="45" y="149"/>
                </a:cxn>
                <a:cxn ang="0">
                  <a:pos x="64" y="126"/>
                </a:cxn>
                <a:cxn ang="0">
                  <a:pos x="84" y="102"/>
                </a:cxn>
                <a:cxn ang="0">
                  <a:pos x="123" y="57"/>
                </a:cxn>
                <a:cxn ang="0">
                  <a:pos x="144" y="34"/>
                </a:cxn>
                <a:cxn ang="0">
                  <a:pos x="162" y="11"/>
                </a:cxn>
                <a:cxn ang="0">
                  <a:pos x="162" y="11"/>
                </a:cxn>
                <a:cxn ang="0">
                  <a:pos x="164" y="8"/>
                </a:cxn>
                <a:cxn ang="0">
                  <a:pos x="164" y="7"/>
                </a:cxn>
                <a:cxn ang="0">
                  <a:pos x="162" y="3"/>
                </a:cxn>
                <a:cxn ang="0">
                  <a:pos x="160" y="2"/>
                </a:cxn>
                <a:cxn ang="0">
                  <a:pos x="158" y="0"/>
                </a:cxn>
                <a:cxn ang="0">
                  <a:pos x="156" y="2"/>
                </a:cxn>
                <a:cxn ang="0">
                  <a:pos x="155" y="3"/>
                </a:cxn>
                <a:cxn ang="0">
                  <a:pos x="155" y="3"/>
                </a:cxn>
              </a:cxnLst>
              <a:rect l="0" t="0" r="r" b="b"/>
              <a:pathLst>
                <a:path w="164" h="203">
                  <a:moveTo>
                    <a:pt x="155" y="3"/>
                  </a:moveTo>
                  <a:lnTo>
                    <a:pt x="155" y="3"/>
                  </a:lnTo>
                  <a:lnTo>
                    <a:pt x="135" y="27"/>
                  </a:lnTo>
                  <a:lnTo>
                    <a:pt x="115" y="50"/>
                  </a:lnTo>
                  <a:lnTo>
                    <a:pt x="75" y="96"/>
                  </a:lnTo>
                  <a:lnTo>
                    <a:pt x="55" y="119"/>
                  </a:lnTo>
                  <a:lnTo>
                    <a:pt x="36" y="143"/>
                  </a:lnTo>
                  <a:lnTo>
                    <a:pt x="17" y="168"/>
                  </a:lnTo>
                  <a:lnTo>
                    <a:pt x="2" y="194"/>
                  </a:lnTo>
                  <a:lnTo>
                    <a:pt x="2" y="194"/>
                  </a:lnTo>
                  <a:lnTo>
                    <a:pt x="0" y="197"/>
                  </a:lnTo>
                  <a:lnTo>
                    <a:pt x="0" y="199"/>
                  </a:lnTo>
                  <a:lnTo>
                    <a:pt x="3" y="202"/>
                  </a:lnTo>
                  <a:lnTo>
                    <a:pt x="8" y="203"/>
                  </a:lnTo>
                  <a:lnTo>
                    <a:pt x="9" y="202"/>
                  </a:lnTo>
                  <a:lnTo>
                    <a:pt x="11" y="200"/>
                  </a:lnTo>
                  <a:lnTo>
                    <a:pt x="11" y="200"/>
                  </a:lnTo>
                  <a:lnTo>
                    <a:pt x="28" y="174"/>
                  </a:lnTo>
                  <a:lnTo>
                    <a:pt x="45" y="149"/>
                  </a:lnTo>
                  <a:lnTo>
                    <a:pt x="64" y="126"/>
                  </a:lnTo>
                  <a:lnTo>
                    <a:pt x="84" y="102"/>
                  </a:lnTo>
                  <a:lnTo>
                    <a:pt x="123" y="57"/>
                  </a:lnTo>
                  <a:lnTo>
                    <a:pt x="144" y="34"/>
                  </a:lnTo>
                  <a:lnTo>
                    <a:pt x="162" y="11"/>
                  </a:lnTo>
                  <a:lnTo>
                    <a:pt x="162" y="11"/>
                  </a:lnTo>
                  <a:lnTo>
                    <a:pt x="164" y="8"/>
                  </a:lnTo>
                  <a:lnTo>
                    <a:pt x="164" y="7"/>
                  </a:lnTo>
                  <a:lnTo>
                    <a:pt x="162" y="3"/>
                  </a:lnTo>
                  <a:lnTo>
                    <a:pt x="160" y="2"/>
                  </a:lnTo>
                  <a:lnTo>
                    <a:pt x="158" y="0"/>
                  </a:lnTo>
                  <a:lnTo>
                    <a:pt x="156" y="2"/>
                  </a:lnTo>
                  <a:lnTo>
                    <a:pt x="155" y="3"/>
                  </a:lnTo>
                  <a:lnTo>
                    <a:pt x="155"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2" name="Freeform 504">
              <a:extLst>
                <a:ext uri="{FF2B5EF4-FFF2-40B4-BE49-F238E27FC236}">
                  <a16:creationId xmlns:a16="http://schemas.microsoft.com/office/drawing/2014/main" id="{717682FC-A5E6-E648-3DE4-381AE04DD976}"/>
                </a:ext>
              </a:extLst>
            </p:cNvPr>
            <p:cNvSpPr/>
            <p:nvPr/>
          </p:nvSpPr>
          <p:spPr bwMode="auto">
            <a:xfrm>
              <a:off x="3446463" y="1190625"/>
              <a:ext cx="82550" cy="96838"/>
            </a:xfrm>
            <a:custGeom>
              <a:avLst/>
              <a:gdLst/>
              <a:ahLst/>
              <a:cxnLst>
                <a:cxn ang="0">
                  <a:pos x="202" y="1"/>
                </a:cxn>
                <a:cxn ang="0">
                  <a:pos x="202" y="1"/>
                </a:cxn>
                <a:cxn ang="0">
                  <a:pos x="173" y="24"/>
                </a:cxn>
                <a:cxn ang="0">
                  <a:pos x="145" y="50"/>
                </a:cxn>
                <a:cxn ang="0">
                  <a:pos x="119" y="77"/>
                </a:cxn>
                <a:cxn ang="0">
                  <a:pos x="107" y="92"/>
                </a:cxn>
                <a:cxn ang="0">
                  <a:pos x="96" y="106"/>
                </a:cxn>
                <a:cxn ang="0">
                  <a:pos x="96" y="106"/>
                </a:cxn>
                <a:cxn ang="0">
                  <a:pos x="84" y="122"/>
                </a:cxn>
                <a:cxn ang="0">
                  <a:pos x="71" y="137"/>
                </a:cxn>
                <a:cxn ang="0">
                  <a:pos x="45" y="169"/>
                </a:cxn>
                <a:cxn ang="0">
                  <a:pos x="33" y="184"/>
                </a:cxn>
                <a:cxn ang="0">
                  <a:pos x="21" y="200"/>
                </a:cxn>
                <a:cxn ang="0">
                  <a:pos x="11" y="217"/>
                </a:cxn>
                <a:cxn ang="0">
                  <a:pos x="1" y="235"/>
                </a:cxn>
                <a:cxn ang="0">
                  <a:pos x="1" y="235"/>
                </a:cxn>
                <a:cxn ang="0">
                  <a:pos x="0" y="238"/>
                </a:cxn>
                <a:cxn ang="0">
                  <a:pos x="0" y="239"/>
                </a:cxn>
                <a:cxn ang="0">
                  <a:pos x="4" y="243"/>
                </a:cxn>
                <a:cxn ang="0">
                  <a:pos x="5" y="245"/>
                </a:cxn>
                <a:cxn ang="0">
                  <a:pos x="8" y="245"/>
                </a:cxn>
                <a:cxn ang="0">
                  <a:pos x="9" y="243"/>
                </a:cxn>
                <a:cxn ang="0">
                  <a:pos x="11" y="241"/>
                </a:cxn>
                <a:cxn ang="0">
                  <a:pos x="11" y="241"/>
                </a:cxn>
                <a:cxn ang="0">
                  <a:pos x="18" y="225"/>
                </a:cxn>
                <a:cxn ang="0">
                  <a:pos x="28" y="211"/>
                </a:cxn>
                <a:cxn ang="0">
                  <a:pos x="38" y="196"/>
                </a:cxn>
                <a:cxn ang="0">
                  <a:pos x="50" y="182"/>
                </a:cxn>
                <a:cxn ang="0">
                  <a:pos x="72" y="156"/>
                </a:cxn>
                <a:cxn ang="0">
                  <a:pos x="94" y="128"/>
                </a:cxn>
                <a:cxn ang="0">
                  <a:pos x="94" y="128"/>
                </a:cxn>
                <a:cxn ang="0">
                  <a:pos x="119" y="95"/>
                </a:cxn>
                <a:cxn ang="0">
                  <a:pos x="147" y="65"/>
                </a:cxn>
                <a:cxn ang="0">
                  <a:pos x="175" y="37"/>
                </a:cxn>
                <a:cxn ang="0">
                  <a:pos x="191" y="24"/>
                </a:cxn>
                <a:cxn ang="0">
                  <a:pos x="207" y="10"/>
                </a:cxn>
                <a:cxn ang="0">
                  <a:pos x="207" y="10"/>
                </a:cxn>
                <a:cxn ang="0">
                  <a:pos x="208" y="9"/>
                </a:cxn>
                <a:cxn ang="0">
                  <a:pos x="209" y="7"/>
                </a:cxn>
                <a:cxn ang="0">
                  <a:pos x="208" y="3"/>
                </a:cxn>
                <a:cxn ang="0">
                  <a:pos x="207" y="1"/>
                </a:cxn>
                <a:cxn ang="0">
                  <a:pos x="205" y="0"/>
                </a:cxn>
                <a:cxn ang="0">
                  <a:pos x="203" y="0"/>
                </a:cxn>
                <a:cxn ang="0">
                  <a:pos x="202" y="1"/>
                </a:cxn>
                <a:cxn ang="0">
                  <a:pos x="202" y="1"/>
                </a:cxn>
              </a:cxnLst>
              <a:rect l="0" t="0" r="r" b="b"/>
              <a:pathLst>
                <a:path w="209" h="245">
                  <a:moveTo>
                    <a:pt x="202" y="1"/>
                  </a:moveTo>
                  <a:lnTo>
                    <a:pt x="202" y="1"/>
                  </a:lnTo>
                  <a:lnTo>
                    <a:pt x="173" y="24"/>
                  </a:lnTo>
                  <a:lnTo>
                    <a:pt x="145" y="50"/>
                  </a:lnTo>
                  <a:lnTo>
                    <a:pt x="119" y="77"/>
                  </a:lnTo>
                  <a:lnTo>
                    <a:pt x="107" y="92"/>
                  </a:lnTo>
                  <a:lnTo>
                    <a:pt x="96" y="106"/>
                  </a:lnTo>
                  <a:lnTo>
                    <a:pt x="96" y="106"/>
                  </a:lnTo>
                  <a:lnTo>
                    <a:pt x="84" y="122"/>
                  </a:lnTo>
                  <a:lnTo>
                    <a:pt x="71" y="137"/>
                  </a:lnTo>
                  <a:lnTo>
                    <a:pt x="45" y="169"/>
                  </a:lnTo>
                  <a:lnTo>
                    <a:pt x="33" y="184"/>
                  </a:lnTo>
                  <a:lnTo>
                    <a:pt x="21" y="200"/>
                  </a:lnTo>
                  <a:lnTo>
                    <a:pt x="11" y="217"/>
                  </a:lnTo>
                  <a:lnTo>
                    <a:pt x="1" y="235"/>
                  </a:lnTo>
                  <a:lnTo>
                    <a:pt x="1" y="235"/>
                  </a:lnTo>
                  <a:lnTo>
                    <a:pt x="0" y="238"/>
                  </a:lnTo>
                  <a:lnTo>
                    <a:pt x="0" y="239"/>
                  </a:lnTo>
                  <a:lnTo>
                    <a:pt x="4" y="243"/>
                  </a:lnTo>
                  <a:lnTo>
                    <a:pt x="5" y="245"/>
                  </a:lnTo>
                  <a:lnTo>
                    <a:pt x="8" y="245"/>
                  </a:lnTo>
                  <a:lnTo>
                    <a:pt x="9" y="243"/>
                  </a:lnTo>
                  <a:lnTo>
                    <a:pt x="11" y="241"/>
                  </a:lnTo>
                  <a:lnTo>
                    <a:pt x="11" y="241"/>
                  </a:lnTo>
                  <a:lnTo>
                    <a:pt x="18" y="225"/>
                  </a:lnTo>
                  <a:lnTo>
                    <a:pt x="28" y="211"/>
                  </a:lnTo>
                  <a:lnTo>
                    <a:pt x="38" y="196"/>
                  </a:lnTo>
                  <a:lnTo>
                    <a:pt x="50" y="182"/>
                  </a:lnTo>
                  <a:lnTo>
                    <a:pt x="72" y="156"/>
                  </a:lnTo>
                  <a:lnTo>
                    <a:pt x="94" y="128"/>
                  </a:lnTo>
                  <a:lnTo>
                    <a:pt x="94" y="128"/>
                  </a:lnTo>
                  <a:lnTo>
                    <a:pt x="119" y="95"/>
                  </a:lnTo>
                  <a:lnTo>
                    <a:pt x="147" y="65"/>
                  </a:lnTo>
                  <a:lnTo>
                    <a:pt x="175" y="37"/>
                  </a:lnTo>
                  <a:lnTo>
                    <a:pt x="191" y="24"/>
                  </a:lnTo>
                  <a:lnTo>
                    <a:pt x="207" y="10"/>
                  </a:lnTo>
                  <a:lnTo>
                    <a:pt x="207" y="10"/>
                  </a:lnTo>
                  <a:lnTo>
                    <a:pt x="208" y="9"/>
                  </a:lnTo>
                  <a:lnTo>
                    <a:pt x="209" y="7"/>
                  </a:lnTo>
                  <a:lnTo>
                    <a:pt x="208" y="3"/>
                  </a:lnTo>
                  <a:lnTo>
                    <a:pt x="207" y="1"/>
                  </a:lnTo>
                  <a:lnTo>
                    <a:pt x="205" y="0"/>
                  </a:lnTo>
                  <a:lnTo>
                    <a:pt x="203" y="0"/>
                  </a:lnTo>
                  <a:lnTo>
                    <a:pt x="202" y="1"/>
                  </a:lnTo>
                  <a:lnTo>
                    <a:pt x="202"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3" name="Freeform 505">
              <a:extLst>
                <a:ext uri="{FF2B5EF4-FFF2-40B4-BE49-F238E27FC236}">
                  <a16:creationId xmlns:a16="http://schemas.microsoft.com/office/drawing/2014/main" id="{EA51B999-D386-FE15-C319-0F9772CB64BF}"/>
                </a:ext>
              </a:extLst>
            </p:cNvPr>
            <p:cNvSpPr/>
            <p:nvPr/>
          </p:nvSpPr>
          <p:spPr bwMode="auto">
            <a:xfrm>
              <a:off x="3448051" y="1246188"/>
              <a:ext cx="66675" cy="82550"/>
            </a:xfrm>
            <a:custGeom>
              <a:avLst/>
              <a:gdLst/>
              <a:ahLst/>
              <a:cxnLst>
                <a:cxn ang="0">
                  <a:pos x="157" y="3"/>
                </a:cxn>
                <a:cxn ang="0">
                  <a:pos x="157" y="3"/>
                </a:cxn>
                <a:cxn ang="0">
                  <a:pos x="136" y="32"/>
                </a:cxn>
                <a:cxn ang="0">
                  <a:pos x="115" y="60"/>
                </a:cxn>
                <a:cxn ang="0">
                  <a:pos x="94" y="89"/>
                </a:cxn>
                <a:cxn ang="0">
                  <a:pos x="84" y="102"/>
                </a:cxn>
                <a:cxn ang="0">
                  <a:pos x="71" y="115"/>
                </a:cxn>
                <a:cxn ang="0">
                  <a:pos x="71" y="115"/>
                </a:cxn>
                <a:cxn ang="0">
                  <a:pos x="52" y="134"/>
                </a:cxn>
                <a:cxn ang="0">
                  <a:pos x="34" y="155"/>
                </a:cxn>
                <a:cxn ang="0">
                  <a:pos x="16" y="176"/>
                </a:cxn>
                <a:cxn ang="0">
                  <a:pos x="8" y="186"/>
                </a:cxn>
                <a:cxn ang="0">
                  <a:pos x="1" y="196"/>
                </a:cxn>
                <a:cxn ang="0">
                  <a:pos x="1" y="196"/>
                </a:cxn>
                <a:cxn ang="0">
                  <a:pos x="0" y="199"/>
                </a:cxn>
                <a:cxn ang="0">
                  <a:pos x="0" y="202"/>
                </a:cxn>
                <a:cxn ang="0">
                  <a:pos x="3" y="204"/>
                </a:cxn>
                <a:cxn ang="0">
                  <a:pos x="7" y="206"/>
                </a:cxn>
                <a:cxn ang="0">
                  <a:pos x="9" y="204"/>
                </a:cxn>
                <a:cxn ang="0">
                  <a:pos x="10" y="203"/>
                </a:cxn>
                <a:cxn ang="0">
                  <a:pos x="10" y="203"/>
                </a:cxn>
                <a:cxn ang="0">
                  <a:pos x="20" y="190"/>
                </a:cxn>
                <a:cxn ang="0">
                  <a:pos x="29" y="178"/>
                </a:cxn>
                <a:cxn ang="0">
                  <a:pos x="50" y="155"/>
                </a:cxn>
                <a:cxn ang="0">
                  <a:pos x="72" y="131"/>
                </a:cxn>
                <a:cxn ang="0">
                  <a:pos x="93" y="109"/>
                </a:cxn>
                <a:cxn ang="0">
                  <a:pos x="93" y="109"/>
                </a:cxn>
                <a:cxn ang="0">
                  <a:pos x="112" y="84"/>
                </a:cxn>
                <a:cxn ang="0">
                  <a:pos x="131" y="59"/>
                </a:cxn>
                <a:cxn ang="0">
                  <a:pos x="148" y="34"/>
                </a:cxn>
                <a:cxn ang="0">
                  <a:pos x="166" y="8"/>
                </a:cxn>
                <a:cxn ang="0">
                  <a:pos x="166" y="8"/>
                </a:cxn>
                <a:cxn ang="0">
                  <a:pos x="167" y="7"/>
                </a:cxn>
                <a:cxn ang="0">
                  <a:pos x="167" y="4"/>
                </a:cxn>
                <a:cxn ang="0">
                  <a:pos x="166" y="3"/>
                </a:cxn>
                <a:cxn ang="0">
                  <a:pos x="165" y="2"/>
                </a:cxn>
                <a:cxn ang="0">
                  <a:pos x="161" y="0"/>
                </a:cxn>
                <a:cxn ang="0">
                  <a:pos x="158" y="2"/>
                </a:cxn>
                <a:cxn ang="0">
                  <a:pos x="157" y="3"/>
                </a:cxn>
                <a:cxn ang="0">
                  <a:pos x="157" y="3"/>
                </a:cxn>
              </a:cxnLst>
              <a:rect l="0" t="0" r="r" b="b"/>
              <a:pathLst>
                <a:path w="167" h="206">
                  <a:moveTo>
                    <a:pt x="157" y="3"/>
                  </a:moveTo>
                  <a:lnTo>
                    <a:pt x="157" y="3"/>
                  </a:lnTo>
                  <a:lnTo>
                    <a:pt x="136" y="32"/>
                  </a:lnTo>
                  <a:lnTo>
                    <a:pt x="115" y="60"/>
                  </a:lnTo>
                  <a:lnTo>
                    <a:pt x="94" y="89"/>
                  </a:lnTo>
                  <a:lnTo>
                    <a:pt x="84" y="102"/>
                  </a:lnTo>
                  <a:lnTo>
                    <a:pt x="71" y="115"/>
                  </a:lnTo>
                  <a:lnTo>
                    <a:pt x="71" y="115"/>
                  </a:lnTo>
                  <a:lnTo>
                    <a:pt x="52" y="134"/>
                  </a:lnTo>
                  <a:lnTo>
                    <a:pt x="34" y="155"/>
                  </a:lnTo>
                  <a:lnTo>
                    <a:pt x="16" y="176"/>
                  </a:lnTo>
                  <a:lnTo>
                    <a:pt x="8" y="186"/>
                  </a:lnTo>
                  <a:lnTo>
                    <a:pt x="1" y="196"/>
                  </a:lnTo>
                  <a:lnTo>
                    <a:pt x="1" y="196"/>
                  </a:lnTo>
                  <a:lnTo>
                    <a:pt x="0" y="199"/>
                  </a:lnTo>
                  <a:lnTo>
                    <a:pt x="0" y="202"/>
                  </a:lnTo>
                  <a:lnTo>
                    <a:pt x="3" y="204"/>
                  </a:lnTo>
                  <a:lnTo>
                    <a:pt x="7" y="206"/>
                  </a:lnTo>
                  <a:lnTo>
                    <a:pt x="9" y="204"/>
                  </a:lnTo>
                  <a:lnTo>
                    <a:pt x="10" y="203"/>
                  </a:lnTo>
                  <a:lnTo>
                    <a:pt x="10" y="203"/>
                  </a:lnTo>
                  <a:lnTo>
                    <a:pt x="20" y="190"/>
                  </a:lnTo>
                  <a:lnTo>
                    <a:pt x="29" y="178"/>
                  </a:lnTo>
                  <a:lnTo>
                    <a:pt x="50" y="155"/>
                  </a:lnTo>
                  <a:lnTo>
                    <a:pt x="72" y="131"/>
                  </a:lnTo>
                  <a:lnTo>
                    <a:pt x="93" y="109"/>
                  </a:lnTo>
                  <a:lnTo>
                    <a:pt x="93" y="109"/>
                  </a:lnTo>
                  <a:lnTo>
                    <a:pt x="112" y="84"/>
                  </a:lnTo>
                  <a:lnTo>
                    <a:pt x="131" y="59"/>
                  </a:lnTo>
                  <a:lnTo>
                    <a:pt x="148" y="34"/>
                  </a:lnTo>
                  <a:lnTo>
                    <a:pt x="166" y="8"/>
                  </a:lnTo>
                  <a:lnTo>
                    <a:pt x="166" y="8"/>
                  </a:lnTo>
                  <a:lnTo>
                    <a:pt x="167" y="7"/>
                  </a:lnTo>
                  <a:lnTo>
                    <a:pt x="167" y="4"/>
                  </a:lnTo>
                  <a:lnTo>
                    <a:pt x="166" y="3"/>
                  </a:lnTo>
                  <a:lnTo>
                    <a:pt x="165" y="2"/>
                  </a:lnTo>
                  <a:lnTo>
                    <a:pt x="161" y="0"/>
                  </a:lnTo>
                  <a:lnTo>
                    <a:pt x="158" y="2"/>
                  </a:lnTo>
                  <a:lnTo>
                    <a:pt x="157" y="3"/>
                  </a:lnTo>
                  <a:lnTo>
                    <a:pt x="157"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4" name="Freeform 506">
              <a:extLst>
                <a:ext uri="{FF2B5EF4-FFF2-40B4-BE49-F238E27FC236}">
                  <a16:creationId xmlns:a16="http://schemas.microsoft.com/office/drawing/2014/main" id="{756890CE-FC63-CE71-B64C-2F4BC8D40596}"/>
                </a:ext>
              </a:extLst>
            </p:cNvPr>
            <p:cNvSpPr/>
            <p:nvPr/>
          </p:nvSpPr>
          <p:spPr bwMode="auto">
            <a:xfrm>
              <a:off x="3448051" y="1282700"/>
              <a:ext cx="73025" cy="90488"/>
            </a:xfrm>
            <a:custGeom>
              <a:avLst/>
              <a:gdLst/>
              <a:ahLst/>
              <a:cxnLst>
                <a:cxn ang="0">
                  <a:pos x="177" y="1"/>
                </a:cxn>
                <a:cxn ang="0">
                  <a:pos x="177" y="1"/>
                </a:cxn>
                <a:cxn ang="0">
                  <a:pos x="152" y="29"/>
                </a:cxn>
                <a:cxn ang="0">
                  <a:pos x="128" y="57"/>
                </a:cxn>
                <a:cxn ang="0">
                  <a:pos x="81" y="115"/>
                </a:cxn>
                <a:cxn ang="0">
                  <a:pos x="81" y="115"/>
                </a:cxn>
                <a:cxn ang="0">
                  <a:pos x="43" y="165"/>
                </a:cxn>
                <a:cxn ang="0">
                  <a:pos x="43" y="165"/>
                </a:cxn>
                <a:cxn ang="0">
                  <a:pos x="21" y="192"/>
                </a:cxn>
                <a:cxn ang="0">
                  <a:pos x="10" y="205"/>
                </a:cxn>
                <a:cxn ang="0">
                  <a:pos x="1" y="220"/>
                </a:cxn>
                <a:cxn ang="0">
                  <a:pos x="1" y="220"/>
                </a:cxn>
                <a:cxn ang="0">
                  <a:pos x="0" y="222"/>
                </a:cxn>
                <a:cxn ang="0">
                  <a:pos x="0" y="223"/>
                </a:cxn>
                <a:cxn ang="0">
                  <a:pos x="3" y="227"/>
                </a:cxn>
                <a:cxn ang="0">
                  <a:pos x="7" y="227"/>
                </a:cxn>
                <a:cxn ang="0">
                  <a:pos x="9" y="227"/>
                </a:cxn>
                <a:cxn ang="0">
                  <a:pos x="10" y="225"/>
                </a:cxn>
                <a:cxn ang="0">
                  <a:pos x="10" y="225"/>
                </a:cxn>
                <a:cxn ang="0">
                  <a:pos x="18" y="213"/>
                </a:cxn>
                <a:cxn ang="0">
                  <a:pos x="29" y="201"/>
                </a:cxn>
                <a:cxn ang="0">
                  <a:pos x="38" y="191"/>
                </a:cxn>
                <a:cxn ang="0">
                  <a:pos x="47" y="179"/>
                </a:cxn>
                <a:cxn ang="0">
                  <a:pos x="47" y="179"/>
                </a:cxn>
                <a:cxn ang="0">
                  <a:pos x="71" y="146"/>
                </a:cxn>
                <a:cxn ang="0">
                  <a:pos x="95" y="116"/>
                </a:cxn>
                <a:cxn ang="0">
                  <a:pos x="95" y="116"/>
                </a:cxn>
                <a:cxn ang="0">
                  <a:pos x="139" y="61"/>
                </a:cxn>
                <a:cxn ang="0">
                  <a:pos x="161" y="35"/>
                </a:cxn>
                <a:cxn ang="0">
                  <a:pos x="184" y="9"/>
                </a:cxn>
                <a:cxn ang="0">
                  <a:pos x="184" y="9"/>
                </a:cxn>
                <a:cxn ang="0">
                  <a:pos x="186" y="8"/>
                </a:cxn>
                <a:cxn ang="0">
                  <a:pos x="186" y="5"/>
                </a:cxn>
                <a:cxn ang="0">
                  <a:pos x="184" y="1"/>
                </a:cxn>
                <a:cxn ang="0">
                  <a:pos x="181" y="0"/>
                </a:cxn>
                <a:cxn ang="0">
                  <a:pos x="179" y="0"/>
                </a:cxn>
                <a:cxn ang="0">
                  <a:pos x="177" y="1"/>
                </a:cxn>
                <a:cxn ang="0">
                  <a:pos x="177" y="1"/>
                </a:cxn>
              </a:cxnLst>
              <a:rect l="0" t="0" r="r" b="b"/>
              <a:pathLst>
                <a:path w="186" h="227">
                  <a:moveTo>
                    <a:pt x="177" y="1"/>
                  </a:moveTo>
                  <a:lnTo>
                    <a:pt x="177" y="1"/>
                  </a:lnTo>
                  <a:lnTo>
                    <a:pt x="152" y="29"/>
                  </a:lnTo>
                  <a:lnTo>
                    <a:pt x="128" y="57"/>
                  </a:lnTo>
                  <a:lnTo>
                    <a:pt x="81" y="115"/>
                  </a:lnTo>
                  <a:lnTo>
                    <a:pt x="81" y="115"/>
                  </a:lnTo>
                  <a:lnTo>
                    <a:pt x="43" y="165"/>
                  </a:lnTo>
                  <a:lnTo>
                    <a:pt x="43" y="165"/>
                  </a:lnTo>
                  <a:lnTo>
                    <a:pt x="21" y="192"/>
                  </a:lnTo>
                  <a:lnTo>
                    <a:pt x="10" y="205"/>
                  </a:lnTo>
                  <a:lnTo>
                    <a:pt x="1" y="220"/>
                  </a:lnTo>
                  <a:lnTo>
                    <a:pt x="1" y="220"/>
                  </a:lnTo>
                  <a:lnTo>
                    <a:pt x="0" y="222"/>
                  </a:lnTo>
                  <a:lnTo>
                    <a:pt x="0" y="223"/>
                  </a:lnTo>
                  <a:lnTo>
                    <a:pt x="3" y="227"/>
                  </a:lnTo>
                  <a:lnTo>
                    <a:pt x="7" y="227"/>
                  </a:lnTo>
                  <a:lnTo>
                    <a:pt x="9" y="227"/>
                  </a:lnTo>
                  <a:lnTo>
                    <a:pt x="10" y="225"/>
                  </a:lnTo>
                  <a:lnTo>
                    <a:pt x="10" y="225"/>
                  </a:lnTo>
                  <a:lnTo>
                    <a:pt x="18" y="213"/>
                  </a:lnTo>
                  <a:lnTo>
                    <a:pt x="29" y="201"/>
                  </a:lnTo>
                  <a:lnTo>
                    <a:pt x="38" y="191"/>
                  </a:lnTo>
                  <a:lnTo>
                    <a:pt x="47" y="179"/>
                  </a:lnTo>
                  <a:lnTo>
                    <a:pt x="47" y="179"/>
                  </a:lnTo>
                  <a:lnTo>
                    <a:pt x="71" y="146"/>
                  </a:lnTo>
                  <a:lnTo>
                    <a:pt x="95" y="116"/>
                  </a:lnTo>
                  <a:lnTo>
                    <a:pt x="95" y="116"/>
                  </a:lnTo>
                  <a:lnTo>
                    <a:pt x="139" y="61"/>
                  </a:lnTo>
                  <a:lnTo>
                    <a:pt x="161" y="35"/>
                  </a:lnTo>
                  <a:lnTo>
                    <a:pt x="184" y="9"/>
                  </a:lnTo>
                  <a:lnTo>
                    <a:pt x="184" y="9"/>
                  </a:lnTo>
                  <a:lnTo>
                    <a:pt x="186" y="8"/>
                  </a:lnTo>
                  <a:lnTo>
                    <a:pt x="186" y="5"/>
                  </a:lnTo>
                  <a:lnTo>
                    <a:pt x="184" y="1"/>
                  </a:lnTo>
                  <a:lnTo>
                    <a:pt x="181" y="0"/>
                  </a:lnTo>
                  <a:lnTo>
                    <a:pt x="179" y="0"/>
                  </a:lnTo>
                  <a:lnTo>
                    <a:pt x="177" y="1"/>
                  </a:lnTo>
                  <a:lnTo>
                    <a:pt x="177"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5" name="Freeform 507">
              <a:extLst>
                <a:ext uri="{FF2B5EF4-FFF2-40B4-BE49-F238E27FC236}">
                  <a16:creationId xmlns:a16="http://schemas.microsoft.com/office/drawing/2014/main" id="{25750978-35FC-F4CE-5FF2-9A8BD71E9D90}"/>
                </a:ext>
              </a:extLst>
            </p:cNvPr>
            <p:cNvSpPr/>
            <p:nvPr/>
          </p:nvSpPr>
          <p:spPr bwMode="auto">
            <a:xfrm>
              <a:off x="3452813" y="1331913"/>
              <a:ext cx="65088" cy="82550"/>
            </a:xfrm>
            <a:custGeom>
              <a:avLst/>
              <a:gdLst/>
              <a:ahLst/>
              <a:cxnLst>
                <a:cxn ang="0">
                  <a:pos x="153" y="2"/>
                </a:cxn>
                <a:cxn ang="0">
                  <a:pos x="153" y="2"/>
                </a:cxn>
                <a:cxn ang="0">
                  <a:pos x="63" y="116"/>
                </a:cxn>
                <a:cxn ang="0">
                  <a:pos x="63" y="116"/>
                </a:cxn>
                <a:cxn ang="0">
                  <a:pos x="44" y="136"/>
                </a:cxn>
                <a:cxn ang="0">
                  <a:pos x="27" y="157"/>
                </a:cxn>
                <a:cxn ang="0">
                  <a:pos x="19" y="168"/>
                </a:cxn>
                <a:cxn ang="0">
                  <a:pos x="12" y="178"/>
                </a:cxn>
                <a:cxn ang="0">
                  <a:pos x="5" y="190"/>
                </a:cxn>
                <a:cxn ang="0">
                  <a:pos x="0" y="202"/>
                </a:cxn>
                <a:cxn ang="0">
                  <a:pos x="0" y="202"/>
                </a:cxn>
                <a:cxn ang="0">
                  <a:pos x="0" y="204"/>
                </a:cxn>
                <a:cxn ang="0">
                  <a:pos x="0" y="207"/>
                </a:cxn>
                <a:cxn ang="0">
                  <a:pos x="1" y="208"/>
                </a:cxn>
                <a:cxn ang="0">
                  <a:pos x="4" y="208"/>
                </a:cxn>
                <a:cxn ang="0">
                  <a:pos x="8" y="208"/>
                </a:cxn>
                <a:cxn ang="0">
                  <a:pos x="9" y="207"/>
                </a:cxn>
                <a:cxn ang="0">
                  <a:pos x="10" y="206"/>
                </a:cxn>
                <a:cxn ang="0">
                  <a:pos x="10" y="206"/>
                </a:cxn>
                <a:cxn ang="0">
                  <a:pos x="17" y="191"/>
                </a:cxn>
                <a:cxn ang="0">
                  <a:pos x="25" y="178"/>
                </a:cxn>
                <a:cxn ang="0">
                  <a:pos x="34" y="167"/>
                </a:cxn>
                <a:cxn ang="0">
                  <a:pos x="43" y="153"/>
                </a:cxn>
                <a:cxn ang="0">
                  <a:pos x="64" y="130"/>
                </a:cxn>
                <a:cxn ang="0">
                  <a:pos x="83" y="106"/>
                </a:cxn>
                <a:cxn ang="0">
                  <a:pos x="83" y="106"/>
                </a:cxn>
                <a:cxn ang="0">
                  <a:pos x="162" y="10"/>
                </a:cxn>
                <a:cxn ang="0">
                  <a:pos x="162" y="10"/>
                </a:cxn>
                <a:cxn ang="0">
                  <a:pos x="162" y="8"/>
                </a:cxn>
                <a:cxn ang="0">
                  <a:pos x="163" y="6"/>
                </a:cxn>
                <a:cxn ang="0">
                  <a:pos x="161" y="2"/>
                </a:cxn>
                <a:cxn ang="0">
                  <a:pos x="159" y="0"/>
                </a:cxn>
                <a:cxn ang="0">
                  <a:pos x="157" y="0"/>
                </a:cxn>
                <a:cxn ang="0">
                  <a:pos x="155" y="0"/>
                </a:cxn>
                <a:cxn ang="0">
                  <a:pos x="153" y="2"/>
                </a:cxn>
                <a:cxn ang="0">
                  <a:pos x="153" y="2"/>
                </a:cxn>
              </a:cxnLst>
              <a:rect l="0" t="0" r="r" b="b"/>
              <a:pathLst>
                <a:path w="163" h="208">
                  <a:moveTo>
                    <a:pt x="153" y="2"/>
                  </a:moveTo>
                  <a:lnTo>
                    <a:pt x="153" y="2"/>
                  </a:lnTo>
                  <a:lnTo>
                    <a:pt x="63" y="116"/>
                  </a:lnTo>
                  <a:lnTo>
                    <a:pt x="63" y="116"/>
                  </a:lnTo>
                  <a:lnTo>
                    <a:pt x="44" y="136"/>
                  </a:lnTo>
                  <a:lnTo>
                    <a:pt x="27" y="157"/>
                  </a:lnTo>
                  <a:lnTo>
                    <a:pt x="19" y="168"/>
                  </a:lnTo>
                  <a:lnTo>
                    <a:pt x="12" y="178"/>
                  </a:lnTo>
                  <a:lnTo>
                    <a:pt x="5" y="190"/>
                  </a:lnTo>
                  <a:lnTo>
                    <a:pt x="0" y="202"/>
                  </a:lnTo>
                  <a:lnTo>
                    <a:pt x="0" y="202"/>
                  </a:lnTo>
                  <a:lnTo>
                    <a:pt x="0" y="204"/>
                  </a:lnTo>
                  <a:lnTo>
                    <a:pt x="0" y="207"/>
                  </a:lnTo>
                  <a:lnTo>
                    <a:pt x="1" y="208"/>
                  </a:lnTo>
                  <a:lnTo>
                    <a:pt x="4" y="208"/>
                  </a:lnTo>
                  <a:lnTo>
                    <a:pt x="8" y="208"/>
                  </a:lnTo>
                  <a:lnTo>
                    <a:pt x="9" y="207"/>
                  </a:lnTo>
                  <a:lnTo>
                    <a:pt x="10" y="206"/>
                  </a:lnTo>
                  <a:lnTo>
                    <a:pt x="10" y="206"/>
                  </a:lnTo>
                  <a:lnTo>
                    <a:pt x="17" y="191"/>
                  </a:lnTo>
                  <a:lnTo>
                    <a:pt x="25" y="178"/>
                  </a:lnTo>
                  <a:lnTo>
                    <a:pt x="34" y="167"/>
                  </a:lnTo>
                  <a:lnTo>
                    <a:pt x="43" y="153"/>
                  </a:lnTo>
                  <a:lnTo>
                    <a:pt x="64" y="130"/>
                  </a:lnTo>
                  <a:lnTo>
                    <a:pt x="83" y="106"/>
                  </a:lnTo>
                  <a:lnTo>
                    <a:pt x="83" y="106"/>
                  </a:lnTo>
                  <a:lnTo>
                    <a:pt x="162" y="10"/>
                  </a:lnTo>
                  <a:lnTo>
                    <a:pt x="162" y="10"/>
                  </a:lnTo>
                  <a:lnTo>
                    <a:pt x="162" y="8"/>
                  </a:lnTo>
                  <a:lnTo>
                    <a:pt x="163" y="6"/>
                  </a:lnTo>
                  <a:lnTo>
                    <a:pt x="161" y="2"/>
                  </a:lnTo>
                  <a:lnTo>
                    <a:pt x="159" y="0"/>
                  </a:lnTo>
                  <a:lnTo>
                    <a:pt x="157" y="0"/>
                  </a:lnTo>
                  <a:lnTo>
                    <a:pt x="155" y="0"/>
                  </a:lnTo>
                  <a:lnTo>
                    <a:pt x="153" y="2"/>
                  </a:lnTo>
                  <a:lnTo>
                    <a:pt x="15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6" name="Freeform 508">
              <a:extLst>
                <a:ext uri="{FF2B5EF4-FFF2-40B4-BE49-F238E27FC236}">
                  <a16:creationId xmlns:a16="http://schemas.microsoft.com/office/drawing/2014/main" id="{C119D256-1A70-473A-9452-757C7845A9DF}"/>
                </a:ext>
              </a:extLst>
            </p:cNvPr>
            <p:cNvSpPr/>
            <p:nvPr/>
          </p:nvSpPr>
          <p:spPr bwMode="auto">
            <a:xfrm>
              <a:off x="3446463" y="1387475"/>
              <a:ext cx="68263" cy="82550"/>
            </a:xfrm>
            <a:custGeom>
              <a:avLst/>
              <a:gdLst/>
              <a:ahLst/>
              <a:cxnLst>
                <a:cxn ang="0">
                  <a:pos x="162" y="3"/>
                </a:cxn>
                <a:cxn ang="0">
                  <a:pos x="162" y="3"/>
                </a:cxn>
                <a:cxn ang="0">
                  <a:pos x="120" y="51"/>
                </a:cxn>
                <a:cxn ang="0">
                  <a:pos x="80" y="101"/>
                </a:cxn>
                <a:cxn ang="0">
                  <a:pos x="39" y="151"/>
                </a:cxn>
                <a:cxn ang="0">
                  <a:pos x="1" y="202"/>
                </a:cxn>
                <a:cxn ang="0">
                  <a:pos x="1" y="202"/>
                </a:cxn>
                <a:cxn ang="0">
                  <a:pos x="0" y="204"/>
                </a:cxn>
                <a:cxn ang="0">
                  <a:pos x="0" y="206"/>
                </a:cxn>
                <a:cxn ang="0">
                  <a:pos x="1" y="208"/>
                </a:cxn>
                <a:cxn ang="0">
                  <a:pos x="3" y="210"/>
                </a:cxn>
                <a:cxn ang="0">
                  <a:pos x="7" y="210"/>
                </a:cxn>
                <a:cxn ang="0">
                  <a:pos x="9" y="210"/>
                </a:cxn>
                <a:cxn ang="0">
                  <a:pos x="11" y="207"/>
                </a:cxn>
                <a:cxn ang="0">
                  <a:pos x="11" y="207"/>
                </a:cxn>
                <a:cxn ang="0">
                  <a:pos x="50" y="157"/>
                </a:cxn>
                <a:cxn ang="0">
                  <a:pos x="89" y="108"/>
                </a:cxn>
                <a:cxn ang="0">
                  <a:pos x="128" y="59"/>
                </a:cxn>
                <a:cxn ang="0">
                  <a:pos x="170" y="11"/>
                </a:cxn>
                <a:cxn ang="0">
                  <a:pos x="170" y="11"/>
                </a:cxn>
                <a:cxn ang="0">
                  <a:pos x="171" y="8"/>
                </a:cxn>
                <a:cxn ang="0">
                  <a:pos x="171" y="7"/>
                </a:cxn>
                <a:cxn ang="0">
                  <a:pos x="169" y="3"/>
                </a:cxn>
                <a:cxn ang="0">
                  <a:pos x="166" y="0"/>
                </a:cxn>
                <a:cxn ang="0">
                  <a:pos x="164" y="2"/>
                </a:cxn>
                <a:cxn ang="0">
                  <a:pos x="162" y="3"/>
                </a:cxn>
                <a:cxn ang="0">
                  <a:pos x="162" y="3"/>
                </a:cxn>
              </a:cxnLst>
              <a:rect l="0" t="0" r="r" b="b"/>
              <a:pathLst>
                <a:path w="171" h="210">
                  <a:moveTo>
                    <a:pt x="162" y="3"/>
                  </a:moveTo>
                  <a:lnTo>
                    <a:pt x="162" y="3"/>
                  </a:lnTo>
                  <a:lnTo>
                    <a:pt x="120" y="51"/>
                  </a:lnTo>
                  <a:lnTo>
                    <a:pt x="80" y="101"/>
                  </a:lnTo>
                  <a:lnTo>
                    <a:pt x="39" y="151"/>
                  </a:lnTo>
                  <a:lnTo>
                    <a:pt x="1" y="202"/>
                  </a:lnTo>
                  <a:lnTo>
                    <a:pt x="1" y="202"/>
                  </a:lnTo>
                  <a:lnTo>
                    <a:pt x="0" y="204"/>
                  </a:lnTo>
                  <a:lnTo>
                    <a:pt x="0" y="206"/>
                  </a:lnTo>
                  <a:lnTo>
                    <a:pt x="1" y="208"/>
                  </a:lnTo>
                  <a:lnTo>
                    <a:pt x="3" y="210"/>
                  </a:lnTo>
                  <a:lnTo>
                    <a:pt x="7" y="210"/>
                  </a:lnTo>
                  <a:lnTo>
                    <a:pt x="9" y="210"/>
                  </a:lnTo>
                  <a:lnTo>
                    <a:pt x="11" y="207"/>
                  </a:lnTo>
                  <a:lnTo>
                    <a:pt x="11" y="207"/>
                  </a:lnTo>
                  <a:lnTo>
                    <a:pt x="50" y="157"/>
                  </a:lnTo>
                  <a:lnTo>
                    <a:pt x="89" y="108"/>
                  </a:lnTo>
                  <a:lnTo>
                    <a:pt x="128" y="59"/>
                  </a:lnTo>
                  <a:lnTo>
                    <a:pt x="170" y="11"/>
                  </a:lnTo>
                  <a:lnTo>
                    <a:pt x="170" y="11"/>
                  </a:lnTo>
                  <a:lnTo>
                    <a:pt x="171" y="8"/>
                  </a:lnTo>
                  <a:lnTo>
                    <a:pt x="171" y="7"/>
                  </a:lnTo>
                  <a:lnTo>
                    <a:pt x="169" y="3"/>
                  </a:lnTo>
                  <a:lnTo>
                    <a:pt x="166" y="0"/>
                  </a:lnTo>
                  <a:lnTo>
                    <a:pt x="164" y="2"/>
                  </a:lnTo>
                  <a:lnTo>
                    <a:pt x="162" y="3"/>
                  </a:lnTo>
                  <a:lnTo>
                    <a:pt x="162"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7" name="Freeform 509">
              <a:extLst>
                <a:ext uri="{FF2B5EF4-FFF2-40B4-BE49-F238E27FC236}">
                  <a16:creationId xmlns:a16="http://schemas.microsoft.com/office/drawing/2014/main" id="{66B99C86-BC8F-7574-5500-F505FA4D329E}"/>
                </a:ext>
              </a:extLst>
            </p:cNvPr>
            <p:cNvSpPr/>
            <p:nvPr/>
          </p:nvSpPr>
          <p:spPr bwMode="auto">
            <a:xfrm>
              <a:off x="3433763" y="1431925"/>
              <a:ext cx="76200" cy="93663"/>
            </a:xfrm>
            <a:custGeom>
              <a:avLst/>
              <a:gdLst/>
              <a:ahLst/>
              <a:cxnLst>
                <a:cxn ang="0">
                  <a:pos x="183" y="3"/>
                </a:cxn>
                <a:cxn ang="0">
                  <a:pos x="183" y="3"/>
                </a:cxn>
                <a:cxn ang="0">
                  <a:pos x="174" y="16"/>
                </a:cxn>
                <a:cxn ang="0">
                  <a:pos x="162" y="28"/>
                </a:cxn>
                <a:cxn ang="0">
                  <a:pos x="139" y="51"/>
                </a:cxn>
                <a:cxn ang="0">
                  <a:pos x="139" y="51"/>
                </a:cxn>
                <a:cxn ang="0">
                  <a:pos x="115" y="78"/>
                </a:cxn>
                <a:cxn ang="0">
                  <a:pos x="92" y="106"/>
                </a:cxn>
                <a:cxn ang="0">
                  <a:pos x="92" y="106"/>
                </a:cxn>
                <a:cxn ang="0">
                  <a:pos x="68" y="135"/>
                </a:cxn>
                <a:cxn ang="0">
                  <a:pos x="43" y="165"/>
                </a:cxn>
                <a:cxn ang="0">
                  <a:pos x="31" y="180"/>
                </a:cxn>
                <a:cxn ang="0">
                  <a:pos x="21" y="194"/>
                </a:cxn>
                <a:cxn ang="0">
                  <a:pos x="11" y="211"/>
                </a:cxn>
                <a:cxn ang="0">
                  <a:pos x="0" y="228"/>
                </a:cxn>
                <a:cxn ang="0">
                  <a:pos x="0" y="228"/>
                </a:cxn>
                <a:cxn ang="0">
                  <a:pos x="0" y="231"/>
                </a:cxn>
                <a:cxn ang="0">
                  <a:pos x="0" y="232"/>
                </a:cxn>
                <a:cxn ang="0">
                  <a:pos x="3" y="236"/>
                </a:cxn>
                <a:cxn ang="0">
                  <a:pos x="7" y="236"/>
                </a:cxn>
                <a:cxn ang="0">
                  <a:pos x="9" y="236"/>
                </a:cxn>
                <a:cxn ang="0">
                  <a:pos x="11" y="233"/>
                </a:cxn>
                <a:cxn ang="0">
                  <a:pos x="11" y="233"/>
                </a:cxn>
                <a:cxn ang="0">
                  <a:pos x="20" y="218"/>
                </a:cxn>
                <a:cxn ang="0">
                  <a:pos x="29" y="202"/>
                </a:cxn>
                <a:cxn ang="0">
                  <a:pos x="39" y="187"/>
                </a:cxn>
                <a:cxn ang="0">
                  <a:pos x="51" y="174"/>
                </a:cxn>
                <a:cxn ang="0">
                  <a:pos x="73" y="147"/>
                </a:cxn>
                <a:cxn ang="0">
                  <a:pos x="96" y="119"/>
                </a:cxn>
                <a:cxn ang="0">
                  <a:pos x="96" y="119"/>
                </a:cxn>
                <a:cxn ang="0">
                  <a:pos x="110" y="102"/>
                </a:cxn>
                <a:cxn ang="0">
                  <a:pos x="124" y="84"/>
                </a:cxn>
                <a:cxn ang="0">
                  <a:pos x="154" y="51"/>
                </a:cxn>
                <a:cxn ang="0">
                  <a:pos x="154" y="51"/>
                </a:cxn>
                <a:cxn ang="0">
                  <a:pos x="175" y="32"/>
                </a:cxn>
                <a:cxn ang="0">
                  <a:pos x="184" y="21"/>
                </a:cxn>
                <a:cxn ang="0">
                  <a:pos x="194" y="8"/>
                </a:cxn>
                <a:cxn ang="0">
                  <a:pos x="194" y="8"/>
                </a:cxn>
                <a:cxn ang="0">
                  <a:pos x="194" y="7"/>
                </a:cxn>
                <a:cxn ang="0">
                  <a:pos x="194" y="4"/>
                </a:cxn>
                <a:cxn ang="0">
                  <a:pos x="191" y="2"/>
                </a:cxn>
                <a:cxn ang="0">
                  <a:pos x="187" y="0"/>
                </a:cxn>
                <a:cxn ang="0">
                  <a:pos x="184" y="2"/>
                </a:cxn>
                <a:cxn ang="0">
                  <a:pos x="183" y="3"/>
                </a:cxn>
                <a:cxn ang="0">
                  <a:pos x="183" y="3"/>
                </a:cxn>
              </a:cxnLst>
              <a:rect l="0" t="0" r="r" b="b"/>
              <a:pathLst>
                <a:path w="194" h="236">
                  <a:moveTo>
                    <a:pt x="183" y="3"/>
                  </a:moveTo>
                  <a:lnTo>
                    <a:pt x="183" y="3"/>
                  </a:lnTo>
                  <a:lnTo>
                    <a:pt x="174" y="16"/>
                  </a:lnTo>
                  <a:lnTo>
                    <a:pt x="162" y="28"/>
                  </a:lnTo>
                  <a:lnTo>
                    <a:pt x="139" y="51"/>
                  </a:lnTo>
                  <a:lnTo>
                    <a:pt x="139" y="51"/>
                  </a:lnTo>
                  <a:lnTo>
                    <a:pt x="115" y="78"/>
                  </a:lnTo>
                  <a:lnTo>
                    <a:pt x="92" y="106"/>
                  </a:lnTo>
                  <a:lnTo>
                    <a:pt x="92" y="106"/>
                  </a:lnTo>
                  <a:lnTo>
                    <a:pt x="68" y="135"/>
                  </a:lnTo>
                  <a:lnTo>
                    <a:pt x="43" y="165"/>
                  </a:lnTo>
                  <a:lnTo>
                    <a:pt x="31" y="180"/>
                  </a:lnTo>
                  <a:lnTo>
                    <a:pt x="21" y="194"/>
                  </a:lnTo>
                  <a:lnTo>
                    <a:pt x="11" y="211"/>
                  </a:lnTo>
                  <a:lnTo>
                    <a:pt x="0" y="228"/>
                  </a:lnTo>
                  <a:lnTo>
                    <a:pt x="0" y="228"/>
                  </a:lnTo>
                  <a:lnTo>
                    <a:pt x="0" y="231"/>
                  </a:lnTo>
                  <a:lnTo>
                    <a:pt x="0" y="232"/>
                  </a:lnTo>
                  <a:lnTo>
                    <a:pt x="3" y="236"/>
                  </a:lnTo>
                  <a:lnTo>
                    <a:pt x="7" y="236"/>
                  </a:lnTo>
                  <a:lnTo>
                    <a:pt x="9" y="236"/>
                  </a:lnTo>
                  <a:lnTo>
                    <a:pt x="11" y="233"/>
                  </a:lnTo>
                  <a:lnTo>
                    <a:pt x="11" y="233"/>
                  </a:lnTo>
                  <a:lnTo>
                    <a:pt x="20" y="218"/>
                  </a:lnTo>
                  <a:lnTo>
                    <a:pt x="29" y="202"/>
                  </a:lnTo>
                  <a:lnTo>
                    <a:pt x="39" y="187"/>
                  </a:lnTo>
                  <a:lnTo>
                    <a:pt x="51" y="174"/>
                  </a:lnTo>
                  <a:lnTo>
                    <a:pt x="73" y="147"/>
                  </a:lnTo>
                  <a:lnTo>
                    <a:pt x="96" y="119"/>
                  </a:lnTo>
                  <a:lnTo>
                    <a:pt x="96" y="119"/>
                  </a:lnTo>
                  <a:lnTo>
                    <a:pt x="110" y="102"/>
                  </a:lnTo>
                  <a:lnTo>
                    <a:pt x="124" y="84"/>
                  </a:lnTo>
                  <a:lnTo>
                    <a:pt x="154" y="51"/>
                  </a:lnTo>
                  <a:lnTo>
                    <a:pt x="154" y="51"/>
                  </a:lnTo>
                  <a:lnTo>
                    <a:pt x="175" y="32"/>
                  </a:lnTo>
                  <a:lnTo>
                    <a:pt x="184" y="21"/>
                  </a:lnTo>
                  <a:lnTo>
                    <a:pt x="194" y="8"/>
                  </a:lnTo>
                  <a:lnTo>
                    <a:pt x="194" y="8"/>
                  </a:lnTo>
                  <a:lnTo>
                    <a:pt x="194" y="7"/>
                  </a:lnTo>
                  <a:lnTo>
                    <a:pt x="194" y="4"/>
                  </a:lnTo>
                  <a:lnTo>
                    <a:pt x="191" y="2"/>
                  </a:lnTo>
                  <a:lnTo>
                    <a:pt x="187" y="0"/>
                  </a:lnTo>
                  <a:lnTo>
                    <a:pt x="184" y="2"/>
                  </a:lnTo>
                  <a:lnTo>
                    <a:pt x="183" y="3"/>
                  </a:lnTo>
                  <a:lnTo>
                    <a:pt x="183"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8" name="Freeform 510">
              <a:extLst>
                <a:ext uri="{FF2B5EF4-FFF2-40B4-BE49-F238E27FC236}">
                  <a16:creationId xmlns:a16="http://schemas.microsoft.com/office/drawing/2014/main" id="{E1C90B82-558F-BECC-671C-BD6B5090AC45}"/>
                </a:ext>
              </a:extLst>
            </p:cNvPr>
            <p:cNvSpPr/>
            <p:nvPr/>
          </p:nvSpPr>
          <p:spPr bwMode="auto">
            <a:xfrm>
              <a:off x="3438526" y="1466850"/>
              <a:ext cx="76200" cy="87313"/>
            </a:xfrm>
            <a:custGeom>
              <a:avLst/>
              <a:gdLst/>
              <a:ahLst/>
              <a:cxnLst>
                <a:cxn ang="0">
                  <a:pos x="179" y="3"/>
                </a:cxn>
                <a:cxn ang="0">
                  <a:pos x="179" y="3"/>
                </a:cxn>
                <a:cxn ang="0">
                  <a:pos x="158" y="37"/>
                </a:cxn>
                <a:cxn ang="0">
                  <a:pos x="136" y="69"/>
                </a:cxn>
                <a:cxn ang="0">
                  <a:pos x="112" y="101"/>
                </a:cxn>
                <a:cxn ang="0">
                  <a:pos x="99" y="116"/>
                </a:cxn>
                <a:cxn ang="0">
                  <a:pos x="86" y="132"/>
                </a:cxn>
                <a:cxn ang="0">
                  <a:pos x="86" y="132"/>
                </a:cxn>
                <a:cxn ang="0">
                  <a:pos x="74" y="144"/>
                </a:cxn>
                <a:cxn ang="0">
                  <a:pos x="61" y="156"/>
                </a:cxn>
                <a:cxn ang="0">
                  <a:pos x="34" y="177"/>
                </a:cxn>
                <a:cxn ang="0">
                  <a:pos x="34" y="177"/>
                </a:cxn>
                <a:cxn ang="0">
                  <a:pos x="23" y="183"/>
                </a:cxn>
                <a:cxn ang="0">
                  <a:pos x="14" y="190"/>
                </a:cxn>
                <a:cxn ang="0">
                  <a:pos x="6" y="198"/>
                </a:cxn>
                <a:cxn ang="0">
                  <a:pos x="0" y="208"/>
                </a:cxn>
                <a:cxn ang="0">
                  <a:pos x="0" y="208"/>
                </a:cxn>
                <a:cxn ang="0">
                  <a:pos x="0" y="211"/>
                </a:cxn>
                <a:cxn ang="0">
                  <a:pos x="0" y="213"/>
                </a:cxn>
                <a:cxn ang="0">
                  <a:pos x="2" y="216"/>
                </a:cxn>
                <a:cxn ang="0">
                  <a:pos x="6" y="217"/>
                </a:cxn>
                <a:cxn ang="0">
                  <a:pos x="8" y="216"/>
                </a:cxn>
                <a:cxn ang="0">
                  <a:pos x="10" y="213"/>
                </a:cxn>
                <a:cxn ang="0">
                  <a:pos x="10" y="213"/>
                </a:cxn>
                <a:cxn ang="0">
                  <a:pos x="14" y="208"/>
                </a:cxn>
                <a:cxn ang="0">
                  <a:pos x="19" y="201"/>
                </a:cxn>
                <a:cxn ang="0">
                  <a:pos x="31" y="191"/>
                </a:cxn>
                <a:cxn ang="0">
                  <a:pos x="44" y="182"/>
                </a:cxn>
                <a:cxn ang="0">
                  <a:pos x="57" y="173"/>
                </a:cxn>
                <a:cxn ang="0">
                  <a:pos x="57" y="173"/>
                </a:cxn>
                <a:cxn ang="0">
                  <a:pos x="70" y="162"/>
                </a:cxn>
                <a:cxn ang="0">
                  <a:pos x="83" y="150"/>
                </a:cxn>
                <a:cxn ang="0">
                  <a:pos x="95" y="139"/>
                </a:cxn>
                <a:cxn ang="0">
                  <a:pos x="106" y="127"/>
                </a:cxn>
                <a:cxn ang="0">
                  <a:pos x="106" y="127"/>
                </a:cxn>
                <a:cxn ang="0">
                  <a:pos x="129" y="98"/>
                </a:cxn>
                <a:cxn ang="0">
                  <a:pos x="150" y="69"/>
                </a:cxn>
                <a:cxn ang="0">
                  <a:pos x="170" y="39"/>
                </a:cxn>
                <a:cxn ang="0">
                  <a:pos x="188" y="8"/>
                </a:cxn>
                <a:cxn ang="0">
                  <a:pos x="188" y="8"/>
                </a:cxn>
                <a:cxn ang="0">
                  <a:pos x="189" y="7"/>
                </a:cxn>
                <a:cxn ang="0">
                  <a:pos x="189" y="4"/>
                </a:cxn>
                <a:cxn ang="0">
                  <a:pos x="187" y="0"/>
                </a:cxn>
                <a:cxn ang="0">
                  <a:pos x="183" y="0"/>
                </a:cxn>
                <a:cxn ang="0">
                  <a:pos x="180" y="1"/>
                </a:cxn>
                <a:cxn ang="0">
                  <a:pos x="179" y="3"/>
                </a:cxn>
                <a:cxn ang="0">
                  <a:pos x="179" y="3"/>
                </a:cxn>
              </a:cxnLst>
              <a:rect l="0" t="0" r="r" b="b"/>
              <a:pathLst>
                <a:path w="189" h="217">
                  <a:moveTo>
                    <a:pt x="179" y="3"/>
                  </a:moveTo>
                  <a:lnTo>
                    <a:pt x="179" y="3"/>
                  </a:lnTo>
                  <a:lnTo>
                    <a:pt x="158" y="37"/>
                  </a:lnTo>
                  <a:lnTo>
                    <a:pt x="136" y="69"/>
                  </a:lnTo>
                  <a:lnTo>
                    <a:pt x="112" y="101"/>
                  </a:lnTo>
                  <a:lnTo>
                    <a:pt x="99" y="116"/>
                  </a:lnTo>
                  <a:lnTo>
                    <a:pt x="86" y="132"/>
                  </a:lnTo>
                  <a:lnTo>
                    <a:pt x="86" y="132"/>
                  </a:lnTo>
                  <a:lnTo>
                    <a:pt x="74" y="144"/>
                  </a:lnTo>
                  <a:lnTo>
                    <a:pt x="61" y="156"/>
                  </a:lnTo>
                  <a:lnTo>
                    <a:pt x="34" y="177"/>
                  </a:lnTo>
                  <a:lnTo>
                    <a:pt x="34" y="177"/>
                  </a:lnTo>
                  <a:lnTo>
                    <a:pt x="23" y="183"/>
                  </a:lnTo>
                  <a:lnTo>
                    <a:pt x="14" y="190"/>
                  </a:lnTo>
                  <a:lnTo>
                    <a:pt x="6" y="198"/>
                  </a:lnTo>
                  <a:lnTo>
                    <a:pt x="0" y="208"/>
                  </a:lnTo>
                  <a:lnTo>
                    <a:pt x="0" y="208"/>
                  </a:lnTo>
                  <a:lnTo>
                    <a:pt x="0" y="211"/>
                  </a:lnTo>
                  <a:lnTo>
                    <a:pt x="0" y="213"/>
                  </a:lnTo>
                  <a:lnTo>
                    <a:pt x="2" y="216"/>
                  </a:lnTo>
                  <a:lnTo>
                    <a:pt x="6" y="217"/>
                  </a:lnTo>
                  <a:lnTo>
                    <a:pt x="8" y="216"/>
                  </a:lnTo>
                  <a:lnTo>
                    <a:pt x="10" y="213"/>
                  </a:lnTo>
                  <a:lnTo>
                    <a:pt x="10" y="213"/>
                  </a:lnTo>
                  <a:lnTo>
                    <a:pt x="14" y="208"/>
                  </a:lnTo>
                  <a:lnTo>
                    <a:pt x="19" y="201"/>
                  </a:lnTo>
                  <a:lnTo>
                    <a:pt x="31" y="191"/>
                  </a:lnTo>
                  <a:lnTo>
                    <a:pt x="44" y="182"/>
                  </a:lnTo>
                  <a:lnTo>
                    <a:pt x="57" y="173"/>
                  </a:lnTo>
                  <a:lnTo>
                    <a:pt x="57" y="173"/>
                  </a:lnTo>
                  <a:lnTo>
                    <a:pt x="70" y="162"/>
                  </a:lnTo>
                  <a:lnTo>
                    <a:pt x="83" y="150"/>
                  </a:lnTo>
                  <a:lnTo>
                    <a:pt x="95" y="139"/>
                  </a:lnTo>
                  <a:lnTo>
                    <a:pt x="106" y="127"/>
                  </a:lnTo>
                  <a:lnTo>
                    <a:pt x="106" y="127"/>
                  </a:lnTo>
                  <a:lnTo>
                    <a:pt x="129" y="98"/>
                  </a:lnTo>
                  <a:lnTo>
                    <a:pt x="150" y="69"/>
                  </a:lnTo>
                  <a:lnTo>
                    <a:pt x="170" y="39"/>
                  </a:lnTo>
                  <a:lnTo>
                    <a:pt x="188" y="8"/>
                  </a:lnTo>
                  <a:lnTo>
                    <a:pt x="188" y="8"/>
                  </a:lnTo>
                  <a:lnTo>
                    <a:pt x="189" y="7"/>
                  </a:lnTo>
                  <a:lnTo>
                    <a:pt x="189" y="4"/>
                  </a:lnTo>
                  <a:lnTo>
                    <a:pt x="187" y="0"/>
                  </a:lnTo>
                  <a:lnTo>
                    <a:pt x="183" y="0"/>
                  </a:lnTo>
                  <a:lnTo>
                    <a:pt x="180" y="1"/>
                  </a:lnTo>
                  <a:lnTo>
                    <a:pt x="179" y="3"/>
                  </a:lnTo>
                  <a:lnTo>
                    <a:pt x="17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59" name="Freeform 511">
              <a:extLst>
                <a:ext uri="{FF2B5EF4-FFF2-40B4-BE49-F238E27FC236}">
                  <a16:creationId xmlns:a16="http://schemas.microsoft.com/office/drawing/2014/main" id="{234381D0-C5A6-8050-9E68-EA8C77E0E455}"/>
                </a:ext>
              </a:extLst>
            </p:cNvPr>
            <p:cNvSpPr/>
            <p:nvPr/>
          </p:nvSpPr>
          <p:spPr bwMode="auto">
            <a:xfrm>
              <a:off x="3465513" y="1516063"/>
              <a:ext cx="52388" cy="65088"/>
            </a:xfrm>
            <a:custGeom>
              <a:avLst/>
              <a:gdLst/>
              <a:ahLst/>
              <a:cxnLst>
                <a:cxn ang="0">
                  <a:pos x="119" y="1"/>
                </a:cxn>
                <a:cxn ang="0">
                  <a:pos x="119" y="1"/>
                </a:cxn>
                <a:cxn ang="0">
                  <a:pos x="85" y="34"/>
                </a:cxn>
                <a:cxn ang="0">
                  <a:pos x="68" y="51"/>
                </a:cxn>
                <a:cxn ang="0">
                  <a:pos x="52" y="69"/>
                </a:cxn>
                <a:cxn ang="0">
                  <a:pos x="52" y="69"/>
                </a:cxn>
                <a:cxn ang="0">
                  <a:pos x="38" y="90"/>
                </a:cxn>
                <a:cxn ang="0">
                  <a:pos x="25" y="111"/>
                </a:cxn>
                <a:cxn ang="0">
                  <a:pos x="12" y="132"/>
                </a:cxn>
                <a:cxn ang="0">
                  <a:pos x="0" y="154"/>
                </a:cxn>
                <a:cxn ang="0">
                  <a:pos x="0" y="154"/>
                </a:cxn>
                <a:cxn ang="0">
                  <a:pos x="0" y="157"/>
                </a:cxn>
                <a:cxn ang="0">
                  <a:pos x="0" y="159"/>
                </a:cxn>
                <a:cxn ang="0">
                  <a:pos x="2" y="162"/>
                </a:cxn>
                <a:cxn ang="0">
                  <a:pos x="5" y="163"/>
                </a:cxn>
                <a:cxn ang="0">
                  <a:pos x="8" y="163"/>
                </a:cxn>
                <a:cxn ang="0">
                  <a:pos x="9" y="162"/>
                </a:cxn>
                <a:cxn ang="0">
                  <a:pos x="10" y="161"/>
                </a:cxn>
                <a:cxn ang="0">
                  <a:pos x="10" y="161"/>
                </a:cxn>
                <a:cxn ang="0">
                  <a:pos x="21" y="140"/>
                </a:cxn>
                <a:cxn ang="0">
                  <a:pos x="31" y="120"/>
                </a:cxn>
                <a:cxn ang="0">
                  <a:pos x="43" y="102"/>
                </a:cxn>
                <a:cxn ang="0">
                  <a:pos x="57" y="83"/>
                </a:cxn>
                <a:cxn ang="0">
                  <a:pos x="57" y="83"/>
                </a:cxn>
                <a:cxn ang="0">
                  <a:pos x="73" y="62"/>
                </a:cxn>
                <a:cxn ang="0">
                  <a:pos x="90" y="44"/>
                </a:cxn>
                <a:cxn ang="0">
                  <a:pos x="128" y="9"/>
                </a:cxn>
                <a:cxn ang="0">
                  <a:pos x="128" y="9"/>
                </a:cxn>
                <a:cxn ang="0">
                  <a:pos x="129" y="8"/>
                </a:cxn>
                <a:cxn ang="0">
                  <a:pos x="129" y="5"/>
                </a:cxn>
                <a:cxn ang="0">
                  <a:pos x="127" y="1"/>
                </a:cxn>
                <a:cxn ang="0">
                  <a:pos x="124" y="0"/>
                </a:cxn>
                <a:cxn ang="0">
                  <a:pos x="121" y="0"/>
                </a:cxn>
                <a:cxn ang="0">
                  <a:pos x="119" y="1"/>
                </a:cxn>
                <a:cxn ang="0">
                  <a:pos x="119" y="1"/>
                </a:cxn>
              </a:cxnLst>
              <a:rect l="0" t="0" r="r" b="b"/>
              <a:pathLst>
                <a:path w="129" h="163">
                  <a:moveTo>
                    <a:pt x="119" y="1"/>
                  </a:moveTo>
                  <a:lnTo>
                    <a:pt x="119" y="1"/>
                  </a:lnTo>
                  <a:lnTo>
                    <a:pt x="85" y="34"/>
                  </a:lnTo>
                  <a:lnTo>
                    <a:pt x="68" y="51"/>
                  </a:lnTo>
                  <a:lnTo>
                    <a:pt x="52" y="69"/>
                  </a:lnTo>
                  <a:lnTo>
                    <a:pt x="52" y="69"/>
                  </a:lnTo>
                  <a:lnTo>
                    <a:pt x="38" y="90"/>
                  </a:lnTo>
                  <a:lnTo>
                    <a:pt x="25" y="111"/>
                  </a:lnTo>
                  <a:lnTo>
                    <a:pt x="12" y="132"/>
                  </a:lnTo>
                  <a:lnTo>
                    <a:pt x="0" y="154"/>
                  </a:lnTo>
                  <a:lnTo>
                    <a:pt x="0" y="154"/>
                  </a:lnTo>
                  <a:lnTo>
                    <a:pt x="0" y="157"/>
                  </a:lnTo>
                  <a:lnTo>
                    <a:pt x="0" y="159"/>
                  </a:lnTo>
                  <a:lnTo>
                    <a:pt x="2" y="162"/>
                  </a:lnTo>
                  <a:lnTo>
                    <a:pt x="5" y="163"/>
                  </a:lnTo>
                  <a:lnTo>
                    <a:pt x="8" y="163"/>
                  </a:lnTo>
                  <a:lnTo>
                    <a:pt x="9" y="162"/>
                  </a:lnTo>
                  <a:lnTo>
                    <a:pt x="10" y="161"/>
                  </a:lnTo>
                  <a:lnTo>
                    <a:pt x="10" y="161"/>
                  </a:lnTo>
                  <a:lnTo>
                    <a:pt x="21" y="140"/>
                  </a:lnTo>
                  <a:lnTo>
                    <a:pt x="31" y="120"/>
                  </a:lnTo>
                  <a:lnTo>
                    <a:pt x="43" y="102"/>
                  </a:lnTo>
                  <a:lnTo>
                    <a:pt x="57" y="83"/>
                  </a:lnTo>
                  <a:lnTo>
                    <a:pt x="57" y="83"/>
                  </a:lnTo>
                  <a:lnTo>
                    <a:pt x="73" y="62"/>
                  </a:lnTo>
                  <a:lnTo>
                    <a:pt x="90" y="44"/>
                  </a:lnTo>
                  <a:lnTo>
                    <a:pt x="128" y="9"/>
                  </a:lnTo>
                  <a:lnTo>
                    <a:pt x="128" y="9"/>
                  </a:lnTo>
                  <a:lnTo>
                    <a:pt x="129" y="8"/>
                  </a:lnTo>
                  <a:lnTo>
                    <a:pt x="129" y="5"/>
                  </a:lnTo>
                  <a:lnTo>
                    <a:pt x="127" y="1"/>
                  </a:lnTo>
                  <a:lnTo>
                    <a:pt x="124" y="0"/>
                  </a:lnTo>
                  <a:lnTo>
                    <a:pt x="121" y="0"/>
                  </a:lnTo>
                  <a:lnTo>
                    <a:pt x="119" y="1"/>
                  </a:lnTo>
                  <a:lnTo>
                    <a:pt x="11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0" name="Freeform 512">
              <a:extLst>
                <a:ext uri="{FF2B5EF4-FFF2-40B4-BE49-F238E27FC236}">
                  <a16:creationId xmlns:a16="http://schemas.microsoft.com/office/drawing/2014/main" id="{76150742-2E61-1789-6DEF-5E9B1CF38331}"/>
                </a:ext>
              </a:extLst>
            </p:cNvPr>
            <p:cNvSpPr>
              <a:spLocks noEditPoints="1"/>
            </p:cNvSpPr>
            <p:nvPr/>
          </p:nvSpPr>
          <p:spPr bwMode="auto">
            <a:xfrm>
              <a:off x="3119438" y="1393825"/>
              <a:ext cx="277813" cy="128588"/>
            </a:xfrm>
            <a:custGeom>
              <a:avLst/>
              <a:gdLst/>
              <a:ahLst/>
              <a:cxnLst>
                <a:cxn ang="0">
                  <a:pos x="661" y="10"/>
                </a:cxn>
                <a:cxn ang="0">
                  <a:pos x="647" y="6"/>
                </a:cxn>
                <a:cxn ang="0">
                  <a:pos x="256" y="6"/>
                </a:cxn>
                <a:cxn ang="0">
                  <a:pos x="24" y="0"/>
                </a:cxn>
                <a:cxn ang="0">
                  <a:pos x="13" y="1"/>
                </a:cxn>
                <a:cxn ang="0">
                  <a:pos x="4" y="10"/>
                </a:cxn>
                <a:cxn ang="0">
                  <a:pos x="1" y="23"/>
                </a:cxn>
                <a:cxn ang="0">
                  <a:pos x="3" y="65"/>
                </a:cxn>
                <a:cxn ang="0">
                  <a:pos x="14" y="129"/>
                </a:cxn>
                <a:cxn ang="0">
                  <a:pos x="31" y="171"/>
                </a:cxn>
                <a:cxn ang="0">
                  <a:pos x="56" y="210"/>
                </a:cxn>
                <a:cxn ang="0">
                  <a:pos x="92" y="247"/>
                </a:cxn>
                <a:cxn ang="0">
                  <a:pos x="119" y="268"/>
                </a:cxn>
                <a:cxn ang="0">
                  <a:pos x="162" y="291"/>
                </a:cxn>
                <a:cxn ang="0">
                  <a:pos x="226" y="311"/>
                </a:cxn>
                <a:cxn ang="0">
                  <a:pos x="326" y="321"/>
                </a:cxn>
                <a:cxn ang="0">
                  <a:pos x="391" y="319"/>
                </a:cxn>
                <a:cxn ang="0">
                  <a:pos x="492" y="307"/>
                </a:cxn>
                <a:cxn ang="0">
                  <a:pos x="570" y="281"/>
                </a:cxn>
                <a:cxn ang="0">
                  <a:pos x="615" y="256"/>
                </a:cxn>
                <a:cxn ang="0">
                  <a:pos x="642" y="235"/>
                </a:cxn>
                <a:cxn ang="0">
                  <a:pos x="670" y="197"/>
                </a:cxn>
                <a:cxn ang="0">
                  <a:pos x="685" y="155"/>
                </a:cxn>
                <a:cxn ang="0">
                  <a:pos x="696" y="94"/>
                </a:cxn>
                <a:cxn ang="0">
                  <a:pos x="700" y="22"/>
                </a:cxn>
                <a:cxn ang="0">
                  <a:pos x="688" y="9"/>
                </a:cxn>
                <a:cxn ang="0">
                  <a:pos x="668" y="10"/>
                </a:cxn>
                <a:cxn ang="0">
                  <a:pos x="579" y="226"/>
                </a:cxn>
                <a:cxn ang="0">
                  <a:pos x="556" y="239"/>
                </a:cxn>
                <a:cxn ang="0">
                  <a:pos x="481" y="264"/>
                </a:cxn>
                <a:cxn ang="0">
                  <a:pos x="375" y="274"/>
                </a:cxn>
                <a:cxn ang="0">
                  <a:pos x="322" y="274"/>
                </a:cxn>
                <a:cxn ang="0">
                  <a:pos x="242" y="266"/>
                </a:cxn>
                <a:cxn ang="0">
                  <a:pos x="165" y="243"/>
                </a:cxn>
                <a:cxn ang="0">
                  <a:pos x="136" y="229"/>
                </a:cxn>
                <a:cxn ang="0">
                  <a:pos x="102" y="198"/>
                </a:cxn>
                <a:cxn ang="0">
                  <a:pos x="77" y="162"/>
                </a:cxn>
                <a:cxn ang="0">
                  <a:pos x="60" y="120"/>
                </a:cxn>
                <a:cxn ang="0">
                  <a:pos x="47" y="45"/>
                </a:cxn>
                <a:cxn ang="0">
                  <a:pos x="182" y="49"/>
                </a:cxn>
                <a:cxn ang="0">
                  <a:pos x="647" y="52"/>
                </a:cxn>
                <a:cxn ang="0">
                  <a:pos x="653" y="52"/>
                </a:cxn>
                <a:cxn ang="0">
                  <a:pos x="645" y="125"/>
                </a:cxn>
                <a:cxn ang="0">
                  <a:pos x="629" y="170"/>
                </a:cxn>
                <a:cxn ang="0">
                  <a:pos x="610" y="200"/>
                </a:cxn>
                <a:cxn ang="0">
                  <a:pos x="579" y="226"/>
                </a:cxn>
              </a:cxnLst>
              <a:rect l="0" t="0" r="r" b="b"/>
              <a:pathLst>
                <a:path w="700" h="321">
                  <a:moveTo>
                    <a:pt x="663" y="13"/>
                  </a:moveTo>
                  <a:lnTo>
                    <a:pt x="663" y="13"/>
                  </a:lnTo>
                  <a:lnTo>
                    <a:pt x="661" y="10"/>
                  </a:lnTo>
                  <a:lnTo>
                    <a:pt x="657" y="9"/>
                  </a:lnTo>
                  <a:lnTo>
                    <a:pt x="651" y="8"/>
                  </a:lnTo>
                  <a:lnTo>
                    <a:pt x="647" y="6"/>
                  </a:lnTo>
                  <a:lnTo>
                    <a:pt x="335" y="6"/>
                  </a:lnTo>
                  <a:lnTo>
                    <a:pt x="335" y="6"/>
                  </a:lnTo>
                  <a:lnTo>
                    <a:pt x="256" y="6"/>
                  </a:lnTo>
                  <a:lnTo>
                    <a:pt x="179" y="4"/>
                  </a:lnTo>
                  <a:lnTo>
                    <a:pt x="101" y="1"/>
                  </a:lnTo>
                  <a:lnTo>
                    <a:pt x="24" y="0"/>
                  </a:lnTo>
                  <a:lnTo>
                    <a:pt x="24" y="0"/>
                  </a:lnTo>
                  <a:lnTo>
                    <a:pt x="17" y="0"/>
                  </a:lnTo>
                  <a:lnTo>
                    <a:pt x="13" y="1"/>
                  </a:lnTo>
                  <a:lnTo>
                    <a:pt x="9" y="4"/>
                  </a:lnTo>
                  <a:lnTo>
                    <a:pt x="7" y="6"/>
                  </a:lnTo>
                  <a:lnTo>
                    <a:pt x="4" y="10"/>
                  </a:lnTo>
                  <a:lnTo>
                    <a:pt x="3" y="14"/>
                  </a:lnTo>
                  <a:lnTo>
                    <a:pt x="1" y="23"/>
                  </a:lnTo>
                  <a:lnTo>
                    <a:pt x="1" y="23"/>
                  </a:lnTo>
                  <a:lnTo>
                    <a:pt x="0" y="30"/>
                  </a:lnTo>
                  <a:lnTo>
                    <a:pt x="0" y="30"/>
                  </a:lnTo>
                  <a:lnTo>
                    <a:pt x="3" y="65"/>
                  </a:lnTo>
                  <a:lnTo>
                    <a:pt x="7" y="98"/>
                  </a:lnTo>
                  <a:lnTo>
                    <a:pt x="10" y="113"/>
                  </a:lnTo>
                  <a:lnTo>
                    <a:pt x="14" y="129"/>
                  </a:lnTo>
                  <a:lnTo>
                    <a:pt x="20" y="144"/>
                  </a:lnTo>
                  <a:lnTo>
                    <a:pt x="25" y="158"/>
                  </a:lnTo>
                  <a:lnTo>
                    <a:pt x="31" y="171"/>
                  </a:lnTo>
                  <a:lnTo>
                    <a:pt x="39" y="185"/>
                  </a:lnTo>
                  <a:lnTo>
                    <a:pt x="47" y="198"/>
                  </a:lnTo>
                  <a:lnTo>
                    <a:pt x="56" y="210"/>
                  </a:lnTo>
                  <a:lnTo>
                    <a:pt x="67" y="223"/>
                  </a:lnTo>
                  <a:lnTo>
                    <a:pt x="78" y="235"/>
                  </a:lnTo>
                  <a:lnTo>
                    <a:pt x="92" y="247"/>
                  </a:lnTo>
                  <a:lnTo>
                    <a:pt x="106" y="259"/>
                  </a:lnTo>
                  <a:lnTo>
                    <a:pt x="106" y="259"/>
                  </a:lnTo>
                  <a:lnTo>
                    <a:pt x="119" y="268"/>
                  </a:lnTo>
                  <a:lnTo>
                    <a:pt x="132" y="277"/>
                  </a:lnTo>
                  <a:lnTo>
                    <a:pt x="146" y="285"/>
                  </a:lnTo>
                  <a:lnTo>
                    <a:pt x="162" y="291"/>
                  </a:lnTo>
                  <a:lnTo>
                    <a:pt x="178" y="298"/>
                  </a:lnTo>
                  <a:lnTo>
                    <a:pt x="194" y="303"/>
                  </a:lnTo>
                  <a:lnTo>
                    <a:pt x="226" y="311"/>
                  </a:lnTo>
                  <a:lnTo>
                    <a:pt x="259" y="317"/>
                  </a:lnTo>
                  <a:lnTo>
                    <a:pt x="293" y="320"/>
                  </a:lnTo>
                  <a:lnTo>
                    <a:pt x="326" y="321"/>
                  </a:lnTo>
                  <a:lnTo>
                    <a:pt x="358" y="321"/>
                  </a:lnTo>
                  <a:lnTo>
                    <a:pt x="358" y="321"/>
                  </a:lnTo>
                  <a:lnTo>
                    <a:pt x="391" y="319"/>
                  </a:lnTo>
                  <a:lnTo>
                    <a:pt x="425" y="316"/>
                  </a:lnTo>
                  <a:lnTo>
                    <a:pt x="459" y="312"/>
                  </a:lnTo>
                  <a:lnTo>
                    <a:pt x="492" y="307"/>
                  </a:lnTo>
                  <a:lnTo>
                    <a:pt x="523" y="298"/>
                  </a:lnTo>
                  <a:lnTo>
                    <a:pt x="555" y="287"/>
                  </a:lnTo>
                  <a:lnTo>
                    <a:pt x="570" y="281"/>
                  </a:lnTo>
                  <a:lnTo>
                    <a:pt x="586" y="274"/>
                  </a:lnTo>
                  <a:lnTo>
                    <a:pt x="600" y="265"/>
                  </a:lnTo>
                  <a:lnTo>
                    <a:pt x="615" y="256"/>
                  </a:lnTo>
                  <a:lnTo>
                    <a:pt x="615" y="256"/>
                  </a:lnTo>
                  <a:lnTo>
                    <a:pt x="629" y="246"/>
                  </a:lnTo>
                  <a:lnTo>
                    <a:pt x="642" y="235"/>
                  </a:lnTo>
                  <a:lnTo>
                    <a:pt x="653" y="223"/>
                  </a:lnTo>
                  <a:lnTo>
                    <a:pt x="662" y="210"/>
                  </a:lnTo>
                  <a:lnTo>
                    <a:pt x="670" y="197"/>
                  </a:lnTo>
                  <a:lnTo>
                    <a:pt x="676" y="184"/>
                  </a:lnTo>
                  <a:lnTo>
                    <a:pt x="681" y="170"/>
                  </a:lnTo>
                  <a:lnTo>
                    <a:pt x="685" y="155"/>
                  </a:lnTo>
                  <a:lnTo>
                    <a:pt x="689" y="141"/>
                  </a:lnTo>
                  <a:lnTo>
                    <a:pt x="692" y="125"/>
                  </a:lnTo>
                  <a:lnTo>
                    <a:pt x="696" y="94"/>
                  </a:lnTo>
                  <a:lnTo>
                    <a:pt x="700" y="30"/>
                  </a:lnTo>
                  <a:lnTo>
                    <a:pt x="700" y="30"/>
                  </a:lnTo>
                  <a:lnTo>
                    <a:pt x="700" y="22"/>
                  </a:lnTo>
                  <a:lnTo>
                    <a:pt x="697" y="17"/>
                  </a:lnTo>
                  <a:lnTo>
                    <a:pt x="693" y="11"/>
                  </a:lnTo>
                  <a:lnTo>
                    <a:pt x="688" y="9"/>
                  </a:lnTo>
                  <a:lnTo>
                    <a:pt x="681" y="8"/>
                  </a:lnTo>
                  <a:lnTo>
                    <a:pt x="675" y="8"/>
                  </a:lnTo>
                  <a:lnTo>
                    <a:pt x="668" y="10"/>
                  </a:lnTo>
                  <a:lnTo>
                    <a:pt x="663" y="13"/>
                  </a:lnTo>
                  <a:lnTo>
                    <a:pt x="663" y="13"/>
                  </a:lnTo>
                  <a:close/>
                  <a:moveTo>
                    <a:pt x="579" y="226"/>
                  </a:moveTo>
                  <a:lnTo>
                    <a:pt x="579" y="226"/>
                  </a:lnTo>
                  <a:lnTo>
                    <a:pt x="568" y="232"/>
                  </a:lnTo>
                  <a:lnTo>
                    <a:pt x="556" y="239"/>
                  </a:lnTo>
                  <a:lnTo>
                    <a:pt x="532" y="249"/>
                  </a:lnTo>
                  <a:lnTo>
                    <a:pt x="506" y="257"/>
                  </a:lnTo>
                  <a:lnTo>
                    <a:pt x="481" y="264"/>
                  </a:lnTo>
                  <a:lnTo>
                    <a:pt x="455" y="268"/>
                  </a:lnTo>
                  <a:lnTo>
                    <a:pt x="428" y="270"/>
                  </a:lnTo>
                  <a:lnTo>
                    <a:pt x="375" y="274"/>
                  </a:lnTo>
                  <a:lnTo>
                    <a:pt x="375" y="274"/>
                  </a:lnTo>
                  <a:lnTo>
                    <a:pt x="349" y="274"/>
                  </a:lnTo>
                  <a:lnTo>
                    <a:pt x="322" y="274"/>
                  </a:lnTo>
                  <a:lnTo>
                    <a:pt x="296" y="273"/>
                  </a:lnTo>
                  <a:lnTo>
                    <a:pt x="268" y="270"/>
                  </a:lnTo>
                  <a:lnTo>
                    <a:pt x="242" y="266"/>
                  </a:lnTo>
                  <a:lnTo>
                    <a:pt x="216" y="261"/>
                  </a:lnTo>
                  <a:lnTo>
                    <a:pt x="190" y="253"/>
                  </a:lnTo>
                  <a:lnTo>
                    <a:pt x="165" y="243"/>
                  </a:lnTo>
                  <a:lnTo>
                    <a:pt x="165" y="243"/>
                  </a:lnTo>
                  <a:lnTo>
                    <a:pt x="150" y="236"/>
                  </a:lnTo>
                  <a:lnTo>
                    <a:pt x="136" y="229"/>
                  </a:lnTo>
                  <a:lnTo>
                    <a:pt x="124" y="219"/>
                  </a:lnTo>
                  <a:lnTo>
                    <a:pt x="112" y="209"/>
                  </a:lnTo>
                  <a:lnTo>
                    <a:pt x="102" y="198"/>
                  </a:lnTo>
                  <a:lnTo>
                    <a:pt x="93" y="187"/>
                  </a:lnTo>
                  <a:lnTo>
                    <a:pt x="84" y="175"/>
                  </a:lnTo>
                  <a:lnTo>
                    <a:pt x="77" y="162"/>
                  </a:lnTo>
                  <a:lnTo>
                    <a:pt x="71" y="149"/>
                  </a:lnTo>
                  <a:lnTo>
                    <a:pt x="64" y="134"/>
                  </a:lnTo>
                  <a:lnTo>
                    <a:pt x="60" y="120"/>
                  </a:lnTo>
                  <a:lnTo>
                    <a:pt x="56" y="106"/>
                  </a:lnTo>
                  <a:lnTo>
                    <a:pt x="50" y="76"/>
                  </a:lnTo>
                  <a:lnTo>
                    <a:pt x="47" y="45"/>
                  </a:lnTo>
                  <a:lnTo>
                    <a:pt x="47" y="45"/>
                  </a:lnTo>
                  <a:lnTo>
                    <a:pt x="114" y="47"/>
                  </a:lnTo>
                  <a:lnTo>
                    <a:pt x="182" y="49"/>
                  </a:lnTo>
                  <a:lnTo>
                    <a:pt x="249" y="52"/>
                  </a:lnTo>
                  <a:lnTo>
                    <a:pt x="317" y="52"/>
                  </a:lnTo>
                  <a:lnTo>
                    <a:pt x="647" y="52"/>
                  </a:lnTo>
                  <a:lnTo>
                    <a:pt x="647" y="52"/>
                  </a:lnTo>
                  <a:lnTo>
                    <a:pt x="653" y="52"/>
                  </a:lnTo>
                  <a:lnTo>
                    <a:pt x="653" y="52"/>
                  </a:lnTo>
                  <a:lnTo>
                    <a:pt x="651" y="77"/>
                  </a:lnTo>
                  <a:lnTo>
                    <a:pt x="649" y="102"/>
                  </a:lnTo>
                  <a:lnTo>
                    <a:pt x="645" y="125"/>
                  </a:lnTo>
                  <a:lnTo>
                    <a:pt x="638" y="149"/>
                  </a:lnTo>
                  <a:lnTo>
                    <a:pt x="634" y="159"/>
                  </a:lnTo>
                  <a:lnTo>
                    <a:pt x="629" y="170"/>
                  </a:lnTo>
                  <a:lnTo>
                    <a:pt x="624" y="180"/>
                  </a:lnTo>
                  <a:lnTo>
                    <a:pt x="616" y="191"/>
                  </a:lnTo>
                  <a:lnTo>
                    <a:pt x="610" y="200"/>
                  </a:lnTo>
                  <a:lnTo>
                    <a:pt x="600" y="209"/>
                  </a:lnTo>
                  <a:lnTo>
                    <a:pt x="590" y="218"/>
                  </a:lnTo>
                  <a:lnTo>
                    <a:pt x="579" y="226"/>
                  </a:lnTo>
                  <a:lnTo>
                    <a:pt x="579" y="22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1" name="Freeform 513">
              <a:extLst>
                <a:ext uri="{FF2B5EF4-FFF2-40B4-BE49-F238E27FC236}">
                  <a16:creationId xmlns:a16="http://schemas.microsoft.com/office/drawing/2014/main" id="{39FDD13E-02B6-EF4D-1326-19A47712FB6B}"/>
                </a:ext>
              </a:extLst>
            </p:cNvPr>
            <p:cNvSpPr>
              <a:spLocks noEditPoints="1"/>
            </p:cNvSpPr>
            <p:nvPr/>
          </p:nvSpPr>
          <p:spPr bwMode="auto">
            <a:xfrm>
              <a:off x="3570288" y="1393825"/>
              <a:ext cx="277813" cy="128588"/>
            </a:xfrm>
            <a:custGeom>
              <a:avLst/>
              <a:gdLst/>
              <a:ahLst/>
              <a:cxnLst>
                <a:cxn ang="0">
                  <a:pos x="661" y="10"/>
                </a:cxn>
                <a:cxn ang="0">
                  <a:pos x="648" y="6"/>
                </a:cxn>
                <a:cxn ang="0">
                  <a:pos x="258" y="6"/>
                </a:cxn>
                <a:cxn ang="0">
                  <a:pos x="24" y="0"/>
                </a:cxn>
                <a:cxn ang="0">
                  <a:pos x="13" y="1"/>
                </a:cxn>
                <a:cxn ang="0">
                  <a:pos x="4" y="10"/>
                </a:cxn>
                <a:cxn ang="0">
                  <a:pos x="1" y="23"/>
                </a:cxn>
                <a:cxn ang="0">
                  <a:pos x="3" y="65"/>
                </a:cxn>
                <a:cxn ang="0">
                  <a:pos x="14" y="129"/>
                </a:cxn>
                <a:cxn ang="0">
                  <a:pos x="31" y="171"/>
                </a:cxn>
                <a:cxn ang="0">
                  <a:pos x="56" y="210"/>
                </a:cxn>
                <a:cxn ang="0">
                  <a:pos x="92" y="247"/>
                </a:cxn>
                <a:cxn ang="0">
                  <a:pos x="119" y="268"/>
                </a:cxn>
                <a:cxn ang="0">
                  <a:pos x="162" y="291"/>
                </a:cxn>
                <a:cxn ang="0">
                  <a:pos x="226" y="311"/>
                </a:cxn>
                <a:cxn ang="0">
                  <a:pos x="326" y="321"/>
                </a:cxn>
                <a:cxn ang="0">
                  <a:pos x="393" y="319"/>
                </a:cxn>
                <a:cxn ang="0">
                  <a:pos x="492" y="307"/>
                </a:cxn>
                <a:cxn ang="0">
                  <a:pos x="570" y="281"/>
                </a:cxn>
                <a:cxn ang="0">
                  <a:pos x="615" y="256"/>
                </a:cxn>
                <a:cxn ang="0">
                  <a:pos x="642" y="235"/>
                </a:cxn>
                <a:cxn ang="0">
                  <a:pos x="670" y="197"/>
                </a:cxn>
                <a:cxn ang="0">
                  <a:pos x="686" y="155"/>
                </a:cxn>
                <a:cxn ang="0">
                  <a:pos x="696" y="94"/>
                </a:cxn>
                <a:cxn ang="0">
                  <a:pos x="700" y="22"/>
                </a:cxn>
                <a:cxn ang="0">
                  <a:pos x="688" y="9"/>
                </a:cxn>
                <a:cxn ang="0">
                  <a:pos x="669" y="10"/>
                </a:cxn>
                <a:cxn ang="0">
                  <a:pos x="580" y="226"/>
                </a:cxn>
                <a:cxn ang="0">
                  <a:pos x="556" y="239"/>
                </a:cxn>
                <a:cxn ang="0">
                  <a:pos x="481" y="264"/>
                </a:cxn>
                <a:cxn ang="0">
                  <a:pos x="376" y="274"/>
                </a:cxn>
                <a:cxn ang="0">
                  <a:pos x="322" y="274"/>
                </a:cxn>
                <a:cxn ang="0">
                  <a:pos x="242" y="266"/>
                </a:cxn>
                <a:cxn ang="0">
                  <a:pos x="165" y="243"/>
                </a:cxn>
                <a:cxn ang="0">
                  <a:pos x="136" y="229"/>
                </a:cxn>
                <a:cxn ang="0">
                  <a:pos x="102" y="198"/>
                </a:cxn>
                <a:cxn ang="0">
                  <a:pos x="77" y="162"/>
                </a:cxn>
                <a:cxn ang="0">
                  <a:pos x="60" y="120"/>
                </a:cxn>
                <a:cxn ang="0">
                  <a:pos x="47" y="45"/>
                </a:cxn>
                <a:cxn ang="0">
                  <a:pos x="182" y="49"/>
                </a:cxn>
                <a:cxn ang="0">
                  <a:pos x="648" y="52"/>
                </a:cxn>
                <a:cxn ang="0">
                  <a:pos x="653" y="52"/>
                </a:cxn>
                <a:cxn ang="0">
                  <a:pos x="645" y="125"/>
                </a:cxn>
                <a:cxn ang="0">
                  <a:pos x="629" y="170"/>
                </a:cxn>
                <a:cxn ang="0">
                  <a:pos x="610" y="200"/>
                </a:cxn>
                <a:cxn ang="0">
                  <a:pos x="580" y="226"/>
                </a:cxn>
              </a:cxnLst>
              <a:rect l="0" t="0" r="r" b="b"/>
              <a:pathLst>
                <a:path w="701" h="321">
                  <a:moveTo>
                    <a:pt x="663" y="13"/>
                  </a:moveTo>
                  <a:lnTo>
                    <a:pt x="663" y="13"/>
                  </a:lnTo>
                  <a:lnTo>
                    <a:pt x="661" y="10"/>
                  </a:lnTo>
                  <a:lnTo>
                    <a:pt x="657" y="9"/>
                  </a:lnTo>
                  <a:lnTo>
                    <a:pt x="653" y="8"/>
                  </a:lnTo>
                  <a:lnTo>
                    <a:pt x="648" y="6"/>
                  </a:lnTo>
                  <a:lnTo>
                    <a:pt x="335" y="6"/>
                  </a:lnTo>
                  <a:lnTo>
                    <a:pt x="335" y="6"/>
                  </a:lnTo>
                  <a:lnTo>
                    <a:pt x="258" y="6"/>
                  </a:lnTo>
                  <a:lnTo>
                    <a:pt x="179" y="4"/>
                  </a:lnTo>
                  <a:lnTo>
                    <a:pt x="101" y="1"/>
                  </a:lnTo>
                  <a:lnTo>
                    <a:pt x="24" y="0"/>
                  </a:lnTo>
                  <a:lnTo>
                    <a:pt x="24" y="0"/>
                  </a:lnTo>
                  <a:lnTo>
                    <a:pt x="18" y="0"/>
                  </a:lnTo>
                  <a:lnTo>
                    <a:pt x="13" y="1"/>
                  </a:lnTo>
                  <a:lnTo>
                    <a:pt x="9" y="4"/>
                  </a:lnTo>
                  <a:lnTo>
                    <a:pt x="7" y="6"/>
                  </a:lnTo>
                  <a:lnTo>
                    <a:pt x="4" y="10"/>
                  </a:lnTo>
                  <a:lnTo>
                    <a:pt x="3" y="14"/>
                  </a:lnTo>
                  <a:lnTo>
                    <a:pt x="1" y="23"/>
                  </a:lnTo>
                  <a:lnTo>
                    <a:pt x="1" y="23"/>
                  </a:lnTo>
                  <a:lnTo>
                    <a:pt x="0" y="30"/>
                  </a:lnTo>
                  <a:lnTo>
                    <a:pt x="0" y="30"/>
                  </a:lnTo>
                  <a:lnTo>
                    <a:pt x="3" y="65"/>
                  </a:lnTo>
                  <a:lnTo>
                    <a:pt x="7" y="98"/>
                  </a:lnTo>
                  <a:lnTo>
                    <a:pt x="11" y="113"/>
                  </a:lnTo>
                  <a:lnTo>
                    <a:pt x="14" y="129"/>
                  </a:lnTo>
                  <a:lnTo>
                    <a:pt x="20" y="144"/>
                  </a:lnTo>
                  <a:lnTo>
                    <a:pt x="25" y="158"/>
                  </a:lnTo>
                  <a:lnTo>
                    <a:pt x="31" y="171"/>
                  </a:lnTo>
                  <a:lnTo>
                    <a:pt x="39" y="185"/>
                  </a:lnTo>
                  <a:lnTo>
                    <a:pt x="47" y="198"/>
                  </a:lnTo>
                  <a:lnTo>
                    <a:pt x="56" y="210"/>
                  </a:lnTo>
                  <a:lnTo>
                    <a:pt x="67" y="223"/>
                  </a:lnTo>
                  <a:lnTo>
                    <a:pt x="79" y="235"/>
                  </a:lnTo>
                  <a:lnTo>
                    <a:pt x="92" y="247"/>
                  </a:lnTo>
                  <a:lnTo>
                    <a:pt x="106" y="259"/>
                  </a:lnTo>
                  <a:lnTo>
                    <a:pt x="106" y="259"/>
                  </a:lnTo>
                  <a:lnTo>
                    <a:pt x="119" y="268"/>
                  </a:lnTo>
                  <a:lnTo>
                    <a:pt x="132" y="277"/>
                  </a:lnTo>
                  <a:lnTo>
                    <a:pt x="147" y="285"/>
                  </a:lnTo>
                  <a:lnTo>
                    <a:pt x="162" y="291"/>
                  </a:lnTo>
                  <a:lnTo>
                    <a:pt x="178" y="298"/>
                  </a:lnTo>
                  <a:lnTo>
                    <a:pt x="194" y="303"/>
                  </a:lnTo>
                  <a:lnTo>
                    <a:pt x="226" y="311"/>
                  </a:lnTo>
                  <a:lnTo>
                    <a:pt x="259" y="317"/>
                  </a:lnTo>
                  <a:lnTo>
                    <a:pt x="293" y="320"/>
                  </a:lnTo>
                  <a:lnTo>
                    <a:pt x="326" y="321"/>
                  </a:lnTo>
                  <a:lnTo>
                    <a:pt x="358" y="321"/>
                  </a:lnTo>
                  <a:lnTo>
                    <a:pt x="358" y="321"/>
                  </a:lnTo>
                  <a:lnTo>
                    <a:pt x="393" y="319"/>
                  </a:lnTo>
                  <a:lnTo>
                    <a:pt x="425" y="316"/>
                  </a:lnTo>
                  <a:lnTo>
                    <a:pt x="459" y="312"/>
                  </a:lnTo>
                  <a:lnTo>
                    <a:pt x="492" y="307"/>
                  </a:lnTo>
                  <a:lnTo>
                    <a:pt x="523" y="298"/>
                  </a:lnTo>
                  <a:lnTo>
                    <a:pt x="555" y="287"/>
                  </a:lnTo>
                  <a:lnTo>
                    <a:pt x="570" y="281"/>
                  </a:lnTo>
                  <a:lnTo>
                    <a:pt x="586" y="274"/>
                  </a:lnTo>
                  <a:lnTo>
                    <a:pt x="600" y="265"/>
                  </a:lnTo>
                  <a:lnTo>
                    <a:pt x="615" y="256"/>
                  </a:lnTo>
                  <a:lnTo>
                    <a:pt x="615" y="256"/>
                  </a:lnTo>
                  <a:lnTo>
                    <a:pt x="629" y="246"/>
                  </a:lnTo>
                  <a:lnTo>
                    <a:pt x="642" y="235"/>
                  </a:lnTo>
                  <a:lnTo>
                    <a:pt x="653" y="223"/>
                  </a:lnTo>
                  <a:lnTo>
                    <a:pt x="662" y="210"/>
                  </a:lnTo>
                  <a:lnTo>
                    <a:pt x="670" y="197"/>
                  </a:lnTo>
                  <a:lnTo>
                    <a:pt x="676" y="184"/>
                  </a:lnTo>
                  <a:lnTo>
                    <a:pt x="682" y="170"/>
                  </a:lnTo>
                  <a:lnTo>
                    <a:pt x="686" y="155"/>
                  </a:lnTo>
                  <a:lnTo>
                    <a:pt x="689" y="141"/>
                  </a:lnTo>
                  <a:lnTo>
                    <a:pt x="692" y="125"/>
                  </a:lnTo>
                  <a:lnTo>
                    <a:pt x="696" y="94"/>
                  </a:lnTo>
                  <a:lnTo>
                    <a:pt x="701" y="30"/>
                  </a:lnTo>
                  <a:lnTo>
                    <a:pt x="701" y="30"/>
                  </a:lnTo>
                  <a:lnTo>
                    <a:pt x="700" y="22"/>
                  </a:lnTo>
                  <a:lnTo>
                    <a:pt x="697" y="17"/>
                  </a:lnTo>
                  <a:lnTo>
                    <a:pt x="693" y="11"/>
                  </a:lnTo>
                  <a:lnTo>
                    <a:pt x="688" y="9"/>
                  </a:lnTo>
                  <a:lnTo>
                    <a:pt x="682" y="8"/>
                  </a:lnTo>
                  <a:lnTo>
                    <a:pt x="675" y="8"/>
                  </a:lnTo>
                  <a:lnTo>
                    <a:pt x="669" y="10"/>
                  </a:lnTo>
                  <a:lnTo>
                    <a:pt x="663" y="13"/>
                  </a:lnTo>
                  <a:lnTo>
                    <a:pt x="663" y="13"/>
                  </a:lnTo>
                  <a:close/>
                  <a:moveTo>
                    <a:pt x="580" y="226"/>
                  </a:moveTo>
                  <a:lnTo>
                    <a:pt x="580" y="226"/>
                  </a:lnTo>
                  <a:lnTo>
                    <a:pt x="568" y="232"/>
                  </a:lnTo>
                  <a:lnTo>
                    <a:pt x="556" y="239"/>
                  </a:lnTo>
                  <a:lnTo>
                    <a:pt x="532" y="249"/>
                  </a:lnTo>
                  <a:lnTo>
                    <a:pt x="506" y="257"/>
                  </a:lnTo>
                  <a:lnTo>
                    <a:pt x="481" y="264"/>
                  </a:lnTo>
                  <a:lnTo>
                    <a:pt x="455" y="268"/>
                  </a:lnTo>
                  <a:lnTo>
                    <a:pt x="428" y="270"/>
                  </a:lnTo>
                  <a:lnTo>
                    <a:pt x="376" y="274"/>
                  </a:lnTo>
                  <a:lnTo>
                    <a:pt x="376" y="274"/>
                  </a:lnTo>
                  <a:lnTo>
                    <a:pt x="349" y="274"/>
                  </a:lnTo>
                  <a:lnTo>
                    <a:pt x="322" y="274"/>
                  </a:lnTo>
                  <a:lnTo>
                    <a:pt x="296" y="273"/>
                  </a:lnTo>
                  <a:lnTo>
                    <a:pt x="268" y="270"/>
                  </a:lnTo>
                  <a:lnTo>
                    <a:pt x="242" y="266"/>
                  </a:lnTo>
                  <a:lnTo>
                    <a:pt x="216" y="261"/>
                  </a:lnTo>
                  <a:lnTo>
                    <a:pt x="191" y="253"/>
                  </a:lnTo>
                  <a:lnTo>
                    <a:pt x="165" y="243"/>
                  </a:lnTo>
                  <a:lnTo>
                    <a:pt x="165" y="243"/>
                  </a:lnTo>
                  <a:lnTo>
                    <a:pt x="151" y="236"/>
                  </a:lnTo>
                  <a:lnTo>
                    <a:pt x="136" y="229"/>
                  </a:lnTo>
                  <a:lnTo>
                    <a:pt x="124" y="219"/>
                  </a:lnTo>
                  <a:lnTo>
                    <a:pt x="113" y="209"/>
                  </a:lnTo>
                  <a:lnTo>
                    <a:pt x="102" y="198"/>
                  </a:lnTo>
                  <a:lnTo>
                    <a:pt x="93" y="187"/>
                  </a:lnTo>
                  <a:lnTo>
                    <a:pt x="85" y="175"/>
                  </a:lnTo>
                  <a:lnTo>
                    <a:pt x="77" y="162"/>
                  </a:lnTo>
                  <a:lnTo>
                    <a:pt x="71" y="149"/>
                  </a:lnTo>
                  <a:lnTo>
                    <a:pt x="65" y="134"/>
                  </a:lnTo>
                  <a:lnTo>
                    <a:pt x="60" y="120"/>
                  </a:lnTo>
                  <a:lnTo>
                    <a:pt x="56" y="106"/>
                  </a:lnTo>
                  <a:lnTo>
                    <a:pt x="50" y="76"/>
                  </a:lnTo>
                  <a:lnTo>
                    <a:pt x="47" y="45"/>
                  </a:lnTo>
                  <a:lnTo>
                    <a:pt x="47" y="45"/>
                  </a:lnTo>
                  <a:lnTo>
                    <a:pt x="114" y="47"/>
                  </a:lnTo>
                  <a:lnTo>
                    <a:pt x="182" y="49"/>
                  </a:lnTo>
                  <a:lnTo>
                    <a:pt x="250" y="52"/>
                  </a:lnTo>
                  <a:lnTo>
                    <a:pt x="317" y="52"/>
                  </a:lnTo>
                  <a:lnTo>
                    <a:pt x="648" y="52"/>
                  </a:lnTo>
                  <a:lnTo>
                    <a:pt x="648" y="52"/>
                  </a:lnTo>
                  <a:lnTo>
                    <a:pt x="653" y="52"/>
                  </a:lnTo>
                  <a:lnTo>
                    <a:pt x="653" y="52"/>
                  </a:lnTo>
                  <a:lnTo>
                    <a:pt x="652" y="77"/>
                  </a:lnTo>
                  <a:lnTo>
                    <a:pt x="649" y="102"/>
                  </a:lnTo>
                  <a:lnTo>
                    <a:pt x="645" y="125"/>
                  </a:lnTo>
                  <a:lnTo>
                    <a:pt x="638" y="149"/>
                  </a:lnTo>
                  <a:lnTo>
                    <a:pt x="635" y="159"/>
                  </a:lnTo>
                  <a:lnTo>
                    <a:pt x="629" y="170"/>
                  </a:lnTo>
                  <a:lnTo>
                    <a:pt x="624" y="180"/>
                  </a:lnTo>
                  <a:lnTo>
                    <a:pt x="617" y="191"/>
                  </a:lnTo>
                  <a:lnTo>
                    <a:pt x="610" y="200"/>
                  </a:lnTo>
                  <a:lnTo>
                    <a:pt x="600" y="209"/>
                  </a:lnTo>
                  <a:lnTo>
                    <a:pt x="590" y="218"/>
                  </a:lnTo>
                  <a:lnTo>
                    <a:pt x="580" y="226"/>
                  </a:lnTo>
                  <a:lnTo>
                    <a:pt x="580" y="22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2" name="Freeform 514">
              <a:extLst>
                <a:ext uri="{FF2B5EF4-FFF2-40B4-BE49-F238E27FC236}">
                  <a16:creationId xmlns:a16="http://schemas.microsoft.com/office/drawing/2014/main" id="{A2E2DCCE-E746-39CA-E540-09C720F63F97}"/>
                </a:ext>
              </a:extLst>
            </p:cNvPr>
            <p:cNvSpPr>
              <a:spLocks noEditPoints="1"/>
            </p:cNvSpPr>
            <p:nvPr/>
          </p:nvSpPr>
          <p:spPr bwMode="auto">
            <a:xfrm>
              <a:off x="3187701" y="1065213"/>
              <a:ext cx="587375" cy="128588"/>
            </a:xfrm>
            <a:custGeom>
              <a:avLst/>
              <a:gdLst/>
              <a:ahLst/>
              <a:cxnLst>
                <a:cxn ang="0">
                  <a:pos x="1383" y="117"/>
                </a:cxn>
                <a:cxn ang="0">
                  <a:pos x="1313" y="106"/>
                </a:cxn>
                <a:cxn ang="0">
                  <a:pos x="1176" y="26"/>
                </a:cxn>
                <a:cxn ang="0">
                  <a:pos x="1078" y="2"/>
                </a:cxn>
                <a:cxn ang="0">
                  <a:pos x="969" y="17"/>
                </a:cxn>
                <a:cxn ang="0">
                  <a:pos x="862" y="60"/>
                </a:cxn>
                <a:cxn ang="0">
                  <a:pos x="700" y="75"/>
                </a:cxn>
                <a:cxn ang="0">
                  <a:pos x="581" y="47"/>
                </a:cxn>
                <a:cxn ang="0">
                  <a:pos x="453" y="4"/>
                </a:cxn>
                <a:cxn ang="0">
                  <a:pos x="348" y="9"/>
                </a:cxn>
                <a:cxn ang="0">
                  <a:pos x="230" y="72"/>
                </a:cxn>
                <a:cxn ang="0">
                  <a:pos x="148" y="110"/>
                </a:cxn>
                <a:cxn ang="0">
                  <a:pos x="48" y="127"/>
                </a:cxn>
                <a:cxn ang="0">
                  <a:pos x="1" y="194"/>
                </a:cxn>
                <a:cxn ang="0">
                  <a:pos x="33" y="280"/>
                </a:cxn>
                <a:cxn ang="0">
                  <a:pos x="146" y="327"/>
                </a:cxn>
                <a:cxn ang="0">
                  <a:pos x="271" y="293"/>
                </a:cxn>
                <a:cxn ang="0">
                  <a:pos x="415" y="213"/>
                </a:cxn>
                <a:cxn ang="0">
                  <a:pos x="502" y="207"/>
                </a:cxn>
                <a:cxn ang="0">
                  <a:pos x="636" y="268"/>
                </a:cxn>
                <a:cxn ang="0">
                  <a:pos x="739" y="296"/>
                </a:cxn>
                <a:cxn ang="0">
                  <a:pos x="820" y="277"/>
                </a:cxn>
                <a:cxn ang="0">
                  <a:pos x="960" y="211"/>
                </a:cxn>
                <a:cxn ang="0">
                  <a:pos x="1049" y="209"/>
                </a:cxn>
                <a:cxn ang="0">
                  <a:pos x="1207" y="293"/>
                </a:cxn>
                <a:cxn ang="0">
                  <a:pos x="1313" y="327"/>
                </a:cxn>
                <a:cxn ang="0">
                  <a:pos x="1431" y="293"/>
                </a:cxn>
                <a:cxn ang="0">
                  <a:pos x="1477" y="208"/>
                </a:cxn>
                <a:cxn ang="0">
                  <a:pos x="1415" y="245"/>
                </a:cxn>
                <a:cxn ang="0">
                  <a:pos x="1321" y="284"/>
                </a:cxn>
                <a:cxn ang="0">
                  <a:pos x="1260" y="270"/>
                </a:cxn>
                <a:cxn ang="0">
                  <a:pos x="1074" y="166"/>
                </a:cxn>
                <a:cxn ang="0">
                  <a:pos x="963" y="165"/>
                </a:cxn>
                <a:cxn ang="0">
                  <a:pos x="777" y="246"/>
                </a:cxn>
                <a:cxn ang="0">
                  <a:pos x="761" y="250"/>
                </a:cxn>
                <a:cxn ang="0">
                  <a:pos x="717" y="253"/>
                </a:cxn>
                <a:cxn ang="0">
                  <a:pos x="591" y="195"/>
                </a:cxn>
                <a:cxn ang="0">
                  <a:pos x="433" y="161"/>
                </a:cxn>
                <a:cxn ang="0">
                  <a:pos x="322" y="206"/>
                </a:cxn>
                <a:cxn ang="0">
                  <a:pos x="188" y="281"/>
                </a:cxn>
                <a:cxn ang="0">
                  <a:pos x="97" y="270"/>
                </a:cxn>
                <a:cxn ang="0">
                  <a:pos x="47" y="221"/>
                </a:cxn>
                <a:cxn ang="0">
                  <a:pos x="61" y="178"/>
                </a:cxn>
                <a:cxn ang="0">
                  <a:pos x="161" y="161"/>
                </a:cxn>
                <a:cxn ang="0">
                  <a:pos x="192" y="144"/>
                </a:cxn>
                <a:cxn ang="0">
                  <a:pos x="309" y="75"/>
                </a:cxn>
                <a:cxn ang="0">
                  <a:pos x="433" y="47"/>
                </a:cxn>
                <a:cxn ang="0">
                  <a:pos x="572" y="94"/>
                </a:cxn>
                <a:cxn ang="0">
                  <a:pos x="725" y="122"/>
                </a:cxn>
                <a:cxn ang="0">
                  <a:pos x="747" y="122"/>
                </a:cxn>
                <a:cxn ang="0">
                  <a:pos x="872" y="106"/>
                </a:cxn>
                <a:cxn ang="0">
                  <a:pos x="1020" y="50"/>
                </a:cxn>
                <a:cxn ang="0">
                  <a:pos x="1129" y="59"/>
                </a:cxn>
                <a:cxn ang="0">
                  <a:pos x="1249" y="126"/>
                </a:cxn>
                <a:cxn ang="0">
                  <a:pos x="1309" y="160"/>
                </a:cxn>
                <a:cxn ang="0">
                  <a:pos x="1400" y="169"/>
                </a:cxn>
                <a:cxn ang="0">
                  <a:pos x="1432" y="209"/>
                </a:cxn>
                <a:cxn ang="0">
                  <a:pos x="1415" y="245"/>
                </a:cxn>
              </a:cxnLst>
              <a:rect l="0" t="0" r="r" b="b"/>
              <a:pathLst>
                <a:path w="1477" h="327">
                  <a:moveTo>
                    <a:pt x="1455" y="144"/>
                  </a:moveTo>
                  <a:lnTo>
                    <a:pt x="1455" y="144"/>
                  </a:lnTo>
                  <a:lnTo>
                    <a:pt x="1443" y="135"/>
                  </a:lnTo>
                  <a:lnTo>
                    <a:pt x="1430" y="127"/>
                  </a:lnTo>
                  <a:lnTo>
                    <a:pt x="1415" y="122"/>
                  </a:lnTo>
                  <a:lnTo>
                    <a:pt x="1400" y="119"/>
                  </a:lnTo>
                  <a:lnTo>
                    <a:pt x="1383" y="117"/>
                  </a:lnTo>
                  <a:lnTo>
                    <a:pt x="1367" y="115"/>
                  </a:lnTo>
                  <a:lnTo>
                    <a:pt x="1336" y="115"/>
                  </a:lnTo>
                  <a:lnTo>
                    <a:pt x="1336" y="115"/>
                  </a:lnTo>
                  <a:lnTo>
                    <a:pt x="1330" y="110"/>
                  </a:lnTo>
                  <a:lnTo>
                    <a:pt x="1322" y="107"/>
                  </a:lnTo>
                  <a:lnTo>
                    <a:pt x="1322" y="107"/>
                  </a:lnTo>
                  <a:lnTo>
                    <a:pt x="1313" y="106"/>
                  </a:lnTo>
                  <a:lnTo>
                    <a:pt x="1303" y="102"/>
                  </a:lnTo>
                  <a:lnTo>
                    <a:pt x="1284" y="94"/>
                  </a:lnTo>
                  <a:lnTo>
                    <a:pt x="1266" y="84"/>
                  </a:lnTo>
                  <a:lnTo>
                    <a:pt x="1248" y="72"/>
                  </a:lnTo>
                  <a:lnTo>
                    <a:pt x="1211" y="49"/>
                  </a:lnTo>
                  <a:lnTo>
                    <a:pt x="1194" y="37"/>
                  </a:lnTo>
                  <a:lnTo>
                    <a:pt x="1176" y="26"/>
                  </a:lnTo>
                  <a:lnTo>
                    <a:pt x="1176" y="26"/>
                  </a:lnTo>
                  <a:lnTo>
                    <a:pt x="1162" y="21"/>
                  </a:lnTo>
                  <a:lnTo>
                    <a:pt x="1146" y="15"/>
                  </a:lnTo>
                  <a:lnTo>
                    <a:pt x="1129" y="9"/>
                  </a:lnTo>
                  <a:lnTo>
                    <a:pt x="1112" y="5"/>
                  </a:lnTo>
                  <a:lnTo>
                    <a:pt x="1095" y="3"/>
                  </a:lnTo>
                  <a:lnTo>
                    <a:pt x="1078" y="2"/>
                  </a:lnTo>
                  <a:lnTo>
                    <a:pt x="1061" y="0"/>
                  </a:lnTo>
                  <a:lnTo>
                    <a:pt x="1045" y="2"/>
                  </a:lnTo>
                  <a:lnTo>
                    <a:pt x="1045" y="2"/>
                  </a:lnTo>
                  <a:lnTo>
                    <a:pt x="1025" y="4"/>
                  </a:lnTo>
                  <a:lnTo>
                    <a:pt x="1006" y="8"/>
                  </a:lnTo>
                  <a:lnTo>
                    <a:pt x="988" y="12"/>
                  </a:lnTo>
                  <a:lnTo>
                    <a:pt x="969" y="17"/>
                  </a:lnTo>
                  <a:lnTo>
                    <a:pt x="951" y="24"/>
                  </a:lnTo>
                  <a:lnTo>
                    <a:pt x="933" y="30"/>
                  </a:lnTo>
                  <a:lnTo>
                    <a:pt x="914" y="38"/>
                  </a:lnTo>
                  <a:lnTo>
                    <a:pt x="897" y="47"/>
                  </a:lnTo>
                  <a:lnTo>
                    <a:pt x="897" y="47"/>
                  </a:lnTo>
                  <a:lnTo>
                    <a:pt x="880" y="55"/>
                  </a:lnTo>
                  <a:lnTo>
                    <a:pt x="862" y="60"/>
                  </a:lnTo>
                  <a:lnTo>
                    <a:pt x="842" y="66"/>
                  </a:lnTo>
                  <a:lnTo>
                    <a:pt x="821" y="70"/>
                  </a:lnTo>
                  <a:lnTo>
                    <a:pt x="799" y="72"/>
                  </a:lnTo>
                  <a:lnTo>
                    <a:pt x="778" y="75"/>
                  </a:lnTo>
                  <a:lnTo>
                    <a:pt x="739" y="76"/>
                  </a:lnTo>
                  <a:lnTo>
                    <a:pt x="739" y="76"/>
                  </a:lnTo>
                  <a:lnTo>
                    <a:pt x="700" y="75"/>
                  </a:lnTo>
                  <a:lnTo>
                    <a:pt x="678" y="72"/>
                  </a:lnTo>
                  <a:lnTo>
                    <a:pt x="657" y="70"/>
                  </a:lnTo>
                  <a:lnTo>
                    <a:pt x="636" y="66"/>
                  </a:lnTo>
                  <a:lnTo>
                    <a:pt x="615" y="60"/>
                  </a:lnTo>
                  <a:lnTo>
                    <a:pt x="596" y="55"/>
                  </a:lnTo>
                  <a:lnTo>
                    <a:pt x="581" y="47"/>
                  </a:lnTo>
                  <a:lnTo>
                    <a:pt x="581" y="47"/>
                  </a:lnTo>
                  <a:lnTo>
                    <a:pt x="564" y="38"/>
                  </a:lnTo>
                  <a:lnTo>
                    <a:pt x="545" y="30"/>
                  </a:lnTo>
                  <a:lnTo>
                    <a:pt x="527" y="24"/>
                  </a:lnTo>
                  <a:lnTo>
                    <a:pt x="509" y="17"/>
                  </a:lnTo>
                  <a:lnTo>
                    <a:pt x="490" y="12"/>
                  </a:lnTo>
                  <a:lnTo>
                    <a:pt x="471" y="8"/>
                  </a:lnTo>
                  <a:lnTo>
                    <a:pt x="453" y="4"/>
                  </a:lnTo>
                  <a:lnTo>
                    <a:pt x="433" y="2"/>
                  </a:lnTo>
                  <a:lnTo>
                    <a:pt x="433" y="2"/>
                  </a:lnTo>
                  <a:lnTo>
                    <a:pt x="417" y="0"/>
                  </a:lnTo>
                  <a:lnTo>
                    <a:pt x="400" y="2"/>
                  </a:lnTo>
                  <a:lnTo>
                    <a:pt x="383" y="3"/>
                  </a:lnTo>
                  <a:lnTo>
                    <a:pt x="365" y="5"/>
                  </a:lnTo>
                  <a:lnTo>
                    <a:pt x="348" y="9"/>
                  </a:lnTo>
                  <a:lnTo>
                    <a:pt x="332" y="15"/>
                  </a:lnTo>
                  <a:lnTo>
                    <a:pt x="317" y="21"/>
                  </a:lnTo>
                  <a:lnTo>
                    <a:pt x="302" y="26"/>
                  </a:lnTo>
                  <a:lnTo>
                    <a:pt x="302" y="26"/>
                  </a:lnTo>
                  <a:lnTo>
                    <a:pt x="284" y="37"/>
                  </a:lnTo>
                  <a:lnTo>
                    <a:pt x="265" y="49"/>
                  </a:lnTo>
                  <a:lnTo>
                    <a:pt x="230" y="72"/>
                  </a:lnTo>
                  <a:lnTo>
                    <a:pt x="212" y="84"/>
                  </a:lnTo>
                  <a:lnTo>
                    <a:pt x="194" y="94"/>
                  </a:lnTo>
                  <a:lnTo>
                    <a:pt x="174" y="102"/>
                  </a:lnTo>
                  <a:lnTo>
                    <a:pt x="165" y="106"/>
                  </a:lnTo>
                  <a:lnTo>
                    <a:pt x="154" y="107"/>
                  </a:lnTo>
                  <a:lnTo>
                    <a:pt x="154" y="107"/>
                  </a:lnTo>
                  <a:lnTo>
                    <a:pt x="148" y="110"/>
                  </a:lnTo>
                  <a:lnTo>
                    <a:pt x="143" y="115"/>
                  </a:lnTo>
                  <a:lnTo>
                    <a:pt x="143" y="115"/>
                  </a:lnTo>
                  <a:lnTo>
                    <a:pt x="111" y="115"/>
                  </a:lnTo>
                  <a:lnTo>
                    <a:pt x="94" y="117"/>
                  </a:lnTo>
                  <a:lnTo>
                    <a:pt x="78" y="119"/>
                  </a:lnTo>
                  <a:lnTo>
                    <a:pt x="63" y="122"/>
                  </a:lnTo>
                  <a:lnTo>
                    <a:pt x="48" y="127"/>
                  </a:lnTo>
                  <a:lnTo>
                    <a:pt x="35" y="135"/>
                  </a:lnTo>
                  <a:lnTo>
                    <a:pt x="23" y="144"/>
                  </a:lnTo>
                  <a:lnTo>
                    <a:pt x="23" y="144"/>
                  </a:lnTo>
                  <a:lnTo>
                    <a:pt x="16" y="155"/>
                  </a:lnTo>
                  <a:lnTo>
                    <a:pt x="9" y="166"/>
                  </a:lnTo>
                  <a:lnTo>
                    <a:pt x="4" y="179"/>
                  </a:lnTo>
                  <a:lnTo>
                    <a:pt x="1" y="194"/>
                  </a:lnTo>
                  <a:lnTo>
                    <a:pt x="0" y="208"/>
                  </a:lnTo>
                  <a:lnTo>
                    <a:pt x="1" y="223"/>
                  </a:lnTo>
                  <a:lnTo>
                    <a:pt x="4" y="236"/>
                  </a:lnTo>
                  <a:lnTo>
                    <a:pt x="9" y="247"/>
                  </a:lnTo>
                  <a:lnTo>
                    <a:pt x="9" y="247"/>
                  </a:lnTo>
                  <a:lnTo>
                    <a:pt x="21" y="264"/>
                  </a:lnTo>
                  <a:lnTo>
                    <a:pt x="33" y="280"/>
                  </a:lnTo>
                  <a:lnTo>
                    <a:pt x="46" y="293"/>
                  </a:lnTo>
                  <a:lnTo>
                    <a:pt x="61" y="304"/>
                  </a:lnTo>
                  <a:lnTo>
                    <a:pt x="77" y="311"/>
                  </a:lnTo>
                  <a:lnTo>
                    <a:pt x="93" y="319"/>
                  </a:lnTo>
                  <a:lnTo>
                    <a:pt x="110" y="323"/>
                  </a:lnTo>
                  <a:lnTo>
                    <a:pt x="128" y="326"/>
                  </a:lnTo>
                  <a:lnTo>
                    <a:pt x="146" y="327"/>
                  </a:lnTo>
                  <a:lnTo>
                    <a:pt x="165" y="327"/>
                  </a:lnTo>
                  <a:lnTo>
                    <a:pt x="183" y="325"/>
                  </a:lnTo>
                  <a:lnTo>
                    <a:pt x="201" y="321"/>
                  </a:lnTo>
                  <a:lnTo>
                    <a:pt x="218" y="317"/>
                  </a:lnTo>
                  <a:lnTo>
                    <a:pt x="237" y="310"/>
                  </a:lnTo>
                  <a:lnTo>
                    <a:pt x="254" y="302"/>
                  </a:lnTo>
                  <a:lnTo>
                    <a:pt x="271" y="293"/>
                  </a:lnTo>
                  <a:lnTo>
                    <a:pt x="271" y="293"/>
                  </a:lnTo>
                  <a:lnTo>
                    <a:pt x="296" y="279"/>
                  </a:lnTo>
                  <a:lnTo>
                    <a:pt x="319" y="263"/>
                  </a:lnTo>
                  <a:lnTo>
                    <a:pt x="343" y="249"/>
                  </a:lnTo>
                  <a:lnTo>
                    <a:pt x="366" y="234"/>
                  </a:lnTo>
                  <a:lnTo>
                    <a:pt x="390" y="223"/>
                  </a:lnTo>
                  <a:lnTo>
                    <a:pt x="415" y="213"/>
                  </a:lnTo>
                  <a:lnTo>
                    <a:pt x="429" y="209"/>
                  </a:lnTo>
                  <a:lnTo>
                    <a:pt x="442" y="207"/>
                  </a:lnTo>
                  <a:lnTo>
                    <a:pt x="456" y="204"/>
                  </a:lnTo>
                  <a:lnTo>
                    <a:pt x="471" y="203"/>
                  </a:lnTo>
                  <a:lnTo>
                    <a:pt x="471" y="203"/>
                  </a:lnTo>
                  <a:lnTo>
                    <a:pt x="487" y="204"/>
                  </a:lnTo>
                  <a:lnTo>
                    <a:pt x="502" y="207"/>
                  </a:lnTo>
                  <a:lnTo>
                    <a:pt x="517" y="211"/>
                  </a:lnTo>
                  <a:lnTo>
                    <a:pt x="532" y="217"/>
                  </a:lnTo>
                  <a:lnTo>
                    <a:pt x="560" y="230"/>
                  </a:lnTo>
                  <a:lnTo>
                    <a:pt x="589" y="245"/>
                  </a:lnTo>
                  <a:lnTo>
                    <a:pt x="589" y="245"/>
                  </a:lnTo>
                  <a:lnTo>
                    <a:pt x="617" y="259"/>
                  </a:lnTo>
                  <a:lnTo>
                    <a:pt x="636" y="268"/>
                  </a:lnTo>
                  <a:lnTo>
                    <a:pt x="657" y="277"/>
                  </a:lnTo>
                  <a:lnTo>
                    <a:pt x="679" y="287"/>
                  </a:lnTo>
                  <a:lnTo>
                    <a:pt x="700" y="293"/>
                  </a:lnTo>
                  <a:lnTo>
                    <a:pt x="710" y="296"/>
                  </a:lnTo>
                  <a:lnTo>
                    <a:pt x="721" y="297"/>
                  </a:lnTo>
                  <a:lnTo>
                    <a:pt x="730" y="297"/>
                  </a:lnTo>
                  <a:lnTo>
                    <a:pt x="739" y="296"/>
                  </a:lnTo>
                  <a:lnTo>
                    <a:pt x="739" y="296"/>
                  </a:lnTo>
                  <a:lnTo>
                    <a:pt x="748" y="297"/>
                  </a:lnTo>
                  <a:lnTo>
                    <a:pt x="757" y="297"/>
                  </a:lnTo>
                  <a:lnTo>
                    <a:pt x="768" y="296"/>
                  </a:lnTo>
                  <a:lnTo>
                    <a:pt x="778" y="293"/>
                  </a:lnTo>
                  <a:lnTo>
                    <a:pt x="799" y="287"/>
                  </a:lnTo>
                  <a:lnTo>
                    <a:pt x="820" y="277"/>
                  </a:lnTo>
                  <a:lnTo>
                    <a:pt x="841" y="268"/>
                  </a:lnTo>
                  <a:lnTo>
                    <a:pt x="861" y="259"/>
                  </a:lnTo>
                  <a:lnTo>
                    <a:pt x="889" y="245"/>
                  </a:lnTo>
                  <a:lnTo>
                    <a:pt x="889" y="245"/>
                  </a:lnTo>
                  <a:lnTo>
                    <a:pt x="917" y="230"/>
                  </a:lnTo>
                  <a:lnTo>
                    <a:pt x="946" y="217"/>
                  </a:lnTo>
                  <a:lnTo>
                    <a:pt x="960" y="211"/>
                  </a:lnTo>
                  <a:lnTo>
                    <a:pt x="976" y="207"/>
                  </a:lnTo>
                  <a:lnTo>
                    <a:pt x="990" y="204"/>
                  </a:lnTo>
                  <a:lnTo>
                    <a:pt x="1006" y="203"/>
                  </a:lnTo>
                  <a:lnTo>
                    <a:pt x="1006" y="203"/>
                  </a:lnTo>
                  <a:lnTo>
                    <a:pt x="1022" y="204"/>
                  </a:lnTo>
                  <a:lnTo>
                    <a:pt x="1036" y="207"/>
                  </a:lnTo>
                  <a:lnTo>
                    <a:pt x="1049" y="209"/>
                  </a:lnTo>
                  <a:lnTo>
                    <a:pt x="1062" y="213"/>
                  </a:lnTo>
                  <a:lnTo>
                    <a:pt x="1088" y="223"/>
                  </a:lnTo>
                  <a:lnTo>
                    <a:pt x="1112" y="234"/>
                  </a:lnTo>
                  <a:lnTo>
                    <a:pt x="1135" y="249"/>
                  </a:lnTo>
                  <a:lnTo>
                    <a:pt x="1159" y="263"/>
                  </a:lnTo>
                  <a:lnTo>
                    <a:pt x="1182" y="279"/>
                  </a:lnTo>
                  <a:lnTo>
                    <a:pt x="1207" y="293"/>
                  </a:lnTo>
                  <a:lnTo>
                    <a:pt x="1207" y="293"/>
                  </a:lnTo>
                  <a:lnTo>
                    <a:pt x="1223" y="302"/>
                  </a:lnTo>
                  <a:lnTo>
                    <a:pt x="1241" y="310"/>
                  </a:lnTo>
                  <a:lnTo>
                    <a:pt x="1258" y="317"/>
                  </a:lnTo>
                  <a:lnTo>
                    <a:pt x="1277" y="321"/>
                  </a:lnTo>
                  <a:lnTo>
                    <a:pt x="1295" y="325"/>
                  </a:lnTo>
                  <a:lnTo>
                    <a:pt x="1313" y="327"/>
                  </a:lnTo>
                  <a:lnTo>
                    <a:pt x="1332" y="327"/>
                  </a:lnTo>
                  <a:lnTo>
                    <a:pt x="1350" y="326"/>
                  </a:lnTo>
                  <a:lnTo>
                    <a:pt x="1367" y="323"/>
                  </a:lnTo>
                  <a:lnTo>
                    <a:pt x="1384" y="319"/>
                  </a:lnTo>
                  <a:lnTo>
                    <a:pt x="1401" y="311"/>
                  </a:lnTo>
                  <a:lnTo>
                    <a:pt x="1417" y="304"/>
                  </a:lnTo>
                  <a:lnTo>
                    <a:pt x="1431" y="293"/>
                  </a:lnTo>
                  <a:lnTo>
                    <a:pt x="1445" y="280"/>
                  </a:lnTo>
                  <a:lnTo>
                    <a:pt x="1457" y="264"/>
                  </a:lnTo>
                  <a:lnTo>
                    <a:pt x="1469" y="247"/>
                  </a:lnTo>
                  <a:lnTo>
                    <a:pt x="1469" y="247"/>
                  </a:lnTo>
                  <a:lnTo>
                    <a:pt x="1473" y="236"/>
                  </a:lnTo>
                  <a:lnTo>
                    <a:pt x="1477" y="223"/>
                  </a:lnTo>
                  <a:lnTo>
                    <a:pt x="1477" y="208"/>
                  </a:lnTo>
                  <a:lnTo>
                    <a:pt x="1477" y="194"/>
                  </a:lnTo>
                  <a:lnTo>
                    <a:pt x="1474" y="179"/>
                  </a:lnTo>
                  <a:lnTo>
                    <a:pt x="1469" y="166"/>
                  </a:lnTo>
                  <a:lnTo>
                    <a:pt x="1462" y="155"/>
                  </a:lnTo>
                  <a:lnTo>
                    <a:pt x="1455" y="144"/>
                  </a:lnTo>
                  <a:lnTo>
                    <a:pt x="1455" y="144"/>
                  </a:lnTo>
                  <a:close/>
                  <a:moveTo>
                    <a:pt x="1415" y="245"/>
                  </a:moveTo>
                  <a:lnTo>
                    <a:pt x="1415" y="245"/>
                  </a:lnTo>
                  <a:lnTo>
                    <a:pt x="1400" y="259"/>
                  </a:lnTo>
                  <a:lnTo>
                    <a:pt x="1381" y="270"/>
                  </a:lnTo>
                  <a:lnTo>
                    <a:pt x="1362" y="277"/>
                  </a:lnTo>
                  <a:lnTo>
                    <a:pt x="1342" y="283"/>
                  </a:lnTo>
                  <a:lnTo>
                    <a:pt x="1332" y="284"/>
                  </a:lnTo>
                  <a:lnTo>
                    <a:pt x="1321" y="284"/>
                  </a:lnTo>
                  <a:lnTo>
                    <a:pt x="1311" y="284"/>
                  </a:lnTo>
                  <a:lnTo>
                    <a:pt x="1300" y="283"/>
                  </a:lnTo>
                  <a:lnTo>
                    <a:pt x="1290" y="281"/>
                  </a:lnTo>
                  <a:lnTo>
                    <a:pt x="1279" y="279"/>
                  </a:lnTo>
                  <a:lnTo>
                    <a:pt x="1270" y="275"/>
                  </a:lnTo>
                  <a:lnTo>
                    <a:pt x="1260" y="270"/>
                  </a:lnTo>
                  <a:lnTo>
                    <a:pt x="1260" y="270"/>
                  </a:lnTo>
                  <a:lnTo>
                    <a:pt x="1233" y="255"/>
                  </a:lnTo>
                  <a:lnTo>
                    <a:pt x="1207" y="238"/>
                  </a:lnTo>
                  <a:lnTo>
                    <a:pt x="1156" y="206"/>
                  </a:lnTo>
                  <a:lnTo>
                    <a:pt x="1130" y="190"/>
                  </a:lnTo>
                  <a:lnTo>
                    <a:pt x="1103" y="177"/>
                  </a:lnTo>
                  <a:lnTo>
                    <a:pt x="1088" y="170"/>
                  </a:lnTo>
                  <a:lnTo>
                    <a:pt x="1074" y="166"/>
                  </a:lnTo>
                  <a:lnTo>
                    <a:pt x="1059" y="162"/>
                  </a:lnTo>
                  <a:lnTo>
                    <a:pt x="1045" y="161"/>
                  </a:lnTo>
                  <a:lnTo>
                    <a:pt x="1045" y="161"/>
                  </a:lnTo>
                  <a:lnTo>
                    <a:pt x="1022" y="158"/>
                  </a:lnTo>
                  <a:lnTo>
                    <a:pt x="999" y="158"/>
                  </a:lnTo>
                  <a:lnTo>
                    <a:pt x="981" y="161"/>
                  </a:lnTo>
                  <a:lnTo>
                    <a:pt x="963" y="165"/>
                  </a:lnTo>
                  <a:lnTo>
                    <a:pt x="944" y="170"/>
                  </a:lnTo>
                  <a:lnTo>
                    <a:pt x="926" y="178"/>
                  </a:lnTo>
                  <a:lnTo>
                    <a:pt x="887" y="195"/>
                  </a:lnTo>
                  <a:lnTo>
                    <a:pt x="887" y="195"/>
                  </a:lnTo>
                  <a:lnTo>
                    <a:pt x="842" y="217"/>
                  </a:lnTo>
                  <a:lnTo>
                    <a:pt x="808" y="233"/>
                  </a:lnTo>
                  <a:lnTo>
                    <a:pt x="777" y="246"/>
                  </a:lnTo>
                  <a:lnTo>
                    <a:pt x="777" y="246"/>
                  </a:lnTo>
                  <a:lnTo>
                    <a:pt x="777" y="246"/>
                  </a:lnTo>
                  <a:lnTo>
                    <a:pt x="777" y="246"/>
                  </a:lnTo>
                  <a:lnTo>
                    <a:pt x="761" y="250"/>
                  </a:lnTo>
                  <a:lnTo>
                    <a:pt x="761" y="250"/>
                  </a:lnTo>
                  <a:lnTo>
                    <a:pt x="761" y="250"/>
                  </a:lnTo>
                  <a:lnTo>
                    <a:pt x="761" y="250"/>
                  </a:lnTo>
                  <a:lnTo>
                    <a:pt x="748" y="254"/>
                  </a:lnTo>
                  <a:lnTo>
                    <a:pt x="748" y="254"/>
                  </a:lnTo>
                  <a:lnTo>
                    <a:pt x="739" y="254"/>
                  </a:lnTo>
                  <a:lnTo>
                    <a:pt x="739" y="254"/>
                  </a:lnTo>
                  <a:lnTo>
                    <a:pt x="731" y="255"/>
                  </a:lnTo>
                  <a:lnTo>
                    <a:pt x="723" y="254"/>
                  </a:lnTo>
                  <a:lnTo>
                    <a:pt x="717" y="253"/>
                  </a:lnTo>
                  <a:lnTo>
                    <a:pt x="710" y="249"/>
                  </a:lnTo>
                  <a:lnTo>
                    <a:pt x="710" y="249"/>
                  </a:lnTo>
                  <a:lnTo>
                    <a:pt x="695" y="243"/>
                  </a:lnTo>
                  <a:lnTo>
                    <a:pt x="678" y="236"/>
                  </a:lnTo>
                  <a:lnTo>
                    <a:pt x="641" y="220"/>
                  </a:lnTo>
                  <a:lnTo>
                    <a:pt x="591" y="195"/>
                  </a:lnTo>
                  <a:lnTo>
                    <a:pt x="591" y="195"/>
                  </a:lnTo>
                  <a:lnTo>
                    <a:pt x="552" y="178"/>
                  </a:lnTo>
                  <a:lnTo>
                    <a:pt x="534" y="170"/>
                  </a:lnTo>
                  <a:lnTo>
                    <a:pt x="515" y="165"/>
                  </a:lnTo>
                  <a:lnTo>
                    <a:pt x="497" y="161"/>
                  </a:lnTo>
                  <a:lnTo>
                    <a:pt x="477" y="158"/>
                  </a:lnTo>
                  <a:lnTo>
                    <a:pt x="456" y="158"/>
                  </a:lnTo>
                  <a:lnTo>
                    <a:pt x="433" y="161"/>
                  </a:lnTo>
                  <a:lnTo>
                    <a:pt x="433" y="161"/>
                  </a:lnTo>
                  <a:lnTo>
                    <a:pt x="419" y="162"/>
                  </a:lnTo>
                  <a:lnTo>
                    <a:pt x="403" y="166"/>
                  </a:lnTo>
                  <a:lnTo>
                    <a:pt x="388" y="170"/>
                  </a:lnTo>
                  <a:lnTo>
                    <a:pt x="375" y="177"/>
                  </a:lnTo>
                  <a:lnTo>
                    <a:pt x="348" y="190"/>
                  </a:lnTo>
                  <a:lnTo>
                    <a:pt x="322" y="206"/>
                  </a:lnTo>
                  <a:lnTo>
                    <a:pt x="269" y="238"/>
                  </a:lnTo>
                  <a:lnTo>
                    <a:pt x="245" y="255"/>
                  </a:lnTo>
                  <a:lnTo>
                    <a:pt x="218" y="270"/>
                  </a:lnTo>
                  <a:lnTo>
                    <a:pt x="218" y="270"/>
                  </a:lnTo>
                  <a:lnTo>
                    <a:pt x="208" y="275"/>
                  </a:lnTo>
                  <a:lnTo>
                    <a:pt x="199" y="279"/>
                  </a:lnTo>
                  <a:lnTo>
                    <a:pt x="188" y="281"/>
                  </a:lnTo>
                  <a:lnTo>
                    <a:pt x="178" y="283"/>
                  </a:lnTo>
                  <a:lnTo>
                    <a:pt x="167" y="284"/>
                  </a:lnTo>
                  <a:lnTo>
                    <a:pt x="157" y="284"/>
                  </a:lnTo>
                  <a:lnTo>
                    <a:pt x="146" y="284"/>
                  </a:lnTo>
                  <a:lnTo>
                    <a:pt x="136" y="283"/>
                  </a:lnTo>
                  <a:lnTo>
                    <a:pt x="116" y="277"/>
                  </a:lnTo>
                  <a:lnTo>
                    <a:pt x="97" y="270"/>
                  </a:lnTo>
                  <a:lnTo>
                    <a:pt x="78" y="259"/>
                  </a:lnTo>
                  <a:lnTo>
                    <a:pt x="61" y="245"/>
                  </a:lnTo>
                  <a:lnTo>
                    <a:pt x="61" y="245"/>
                  </a:lnTo>
                  <a:lnTo>
                    <a:pt x="56" y="240"/>
                  </a:lnTo>
                  <a:lnTo>
                    <a:pt x="52" y="233"/>
                  </a:lnTo>
                  <a:lnTo>
                    <a:pt x="50" y="228"/>
                  </a:lnTo>
                  <a:lnTo>
                    <a:pt x="47" y="221"/>
                  </a:lnTo>
                  <a:lnTo>
                    <a:pt x="46" y="215"/>
                  </a:lnTo>
                  <a:lnTo>
                    <a:pt x="46" y="209"/>
                  </a:lnTo>
                  <a:lnTo>
                    <a:pt x="46" y="203"/>
                  </a:lnTo>
                  <a:lnTo>
                    <a:pt x="48" y="198"/>
                  </a:lnTo>
                  <a:lnTo>
                    <a:pt x="50" y="192"/>
                  </a:lnTo>
                  <a:lnTo>
                    <a:pt x="54" y="187"/>
                  </a:lnTo>
                  <a:lnTo>
                    <a:pt x="61" y="178"/>
                  </a:lnTo>
                  <a:lnTo>
                    <a:pt x="72" y="172"/>
                  </a:lnTo>
                  <a:lnTo>
                    <a:pt x="77" y="169"/>
                  </a:lnTo>
                  <a:lnTo>
                    <a:pt x="84" y="166"/>
                  </a:lnTo>
                  <a:lnTo>
                    <a:pt x="84" y="166"/>
                  </a:lnTo>
                  <a:lnTo>
                    <a:pt x="103" y="164"/>
                  </a:lnTo>
                  <a:lnTo>
                    <a:pt x="123" y="161"/>
                  </a:lnTo>
                  <a:lnTo>
                    <a:pt x="161" y="161"/>
                  </a:lnTo>
                  <a:lnTo>
                    <a:pt x="161" y="161"/>
                  </a:lnTo>
                  <a:lnTo>
                    <a:pt x="167" y="160"/>
                  </a:lnTo>
                  <a:lnTo>
                    <a:pt x="173" y="157"/>
                  </a:lnTo>
                  <a:lnTo>
                    <a:pt x="178" y="153"/>
                  </a:lnTo>
                  <a:lnTo>
                    <a:pt x="180" y="149"/>
                  </a:lnTo>
                  <a:lnTo>
                    <a:pt x="180" y="149"/>
                  </a:lnTo>
                  <a:lnTo>
                    <a:pt x="192" y="144"/>
                  </a:lnTo>
                  <a:lnTo>
                    <a:pt x="205" y="139"/>
                  </a:lnTo>
                  <a:lnTo>
                    <a:pt x="228" y="126"/>
                  </a:lnTo>
                  <a:lnTo>
                    <a:pt x="250" y="111"/>
                  </a:lnTo>
                  <a:lnTo>
                    <a:pt x="272" y="97"/>
                  </a:lnTo>
                  <a:lnTo>
                    <a:pt x="272" y="97"/>
                  </a:lnTo>
                  <a:lnTo>
                    <a:pt x="289" y="85"/>
                  </a:lnTo>
                  <a:lnTo>
                    <a:pt x="309" y="75"/>
                  </a:lnTo>
                  <a:lnTo>
                    <a:pt x="328" y="67"/>
                  </a:lnTo>
                  <a:lnTo>
                    <a:pt x="348" y="59"/>
                  </a:lnTo>
                  <a:lnTo>
                    <a:pt x="369" y="54"/>
                  </a:lnTo>
                  <a:lnTo>
                    <a:pt x="390" y="50"/>
                  </a:lnTo>
                  <a:lnTo>
                    <a:pt x="411" y="47"/>
                  </a:lnTo>
                  <a:lnTo>
                    <a:pt x="433" y="47"/>
                  </a:lnTo>
                  <a:lnTo>
                    <a:pt x="433" y="47"/>
                  </a:lnTo>
                  <a:lnTo>
                    <a:pt x="445" y="49"/>
                  </a:lnTo>
                  <a:lnTo>
                    <a:pt x="458" y="50"/>
                  </a:lnTo>
                  <a:lnTo>
                    <a:pt x="481" y="56"/>
                  </a:lnTo>
                  <a:lnTo>
                    <a:pt x="504" y="64"/>
                  </a:lnTo>
                  <a:lnTo>
                    <a:pt x="527" y="75"/>
                  </a:lnTo>
                  <a:lnTo>
                    <a:pt x="549" y="85"/>
                  </a:lnTo>
                  <a:lnTo>
                    <a:pt x="572" y="94"/>
                  </a:lnTo>
                  <a:lnTo>
                    <a:pt x="594" y="102"/>
                  </a:lnTo>
                  <a:lnTo>
                    <a:pt x="606" y="106"/>
                  </a:lnTo>
                  <a:lnTo>
                    <a:pt x="617" y="109"/>
                  </a:lnTo>
                  <a:lnTo>
                    <a:pt x="617" y="109"/>
                  </a:lnTo>
                  <a:lnTo>
                    <a:pt x="671" y="117"/>
                  </a:lnTo>
                  <a:lnTo>
                    <a:pt x="697" y="119"/>
                  </a:lnTo>
                  <a:lnTo>
                    <a:pt x="725" y="122"/>
                  </a:lnTo>
                  <a:lnTo>
                    <a:pt x="725" y="122"/>
                  </a:lnTo>
                  <a:lnTo>
                    <a:pt x="730" y="122"/>
                  </a:lnTo>
                  <a:lnTo>
                    <a:pt x="730" y="122"/>
                  </a:lnTo>
                  <a:lnTo>
                    <a:pt x="739" y="122"/>
                  </a:lnTo>
                  <a:lnTo>
                    <a:pt x="739" y="122"/>
                  </a:lnTo>
                  <a:lnTo>
                    <a:pt x="747" y="122"/>
                  </a:lnTo>
                  <a:lnTo>
                    <a:pt x="747" y="122"/>
                  </a:lnTo>
                  <a:lnTo>
                    <a:pt x="753" y="122"/>
                  </a:lnTo>
                  <a:lnTo>
                    <a:pt x="753" y="122"/>
                  </a:lnTo>
                  <a:lnTo>
                    <a:pt x="780" y="119"/>
                  </a:lnTo>
                  <a:lnTo>
                    <a:pt x="807" y="117"/>
                  </a:lnTo>
                  <a:lnTo>
                    <a:pt x="859" y="109"/>
                  </a:lnTo>
                  <a:lnTo>
                    <a:pt x="859" y="109"/>
                  </a:lnTo>
                  <a:lnTo>
                    <a:pt x="872" y="106"/>
                  </a:lnTo>
                  <a:lnTo>
                    <a:pt x="884" y="102"/>
                  </a:lnTo>
                  <a:lnTo>
                    <a:pt x="906" y="94"/>
                  </a:lnTo>
                  <a:lnTo>
                    <a:pt x="929" y="85"/>
                  </a:lnTo>
                  <a:lnTo>
                    <a:pt x="951" y="75"/>
                  </a:lnTo>
                  <a:lnTo>
                    <a:pt x="973" y="64"/>
                  </a:lnTo>
                  <a:lnTo>
                    <a:pt x="997" y="56"/>
                  </a:lnTo>
                  <a:lnTo>
                    <a:pt x="1020" y="50"/>
                  </a:lnTo>
                  <a:lnTo>
                    <a:pt x="1032" y="49"/>
                  </a:lnTo>
                  <a:lnTo>
                    <a:pt x="1045" y="47"/>
                  </a:lnTo>
                  <a:lnTo>
                    <a:pt x="1045" y="47"/>
                  </a:lnTo>
                  <a:lnTo>
                    <a:pt x="1066" y="47"/>
                  </a:lnTo>
                  <a:lnTo>
                    <a:pt x="1088" y="50"/>
                  </a:lnTo>
                  <a:lnTo>
                    <a:pt x="1109" y="54"/>
                  </a:lnTo>
                  <a:lnTo>
                    <a:pt x="1129" y="59"/>
                  </a:lnTo>
                  <a:lnTo>
                    <a:pt x="1150" y="67"/>
                  </a:lnTo>
                  <a:lnTo>
                    <a:pt x="1169" y="75"/>
                  </a:lnTo>
                  <a:lnTo>
                    <a:pt x="1188" y="85"/>
                  </a:lnTo>
                  <a:lnTo>
                    <a:pt x="1206" y="97"/>
                  </a:lnTo>
                  <a:lnTo>
                    <a:pt x="1206" y="97"/>
                  </a:lnTo>
                  <a:lnTo>
                    <a:pt x="1227" y="111"/>
                  </a:lnTo>
                  <a:lnTo>
                    <a:pt x="1249" y="126"/>
                  </a:lnTo>
                  <a:lnTo>
                    <a:pt x="1273" y="139"/>
                  </a:lnTo>
                  <a:lnTo>
                    <a:pt x="1284" y="144"/>
                  </a:lnTo>
                  <a:lnTo>
                    <a:pt x="1298" y="149"/>
                  </a:lnTo>
                  <a:lnTo>
                    <a:pt x="1298" y="149"/>
                  </a:lnTo>
                  <a:lnTo>
                    <a:pt x="1300" y="153"/>
                  </a:lnTo>
                  <a:lnTo>
                    <a:pt x="1304" y="157"/>
                  </a:lnTo>
                  <a:lnTo>
                    <a:pt x="1309" y="160"/>
                  </a:lnTo>
                  <a:lnTo>
                    <a:pt x="1317" y="161"/>
                  </a:lnTo>
                  <a:lnTo>
                    <a:pt x="1317" y="161"/>
                  </a:lnTo>
                  <a:lnTo>
                    <a:pt x="1355" y="161"/>
                  </a:lnTo>
                  <a:lnTo>
                    <a:pt x="1375" y="164"/>
                  </a:lnTo>
                  <a:lnTo>
                    <a:pt x="1393" y="166"/>
                  </a:lnTo>
                  <a:lnTo>
                    <a:pt x="1393" y="166"/>
                  </a:lnTo>
                  <a:lnTo>
                    <a:pt x="1400" y="169"/>
                  </a:lnTo>
                  <a:lnTo>
                    <a:pt x="1406" y="172"/>
                  </a:lnTo>
                  <a:lnTo>
                    <a:pt x="1417" y="178"/>
                  </a:lnTo>
                  <a:lnTo>
                    <a:pt x="1424" y="187"/>
                  </a:lnTo>
                  <a:lnTo>
                    <a:pt x="1427" y="192"/>
                  </a:lnTo>
                  <a:lnTo>
                    <a:pt x="1430" y="198"/>
                  </a:lnTo>
                  <a:lnTo>
                    <a:pt x="1431" y="203"/>
                  </a:lnTo>
                  <a:lnTo>
                    <a:pt x="1432" y="209"/>
                  </a:lnTo>
                  <a:lnTo>
                    <a:pt x="1432" y="215"/>
                  </a:lnTo>
                  <a:lnTo>
                    <a:pt x="1431" y="221"/>
                  </a:lnTo>
                  <a:lnTo>
                    <a:pt x="1428" y="228"/>
                  </a:lnTo>
                  <a:lnTo>
                    <a:pt x="1426" y="233"/>
                  </a:lnTo>
                  <a:lnTo>
                    <a:pt x="1421" y="240"/>
                  </a:lnTo>
                  <a:lnTo>
                    <a:pt x="1415" y="245"/>
                  </a:lnTo>
                  <a:lnTo>
                    <a:pt x="1415" y="24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3" name="Freeform 515">
              <a:extLst>
                <a:ext uri="{FF2B5EF4-FFF2-40B4-BE49-F238E27FC236}">
                  <a16:creationId xmlns:a16="http://schemas.microsoft.com/office/drawing/2014/main" id="{6853FD3A-B643-C400-01AE-196A68A2CABD}"/>
                </a:ext>
              </a:extLst>
            </p:cNvPr>
            <p:cNvSpPr/>
            <p:nvPr/>
          </p:nvSpPr>
          <p:spPr bwMode="auto">
            <a:xfrm>
              <a:off x="3133726" y="1176338"/>
              <a:ext cx="117475" cy="230188"/>
            </a:xfrm>
            <a:custGeom>
              <a:avLst/>
              <a:gdLst/>
              <a:ahLst/>
              <a:cxnLst>
                <a:cxn ang="0">
                  <a:pos x="251" y="10"/>
                </a:cxn>
                <a:cxn ang="0">
                  <a:pos x="216" y="78"/>
                </a:cxn>
                <a:cxn ang="0">
                  <a:pos x="186" y="149"/>
                </a:cxn>
                <a:cxn ang="0">
                  <a:pos x="140" y="255"/>
                </a:cxn>
                <a:cxn ang="0">
                  <a:pos x="124" y="290"/>
                </a:cxn>
                <a:cxn ang="0">
                  <a:pos x="91" y="349"/>
                </a:cxn>
                <a:cxn ang="0">
                  <a:pos x="59" y="406"/>
                </a:cxn>
                <a:cxn ang="0">
                  <a:pos x="42" y="440"/>
                </a:cxn>
                <a:cxn ang="0">
                  <a:pos x="12" y="515"/>
                </a:cxn>
                <a:cxn ang="0">
                  <a:pos x="1" y="553"/>
                </a:cxn>
                <a:cxn ang="0">
                  <a:pos x="1" y="553"/>
                </a:cxn>
                <a:cxn ang="0">
                  <a:pos x="0" y="558"/>
                </a:cxn>
                <a:cxn ang="0">
                  <a:pos x="1" y="567"/>
                </a:cxn>
                <a:cxn ang="0">
                  <a:pos x="5" y="574"/>
                </a:cxn>
                <a:cxn ang="0">
                  <a:pos x="20" y="580"/>
                </a:cxn>
                <a:cxn ang="0">
                  <a:pos x="35" y="578"/>
                </a:cxn>
                <a:cxn ang="0">
                  <a:pos x="42" y="573"/>
                </a:cxn>
                <a:cxn ang="0">
                  <a:pos x="44" y="565"/>
                </a:cxn>
                <a:cxn ang="0">
                  <a:pos x="46" y="563"/>
                </a:cxn>
                <a:cxn ang="0">
                  <a:pos x="48" y="558"/>
                </a:cxn>
                <a:cxn ang="0">
                  <a:pos x="48" y="552"/>
                </a:cxn>
                <a:cxn ang="0">
                  <a:pos x="73" y="485"/>
                </a:cxn>
                <a:cxn ang="0">
                  <a:pos x="106" y="421"/>
                </a:cxn>
                <a:cxn ang="0">
                  <a:pos x="156" y="328"/>
                </a:cxn>
                <a:cxn ang="0">
                  <a:pos x="173" y="297"/>
                </a:cxn>
                <a:cxn ang="0">
                  <a:pos x="201" y="230"/>
                </a:cxn>
                <a:cxn ang="0">
                  <a:pos x="243" y="130"/>
                </a:cxn>
                <a:cxn ang="0">
                  <a:pos x="273" y="65"/>
                </a:cxn>
                <a:cxn ang="0">
                  <a:pos x="290" y="34"/>
                </a:cxn>
                <a:cxn ang="0">
                  <a:pos x="293" y="25"/>
                </a:cxn>
                <a:cxn ang="0">
                  <a:pos x="292" y="15"/>
                </a:cxn>
                <a:cxn ang="0">
                  <a:pos x="288" y="9"/>
                </a:cxn>
                <a:cxn ang="0">
                  <a:pos x="273" y="0"/>
                </a:cxn>
                <a:cxn ang="0">
                  <a:pos x="265" y="0"/>
                </a:cxn>
                <a:cxn ang="0">
                  <a:pos x="258" y="4"/>
                </a:cxn>
                <a:cxn ang="0">
                  <a:pos x="251" y="10"/>
                </a:cxn>
              </a:cxnLst>
              <a:rect l="0" t="0" r="r" b="b"/>
              <a:pathLst>
                <a:path w="293" h="580">
                  <a:moveTo>
                    <a:pt x="251" y="10"/>
                  </a:moveTo>
                  <a:lnTo>
                    <a:pt x="251" y="10"/>
                  </a:lnTo>
                  <a:lnTo>
                    <a:pt x="233" y="44"/>
                  </a:lnTo>
                  <a:lnTo>
                    <a:pt x="216" y="78"/>
                  </a:lnTo>
                  <a:lnTo>
                    <a:pt x="200" y="113"/>
                  </a:lnTo>
                  <a:lnTo>
                    <a:pt x="186" y="149"/>
                  </a:lnTo>
                  <a:lnTo>
                    <a:pt x="156" y="219"/>
                  </a:lnTo>
                  <a:lnTo>
                    <a:pt x="140" y="255"/>
                  </a:lnTo>
                  <a:lnTo>
                    <a:pt x="124" y="290"/>
                  </a:lnTo>
                  <a:lnTo>
                    <a:pt x="124" y="290"/>
                  </a:lnTo>
                  <a:lnTo>
                    <a:pt x="110" y="320"/>
                  </a:lnTo>
                  <a:lnTo>
                    <a:pt x="91" y="349"/>
                  </a:lnTo>
                  <a:lnTo>
                    <a:pt x="74" y="376"/>
                  </a:lnTo>
                  <a:lnTo>
                    <a:pt x="59" y="406"/>
                  </a:lnTo>
                  <a:lnTo>
                    <a:pt x="59" y="406"/>
                  </a:lnTo>
                  <a:lnTo>
                    <a:pt x="42" y="440"/>
                  </a:lnTo>
                  <a:lnTo>
                    <a:pt x="26" y="477"/>
                  </a:lnTo>
                  <a:lnTo>
                    <a:pt x="12" y="515"/>
                  </a:lnTo>
                  <a:lnTo>
                    <a:pt x="1" y="553"/>
                  </a:lnTo>
                  <a:lnTo>
                    <a:pt x="1" y="553"/>
                  </a:lnTo>
                  <a:lnTo>
                    <a:pt x="1" y="553"/>
                  </a:lnTo>
                  <a:lnTo>
                    <a:pt x="1" y="553"/>
                  </a:lnTo>
                  <a:lnTo>
                    <a:pt x="0" y="558"/>
                  </a:lnTo>
                  <a:lnTo>
                    <a:pt x="0" y="558"/>
                  </a:lnTo>
                  <a:lnTo>
                    <a:pt x="0" y="563"/>
                  </a:lnTo>
                  <a:lnTo>
                    <a:pt x="1" y="567"/>
                  </a:lnTo>
                  <a:lnTo>
                    <a:pt x="3" y="571"/>
                  </a:lnTo>
                  <a:lnTo>
                    <a:pt x="5" y="574"/>
                  </a:lnTo>
                  <a:lnTo>
                    <a:pt x="12" y="578"/>
                  </a:lnTo>
                  <a:lnTo>
                    <a:pt x="20" y="580"/>
                  </a:lnTo>
                  <a:lnTo>
                    <a:pt x="27" y="580"/>
                  </a:lnTo>
                  <a:lnTo>
                    <a:pt x="35" y="578"/>
                  </a:lnTo>
                  <a:lnTo>
                    <a:pt x="38" y="575"/>
                  </a:lnTo>
                  <a:lnTo>
                    <a:pt x="42" y="573"/>
                  </a:lnTo>
                  <a:lnTo>
                    <a:pt x="43" y="569"/>
                  </a:lnTo>
                  <a:lnTo>
                    <a:pt x="44" y="565"/>
                  </a:lnTo>
                  <a:lnTo>
                    <a:pt x="44" y="565"/>
                  </a:lnTo>
                  <a:lnTo>
                    <a:pt x="46" y="563"/>
                  </a:lnTo>
                  <a:lnTo>
                    <a:pt x="46" y="563"/>
                  </a:lnTo>
                  <a:lnTo>
                    <a:pt x="48" y="558"/>
                  </a:lnTo>
                  <a:lnTo>
                    <a:pt x="48" y="552"/>
                  </a:lnTo>
                  <a:lnTo>
                    <a:pt x="48" y="552"/>
                  </a:lnTo>
                  <a:lnTo>
                    <a:pt x="60" y="518"/>
                  </a:lnTo>
                  <a:lnTo>
                    <a:pt x="73" y="485"/>
                  </a:lnTo>
                  <a:lnTo>
                    <a:pt x="89" y="452"/>
                  </a:lnTo>
                  <a:lnTo>
                    <a:pt x="106" y="421"/>
                  </a:lnTo>
                  <a:lnTo>
                    <a:pt x="140" y="359"/>
                  </a:lnTo>
                  <a:lnTo>
                    <a:pt x="156" y="328"/>
                  </a:lnTo>
                  <a:lnTo>
                    <a:pt x="173" y="297"/>
                  </a:lnTo>
                  <a:lnTo>
                    <a:pt x="173" y="297"/>
                  </a:lnTo>
                  <a:lnTo>
                    <a:pt x="187" y="264"/>
                  </a:lnTo>
                  <a:lnTo>
                    <a:pt x="201" y="230"/>
                  </a:lnTo>
                  <a:lnTo>
                    <a:pt x="229" y="163"/>
                  </a:lnTo>
                  <a:lnTo>
                    <a:pt x="243" y="130"/>
                  </a:lnTo>
                  <a:lnTo>
                    <a:pt x="258" y="98"/>
                  </a:lnTo>
                  <a:lnTo>
                    <a:pt x="273" y="65"/>
                  </a:lnTo>
                  <a:lnTo>
                    <a:pt x="290" y="34"/>
                  </a:lnTo>
                  <a:lnTo>
                    <a:pt x="290" y="34"/>
                  </a:lnTo>
                  <a:lnTo>
                    <a:pt x="292" y="28"/>
                  </a:lnTo>
                  <a:lnTo>
                    <a:pt x="293" y="25"/>
                  </a:lnTo>
                  <a:lnTo>
                    <a:pt x="293" y="19"/>
                  </a:lnTo>
                  <a:lnTo>
                    <a:pt x="292" y="15"/>
                  </a:lnTo>
                  <a:lnTo>
                    <a:pt x="290" y="11"/>
                  </a:lnTo>
                  <a:lnTo>
                    <a:pt x="288" y="9"/>
                  </a:lnTo>
                  <a:lnTo>
                    <a:pt x="281" y="2"/>
                  </a:lnTo>
                  <a:lnTo>
                    <a:pt x="273" y="0"/>
                  </a:lnTo>
                  <a:lnTo>
                    <a:pt x="269" y="0"/>
                  </a:lnTo>
                  <a:lnTo>
                    <a:pt x="265" y="0"/>
                  </a:lnTo>
                  <a:lnTo>
                    <a:pt x="262" y="1"/>
                  </a:lnTo>
                  <a:lnTo>
                    <a:pt x="258" y="4"/>
                  </a:lnTo>
                  <a:lnTo>
                    <a:pt x="254" y="6"/>
                  </a:lnTo>
                  <a:lnTo>
                    <a:pt x="251" y="10"/>
                  </a:lnTo>
                  <a:lnTo>
                    <a:pt x="251" y="1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4" name="Freeform 516">
              <a:extLst>
                <a:ext uri="{FF2B5EF4-FFF2-40B4-BE49-F238E27FC236}">
                  <a16:creationId xmlns:a16="http://schemas.microsoft.com/office/drawing/2014/main" id="{E6BE84F1-1DCA-5C37-7C86-87173661D69A}"/>
                </a:ext>
              </a:extLst>
            </p:cNvPr>
            <p:cNvSpPr/>
            <p:nvPr/>
          </p:nvSpPr>
          <p:spPr bwMode="auto">
            <a:xfrm>
              <a:off x="3255963" y="1174750"/>
              <a:ext cx="109538" cy="230188"/>
            </a:xfrm>
            <a:custGeom>
              <a:avLst/>
              <a:gdLst/>
              <a:ahLst/>
              <a:cxnLst>
                <a:cxn ang="0">
                  <a:pos x="270" y="543"/>
                </a:cxn>
                <a:cxn ang="0">
                  <a:pos x="263" y="533"/>
                </a:cxn>
                <a:cxn ang="0">
                  <a:pos x="248" y="505"/>
                </a:cxn>
                <a:cxn ang="0">
                  <a:pos x="233" y="456"/>
                </a:cxn>
                <a:cxn ang="0">
                  <a:pos x="221" y="429"/>
                </a:cxn>
                <a:cxn ang="0">
                  <a:pos x="213" y="412"/>
                </a:cxn>
                <a:cxn ang="0">
                  <a:pos x="192" y="359"/>
                </a:cxn>
                <a:cxn ang="0">
                  <a:pos x="170" y="288"/>
                </a:cxn>
                <a:cxn ang="0">
                  <a:pos x="165" y="270"/>
                </a:cxn>
                <a:cxn ang="0">
                  <a:pos x="146" y="222"/>
                </a:cxn>
                <a:cxn ang="0">
                  <a:pos x="125" y="174"/>
                </a:cxn>
                <a:cxn ang="0">
                  <a:pos x="120" y="157"/>
                </a:cxn>
                <a:cxn ang="0">
                  <a:pos x="103" y="120"/>
                </a:cxn>
                <a:cxn ang="0">
                  <a:pos x="81" y="86"/>
                </a:cxn>
                <a:cxn ang="0">
                  <a:pos x="60" y="52"/>
                </a:cxn>
                <a:cxn ang="0">
                  <a:pos x="44" y="17"/>
                </a:cxn>
                <a:cxn ang="0">
                  <a:pos x="43" y="12"/>
                </a:cxn>
                <a:cxn ang="0">
                  <a:pos x="36" y="5"/>
                </a:cxn>
                <a:cxn ang="0">
                  <a:pos x="28" y="1"/>
                </a:cxn>
                <a:cxn ang="0">
                  <a:pos x="17" y="1"/>
                </a:cxn>
                <a:cxn ang="0">
                  <a:pos x="5" y="8"/>
                </a:cxn>
                <a:cxn ang="0">
                  <a:pos x="1" y="14"/>
                </a:cxn>
                <a:cxn ang="0">
                  <a:pos x="0" y="23"/>
                </a:cxn>
                <a:cxn ang="0">
                  <a:pos x="1" y="29"/>
                </a:cxn>
                <a:cxn ang="0">
                  <a:pos x="15" y="64"/>
                </a:cxn>
                <a:cxn ang="0">
                  <a:pos x="36" y="99"/>
                </a:cxn>
                <a:cxn ang="0">
                  <a:pos x="68" y="150"/>
                </a:cxn>
                <a:cxn ang="0">
                  <a:pos x="76" y="168"/>
                </a:cxn>
                <a:cxn ang="0">
                  <a:pos x="119" y="277"/>
                </a:cxn>
                <a:cxn ang="0">
                  <a:pos x="130" y="314"/>
                </a:cxn>
                <a:cxn ang="0">
                  <a:pos x="151" y="384"/>
                </a:cxn>
                <a:cxn ang="0">
                  <a:pos x="182" y="451"/>
                </a:cxn>
                <a:cxn ang="0">
                  <a:pos x="188" y="465"/>
                </a:cxn>
                <a:cxn ang="0">
                  <a:pos x="205" y="516"/>
                </a:cxn>
                <a:cxn ang="0">
                  <a:pos x="219" y="549"/>
                </a:cxn>
                <a:cxn ang="0">
                  <a:pos x="233" y="569"/>
                </a:cxn>
                <a:cxn ang="0">
                  <a:pos x="239" y="575"/>
                </a:cxn>
                <a:cxn ang="0">
                  <a:pos x="247" y="580"/>
                </a:cxn>
                <a:cxn ang="0">
                  <a:pos x="256" y="580"/>
                </a:cxn>
                <a:cxn ang="0">
                  <a:pos x="264" y="579"/>
                </a:cxn>
                <a:cxn ang="0">
                  <a:pos x="276" y="567"/>
                </a:cxn>
                <a:cxn ang="0">
                  <a:pos x="278" y="558"/>
                </a:cxn>
                <a:cxn ang="0">
                  <a:pos x="277" y="550"/>
                </a:cxn>
                <a:cxn ang="0">
                  <a:pos x="270" y="543"/>
                </a:cxn>
              </a:cxnLst>
              <a:rect l="0" t="0" r="r" b="b"/>
              <a:pathLst>
                <a:path w="278" h="580">
                  <a:moveTo>
                    <a:pt x="270" y="543"/>
                  </a:moveTo>
                  <a:lnTo>
                    <a:pt x="270" y="543"/>
                  </a:lnTo>
                  <a:lnTo>
                    <a:pt x="267" y="539"/>
                  </a:lnTo>
                  <a:lnTo>
                    <a:pt x="263" y="533"/>
                  </a:lnTo>
                  <a:lnTo>
                    <a:pt x="255" y="520"/>
                  </a:lnTo>
                  <a:lnTo>
                    <a:pt x="248" y="505"/>
                  </a:lnTo>
                  <a:lnTo>
                    <a:pt x="243" y="489"/>
                  </a:lnTo>
                  <a:lnTo>
                    <a:pt x="233" y="456"/>
                  </a:lnTo>
                  <a:lnTo>
                    <a:pt x="227" y="441"/>
                  </a:lnTo>
                  <a:lnTo>
                    <a:pt x="221" y="429"/>
                  </a:lnTo>
                  <a:lnTo>
                    <a:pt x="221" y="429"/>
                  </a:lnTo>
                  <a:lnTo>
                    <a:pt x="213" y="412"/>
                  </a:lnTo>
                  <a:lnTo>
                    <a:pt x="205" y="395"/>
                  </a:lnTo>
                  <a:lnTo>
                    <a:pt x="192" y="359"/>
                  </a:lnTo>
                  <a:lnTo>
                    <a:pt x="180" y="324"/>
                  </a:lnTo>
                  <a:lnTo>
                    <a:pt x="170" y="288"/>
                  </a:lnTo>
                  <a:lnTo>
                    <a:pt x="170" y="288"/>
                  </a:lnTo>
                  <a:lnTo>
                    <a:pt x="165" y="270"/>
                  </a:lnTo>
                  <a:lnTo>
                    <a:pt x="159" y="253"/>
                  </a:lnTo>
                  <a:lnTo>
                    <a:pt x="146" y="222"/>
                  </a:lnTo>
                  <a:lnTo>
                    <a:pt x="132" y="189"/>
                  </a:lnTo>
                  <a:lnTo>
                    <a:pt x="125" y="174"/>
                  </a:lnTo>
                  <a:lnTo>
                    <a:pt x="120" y="157"/>
                  </a:lnTo>
                  <a:lnTo>
                    <a:pt x="120" y="157"/>
                  </a:lnTo>
                  <a:lnTo>
                    <a:pt x="112" y="138"/>
                  </a:lnTo>
                  <a:lnTo>
                    <a:pt x="103" y="120"/>
                  </a:lnTo>
                  <a:lnTo>
                    <a:pt x="93" y="103"/>
                  </a:lnTo>
                  <a:lnTo>
                    <a:pt x="81" y="86"/>
                  </a:lnTo>
                  <a:lnTo>
                    <a:pt x="70" y="69"/>
                  </a:lnTo>
                  <a:lnTo>
                    <a:pt x="60" y="52"/>
                  </a:lnTo>
                  <a:lnTo>
                    <a:pt x="51" y="34"/>
                  </a:lnTo>
                  <a:lnTo>
                    <a:pt x="44" y="17"/>
                  </a:lnTo>
                  <a:lnTo>
                    <a:pt x="44" y="17"/>
                  </a:lnTo>
                  <a:lnTo>
                    <a:pt x="43" y="12"/>
                  </a:lnTo>
                  <a:lnTo>
                    <a:pt x="40" y="8"/>
                  </a:lnTo>
                  <a:lnTo>
                    <a:pt x="36" y="5"/>
                  </a:lnTo>
                  <a:lnTo>
                    <a:pt x="32" y="2"/>
                  </a:lnTo>
                  <a:lnTo>
                    <a:pt x="28" y="1"/>
                  </a:lnTo>
                  <a:lnTo>
                    <a:pt x="25" y="0"/>
                  </a:lnTo>
                  <a:lnTo>
                    <a:pt x="17" y="1"/>
                  </a:lnTo>
                  <a:lnTo>
                    <a:pt x="9" y="5"/>
                  </a:lnTo>
                  <a:lnTo>
                    <a:pt x="5" y="8"/>
                  </a:lnTo>
                  <a:lnTo>
                    <a:pt x="2" y="10"/>
                  </a:lnTo>
                  <a:lnTo>
                    <a:pt x="1" y="14"/>
                  </a:lnTo>
                  <a:lnTo>
                    <a:pt x="0" y="18"/>
                  </a:lnTo>
                  <a:lnTo>
                    <a:pt x="0" y="23"/>
                  </a:lnTo>
                  <a:lnTo>
                    <a:pt x="1" y="29"/>
                  </a:lnTo>
                  <a:lnTo>
                    <a:pt x="1" y="29"/>
                  </a:lnTo>
                  <a:lnTo>
                    <a:pt x="8" y="47"/>
                  </a:lnTo>
                  <a:lnTo>
                    <a:pt x="15" y="64"/>
                  </a:lnTo>
                  <a:lnTo>
                    <a:pt x="26" y="82"/>
                  </a:lnTo>
                  <a:lnTo>
                    <a:pt x="36" y="99"/>
                  </a:lnTo>
                  <a:lnTo>
                    <a:pt x="57" y="133"/>
                  </a:lnTo>
                  <a:lnTo>
                    <a:pt x="68" y="150"/>
                  </a:lnTo>
                  <a:lnTo>
                    <a:pt x="76" y="168"/>
                  </a:lnTo>
                  <a:lnTo>
                    <a:pt x="76" y="168"/>
                  </a:lnTo>
                  <a:lnTo>
                    <a:pt x="104" y="240"/>
                  </a:lnTo>
                  <a:lnTo>
                    <a:pt x="119" y="277"/>
                  </a:lnTo>
                  <a:lnTo>
                    <a:pt x="130" y="314"/>
                  </a:lnTo>
                  <a:lnTo>
                    <a:pt x="130" y="314"/>
                  </a:lnTo>
                  <a:lnTo>
                    <a:pt x="140" y="349"/>
                  </a:lnTo>
                  <a:lnTo>
                    <a:pt x="151" y="384"/>
                  </a:lnTo>
                  <a:lnTo>
                    <a:pt x="166" y="418"/>
                  </a:lnTo>
                  <a:lnTo>
                    <a:pt x="182" y="451"/>
                  </a:lnTo>
                  <a:lnTo>
                    <a:pt x="182" y="451"/>
                  </a:lnTo>
                  <a:lnTo>
                    <a:pt x="188" y="465"/>
                  </a:lnTo>
                  <a:lnTo>
                    <a:pt x="195" y="482"/>
                  </a:lnTo>
                  <a:lnTo>
                    <a:pt x="205" y="516"/>
                  </a:lnTo>
                  <a:lnTo>
                    <a:pt x="212" y="533"/>
                  </a:lnTo>
                  <a:lnTo>
                    <a:pt x="219" y="549"/>
                  </a:lnTo>
                  <a:lnTo>
                    <a:pt x="229" y="563"/>
                  </a:lnTo>
                  <a:lnTo>
                    <a:pt x="233" y="569"/>
                  </a:lnTo>
                  <a:lnTo>
                    <a:pt x="239" y="575"/>
                  </a:lnTo>
                  <a:lnTo>
                    <a:pt x="239" y="575"/>
                  </a:lnTo>
                  <a:lnTo>
                    <a:pt x="243" y="578"/>
                  </a:lnTo>
                  <a:lnTo>
                    <a:pt x="247" y="580"/>
                  </a:lnTo>
                  <a:lnTo>
                    <a:pt x="251" y="580"/>
                  </a:lnTo>
                  <a:lnTo>
                    <a:pt x="256" y="580"/>
                  </a:lnTo>
                  <a:lnTo>
                    <a:pt x="260" y="580"/>
                  </a:lnTo>
                  <a:lnTo>
                    <a:pt x="264" y="579"/>
                  </a:lnTo>
                  <a:lnTo>
                    <a:pt x="270" y="574"/>
                  </a:lnTo>
                  <a:lnTo>
                    <a:pt x="276" y="567"/>
                  </a:lnTo>
                  <a:lnTo>
                    <a:pt x="277" y="563"/>
                  </a:lnTo>
                  <a:lnTo>
                    <a:pt x="278" y="558"/>
                  </a:lnTo>
                  <a:lnTo>
                    <a:pt x="278" y="554"/>
                  </a:lnTo>
                  <a:lnTo>
                    <a:pt x="277" y="550"/>
                  </a:lnTo>
                  <a:lnTo>
                    <a:pt x="274" y="546"/>
                  </a:lnTo>
                  <a:lnTo>
                    <a:pt x="270" y="543"/>
                  </a:lnTo>
                  <a:lnTo>
                    <a:pt x="270" y="54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5" name="Freeform 517">
              <a:extLst>
                <a:ext uri="{FF2B5EF4-FFF2-40B4-BE49-F238E27FC236}">
                  <a16:creationId xmlns:a16="http://schemas.microsoft.com/office/drawing/2014/main" id="{DA3EA3D7-1874-1B25-18B1-1C1DA7282131}"/>
                </a:ext>
              </a:extLst>
            </p:cNvPr>
            <p:cNvSpPr/>
            <p:nvPr/>
          </p:nvSpPr>
          <p:spPr bwMode="auto">
            <a:xfrm>
              <a:off x="3589338" y="1176338"/>
              <a:ext cx="115888" cy="230188"/>
            </a:xfrm>
            <a:custGeom>
              <a:avLst/>
              <a:gdLst/>
              <a:ahLst/>
              <a:cxnLst>
                <a:cxn ang="0">
                  <a:pos x="251" y="10"/>
                </a:cxn>
                <a:cxn ang="0">
                  <a:pos x="216" y="78"/>
                </a:cxn>
                <a:cxn ang="0">
                  <a:pos x="186" y="149"/>
                </a:cxn>
                <a:cxn ang="0">
                  <a:pos x="140" y="255"/>
                </a:cxn>
                <a:cxn ang="0">
                  <a:pos x="124" y="290"/>
                </a:cxn>
                <a:cxn ang="0">
                  <a:pos x="91" y="349"/>
                </a:cxn>
                <a:cxn ang="0">
                  <a:pos x="59" y="406"/>
                </a:cxn>
                <a:cxn ang="0">
                  <a:pos x="40" y="440"/>
                </a:cxn>
                <a:cxn ang="0">
                  <a:pos x="12" y="515"/>
                </a:cxn>
                <a:cxn ang="0">
                  <a:pos x="1" y="553"/>
                </a:cxn>
                <a:cxn ang="0">
                  <a:pos x="1" y="553"/>
                </a:cxn>
                <a:cxn ang="0">
                  <a:pos x="0" y="558"/>
                </a:cxn>
                <a:cxn ang="0">
                  <a:pos x="1" y="567"/>
                </a:cxn>
                <a:cxn ang="0">
                  <a:pos x="5" y="574"/>
                </a:cxn>
                <a:cxn ang="0">
                  <a:pos x="18" y="580"/>
                </a:cxn>
                <a:cxn ang="0">
                  <a:pos x="35" y="578"/>
                </a:cxn>
                <a:cxn ang="0">
                  <a:pos x="40" y="573"/>
                </a:cxn>
                <a:cxn ang="0">
                  <a:pos x="44" y="565"/>
                </a:cxn>
                <a:cxn ang="0">
                  <a:pos x="44" y="563"/>
                </a:cxn>
                <a:cxn ang="0">
                  <a:pos x="48" y="558"/>
                </a:cxn>
                <a:cxn ang="0">
                  <a:pos x="48" y="552"/>
                </a:cxn>
                <a:cxn ang="0">
                  <a:pos x="73" y="485"/>
                </a:cxn>
                <a:cxn ang="0">
                  <a:pos x="104" y="421"/>
                </a:cxn>
                <a:cxn ang="0">
                  <a:pos x="155" y="328"/>
                </a:cxn>
                <a:cxn ang="0">
                  <a:pos x="171" y="297"/>
                </a:cxn>
                <a:cxn ang="0">
                  <a:pos x="201" y="230"/>
                </a:cxn>
                <a:cxn ang="0">
                  <a:pos x="243" y="130"/>
                </a:cxn>
                <a:cxn ang="0">
                  <a:pos x="273" y="65"/>
                </a:cxn>
                <a:cxn ang="0">
                  <a:pos x="290" y="34"/>
                </a:cxn>
                <a:cxn ang="0">
                  <a:pos x="293" y="25"/>
                </a:cxn>
                <a:cxn ang="0">
                  <a:pos x="291" y="15"/>
                </a:cxn>
                <a:cxn ang="0">
                  <a:pos x="288" y="9"/>
                </a:cxn>
                <a:cxn ang="0">
                  <a:pos x="273" y="0"/>
                </a:cxn>
                <a:cxn ang="0">
                  <a:pos x="264" y="0"/>
                </a:cxn>
                <a:cxn ang="0">
                  <a:pos x="256" y="4"/>
                </a:cxn>
                <a:cxn ang="0">
                  <a:pos x="251" y="10"/>
                </a:cxn>
              </a:cxnLst>
              <a:rect l="0" t="0" r="r" b="b"/>
              <a:pathLst>
                <a:path w="293" h="580">
                  <a:moveTo>
                    <a:pt x="251" y="10"/>
                  </a:moveTo>
                  <a:lnTo>
                    <a:pt x="251" y="10"/>
                  </a:lnTo>
                  <a:lnTo>
                    <a:pt x="233" y="44"/>
                  </a:lnTo>
                  <a:lnTo>
                    <a:pt x="216" y="78"/>
                  </a:lnTo>
                  <a:lnTo>
                    <a:pt x="200" y="113"/>
                  </a:lnTo>
                  <a:lnTo>
                    <a:pt x="186" y="149"/>
                  </a:lnTo>
                  <a:lnTo>
                    <a:pt x="155" y="219"/>
                  </a:lnTo>
                  <a:lnTo>
                    <a:pt x="140" y="255"/>
                  </a:lnTo>
                  <a:lnTo>
                    <a:pt x="124" y="290"/>
                  </a:lnTo>
                  <a:lnTo>
                    <a:pt x="124" y="290"/>
                  </a:lnTo>
                  <a:lnTo>
                    <a:pt x="108" y="320"/>
                  </a:lnTo>
                  <a:lnTo>
                    <a:pt x="91" y="349"/>
                  </a:lnTo>
                  <a:lnTo>
                    <a:pt x="74" y="376"/>
                  </a:lnTo>
                  <a:lnTo>
                    <a:pt x="59" y="406"/>
                  </a:lnTo>
                  <a:lnTo>
                    <a:pt x="59" y="406"/>
                  </a:lnTo>
                  <a:lnTo>
                    <a:pt x="40" y="440"/>
                  </a:lnTo>
                  <a:lnTo>
                    <a:pt x="25" y="477"/>
                  </a:lnTo>
                  <a:lnTo>
                    <a:pt x="12" y="515"/>
                  </a:lnTo>
                  <a:lnTo>
                    <a:pt x="1" y="553"/>
                  </a:lnTo>
                  <a:lnTo>
                    <a:pt x="1" y="553"/>
                  </a:lnTo>
                  <a:lnTo>
                    <a:pt x="1" y="553"/>
                  </a:lnTo>
                  <a:lnTo>
                    <a:pt x="1" y="553"/>
                  </a:lnTo>
                  <a:lnTo>
                    <a:pt x="0" y="558"/>
                  </a:lnTo>
                  <a:lnTo>
                    <a:pt x="0" y="558"/>
                  </a:lnTo>
                  <a:lnTo>
                    <a:pt x="0" y="563"/>
                  </a:lnTo>
                  <a:lnTo>
                    <a:pt x="1" y="567"/>
                  </a:lnTo>
                  <a:lnTo>
                    <a:pt x="2" y="571"/>
                  </a:lnTo>
                  <a:lnTo>
                    <a:pt x="5" y="574"/>
                  </a:lnTo>
                  <a:lnTo>
                    <a:pt x="12" y="578"/>
                  </a:lnTo>
                  <a:lnTo>
                    <a:pt x="18" y="580"/>
                  </a:lnTo>
                  <a:lnTo>
                    <a:pt x="27" y="580"/>
                  </a:lnTo>
                  <a:lnTo>
                    <a:pt x="35" y="578"/>
                  </a:lnTo>
                  <a:lnTo>
                    <a:pt x="38" y="575"/>
                  </a:lnTo>
                  <a:lnTo>
                    <a:pt x="40" y="573"/>
                  </a:lnTo>
                  <a:lnTo>
                    <a:pt x="43" y="569"/>
                  </a:lnTo>
                  <a:lnTo>
                    <a:pt x="44" y="565"/>
                  </a:lnTo>
                  <a:lnTo>
                    <a:pt x="44" y="565"/>
                  </a:lnTo>
                  <a:lnTo>
                    <a:pt x="44" y="563"/>
                  </a:lnTo>
                  <a:lnTo>
                    <a:pt x="44" y="563"/>
                  </a:lnTo>
                  <a:lnTo>
                    <a:pt x="48" y="558"/>
                  </a:lnTo>
                  <a:lnTo>
                    <a:pt x="48" y="552"/>
                  </a:lnTo>
                  <a:lnTo>
                    <a:pt x="48" y="552"/>
                  </a:lnTo>
                  <a:lnTo>
                    <a:pt x="60" y="518"/>
                  </a:lnTo>
                  <a:lnTo>
                    <a:pt x="73" y="485"/>
                  </a:lnTo>
                  <a:lnTo>
                    <a:pt x="89" y="452"/>
                  </a:lnTo>
                  <a:lnTo>
                    <a:pt x="104" y="421"/>
                  </a:lnTo>
                  <a:lnTo>
                    <a:pt x="138" y="359"/>
                  </a:lnTo>
                  <a:lnTo>
                    <a:pt x="155" y="328"/>
                  </a:lnTo>
                  <a:lnTo>
                    <a:pt x="171" y="297"/>
                  </a:lnTo>
                  <a:lnTo>
                    <a:pt x="171" y="297"/>
                  </a:lnTo>
                  <a:lnTo>
                    <a:pt x="187" y="264"/>
                  </a:lnTo>
                  <a:lnTo>
                    <a:pt x="201" y="230"/>
                  </a:lnTo>
                  <a:lnTo>
                    <a:pt x="229" y="163"/>
                  </a:lnTo>
                  <a:lnTo>
                    <a:pt x="243" y="130"/>
                  </a:lnTo>
                  <a:lnTo>
                    <a:pt x="257" y="98"/>
                  </a:lnTo>
                  <a:lnTo>
                    <a:pt x="273" y="65"/>
                  </a:lnTo>
                  <a:lnTo>
                    <a:pt x="290" y="34"/>
                  </a:lnTo>
                  <a:lnTo>
                    <a:pt x="290" y="34"/>
                  </a:lnTo>
                  <a:lnTo>
                    <a:pt x="291" y="28"/>
                  </a:lnTo>
                  <a:lnTo>
                    <a:pt x="293" y="25"/>
                  </a:lnTo>
                  <a:lnTo>
                    <a:pt x="293" y="19"/>
                  </a:lnTo>
                  <a:lnTo>
                    <a:pt x="291" y="15"/>
                  </a:lnTo>
                  <a:lnTo>
                    <a:pt x="290" y="11"/>
                  </a:lnTo>
                  <a:lnTo>
                    <a:pt x="288" y="9"/>
                  </a:lnTo>
                  <a:lnTo>
                    <a:pt x="281" y="2"/>
                  </a:lnTo>
                  <a:lnTo>
                    <a:pt x="273" y="0"/>
                  </a:lnTo>
                  <a:lnTo>
                    <a:pt x="269" y="0"/>
                  </a:lnTo>
                  <a:lnTo>
                    <a:pt x="264" y="0"/>
                  </a:lnTo>
                  <a:lnTo>
                    <a:pt x="260" y="1"/>
                  </a:lnTo>
                  <a:lnTo>
                    <a:pt x="256" y="4"/>
                  </a:lnTo>
                  <a:lnTo>
                    <a:pt x="254" y="6"/>
                  </a:lnTo>
                  <a:lnTo>
                    <a:pt x="251" y="10"/>
                  </a:lnTo>
                  <a:lnTo>
                    <a:pt x="251" y="1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6" name="Freeform 518">
              <a:extLst>
                <a:ext uri="{FF2B5EF4-FFF2-40B4-BE49-F238E27FC236}">
                  <a16:creationId xmlns:a16="http://schemas.microsoft.com/office/drawing/2014/main" id="{4452F34D-43EC-8B6C-3B36-0CFC4FE9F21C}"/>
                </a:ext>
              </a:extLst>
            </p:cNvPr>
            <p:cNvSpPr/>
            <p:nvPr/>
          </p:nvSpPr>
          <p:spPr bwMode="auto">
            <a:xfrm>
              <a:off x="3709988" y="1174750"/>
              <a:ext cx="111125" cy="230188"/>
            </a:xfrm>
            <a:custGeom>
              <a:avLst/>
              <a:gdLst/>
              <a:ahLst/>
              <a:cxnLst>
                <a:cxn ang="0">
                  <a:pos x="270" y="543"/>
                </a:cxn>
                <a:cxn ang="0">
                  <a:pos x="262" y="533"/>
                </a:cxn>
                <a:cxn ang="0">
                  <a:pos x="248" y="505"/>
                </a:cxn>
                <a:cxn ang="0">
                  <a:pos x="232" y="456"/>
                </a:cxn>
                <a:cxn ang="0">
                  <a:pos x="221" y="429"/>
                </a:cxn>
                <a:cxn ang="0">
                  <a:pos x="211" y="412"/>
                </a:cxn>
                <a:cxn ang="0">
                  <a:pos x="191" y="359"/>
                </a:cxn>
                <a:cxn ang="0">
                  <a:pos x="170" y="288"/>
                </a:cxn>
                <a:cxn ang="0">
                  <a:pos x="164" y="270"/>
                </a:cxn>
                <a:cxn ang="0">
                  <a:pos x="145" y="222"/>
                </a:cxn>
                <a:cxn ang="0">
                  <a:pos x="125" y="174"/>
                </a:cxn>
                <a:cxn ang="0">
                  <a:pos x="119" y="157"/>
                </a:cxn>
                <a:cxn ang="0">
                  <a:pos x="103" y="120"/>
                </a:cxn>
                <a:cxn ang="0">
                  <a:pos x="81" y="86"/>
                </a:cxn>
                <a:cxn ang="0">
                  <a:pos x="60" y="52"/>
                </a:cxn>
                <a:cxn ang="0">
                  <a:pos x="44" y="17"/>
                </a:cxn>
                <a:cxn ang="0">
                  <a:pos x="43" y="12"/>
                </a:cxn>
                <a:cxn ang="0">
                  <a:pos x="36" y="5"/>
                </a:cxn>
                <a:cxn ang="0">
                  <a:pos x="28" y="1"/>
                </a:cxn>
                <a:cxn ang="0">
                  <a:pos x="17" y="1"/>
                </a:cxn>
                <a:cxn ang="0">
                  <a:pos x="5" y="8"/>
                </a:cxn>
                <a:cxn ang="0">
                  <a:pos x="1" y="14"/>
                </a:cxn>
                <a:cxn ang="0">
                  <a:pos x="0" y="23"/>
                </a:cxn>
                <a:cxn ang="0">
                  <a:pos x="0" y="29"/>
                </a:cxn>
                <a:cxn ang="0">
                  <a:pos x="15" y="64"/>
                </a:cxn>
                <a:cxn ang="0">
                  <a:pos x="36" y="99"/>
                </a:cxn>
                <a:cxn ang="0">
                  <a:pos x="66" y="150"/>
                </a:cxn>
                <a:cxn ang="0">
                  <a:pos x="75" y="168"/>
                </a:cxn>
                <a:cxn ang="0">
                  <a:pos x="119" y="277"/>
                </a:cxn>
                <a:cxn ang="0">
                  <a:pos x="129" y="314"/>
                </a:cxn>
                <a:cxn ang="0">
                  <a:pos x="151" y="384"/>
                </a:cxn>
                <a:cxn ang="0">
                  <a:pos x="181" y="451"/>
                </a:cxn>
                <a:cxn ang="0">
                  <a:pos x="188" y="465"/>
                </a:cxn>
                <a:cxn ang="0">
                  <a:pos x="205" y="516"/>
                </a:cxn>
                <a:cxn ang="0">
                  <a:pos x="219" y="549"/>
                </a:cxn>
                <a:cxn ang="0">
                  <a:pos x="232" y="569"/>
                </a:cxn>
                <a:cxn ang="0">
                  <a:pos x="238" y="575"/>
                </a:cxn>
                <a:cxn ang="0">
                  <a:pos x="247" y="580"/>
                </a:cxn>
                <a:cxn ang="0">
                  <a:pos x="256" y="580"/>
                </a:cxn>
                <a:cxn ang="0">
                  <a:pos x="264" y="579"/>
                </a:cxn>
                <a:cxn ang="0">
                  <a:pos x="276" y="567"/>
                </a:cxn>
                <a:cxn ang="0">
                  <a:pos x="278" y="558"/>
                </a:cxn>
                <a:cxn ang="0">
                  <a:pos x="277" y="550"/>
                </a:cxn>
                <a:cxn ang="0">
                  <a:pos x="270" y="543"/>
                </a:cxn>
              </a:cxnLst>
              <a:rect l="0" t="0" r="r" b="b"/>
              <a:pathLst>
                <a:path w="278" h="580">
                  <a:moveTo>
                    <a:pt x="270" y="543"/>
                  </a:moveTo>
                  <a:lnTo>
                    <a:pt x="270" y="543"/>
                  </a:lnTo>
                  <a:lnTo>
                    <a:pt x="266" y="539"/>
                  </a:lnTo>
                  <a:lnTo>
                    <a:pt x="262" y="533"/>
                  </a:lnTo>
                  <a:lnTo>
                    <a:pt x="255" y="520"/>
                  </a:lnTo>
                  <a:lnTo>
                    <a:pt x="248" y="505"/>
                  </a:lnTo>
                  <a:lnTo>
                    <a:pt x="243" y="489"/>
                  </a:lnTo>
                  <a:lnTo>
                    <a:pt x="232" y="456"/>
                  </a:lnTo>
                  <a:lnTo>
                    <a:pt x="226" y="441"/>
                  </a:lnTo>
                  <a:lnTo>
                    <a:pt x="221" y="429"/>
                  </a:lnTo>
                  <a:lnTo>
                    <a:pt x="221" y="429"/>
                  </a:lnTo>
                  <a:lnTo>
                    <a:pt x="211" y="412"/>
                  </a:lnTo>
                  <a:lnTo>
                    <a:pt x="205" y="395"/>
                  </a:lnTo>
                  <a:lnTo>
                    <a:pt x="191" y="359"/>
                  </a:lnTo>
                  <a:lnTo>
                    <a:pt x="180" y="324"/>
                  </a:lnTo>
                  <a:lnTo>
                    <a:pt x="170" y="288"/>
                  </a:lnTo>
                  <a:lnTo>
                    <a:pt x="170" y="288"/>
                  </a:lnTo>
                  <a:lnTo>
                    <a:pt x="164" y="270"/>
                  </a:lnTo>
                  <a:lnTo>
                    <a:pt x="159" y="253"/>
                  </a:lnTo>
                  <a:lnTo>
                    <a:pt x="145" y="222"/>
                  </a:lnTo>
                  <a:lnTo>
                    <a:pt x="132" y="189"/>
                  </a:lnTo>
                  <a:lnTo>
                    <a:pt x="125" y="174"/>
                  </a:lnTo>
                  <a:lnTo>
                    <a:pt x="119" y="157"/>
                  </a:lnTo>
                  <a:lnTo>
                    <a:pt x="119" y="157"/>
                  </a:lnTo>
                  <a:lnTo>
                    <a:pt x="112" y="138"/>
                  </a:lnTo>
                  <a:lnTo>
                    <a:pt x="103" y="120"/>
                  </a:lnTo>
                  <a:lnTo>
                    <a:pt x="92" y="103"/>
                  </a:lnTo>
                  <a:lnTo>
                    <a:pt x="81" y="86"/>
                  </a:lnTo>
                  <a:lnTo>
                    <a:pt x="70" y="69"/>
                  </a:lnTo>
                  <a:lnTo>
                    <a:pt x="60" y="52"/>
                  </a:lnTo>
                  <a:lnTo>
                    <a:pt x="51" y="34"/>
                  </a:lnTo>
                  <a:lnTo>
                    <a:pt x="44" y="17"/>
                  </a:lnTo>
                  <a:lnTo>
                    <a:pt x="44" y="17"/>
                  </a:lnTo>
                  <a:lnTo>
                    <a:pt x="43" y="12"/>
                  </a:lnTo>
                  <a:lnTo>
                    <a:pt x="40" y="8"/>
                  </a:lnTo>
                  <a:lnTo>
                    <a:pt x="36" y="5"/>
                  </a:lnTo>
                  <a:lnTo>
                    <a:pt x="32" y="2"/>
                  </a:lnTo>
                  <a:lnTo>
                    <a:pt x="28" y="1"/>
                  </a:lnTo>
                  <a:lnTo>
                    <a:pt x="24" y="0"/>
                  </a:lnTo>
                  <a:lnTo>
                    <a:pt x="17" y="1"/>
                  </a:lnTo>
                  <a:lnTo>
                    <a:pt x="9" y="5"/>
                  </a:lnTo>
                  <a:lnTo>
                    <a:pt x="5" y="8"/>
                  </a:lnTo>
                  <a:lnTo>
                    <a:pt x="2" y="10"/>
                  </a:lnTo>
                  <a:lnTo>
                    <a:pt x="1" y="14"/>
                  </a:lnTo>
                  <a:lnTo>
                    <a:pt x="0" y="18"/>
                  </a:lnTo>
                  <a:lnTo>
                    <a:pt x="0" y="23"/>
                  </a:lnTo>
                  <a:lnTo>
                    <a:pt x="0" y="29"/>
                  </a:lnTo>
                  <a:lnTo>
                    <a:pt x="0" y="29"/>
                  </a:lnTo>
                  <a:lnTo>
                    <a:pt x="6" y="47"/>
                  </a:lnTo>
                  <a:lnTo>
                    <a:pt x="15" y="64"/>
                  </a:lnTo>
                  <a:lnTo>
                    <a:pt x="24" y="82"/>
                  </a:lnTo>
                  <a:lnTo>
                    <a:pt x="36" y="99"/>
                  </a:lnTo>
                  <a:lnTo>
                    <a:pt x="57" y="133"/>
                  </a:lnTo>
                  <a:lnTo>
                    <a:pt x="66" y="150"/>
                  </a:lnTo>
                  <a:lnTo>
                    <a:pt x="75" y="168"/>
                  </a:lnTo>
                  <a:lnTo>
                    <a:pt x="75" y="168"/>
                  </a:lnTo>
                  <a:lnTo>
                    <a:pt x="104" y="240"/>
                  </a:lnTo>
                  <a:lnTo>
                    <a:pt x="119" y="277"/>
                  </a:lnTo>
                  <a:lnTo>
                    <a:pt x="129" y="314"/>
                  </a:lnTo>
                  <a:lnTo>
                    <a:pt x="129" y="314"/>
                  </a:lnTo>
                  <a:lnTo>
                    <a:pt x="140" y="349"/>
                  </a:lnTo>
                  <a:lnTo>
                    <a:pt x="151" y="384"/>
                  </a:lnTo>
                  <a:lnTo>
                    <a:pt x="164" y="418"/>
                  </a:lnTo>
                  <a:lnTo>
                    <a:pt x="181" y="451"/>
                  </a:lnTo>
                  <a:lnTo>
                    <a:pt x="181" y="451"/>
                  </a:lnTo>
                  <a:lnTo>
                    <a:pt x="188" y="465"/>
                  </a:lnTo>
                  <a:lnTo>
                    <a:pt x="194" y="482"/>
                  </a:lnTo>
                  <a:lnTo>
                    <a:pt x="205" y="516"/>
                  </a:lnTo>
                  <a:lnTo>
                    <a:pt x="211" y="533"/>
                  </a:lnTo>
                  <a:lnTo>
                    <a:pt x="219" y="549"/>
                  </a:lnTo>
                  <a:lnTo>
                    <a:pt x="227" y="563"/>
                  </a:lnTo>
                  <a:lnTo>
                    <a:pt x="232" y="569"/>
                  </a:lnTo>
                  <a:lnTo>
                    <a:pt x="238" y="575"/>
                  </a:lnTo>
                  <a:lnTo>
                    <a:pt x="238" y="575"/>
                  </a:lnTo>
                  <a:lnTo>
                    <a:pt x="243" y="578"/>
                  </a:lnTo>
                  <a:lnTo>
                    <a:pt x="247" y="580"/>
                  </a:lnTo>
                  <a:lnTo>
                    <a:pt x="251" y="580"/>
                  </a:lnTo>
                  <a:lnTo>
                    <a:pt x="256" y="580"/>
                  </a:lnTo>
                  <a:lnTo>
                    <a:pt x="260" y="580"/>
                  </a:lnTo>
                  <a:lnTo>
                    <a:pt x="264" y="579"/>
                  </a:lnTo>
                  <a:lnTo>
                    <a:pt x="270" y="574"/>
                  </a:lnTo>
                  <a:lnTo>
                    <a:pt x="276" y="567"/>
                  </a:lnTo>
                  <a:lnTo>
                    <a:pt x="277" y="563"/>
                  </a:lnTo>
                  <a:lnTo>
                    <a:pt x="278" y="558"/>
                  </a:lnTo>
                  <a:lnTo>
                    <a:pt x="277" y="554"/>
                  </a:lnTo>
                  <a:lnTo>
                    <a:pt x="277" y="550"/>
                  </a:lnTo>
                  <a:lnTo>
                    <a:pt x="274" y="546"/>
                  </a:lnTo>
                  <a:lnTo>
                    <a:pt x="270" y="543"/>
                  </a:lnTo>
                  <a:lnTo>
                    <a:pt x="270" y="54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7" name="Freeform 519">
              <a:extLst>
                <a:ext uri="{FF2B5EF4-FFF2-40B4-BE49-F238E27FC236}">
                  <a16:creationId xmlns:a16="http://schemas.microsoft.com/office/drawing/2014/main" id="{23414E97-8A4D-E751-F4F4-D8D49E8095F6}"/>
                </a:ext>
              </a:extLst>
            </p:cNvPr>
            <p:cNvSpPr/>
            <p:nvPr/>
          </p:nvSpPr>
          <p:spPr bwMode="auto">
            <a:xfrm>
              <a:off x="3429001" y="984250"/>
              <a:ext cx="101600" cy="120650"/>
            </a:xfrm>
            <a:custGeom>
              <a:avLst/>
              <a:gdLst/>
              <a:ahLst/>
              <a:cxnLst>
                <a:cxn ang="0">
                  <a:pos x="248" y="90"/>
                </a:cxn>
                <a:cxn ang="0">
                  <a:pos x="241" y="68"/>
                </a:cxn>
                <a:cxn ang="0">
                  <a:pos x="232" y="48"/>
                </a:cxn>
                <a:cxn ang="0">
                  <a:pos x="219" y="33"/>
                </a:cxn>
                <a:cxn ang="0">
                  <a:pos x="204" y="19"/>
                </a:cxn>
                <a:cxn ang="0">
                  <a:pos x="186" y="10"/>
                </a:cxn>
                <a:cxn ang="0">
                  <a:pos x="166" y="4"/>
                </a:cxn>
                <a:cxn ang="0">
                  <a:pos x="122" y="0"/>
                </a:cxn>
                <a:cxn ang="0">
                  <a:pos x="102" y="0"/>
                </a:cxn>
                <a:cxn ang="0">
                  <a:pos x="75" y="4"/>
                </a:cxn>
                <a:cxn ang="0">
                  <a:pos x="57" y="10"/>
                </a:cxn>
                <a:cxn ang="0">
                  <a:pos x="47" y="14"/>
                </a:cxn>
                <a:cxn ang="0">
                  <a:pos x="33" y="26"/>
                </a:cxn>
                <a:cxn ang="0">
                  <a:pos x="24" y="39"/>
                </a:cxn>
                <a:cxn ang="0">
                  <a:pos x="8" y="70"/>
                </a:cxn>
                <a:cxn ang="0">
                  <a:pos x="4" y="78"/>
                </a:cxn>
                <a:cxn ang="0">
                  <a:pos x="2" y="97"/>
                </a:cxn>
                <a:cxn ang="0">
                  <a:pos x="3" y="144"/>
                </a:cxn>
                <a:cxn ang="0">
                  <a:pos x="3" y="281"/>
                </a:cxn>
                <a:cxn ang="0">
                  <a:pos x="4" y="291"/>
                </a:cxn>
                <a:cxn ang="0">
                  <a:pos x="9" y="298"/>
                </a:cxn>
                <a:cxn ang="0">
                  <a:pos x="17" y="302"/>
                </a:cxn>
                <a:cxn ang="0">
                  <a:pos x="33" y="302"/>
                </a:cxn>
                <a:cxn ang="0">
                  <a:pos x="41" y="298"/>
                </a:cxn>
                <a:cxn ang="0">
                  <a:pos x="46" y="291"/>
                </a:cxn>
                <a:cxn ang="0">
                  <a:pos x="47" y="281"/>
                </a:cxn>
                <a:cxn ang="0">
                  <a:pos x="47" y="144"/>
                </a:cxn>
                <a:cxn ang="0">
                  <a:pos x="49" y="98"/>
                </a:cxn>
                <a:cxn ang="0">
                  <a:pos x="53" y="84"/>
                </a:cxn>
                <a:cxn ang="0">
                  <a:pos x="59" y="72"/>
                </a:cxn>
                <a:cxn ang="0">
                  <a:pos x="74" y="56"/>
                </a:cxn>
                <a:cxn ang="0">
                  <a:pos x="89" y="48"/>
                </a:cxn>
                <a:cxn ang="0">
                  <a:pos x="109" y="46"/>
                </a:cxn>
                <a:cxn ang="0">
                  <a:pos x="122" y="46"/>
                </a:cxn>
                <a:cxn ang="0">
                  <a:pos x="145" y="47"/>
                </a:cxn>
                <a:cxn ang="0">
                  <a:pos x="165" y="52"/>
                </a:cxn>
                <a:cxn ang="0">
                  <a:pos x="179" y="61"/>
                </a:cxn>
                <a:cxn ang="0">
                  <a:pos x="190" y="73"/>
                </a:cxn>
                <a:cxn ang="0">
                  <a:pos x="196" y="89"/>
                </a:cxn>
                <a:cxn ang="0">
                  <a:pos x="203" y="127"/>
                </a:cxn>
                <a:cxn ang="0">
                  <a:pos x="204" y="149"/>
                </a:cxn>
                <a:cxn ang="0">
                  <a:pos x="208" y="210"/>
                </a:cxn>
                <a:cxn ang="0">
                  <a:pos x="212" y="274"/>
                </a:cxn>
                <a:cxn ang="0">
                  <a:pos x="212" y="280"/>
                </a:cxn>
                <a:cxn ang="0">
                  <a:pos x="216" y="288"/>
                </a:cxn>
                <a:cxn ang="0">
                  <a:pos x="223" y="293"/>
                </a:cxn>
                <a:cxn ang="0">
                  <a:pos x="234" y="295"/>
                </a:cxn>
                <a:cxn ang="0">
                  <a:pos x="246" y="293"/>
                </a:cxn>
                <a:cxn ang="0">
                  <a:pos x="253" y="288"/>
                </a:cxn>
                <a:cxn ang="0">
                  <a:pos x="257" y="280"/>
                </a:cxn>
                <a:cxn ang="0">
                  <a:pos x="258" y="274"/>
                </a:cxn>
                <a:cxn ang="0">
                  <a:pos x="257" y="182"/>
                </a:cxn>
                <a:cxn ang="0">
                  <a:pos x="251" y="112"/>
                </a:cxn>
                <a:cxn ang="0">
                  <a:pos x="248" y="90"/>
                </a:cxn>
              </a:cxnLst>
              <a:rect l="0" t="0" r="r" b="b"/>
              <a:pathLst>
                <a:path w="258" h="303">
                  <a:moveTo>
                    <a:pt x="248" y="90"/>
                  </a:moveTo>
                  <a:lnTo>
                    <a:pt x="248" y="90"/>
                  </a:lnTo>
                  <a:lnTo>
                    <a:pt x="245" y="78"/>
                  </a:lnTo>
                  <a:lnTo>
                    <a:pt x="241" y="68"/>
                  </a:lnTo>
                  <a:lnTo>
                    <a:pt x="237" y="57"/>
                  </a:lnTo>
                  <a:lnTo>
                    <a:pt x="232" y="48"/>
                  </a:lnTo>
                  <a:lnTo>
                    <a:pt x="225" y="40"/>
                  </a:lnTo>
                  <a:lnTo>
                    <a:pt x="219" y="33"/>
                  </a:lnTo>
                  <a:lnTo>
                    <a:pt x="212" y="26"/>
                  </a:lnTo>
                  <a:lnTo>
                    <a:pt x="204" y="19"/>
                  </a:lnTo>
                  <a:lnTo>
                    <a:pt x="195" y="16"/>
                  </a:lnTo>
                  <a:lnTo>
                    <a:pt x="186" y="10"/>
                  </a:lnTo>
                  <a:lnTo>
                    <a:pt x="177" y="8"/>
                  </a:lnTo>
                  <a:lnTo>
                    <a:pt x="166" y="4"/>
                  </a:lnTo>
                  <a:lnTo>
                    <a:pt x="144" y="1"/>
                  </a:lnTo>
                  <a:lnTo>
                    <a:pt x="122" y="0"/>
                  </a:lnTo>
                  <a:lnTo>
                    <a:pt x="122" y="0"/>
                  </a:lnTo>
                  <a:lnTo>
                    <a:pt x="102" y="0"/>
                  </a:lnTo>
                  <a:lnTo>
                    <a:pt x="84" y="1"/>
                  </a:lnTo>
                  <a:lnTo>
                    <a:pt x="75" y="4"/>
                  </a:lnTo>
                  <a:lnTo>
                    <a:pt x="66" y="6"/>
                  </a:lnTo>
                  <a:lnTo>
                    <a:pt x="57" y="10"/>
                  </a:lnTo>
                  <a:lnTo>
                    <a:pt x="47" y="14"/>
                  </a:lnTo>
                  <a:lnTo>
                    <a:pt x="47" y="14"/>
                  </a:lnTo>
                  <a:lnTo>
                    <a:pt x="40" y="21"/>
                  </a:lnTo>
                  <a:lnTo>
                    <a:pt x="33" y="26"/>
                  </a:lnTo>
                  <a:lnTo>
                    <a:pt x="28" y="33"/>
                  </a:lnTo>
                  <a:lnTo>
                    <a:pt x="24" y="39"/>
                  </a:lnTo>
                  <a:lnTo>
                    <a:pt x="16" y="53"/>
                  </a:lnTo>
                  <a:lnTo>
                    <a:pt x="8" y="70"/>
                  </a:lnTo>
                  <a:lnTo>
                    <a:pt x="8" y="70"/>
                  </a:lnTo>
                  <a:lnTo>
                    <a:pt x="4" y="78"/>
                  </a:lnTo>
                  <a:lnTo>
                    <a:pt x="3" y="87"/>
                  </a:lnTo>
                  <a:lnTo>
                    <a:pt x="2" y="97"/>
                  </a:lnTo>
                  <a:lnTo>
                    <a:pt x="0" y="106"/>
                  </a:lnTo>
                  <a:lnTo>
                    <a:pt x="3" y="144"/>
                  </a:lnTo>
                  <a:lnTo>
                    <a:pt x="3" y="281"/>
                  </a:lnTo>
                  <a:lnTo>
                    <a:pt x="3" y="281"/>
                  </a:lnTo>
                  <a:lnTo>
                    <a:pt x="3" y="286"/>
                  </a:lnTo>
                  <a:lnTo>
                    <a:pt x="4" y="291"/>
                  </a:lnTo>
                  <a:lnTo>
                    <a:pt x="7" y="295"/>
                  </a:lnTo>
                  <a:lnTo>
                    <a:pt x="9" y="298"/>
                  </a:lnTo>
                  <a:lnTo>
                    <a:pt x="13" y="301"/>
                  </a:lnTo>
                  <a:lnTo>
                    <a:pt x="17" y="302"/>
                  </a:lnTo>
                  <a:lnTo>
                    <a:pt x="25" y="303"/>
                  </a:lnTo>
                  <a:lnTo>
                    <a:pt x="33" y="302"/>
                  </a:lnTo>
                  <a:lnTo>
                    <a:pt x="37" y="301"/>
                  </a:lnTo>
                  <a:lnTo>
                    <a:pt x="41" y="298"/>
                  </a:lnTo>
                  <a:lnTo>
                    <a:pt x="43" y="295"/>
                  </a:lnTo>
                  <a:lnTo>
                    <a:pt x="46" y="291"/>
                  </a:lnTo>
                  <a:lnTo>
                    <a:pt x="47" y="286"/>
                  </a:lnTo>
                  <a:lnTo>
                    <a:pt x="47" y="281"/>
                  </a:lnTo>
                  <a:lnTo>
                    <a:pt x="47" y="144"/>
                  </a:lnTo>
                  <a:lnTo>
                    <a:pt x="47" y="144"/>
                  </a:lnTo>
                  <a:lnTo>
                    <a:pt x="47" y="114"/>
                  </a:lnTo>
                  <a:lnTo>
                    <a:pt x="49" y="98"/>
                  </a:lnTo>
                  <a:lnTo>
                    <a:pt x="50" y="90"/>
                  </a:lnTo>
                  <a:lnTo>
                    <a:pt x="53" y="84"/>
                  </a:lnTo>
                  <a:lnTo>
                    <a:pt x="53" y="84"/>
                  </a:lnTo>
                  <a:lnTo>
                    <a:pt x="59" y="72"/>
                  </a:lnTo>
                  <a:lnTo>
                    <a:pt x="66" y="63"/>
                  </a:lnTo>
                  <a:lnTo>
                    <a:pt x="74" y="56"/>
                  </a:lnTo>
                  <a:lnTo>
                    <a:pt x="80" y="52"/>
                  </a:lnTo>
                  <a:lnTo>
                    <a:pt x="89" y="48"/>
                  </a:lnTo>
                  <a:lnTo>
                    <a:pt x="98" y="47"/>
                  </a:lnTo>
                  <a:lnTo>
                    <a:pt x="109" y="46"/>
                  </a:lnTo>
                  <a:lnTo>
                    <a:pt x="122" y="46"/>
                  </a:lnTo>
                  <a:lnTo>
                    <a:pt x="122" y="46"/>
                  </a:lnTo>
                  <a:lnTo>
                    <a:pt x="135" y="46"/>
                  </a:lnTo>
                  <a:lnTo>
                    <a:pt x="145" y="47"/>
                  </a:lnTo>
                  <a:lnTo>
                    <a:pt x="156" y="50"/>
                  </a:lnTo>
                  <a:lnTo>
                    <a:pt x="165" y="52"/>
                  </a:lnTo>
                  <a:lnTo>
                    <a:pt x="173" y="56"/>
                  </a:lnTo>
                  <a:lnTo>
                    <a:pt x="179" y="61"/>
                  </a:lnTo>
                  <a:lnTo>
                    <a:pt x="185" y="67"/>
                  </a:lnTo>
                  <a:lnTo>
                    <a:pt x="190" y="73"/>
                  </a:lnTo>
                  <a:lnTo>
                    <a:pt x="194" y="81"/>
                  </a:lnTo>
                  <a:lnTo>
                    <a:pt x="196" y="89"/>
                  </a:lnTo>
                  <a:lnTo>
                    <a:pt x="202" y="106"/>
                  </a:lnTo>
                  <a:lnTo>
                    <a:pt x="203" y="127"/>
                  </a:lnTo>
                  <a:lnTo>
                    <a:pt x="204" y="149"/>
                  </a:lnTo>
                  <a:lnTo>
                    <a:pt x="204" y="149"/>
                  </a:lnTo>
                  <a:lnTo>
                    <a:pt x="206" y="179"/>
                  </a:lnTo>
                  <a:lnTo>
                    <a:pt x="208" y="210"/>
                  </a:lnTo>
                  <a:lnTo>
                    <a:pt x="211" y="242"/>
                  </a:lnTo>
                  <a:lnTo>
                    <a:pt x="212" y="274"/>
                  </a:lnTo>
                  <a:lnTo>
                    <a:pt x="212" y="274"/>
                  </a:lnTo>
                  <a:lnTo>
                    <a:pt x="212" y="280"/>
                  </a:lnTo>
                  <a:lnTo>
                    <a:pt x="214" y="284"/>
                  </a:lnTo>
                  <a:lnTo>
                    <a:pt x="216" y="288"/>
                  </a:lnTo>
                  <a:lnTo>
                    <a:pt x="219" y="290"/>
                  </a:lnTo>
                  <a:lnTo>
                    <a:pt x="223" y="293"/>
                  </a:lnTo>
                  <a:lnTo>
                    <a:pt x="227" y="294"/>
                  </a:lnTo>
                  <a:lnTo>
                    <a:pt x="234" y="295"/>
                  </a:lnTo>
                  <a:lnTo>
                    <a:pt x="242" y="294"/>
                  </a:lnTo>
                  <a:lnTo>
                    <a:pt x="246" y="293"/>
                  </a:lnTo>
                  <a:lnTo>
                    <a:pt x="250" y="290"/>
                  </a:lnTo>
                  <a:lnTo>
                    <a:pt x="253" y="288"/>
                  </a:lnTo>
                  <a:lnTo>
                    <a:pt x="255" y="284"/>
                  </a:lnTo>
                  <a:lnTo>
                    <a:pt x="257" y="280"/>
                  </a:lnTo>
                  <a:lnTo>
                    <a:pt x="258" y="274"/>
                  </a:lnTo>
                  <a:lnTo>
                    <a:pt x="258" y="274"/>
                  </a:lnTo>
                  <a:lnTo>
                    <a:pt x="257" y="229"/>
                  </a:lnTo>
                  <a:lnTo>
                    <a:pt x="257" y="182"/>
                  </a:lnTo>
                  <a:lnTo>
                    <a:pt x="253" y="136"/>
                  </a:lnTo>
                  <a:lnTo>
                    <a:pt x="251" y="112"/>
                  </a:lnTo>
                  <a:lnTo>
                    <a:pt x="248" y="90"/>
                  </a:lnTo>
                  <a:lnTo>
                    <a:pt x="248" y="9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8" name="Freeform 520">
              <a:extLst>
                <a:ext uri="{FF2B5EF4-FFF2-40B4-BE49-F238E27FC236}">
                  <a16:creationId xmlns:a16="http://schemas.microsoft.com/office/drawing/2014/main" id="{9D76EF17-8866-CB89-EC34-0E7553BCDF96}"/>
                </a:ext>
              </a:extLst>
            </p:cNvPr>
            <p:cNvSpPr/>
            <p:nvPr/>
          </p:nvSpPr>
          <p:spPr bwMode="auto">
            <a:xfrm>
              <a:off x="3425826" y="1157288"/>
              <a:ext cx="25400" cy="434975"/>
            </a:xfrm>
            <a:custGeom>
              <a:avLst/>
              <a:gdLst/>
              <a:ahLst/>
              <a:cxnLst>
                <a:cxn ang="0">
                  <a:pos x="56" y="777"/>
                </a:cxn>
                <a:cxn ang="0">
                  <a:pos x="59" y="715"/>
                </a:cxn>
                <a:cxn ang="0">
                  <a:pos x="63" y="624"/>
                </a:cxn>
                <a:cxn ang="0">
                  <a:pos x="63" y="562"/>
                </a:cxn>
                <a:cxn ang="0">
                  <a:pos x="60" y="532"/>
                </a:cxn>
                <a:cxn ang="0">
                  <a:pos x="58" y="466"/>
                </a:cxn>
                <a:cxn ang="0">
                  <a:pos x="59" y="267"/>
                </a:cxn>
                <a:cxn ang="0">
                  <a:pos x="58" y="237"/>
                </a:cxn>
                <a:cxn ang="0">
                  <a:pos x="52" y="145"/>
                </a:cxn>
                <a:cxn ang="0">
                  <a:pos x="46" y="54"/>
                </a:cxn>
                <a:cxn ang="0">
                  <a:pos x="46" y="22"/>
                </a:cxn>
                <a:cxn ang="0">
                  <a:pos x="43" y="13"/>
                </a:cxn>
                <a:cxn ang="0">
                  <a:pos x="38" y="7"/>
                </a:cxn>
                <a:cxn ang="0">
                  <a:pos x="31" y="1"/>
                </a:cxn>
                <a:cxn ang="0">
                  <a:pos x="14" y="1"/>
                </a:cxn>
                <a:cxn ang="0">
                  <a:pos x="7" y="7"/>
                </a:cxn>
                <a:cxn ang="0">
                  <a:pos x="1" y="13"/>
                </a:cxn>
                <a:cxn ang="0">
                  <a:pos x="0" y="22"/>
                </a:cxn>
                <a:cxn ang="0">
                  <a:pos x="0" y="54"/>
                </a:cxn>
                <a:cxn ang="0">
                  <a:pos x="5" y="145"/>
                </a:cxn>
                <a:cxn ang="0">
                  <a:pos x="13" y="267"/>
                </a:cxn>
                <a:cxn ang="0">
                  <a:pos x="13" y="334"/>
                </a:cxn>
                <a:cxn ang="0">
                  <a:pos x="12" y="466"/>
                </a:cxn>
                <a:cxn ang="0">
                  <a:pos x="14" y="532"/>
                </a:cxn>
                <a:cxn ang="0">
                  <a:pos x="17" y="562"/>
                </a:cxn>
                <a:cxn ang="0">
                  <a:pos x="16" y="655"/>
                </a:cxn>
                <a:cxn ang="0">
                  <a:pos x="12" y="747"/>
                </a:cxn>
                <a:cxn ang="0">
                  <a:pos x="11" y="777"/>
                </a:cxn>
                <a:cxn ang="0">
                  <a:pos x="16" y="872"/>
                </a:cxn>
                <a:cxn ang="0">
                  <a:pos x="18" y="949"/>
                </a:cxn>
                <a:cxn ang="0">
                  <a:pos x="17" y="966"/>
                </a:cxn>
                <a:cxn ang="0">
                  <a:pos x="14" y="1021"/>
                </a:cxn>
                <a:cxn ang="0">
                  <a:pos x="14" y="1076"/>
                </a:cxn>
                <a:cxn ang="0">
                  <a:pos x="17" y="1087"/>
                </a:cxn>
                <a:cxn ang="0">
                  <a:pos x="22" y="1093"/>
                </a:cxn>
                <a:cxn ang="0">
                  <a:pos x="29" y="1097"/>
                </a:cxn>
                <a:cxn ang="0">
                  <a:pos x="46" y="1097"/>
                </a:cxn>
                <a:cxn ang="0">
                  <a:pos x="54" y="1093"/>
                </a:cxn>
                <a:cxn ang="0">
                  <a:pos x="59" y="1087"/>
                </a:cxn>
                <a:cxn ang="0">
                  <a:pos x="60" y="1076"/>
                </a:cxn>
                <a:cxn ang="0">
                  <a:pos x="62" y="1048"/>
                </a:cxn>
                <a:cxn ang="0">
                  <a:pos x="64" y="987"/>
                </a:cxn>
                <a:cxn ang="0">
                  <a:pos x="64" y="959"/>
                </a:cxn>
                <a:cxn ang="0">
                  <a:pos x="60" y="867"/>
                </a:cxn>
                <a:cxn ang="0">
                  <a:pos x="56" y="777"/>
                </a:cxn>
              </a:cxnLst>
              <a:rect l="0" t="0" r="r" b="b"/>
              <a:pathLst>
                <a:path w="64" h="1099">
                  <a:moveTo>
                    <a:pt x="56" y="777"/>
                  </a:moveTo>
                  <a:lnTo>
                    <a:pt x="56" y="777"/>
                  </a:lnTo>
                  <a:lnTo>
                    <a:pt x="58" y="747"/>
                  </a:lnTo>
                  <a:lnTo>
                    <a:pt x="59" y="715"/>
                  </a:lnTo>
                  <a:lnTo>
                    <a:pt x="62" y="655"/>
                  </a:lnTo>
                  <a:lnTo>
                    <a:pt x="63" y="624"/>
                  </a:lnTo>
                  <a:lnTo>
                    <a:pt x="63" y="594"/>
                  </a:lnTo>
                  <a:lnTo>
                    <a:pt x="63" y="562"/>
                  </a:lnTo>
                  <a:lnTo>
                    <a:pt x="60" y="532"/>
                  </a:lnTo>
                  <a:lnTo>
                    <a:pt x="60" y="532"/>
                  </a:lnTo>
                  <a:lnTo>
                    <a:pt x="59" y="498"/>
                  </a:lnTo>
                  <a:lnTo>
                    <a:pt x="58" y="466"/>
                  </a:lnTo>
                  <a:lnTo>
                    <a:pt x="56" y="399"/>
                  </a:lnTo>
                  <a:lnTo>
                    <a:pt x="59" y="267"/>
                  </a:lnTo>
                  <a:lnTo>
                    <a:pt x="59" y="267"/>
                  </a:lnTo>
                  <a:lnTo>
                    <a:pt x="58" y="237"/>
                  </a:lnTo>
                  <a:lnTo>
                    <a:pt x="56" y="205"/>
                  </a:lnTo>
                  <a:lnTo>
                    <a:pt x="52" y="145"/>
                  </a:lnTo>
                  <a:lnTo>
                    <a:pt x="47" y="84"/>
                  </a:lnTo>
                  <a:lnTo>
                    <a:pt x="46" y="54"/>
                  </a:lnTo>
                  <a:lnTo>
                    <a:pt x="46" y="22"/>
                  </a:lnTo>
                  <a:lnTo>
                    <a:pt x="46" y="22"/>
                  </a:lnTo>
                  <a:lnTo>
                    <a:pt x="45" y="17"/>
                  </a:lnTo>
                  <a:lnTo>
                    <a:pt x="43" y="13"/>
                  </a:lnTo>
                  <a:lnTo>
                    <a:pt x="41" y="9"/>
                  </a:lnTo>
                  <a:lnTo>
                    <a:pt x="38" y="7"/>
                  </a:lnTo>
                  <a:lnTo>
                    <a:pt x="35" y="4"/>
                  </a:lnTo>
                  <a:lnTo>
                    <a:pt x="31" y="1"/>
                  </a:lnTo>
                  <a:lnTo>
                    <a:pt x="22" y="0"/>
                  </a:lnTo>
                  <a:lnTo>
                    <a:pt x="14" y="1"/>
                  </a:lnTo>
                  <a:lnTo>
                    <a:pt x="11" y="4"/>
                  </a:lnTo>
                  <a:lnTo>
                    <a:pt x="7" y="7"/>
                  </a:lnTo>
                  <a:lnTo>
                    <a:pt x="4" y="9"/>
                  </a:lnTo>
                  <a:lnTo>
                    <a:pt x="1" y="13"/>
                  </a:lnTo>
                  <a:lnTo>
                    <a:pt x="0" y="17"/>
                  </a:lnTo>
                  <a:lnTo>
                    <a:pt x="0" y="22"/>
                  </a:lnTo>
                  <a:lnTo>
                    <a:pt x="0" y="22"/>
                  </a:lnTo>
                  <a:lnTo>
                    <a:pt x="0" y="54"/>
                  </a:lnTo>
                  <a:lnTo>
                    <a:pt x="1" y="84"/>
                  </a:lnTo>
                  <a:lnTo>
                    <a:pt x="5" y="145"/>
                  </a:lnTo>
                  <a:lnTo>
                    <a:pt x="11" y="205"/>
                  </a:lnTo>
                  <a:lnTo>
                    <a:pt x="13" y="267"/>
                  </a:lnTo>
                  <a:lnTo>
                    <a:pt x="13" y="267"/>
                  </a:lnTo>
                  <a:lnTo>
                    <a:pt x="13" y="334"/>
                  </a:lnTo>
                  <a:lnTo>
                    <a:pt x="12" y="399"/>
                  </a:lnTo>
                  <a:lnTo>
                    <a:pt x="12" y="466"/>
                  </a:lnTo>
                  <a:lnTo>
                    <a:pt x="13" y="498"/>
                  </a:lnTo>
                  <a:lnTo>
                    <a:pt x="14" y="532"/>
                  </a:lnTo>
                  <a:lnTo>
                    <a:pt x="14" y="532"/>
                  </a:lnTo>
                  <a:lnTo>
                    <a:pt x="17" y="562"/>
                  </a:lnTo>
                  <a:lnTo>
                    <a:pt x="17" y="594"/>
                  </a:lnTo>
                  <a:lnTo>
                    <a:pt x="16" y="655"/>
                  </a:lnTo>
                  <a:lnTo>
                    <a:pt x="13" y="715"/>
                  </a:lnTo>
                  <a:lnTo>
                    <a:pt x="12" y="747"/>
                  </a:lnTo>
                  <a:lnTo>
                    <a:pt x="11" y="777"/>
                  </a:lnTo>
                  <a:lnTo>
                    <a:pt x="11" y="777"/>
                  </a:lnTo>
                  <a:lnTo>
                    <a:pt x="13" y="816"/>
                  </a:lnTo>
                  <a:lnTo>
                    <a:pt x="16" y="872"/>
                  </a:lnTo>
                  <a:lnTo>
                    <a:pt x="18" y="927"/>
                  </a:lnTo>
                  <a:lnTo>
                    <a:pt x="18" y="949"/>
                  </a:lnTo>
                  <a:lnTo>
                    <a:pt x="17" y="966"/>
                  </a:lnTo>
                  <a:lnTo>
                    <a:pt x="17" y="966"/>
                  </a:lnTo>
                  <a:lnTo>
                    <a:pt x="16" y="994"/>
                  </a:lnTo>
                  <a:lnTo>
                    <a:pt x="14" y="1021"/>
                  </a:lnTo>
                  <a:lnTo>
                    <a:pt x="14" y="1076"/>
                  </a:lnTo>
                  <a:lnTo>
                    <a:pt x="14" y="1076"/>
                  </a:lnTo>
                  <a:lnTo>
                    <a:pt x="16" y="1082"/>
                  </a:lnTo>
                  <a:lnTo>
                    <a:pt x="17" y="1087"/>
                  </a:lnTo>
                  <a:lnTo>
                    <a:pt x="20" y="1091"/>
                  </a:lnTo>
                  <a:lnTo>
                    <a:pt x="22" y="1093"/>
                  </a:lnTo>
                  <a:lnTo>
                    <a:pt x="25" y="1096"/>
                  </a:lnTo>
                  <a:lnTo>
                    <a:pt x="29" y="1097"/>
                  </a:lnTo>
                  <a:lnTo>
                    <a:pt x="38" y="1099"/>
                  </a:lnTo>
                  <a:lnTo>
                    <a:pt x="46" y="1097"/>
                  </a:lnTo>
                  <a:lnTo>
                    <a:pt x="50" y="1096"/>
                  </a:lnTo>
                  <a:lnTo>
                    <a:pt x="54" y="1093"/>
                  </a:lnTo>
                  <a:lnTo>
                    <a:pt x="56" y="1091"/>
                  </a:lnTo>
                  <a:lnTo>
                    <a:pt x="59" y="1087"/>
                  </a:lnTo>
                  <a:lnTo>
                    <a:pt x="60" y="1082"/>
                  </a:lnTo>
                  <a:lnTo>
                    <a:pt x="60" y="1076"/>
                  </a:lnTo>
                  <a:lnTo>
                    <a:pt x="60" y="1076"/>
                  </a:lnTo>
                  <a:lnTo>
                    <a:pt x="62" y="1048"/>
                  </a:lnTo>
                  <a:lnTo>
                    <a:pt x="63" y="1017"/>
                  </a:lnTo>
                  <a:lnTo>
                    <a:pt x="64" y="987"/>
                  </a:lnTo>
                  <a:lnTo>
                    <a:pt x="64" y="959"/>
                  </a:lnTo>
                  <a:lnTo>
                    <a:pt x="64" y="959"/>
                  </a:lnTo>
                  <a:lnTo>
                    <a:pt x="63" y="921"/>
                  </a:lnTo>
                  <a:lnTo>
                    <a:pt x="60" y="867"/>
                  </a:lnTo>
                  <a:lnTo>
                    <a:pt x="58" y="815"/>
                  </a:lnTo>
                  <a:lnTo>
                    <a:pt x="56" y="777"/>
                  </a:lnTo>
                  <a:lnTo>
                    <a:pt x="56" y="77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69" name="Freeform 521">
              <a:extLst>
                <a:ext uri="{FF2B5EF4-FFF2-40B4-BE49-F238E27FC236}">
                  <a16:creationId xmlns:a16="http://schemas.microsoft.com/office/drawing/2014/main" id="{468360E8-9874-70F9-D14E-8326FC729550}"/>
                </a:ext>
              </a:extLst>
            </p:cNvPr>
            <p:cNvSpPr/>
            <p:nvPr/>
          </p:nvSpPr>
          <p:spPr bwMode="auto">
            <a:xfrm>
              <a:off x="3509963" y="1157288"/>
              <a:ext cx="25400" cy="434975"/>
            </a:xfrm>
            <a:custGeom>
              <a:avLst/>
              <a:gdLst/>
              <a:ahLst/>
              <a:cxnLst>
                <a:cxn ang="0">
                  <a:pos x="8" y="777"/>
                </a:cxn>
                <a:cxn ang="0">
                  <a:pos x="6" y="715"/>
                </a:cxn>
                <a:cxn ang="0">
                  <a:pos x="2" y="624"/>
                </a:cxn>
                <a:cxn ang="0">
                  <a:pos x="2" y="562"/>
                </a:cxn>
                <a:cxn ang="0">
                  <a:pos x="4" y="532"/>
                </a:cxn>
                <a:cxn ang="0">
                  <a:pos x="8" y="466"/>
                </a:cxn>
                <a:cxn ang="0">
                  <a:pos x="6" y="267"/>
                </a:cxn>
                <a:cxn ang="0">
                  <a:pos x="7" y="237"/>
                </a:cxn>
                <a:cxn ang="0">
                  <a:pos x="12" y="145"/>
                </a:cxn>
                <a:cxn ang="0">
                  <a:pos x="19" y="54"/>
                </a:cxn>
                <a:cxn ang="0">
                  <a:pos x="19" y="22"/>
                </a:cxn>
                <a:cxn ang="0">
                  <a:pos x="21" y="13"/>
                </a:cxn>
                <a:cxn ang="0">
                  <a:pos x="27" y="7"/>
                </a:cxn>
                <a:cxn ang="0">
                  <a:pos x="33" y="1"/>
                </a:cxn>
                <a:cxn ang="0">
                  <a:pos x="50" y="1"/>
                </a:cxn>
                <a:cxn ang="0">
                  <a:pos x="58" y="7"/>
                </a:cxn>
                <a:cxn ang="0">
                  <a:pos x="63" y="13"/>
                </a:cxn>
                <a:cxn ang="0">
                  <a:pos x="64" y="22"/>
                </a:cxn>
                <a:cxn ang="0">
                  <a:pos x="64" y="54"/>
                </a:cxn>
                <a:cxn ang="0">
                  <a:pos x="59" y="145"/>
                </a:cxn>
                <a:cxn ang="0">
                  <a:pos x="51" y="267"/>
                </a:cxn>
                <a:cxn ang="0">
                  <a:pos x="51" y="334"/>
                </a:cxn>
                <a:cxn ang="0">
                  <a:pos x="53" y="466"/>
                </a:cxn>
                <a:cxn ang="0">
                  <a:pos x="50" y="532"/>
                </a:cxn>
                <a:cxn ang="0">
                  <a:pos x="47" y="562"/>
                </a:cxn>
                <a:cxn ang="0">
                  <a:pos x="49" y="655"/>
                </a:cxn>
                <a:cxn ang="0">
                  <a:pos x="53" y="747"/>
                </a:cxn>
                <a:cxn ang="0">
                  <a:pos x="54" y="777"/>
                </a:cxn>
                <a:cxn ang="0">
                  <a:pos x="49" y="872"/>
                </a:cxn>
                <a:cxn ang="0">
                  <a:pos x="46" y="949"/>
                </a:cxn>
                <a:cxn ang="0">
                  <a:pos x="47" y="966"/>
                </a:cxn>
                <a:cxn ang="0">
                  <a:pos x="50" y="1021"/>
                </a:cxn>
                <a:cxn ang="0">
                  <a:pos x="50" y="1076"/>
                </a:cxn>
                <a:cxn ang="0">
                  <a:pos x="47" y="1087"/>
                </a:cxn>
                <a:cxn ang="0">
                  <a:pos x="42" y="1093"/>
                </a:cxn>
                <a:cxn ang="0">
                  <a:pos x="36" y="1097"/>
                </a:cxn>
                <a:cxn ang="0">
                  <a:pos x="19" y="1097"/>
                </a:cxn>
                <a:cxn ang="0">
                  <a:pos x="11" y="1093"/>
                </a:cxn>
                <a:cxn ang="0">
                  <a:pos x="6" y="1087"/>
                </a:cxn>
                <a:cxn ang="0">
                  <a:pos x="4" y="1076"/>
                </a:cxn>
                <a:cxn ang="0">
                  <a:pos x="3" y="1048"/>
                </a:cxn>
                <a:cxn ang="0">
                  <a:pos x="0" y="987"/>
                </a:cxn>
                <a:cxn ang="0">
                  <a:pos x="0" y="959"/>
                </a:cxn>
                <a:cxn ang="0">
                  <a:pos x="4" y="867"/>
                </a:cxn>
                <a:cxn ang="0">
                  <a:pos x="8" y="777"/>
                </a:cxn>
              </a:cxnLst>
              <a:rect l="0" t="0" r="r" b="b"/>
              <a:pathLst>
                <a:path w="64" h="1099">
                  <a:moveTo>
                    <a:pt x="8" y="777"/>
                  </a:moveTo>
                  <a:lnTo>
                    <a:pt x="8" y="777"/>
                  </a:lnTo>
                  <a:lnTo>
                    <a:pt x="7" y="747"/>
                  </a:lnTo>
                  <a:lnTo>
                    <a:pt x="6" y="715"/>
                  </a:lnTo>
                  <a:lnTo>
                    <a:pt x="3" y="655"/>
                  </a:lnTo>
                  <a:lnTo>
                    <a:pt x="2" y="624"/>
                  </a:lnTo>
                  <a:lnTo>
                    <a:pt x="2" y="594"/>
                  </a:lnTo>
                  <a:lnTo>
                    <a:pt x="2" y="562"/>
                  </a:lnTo>
                  <a:lnTo>
                    <a:pt x="4" y="532"/>
                  </a:lnTo>
                  <a:lnTo>
                    <a:pt x="4" y="532"/>
                  </a:lnTo>
                  <a:lnTo>
                    <a:pt x="6" y="498"/>
                  </a:lnTo>
                  <a:lnTo>
                    <a:pt x="8" y="466"/>
                  </a:lnTo>
                  <a:lnTo>
                    <a:pt x="8" y="399"/>
                  </a:lnTo>
                  <a:lnTo>
                    <a:pt x="6" y="267"/>
                  </a:lnTo>
                  <a:lnTo>
                    <a:pt x="6" y="267"/>
                  </a:lnTo>
                  <a:lnTo>
                    <a:pt x="7" y="237"/>
                  </a:lnTo>
                  <a:lnTo>
                    <a:pt x="8" y="205"/>
                  </a:lnTo>
                  <a:lnTo>
                    <a:pt x="12" y="145"/>
                  </a:lnTo>
                  <a:lnTo>
                    <a:pt x="17" y="84"/>
                  </a:lnTo>
                  <a:lnTo>
                    <a:pt x="19" y="54"/>
                  </a:lnTo>
                  <a:lnTo>
                    <a:pt x="19" y="22"/>
                  </a:lnTo>
                  <a:lnTo>
                    <a:pt x="19" y="22"/>
                  </a:lnTo>
                  <a:lnTo>
                    <a:pt x="20" y="17"/>
                  </a:lnTo>
                  <a:lnTo>
                    <a:pt x="21" y="13"/>
                  </a:lnTo>
                  <a:lnTo>
                    <a:pt x="24" y="9"/>
                  </a:lnTo>
                  <a:lnTo>
                    <a:pt x="27" y="7"/>
                  </a:lnTo>
                  <a:lnTo>
                    <a:pt x="29" y="4"/>
                  </a:lnTo>
                  <a:lnTo>
                    <a:pt x="33" y="1"/>
                  </a:lnTo>
                  <a:lnTo>
                    <a:pt x="42" y="0"/>
                  </a:lnTo>
                  <a:lnTo>
                    <a:pt x="50" y="1"/>
                  </a:lnTo>
                  <a:lnTo>
                    <a:pt x="54" y="4"/>
                  </a:lnTo>
                  <a:lnTo>
                    <a:pt x="58" y="7"/>
                  </a:lnTo>
                  <a:lnTo>
                    <a:pt x="61" y="9"/>
                  </a:lnTo>
                  <a:lnTo>
                    <a:pt x="63" y="13"/>
                  </a:lnTo>
                  <a:lnTo>
                    <a:pt x="64" y="17"/>
                  </a:lnTo>
                  <a:lnTo>
                    <a:pt x="64" y="22"/>
                  </a:lnTo>
                  <a:lnTo>
                    <a:pt x="64" y="22"/>
                  </a:lnTo>
                  <a:lnTo>
                    <a:pt x="64" y="54"/>
                  </a:lnTo>
                  <a:lnTo>
                    <a:pt x="63" y="84"/>
                  </a:lnTo>
                  <a:lnTo>
                    <a:pt x="59" y="145"/>
                  </a:lnTo>
                  <a:lnTo>
                    <a:pt x="54" y="205"/>
                  </a:lnTo>
                  <a:lnTo>
                    <a:pt x="51" y="267"/>
                  </a:lnTo>
                  <a:lnTo>
                    <a:pt x="51" y="267"/>
                  </a:lnTo>
                  <a:lnTo>
                    <a:pt x="51" y="334"/>
                  </a:lnTo>
                  <a:lnTo>
                    <a:pt x="53" y="399"/>
                  </a:lnTo>
                  <a:lnTo>
                    <a:pt x="53" y="466"/>
                  </a:lnTo>
                  <a:lnTo>
                    <a:pt x="51" y="498"/>
                  </a:lnTo>
                  <a:lnTo>
                    <a:pt x="50" y="532"/>
                  </a:lnTo>
                  <a:lnTo>
                    <a:pt x="50" y="532"/>
                  </a:lnTo>
                  <a:lnTo>
                    <a:pt x="47" y="562"/>
                  </a:lnTo>
                  <a:lnTo>
                    <a:pt x="47" y="594"/>
                  </a:lnTo>
                  <a:lnTo>
                    <a:pt x="49" y="655"/>
                  </a:lnTo>
                  <a:lnTo>
                    <a:pt x="51" y="715"/>
                  </a:lnTo>
                  <a:lnTo>
                    <a:pt x="53" y="747"/>
                  </a:lnTo>
                  <a:lnTo>
                    <a:pt x="54" y="777"/>
                  </a:lnTo>
                  <a:lnTo>
                    <a:pt x="54" y="777"/>
                  </a:lnTo>
                  <a:lnTo>
                    <a:pt x="51" y="816"/>
                  </a:lnTo>
                  <a:lnTo>
                    <a:pt x="49" y="872"/>
                  </a:lnTo>
                  <a:lnTo>
                    <a:pt x="46" y="927"/>
                  </a:lnTo>
                  <a:lnTo>
                    <a:pt x="46" y="949"/>
                  </a:lnTo>
                  <a:lnTo>
                    <a:pt x="47" y="966"/>
                  </a:lnTo>
                  <a:lnTo>
                    <a:pt x="47" y="966"/>
                  </a:lnTo>
                  <a:lnTo>
                    <a:pt x="49" y="994"/>
                  </a:lnTo>
                  <a:lnTo>
                    <a:pt x="50" y="1021"/>
                  </a:lnTo>
                  <a:lnTo>
                    <a:pt x="50" y="1076"/>
                  </a:lnTo>
                  <a:lnTo>
                    <a:pt x="50" y="1076"/>
                  </a:lnTo>
                  <a:lnTo>
                    <a:pt x="49" y="1082"/>
                  </a:lnTo>
                  <a:lnTo>
                    <a:pt x="47" y="1087"/>
                  </a:lnTo>
                  <a:lnTo>
                    <a:pt x="45" y="1091"/>
                  </a:lnTo>
                  <a:lnTo>
                    <a:pt x="42" y="1093"/>
                  </a:lnTo>
                  <a:lnTo>
                    <a:pt x="40" y="1096"/>
                  </a:lnTo>
                  <a:lnTo>
                    <a:pt x="36" y="1097"/>
                  </a:lnTo>
                  <a:lnTo>
                    <a:pt x="27" y="1099"/>
                  </a:lnTo>
                  <a:lnTo>
                    <a:pt x="19" y="1097"/>
                  </a:lnTo>
                  <a:lnTo>
                    <a:pt x="15" y="1096"/>
                  </a:lnTo>
                  <a:lnTo>
                    <a:pt x="11" y="1093"/>
                  </a:lnTo>
                  <a:lnTo>
                    <a:pt x="8" y="1091"/>
                  </a:lnTo>
                  <a:lnTo>
                    <a:pt x="6" y="1087"/>
                  </a:lnTo>
                  <a:lnTo>
                    <a:pt x="4" y="1082"/>
                  </a:lnTo>
                  <a:lnTo>
                    <a:pt x="4" y="1076"/>
                  </a:lnTo>
                  <a:lnTo>
                    <a:pt x="4" y="1076"/>
                  </a:lnTo>
                  <a:lnTo>
                    <a:pt x="3" y="1048"/>
                  </a:lnTo>
                  <a:lnTo>
                    <a:pt x="2" y="1017"/>
                  </a:lnTo>
                  <a:lnTo>
                    <a:pt x="0" y="987"/>
                  </a:lnTo>
                  <a:lnTo>
                    <a:pt x="0" y="959"/>
                  </a:lnTo>
                  <a:lnTo>
                    <a:pt x="0" y="959"/>
                  </a:lnTo>
                  <a:lnTo>
                    <a:pt x="2" y="921"/>
                  </a:lnTo>
                  <a:lnTo>
                    <a:pt x="4" y="867"/>
                  </a:lnTo>
                  <a:lnTo>
                    <a:pt x="7" y="815"/>
                  </a:lnTo>
                  <a:lnTo>
                    <a:pt x="8" y="777"/>
                  </a:lnTo>
                  <a:lnTo>
                    <a:pt x="8" y="77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0" name="Freeform 522">
              <a:extLst>
                <a:ext uri="{FF2B5EF4-FFF2-40B4-BE49-F238E27FC236}">
                  <a16:creationId xmlns:a16="http://schemas.microsoft.com/office/drawing/2014/main" id="{95ED3458-2B5A-81FE-0A8C-705F5E7BE997}"/>
                </a:ext>
              </a:extLst>
            </p:cNvPr>
            <p:cNvSpPr>
              <a:spLocks noEditPoints="1"/>
            </p:cNvSpPr>
            <p:nvPr/>
          </p:nvSpPr>
          <p:spPr bwMode="auto">
            <a:xfrm>
              <a:off x="3327401" y="1573213"/>
              <a:ext cx="307975" cy="87313"/>
            </a:xfrm>
            <a:custGeom>
              <a:avLst/>
              <a:gdLst/>
              <a:ahLst/>
              <a:cxnLst>
                <a:cxn ang="0">
                  <a:pos x="776" y="155"/>
                </a:cxn>
                <a:cxn ang="0">
                  <a:pos x="769" y="136"/>
                </a:cxn>
                <a:cxn ang="0">
                  <a:pos x="752" y="98"/>
                </a:cxn>
                <a:cxn ang="0">
                  <a:pos x="727" y="68"/>
                </a:cxn>
                <a:cxn ang="0">
                  <a:pos x="694" y="44"/>
                </a:cxn>
                <a:cxn ang="0">
                  <a:pos x="645" y="22"/>
                </a:cxn>
                <a:cxn ang="0">
                  <a:pos x="560" y="5"/>
                </a:cxn>
                <a:cxn ang="0">
                  <a:pos x="445" y="0"/>
                </a:cxn>
                <a:cxn ang="0">
                  <a:pos x="327" y="1"/>
                </a:cxn>
                <a:cxn ang="0">
                  <a:pos x="226" y="9"/>
                </a:cxn>
                <a:cxn ang="0">
                  <a:pos x="127" y="27"/>
                </a:cxn>
                <a:cxn ang="0">
                  <a:pos x="80" y="43"/>
                </a:cxn>
                <a:cxn ang="0">
                  <a:pos x="50" y="61"/>
                </a:cxn>
                <a:cxn ang="0">
                  <a:pos x="26" y="85"/>
                </a:cxn>
                <a:cxn ang="0">
                  <a:pos x="9" y="116"/>
                </a:cxn>
                <a:cxn ang="0">
                  <a:pos x="4" y="153"/>
                </a:cxn>
                <a:cxn ang="0">
                  <a:pos x="4" y="157"/>
                </a:cxn>
                <a:cxn ang="0">
                  <a:pos x="0" y="171"/>
                </a:cxn>
                <a:cxn ang="0">
                  <a:pos x="6" y="184"/>
                </a:cxn>
                <a:cxn ang="0">
                  <a:pos x="16" y="191"/>
                </a:cxn>
                <a:cxn ang="0">
                  <a:pos x="77" y="201"/>
                </a:cxn>
                <a:cxn ang="0">
                  <a:pos x="140" y="203"/>
                </a:cxn>
                <a:cxn ang="0">
                  <a:pos x="380" y="206"/>
                </a:cxn>
                <a:cxn ang="0">
                  <a:pos x="522" y="214"/>
                </a:cxn>
                <a:cxn ang="0">
                  <a:pos x="663" y="217"/>
                </a:cxn>
                <a:cxn ang="0">
                  <a:pos x="732" y="210"/>
                </a:cxn>
                <a:cxn ang="0">
                  <a:pos x="762" y="203"/>
                </a:cxn>
                <a:cxn ang="0">
                  <a:pos x="772" y="184"/>
                </a:cxn>
                <a:cxn ang="0">
                  <a:pos x="772" y="178"/>
                </a:cxn>
                <a:cxn ang="0">
                  <a:pos x="776" y="165"/>
                </a:cxn>
                <a:cxn ang="0">
                  <a:pos x="380" y="161"/>
                </a:cxn>
                <a:cxn ang="0">
                  <a:pos x="230" y="161"/>
                </a:cxn>
                <a:cxn ang="0">
                  <a:pos x="115" y="158"/>
                </a:cxn>
                <a:cxn ang="0">
                  <a:pos x="50" y="152"/>
                </a:cxn>
                <a:cxn ang="0">
                  <a:pos x="55" y="127"/>
                </a:cxn>
                <a:cxn ang="0">
                  <a:pos x="76" y="99"/>
                </a:cxn>
                <a:cxn ang="0">
                  <a:pos x="108" y="82"/>
                </a:cxn>
                <a:cxn ang="0">
                  <a:pos x="206" y="56"/>
                </a:cxn>
                <a:cxn ang="0">
                  <a:pos x="231" y="52"/>
                </a:cxn>
                <a:cxn ang="0">
                  <a:pos x="307" y="52"/>
                </a:cxn>
                <a:cxn ang="0">
                  <a:pos x="373" y="47"/>
                </a:cxn>
                <a:cxn ang="0">
                  <a:pos x="437" y="44"/>
                </a:cxn>
                <a:cxn ang="0">
                  <a:pos x="539" y="47"/>
                </a:cxn>
                <a:cxn ang="0">
                  <a:pos x="615" y="60"/>
                </a:cxn>
                <a:cxn ang="0">
                  <a:pos x="670" y="82"/>
                </a:cxn>
                <a:cxn ang="0">
                  <a:pos x="697" y="103"/>
                </a:cxn>
                <a:cxn ang="0">
                  <a:pos x="717" y="131"/>
                </a:cxn>
                <a:cxn ang="0">
                  <a:pos x="730" y="165"/>
                </a:cxn>
                <a:cxn ang="0">
                  <a:pos x="687" y="170"/>
                </a:cxn>
                <a:cxn ang="0">
                  <a:pos x="556" y="172"/>
                </a:cxn>
                <a:cxn ang="0">
                  <a:pos x="380" y="161"/>
                </a:cxn>
              </a:cxnLst>
              <a:rect l="0" t="0" r="r" b="b"/>
              <a:pathLst>
                <a:path w="776" h="218">
                  <a:moveTo>
                    <a:pt x="776" y="161"/>
                  </a:moveTo>
                  <a:lnTo>
                    <a:pt x="776" y="161"/>
                  </a:lnTo>
                  <a:lnTo>
                    <a:pt x="776" y="155"/>
                  </a:lnTo>
                  <a:lnTo>
                    <a:pt x="773" y="150"/>
                  </a:lnTo>
                  <a:lnTo>
                    <a:pt x="773" y="150"/>
                  </a:lnTo>
                  <a:lnTo>
                    <a:pt x="769" y="136"/>
                  </a:lnTo>
                  <a:lnTo>
                    <a:pt x="764" y="121"/>
                  </a:lnTo>
                  <a:lnTo>
                    <a:pt x="759" y="110"/>
                  </a:lnTo>
                  <a:lnTo>
                    <a:pt x="752" y="98"/>
                  </a:lnTo>
                  <a:lnTo>
                    <a:pt x="744" y="86"/>
                  </a:lnTo>
                  <a:lnTo>
                    <a:pt x="736" y="77"/>
                  </a:lnTo>
                  <a:lnTo>
                    <a:pt x="727" y="68"/>
                  </a:lnTo>
                  <a:lnTo>
                    <a:pt x="717" y="59"/>
                  </a:lnTo>
                  <a:lnTo>
                    <a:pt x="706" y="51"/>
                  </a:lnTo>
                  <a:lnTo>
                    <a:pt x="694" y="44"/>
                  </a:lnTo>
                  <a:lnTo>
                    <a:pt x="683" y="38"/>
                  </a:lnTo>
                  <a:lnTo>
                    <a:pt x="671" y="33"/>
                  </a:lnTo>
                  <a:lnTo>
                    <a:pt x="645" y="22"/>
                  </a:lnTo>
                  <a:lnTo>
                    <a:pt x="617" y="16"/>
                  </a:lnTo>
                  <a:lnTo>
                    <a:pt x="590" y="9"/>
                  </a:lnTo>
                  <a:lnTo>
                    <a:pt x="560" y="5"/>
                  </a:lnTo>
                  <a:lnTo>
                    <a:pt x="531" y="2"/>
                  </a:lnTo>
                  <a:lnTo>
                    <a:pt x="502" y="1"/>
                  </a:lnTo>
                  <a:lnTo>
                    <a:pt x="445" y="0"/>
                  </a:lnTo>
                  <a:lnTo>
                    <a:pt x="394" y="0"/>
                  </a:lnTo>
                  <a:lnTo>
                    <a:pt x="394" y="0"/>
                  </a:lnTo>
                  <a:lnTo>
                    <a:pt x="327" y="1"/>
                  </a:lnTo>
                  <a:lnTo>
                    <a:pt x="293" y="4"/>
                  </a:lnTo>
                  <a:lnTo>
                    <a:pt x="259" y="6"/>
                  </a:lnTo>
                  <a:lnTo>
                    <a:pt x="226" y="9"/>
                  </a:lnTo>
                  <a:lnTo>
                    <a:pt x="193" y="14"/>
                  </a:lnTo>
                  <a:lnTo>
                    <a:pt x="159" y="19"/>
                  </a:lnTo>
                  <a:lnTo>
                    <a:pt x="127" y="27"/>
                  </a:lnTo>
                  <a:lnTo>
                    <a:pt x="127" y="27"/>
                  </a:lnTo>
                  <a:lnTo>
                    <a:pt x="102" y="34"/>
                  </a:lnTo>
                  <a:lnTo>
                    <a:pt x="80" y="43"/>
                  </a:lnTo>
                  <a:lnTo>
                    <a:pt x="69" y="48"/>
                  </a:lnTo>
                  <a:lnTo>
                    <a:pt x="59" y="55"/>
                  </a:lnTo>
                  <a:lnTo>
                    <a:pt x="50" y="61"/>
                  </a:lnTo>
                  <a:lnTo>
                    <a:pt x="40" y="69"/>
                  </a:lnTo>
                  <a:lnTo>
                    <a:pt x="33" y="77"/>
                  </a:lnTo>
                  <a:lnTo>
                    <a:pt x="26" y="85"/>
                  </a:lnTo>
                  <a:lnTo>
                    <a:pt x="19" y="94"/>
                  </a:lnTo>
                  <a:lnTo>
                    <a:pt x="14" y="104"/>
                  </a:lnTo>
                  <a:lnTo>
                    <a:pt x="9" y="116"/>
                  </a:lnTo>
                  <a:lnTo>
                    <a:pt x="6" y="127"/>
                  </a:lnTo>
                  <a:lnTo>
                    <a:pt x="4" y="140"/>
                  </a:lnTo>
                  <a:lnTo>
                    <a:pt x="4" y="153"/>
                  </a:lnTo>
                  <a:lnTo>
                    <a:pt x="4" y="153"/>
                  </a:lnTo>
                  <a:lnTo>
                    <a:pt x="4" y="157"/>
                  </a:lnTo>
                  <a:lnTo>
                    <a:pt x="4" y="157"/>
                  </a:lnTo>
                  <a:lnTo>
                    <a:pt x="1" y="161"/>
                  </a:lnTo>
                  <a:lnTo>
                    <a:pt x="0" y="166"/>
                  </a:lnTo>
                  <a:lnTo>
                    <a:pt x="0" y="171"/>
                  </a:lnTo>
                  <a:lnTo>
                    <a:pt x="1" y="176"/>
                  </a:lnTo>
                  <a:lnTo>
                    <a:pt x="4" y="180"/>
                  </a:lnTo>
                  <a:lnTo>
                    <a:pt x="6" y="184"/>
                  </a:lnTo>
                  <a:lnTo>
                    <a:pt x="10" y="188"/>
                  </a:lnTo>
                  <a:lnTo>
                    <a:pt x="16" y="191"/>
                  </a:lnTo>
                  <a:lnTo>
                    <a:pt x="16" y="191"/>
                  </a:lnTo>
                  <a:lnTo>
                    <a:pt x="31" y="195"/>
                  </a:lnTo>
                  <a:lnTo>
                    <a:pt x="46" y="197"/>
                  </a:lnTo>
                  <a:lnTo>
                    <a:pt x="77" y="201"/>
                  </a:lnTo>
                  <a:lnTo>
                    <a:pt x="110" y="203"/>
                  </a:lnTo>
                  <a:lnTo>
                    <a:pt x="140" y="203"/>
                  </a:lnTo>
                  <a:lnTo>
                    <a:pt x="140" y="203"/>
                  </a:lnTo>
                  <a:lnTo>
                    <a:pt x="260" y="204"/>
                  </a:lnTo>
                  <a:lnTo>
                    <a:pt x="380" y="206"/>
                  </a:lnTo>
                  <a:lnTo>
                    <a:pt x="380" y="206"/>
                  </a:lnTo>
                  <a:lnTo>
                    <a:pt x="428" y="209"/>
                  </a:lnTo>
                  <a:lnTo>
                    <a:pt x="475" y="212"/>
                  </a:lnTo>
                  <a:lnTo>
                    <a:pt x="522" y="214"/>
                  </a:lnTo>
                  <a:lnTo>
                    <a:pt x="569" y="217"/>
                  </a:lnTo>
                  <a:lnTo>
                    <a:pt x="616" y="218"/>
                  </a:lnTo>
                  <a:lnTo>
                    <a:pt x="663" y="217"/>
                  </a:lnTo>
                  <a:lnTo>
                    <a:pt x="687" y="216"/>
                  </a:lnTo>
                  <a:lnTo>
                    <a:pt x="709" y="213"/>
                  </a:lnTo>
                  <a:lnTo>
                    <a:pt x="732" y="210"/>
                  </a:lnTo>
                  <a:lnTo>
                    <a:pt x="755" y="205"/>
                  </a:lnTo>
                  <a:lnTo>
                    <a:pt x="755" y="205"/>
                  </a:lnTo>
                  <a:lnTo>
                    <a:pt x="762" y="203"/>
                  </a:lnTo>
                  <a:lnTo>
                    <a:pt x="768" y="197"/>
                  </a:lnTo>
                  <a:lnTo>
                    <a:pt x="770" y="191"/>
                  </a:lnTo>
                  <a:lnTo>
                    <a:pt x="772" y="184"/>
                  </a:lnTo>
                  <a:lnTo>
                    <a:pt x="772" y="180"/>
                  </a:lnTo>
                  <a:lnTo>
                    <a:pt x="772" y="180"/>
                  </a:lnTo>
                  <a:lnTo>
                    <a:pt x="772" y="178"/>
                  </a:lnTo>
                  <a:lnTo>
                    <a:pt x="772" y="178"/>
                  </a:lnTo>
                  <a:lnTo>
                    <a:pt x="774" y="171"/>
                  </a:lnTo>
                  <a:lnTo>
                    <a:pt x="776" y="165"/>
                  </a:lnTo>
                  <a:lnTo>
                    <a:pt x="776" y="161"/>
                  </a:lnTo>
                  <a:close/>
                  <a:moveTo>
                    <a:pt x="380" y="161"/>
                  </a:moveTo>
                  <a:lnTo>
                    <a:pt x="380" y="161"/>
                  </a:lnTo>
                  <a:lnTo>
                    <a:pt x="331" y="161"/>
                  </a:lnTo>
                  <a:lnTo>
                    <a:pt x="281" y="161"/>
                  </a:lnTo>
                  <a:lnTo>
                    <a:pt x="230" y="161"/>
                  </a:lnTo>
                  <a:lnTo>
                    <a:pt x="180" y="161"/>
                  </a:lnTo>
                  <a:lnTo>
                    <a:pt x="180" y="161"/>
                  </a:lnTo>
                  <a:lnTo>
                    <a:pt x="115" y="158"/>
                  </a:lnTo>
                  <a:lnTo>
                    <a:pt x="81" y="157"/>
                  </a:lnTo>
                  <a:lnTo>
                    <a:pt x="65" y="154"/>
                  </a:lnTo>
                  <a:lnTo>
                    <a:pt x="50" y="152"/>
                  </a:lnTo>
                  <a:lnTo>
                    <a:pt x="50" y="152"/>
                  </a:lnTo>
                  <a:lnTo>
                    <a:pt x="51" y="138"/>
                  </a:lnTo>
                  <a:lnTo>
                    <a:pt x="55" y="127"/>
                  </a:lnTo>
                  <a:lnTo>
                    <a:pt x="60" y="116"/>
                  </a:lnTo>
                  <a:lnTo>
                    <a:pt x="68" y="108"/>
                  </a:lnTo>
                  <a:lnTo>
                    <a:pt x="76" y="99"/>
                  </a:lnTo>
                  <a:lnTo>
                    <a:pt x="86" y="93"/>
                  </a:lnTo>
                  <a:lnTo>
                    <a:pt x="97" y="87"/>
                  </a:lnTo>
                  <a:lnTo>
                    <a:pt x="108" y="82"/>
                  </a:lnTo>
                  <a:lnTo>
                    <a:pt x="133" y="73"/>
                  </a:lnTo>
                  <a:lnTo>
                    <a:pt x="159" y="67"/>
                  </a:lnTo>
                  <a:lnTo>
                    <a:pt x="206" y="56"/>
                  </a:lnTo>
                  <a:lnTo>
                    <a:pt x="206" y="56"/>
                  </a:lnTo>
                  <a:lnTo>
                    <a:pt x="218" y="53"/>
                  </a:lnTo>
                  <a:lnTo>
                    <a:pt x="231" y="52"/>
                  </a:lnTo>
                  <a:lnTo>
                    <a:pt x="256" y="51"/>
                  </a:lnTo>
                  <a:lnTo>
                    <a:pt x="307" y="52"/>
                  </a:lnTo>
                  <a:lnTo>
                    <a:pt x="307" y="52"/>
                  </a:lnTo>
                  <a:lnTo>
                    <a:pt x="328" y="51"/>
                  </a:lnTo>
                  <a:lnTo>
                    <a:pt x="350" y="50"/>
                  </a:lnTo>
                  <a:lnTo>
                    <a:pt x="373" y="47"/>
                  </a:lnTo>
                  <a:lnTo>
                    <a:pt x="394" y="46"/>
                  </a:lnTo>
                  <a:lnTo>
                    <a:pt x="394" y="46"/>
                  </a:lnTo>
                  <a:lnTo>
                    <a:pt x="437" y="44"/>
                  </a:lnTo>
                  <a:lnTo>
                    <a:pt x="486" y="44"/>
                  </a:lnTo>
                  <a:lnTo>
                    <a:pt x="513" y="44"/>
                  </a:lnTo>
                  <a:lnTo>
                    <a:pt x="539" y="47"/>
                  </a:lnTo>
                  <a:lnTo>
                    <a:pt x="565" y="50"/>
                  </a:lnTo>
                  <a:lnTo>
                    <a:pt x="590" y="53"/>
                  </a:lnTo>
                  <a:lnTo>
                    <a:pt x="615" y="60"/>
                  </a:lnTo>
                  <a:lnTo>
                    <a:pt x="638" y="68"/>
                  </a:lnTo>
                  <a:lnTo>
                    <a:pt x="659" y="77"/>
                  </a:lnTo>
                  <a:lnTo>
                    <a:pt x="670" y="82"/>
                  </a:lnTo>
                  <a:lnTo>
                    <a:pt x="679" y="89"/>
                  </a:lnTo>
                  <a:lnTo>
                    <a:pt x="688" y="95"/>
                  </a:lnTo>
                  <a:lnTo>
                    <a:pt x="697" y="103"/>
                  </a:lnTo>
                  <a:lnTo>
                    <a:pt x="704" y="112"/>
                  </a:lnTo>
                  <a:lnTo>
                    <a:pt x="711" y="120"/>
                  </a:lnTo>
                  <a:lnTo>
                    <a:pt x="717" y="131"/>
                  </a:lnTo>
                  <a:lnTo>
                    <a:pt x="722" y="141"/>
                  </a:lnTo>
                  <a:lnTo>
                    <a:pt x="726" y="152"/>
                  </a:lnTo>
                  <a:lnTo>
                    <a:pt x="730" y="165"/>
                  </a:lnTo>
                  <a:lnTo>
                    <a:pt x="730" y="165"/>
                  </a:lnTo>
                  <a:lnTo>
                    <a:pt x="709" y="167"/>
                  </a:lnTo>
                  <a:lnTo>
                    <a:pt x="687" y="170"/>
                  </a:lnTo>
                  <a:lnTo>
                    <a:pt x="643" y="172"/>
                  </a:lnTo>
                  <a:lnTo>
                    <a:pt x="600" y="174"/>
                  </a:lnTo>
                  <a:lnTo>
                    <a:pt x="556" y="172"/>
                  </a:lnTo>
                  <a:lnTo>
                    <a:pt x="511" y="170"/>
                  </a:lnTo>
                  <a:lnTo>
                    <a:pt x="467" y="167"/>
                  </a:lnTo>
                  <a:lnTo>
                    <a:pt x="380" y="161"/>
                  </a:lnTo>
                  <a:lnTo>
                    <a:pt x="380" y="161"/>
                  </a:lnTo>
                  <a:close/>
                </a:path>
              </a:pathLst>
            </a:custGeom>
            <a:grpFill/>
            <a:ln w="9525">
              <a:noFill/>
              <a:round/>
            </a:ln>
          </p:spPr>
          <p:txBody>
            <a:bodyPr vert="horz" wrap="square" lIns="121920" tIns="60960" rIns="121920" bIns="60960" numCol="1" anchor="t" anchorCtr="0" compatLnSpc="1"/>
            <a:lstStyle/>
            <a:p>
              <a:endParaRPr lang="zh-CN" altLang="en-US" sz="2400"/>
            </a:p>
          </p:txBody>
        </p:sp>
      </p:grpSp>
      <p:grpSp>
        <p:nvGrpSpPr>
          <p:cNvPr id="71" name="组合 70">
            <a:extLst>
              <a:ext uri="{FF2B5EF4-FFF2-40B4-BE49-F238E27FC236}">
                <a16:creationId xmlns:a16="http://schemas.microsoft.com/office/drawing/2014/main" id="{0AF86228-7315-158A-CF4B-DC245381DFC6}"/>
              </a:ext>
            </a:extLst>
          </p:cNvPr>
          <p:cNvGrpSpPr/>
          <p:nvPr/>
        </p:nvGrpSpPr>
        <p:grpSpPr>
          <a:xfrm>
            <a:off x="3359696" y="332656"/>
            <a:ext cx="1546893" cy="461665"/>
            <a:chOff x="934400" y="936575"/>
            <a:chExt cx="1546893" cy="461665"/>
          </a:xfrm>
        </p:grpSpPr>
        <p:sp>
          <p:nvSpPr>
            <p:cNvPr id="72" name="文本框 71">
              <a:extLst>
                <a:ext uri="{FF2B5EF4-FFF2-40B4-BE49-F238E27FC236}">
                  <a16:creationId xmlns:a16="http://schemas.microsoft.com/office/drawing/2014/main" id="{E030F27E-F5C3-93CC-F329-13F54C7B7B8C}"/>
                </a:ext>
              </a:extLst>
            </p:cNvPr>
            <p:cNvSpPr txBox="1"/>
            <p:nvPr/>
          </p:nvSpPr>
          <p:spPr>
            <a:xfrm>
              <a:off x="1065521" y="936575"/>
              <a:ext cx="1415772" cy="461665"/>
            </a:xfrm>
            <a:prstGeom prst="rect">
              <a:avLst/>
            </a:prstGeom>
            <a:noFill/>
          </p:spPr>
          <p:txBody>
            <a:bodyPr wrap="none" rtlCol="0">
              <a:spAutoFit/>
            </a:bodyPr>
            <a:lstStyle/>
            <a:p>
              <a:r>
                <a:rPr lang="zh-CN" altLang="en-US" sz="2400" dirty="0">
                  <a:solidFill>
                    <a:srgbClr val="0E419C"/>
                  </a:solidFill>
                </a:rPr>
                <a:t>核心技术</a:t>
              </a:r>
            </a:p>
          </p:txBody>
        </p:sp>
        <p:sp>
          <p:nvSpPr>
            <p:cNvPr id="73" name="矩形 72">
              <a:extLst>
                <a:ext uri="{FF2B5EF4-FFF2-40B4-BE49-F238E27FC236}">
                  <a16:creationId xmlns:a16="http://schemas.microsoft.com/office/drawing/2014/main" id="{63F3CDCB-A6EC-BD1A-CC99-2E9C9B72F964}"/>
                </a:ext>
              </a:extLst>
            </p:cNvPr>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4" name="组合 73">
            <a:extLst>
              <a:ext uri="{FF2B5EF4-FFF2-40B4-BE49-F238E27FC236}">
                <a16:creationId xmlns:a16="http://schemas.microsoft.com/office/drawing/2014/main" id="{B7A3E878-49CC-32E3-45C7-DE334FACF7D7}"/>
              </a:ext>
            </a:extLst>
          </p:cNvPr>
          <p:cNvGrpSpPr/>
          <p:nvPr/>
        </p:nvGrpSpPr>
        <p:grpSpPr>
          <a:xfrm>
            <a:off x="6031855" y="2495163"/>
            <a:ext cx="2691582" cy="4149042"/>
            <a:chOff x="699206" y="1280047"/>
            <a:chExt cx="4127198" cy="4745842"/>
          </a:xfrm>
          <a:effectLst>
            <a:reflection blurRad="419100" stA="58000" endPos="15000" dist="101600" dir="5400000" sy="-100000" algn="bl" rotWithShape="0"/>
          </a:effectLst>
        </p:grpSpPr>
        <p:sp>
          <p:nvSpPr>
            <p:cNvPr id="75" name="矩形: 圆角 74">
              <a:extLst>
                <a:ext uri="{FF2B5EF4-FFF2-40B4-BE49-F238E27FC236}">
                  <a16:creationId xmlns:a16="http://schemas.microsoft.com/office/drawing/2014/main" id="{9E10BF97-FFE5-359B-787A-E8865B0C48DA}"/>
                </a:ext>
              </a:extLst>
            </p:cNvPr>
            <p:cNvSpPr/>
            <p:nvPr/>
          </p:nvSpPr>
          <p:spPr>
            <a:xfrm>
              <a:off x="699206" y="1280047"/>
              <a:ext cx="4127198" cy="4608032"/>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76" name="矩形: 圆角 75">
              <a:extLst>
                <a:ext uri="{FF2B5EF4-FFF2-40B4-BE49-F238E27FC236}">
                  <a16:creationId xmlns:a16="http://schemas.microsoft.com/office/drawing/2014/main" id="{C9F0614D-1AFE-B5F9-1A67-A1A7CC8FF97D}"/>
                </a:ext>
              </a:extLst>
            </p:cNvPr>
            <p:cNvSpPr/>
            <p:nvPr/>
          </p:nvSpPr>
          <p:spPr>
            <a:xfrm>
              <a:off x="699206" y="1417857"/>
              <a:ext cx="4127198" cy="4608032"/>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grpSp>
        <p:nvGrpSpPr>
          <p:cNvPr id="86" name="组合 85">
            <a:extLst>
              <a:ext uri="{FF2B5EF4-FFF2-40B4-BE49-F238E27FC236}">
                <a16:creationId xmlns:a16="http://schemas.microsoft.com/office/drawing/2014/main" id="{550AE91D-6A9B-A344-1AF0-0791599EBAFD}"/>
              </a:ext>
            </a:extLst>
          </p:cNvPr>
          <p:cNvGrpSpPr/>
          <p:nvPr/>
        </p:nvGrpSpPr>
        <p:grpSpPr>
          <a:xfrm>
            <a:off x="3224064" y="2501280"/>
            <a:ext cx="2691582" cy="4149042"/>
            <a:chOff x="699206" y="1280047"/>
            <a:chExt cx="4127198" cy="4745842"/>
          </a:xfrm>
          <a:effectLst>
            <a:reflection blurRad="419100" stA="58000" endPos="15000" dist="101600" dir="5400000" sy="-100000" algn="bl" rotWithShape="0"/>
          </a:effectLst>
        </p:grpSpPr>
        <p:sp>
          <p:nvSpPr>
            <p:cNvPr id="87" name="矩形: 圆角 86">
              <a:extLst>
                <a:ext uri="{FF2B5EF4-FFF2-40B4-BE49-F238E27FC236}">
                  <a16:creationId xmlns:a16="http://schemas.microsoft.com/office/drawing/2014/main" id="{335880FA-033B-F493-C24E-8D1600F048DE}"/>
                </a:ext>
              </a:extLst>
            </p:cNvPr>
            <p:cNvSpPr/>
            <p:nvPr/>
          </p:nvSpPr>
          <p:spPr>
            <a:xfrm>
              <a:off x="699206" y="1280047"/>
              <a:ext cx="4127198" cy="4608032"/>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88" name="矩形: 圆角 87">
              <a:extLst>
                <a:ext uri="{FF2B5EF4-FFF2-40B4-BE49-F238E27FC236}">
                  <a16:creationId xmlns:a16="http://schemas.microsoft.com/office/drawing/2014/main" id="{2D8452CF-D59C-CA91-BE0C-CEA22DCF9D32}"/>
                </a:ext>
              </a:extLst>
            </p:cNvPr>
            <p:cNvSpPr/>
            <p:nvPr/>
          </p:nvSpPr>
          <p:spPr>
            <a:xfrm>
              <a:off x="699206" y="1417857"/>
              <a:ext cx="4127198" cy="4608032"/>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grpSp>
        <p:nvGrpSpPr>
          <p:cNvPr id="89" name="组合 88">
            <a:extLst>
              <a:ext uri="{FF2B5EF4-FFF2-40B4-BE49-F238E27FC236}">
                <a16:creationId xmlns:a16="http://schemas.microsoft.com/office/drawing/2014/main" id="{A56B79A2-4C88-206E-A00A-7D94517D0102}"/>
              </a:ext>
            </a:extLst>
          </p:cNvPr>
          <p:cNvGrpSpPr/>
          <p:nvPr/>
        </p:nvGrpSpPr>
        <p:grpSpPr>
          <a:xfrm>
            <a:off x="8892466" y="2492896"/>
            <a:ext cx="2691582" cy="4149042"/>
            <a:chOff x="699206" y="1280047"/>
            <a:chExt cx="4127198" cy="4745842"/>
          </a:xfrm>
          <a:effectLst>
            <a:reflection blurRad="419100" stA="58000" endPos="15000" dist="101600" dir="5400000" sy="-100000" algn="bl" rotWithShape="0"/>
          </a:effectLst>
        </p:grpSpPr>
        <p:sp>
          <p:nvSpPr>
            <p:cNvPr id="90" name="矩形: 圆角 89">
              <a:extLst>
                <a:ext uri="{FF2B5EF4-FFF2-40B4-BE49-F238E27FC236}">
                  <a16:creationId xmlns:a16="http://schemas.microsoft.com/office/drawing/2014/main" id="{1BDF8847-E9B3-5FFC-4754-F624766E4FEA}"/>
                </a:ext>
              </a:extLst>
            </p:cNvPr>
            <p:cNvSpPr/>
            <p:nvPr/>
          </p:nvSpPr>
          <p:spPr>
            <a:xfrm>
              <a:off x="699206" y="1280047"/>
              <a:ext cx="4127198" cy="4608032"/>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91" name="矩形: 圆角 90">
              <a:extLst>
                <a:ext uri="{FF2B5EF4-FFF2-40B4-BE49-F238E27FC236}">
                  <a16:creationId xmlns:a16="http://schemas.microsoft.com/office/drawing/2014/main" id="{10D32013-BB26-38BE-24F6-E266A9886BC1}"/>
                </a:ext>
              </a:extLst>
            </p:cNvPr>
            <p:cNvSpPr/>
            <p:nvPr/>
          </p:nvSpPr>
          <p:spPr>
            <a:xfrm>
              <a:off x="699206" y="1417857"/>
              <a:ext cx="4127198" cy="4608032"/>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sp>
        <p:nvSpPr>
          <p:cNvPr id="92" name="文本框 91">
            <a:extLst>
              <a:ext uri="{FF2B5EF4-FFF2-40B4-BE49-F238E27FC236}">
                <a16:creationId xmlns:a16="http://schemas.microsoft.com/office/drawing/2014/main" id="{27F48771-B0D9-96A1-0D9C-2A949D92B301}"/>
              </a:ext>
            </a:extLst>
          </p:cNvPr>
          <p:cNvSpPr txBox="1"/>
          <p:nvPr/>
        </p:nvSpPr>
        <p:spPr>
          <a:xfrm>
            <a:off x="3263664" y="2788370"/>
            <a:ext cx="429719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E419C"/>
                </a:solidFill>
                <a:effectLst/>
                <a:uLnTx/>
                <a:uFillTx/>
                <a:cs typeface="+mn-ea"/>
                <a:sym typeface="+mn-lt"/>
              </a:rPr>
              <a:t>特征提取</a:t>
            </a:r>
            <a:endParaRPr kumimoji="0" lang="en-US" altLang="zh-CN" sz="2000" b="0" i="0" u="none" strike="noStrike" kern="1200" cap="none" spc="0" normalizeH="0" baseline="0" noProof="0" dirty="0">
              <a:ln>
                <a:noFill/>
              </a:ln>
              <a:solidFill>
                <a:srgbClr val="0E419C"/>
              </a:solidFill>
              <a:effectLst/>
              <a:uLnTx/>
              <a:uFillTx/>
              <a:cs typeface="+mn-ea"/>
              <a:sym typeface="+mn-lt"/>
            </a:endParaRPr>
          </a:p>
        </p:txBody>
      </p:sp>
      <p:sp>
        <p:nvSpPr>
          <p:cNvPr id="94" name="文本框 93">
            <a:extLst>
              <a:ext uri="{FF2B5EF4-FFF2-40B4-BE49-F238E27FC236}">
                <a16:creationId xmlns:a16="http://schemas.microsoft.com/office/drawing/2014/main" id="{AB20178A-43B2-BE8D-C5CF-7326FE552E79}"/>
              </a:ext>
            </a:extLst>
          </p:cNvPr>
          <p:cNvSpPr txBox="1"/>
          <p:nvPr/>
        </p:nvSpPr>
        <p:spPr>
          <a:xfrm>
            <a:off x="3271439" y="3308960"/>
            <a:ext cx="2204120" cy="923330"/>
          </a:xfrm>
          <a:prstGeom prst="rect">
            <a:avLst/>
          </a:prstGeom>
          <a:noFill/>
        </p:spPr>
        <p:txBody>
          <a:bodyPr wrap="square">
            <a:spAutoFit/>
          </a:bodyPr>
          <a:lstStyle/>
          <a:p>
            <a:r>
              <a:rPr lang="zh-CN" altLang="en-US" dirty="0"/>
              <a:t>使用 </a:t>
            </a:r>
            <a:r>
              <a:rPr lang="en-US" altLang="zh-CN" dirty="0"/>
              <a:t>MFCC </a:t>
            </a:r>
            <a:r>
              <a:rPr lang="zh-CN" altLang="en-US" dirty="0"/>
              <a:t>特征作为模型输入，特征维度为</a:t>
            </a:r>
            <a:r>
              <a:rPr lang="en-US" altLang="zh-CN" dirty="0"/>
              <a:t>13</a:t>
            </a:r>
            <a:endParaRPr lang="zh-CN" altLang="en-US" dirty="0"/>
          </a:p>
        </p:txBody>
      </p:sp>
      <p:sp>
        <p:nvSpPr>
          <p:cNvPr id="95" name="文本框 94">
            <a:extLst>
              <a:ext uri="{FF2B5EF4-FFF2-40B4-BE49-F238E27FC236}">
                <a16:creationId xmlns:a16="http://schemas.microsoft.com/office/drawing/2014/main" id="{B71B5EB9-F1D8-ACAF-41B3-357D6ACDC41B}"/>
              </a:ext>
            </a:extLst>
          </p:cNvPr>
          <p:cNvSpPr txBox="1"/>
          <p:nvPr/>
        </p:nvSpPr>
        <p:spPr>
          <a:xfrm>
            <a:off x="6075741" y="2788370"/>
            <a:ext cx="429719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a:solidFill>
                  <a:srgbClr val="0E419C"/>
                </a:solidFill>
                <a:cs typeface="+mn-ea"/>
                <a:sym typeface="+mn-lt"/>
              </a:rPr>
              <a:t>模型</a:t>
            </a:r>
            <a:endParaRPr kumimoji="0" lang="en-US" altLang="zh-CN" sz="2000" b="0" i="0" u="none" strike="noStrike" kern="1200" cap="none" spc="0" normalizeH="0" baseline="0" noProof="0" dirty="0">
              <a:ln>
                <a:noFill/>
              </a:ln>
              <a:solidFill>
                <a:srgbClr val="0E419C"/>
              </a:solidFill>
              <a:effectLst/>
              <a:uLnTx/>
              <a:uFillTx/>
              <a:cs typeface="+mn-ea"/>
              <a:sym typeface="+mn-lt"/>
            </a:endParaRPr>
          </a:p>
        </p:txBody>
      </p:sp>
      <p:sp>
        <p:nvSpPr>
          <p:cNvPr id="97" name="文本框 96">
            <a:extLst>
              <a:ext uri="{FF2B5EF4-FFF2-40B4-BE49-F238E27FC236}">
                <a16:creationId xmlns:a16="http://schemas.microsoft.com/office/drawing/2014/main" id="{ACBA7BBD-687C-2F93-3D93-3AA3AEB6F6A2}"/>
              </a:ext>
            </a:extLst>
          </p:cNvPr>
          <p:cNvSpPr txBox="1"/>
          <p:nvPr/>
        </p:nvSpPr>
        <p:spPr>
          <a:xfrm>
            <a:off x="6040079" y="3197252"/>
            <a:ext cx="2213940" cy="923330"/>
          </a:xfrm>
          <a:prstGeom prst="rect">
            <a:avLst/>
          </a:prstGeom>
          <a:noFill/>
        </p:spPr>
        <p:txBody>
          <a:bodyPr wrap="square">
            <a:spAutoFit/>
          </a:bodyPr>
          <a:lstStyle/>
          <a:p>
            <a:r>
              <a:rPr lang="zh-CN" altLang="en-US" dirty="0"/>
              <a:t>每个类别模型独立训练，隐状态和混合分布数目可调整</a:t>
            </a:r>
          </a:p>
        </p:txBody>
      </p:sp>
      <p:sp>
        <p:nvSpPr>
          <p:cNvPr id="99" name="文本框 98">
            <a:extLst>
              <a:ext uri="{FF2B5EF4-FFF2-40B4-BE49-F238E27FC236}">
                <a16:creationId xmlns:a16="http://schemas.microsoft.com/office/drawing/2014/main" id="{BDF64A6A-F8B4-BB33-AD1F-256BE6271622}"/>
              </a:ext>
            </a:extLst>
          </p:cNvPr>
          <p:cNvSpPr txBox="1"/>
          <p:nvPr/>
        </p:nvSpPr>
        <p:spPr>
          <a:xfrm>
            <a:off x="6092645" y="4237813"/>
            <a:ext cx="2047663" cy="923330"/>
          </a:xfrm>
          <a:prstGeom prst="rect">
            <a:avLst/>
          </a:prstGeom>
          <a:noFill/>
        </p:spPr>
        <p:txBody>
          <a:bodyPr wrap="square">
            <a:spAutoFit/>
          </a:bodyPr>
          <a:lstStyle/>
          <a:p>
            <a:r>
              <a:rPr lang="zh-CN" altLang="en-US" dirty="0"/>
              <a:t>使用 </a:t>
            </a:r>
            <a:r>
              <a:rPr lang="en-US" altLang="zh-CN" dirty="0"/>
              <a:t>GMM-HMM </a:t>
            </a:r>
            <a:r>
              <a:rPr lang="zh-CN" altLang="en-US" dirty="0"/>
              <a:t>模型，适合建模时序数据</a:t>
            </a:r>
          </a:p>
        </p:txBody>
      </p:sp>
      <p:grpSp>
        <p:nvGrpSpPr>
          <p:cNvPr id="100" name="组合 99">
            <a:extLst>
              <a:ext uri="{FF2B5EF4-FFF2-40B4-BE49-F238E27FC236}">
                <a16:creationId xmlns:a16="http://schemas.microsoft.com/office/drawing/2014/main" id="{A54F890C-E4FF-1D7C-522E-09AB51EAD87C}"/>
              </a:ext>
            </a:extLst>
          </p:cNvPr>
          <p:cNvGrpSpPr/>
          <p:nvPr/>
        </p:nvGrpSpPr>
        <p:grpSpPr>
          <a:xfrm>
            <a:off x="5409369" y="404664"/>
            <a:ext cx="1022351" cy="1011768"/>
            <a:chOff x="3100388" y="1978025"/>
            <a:chExt cx="766763" cy="758826"/>
          </a:xfrm>
          <a:solidFill>
            <a:schemeClr val="tx1"/>
          </a:solidFill>
        </p:grpSpPr>
        <p:sp>
          <p:nvSpPr>
            <p:cNvPr id="101" name="Freeform 560">
              <a:extLst>
                <a:ext uri="{FF2B5EF4-FFF2-40B4-BE49-F238E27FC236}">
                  <a16:creationId xmlns:a16="http://schemas.microsoft.com/office/drawing/2014/main" id="{1DD22581-E4F1-0E8D-B361-5ADB52D40C49}"/>
                </a:ext>
              </a:extLst>
            </p:cNvPr>
            <p:cNvSpPr/>
            <p:nvPr/>
          </p:nvSpPr>
          <p:spPr bwMode="auto">
            <a:xfrm>
              <a:off x="3306763" y="2555875"/>
              <a:ext cx="34925" cy="76200"/>
            </a:xfrm>
            <a:custGeom>
              <a:avLst/>
              <a:gdLst/>
              <a:ahLst/>
              <a:cxnLst>
                <a:cxn ang="0">
                  <a:pos x="77" y="3"/>
                </a:cxn>
                <a:cxn ang="0">
                  <a:pos x="77" y="3"/>
                </a:cxn>
                <a:cxn ang="0">
                  <a:pos x="54" y="47"/>
                </a:cxn>
                <a:cxn ang="0">
                  <a:pos x="31" y="93"/>
                </a:cxn>
                <a:cxn ang="0">
                  <a:pos x="22" y="115"/>
                </a:cxn>
                <a:cxn ang="0">
                  <a:pos x="13" y="139"/>
                </a:cxn>
                <a:cxn ang="0">
                  <a:pos x="5" y="164"/>
                </a:cxn>
                <a:cxn ang="0">
                  <a:pos x="0" y="187"/>
                </a:cxn>
                <a:cxn ang="0">
                  <a:pos x="0" y="187"/>
                </a:cxn>
                <a:cxn ang="0">
                  <a:pos x="0" y="190"/>
                </a:cxn>
                <a:cxn ang="0">
                  <a:pos x="1" y="191"/>
                </a:cxn>
                <a:cxn ang="0">
                  <a:pos x="5" y="194"/>
                </a:cxn>
                <a:cxn ang="0">
                  <a:pos x="6" y="194"/>
                </a:cxn>
                <a:cxn ang="0">
                  <a:pos x="9" y="194"/>
                </a:cxn>
                <a:cxn ang="0">
                  <a:pos x="10" y="192"/>
                </a:cxn>
                <a:cxn ang="0">
                  <a:pos x="12" y="190"/>
                </a:cxn>
                <a:cxn ang="0">
                  <a:pos x="12" y="190"/>
                </a:cxn>
                <a:cxn ang="0">
                  <a:pos x="17" y="166"/>
                </a:cxn>
                <a:cxn ang="0">
                  <a:pos x="23" y="143"/>
                </a:cxn>
                <a:cxn ang="0">
                  <a:pos x="33" y="120"/>
                </a:cxn>
                <a:cxn ang="0">
                  <a:pos x="42" y="97"/>
                </a:cxn>
                <a:cxn ang="0">
                  <a:pos x="64" y="52"/>
                </a:cxn>
                <a:cxn ang="0">
                  <a:pos x="86" y="9"/>
                </a:cxn>
                <a:cxn ang="0">
                  <a:pos x="86" y="9"/>
                </a:cxn>
                <a:cxn ang="0">
                  <a:pos x="88" y="7"/>
                </a:cxn>
                <a:cxn ang="0">
                  <a:pos x="88" y="4"/>
                </a:cxn>
                <a:cxn ang="0">
                  <a:pos x="85" y="1"/>
                </a:cxn>
                <a:cxn ang="0">
                  <a:pos x="80" y="0"/>
                </a:cxn>
                <a:cxn ang="0">
                  <a:pos x="78" y="1"/>
                </a:cxn>
                <a:cxn ang="0">
                  <a:pos x="77" y="3"/>
                </a:cxn>
                <a:cxn ang="0">
                  <a:pos x="77" y="3"/>
                </a:cxn>
              </a:cxnLst>
              <a:rect l="0" t="0" r="r" b="b"/>
              <a:pathLst>
                <a:path w="88" h="194">
                  <a:moveTo>
                    <a:pt x="77" y="3"/>
                  </a:moveTo>
                  <a:lnTo>
                    <a:pt x="77" y="3"/>
                  </a:lnTo>
                  <a:lnTo>
                    <a:pt x="54" y="47"/>
                  </a:lnTo>
                  <a:lnTo>
                    <a:pt x="31" y="93"/>
                  </a:lnTo>
                  <a:lnTo>
                    <a:pt x="22" y="115"/>
                  </a:lnTo>
                  <a:lnTo>
                    <a:pt x="13" y="139"/>
                  </a:lnTo>
                  <a:lnTo>
                    <a:pt x="5" y="164"/>
                  </a:lnTo>
                  <a:lnTo>
                    <a:pt x="0" y="187"/>
                  </a:lnTo>
                  <a:lnTo>
                    <a:pt x="0" y="187"/>
                  </a:lnTo>
                  <a:lnTo>
                    <a:pt x="0" y="190"/>
                  </a:lnTo>
                  <a:lnTo>
                    <a:pt x="1" y="191"/>
                  </a:lnTo>
                  <a:lnTo>
                    <a:pt x="5" y="194"/>
                  </a:lnTo>
                  <a:lnTo>
                    <a:pt x="6" y="194"/>
                  </a:lnTo>
                  <a:lnTo>
                    <a:pt x="9" y="194"/>
                  </a:lnTo>
                  <a:lnTo>
                    <a:pt x="10" y="192"/>
                  </a:lnTo>
                  <a:lnTo>
                    <a:pt x="12" y="190"/>
                  </a:lnTo>
                  <a:lnTo>
                    <a:pt x="12" y="190"/>
                  </a:lnTo>
                  <a:lnTo>
                    <a:pt x="17" y="166"/>
                  </a:lnTo>
                  <a:lnTo>
                    <a:pt x="23" y="143"/>
                  </a:lnTo>
                  <a:lnTo>
                    <a:pt x="33" y="120"/>
                  </a:lnTo>
                  <a:lnTo>
                    <a:pt x="42" y="97"/>
                  </a:lnTo>
                  <a:lnTo>
                    <a:pt x="64" y="52"/>
                  </a:lnTo>
                  <a:lnTo>
                    <a:pt x="86" y="9"/>
                  </a:lnTo>
                  <a:lnTo>
                    <a:pt x="86" y="9"/>
                  </a:lnTo>
                  <a:lnTo>
                    <a:pt x="88" y="7"/>
                  </a:lnTo>
                  <a:lnTo>
                    <a:pt x="88" y="4"/>
                  </a:lnTo>
                  <a:lnTo>
                    <a:pt x="85" y="1"/>
                  </a:lnTo>
                  <a:lnTo>
                    <a:pt x="80" y="0"/>
                  </a:lnTo>
                  <a:lnTo>
                    <a:pt x="78" y="1"/>
                  </a:lnTo>
                  <a:lnTo>
                    <a:pt x="77" y="3"/>
                  </a:lnTo>
                  <a:lnTo>
                    <a:pt x="77"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2" name="Freeform 561">
              <a:extLst>
                <a:ext uri="{FF2B5EF4-FFF2-40B4-BE49-F238E27FC236}">
                  <a16:creationId xmlns:a16="http://schemas.microsoft.com/office/drawing/2014/main" id="{4376FFAA-1E9A-0F4B-2668-18EBF755B51E}"/>
                </a:ext>
              </a:extLst>
            </p:cNvPr>
            <p:cNvSpPr/>
            <p:nvPr/>
          </p:nvSpPr>
          <p:spPr bwMode="auto">
            <a:xfrm>
              <a:off x="3319463" y="2565400"/>
              <a:ext cx="47625" cy="98425"/>
            </a:xfrm>
            <a:custGeom>
              <a:avLst/>
              <a:gdLst/>
              <a:ahLst/>
              <a:cxnLst>
                <a:cxn ang="0">
                  <a:pos x="108" y="3"/>
                </a:cxn>
                <a:cxn ang="0">
                  <a:pos x="108" y="3"/>
                </a:cxn>
                <a:cxn ang="0">
                  <a:pos x="102" y="12"/>
                </a:cxn>
                <a:cxn ang="0">
                  <a:pos x="95" y="23"/>
                </a:cxn>
                <a:cxn ang="0">
                  <a:pos x="89" y="33"/>
                </a:cxn>
                <a:cxn ang="0">
                  <a:pos x="84" y="45"/>
                </a:cxn>
                <a:cxn ang="0">
                  <a:pos x="84" y="45"/>
                </a:cxn>
                <a:cxn ang="0">
                  <a:pos x="65" y="85"/>
                </a:cxn>
                <a:cxn ang="0">
                  <a:pos x="47" y="126"/>
                </a:cxn>
                <a:cxn ang="0">
                  <a:pos x="47" y="126"/>
                </a:cxn>
                <a:cxn ang="0">
                  <a:pos x="34" y="155"/>
                </a:cxn>
                <a:cxn ang="0">
                  <a:pos x="20" y="182"/>
                </a:cxn>
                <a:cxn ang="0">
                  <a:pos x="13" y="196"/>
                </a:cxn>
                <a:cxn ang="0">
                  <a:pos x="8" y="211"/>
                </a:cxn>
                <a:cxn ang="0">
                  <a:pos x="3" y="227"/>
                </a:cxn>
                <a:cxn ang="0">
                  <a:pos x="0" y="242"/>
                </a:cxn>
                <a:cxn ang="0">
                  <a:pos x="0" y="242"/>
                </a:cxn>
                <a:cxn ang="0">
                  <a:pos x="0" y="245"/>
                </a:cxn>
                <a:cxn ang="0">
                  <a:pos x="1" y="246"/>
                </a:cxn>
                <a:cxn ang="0">
                  <a:pos x="4" y="247"/>
                </a:cxn>
                <a:cxn ang="0">
                  <a:pos x="5" y="247"/>
                </a:cxn>
                <a:cxn ang="0">
                  <a:pos x="9" y="246"/>
                </a:cxn>
                <a:cxn ang="0">
                  <a:pos x="10" y="245"/>
                </a:cxn>
                <a:cxn ang="0">
                  <a:pos x="12" y="242"/>
                </a:cxn>
                <a:cxn ang="0">
                  <a:pos x="12" y="242"/>
                </a:cxn>
                <a:cxn ang="0">
                  <a:pos x="14" y="228"/>
                </a:cxn>
                <a:cxn ang="0">
                  <a:pos x="18" y="213"/>
                </a:cxn>
                <a:cxn ang="0">
                  <a:pos x="23" y="199"/>
                </a:cxn>
                <a:cxn ang="0">
                  <a:pos x="30" y="185"/>
                </a:cxn>
                <a:cxn ang="0">
                  <a:pos x="43" y="159"/>
                </a:cxn>
                <a:cxn ang="0">
                  <a:pos x="57" y="131"/>
                </a:cxn>
                <a:cxn ang="0">
                  <a:pos x="57" y="131"/>
                </a:cxn>
                <a:cxn ang="0">
                  <a:pos x="71" y="101"/>
                </a:cxn>
                <a:cxn ang="0">
                  <a:pos x="84" y="68"/>
                </a:cxn>
                <a:cxn ang="0">
                  <a:pos x="90" y="53"/>
                </a:cxn>
                <a:cxn ang="0">
                  <a:pos x="98" y="38"/>
                </a:cxn>
                <a:cxn ang="0">
                  <a:pos x="107" y="24"/>
                </a:cxn>
                <a:cxn ang="0">
                  <a:pos x="116" y="11"/>
                </a:cxn>
                <a:cxn ang="0">
                  <a:pos x="116" y="11"/>
                </a:cxn>
                <a:cxn ang="0">
                  <a:pos x="118" y="8"/>
                </a:cxn>
                <a:cxn ang="0">
                  <a:pos x="118" y="6"/>
                </a:cxn>
                <a:cxn ang="0">
                  <a:pos x="116" y="3"/>
                </a:cxn>
                <a:cxn ang="0">
                  <a:pos x="114" y="2"/>
                </a:cxn>
                <a:cxn ang="0">
                  <a:pos x="112" y="0"/>
                </a:cxn>
                <a:cxn ang="0">
                  <a:pos x="110" y="2"/>
                </a:cxn>
                <a:cxn ang="0">
                  <a:pos x="108" y="3"/>
                </a:cxn>
                <a:cxn ang="0">
                  <a:pos x="108" y="3"/>
                </a:cxn>
              </a:cxnLst>
              <a:rect l="0" t="0" r="r" b="b"/>
              <a:pathLst>
                <a:path w="118" h="247">
                  <a:moveTo>
                    <a:pt x="108" y="3"/>
                  </a:moveTo>
                  <a:lnTo>
                    <a:pt x="108" y="3"/>
                  </a:lnTo>
                  <a:lnTo>
                    <a:pt x="102" y="12"/>
                  </a:lnTo>
                  <a:lnTo>
                    <a:pt x="95" y="23"/>
                  </a:lnTo>
                  <a:lnTo>
                    <a:pt x="89" y="33"/>
                  </a:lnTo>
                  <a:lnTo>
                    <a:pt x="84" y="45"/>
                  </a:lnTo>
                  <a:lnTo>
                    <a:pt x="84" y="45"/>
                  </a:lnTo>
                  <a:lnTo>
                    <a:pt x="65" y="85"/>
                  </a:lnTo>
                  <a:lnTo>
                    <a:pt x="47" y="126"/>
                  </a:lnTo>
                  <a:lnTo>
                    <a:pt x="47" y="126"/>
                  </a:lnTo>
                  <a:lnTo>
                    <a:pt x="34" y="155"/>
                  </a:lnTo>
                  <a:lnTo>
                    <a:pt x="20" y="182"/>
                  </a:lnTo>
                  <a:lnTo>
                    <a:pt x="13" y="196"/>
                  </a:lnTo>
                  <a:lnTo>
                    <a:pt x="8" y="211"/>
                  </a:lnTo>
                  <a:lnTo>
                    <a:pt x="3" y="227"/>
                  </a:lnTo>
                  <a:lnTo>
                    <a:pt x="0" y="242"/>
                  </a:lnTo>
                  <a:lnTo>
                    <a:pt x="0" y="242"/>
                  </a:lnTo>
                  <a:lnTo>
                    <a:pt x="0" y="245"/>
                  </a:lnTo>
                  <a:lnTo>
                    <a:pt x="1" y="246"/>
                  </a:lnTo>
                  <a:lnTo>
                    <a:pt x="4" y="247"/>
                  </a:lnTo>
                  <a:lnTo>
                    <a:pt x="5" y="247"/>
                  </a:lnTo>
                  <a:lnTo>
                    <a:pt x="9" y="246"/>
                  </a:lnTo>
                  <a:lnTo>
                    <a:pt x="10" y="245"/>
                  </a:lnTo>
                  <a:lnTo>
                    <a:pt x="12" y="242"/>
                  </a:lnTo>
                  <a:lnTo>
                    <a:pt x="12" y="242"/>
                  </a:lnTo>
                  <a:lnTo>
                    <a:pt x="14" y="228"/>
                  </a:lnTo>
                  <a:lnTo>
                    <a:pt x="18" y="213"/>
                  </a:lnTo>
                  <a:lnTo>
                    <a:pt x="23" y="199"/>
                  </a:lnTo>
                  <a:lnTo>
                    <a:pt x="30" y="185"/>
                  </a:lnTo>
                  <a:lnTo>
                    <a:pt x="43" y="159"/>
                  </a:lnTo>
                  <a:lnTo>
                    <a:pt x="57" y="131"/>
                  </a:lnTo>
                  <a:lnTo>
                    <a:pt x="57" y="131"/>
                  </a:lnTo>
                  <a:lnTo>
                    <a:pt x="71" y="101"/>
                  </a:lnTo>
                  <a:lnTo>
                    <a:pt x="84" y="68"/>
                  </a:lnTo>
                  <a:lnTo>
                    <a:pt x="90" y="53"/>
                  </a:lnTo>
                  <a:lnTo>
                    <a:pt x="98" y="38"/>
                  </a:lnTo>
                  <a:lnTo>
                    <a:pt x="107" y="24"/>
                  </a:lnTo>
                  <a:lnTo>
                    <a:pt x="116" y="11"/>
                  </a:lnTo>
                  <a:lnTo>
                    <a:pt x="116" y="11"/>
                  </a:lnTo>
                  <a:lnTo>
                    <a:pt x="118" y="8"/>
                  </a:lnTo>
                  <a:lnTo>
                    <a:pt x="118" y="6"/>
                  </a:lnTo>
                  <a:lnTo>
                    <a:pt x="116" y="3"/>
                  </a:lnTo>
                  <a:lnTo>
                    <a:pt x="114" y="2"/>
                  </a:lnTo>
                  <a:lnTo>
                    <a:pt x="112" y="0"/>
                  </a:lnTo>
                  <a:lnTo>
                    <a:pt x="110" y="2"/>
                  </a:lnTo>
                  <a:lnTo>
                    <a:pt x="108" y="3"/>
                  </a:lnTo>
                  <a:lnTo>
                    <a:pt x="108"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3" name="Freeform 562">
              <a:extLst>
                <a:ext uri="{FF2B5EF4-FFF2-40B4-BE49-F238E27FC236}">
                  <a16:creationId xmlns:a16="http://schemas.microsoft.com/office/drawing/2014/main" id="{2FA946F1-BC1B-EA9D-7FD2-700CC3DAAB40}"/>
                </a:ext>
              </a:extLst>
            </p:cNvPr>
            <p:cNvSpPr/>
            <p:nvPr/>
          </p:nvSpPr>
          <p:spPr bwMode="auto">
            <a:xfrm>
              <a:off x="3328988" y="2595563"/>
              <a:ext cx="55563" cy="95250"/>
            </a:xfrm>
            <a:custGeom>
              <a:avLst/>
              <a:gdLst/>
              <a:ahLst/>
              <a:cxnLst>
                <a:cxn ang="0">
                  <a:pos x="131" y="2"/>
                </a:cxn>
                <a:cxn ang="0">
                  <a:pos x="131" y="2"/>
                </a:cxn>
                <a:cxn ang="0">
                  <a:pos x="119" y="14"/>
                </a:cxn>
                <a:cxn ang="0">
                  <a:pos x="109" y="27"/>
                </a:cxn>
                <a:cxn ang="0">
                  <a:pos x="91" y="54"/>
                </a:cxn>
                <a:cxn ang="0">
                  <a:pos x="74" y="82"/>
                </a:cxn>
                <a:cxn ang="0">
                  <a:pos x="58" y="112"/>
                </a:cxn>
                <a:cxn ang="0">
                  <a:pos x="31" y="172"/>
                </a:cxn>
                <a:cxn ang="0">
                  <a:pos x="16" y="202"/>
                </a:cxn>
                <a:cxn ang="0">
                  <a:pos x="0" y="231"/>
                </a:cxn>
                <a:cxn ang="0">
                  <a:pos x="0" y="231"/>
                </a:cxn>
                <a:cxn ang="0">
                  <a:pos x="0" y="233"/>
                </a:cxn>
                <a:cxn ang="0">
                  <a:pos x="0" y="236"/>
                </a:cxn>
                <a:cxn ang="0">
                  <a:pos x="3" y="238"/>
                </a:cxn>
                <a:cxn ang="0">
                  <a:pos x="7" y="240"/>
                </a:cxn>
                <a:cxn ang="0">
                  <a:pos x="10" y="238"/>
                </a:cxn>
                <a:cxn ang="0">
                  <a:pos x="11" y="237"/>
                </a:cxn>
                <a:cxn ang="0">
                  <a:pos x="11" y="237"/>
                </a:cxn>
                <a:cxn ang="0">
                  <a:pos x="25" y="207"/>
                </a:cxn>
                <a:cxn ang="0">
                  <a:pos x="40" y="178"/>
                </a:cxn>
                <a:cxn ang="0">
                  <a:pos x="67" y="118"/>
                </a:cxn>
                <a:cxn ang="0">
                  <a:pos x="83" y="89"/>
                </a:cxn>
                <a:cxn ang="0">
                  <a:pos x="99" y="61"/>
                </a:cxn>
                <a:cxn ang="0">
                  <a:pos x="118" y="34"/>
                </a:cxn>
                <a:cxn ang="0">
                  <a:pos x="129" y="21"/>
                </a:cxn>
                <a:cxn ang="0">
                  <a:pos x="139" y="10"/>
                </a:cxn>
                <a:cxn ang="0">
                  <a:pos x="139" y="10"/>
                </a:cxn>
                <a:cxn ang="0">
                  <a:pos x="140" y="7"/>
                </a:cxn>
                <a:cxn ang="0">
                  <a:pos x="140" y="6"/>
                </a:cxn>
                <a:cxn ang="0">
                  <a:pos x="139" y="2"/>
                </a:cxn>
                <a:cxn ang="0">
                  <a:pos x="135" y="0"/>
                </a:cxn>
                <a:cxn ang="0">
                  <a:pos x="133" y="0"/>
                </a:cxn>
                <a:cxn ang="0">
                  <a:pos x="131" y="2"/>
                </a:cxn>
                <a:cxn ang="0">
                  <a:pos x="131" y="2"/>
                </a:cxn>
              </a:cxnLst>
              <a:rect l="0" t="0" r="r" b="b"/>
              <a:pathLst>
                <a:path w="140" h="240">
                  <a:moveTo>
                    <a:pt x="131" y="2"/>
                  </a:moveTo>
                  <a:lnTo>
                    <a:pt x="131" y="2"/>
                  </a:lnTo>
                  <a:lnTo>
                    <a:pt x="119" y="14"/>
                  </a:lnTo>
                  <a:lnTo>
                    <a:pt x="109" y="27"/>
                  </a:lnTo>
                  <a:lnTo>
                    <a:pt x="91" y="54"/>
                  </a:lnTo>
                  <a:lnTo>
                    <a:pt x="74" y="82"/>
                  </a:lnTo>
                  <a:lnTo>
                    <a:pt x="58" y="112"/>
                  </a:lnTo>
                  <a:lnTo>
                    <a:pt x="31" y="172"/>
                  </a:lnTo>
                  <a:lnTo>
                    <a:pt x="16" y="202"/>
                  </a:lnTo>
                  <a:lnTo>
                    <a:pt x="0" y="231"/>
                  </a:lnTo>
                  <a:lnTo>
                    <a:pt x="0" y="231"/>
                  </a:lnTo>
                  <a:lnTo>
                    <a:pt x="0" y="233"/>
                  </a:lnTo>
                  <a:lnTo>
                    <a:pt x="0" y="236"/>
                  </a:lnTo>
                  <a:lnTo>
                    <a:pt x="3" y="238"/>
                  </a:lnTo>
                  <a:lnTo>
                    <a:pt x="7" y="240"/>
                  </a:lnTo>
                  <a:lnTo>
                    <a:pt x="10" y="238"/>
                  </a:lnTo>
                  <a:lnTo>
                    <a:pt x="11" y="237"/>
                  </a:lnTo>
                  <a:lnTo>
                    <a:pt x="11" y="237"/>
                  </a:lnTo>
                  <a:lnTo>
                    <a:pt x="25" y="207"/>
                  </a:lnTo>
                  <a:lnTo>
                    <a:pt x="40" y="178"/>
                  </a:lnTo>
                  <a:lnTo>
                    <a:pt x="67" y="118"/>
                  </a:lnTo>
                  <a:lnTo>
                    <a:pt x="83" y="89"/>
                  </a:lnTo>
                  <a:lnTo>
                    <a:pt x="99" y="61"/>
                  </a:lnTo>
                  <a:lnTo>
                    <a:pt x="118" y="34"/>
                  </a:lnTo>
                  <a:lnTo>
                    <a:pt x="129" y="21"/>
                  </a:lnTo>
                  <a:lnTo>
                    <a:pt x="139" y="10"/>
                  </a:lnTo>
                  <a:lnTo>
                    <a:pt x="139" y="10"/>
                  </a:lnTo>
                  <a:lnTo>
                    <a:pt x="140" y="7"/>
                  </a:lnTo>
                  <a:lnTo>
                    <a:pt x="140" y="6"/>
                  </a:lnTo>
                  <a:lnTo>
                    <a:pt x="139" y="2"/>
                  </a:lnTo>
                  <a:lnTo>
                    <a:pt x="135" y="0"/>
                  </a:lnTo>
                  <a:lnTo>
                    <a:pt x="133" y="0"/>
                  </a:lnTo>
                  <a:lnTo>
                    <a:pt x="131" y="2"/>
                  </a:lnTo>
                  <a:lnTo>
                    <a:pt x="131"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4" name="Freeform 563">
              <a:extLst>
                <a:ext uri="{FF2B5EF4-FFF2-40B4-BE49-F238E27FC236}">
                  <a16:creationId xmlns:a16="http://schemas.microsoft.com/office/drawing/2014/main" id="{37813EBD-068B-FC21-3B72-A7EF769F1F6A}"/>
                </a:ext>
              </a:extLst>
            </p:cNvPr>
            <p:cNvSpPr/>
            <p:nvPr/>
          </p:nvSpPr>
          <p:spPr bwMode="auto">
            <a:xfrm>
              <a:off x="3352801" y="2620963"/>
              <a:ext cx="53975" cy="90488"/>
            </a:xfrm>
            <a:custGeom>
              <a:avLst/>
              <a:gdLst/>
              <a:ahLst/>
              <a:cxnLst>
                <a:cxn ang="0">
                  <a:pos x="124" y="1"/>
                </a:cxn>
                <a:cxn ang="0">
                  <a:pos x="124" y="1"/>
                </a:cxn>
                <a:cxn ang="0">
                  <a:pos x="104" y="24"/>
                </a:cxn>
                <a:cxn ang="0">
                  <a:pos x="86" y="47"/>
                </a:cxn>
                <a:cxn ang="0">
                  <a:pos x="86" y="47"/>
                </a:cxn>
                <a:cxn ang="0">
                  <a:pos x="78" y="58"/>
                </a:cxn>
                <a:cxn ang="0">
                  <a:pos x="72" y="70"/>
                </a:cxn>
                <a:cxn ang="0">
                  <a:pos x="60" y="96"/>
                </a:cxn>
                <a:cxn ang="0">
                  <a:pos x="60" y="96"/>
                </a:cxn>
                <a:cxn ang="0">
                  <a:pos x="30" y="155"/>
                </a:cxn>
                <a:cxn ang="0">
                  <a:pos x="1" y="215"/>
                </a:cxn>
                <a:cxn ang="0">
                  <a:pos x="1" y="215"/>
                </a:cxn>
                <a:cxn ang="0">
                  <a:pos x="0" y="218"/>
                </a:cxn>
                <a:cxn ang="0">
                  <a:pos x="1" y="221"/>
                </a:cxn>
                <a:cxn ang="0">
                  <a:pos x="4" y="223"/>
                </a:cxn>
                <a:cxn ang="0">
                  <a:pos x="5" y="224"/>
                </a:cxn>
                <a:cxn ang="0">
                  <a:pos x="7" y="224"/>
                </a:cxn>
                <a:cxn ang="0">
                  <a:pos x="9" y="223"/>
                </a:cxn>
                <a:cxn ang="0">
                  <a:pos x="10" y="222"/>
                </a:cxn>
                <a:cxn ang="0">
                  <a:pos x="10" y="222"/>
                </a:cxn>
                <a:cxn ang="0">
                  <a:pos x="35" y="170"/>
                </a:cxn>
                <a:cxn ang="0">
                  <a:pos x="60" y="119"/>
                </a:cxn>
                <a:cxn ang="0">
                  <a:pos x="60" y="119"/>
                </a:cxn>
                <a:cxn ang="0">
                  <a:pos x="68" y="104"/>
                </a:cxn>
                <a:cxn ang="0">
                  <a:pos x="75" y="90"/>
                </a:cxn>
                <a:cxn ang="0">
                  <a:pos x="92" y="62"/>
                </a:cxn>
                <a:cxn ang="0">
                  <a:pos x="111" y="35"/>
                </a:cxn>
                <a:cxn ang="0">
                  <a:pos x="132" y="10"/>
                </a:cxn>
                <a:cxn ang="0">
                  <a:pos x="132" y="10"/>
                </a:cxn>
                <a:cxn ang="0">
                  <a:pos x="133" y="7"/>
                </a:cxn>
                <a:cxn ang="0">
                  <a:pos x="133" y="5"/>
                </a:cxn>
                <a:cxn ang="0">
                  <a:pos x="130" y="1"/>
                </a:cxn>
                <a:cxn ang="0">
                  <a:pos x="129" y="0"/>
                </a:cxn>
                <a:cxn ang="0">
                  <a:pos x="128" y="0"/>
                </a:cxn>
                <a:cxn ang="0">
                  <a:pos x="125" y="0"/>
                </a:cxn>
                <a:cxn ang="0">
                  <a:pos x="124" y="1"/>
                </a:cxn>
                <a:cxn ang="0">
                  <a:pos x="124" y="1"/>
                </a:cxn>
              </a:cxnLst>
              <a:rect l="0" t="0" r="r" b="b"/>
              <a:pathLst>
                <a:path w="133" h="224">
                  <a:moveTo>
                    <a:pt x="124" y="1"/>
                  </a:moveTo>
                  <a:lnTo>
                    <a:pt x="124" y="1"/>
                  </a:lnTo>
                  <a:lnTo>
                    <a:pt x="104" y="24"/>
                  </a:lnTo>
                  <a:lnTo>
                    <a:pt x="86" y="47"/>
                  </a:lnTo>
                  <a:lnTo>
                    <a:pt x="86" y="47"/>
                  </a:lnTo>
                  <a:lnTo>
                    <a:pt x="78" y="58"/>
                  </a:lnTo>
                  <a:lnTo>
                    <a:pt x="72" y="70"/>
                  </a:lnTo>
                  <a:lnTo>
                    <a:pt x="60" y="96"/>
                  </a:lnTo>
                  <a:lnTo>
                    <a:pt x="60" y="96"/>
                  </a:lnTo>
                  <a:lnTo>
                    <a:pt x="30" y="155"/>
                  </a:lnTo>
                  <a:lnTo>
                    <a:pt x="1" y="215"/>
                  </a:lnTo>
                  <a:lnTo>
                    <a:pt x="1" y="215"/>
                  </a:lnTo>
                  <a:lnTo>
                    <a:pt x="0" y="218"/>
                  </a:lnTo>
                  <a:lnTo>
                    <a:pt x="1" y="221"/>
                  </a:lnTo>
                  <a:lnTo>
                    <a:pt x="4" y="223"/>
                  </a:lnTo>
                  <a:lnTo>
                    <a:pt x="5" y="224"/>
                  </a:lnTo>
                  <a:lnTo>
                    <a:pt x="7" y="224"/>
                  </a:lnTo>
                  <a:lnTo>
                    <a:pt x="9" y="223"/>
                  </a:lnTo>
                  <a:lnTo>
                    <a:pt x="10" y="222"/>
                  </a:lnTo>
                  <a:lnTo>
                    <a:pt x="10" y="222"/>
                  </a:lnTo>
                  <a:lnTo>
                    <a:pt x="35" y="170"/>
                  </a:lnTo>
                  <a:lnTo>
                    <a:pt x="60" y="119"/>
                  </a:lnTo>
                  <a:lnTo>
                    <a:pt x="60" y="119"/>
                  </a:lnTo>
                  <a:lnTo>
                    <a:pt x="68" y="104"/>
                  </a:lnTo>
                  <a:lnTo>
                    <a:pt x="75" y="90"/>
                  </a:lnTo>
                  <a:lnTo>
                    <a:pt x="92" y="62"/>
                  </a:lnTo>
                  <a:lnTo>
                    <a:pt x="111" y="35"/>
                  </a:lnTo>
                  <a:lnTo>
                    <a:pt x="132" y="10"/>
                  </a:lnTo>
                  <a:lnTo>
                    <a:pt x="132" y="10"/>
                  </a:lnTo>
                  <a:lnTo>
                    <a:pt x="133" y="7"/>
                  </a:lnTo>
                  <a:lnTo>
                    <a:pt x="133" y="5"/>
                  </a:lnTo>
                  <a:lnTo>
                    <a:pt x="130" y="1"/>
                  </a:lnTo>
                  <a:lnTo>
                    <a:pt x="129" y="0"/>
                  </a:lnTo>
                  <a:lnTo>
                    <a:pt x="128" y="0"/>
                  </a:lnTo>
                  <a:lnTo>
                    <a:pt x="125" y="0"/>
                  </a:lnTo>
                  <a:lnTo>
                    <a:pt x="124" y="1"/>
                  </a:lnTo>
                  <a:lnTo>
                    <a:pt x="124"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5" name="Freeform 564">
              <a:extLst>
                <a:ext uri="{FF2B5EF4-FFF2-40B4-BE49-F238E27FC236}">
                  <a16:creationId xmlns:a16="http://schemas.microsoft.com/office/drawing/2014/main" id="{D3FFBCDB-5000-0250-7199-C3ED5F9779FD}"/>
                </a:ext>
              </a:extLst>
            </p:cNvPr>
            <p:cNvSpPr/>
            <p:nvPr/>
          </p:nvSpPr>
          <p:spPr bwMode="auto">
            <a:xfrm>
              <a:off x="3382963" y="2638425"/>
              <a:ext cx="47625" cy="87313"/>
            </a:xfrm>
            <a:custGeom>
              <a:avLst/>
              <a:gdLst/>
              <a:ahLst/>
              <a:cxnLst>
                <a:cxn ang="0">
                  <a:pos x="109" y="3"/>
                </a:cxn>
                <a:cxn ang="0">
                  <a:pos x="109" y="3"/>
                </a:cxn>
                <a:cxn ang="0">
                  <a:pos x="103" y="15"/>
                </a:cxn>
                <a:cxn ang="0">
                  <a:pos x="95" y="27"/>
                </a:cxn>
                <a:cxn ang="0">
                  <a:pos x="88" y="37"/>
                </a:cxn>
                <a:cxn ang="0">
                  <a:pos x="82" y="49"/>
                </a:cxn>
                <a:cxn ang="0">
                  <a:pos x="82" y="49"/>
                </a:cxn>
                <a:cxn ang="0">
                  <a:pos x="55" y="108"/>
                </a:cxn>
                <a:cxn ang="0">
                  <a:pos x="55" y="108"/>
                </a:cxn>
                <a:cxn ang="0">
                  <a:pos x="41" y="134"/>
                </a:cxn>
                <a:cxn ang="0">
                  <a:pos x="27" y="160"/>
                </a:cxn>
                <a:cxn ang="0">
                  <a:pos x="12" y="186"/>
                </a:cxn>
                <a:cxn ang="0">
                  <a:pos x="6" y="200"/>
                </a:cxn>
                <a:cxn ang="0">
                  <a:pos x="2" y="214"/>
                </a:cxn>
                <a:cxn ang="0">
                  <a:pos x="2" y="214"/>
                </a:cxn>
                <a:cxn ang="0">
                  <a:pos x="0" y="216"/>
                </a:cxn>
                <a:cxn ang="0">
                  <a:pos x="2" y="219"/>
                </a:cxn>
                <a:cxn ang="0">
                  <a:pos x="6" y="221"/>
                </a:cxn>
                <a:cxn ang="0">
                  <a:pos x="10" y="220"/>
                </a:cxn>
                <a:cxn ang="0">
                  <a:pos x="11" y="219"/>
                </a:cxn>
                <a:cxn ang="0">
                  <a:pos x="12" y="217"/>
                </a:cxn>
                <a:cxn ang="0">
                  <a:pos x="12" y="217"/>
                </a:cxn>
                <a:cxn ang="0">
                  <a:pos x="17" y="203"/>
                </a:cxn>
                <a:cxn ang="0">
                  <a:pos x="23" y="190"/>
                </a:cxn>
                <a:cxn ang="0">
                  <a:pos x="36" y="164"/>
                </a:cxn>
                <a:cxn ang="0">
                  <a:pos x="51" y="139"/>
                </a:cxn>
                <a:cxn ang="0">
                  <a:pos x="65" y="113"/>
                </a:cxn>
                <a:cxn ang="0">
                  <a:pos x="65" y="113"/>
                </a:cxn>
                <a:cxn ang="0">
                  <a:pos x="75" y="92"/>
                </a:cxn>
                <a:cxn ang="0">
                  <a:pos x="84" y="71"/>
                </a:cxn>
                <a:cxn ang="0">
                  <a:pos x="84" y="71"/>
                </a:cxn>
                <a:cxn ang="0">
                  <a:pos x="92" y="55"/>
                </a:cxn>
                <a:cxn ang="0">
                  <a:pos x="101" y="40"/>
                </a:cxn>
                <a:cxn ang="0">
                  <a:pos x="110" y="25"/>
                </a:cxn>
                <a:cxn ang="0">
                  <a:pos x="118" y="10"/>
                </a:cxn>
                <a:cxn ang="0">
                  <a:pos x="118" y="10"/>
                </a:cxn>
                <a:cxn ang="0">
                  <a:pos x="118" y="7"/>
                </a:cxn>
                <a:cxn ang="0">
                  <a:pos x="118" y="4"/>
                </a:cxn>
                <a:cxn ang="0">
                  <a:pos x="116" y="2"/>
                </a:cxn>
                <a:cxn ang="0">
                  <a:pos x="114" y="0"/>
                </a:cxn>
                <a:cxn ang="0">
                  <a:pos x="112" y="0"/>
                </a:cxn>
                <a:cxn ang="0">
                  <a:pos x="110" y="2"/>
                </a:cxn>
                <a:cxn ang="0">
                  <a:pos x="109" y="3"/>
                </a:cxn>
                <a:cxn ang="0">
                  <a:pos x="109" y="3"/>
                </a:cxn>
              </a:cxnLst>
              <a:rect l="0" t="0" r="r" b="b"/>
              <a:pathLst>
                <a:path w="118" h="221">
                  <a:moveTo>
                    <a:pt x="109" y="3"/>
                  </a:moveTo>
                  <a:lnTo>
                    <a:pt x="109" y="3"/>
                  </a:lnTo>
                  <a:lnTo>
                    <a:pt x="103" y="15"/>
                  </a:lnTo>
                  <a:lnTo>
                    <a:pt x="95" y="27"/>
                  </a:lnTo>
                  <a:lnTo>
                    <a:pt x="88" y="37"/>
                  </a:lnTo>
                  <a:lnTo>
                    <a:pt x="82" y="49"/>
                  </a:lnTo>
                  <a:lnTo>
                    <a:pt x="82" y="49"/>
                  </a:lnTo>
                  <a:lnTo>
                    <a:pt x="55" y="108"/>
                  </a:lnTo>
                  <a:lnTo>
                    <a:pt x="55" y="108"/>
                  </a:lnTo>
                  <a:lnTo>
                    <a:pt x="41" y="134"/>
                  </a:lnTo>
                  <a:lnTo>
                    <a:pt x="27" y="160"/>
                  </a:lnTo>
                  <a:lnTo>
                    <a:pt x="12" y="186"/>
                  </a:lnTo>
                  <a:lnTo>
                    <a:pt x="6" y="200"/>
                  </a:lnTo>
                  <a:lnTo>
                    <a:pt x="2" y="214"/>
                  </a:lnTo>
                  <a:lnTo>
                    <a:pt x="2" y="214"/>
                  </a:lnTo>
                  <a:lnTo>
                    <a:pt x="0" y="216"/>
                  </a:lnTo>
                  <a:lnTo>
                    <a:pt x="2" y="219"/>
                  </a:lnTo>
                  <a:lnTo>
                    <a:pt x="6" y="221"/>
                  </a:lnTo>
                  <a:lnTo>
                    <a:pt x="10" y="220"/>
                  </a:lnTo>
                  <a:lnTo>
                    <a:pt x="11" y="219"/>
                  </a:lnTo>
                  <a:lnTo>
                    <a:pt x="12" y="217"/>
                  </a:lnTo>
                  <a:lnTo>
                    <a:pt x="12" y="217"/>
                  </a:lnTo>
                  <a:lnTo>
                    <a:pt x="17" y="203"/>
                  </a:lnTo>
                  <a:lnTo>
                    <a:pt x="23" y="190"/>
                  </a:lnTo>
                  <a:lnTo>
                    <a:pt x="36" y="164"/>
                  </a:lnTo>
                  <a:lnTo>
                    <a:pt x="51" y="139"/>
                  </a:lnTo>
                  <a:lnTo>
                    <a:pt x="65" y="113"/>
                  </a:lnTo>
                  <a:lnTo>
                    <a:pt x="65" y="113"/>
                  </a:lnTo>
                  <a:lnTo>
                    <a:pt x="75" y="92"/>
                  </a:lnTo>
                  <a:lnTo>
                    <a:pt x="84" y="71"/>
                  </a:lnTo>
                  <a:lnTo>
                    <a:pt x="84" y="71"/>
                  </a:lnTo>
                  <a:lnTo>
                    <a:pt x="92" y="55"/>
                  </a:lnTo>
                  <a:lnTo>
                    <a:pt x="101" y="40"/>
                  </a:lnTo>
                  <a:lnTo>
                    <a:pt x="110" y="25"/>
                  </a:lnTo>
                  <a:lnTo>
                    <a:pt x="118" y="10"/>
                  </a:lnTo>
                  <a:lnTo>
                    <a:pt x="118" y="10"/>
                  </a:lnTo>
                  <a:lnTo>
                    <a:pt x="118" y="7"/>
                  </a:lnTo>
                  <a:lnTo>
                    <a:pt x="118" y="4"/>
                  </a:lnTo>
                  <a:lnTo>
                    <a:pt x="116" y="2"/>
                  </a:lnTo>
                  <a:lnTo>
                    <a:pt x="114" y="0"/>
                  </a:lnTo>
                  <a:lnTo>
                    <a:pt x="112" y="0"/>
                  </a:lnTo>
                  <a:lnTo>
                    <a:pt x="110" y="2"/>
                  </a:lnTo>
                  <a:lnTo>
                    <a:pt x="109" y="3"/>
                  </a:lnTo>
                  <a:lnTo>
                    <a:pt x="10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6" name="Freeform 565">
              <a:extLst>
                <a:ext uri="{FF2B5EF4-FFF2-40B4-BE49-F238E27FC236}">
                  <a16:creationId xmlns:a16="http://schemas.microsoft.com/office/drawing/2014/main" id="{5AC39163-E8A7-6B04-EEA3-E7745E3769CD}"/>
                </a:ext>
              </a:extLst>
            </p:cNvPr>
            <p:cNvSpPr/>
            <p:nvPr/>
          </p:nvSpPr>
          <p:spPr bwMode="auto">
            <a:xfrm>
              <a:off x="3438526" y="2533650"/>
              <a:ext cx="42863" cy="73025"/>
            </a:xfrm>
            <a:custGeom>
              <a:avLst/>
              <a:gdLst/>
              <a:ahLst/>
              <a:cxnLst>
                <a:cxn ang="0">
                  <a:pos x="97" y="2"/>
                </a:cxn>
                <a:cxn ang="0">
                  <a:pos x="97" y="2"/>
                </a:cxn>
                <a:cxn ang="0">
                  <a:pos x="82" y="22"/>
                </a:cxn>
                <a:cxn ang="0">
                  <a:pos x="68" y="41"/>
                </a:cxn>
                <a:cxn ang="0">
                  <a:pos x="55" y="62"/>
                </a:cxn>
                <a:cxn ang="0">
                  <a:pos x="43" y="85"/>
                </a:cxn>
                <a:cxn ang="0">
                  <a:pos x="21" y="129"/>
                </a:cxn>
                <a:cxn ang="0">
                  <a:pos x="1" y="173"/>
                </a:cxn>
                <a:cxn ang="0">
                  <a:pos x="1" y="173"/>
                </a:cxn>
                <a:cxn ang="0">
                  <a:pos x="0" y="176"/>
                </a:cxn>
                <a:cxn ang="0">
                  <a:pos x="1" y="179"/>
                </a:cxn>
                <a:cxn ang="0">
                  <a:pos x="4" y="181"/>
                </a:cxn>
                <a:cxn ang="0">
                  <a:pos x="5" y="183"/>
                </a:cxn>
                <a:cxn ang="0">
                  <a:pos x="8" y="183"/>
                </a:cxn>
                <a:cxn ang="0">
                  <a:pos x="9" y="181"/>
                </a:cxn>
                <a:cxn ang="0">
                  <a:pos x="10" y="180"/>
                </a:cxn>
                <a:cxn ang="0">
                  <a:pos x="10" y="180"/>
                </a:cxn>
                <a:cxn ang="0">
                  <a:pos x="31" y="136"/>
                </a:cxn>
                <a:cxn ang="0">
                  <a:pos x="52" y="91"/>
                </a:cxn>
                <a:cxn ang="0">
                  <a:pos x="64" y="70"/>
                </a:cxn>
                <a:cxn ang="0">
                  <a:pos x="77" y="49"/>
                </a:cxn>
                <a:cxn ang="0">
                  <a:pos x="90" y="30"/>
                </a:cxn>
                <a:cxn ang="0">
                  <a:pos x="104" y="10"/>
                </a:cxn>
                <a:cxn ang="0">
                  <a:pos x="104" y="10"/>
                </a:cxn>
                <a:cxn ang="0">
                  <a:pos x="106" y="7"/>
                </a:cxn>
                <a:cxn ang="0">
                  <a:pos x="106" y="5"/>
                </a:cxn>
                <a:cxn ang="0">
                  <a:pos x="104" y="1"/>
                </a:cxn>
                <a:cxn ang="0">
                  <a:pos x="103" y="0"/>
                </a:cxn>
                <a:cxn ang="0">
                  <a:pos x="100" y="0"/>
                </a:cxn>
                <a:cxn ang="0">
                  <a:pos x="99" y="0"/>
                </a:cxn>
                <a:cxn ang="0">
                  <a:pos x="97" y="2"/>
                </a:cxn>
                <a:cxn ang="0">
                  <a:pos x="97" y="2"/>
                </a:cxn>
              </a:cxnLst>
              <a:rect l="0" t="0" r="r" b="b"/>
              <a:pathLst>
                <a:path w="106" h="183">
                  <a:moveTo>
                    <a:pt x="97" y="2"/>
                  </a:moveTo>
                  <a:lnTo>
                    <a:pt x="97" y="2"/>
                  </a:lnTo>
                  <a:lnTo>
                    <a:pt x="82" y="22"/>
                  </a:lnTo>
                  <a:lnTo>
                    <a:pt x="68" y="41"/>
                  </a:lnTo>
                  <a:lnTo>
                    <a:pt x="55" y="62"/>
                  </a:lnTo>
                  <a:lnTo>
                    <a:pt x="43" y="85"/>
                  </a:lnTo>
                  <a:lnTo>
                    <a:pt x="21" y="129"/>
                  </a:lnTo>
                  <a:lnTo>
                    <a:pt x="1" y="173"/>
                  </a:lnTo>
                  <a:lnTo>
                    <a:pt x="1" y="173"/>
                  </a:lnTo>
                  <a:lnTo>
                    <a:pt x="0" y="176"/>
                  </a:lnTo>
                  <a:lnTo>
                    <a:pt x="1" y="179"/>
                  </a:lnTo>
                  <a:lnTo>
                    <a:pt x="4" y="181"/>
                  </a:lnTo>
                  <a:lnTo>
                    <a:pt x="5" y="183"/>
                  </a:lnTo>
                  <a:lnTo>
                    <a:pt x="8" y="183"/>
                  </a:lnTo>
                  <a:lnTo>
                    <a:pt x="9" y="181"/>
                  </a:lnTo>
                  <a:lnTo>
                    <a:pt x="10" y="180"/>
                  </a:lnTo>
                  <a:lnTo>
                    <a:pt x="10" y="180"/>
                  </a:lnTo>
                  <a:lnTo>
                    <a:pt x="31" y="136"/>
                  </a:lnTo>
                  <a:lnTo>
                    <a:pt x="52" y="91"/>
                  </a:lnTo>
                  <a:lnTo>
                    <a:pt x="64" y="70"/>
                  </a:lnTo>
                  <a:lnTo>
                    <a:pt x="77" y="49"/>
                  </a:lnTo>
                  <a:lnTo>
                    <a:pt x="90" y="30"/>
                  </a:lnTo>
                  <a:lnTo>
                    <a:pt x="104" y="10"/>
                  </a:lnTo>
                  <a:lnTo>
                    <a:pt x="104" y="10"/>
                  </a:lnTo>
                  <a:lnTo>
                    <a:pt x="106" y="7"/>
                  </a:lnTo>
                  <a:lnTo>
                    <a:pt x="106" y="5"/>
                  </a:lnTo>
                  <a:lnTo>
                    <a:pt x="104" y="1"/>
                  </a:lnTo>
                  <a:lnTo>
                    <a:pt x="103" y="0"/>
                  </a:lnTo>
                  <a:lnTo>
                    <a:pt x="100" y="0"/>
                  </a:lnTo>
                  <a:lnTo>
                    <a:pt x="99" y="0"/>
                  </a:lnTo>
                  <a:lnTo>
                    <a:pt x="97" y="2"/>
                  </a:lnTo>
                  <a:lnTo>
                    <a:pt x="97"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7" name="Freeform 566">
              <a:extLst>
                <a:ext uri="{FF2B5EF4-FFF2-40B4-BE49-F238E27FC236}">
                  <a16:creationId xmlns:a16="http://schemas.microsoft.com/office/drawing/2014/main" id="{38FF743D-D66D-11A2-103A-5699A6BE1CA7}"/>
                </a:ext>
              </a:extLst>
            </p:cNvPr>
            <p:cNvSpPr/>
            <p:nvPr/>
          </p:nvSpPr>
          <p:spPr bwMode="auto">
            <a:xfrm>
              <a:off x="3425826" y="2533650"/>
              <a:ext cx="93663" cy="182563"/>
            </a:xfrm>
            <a:custGeom>
              <a:avLst/>
              <a:gdLst/>
              <a:ahLst/>
              <a:cxnLst>
                <a:cxn ang="0">
                  <a:pos x="225" y="5"/>
                </a:cxn>
                <a:cxn ang="0">
                  <a:pos x="221" y="19"/>
                </a:cxn>
                <a:cxn ang="0">
                  <a:pos x="216" y="22"/>
                </a:cxn>
                <a:cxn ang="0">
                  <a:pos x="213" y="26"/>
                </a:cxn>
                <a:cxn ang="0">
                  <a:pos x="202" y="52"/>
                </a:cxn>
                <a:cxn ang="0">
                  <a:pos x="196" y="68"/>
                </a:cxn>
                <a:cxn ang="0">
                  <a:pos x="170" y="114"/>
                </a:cxn>
                <a:cxn ang="0">
                  <a:pos x="137" y="167"/>
                </a:cxn>
                <a:cxn ang="0">
                  <a:pos x="104" y="222"/>
                </a:cxn>
                <a:cxn ang="0">
                  <a:pos x="73" y="277"/>
                </a:cxn>
                <a:cxn ang="0">
                  <a:pos x="46" y="333"/>
                </a:cxn>
                <a:cxn ang="0">
                  <a:pos x="34" y="362"/>
                </a:cxn>
                <a:cxn ang="0">
                  <a:pos x="13" y="422"/>
                </a:cxn>
                <a:cxn ang="0">
                  <a:pos x="1" y="451"/>
                </a:cxn>
                <a:cxn ang="0">
                  <a:pos x="0" y="455"/>
                </a:cxn>
                <a:cxn ang="0">
                  <a:pos x="5" y="459"/>
                </a:cxn>
                <a:cxn ang="0">
                  <a:pos x="9" y="459"/>
                </a:cxn>
                <a:cxn ang="0">
                  <a:pos x="10" y="456"/>
                </a:cxn>
                <a:cxn ang="0">
                  <a:pos x="32" y="403"/>
                </a:cxn>
                <a:cxn ang="0">
                  <a:pos x="52" y="348"/>
                </a:cxn>
                <a:cxn ang="0">
                  <a:pos x="68" y="311"/>
                </a:cxn>
                <a:cxn ang="0">
                  <a:pos x="106" y="243"/>
                </a:cxn>
                <a:cxn ang="0">
                  <a:pos x="125" y="209"/>
                </a:cxn>
                <a:cxn ang="0">
                  <a:pos x="196" y="93"/>
                </a:cxn>
                <a:cxn ang="0">
                  <a:pos x="209" y="65"/>
                </a:cxn>
                <a:cxn ang="0">
                  <a:pos x="221" y="38"/>
                </a:cxn>
                <a:cxn ang="0">
                  <a:pos x="230" y="22"/>
                </a:cxn>
                <a:cxn ang="0">
                  <a:pos x="235" y="5"/>
                </a:cxn>
                <a:cxn ang="0">
                  <a:pos x="235" y="2"/>
                </a:cxn>
                <a:cxn ang="0">
                  <a:pos x="233" y="0"/>
                </a:cxn>
                <a:cxn ang="0">
                  <a:pos x="226" y="1"/>
                </a:cxn>
                <a:cxn ang="0">
                  <a:pos x="225" y="5"/>
                </a:cxn>
              </a:cxnLst>
              <a:rect l="0" t="0" r="r" b="b"/>
              <a:pathLst>
                <a:path w="235" h="459">
                  <a:moveTo>
                    <a:pt x="225" y="5"/>
                  </a:moveTo>
                  <a:lnTo>
                    <a:pt x="225" y="5"/>
                  </a:lnTo>
                  <a:lnTo>
                    <a:pt x="222" y="16"/>
                  </a:lnTo>
                  <a:lnTo>
                    <a:pt x="221" y="19"/>
                  </a:lnTo>
                  <a:lnTo>
                    <a:pt x="220" y="21"/>
                  </a:lnTo>
                  <a:lnTo>
                    <a:pt x="216" y="22"/>
                  </a:lnTo>
                  <a:lnTo>
                    <a:pt x="214" y="23"/>
                  </a:lnTo>
                  <a:lnTo>
                    <a:pt x="213" y="26"/>
                  </a:lnTo>
                  <a:lnTo>
                    <a:pt x="213" y="26"/>
                  </a:lnTo>
                  <a:lnTo>
                    <a:pt x="202" y="52"/>
                  </a:lnTo>
                  <a:lnTo>
                    <a:pt x="202" y="52"/>
                  </a:lnTo>
                  <a:lnTo>
                    <a:pt x="196" y="68"/>
                  </a:lnTo>
                  <a:lnTo>
                    <a:pt x="188" y="84"/>
                  </a:lnTo>
                  <a:lnTo>
                    <a:pt x="170" y="114"/>
                  </a:lnTo>
                  <a:lnTo>
                    <a:pt x="170" y="114"/>
                  </a:lnTo>
                  <a:lnTo>
                    <a:pt x="137" y="167"/>
                  </a:lnTo>
                  <a:lnTo>
                    <a:pt x="104" y="222"/>
                  </a:lnTo>
                  <a:lnTo>
                    <a:pt x="104" y="222"/>
                  </a:lnTo>
                  <a:lnTo>
                    <a:pt x="89" y="250"/>
                  </a:lnTo>
                  <a:lnTo>
                    <a:pt x="73" y="277"/>
                  </a:lnTo>
                  <a:lnTo>
                    <a:pt x="59" y="305"/>
                  </a:lnTo>
                  <a:lnTo>
                    <a:pt x="46" y="333"/>
                  </a:lnTo>
                  <a:lnTo>
                    <a:pt x="46" y="333"/>
                  </a:lnTo>
                  <a:lnTo>
                    <a:pt x="34" y="362"/>
                  </a:lnTo>
                  <a:lnTo>
                    <a:pt x="23" y="392"/>
                  </a:lnTo>
                  <a:lnTo>
                    <a:pt x="13" y="422"/>
                  </a:lnTo>
                  <a:lnTo>
                    <a:pt x="1" y="451"/>
                  </a:lnTo>
                  <a:lnTo>
                    <a:pt x="1" y="451"/>
                  </a:lnTo>
                  <a:lnTo>
                    <a:pt x="0" y="454"/>
                  </a:lnTo>
                  <a:lnTo>
                    <a:pt x="0" y="455"/>
                  </a:lnTo>
                  <a:lnTo>
                    <a:pt x="2" y="459"/>
                  </a:lnTo>
                  <a:lnTo>
                    <a:pt x="5" y="459"/>
                  </a:lnTo>
                  <a:lnTo>
                    <a:pt x="8" y="459"/>
                  </a:lnTo>
                  <a:lnTo>
                    <a:pt x="9" y="459"/>
                  </a:lnTo>
                  <a:lnTo>
                    <a:pt x="10" y="456"/>
                  </a:lnTo>
                  <a:lnTo>
                    <a:pt x="10" y="456"/>
                  </a:lnTo>
                  <a:lnTo>
                    <a:pt x="22" y="430"/>
                  </a:lnTo>
                  <a:lnTo>
                    <a:pt x="32" y="403"/>
                  </a:lnTo>
                  <a:lnTo>
                    <a:pt x="42" y="375"/>
                  </a:lnTo>
                  <a:lnTo>
                    <a:pt x="52" y="348"/>
                  </a:lnTo>
                  <a:lnTo>
                    <a:pt x="52" y="348"/>
                  </a:lnTo>
                  <a:lnTo>
                    <a:pt x="68" y="311"/>
                  </a:lnTo>
                  <a:lnTo>
                    <a:pt x="86" y="277"/>
                  </a:lnTo>
                  <a:lnTo>
                    <a:pt x="106" y="243"/>
                  </a:lnTo>
                  <a:lnTo>
                    <a:pt x="125" y="209"/>
                  </a:lnTo>
                  <a:lnTo>
                    <a:pt x="125" y="209"/>
                  </a:lnTo>
                  <a:lnTo>
                    <a:pt x="161" y="152"/>
                  </a:lnTo>
                  <a:lnTo>
                    <a:pt x="196" y="93"/>
                  </a:lnTo>
                  <a:lnTo>
                    <a:pt x="196" y="93"/>
                  </a:lnTo>
                  <a:lnTo>
                    <a:pt x="209" y="65"/>
                  </a:lnTo>
                  <a:lnTo>
                    <a:pt x="221" y="38"/>
                  </a:lnTo>
                  <a:lnTo>
                    <a:pt x="221" y="38"/>
                  </a:lnTo>
                  <a:lnTo>
                    <a:pt x="225" y="30"/>
                  </a:lnTo>
                  <a:lnTo>
                    <a:pt x="230" y="22"/>
                  </a:lnTo>
                  <a:lnTo>
                    <a:pt x="234" y="14"/>
                  </a:lnTo>
                  <a:lnTo>
                    <a:pt x="235" y="5"/>
                  </a:lnTo>
                  <a:lnTo>
                    <a:pt x="235" y="5"/>
                  </a:lnTo>
                  <a:lnTo>
                    <a:pt x="235" y="2"/>
                  </a:lnTo>
                  <a:lnTo>
                    <a:pt x="234" y="1"/>
                  </a:lnTo>
                  <a:lnTo>
                    <a:pt x="233" y="0"/>
                  </a:lnTo>
                  <a:lnTo>
                    <a:pt x="230" y="0"/>
                  </a:lnTo>
                  <a:lnTo>
                    <a:pt x="226" y="1"/>
                  </a:lnTo>
                  <a:lnTo>
                    <a:pt x="225" y="2"/>
                  </a:lnTo>
                  <a:lnTo>
                    <a:pt x="225" y="5"/>
                  </a:lnTo>
                  <a:lnTo>
                    <a:pt x="225"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8" name="Freeform 567">
              <a:extLst>
                <a:ext uri="{FF2B5EF4-FFF2-40B4-BE49-F238E27FC236}">
                  <a16:creationId xmlns:a16="http://schemas.microsoft.com/office/drawing/2014/main" id="{E253DD3A-B2CF-D38C-044F-BC386F08CB95}"/>
                </a:ext>
              </a:extLst>
            </p:cNvPr>
            <p:cNvSpPr/>
            <p:nvPr/>
          </p:nvSpPr>
          <p:spPr bwMode="auto">
            <a:xfrm>
              <a:off x="3451226" y="2587625"/>
              <a:ext cx="73025" cy="128588"/>
            </a:xfrm>
            <a:custGeom>
              <a:avLst/>
              <a:gdLst/>
              <a:ahLst/>
              <a:cxnLst>
                <a:cxn ang="0">
                  <a:pos x="173" y="2"/>
                </a:cxn>
                <a:cxn ang="0">
                  <a:pos x="173" y="2"/>
                </a:cxn>
                <a:cxn ang="0">
                  <a:pos x="167" y="17"/>
                </a:cxn>
                <a:cxn ang="0">
                  <a:pos x="162" y="33"/>
                </a:cxn>
                <a:cxn ang="0">
                  <a:pos x="162" y="33"/>
                </a:cxn>
                <a:cxn ang="0">
                  <a:pos x="152" y="51"/>
                </a:cxn>
                <a:cxn ang="0">
                  <a:pos x="141" y="70"/>
                </a:cxn>
                <a:cxn ang="0">
                  <a:pos x="141" y="70"/>
                </a:cxn>
                <a:cxn ang="0">
                  <a:pos x="131" y="89"/>
                </a:cxn>
                <a:cxn ang="0">
                  <a:pos x="120" y="107"/>
                </a:cxn>
                <a:cxn ang="0">
                  <a:pos x="97" y="144"/>
                </a:cxn>
                <a:cxn ang="0">
                  <a:pos x="97" y="144"/>
                </a:cxn>
                <a:cxn ang="0">
                  <a:pos x="69" y="186"/>
                </a:cxn>
                <a:cxn ang="0">
                  <a:pos x="43" y="227"/>
                </a:cxn>
                <a:cxn ang="0">
                  <a:pos x="31" y="248"/>
                </a:cxn>
                <a:cxn ang="0">
                  <a:pos x="19" y="271"/>
                </a:cxn>
                <a:cxn ang="0">
                  <a:pos x="9" y="293"/>
                </a:cxn>
                <a:cxn ang="0">
                  <a:pos x="1" y="316"/>
                </a:cxn>
                <a:cxn ang="0">
                  <a:pos x="1" y="316"/>
                </a:cxn>
                <a:cxn ang="0">
                  <a:pos x="0" y="319"/>
                </a:cxn>
                <a:cxn ang="0">
                  <a:pos x="1" y="320"/>
                </a:cxn>
                <a:cxn ang="0">
                  <a:pos x="2" y="322"/>
                </a:cxn>
                <a:cxn ang="0">
                  <a:pos x="4" y="323"/>
                </a:cxn>
                <a:cxn ang="0">
                  <a:pos x="9" y="323"/>
                </a:cxn>
                <a:cxn ang="0">
                  <a:pos x="10" y="322"/>
                </a:cxn>
                <a:cxn ang="0">
                  <a:pos x="12" y="319"/>
                </a:cxn>
                <a:cxn ang="0">
                  <a:pos x="12" y="319"/>
                </a:cxn>
                <a:cxn ang="0">
                  <a:pos x="21" y="297"/>
                </a:cxn>
                <a:cxn ang="0">
                  <a:pos x="30" y="274"/>
                </a:cxn>
                <a:cxn ang="0">
                  <a:pos x="42" y="252"/>
                </a:cxn>
                <a:cxn ang="0">
                  <a:pos x="53" y="231"/>
                </a:cxn>
                <a:cxn ang="0">
                  <a:pos x="80" y="189"/>
                </a:cxn>
                <a:cxn ang="0">
                  <a:pos x="106" y="149"/>
                </a:cxn>
                <a:cxn ang="0">
                  <a:pos x="106" y="149"/>
                </a:cxn>
                <a:cxn ang="0">
                  <a:pos x="129" y="114"/>
                </a:cxn>
                <a:cxn ang="0">
                  <a:pos x="150" y="76"/>
                </a:cxn>
                <a:cxn ang="0">
                  <a:pos x="150" y="76"/>
                </a:cxn>
                <a:cxn ang="0">
                  <a:pos x="159" y="59"/>
                </a:cxn>
                <a:cxn ang="0">
                  <a:pos x="167" y="42"/>
                </a:cxn>
                <a:cxn ang="0">
                  <a:pos x="182" y="9"/>
                </a:cxn>
                <a:cxn ang="0">
                  <a:pos x="182" y="9"/>
                </a:cxn>
                <a:cxn ang="0">
                  <a:pos x="183" y="6"/>
                </a:cxn>
                <a:cxn ang="0">
                  <a:pos x="183" y="4"/>
                </a:cxn>
                <a:cxn ang="0">
                  <a:pos x="180" y="1"/>
                </a:cxn>
                <a:cxn ang="0">
                  <a:pos x="178" y="0"/>
                </a:cxn>
                <a:cxn ang="0">
                  <a:pos x="175" y="0"/>
                </a:cxn>
                <a:cxn ang="0">
                  <a:pos x="174" y="1"/>
                </a:cxn>
                <a:cxn ang="0">
                  <a:pos x="173" y="2"/>
                </a:cxn>
                <a:cxn ang="0">
                  <a:pos x="173" y="2"/>
                </a:cxn>
              </a:cxnLst>
              <a:rect l="0" t="0" r="r" b="b"/>
              <a:pathLst>
                <a:path w="183" h="323">
                  <a:moveTo>
                    <a:pt x="173" y="2"/>
                  </a:moveTo>
                  <a:lnTo>
                    <a:pt x="173" y="2"/>
                  </a:lnTo>
                  <a:lnTo>
                    <a:pt x="167" y="17"/>
                  </a:lnTo>
                  <a:lnTo>
                    <a:pt x="162" y="33"/>
                  </a:lnTo>
                  <a:lnTo>
                    <a:pt x="162" y="33"/>
                  </a:lnTo>
                  <a:lnTo>
                    <a:pt x="152" y="51"/>
                  </a:lnTo>
                  <a:lnTo>
                    <a:pt x="141" y="70"/>
                  </a:lnTo>
                  <a:lnTo>
                    <a:pt x="141" y="70"/>
                  </a:lnTo>
                  <a:lnTo>
                    <a:pt x="131" y="89"/>
                  </a:lnTo>
                  <a:lnTo>
                    <a:pt x="120" y="107"/>
                  </a:lnTo>
                  <a:lnTo>
                    <a:pt x="97" y="144"/>
                  </a:lnTo>
                  <a:lnTo>
                    <a:pt x="97" y="144"/>
                  </a:lnTo>
                  <a:lnTo>
                    <a:pt x="69" y="186"/>
                  </a:lnTo>
                  <a:lnTo>
                    <a:pt x="43" y="227"/>
                  </a:lnTo>
                  <a:lnTo>
                    <a:pt x="31" y="248"/>
                  </a:lnTo>
                  <a:lnTo>
                    <a:pt x="19" y="271"/>
                  </a:lnTo>
                  <a:lnTo>
                    <a:pt x="9" y="293"/>
                  </a:lnTo>
                  <a:lnTo>
                    <a:pt x="1" y="316"/>
                  </a:lnTo>
                  <a:lnTo>
                    <a:pt x="1" y="316"/>
                  </a:lnTo>
                  <a:lnTo>
                    <a:pt x="0" y="319"/>
                  </a:lnTo>
                  <a:lnTo>
                    <a:pt x="1" y="320"/>
                  </a:lnTo>
                  <a:lnTo>
                    <a:pt x="2" y="322"/>
                  </a:lnTo>
                  <a:lnTo>
                    <a:pt x="4" y="323"/>
                  </a:lnTo>
                  <a:lnTo>
                    <a:pt x="9" y="323"/>
                  </a:lnTo>
                  <a:lnTo>
                    <a:pt x="10" y="322"/>
                  </a:lnTo>
                  <a:lnTo>
                    <a:pt x="12" y="319"/>
                  </a:lnTo>
                  <a:lnTo>
                    <a:pt x="12" y="319"/>
                  </a:lnTo>
                  <a:lnTo>
                    <a:pt x="21" y="297"/>
                  </a:lnTo>
                  <a:lnTo>
                    <a:pt x="30" y="274"/>
                  </a:lnTo>
                  <a:lnTo>
                    <a:pt x="42" y="252"/>
                  </a:lnTo>
                  <a:lnTo>
                    <a:pt x="53" y="231"/>
                  </a:lnTo>
                  <a:lnTo>
                    <a:pt x="80" y="189"/>
                  </a:lnTo>
                  <a:lnTo>
                    <a:pt x="106" y="149"/>
                  </a:lnTo>
                  <a:lnTo>
                    <a:pt x="106" y="149"/>
                  </a:lnTo>
                  <a:lnTo>
                    <a:pt x="129" y="114"/>
                  </a:lnTo>
                  <a:lnTo>
                    <a:pt x="150" y="76"/>
                  </a:lnTo>
                  <a:lnTo>
                    <a:pt x="150" y="76"/>
                  </a:lnTo>
                  <a:lnTo>
                    <a:pt x="159" y="59"/>
                  </a:lnTo>
                  <a:lnTo>
                    <a:pt x="167" y="42"/>
                  </a:lnTo>
                  <a:lnTo>
                    <a:pt x="182" y="9"/>
                  </a:lnTo>
                  <a:lnTo>
                    <a:pt x="182" y="9"/>
                  </a:lnTo>
                  <a:lnTo>
                    <a:pt x="183" y="6"/>
                  </a:lnTo>
                  <a:lnTo>
                    <a:pt x="183" y="4"/>
                  </a:lnTo>
                  <a:lnTo>
                    <a:pt x="180" y="1"/>
                  </a:lnTo>
                  <a:lnTo>
                    <a:pt x="178" y="0"/>
                  </a:lnTo>
                  <a:lnTo>
                    <a:pt x="175" y="0"/>
                  </a:lnTo>
                  <a:lnTo>
                    <a:pt x="174" y="1"/>
                  </a:lnTo>
                  <a:lnTo>
                    <a:pt x="173" y="2"/>
                  </a:lnTo>
                  <a:lnTo>
                    <a:pt x="17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09" name="Freeform 568">
              <a:extLst>
                <a:ext uri="{FF2B5EF4-FFF2-40B4-BE49-F238E27FC236}">
                  <a16:creationId xmlns:a16="http://schemas.microsoft.com/office/drawing/2014/main" id="{23BFBAA8-5F4E-D463-82BF-8194FFFE5BE5}"/>
                </a:ext>
              </a:extLst>
            </p:cNvPr>
            <p:cNvSpPr/>
            <p:nvPr/>
          </p:nvSpPr>
          <p:spPr bwMode="auto">
            <a:xfrm>
              <a:off x="3473451" y="2630488"/>
              <a:ext cx="50800" cy="84138"/>
            </a:xfrm>
            <a:custGeom>
              <a:avLst/>
              <a:gdLst/>
              <a:ahLst/>
              <a:cxnLst>
                <a:cxn ang="0">
                  <a:pos x="116" y="3"/>
                </a:cxn>
                <a:cxn ang="0">
                  <a:pos x="116" y="3"/>
                </a:cxn>
                <a:cxn ang="0">
                  <a:pos x="109" y="13"/>
                </a:cxn>
                <a:cxn ang="0">
                  <a:pos x="102" y="25"/>
                </a:cxn>
                <a:cxn ang="0">
                  <a:pos x="97" y="37"/>
                </a:cxn>
                <a:cxn ang="0">
                  <a:pos x="91" y="48"/>
                </a:cxn>
                <a:cxn ang="0">
                  <a:pos x="91" y="48"/>
                </a:cxn>
                <a:cxn ang="0">
                  <a:pos x="75" y="76"/>
                </a:cxn>
                <a:cxn ang="0">
                  <a:pos x="59" y="105"/>
                </a:cxn>
                <a:cxn ang="0">
                  <a:pos x="59" y="105"/>
                </a:cxn>
                <a:cxn ang="0">
                  <a:pos x="42" y="128"/>
                </a:cxn>
                <a:cxn ang="0">
                  <a:pos x="27" y="153"/>
                </a:cxn>
                <a:cxn ang="0">
                  <a:pos x="19" y="166"/>
                </a:cxn>
                <a:cxn ang="0">
                  <a:pos x="11" y="179"/>
                </a:cxn>
                <a:cxn ang="0">
                  <a:pos x="6" y="192"/>
                </a:cxn>
                <a:cxn ang="0">
                  <a:pos x="0" y="205"/>
                </a:cxn>
                <a:cxn ang="0">
                  <a:pos x="0" y="205"/>
                </a:cxn>
                <a:cxn ang="0">
                  <a:pos x="0" y="208"/>
                </a:cxn>
                <a:cxn ang="0">
                  <a:pos x="2" y="209"/>
                </a:cxn>
                <a:cxn ang="0">
                  <a:pos x="4" y="212"/>
                </a:cxn>
                <a:cxn ang="0">
                  <a:pos x="8" y="212"/>
                </a:cxn>
                <a:cxn ang="0">
                  <a:pos x="11" y="211"/>
                </a:cxn>
                <a:cxn ang="0">
                  <a:pos x="12" y="208"/>
                </a:cxn>
                <a:cxn ang="0">
                  <a:pos x="12" y="208"/>
                </a:cxn>
                <a:cxn ang="0">
                  <a:pos x="16" y="195"/>
                </a:cxn>
                <a:cxn ang="0">
                  <a:pos x="23" y="183"/>
                </a:cxn>
                <a:cxn ang="0">
                  <a:pos x="29" y="170"/>
                </a:cxn>
                <a:cxn ang="0">
                  <a:pos x="37" y="158"/>
                </a:cxn>
                <a:cxn ang="0">
                  <a:pos x="68" y="110"/>
                </a:cxn>
                <a:cxn ang="0">
                  <a:pos x="68" y="110"/>
                </a:cxn>
                <a:cxn ang="0">
                  <a:pos x="83" y="85"/>
                </a:cxn>
                <a:cxn ang="0">
                  <a:pos x="96" y="59"/>
                </a:cxn>
                <a:cxn ang="0">
                  <a:pos x="110" y="33"/>
                </a:cxn>
                <a:cxn ang="0">
                  <a:pos x="117" y="20"/>
                </a:cxn>
                <a:cxn ang="0">
                  <a:pos x="125" y="8"/>
                </a:cxn>
                <a:cxn ang="0">
                  <a:pos x="125" y="8"/>
                </a:cxn>
                <a:cxn ang="0">
                  <a:pos x="126" y="5"/>
                </a:cxn>
                <a:cxn ang="0">
                  <a:pos x="126" y="4"/>
                </a:cxn>
                <a:cxn ang="0">
                  <a:pos x="125" y="3"/>
                </a:cxn>
                <a:cxn ang="0">
                  <a:pos x="123" y="1"/>
                </a:cxn>
                <a:cxn ang="0">
                  <a:pos x="119" y="0"/>
                </a:cxn>
                <a:cxn ang="0">
                  <a:pos x="117" y="0"/>
                </a:cxn>
                <a:cxn ang="0">
                  <a:pos x="116" y="3"/>
                </a:cxn>
                <a:cxn ang="0">
                  <a:pos x="116" y="3"/>
                </a:cxn>
              </a:cxnLst>
              <a:rect l="0" t="0" r="r" b="b"/>
              <a:pathLst>
                <a:path w="126" h="212">
                  <a:moveTo>
                    <a:pt x="116" y="3"/>
                  </a:moveTo>
                  <a:lnTo>
                    <a:pt x="116" y="3"/>
                  </a:lnTo>
                  <a:lnTo>
                    <a:pt x="109" y="13"/>
                  </a:lnTo>
                  <a:lnTo>
                    <a:pt x="102" y="25"/>
                  </a:lnTo>
                  <a:lnTo>
                    <a:pt x="97" y="37"/>
                  </a:lnTo>
                  <a:lnTo>
                    <a:pt x="91" y="48"/>
                  </a:lnTo>
                  <a:lnTo>
                    <a:pt x="91" y="48"/>
                  </a:lnTo>
                  <a:lnTo>
                    <a:pt x="75" y="76"/>
                  </a:lnTo>
                  <a:lnTo>
                    <a:pt x="59" y="105"/>
                  </a:lnTo>
                  <a:lnTo>
                    <a:pt x="59" y="105"/>
                  </a:lnTo>
                  <a:lnTo>
                    <a:pt x="42" y="128"/>
                  </a:lnTo>
                  <a:lnTo>
                    <a:pt x="27" y="153"/>
                  </a:lnTo>
                  <a:lnTo>
                    <a:pt x="19" y="166"/>
                  </a:lnTo>
                  <a:lnTo>
                    <a:pt x="11" y="179"/>
                  </a:lnTo>
                  <a:lnTo>
                    <a:pt x="6" y="192"/>
                  </a:lnTo>
                  <a:lnTo>
                    <a:pt x="0" y="205"/>
                  </a:lnTo>
                  <a:lnTo>
                    <a:pt x="0" y="205"/>
                  </a:lnTo>
                  <a:lnTo>
                    <a:pt x="0" y="208"/>
                  </a:lnTo>
                  <a:lnTo>
                    <a:pt x="2" y="209"/>
                  </a:lnTo>
                  <a:lnTo>
                    <a:pt x="4" y="212"/>
                  </a:lnTo>
                  <a:lnTo>
                    <a:pt x="8" y="212"/>
                  </a:lnTo>
                  <a:lnTo>
                    <a:pt x="11" y="211"/>
                  </a:lnTo>
                  <a:lnTo>
                    <a:pt x="12" y="208"/>
                  </a:lnTo>
                  <a:lnTo>
                    <a:pt x="12" y="208"/>
                  </a:lnTo>
                  <a:lnTo>
                    <a:pt x="16" y="195"/>
                  </a:lnTo>
                  <a:lnTo>
                    <a:pt x="23" y="183"/>
                  </a:lnTo>
                  <a:lnTo>
                    <a:pt x="29" y="170"/>
                  </a:lnTo>
                  <a:lnTo>
                    <a:pt x="37" y="158"/>
                  </a:lnTo>
                  <a:lnTo>
                    <a:pt x="68" y="110"/>
                  </a:lnTo>
                  <a:lnTo>
                    <a:pt x="68" y="110"/>
                  </a:lnTo>
                  <a:lnTo>
                    <a:pt x="83" y="85"/>
                  </a:lnTo>
                  <a:lnTo>
                    <a:pt x="96" y="59"/>
                  </a:lnTo>
                  <a:lnTo>
                    <a:pt x="110" y="33"/>
                  </a:lnTo>
                  <a:lnTo>
                    <a:pt x="117" y="20"/>
                  </a:lnTo>
                  <a:lnTo>
                    <a:pt x="125" y="8"/>
                  </a:lnTo>
                  <a:lnTo>
                    <a:pt x="125" y="8"/>
                  </a:lnTo>
                  <a:lnTo>
                    <a:pt x="126" y="5"/>
                  </a:lnTo>
                  <a:lnTo>
                    <a:pt x="126" y="4"/>
                  </a:lnTo>
                  <a:lnTo>
                    <a:pt x="125" y="3"/>
                  </a:lnTo>
                  <a:lnTo>
                    <a:pt x="123" y="1"/>
                  </a:lnTo>
                  <a:lnTo>
                    <a:pt x="119" y="0"/>
                  </a:lnTo>
                  <a:lnTo>
                    <a:pt x="117" y="0"/>
                  </a:lnTo>
                  <a:lnTo>
                    <a:pt x="116" y="3"/>
                  </a:lnTo>
                  <a:lnTo>
                    <a:pt x="116"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0" name="Freeform 569">
              <a:extLst>
                <a:ext uri="{FF2B5EF4-FFF2-40B4-BE49-F238E27FC236}">
                  <a16:creationId xmlns:a16="http://schemas.microsoft.com/office/drawing/2014/main" id="{46B999ED-AA6B-F137-B394-CCC2286F917E}"/>
                </a:ext>
              </a:extLst>
            </p:cNvPr>
            <p:cNvSpPr/>
            <p:nvPr/>
          </p:nvSpPr>
          <p:spPr bwMode="auto">
            <a:xfrm>
              <a:off x="3130551" y="2265363"/>
              <a:ext cx="30163" cy="57150"/>
            </a:xfrm>
            <a:custGeom>
              <a:avLst/>
              <a:gdLst/>
              <a:ahLst/>
              <a:cxnLst>
                <a:cxn ang="0">
                  <a:pos x="66" y="3"/>
                </a:cxn>
                <a:cxn ang="0">
                  <a:pos x="66" y="3"/>
                </a:cxn>
                <a:cxn ang="0">
                  <a:pos x="55" y="18"/>
                </a:cxn>
                <a:cxn ang="0">
                  <a:pos x="45" y="34"/>
                </a:cxn>
                <a:cxn ang="0">
                  <a:pos x="26" y="69"/>
                </a:cxn>
                <a:cxn ang="0">
                  <a:pos x="26" y="69"/>
                </a:cxn>
                <a:cxn ang="0">
                  <a:pos x="18" y="86"/>
                </a:cxn>
                <a:cxn ang="0">
                  <a:pos x="9" y="103"/>
                </a:cxn>
                <a:cxn ang="0">
                  <a:pos x="3" y="120"/>
                </a:cxn>
                <a:cxn ang="0">
                  <a:pos x="1" y="130"/>
                </a:cxn>
                <a:cxn ang="0">
                  <a:pos x="0" y="140"/>
                </a:cxn>
                <a:cxn ang="0">
                  <a:pos x="0" y="140"/>
                </a:cxn>
                <a:cxn ang="0">
                  <a:pos x="0" y="141"/>
                </a:cxn>
                <a:cxn ang="0">
                  <a:pos x="1" y="144"/>
                </a:cxn>
                <a:cxn ang="0">
                  <a:pos x="3" y="145"/>
                </a:cxn>
                <a:cxn ang="0">
                  <a:pos x="5" y="145"/>
                </a:cxn>
                <a:cxn ang="0">
                  <a:pos x="9" y="144"/>
                </a:cxn>
                <a:cxn ang="0">
                  <a:pos x="11" y="141"/>
                </a:cxn>
                <a:cxn ang="0">
                  <a:pos x="11" y="140"/>
                </a:cxn>
                <a:cxn ang="0">
                  <a:pos x="11" y="140"/>
                </a:cxn>
                <a:cxn ang="0">
                  <a:pos x="12" y="131"/>
                </a:cxn>
                <a:cxn ang="0">
                  <a:pos x="15" y="123"/>
                </a:cxn>
                <a:cxn ang="0">
                  <a:pos x="21" y="106"/>
                </a:cxn>
                <a:cxn ang="0">
                  <a:pos x="37" y="75"/>
                </a:cxn>
                <a:cxn ang="0">
                  <a:pos x="37" y="75"/>
                </a:cxn>
                <a:cxn ang="0">
                  <a:pos x="54" y="42"/>
                </a:cxn>
                <a:cxn ang="0">
                  <a:pos x="63" y="25"/>
                </a:cxn>
                <a:cxn ang="0">
                  <a:pos x="75" y="11"/>
                </a:cxn>
                <a:cxn ang="0">
                  <a:pos x="75" y="11"/>
                </a:cxn>
                <a:cxn ang="0">
                  <a:pos x="75" y="8"/>
                </a:cxn>
                <a:cxn ang="0">
                  <a:pos x="76" y="5"/>
                </a:cxn>
                <a:cxn ang="0">
                  <a:pos x="73" y="1"/>
                </a:cxn>
                <a:cxn ang="0">
                  <a:pos x="72" y="1"/>
                </a:cxn>
                <a:cxn ang="0">
                  <a:pos x="69" y="0"/>
                </a:cxn>
                <a:cxn ang="0">
                  <a:pos x="68" y="0"/>
                </a:cxn>
                <a:cxn ang="0">
                  <a:pos x="66" y="3"/>
                </a:cxn>
                <a:cxn ang="0">
                  <a:pos x="66" y="3"/>
                </a:cxn>
              </a:cxnLst>
              <a:rect l="0" t="0" r="r" b="b"/>
              <a:pathLst>
                <a:path w="76" h="145">
                  <a:moveTo>
                    <a:pt x="66" y="3"/>
                  </a:moveTo>
                  <a:lnTo>
                    <a:pt x="66" y="3"/>
                  </a:lnTo>
                  <a:lnTo>
                    <a:pt x="55" y="18"/>
                  </a:lnTo>
                  <a:lnTo>
                    <a:pt x="45" y="34"/>
                  </a:lnTo>
                  <a:lnTo>
                    <a:pt x="26" y="69"/>
                  </a:lnTo>
                  <a:lnTo>
                    <a:pt x="26" y="69"/>
                  </a:lnTo>
                  <a:lnTo>
                    <a:pt x="18" y="86"/>
                  </a:lnTo>
                  <a:lnTo>
                    <a:pt x="9" y="103"/>
                  </a:lnTo>
                  <a:lnTo>
                    <a:pt x="3" y="120"/>
                  </a:lnTo>
                  <a:lnTo>
                    <a:pt x="1" y="130"/>
                  </a:lnTo>
                  <a:lnTo>
                    <a:pt x="0" y="140"/>
                  </a:lnTo>
                  <a:lnTo>
                    <a:pt x="0" y="140"/>
                  </a:lnTo>
                  <a:lnTo>
                    <a:pt x="0" y="141"/>
                  </a:lnTo>
                  <a:lnTo>
                    <a:pt x="1" y="144"/>
                  </a:lnTo>
                  <a:lnTo>
                    <a:pt x="3" y="145"/>
                  </a:lnTo>
                  <a:lnTo>
                    <a:pt x="5" y="145"/>
                  </a:lnTo>
                  <a:lnTo>
                    <a:pt x="9" y="144"/>
                  </a:lnTo>
                  <a:lnTo>
                    <a:pt x="11" y="141"/>
                  </a:lnTo>
                  <a:lnTo>
                    <a:pt x="11" y="140"/>
                  </a:lnTo>
                  <a:lnTo>
                    <a:pt x="11" y="140"/>
                  </a:lnTo>
                  <a:lnTo>
                    <a:pt x="12" y="131"/>
                  </a:lnTo>
                  <a:lnTo>
                    <a:pt x="15" y="123"/>
                  </a:lnTo>
                  <a:lnTo>
                    <a:pt x="21" y="106"/>
                  </a:lnTo>
                  <a:lnTo>
                    <a:pt x="37" y="75"/>
                  </a:lnTo>
                  <a:lnTo>
                    <a:pt x="37" y="75"/>
                  </a:lnTo>
                  <a:lnTo>
                    <a:pt x="54" y="42"/>
                  </a:lnTo>
                  <a:lnTo>
                    <a:pt x="63" y="25"/>
                  </a:lnTo>
                  <a:lnTo>
                    <a:pt x="75" y="11"/>
                  </a:lnTo>
                  <a:lnTo>
                    <a:pt x="75" y="11"/>
                  </a:lnTo>
                  <a:lnTo>
                    <a:pt x="75" y="8"/>
                  </a:lnTo>
                  <a:lnTo>
                    <a:pt x="76" y="5"/>
                  </a:lnTo>
                  <a:lnTo>
                    <a:pt x="73" y="1"/>
                  </a:lnTo>
                  <a:lnTo>
                    <a:pt x="72" y="1"/>
                  </a:lnTo>
                  <a:lnTo>
                    <a:pt x="69" y="0"/>
                  </a:lnTo>
                  <a:lnTo>
                    <a:pt x="68" y="0"/>
                  </a:lnTo>
                  <a:lnTo>
                    <a:pt x="66" y="3"/>
                  </a:lnTo>
                  <a:lnTo>
                    <a:pt x="66"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1" name="Freeform 570">
              <a:extLst>
                <a:ext uri="{FF2B5EF4-FFF2-40B4-BE49-F238E27FC236}">
                  <a16:creationId xmlns:a16="http://schemas.microsoft.com/office/drawing/2014/main" id="{FC8CA0E9-3F40-B643-507A-6195BAA7D5DC}"/>
                </a:ext>
              </a:extLst>
            </p:cNvPr>
            <p:cNvSpPr/>
            <p:nvPr/>
          </p:nvSpPr>
          <p:spPr bwMode="auto">
            <a:xfrm>
              <a:off x="3179763" y="2255838"/>
              <a:ext cx="30163" cy="46038"/>
            </a:xfrm>
            <a:custGeom>
              <a:avLst/>
              <a:gdLst/>
              <a:ahLst/>
              <a:cxnLst>
                <a:cxn ang="0">
                  <a:pos x="65" y="2"/>
                </a:cxn>
                <a:cxn ang="0">
                  <a:pos x="65" y="2"/>
                </a:cxn>
                <a:cxn ang="0">
                  <a:pos x="56" y="14"/>
                </a:cxn>
                <a:cxn ang="0">
                  <a:pos x="47" y="26"/>
                </a:cxn>
                <a:cxn ang="0">
                  <a:pos x="39" y="36"/>
                </a:cxn>
                <a:cxn ang="0">
                  <a:pos x="31" y="50"/>
                </a:cxn>
                <a:cxn ang="0">
                  <a:pos x="31" y="50"/>
                </a:cxn>
                <a:cxn ang="0">
                  <a:pos x="23" y="64"/>
                </a:cxn>
                <a:cxn ang="0">
                  <a:pos x="14" y="77"/>
                </a:cxn>
                <a:cxn ang="0">
                  <a:pos x="6" y="91"/>
                </a:cxn>
                <a:cxn ang="0">
                  <a:pos x="0" y="107"/>
                </a:cxn>
                <a:cxn ang="0">
                  <a:pos x="0" y="107"/>
                </a:cxn>
                <a:cxn ang="0">
                  <a:pos x="0" y="110"/>
                </a:cxn>
                <a:cxn ang="0">
                  <a:pos x="0" y="111"/>
                </a:cxn>
                <a:cxn ang="0">
                  <a:pos x="4" y="114"/>
                </a:cxn>
                <a:cxn ang="0">
                  <a:pos x="8" y="114"/>
                </a:cxn>
                <a:cxn ang="0">
                  <a:pos x="9" y="112"/>
                </a:cxn>
                <a:cxn ang="0">
                  <a:pos x="10" y="110"/>
                </a:cxn>
                <a:cxn ang="0">
                  <a:pos x="10" y="110"/>
                </a:cxn>
                <a:cxn ang="0">
                  <a:pos x="13" y="102"/>
                </a:cxn>
                <a:cxn ang="0">
                  <a:pos x="17" y="95"/>
                </a:cxn>
                <a:cxn ang="0">
                  <a:pos x="25" y="82"/>
                </a:cxn>
                <a:cxn ang="0">
                  <a:pos x="34" y="69"/>
                </a:cxn>
                <a:cxn ang="0">
                  <a:pos x="40" y="55"/>
                </a:cxn>
                <a:cxn ang="0">
                  <a:pos x="40" y="55"/>
                </a:cxn>
                <a:cxn ang="0">
                  <a:pos x="44" y="48"/>
                </a:cxn>
                <a:cxn ang="0">
                  <a:pos x="48" y="42"/>
                </a:cxn>
                <a:cxn ang="0">
                  <a:pos x="57" y="31"/>
                </a:cxn>
                <a:cxn ang="0">
                  <a:pos x="66" y="19"/>
                </a:cxn>
                <a:cxn ang="0">
                  <a:pos x="74" y="9"/>
                </a:cxn>
                <a:cxn ang="0">
                  <a:pos x="74" y="9"/>
                </a:cxn>
                <a:cxn ang="0">
                  <a:pos x="76" y="6"/>
                </a:cxn>
                <a:cxn ang="0">
                  <a:pos x="76" y="4"/>
                </a:cxn>
                <a:cxn ang="0">
                  <a:pos x="73" y="1"/>
                </a:cxn>
                <a:cxn ang="0">
                  <a:pos x="69" y="0"/>
                </a:cxn>
                <a:cxn ang="0">
                  <a:pos x="66" y="1"/>
                </a:cxn>
                <a:cxn ang="0">
                  <a:pos x="65" y="2"/>
                </a:cxn>
                <a:cxn ang="0">
                  <a:pos x="65" y="2"/>
                </a:cxn>
              </a:cxnLst>
              <a:rect l="0" t="0" r="r" b="b"/>
              <a:pathLst>
                <a:path w="76" h="114">
                  <a:moveTo>
                    <a:pt x="65" y="2"/>
                  </a:moveTo>
                  <a:lnTo>
                    <a:pt x="65" y="2"/>
                  </a:lnTo>
                  <a:lnTo>
                    <a:pt x="56" y="14"/>
                  </a:lnTo>
                  <a:lnTo>
                    <a:pt x="47" y="26"/>
                  </a:lnTo>
                  <a:lnTo>
                    <a:pt x="39" y="36"/>
                  </a:lnTo>
                  <a:lnTo>
                    <a:pt x="31" y="50"/>
                  </a:lnTo>
                  <a:lnTo>
                    <a:pt x="31" y="50"/>
                  </a:lnTo>
                  <a:lnTo>
                    <a:pt x="23" y="64"/>
                  </a:lnTo>
                  <a:lnTo>
                    <a:pt x="14" y="77"/>
                  </a:lnTo>
                  <a:lnTo>
                    <a:pt x="6" y="91"/>
                  </a:lnTo>
                  <a:lnTo>
                    <a:pt x="0" y="107"/>
                  </a:lnTo>
                  <a:lnTo>
                    <a:pt x="0" y="107"/>
                  </a:lnTo>
                  <a:lnTo>
                    <a:pt x="0" y="110"/>
                  </a:lnTo>
                  <a:lnTo>
                    <a:pt x="0" y="111"/>
                  </a:lnTo>
                  <a:lnTo>
                    <a:pt x="4" y="114"/>
                  </a:lnTo>
                  <a:lnTo>
                    <a:pt x="8" y="114"/>
                  </a:lnTo>
                  <a:lnTo>
                    <a:pt x="9" y="112"/>
                  </a:lnTo>
                  <a:lnTo>
                    <a:pt x="10" y="110"/>
                  </a:lnTo>
                  <a:lnTo>
                    <a:pt x="10" y="110"/>
                  </a:lnTo>
                  <a:lnTo>
                    <a:pt x="13" y="102"/>
                  </a:lnTo>
                  <a:lnTo>
                    <a:pt x="17" y="95"/>
                  </a:lnTo>
                  <a:lnTo>
                    <a:pt x="25" y="82"/>
                  </a:lnTo>
                  <a:lnTo>
                    <a:pt x="34" y="69"/>
                  </a:lnTo>
                  <a:lnTo>
                    <a:pt x="40" y="55"/>
                  </a:lnTo>
                  <a:lnTo>
                    <a:pt x="40" y="55"/>
                  </a:lnTo>
                  <a:lnTo>
                    <a:pt x="44" y="48"/>
                  </a:lnTo>
                  <a:lnTo>
                    <a:pt x="48" y="42"/>
                  </a:lnTo>
                  <a:lnTo>
                    <a:pt x="57" y="31"/>
                  </a:lnTo>
                  <a:lnTo>
                    <a:pt x="66" y="19"/>
                  </a:lnTo>
                  <a:lnTo>
                    <a:pt x="74" y="9"/>
                  </a:lnTo>
                  <a:lnTo>
                    <a:pt x="74" y="9"/>
                  </a:lnTo>
                  <a:lnTo>
                    <a:pt x="76" y="6"/>
                  </a:lnTo>
                  <a:lnTo>
                    <a:pt x="76" y="4"/>
                  </a:lnTo>
                  <a:lnTo>
                    <a:pt x="73" y="1"/>
                  </a:lnTo>
                  <a:lnTo>
                    <a:pt x="69" y="0"/>
                  </a:lnTo>
                  <a:lnTo>
                    <a:pt x="66" y="1"/>
                  </a:lnTo>
                  <a:lnTo>
                    <a:pt x="65" y="2"/>
                  </a:lnTo>
                  <a:lnTo>
                    <a:pt x="6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2" name="Freeform 571">
              <a:extLst>
                <a:ext uri="{FF2B5EF4-FFF2-40B4-BE49-F238E27FC236}">
                  <a16:creationId xmlns:a16="http://schemas.microsoft.com/office/drawing/2014/main" id="{9673B5AC-08C2-4D0C-34A5-6AA66E62B121}"/>
                </a:ext>
              </a:extLst>
            </p:cNvPr>
            <p:cNvSpPr/>
            <p:nvPr/>
          </p:nvSpPr>
          <p:spPr bwMode="auto">
            <a:xfrm>
              <a:off x="3227388" y="2262188"/>
              <a:ext cx="19050" cy="31750"/>
            </a:xfrm>
            <a:custGeom>
              <a:avLst/>
              <a:gdLst/>
              <a:ahLst/>
              <a:cxnLst>
                <a:cxn ang="0">
                  <a:pos x="36" y="3"/>
                </a:cxn>
                <a:cxn ang="0">
                  <a:pos x="36" y="3"/>
                </a:cxn>
                <a:cxn ang="0">
                  <a:pos x="30" y="11"/>
                </a:cxn>
                <a:cxn ang="0">
                  <a:pos x="27" y="20"/>
                </a:cxn>
                <a:cxn ang="0">
                  <a:pos x="23" y="29"/>
                </a:cxn>
                <a:cxn ang="0">
                  <a:pos x="17" y="38"/>
                </a:cxn>
                <a:cxn ang="0">
                  <a:pos x="17" y="38"/>
                </a:cxn>
                <a:cxn ang="0">
                  <a:pos x="7" y="55"/>
                </a:cxn>
                <a:cxn ang="0">
                  <a:pos x="3" y="64"/>
                </a:cxn>
                <a:cxn ang="0">
                  <a:pos x="0" y="73"/>
                </a:cxn>
                <a:cxn ang="0">
                  <a:pos x="0" y="73"/>
                </a:cxn>
                <a:cxn ang="0">
                  <a:pos x="0" y="76"/>
                </a:cxn>
                <a:cxn ang="0">
                  <a:pos x="0" y="79"/>
                </a:cxn>
                <a:cxn ang="0">
                  <a:pos x="4" y="80"/>
                </a:cxn>
                <a:cxn ang="0">
                  <a:pos x="8" y="80"/>
                </a:cxn>
                <a:cxn ang="0">
                  <a:pos x="10" y="79"/>
                </a:cxn>
                <a:cxn ang="0">
                  <a:pos x="11" y="76"/>
                </a:cxn>
                <a:cxn ang="0">
                  <a:pos x="11" y="76"/>
                </a:cxn>
                <a:cxn ang="0">
                  <a:pos x="15" y="68"/>
                </a:cxn>
                <a:cxn ang="0">
                  <a:pos x="19" y="59"/>
                </a:cxn>
                <a:cxn ang="0">
                  <a:pos x="28" y="43"/>
                </a:cxn>
                <a:cxn ang="0">
                  <a:pos x="28" y="43"/>
                </a:cxn>
                <a:cxn ang="0">
                  <a:pos x="32" y="36"/>
                </a:cxn>
                <a:cxn ang="0">
                  <a:pos x="36" y="26"/>
                </a:cxn>
                <a:cxn ang="0">
                  <a:pos x="38" y="19"/>
                </a:cxn>
                <a:cxn ang="0">
                  <a:pos x="44" y="11"/>
                </a:cxn>
                <a:cxn ang="0">
                  <a:pos x="44" y="11"/>
                </a:cxn>
                <a:cxn ang="0">
                  <a:pos x="45" y="8"/>
                </a:cxn>
                <a:cxn ang="0">
                  <a:pos x="46" y="7"/>
                </a:cxn>
                <a:cxn ang="0">
                  <a:pos x="44" y="3"/>
                </a:cxn>
                <a:cxn ang="0">
                  <a:pos x="40" y="0"/>
                </a:cxn>
                <a:cxn ang="0">
                  <a:pos x="38" y="2"/>
                </a:cxn>
                <a:cxn ang="0">
                  <a:pos x="36" y="3"/>
                </a:cxn>
                <a:cxn ang="0">
                  <a:pos x="36" y="3"/>
                </a:cxn>
              </a:cxnLst>
              <a:rect l="0" t="0" r="r" b="b"/>
              <a:pathLst>
                <a:path w="46" h="80">
                  <a:moveTo>
                    <a:pt x="36" y="3"/>
                  </a:moveTo>
                  <a:lnTo>
                    <a:pt x="36" y="3"/>
                  </a:lnTo>
                  <a:lnTo>
                    <a:pt x="30" y="11"/>
                  </a:lnTo>
                  <a:lnTo>
                    <a:pt x="27" y="20"/>
                  </a:lnTo>
                  <a:lnTo>
                    <a:pt x="23" y="29"/>
                  </a:lnTo>
                  <a:lnTo>
                    <a:pt x="17" y="38"/>
                  </a:lnTo>
                  <a:lnTo>
                    <a:pt x="17" y="38"/>
                  </a:lnTo>
                  <a:lnTo>
                    <a:pt x="7" y="55"/>
                  </a:lnTo>
                  <a:lnTo>
                    <a:pt x="3" y="64"/>
                  </a:lnTo>
                  <a:lnTo>
                    <a:pt x="0" y="73"/>
                  </a:lnTo>
                  <a:lnTo>
                    <a:pt x="0" y="73"/>
                  </a:lnTo>
                  <a:lnTo>
                    <a:pt x="0" y="76"/>
                  </a:lnTo>
                  <a:lnTo>
                    <a:pt x="0" y="79"/>
                  </a:lnTo>
                  <a:lnTo>
                    <a:pt x="4" y="80"/>
                  </a:lnTo>
                  <a:lnTo>
                    <a:pt x="8" y="80"/>
                  </a:lnTo>
                  <a:lnTo>
                    <a:pt x="10" y="79"/>
                  </a:lnTo>
                  <a:lnTo>
                    <a:pt x="11" y="76"/>
                  </a:lnTo>
                  <a:lnTo>
                    <a:pt x="11" y="76"/>
                  </a:lnTo>
                  <a:lnTo>
                    <a:pt x="15" y="68"/>
                  </a:lnTo>
                  <a:lnTo>
                    <a:pt x="19" y="59"/>
                  </a:lnTo>
                  <a:lnTo>
                    <a:pt x="28" y="43"/>
                  </a:lnTo>
                  <a:lnTo>
                    <a:pt x="28" y="43"/>
                  </a:lnTo>
                  <a:lnTo>
                    <a:pt x="32" y="36"/>
                  </a:lnTo>
                  <a:lnTo>
                    <a:pt x="36" y="26"/>
                  </a:lnTo>
                  <a:lnTo>
                    <a:pt x="38" y="19"/>
                  </a:lnTo>
                  <a:lnTo>
                    <a:pt x="44" y="11"/>
                  </a:lnTo>
                  <a:lnTo>
                    <a:pt x="44" y="11"/>
                  </a:lnTo>
                  <a:lnTo>
                    <a:pt x="45" y="8"/>
                  </a:lnTo>
                  <a:lnTo>
                    <a:pt x="46" y="7"/>
                  </a:lnTo>
                  <a:lnTo>
                    <a:pt x="44" y="3"/>
                  </a:lnTo>
                  <a:lnTo>
                    <a:pt x="40" y="0"/>
                  </a:lnTo>
                  <a:lnTo>
                    <a:pt x="38" y="2"/>
                  </a:lnTo>
                  <a:lnTo>
                    <a:pt x="36" y="3"/>
                  </a:lnTo>
                  <a:lnTo>
                    <a:pt x="36"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3" name="Freeform 572">
              <a:extLst>
                <a:ext uri="{FF2B5EF4-FFF2-40B4-BE49-F238E27FC236}">
                  <a16:creationId xmlns:a16="http://schemas.microsoft.com/office/drawing/2014/main" id="{4663E5EB-B921-1ACE-24E7-BB32B66F1274}"/>
                </a:ext>
              </a:extLst>
            </p:cNvPr>
            <p:cNvSpPr/>
            <p:nvPr/>
          </p:nvSpPr>
          <p:spPr bwMode="auto">
            <a:xfrm>
              <a:off x="3259138" y="2259013"/>
              <a:ext cx="25400" cy="44450"/>
            </a:xfrm>
            <a:custGeom>
              <a:avLst/>
              <a:gdLst/>
              <a:ahLst/>
              <a:cxnLst>
                <a:cxn ang="0">
                  <a:pos x="50" y="2"/>
                </a:cxn>
                <a:cxn ang="0">
                  <a:pos x="50" y="2"/>
                </a:cxn>
                <a:cxn ang="0">
                  <a:pos x="42" y="15"/>
                </a:cxn>
                <a:cxn ang="0">
                  <a:pos x="33" y="28"/>
                </a:cxn>
                <a:cxn ang="0">
                  <a:pos x="26" y="42"/>
                </a:cxn>
                <a:cxn ang="0">
                  <a:pos x="20" y="56"/>
                </a:cxn>
                <a:cxn ang="0">
                  <a:pos x="20" y="56"/>
                </a:cxn>
                <a:cxn ang="0">
                  <a:pos x="15" y="73"/>
                </a:cxn>
                <a:cxn ang="0">
                  <a:pos x="11" y="81"/>
                </a:cxn>
                <a:cxn ang="0">
                  <a:pos x="7" y="89"/>
                </a:cxn>
                <a:cxn ang="0">
                  <a:pos x="7" y="89"/>
                </a:cxn>
                <a:cxn ang="0">
                  <a:pos x="3" y="95"/>
                </a:cxn>
                <a:cxn ang="0">
                  <a:pos x="0" y="103"/>
                </a:cxn>
                <a:cxn ang="0">
                  <a:pos x="0" y="103"/>
                </a:cxn>
                <a:cxn ang="0">
                  <a:pos x="0" y="106"/>
                </a:cxn>
                <a:cxn ang="0">
                  <a:pos x="1" y="107"/>
                </a:cxn>
                <a:cxn ang="0">
                  <a:pos x="4" y="110"/>
                </a:cxn>
                <a:cxn ang="0">
                  <a:pos x="7" y="110"/>
                </a:cxn>
                <a:cxn ang="0">
                  <a:pos x="9" y="110"/>
                </a:cxn>
                <a:cxn ang="0">
                  <a:pos x="11" y="108"/>
                </a:cxn>
                <a:cxn ang="0">
                  <a:pos x="11" y="106"/>
                </a:cxn>
                <a:cxn ang="0">
                  <a:pos x="11" y="106"/>
                </a:cxn>
                <a:cxn ang="0">
                  <a:pos x="15" y="96"/>
                </a:cxn>
                <a:cxn ang="0">
                  <a:pos x="18" y="86"/>
                </a:cxn>
                <a:cxn ang="0">
                  <a:pos x="24" y="76"/>
                </a:cxn>
                <a:cxn ang="0">
                  <a:pos x="28" y="66"/>
                </a:cxn>
                <a:cxn ang="0">
                  <a:pos x="28" y="66"/>
                </a:cxn>
                <a:cxn ang="0">
                  <a:pos x="34" y="51"/>
                </a:cxn>
                <a:cxn ang="0">
                  <a:pos x="42" y="36"/>
                </a:cxn>
                <a:cxn ang="0">
                  <a:pos x="51" y="22"/>
                </a:cxn>
                <a:cxn ang="0">
                  <a:pos x="60" y="8"/>
                </a:cxn>
                <a:cxn ang="0">
                  <a:pos x="60" y="8"/>
                </a:cxn>
                <a:cxn ang="0">
                  <a:pos x="62" y="6"/>
                </a:cxn>
                <a:cxn ang="0">
                  <a:pos x="62" y="4"/>
                </a:cxn>
                <a:cxn ang="0">
                  <a:pos x="60" y="2"/>
                </a:cxn>
                <a:cxn ang="0">
                  <a:pos x="59" y="1"/>
                </a:cxn>
                <a:cxn ang="0">
                  <a:pos x="54" y="0"/>
                </a:cxn>
                <a:cxn ang="0">
                  <a:pos x="52" y="1"/>
                </a:cxn>
                <a:cxn ang="0">
                  <a:pos x="50" y="2"/>
                </a:cxn>
                <a:cxn ang="0">
                  <a:pos x="50" y="2"/>
                </a:cxn>
              </a:cxnLst>
              <a:rect l="0" t="0" r="r" b="b"/>
              <a:pathLst>
                <a:path w="62" h="110">
                  <a:moveTo>
                    <a:pt x="50" y="2"/>
                  </a:moveTo>
                  <a:lnTo>
                    <a:pt x="50" y="2"/>
                  </a:lnTo>
                  <a:lnTo>
                    <a:pt x="42" y="15"/>
                  </a:lnTo>
                  <a:lnTo>
                    <a:pt x="33" y="28"/>
                  </a:lnTo>
                  <a:lnTo>
                    <a:pt x="26" y="42"/>
                  </a:lnTo>
                  <a:lnTo>
                    <a:pt x="20" y="56"/>
                  </a:lnTo>
                  <a:lnTo>
                    <a:pt x="20" y="56"/>
                  </a:lnTo>
                  <a:lnTo>
                    <a:pt x="15" y="73"/>
                  </a:lnTo>
                  <a:lnTo>
                    <a:pt x="11" y="81"/>
                  </a:lnTo>
                  <a:lnTo>
                    <a:pt x="7" y="89"/>
                  </a:lnTo>
                  <a:lnTo>
                    <a:pt x="7" y="89"/>
                  </a:lnTo>
                  <a:lnTo>
                    <a:pt x="3" y="95"/>
                  </a:lnTo>
                  <a:lnTo>
                    <a:pt x="0" y="103"/>
                  </a:lnTo>
                  <a:lnTo>
                    <a:pt x="0" y="103"/>
                  </a:lnTo>
                  <a:lnTo>
                    <a:pt x="0" y="106"/>
                  </a:lnTo>
                  <a:lnTo>
                    <a:pt x="1" y="107"/>
                  </a:lnTo>
                  <a:lnTo>
                    <a:pt x="4" y="110"/>
                  </a:lnTo>
                  <a:lnTo>
                    <a:pt x="7" y="110"/>
                  </a:lnTo>
                  <a:lnTo>
                    <a:pt x="9" y="110"/>
                  </a:lnTo>
                  <a:lnTo>
                    <a:pt x="11" y="108"/>
                  </a:lnTo>
                  <a:lnTo>
                    <a:pt x="11" y="106"/>
                  </a:lnTo>
                  <a:lnTo>
                    <a:pt x="11" y="106"/>
                  </a:lnTo>
                  <a:lnTo>
                    <a:pt x="15" y="96"/>
                  </a:lnTo>
                  <a:lnTo>
                    <a:pt x="18" y="86"/>
                  </a:lnTo>
                  <a:lnTo>
                    <a:pt x="24" y="76"/>
                  </a:lnTo>
                  <a:lnTo>
                    <a:pt x="28" y="66"/>
                  </a:lnTo>
                  <a:lnTo>
                    <a:pt x="28" y="66"/>
                  </a:lnTo>
                  <a:lnTo>
                    <a:pt x="34" y="51"/>
                  </a:lnTo>
                  <a:lnTo>
                    <a:pt x="42" y="36"/>
                  </a:lnTo>
                  <a:lnTo>
                    <a:pt x="51" y="22"/>
                  </a:lnTo>
                  <a:lnTo>
                    <a:pt x="60" y="8"/>
                  </a:lnTo>
                  <a:lnTo>
                    <a:pt x="60" y="8"/>
                  </a:lnTo>
                  <a:lnTo>
                    <a:pt x="62" y="6"/>
                  </a:lnTo>
                  <a:lnTo>
                    <a:pt x="62" y="4"/>
                  </a:lnTo>
                  <a:lnTo>
                    <a:pt x="60" y="2"/>
                  </a:lnTo>
                  <a:lnTo>
                    <a:pt x="59" y="1"/>
                  </a:lnTo>
                  <a:lnTo>
                    <a:pt x="54" y="0"/>
                  </a:lnTo>
                  <a:lnTo>
                    <a:pt x="52" y="1"/>
                  </a:lnTo>
                  <a:lnTo>
                    <a:pt x="50" y="2"/>
                  </a:lnTo>
                  <a:lnTo>
                    <a:pt x="5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4" name="Freeform 573">
              <a:extLst>
                <a:ext uri="{FF2B5EF4-FFF2-40B4-BE49-F238E27FC236}">
                  <a16:creationId xmlns:a16="http://schemas.microsoft.com/office/drawing/2014/main" id="{F243C699-6EF2-0475-9015-112C639DCF54}"/>
                </a:ext>
              </a:extLst>
            </p:cNvPr>
            <p:cNvSpPr/>
            <p:nvPr/>
          </p:nvSpPr>
          <p:spPr bwMode="auto">
            <a:xfrm>
              <a:off x="3284538" y="2274888"/>
              <a:ext cx="22225" cy="42863"/>
            </a:xfrm>
            <a:custGeom>
              <a:avLst/>
              <a:gdLst/>
              <a:ahLst/>
              <a:cxnLst>
                <a:cxn ang="0">
                  <a:pos x="45" y="1"/>
                </a:cxn>
                <a:cxn ang="0">
                  <a:pos x="45" y="1"/>
                </a:cxn>
                <a:cxn ang="0">
                  <a:pos x="38" y="10"/>
                </a:cxn>
                <a:cxn ang="0">
                  <a:pos x="34" y="19"/>
                </a:cxn>
                <a:cxn ang="0">
                  <a:pos x="32" y="30"/>
                </a:cxn>
                <a:cxn ang="0">
                  <a:pos x="29" y="40"/>
                </a:cxn>
                <a:cxn ang="0">
                  <a:pos x="29" y="40"/>
                </a:cxn>
                <a:cxn ang="0">
                  <a:pos x="26" y="48"/>
                </a:cxn>
                <a:cxn ang="0">
                  <a:pos x="24" y="56"/>
                </a:cxn>
                <a:cxn ang="0">
                  <a:pos x="16" y="72"/>
                </a:cxn>
                <a:cxn ang="0">
                  <a:pos x="8" y="87"/>
                </a:cxn>
                <a:cxn ang="0">
                  <a:pos x="0" y="103"/>
                </a:cxn>
                <a:cxn ang="0">
                  <a:pos x="0" y="103"/>
                </a:cxn>
                <a:cxn ang="0">
                  <a:pos x="0" y="106"/>
                </a:cxn>
                <a:cxn ang="0">
                  <a:pos x="2" y="107"/>
                </a:cxn>
                <a:cxn ang="0">
                  <a:pos x="3" y="108"/>
                </a:cxn>
                <a:cxn ang="0">
                  <a:pos x="4" y="110"/>
                </a:cxn>
                <a:cxn ang="0">
                  <a:pos x="8" y="110"/>
                </a:cxn>
                <a:cxn ang="0">
                  <a:pos x="11" y="108"/>
                </a:cxn>
                <a:cxn ang="0">
                  <a:pos x="12" y="106"/>
                </a:cxn>
                <a:cxn ang="0">
                  <a:pos x="12" y="106"/>
                </a:cxn>
                <a:cxn ang="0">
                  <a:pos x="24" y="81"/>
                </a:cxn>
                <a:cxn ang="0">
                  <a:pos x="36" y="56"/>
                </a:cxn>
                <a:cxn ang="0">
                  <a:pos x="36" y="56"/>
                </a:cxn>
                <a:cxn ang="0">
                  <a:pos x="39" y="44"/>
                </a:cxn>
                <a:cxn ang="0">
                  <a:pos x="42" y="32"/>
                </a:cxn>
                <a:cxn ang="0">
                  <a:pos x="46" y="21"/>
                </a:cxn>
                <a:cxn ang="0">
                  <a:pos x="49" y="14"/>
                </a:cxn>
                <a:cxn ang="0">
                  <a:pos x="53" y="9"/>
                </a:cxn>
                <a:cxn ang="0">
                  <a:pos x="53" y="9"/>
                </a:cxn>
                <a:cxn ang="0">
                  <a:pos x="54" y="7"/>
                </a:cxn>
                <a:cxn ang="0">
                  <a:pos x="54" y="5"/>
                </a:cxn>
                <a:cxn ang="0">
                  <a:pos x="51" y="1"/>
                </a:cxn>
                <a:cxn ang="0">
                  <a:pos x="50" y="0"/>
                </a:cxn>
                <a:cxn ang="0">
                  <a:pos x="49" y="0"/>
                </a:cxn>
                <a:cxn ang="0">
                  <a:pos x="46" y="0"/>
                </a:cxn>
                <a:cxn ang="0">
                  <a:pos x="45" y="1"/>
                </a:cxn>
                <a:cxn ang="0">
                  <a:pos x="45" y="1"/>
                </a:cxn>
              </a:cxnLst>
              <a:rect l="0" t="0" r="r" b="b"/>
              <a:pathLst>
                <a:path w="54" h="110">
                  <a:moveTo>
                    <a:pt x="45" y="1"/>
                  </a:moveTo>
                  <a:lnTo>
                    <a:pt x="45" y="1"/>
                  </a:lnTo>
                  <a:lnTo>
                    <a:pt x="38" y="10"/>
                  </a:lnTo>
                  <a:lnTo>
                    <a:pt x="34" y="19"/>
                  </a:lnTo>
                  <a:lnTo>
                    <a:pt x="32" y="30"/>
                  </a:lnTo>
                  <a:lnTo>
                    <a:pt x="29" y="40"/>
                  </a:lnTo>
                  <a:lnTo>
                    <a:pt x="29" y="40"/>
                  </a:lnTo>
                  <a:lnTo>
                    <a:pt x="26" y="48"/>
                  </a:lnTo>
                  <a:lnTo>
                    <a:pt x="24" y="56"/>
                  </a:lnTo>
                  <a:lnTo>
                    <a:pt x="16" y="72"/>
                  </a:lnTo>
                  <a:lnTo>
                    <a:pt x="8" y="87"/>
                  </a:lnTo>
                  <a:lnTo>
                    <a:pt x="0" y="103"/>
                  </a:lnTo>
                  <a:lnTo>
                    <a:pt x="0" y="103"/>
                  </a:lnTo>
                  <a:lnTo>
                    <a:pt x="0" y="106"/>
                  </a:lnTo>
                  <a:lnTo>
                    <a:pt x="2" y="107"/>
                  </a:lnTo>
                  <a:lnTo>
                    <a:pt x="3" y="108"/>
                  </a:lnTo>
                  <a:lnTo>
                    <a:pt x="4" y="110"/>
                  </a:lnTo>
                  <a:lnTo>
                    <a:pt x="8" y="110"/>
                  </a:lnTo>
                  <a:lnTo>
                    <a:pt x="11" y="108"/>
                  </a:lnTo>
                  <a:lnTo>
                    <a:pt x="12" y="106"/>
                  </a:lnTo>
                  <a:lnTo>
                    <a:pt x="12" y="106"/>
                  </a:lnTo>
                  <a:lnTo>
                    <a:pt x="24" y="81"/>
                  </a:lnTo>
                  <a:lnTo>
                    <a:pt x="36" y="56"/>
                  </a:lnTo>
                  <a:lnTo>
                    <a:pt x="36" y="56"/>
                  </a:lnTo>
                  <a:lnTo>
                    <a:pt x="39" y="44"/>
                  </a:lnTo>
                  <a:lnTo>
                    <a:pt x="42" y="32"/>
                  </a:lnTo>
                  <a:lnTo>
                    <a:pt x="46" y="21"/>
                  </a:lnTo>
                  <a:lnTo>
                    <a:pt x="49" y="14"/>
                  </a:lnTo>
                  <a:lnTo>
                    <a:pt x="53" y="9"/>
                  </a:lnTo>
                  <a:lnTo>
                    <a:pt x="53" y="9"/>
                  </a:lnTo>
                  <a:lnTo>
                    <a:pt x="54" y="7"/>
                  </a:lnTo>
                  <a:lnTo>
                    <a:pt x="54" y="5"/>
                  </a:lnTo>
                  <a:lnTo>
                    <a:pt x="51" y="1"/>
                  </a:lnTo>
                  <a:lnTo>
                    <a:pt x="50" y="0"/>
                  </a:lnTo>
                  <a:lnTo>
                    <a:pt x="49" y="0"/>
                  </a:lnTo>
                  <a:lnTo>
                    <a:pt x="46" y="0"/>
                  </a:lnTo>
                  <a:lnTo>
                    <a:pt x="45" y="1"/>
                  </a:lnTo>
                  <a:lnTo>
                    <a:pt x="4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5" name="Freeform 574">
              <a:extLst>
                <a:ext uri="{FF2B5EF4-FFF2-40B4-BE49-F238E27FC236}">
                  <a16:creationId xmlns:a16="http://schemas.microsoft.com/office/drawing/2014/main" id="{6B64439C-B570-6154-B240-87B6417F5F75}"/>
                </a:ext>
              </a:extLst>
            </p:cNvPr>
            <p:cNvSpPr/>
            <p:nvPr/>
          </p:nvSpPr>
          <p:spPr bwMode="auto">
            <a:xfrm>
              <a:off x="3311526" y="2287588"/>
              <a:ext cx="26988" cy="50800"/>
            </a:xfrm>
            <a:custGeom>
              <a:avLst/>
              <a:gdLst/>
              <a:ahLst/>
              <a:cxnLst>
                <a:cxn ang="0">
                  <a:pos x="57" y="2"/>
                </a:cxn>
                <a:cxn ang="0">
                  <a:pos x="57" y="2"/>
                </a:cxn>
                <a:cxn ang="0">
                  <a:pos x="42" y="31"/>
                </a:cxn>
                <a:cxn ang="0">
                  <a:pos x="27" y="58"/>
                </a:cxn>
                <a:cxn ang="0">
                  <a:pos x="0" y="117"/>
                </a:cxn>
                <a:cxn ang="0">
                  <a:pos x="0" y="117"/>
                </a:cxn>
                <a:cxn ang="0">
                  <a:pos x="0" y="119"/>
                </a:cxn>
                <a:cxn ang="0">
                  <a:pos x="0" y="121"/>
                </a:cxn>
                <a:cxn ang="0">
                  <a:pos x="2" y="124"/>
                </a:cxn>
                <a:cxn ang="0">
                  <a:pos x="5" y="125"/>
                </a:cxn>
                <a:cxn ang="0">
                  <a:pos x="6" y="125"/>
                </a:cxn>
                <a:cxn ang="0">
                  <a:pos x="9" y="124"/>
                </a:cxn>
                <a:cxn ang="0">
                  <a:pos x="10" y="123"/>
                </a:cxn>
                <a:cxn ang="0">
                  <a:pos x="10" y="123"/>
                </a:cxn>
                <a:cxn ang="0">
                  <a:pos x="38" y="65"/>
                </a:cxn>
                <a:cxn ang="0">
                  <a:pos x="52" y="36"/>
                </a:cxn>
                <a:cxn ang="0">
                  <a:pos x="68" y="9"/>
                </a:cxn>
                <a:cxn ang="0">
                  <a:pos x="68" y="9"/>
                </a:cxn>
                <a:cxn ang="0">
                  <a:pos x="68" y="6"/>
                </a:cxn>
                <a:cxn ang="0">
                  <a:pos x="68" y="4"/>
                </a:cxn>
                <a:cxn ang="0">
                  <a:pos x="65" y="1"/>
                </a:cxn>
                <a:cxn ang="0">
                  <a:pos x="61" y="0"/>
                </a:cxn>
                <a:cxn ang="0">
                  <a:pos x="59" y="1"/>
                </a:cxn>
                <a:cxn ang="0">
                  <a:pos x="57" y="2"/>
                </a:cxn>
                <a:cxn ang="0">
                  <a:pos x="57" y="2"/>
                </a:cxn>
              </a:cxnLst>
              <a:rect l="0" t="0" r="r" b="b"/>
              <a:pathLst>
                <a:path w="68" h="125">
                  <a:moveTo>
                    <a:pt x="57" y="2"/>
                  </a:moveTo>
                  <a:lnTo>
                    <a:pt x="57" y="2"/>
                  </a:lnTo>
                  <a:lnTo>
                    <a:pt x="42" y="31"/>
                  </a:lnTo>
                  <a:lnTo>
                    <a:pt x="27" y="58"/>
                  </a:lnTo>
                  <a:lnTo>
                    <a:pt x="0" y="117"/>
                  </a:lnTo>
                  <a:lnTo>
                    <a:pt x="0" y="117"/>
                  </a:lnTo>
                  <a:lnTo>
                    <a:pt x="0" y="119"/>
                  </a:lnTo>
                  <a:lnTo>
                    <a:pt x="0" y="121"/>
                  </a:lnTo>
                  <a:lnTo>
                    <a:pt x="2" y="124"/>
                  </a:lnTo>
                  <a:lnTo>
                    <a:pt x="5" y="125"/>
                  </a:lnTo>
                  <a:lnTo>
                    <a:pt x="6" y="125"/>
                  </a:lnTo>
                  <a:lnTo>
                    <a:pt x="9" y="124"/>
                  </a:lnTo>
                  <a:lnTo>
                    <a:pt x="10" y="123"/>
                  </a:lnTo>
                  <a:lnTo>
                    <a:pt x="10" y="123"/>
                  </a:lnTo>
                  <a:lnTo>
                    <a:pt x="38" y="65"/>
                  </a:lnTo>
                  <a:lnTo>
                    <a:pt x="52" y="36"/>
                  </a:lnTo>
                  <a:lnTo>
                    <a:pt x="68" y="9"/>
                  </a:lnTo>
                  <a:lnTo>
                    <a:pt x="68" y="9"/>
                  </a:lnTo>
                  <a:lnTo>
                    <a:pt x="68" y="6"/>
                  </a:lnTo>
                  <a:lnTo>
                    <a:pt x="68" y="4"/>
                  </a:lnTo>
                  <a:lnTo>
                    <a:pt x="65" y="1"/>
                  </a:lnTo>
                  <a:lnTo>
                    <a:pt x="61" y="0"/>
                  </a:lnTo>
                  <a:lnTo>
                    <a:pt x="59" y="1"/>
                  </a:lnTo>
                  <a:lnTo>
                    <a:pt x="57" y="2"/>
                  </a:lnTo>
                  <a:lnTo>
                    <a:pt x="57"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6" name="Freeform 575">
              <a:extLst>
                <a:ext uri="{FF2B5EF4-FFF2-40B4-BE49-F238E27FC236}">
                  <a16:creationId xmlns:a16="http://schemas.microsoft.com/office/drawing/2014/main" id="{66ECC5D0-483D-2F59-9044-2FDC4C28961E}"/>
                </a:ext>
              </a:extLst>
            </p:cNvPr>
            <p:cNvSpPr/>
            <p:nvPr/>
          </p:nvSpPr>
          <p:spPr bwMode="auto">
            <a:xfrm>
              <a:off x="3346451" y="2263775"/>
              <a:ext cx="34925" cy="61913"/>
            </a:xfrm>
            <a:custGeom>
              <a:avLst/>
              <a:gdLst/>
              <a:ahLst/>
              <a:cxnLst>
                <a:cxn ang="0">
                  <a:pos x="80" y="4"/>
                </a:cxn>
                <a:cxn ang="0">
                  <a:pos x="80" y="4"/>
                </a:cxn>
                <a:cxn ang="0">
                  <a:pos x="77" y="14"/>
                </a:cxn>
                <a:cxn ang="0">
                  <a:pos x="72" y="23"/>
                </a:cxn>
                <a:cxn ang="0">
                  <a:pos x="63" y="41"/>
                </a:cxn>
                <a:cxn ang="0">
                  <a:pos x="51" y="58"/>
                </a:cxn>
                <a:cxn ang="0">
                  <a:pos x="38" y="76"/>
                </a:cxn>
                <a:cxn ang="0">
                  <a:pos x="26" y="93"/>
                </a:cxn>
                <a:cxn ang="0">
                  <a:pos x="15" y="110"/>
                </a:cxn>
                <a:cxn ang="0">
                  <a:pos x="6" y="129"/>
                </a:cxn>
                <a:cxn ang="0">
                  <a:pos x="3" y="139"/>
                </a:cxn>
                <a:cxn ang="0">
                  <a:pos x="0" y="148"/>
                </a:cxn>
                <a:cxn ang="0">
                  <a:pos x="0" y="148"/>
                </a:cxn>
                <a:cxn ang="0">
                  <a:pos x="0" y="151"/>
                </a:cxn>
                <a:cxn ang="0">
                  <a:pos x="2" y="154"/>
                </a:cxn>
                <a:cxn ang="0">
                  <a:pos x="3" y="155"/>
                </a:cxn>
                <a:cxn ang="0">
                  <a:pos x="6" y="156"/>
                </a:cxn>
                <a:cxn ang="0">
                  <a:pos x="9" y="156"/>
                </a:cxn>
                <a:cxn ang="0">
                  <a:pos x="9" y="156"/>
                </a:cxn>
                <a:cxn ang="0">
                  <a:pos x="13" y="155"/>
                </a:cxn>
                <a:cxn ang="0">
                  <a:pos x="15" y="152"/>
                </a:cxn>
                <a:cxn ang="0">
                  <a:pos x="15" y="148"/>
                </a:cxn>
                <a:cxn ang="0">
                  <a:pos x="12" y="146"/>
                </a:cxn>
                <a:cxn ang="0">
                  <a:pos x="12" y="146"/>
                </a:cxn>
                <a:cxn ang="0">
                  <a:pos x="16" y="137"/>
                </a:cxn>
                <a:cxn ang="0">
                  <a:pos x="20" y="127"/>
                </a:cxn>
                <a:cxn ang="0">
                  <a:pos x="29" y="109"/>
                </a:cxn>
                <a:cxn ang="0">
                  <a:pos x="40" y="93"/>
                </a:cxn>
                <a:cxn ang="0">
                  <a:pos x="51" y="76"/>
                </a:cxn>
                <a:cxn ang="0">
                  <a:pos x="63" y="59"/>
                </a:cxn>
                <a:cxn ang="0">
                  <a:pos x="75" y="42"/>
                </a:cxn>
                <a:cxn ang="0">
                  <a:pos x="84" y="25"/>
                </a:cxn>
                <a:cxn ang="0">
                  <a:pos x="88" y="16"/>
                </a:cxn>
                <a:cxn ang="0">
                  <a:pos x="91" y="7"/>
                </a:cxn>
                <a:cxn ang="0">
                  <a:pos x="91" y="7"/>
                </a:cxn>
                <a:cxn ang="0">
                  <a:pos x="92" y="4"/>
                </a:cxn>
                <a:cxn ang="0">
                  <a:pos x="91" y="3"/>
                </a:cxn>
                <a:cxn ang="0">
                  <a:pos x="87" y="0"/>
                </a:cxn>
                <a:cxn ang="0">
                  <a:pos x="83" y="0"/>
                </a:cxn>
                <a:cxn ang="0">
                  <a:pos x="81" y="2"/>
                </a:cxn>
                <a:cxn ang="0">
                  <a:pos x="80" y="4"/>
                </a:cxn>
                <a:cxn ang="0">
                  <a:pos x="80" y="4"/>
                </a:cxn>
              </a:cxnLst>
              <a:rect l="0" t="0" r="r" b="b"/>
              <a:pathLst>
                <a:path w="92" h="156">
                  <a:moveTo>
                    <a:pt x="80" y="4"/>
                  </a:moveTo>
                  <a:lnTo>
                    <a:pt x="80" y="4"/>
                  </a:lnTo>
                  <a:lnTo>
                    <a:pt x="77" y="14"/>
                  </a:lnTo>
                  <a:lnTo>
                    <a:pt x="72" y="23"/>
                  </a:lnTo>
                  <a:lnTo>
                    <a:pt x="63" y="41"/>
                  </a:lnTo>
                  <a:lnTo>
                    <a:pt x="51" y="58"/>
                  </a:lnTo>
                  <a:lnTo>
                    <a:pt x="38" y="76"/>
                  </a:lnTo>
                  <a:lnTo>
                    <a:pt x="26" y="93"/>
                  </a:lnTo>
                  <a:lnTo>
                    <a:pt x="15" y="110"/>
                  </a:lnTo>
                  <a:lnTo>
                    <a:pt x="6" y="129"/>
                  </a:lnTo>
                  <a:lnTo>
                    <a:pt x="3" y="139"/>
                  </a:lnTo>
                  <a:lnTo>
                    <a:pt x="0" y="148"/>
                  </a:lnTo>
                  <a:lnTo>
                    <a:pt x="0" y="148"/>
                  </a:lnTo>
                  <a:lnTo>
                    <a:pt x="0" y="151"/>
                  </a:lnTo>
                  <a:lnTo>
                    <a:pt x="2" y="154"/>
                  </a:lnTo>
                  <a:lnTo>
                    <a:pt x="3" y="155"/>
                  </a:lnTo>
                  <a:lnTo>
                    <a:pt x="6" y="156"/>
                  </a:lnTo>
                  <a:lnTo>
                    <a:pt x="9" y="156"/>
                  </a:lnTo>
                  <a:lnTo>
                    <a:pt x="9" y="156"/>
                  </a:lnTo>
                  <a:lnTo>
                    <a:pt x="13" y="155"/>
                  </a:lnTo>
                  <a:lnTo>
                    <a:pt x="15" y="152"/>
                  </a:lnTo>
                  <a:lnTo>
                    <a:pt x="15" y="148"/>
                  </a:lnTo>
                  <a:lnTo>
                    <a:pt x="12" y="146"/>
                  </a:lnTo>
                  <a:lnTo>
                    <a:pt x="12" y="146"/>
                  </a:lnTo>
                  <a:lnTo>
                    <a:pt x="16" y="137"/>
                  </a:lnTo>
                  <a:lnTo>
                    <a:pt x="20" y="127"/>
                  </a:lnTo>
                  <a:lnTo>
                    <a:pt x="29" y="109"/>
                  </a:lnTo>
                  <a:lnTo>
                    <a:pt x="40" y="93"/>
                  </a:lnTo>
                  <a:lnTo>
                    <a:pt x="51" y="76"/>
                  </a:lnTo>
                  <a:lnTo>
                    <a:pt x="63" y="59"/>
                  </a:lnTo>
                  <a:lnTo>
                    <a:pt x="75" y="42"/>
                  </a:lnTo>
                  <a:lnTo>
                    <a:pt x="84" y="25"/>
                  </a:lnTo>
                  <a:lnTo>
                    <a:pt x="88" y="16"/>
                  </a:lnTo>
                  <a:lnTo>
                    <a:pt x="91" y="7"/>
                  </a:lnTo>
                  <a:lnTo>
                    <a:pt x="91" y="7"/>
                  </a:lnTo>
                  <a:lnTo>
                    <a:pt x="92" y="4"/>
                  </a:lnTo>
                  <a:lnTo>
                    <a:pt x="91" y="3"/>
                  </a:lnTo>
                  <a:lnTo>
                    <a:pt x="87" y="0"/>
                  </a:lnTo>
                  <a:lnTo>
                    <a:pt x="83" y="0"/>
                  </a:lnTo>
                  <a:lnTo>
                    <a:pt x="81" y="2"/>
                  </a:lnTo>
                  <a:lnTo>
                    <a:pt x="80" y="4"/>
                  </a:lnTo>
                  <a:lnTo>
                    <a:pt x="8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7" name="Freeform 576">
              <a:extLst>
                <a:ext uri="{FF2B5EF4-FFF2-40B4-BE49-F238E27FC236}">
                  <a16:creationId xmlns:a16="http://schemas.microsoft.com/office/drawing/2014/main" id="{526E268E-E058-D436-9842-B21175A40FB5}"/>
                </a:ext>
              </a:extLst>
            </p:cNvPr>
            <p:cNvSpPr/>
            <p:nvPr/>
          </p:nvSpPr>
          <p:spPr bwMode="auto">
            <a:xfrm>
              <a:off x="3406776" y="2251075"/>
              <a:ext cx="26988" cy="46038"/>
            </a:xfrm>
            <a:custGeom>
              <a:avLst/>
              <a:gdLst/>
              <a:ahLst/>
              <a:cxnLst>
                <a:cxn ang="0">
                  <a:pos x="54" y="3"/>
                </a:cxn>
                <a:cxn ang="0">
                  <a:pos x="54" y="3"/>
                </a:cxn>
                <a:cxn ang="0">
                  <a:pos x="47" y="16"/>
                </a:cxn>
                <a:cxn ang="0">
                  <a:pos x="39" y="28"/>
                </a:cxn>
                <a:cxn ang="0">
                  <a:pos x="27" y="54"/>
                </a:cxn>
                <a:cxn ang="0">
                  <a:pos x="14" y="80"/>
                </a:cxn>
                <a:cxn ang="0">
                  <a:pos x="1" y="106"/>
                </a:cxn>
                <a:cxn ang="0">
                  <a:pos x="1" y="106"/>
                </a:cxn>
                <a:cxn ang="0">
                  <a:pos x="0" y="109"/>
                </a:cxn>
                <a:cxn ang="0">
                  <a:pos x="0" y="110"/>
                </a:cxn>
                <a:cxn ang="0">
                  <a:pos x="3" y="114"/>
                </a:cxn>
                <a:cxn ang="0">
                  <a:pos x="6" y="114"/>
                </a:cxn>
                <a:cxn ang="0">
                  <a:pos x="9" y="114"/>
                </a:cxn>
                <a:cxn ang="0">
                  <a:pos x="10" y="111"/>
                </a:cxn>
                <a:cxn ang="0">
                  <a:pos x="10" y="111"/>
                </a:cxn>
                <a:cxn ang="0">
                  <a:pos x="25" y="86"/>
                </a:cxn>
                <a:cxn ang="0">
                  <a:pos x="37" y="60"/>
                </a:cxn>
                <a:cxn ang="0">
                  <a:pos x="50" y="34"/>
                </a:cxn>
                <a:cxn ang="0">
                  <a:pos x="56" y="21"/>
                </a:cxn>
                <a:cxn ang="0">
                  <a:pos x="64" y="9"/>
                </a:cxn>
                <a:cxn ang="0">
                  <a:pos x="64" y="9"/>
                </a:cxn>
                <a:cxn ang="0">
                  <a:pos x="65" y="7"/>
                </a:cxn>
                <a:cxn ang="0">
                  <a:pos x="64" y="4"/>
                </a:cxn>
                <a:cxn ang="0">
                  <a:pos x="61" y="1"/>
                </a:cxn>
                <a:cxn ang="0">
                  <a:pos x="58" y="0"/>
                </a:cxn>
                <a:cxn ang="0">
                  <a:pos x="56" y="1"/>
                </a:cxn>
                <a:cxn ang="0">
                  <a:pos x="54" y="3"/>
                </a:cxn>
                <a:cxn ang="0">
                  <a:pos x="54" y="3"/>
                </a:cxn>
              </a:cxnLst>
              <a:rect l="0" t="0" r="r" b="b"/>
              <a:pathLst>
                <a:path w="65" h="114">
                  <a:moveTo>
                    <a:pt x="54" y="3"/>
                  </a:moveTo>
                  <a:lnTo>
                    <a:pt x="54" y="3"/>
                  </a:lnTo>
                  <a:lnTo>
                    <a:pt x="47" y="16"/>
                  </a:lnTo>
                  <a:lnTo>
                    <a:pt x="39" y="28"/>
                  </a:lnTo>
                  <a:lnTo>
                    <a:pt x="27" y="54"/>
                  </a:lnTo>
                  <a:lnTo>
                    <a:pt x="14" y="80"/>
                  </a:lnTo>
                  <a:lnTo>
                    <a:pt x="1" y="106"/>
                  </a:lnTo>
                  <a:lnTo>
                    <a:pt x="1" y="106"/>
                  </a:lnTo>
                  <a:lnTo>
                    <a:pt x="0" y="109"/>
                  </a:lnTo>
                  <a:lnTo>
                    <a:pt x="0" y="110"/>
                  </a:lnTo>
                  <a:lnTo>
                    <a:pt x="3" y="114"/>
                  </a:lnTo>
                  <a:lnTo>
                    <a:pt x="6" y="114"/>
                  </a:lnTo>
                  <a:lnTo>
                    <a:pt x="9" y="114"/>
                  </a:lnTo>
                  <a:lnTo>
                    <a:pt x="10" y="111"/>
                  </a:lnTo>
                  <a:lnTo>
                    <a:pt x="10" y="111"/>
                  </a:lnTo>
                  <a:lnTo>
                    <a:pt x="25" y="86"/>
                  </a:lnTo>
                  <a:lnTo>
                    <a:pt x="37" y="60"/>
                  </a:lnTo>
                  <a:lnTo>
                    <a:pt x="50" y="34"/>
                  </a:lnTo>
                  <a:lnTo>
                    <a:pt x="56" y="21"/>
                  </a:lnTo>
                  <a:lnTo>
                    <a:pt x="64" y="9"/>
                  </a:lnTo>
                  <a:lnTo>
                    <a:pt x="64" y="9"/>
                  </a:lnTo>
                  <a:lnTo>
                    <a:pt x="65" y="7"/>
                  </a:lnTo>
                  <a:lnTo>
                    <a:pt x="64" y="4"/>
                  </a:lnTo>
                  <a:lnTo>
                    <a:pt x="61" y="1"/>
                  </a:lnTo>
                  <a:lnTo>
                    <a:pt x="58" y="0"/>
                  </a:lnTo>
                  <a:lnTo>
                    <a:pt x="56" y="1"/>
                  </a:lnTo>
                  <a:lnTo>
                    <a:pt x="54" y="3"/>
                  </a:lnTo>
                  <a:lnTo>
                    <a:pt x="54"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8" name="Freeform 577">
              <a:extLst>
                <a:ext uri="{FF2B5EF4-FFF2-40B4-BE49-F238E27FC236}">
                  <a16:creationId xmlns:a16="http://schemas.microsoft.com/office/drawing/2014/main" id="{D0645C5F-D0EE-F70C-8EA6-359A2363A8BE}"/>
                </a:ext>
              </a:extLst>
            </p:cNvPr>
            <p:cNvSpPr/>
            <p:nvPr/>
          </p:nvSpPr>
          <p:spPr bwMode="auto">
            <a:xfrm>
              <a:off x="3451226" y="2247900"/>
              <a:ext cx="15875" cy="34925"/>
            </a:xfrm>
            <a:custGeom>
              <a:avLst/>
              <a:gdLst/>
              <a:ahLst/>
              <a:cxnLst>
                <a:cxn ang="0">
                  <a:pos x="30" y="4"/>
                </a:cxn>
                <a:cxn ang="0">
                  <a:pos x="30" y="4"/>
                </a:cxn>
                <a:cxn ang="0">
                  <a:pos x="21" y="22"/>
                </a:cxn>
                <a:cxn ang="0">
                  <a:pos x="12" y="41"/>
                </a:cxn>
                <a:cxn ang="0">
                  <a:pos x="4" y="60"/>
                </a:cxn>
                <a:cxn ang="0">
                  <a:pos x="1" y="71"/>
                </a:cxn>
                <a:cxn ang="0">
                  <a:pos x="0" y="81"/>
                </a:cxn>
                <a:cxn ang="0">
                  <a:pos x="0" y="81"/>
                </a:cxn>
                <a:cxn ang="0">
                  <a:pos x="0" y="84"/>
                </a:cxn>
                <a:cxn ang="0">
                  <a:pos x="0" y="85"/>
                </a:cxn>
                <a:cxn ang="0">
                  <a:pos x="4" y="88"/>
                </a:cxn>
                <a:cxn ang="0">
                  <a:pos x="7" y="88"/>
                </a:cxn>
                <a:cxn ang="0">
                  <a:pos x="8" y="88"/>
                </a:cxn>
                <a:cxn ang="0">
                  <a:pos x="9" y="87"/>
                </a:cxn>
                <a:cxn ang="0">
                  <a:pos x="11" y="84"/>
                </a:cxn>
                <a:cxn ang="0">
                  <a:pos x="11" y="84"/>
                </a:cxn>
                <a:cxn ang="0">
                  <a:pos x="16" y="64"/>
                </a:cxn>
                <a:cxn ang="0">
                  <a:pos x="22" y="46"/>
                </a:cxn>
                <a:cxn ang="0">
                  <a:pos x="32" y="28"/>
                </a:cxn>
                <a:cxn ang="0">
                  <a:pos x="41" y="9"/>
                </a:cxn>
                <a:cxn ang="0">
                  <a:pos x="41" y="9"/>
                </a:cxn>
                <a:cxn ang="0">
                  <a:pos x="41" y="7"/>
                </a:cxn>
                <a:cxn ang="0">
                  <a:pos x="41" y="4"/>
                </a:cxn>
                <a:cxn ang="0">
                  <a:pos x="38" y="2"/>
                </a:cxn>
                <a:cxn ang="0">
                  <a:pos x="34" y="0"/>
                </a:cxn>
                <a:cxn ang="0">
                  <a:pos x="32" y="2"/>
                </a:cxn>
                <a:cxn ang="0">
                  <a:pos x="30" y="4"/>
                </a:cxn>
                <a:cxn ang="0">
                  <a:pos x="30" y="4"/>
                </a:cxn>
              </a:cxnLst>
              <a:rect l="0" t="0" r="r" b="b"/>
              <a:pathLst>
                <a:path w="41" h="88">
                  <a:moveTo>
                    <a:pt x="30" y="4"/>
                  </a:moveTo>
                  <a:lnTo>
                    <a:pt x="30" y="4"/>
                  </a:lnTo>
                  <a:lnTo>
                    <a:pt x="21" y="22"/>
                  </a:lnTo>
                  <a:lnTo>
                    <a:pt x="12" y="41"/>
                  </a:lnTo>
                  <a:lnTo>
                    <a:pt x="4" y="60"/>
                  </a:lnTo>
                  <a:lnTo>
                    <a:pt x="1" y="71"/>
                  </a:lnTo>
                  <a:lnTo>
                    <a:pt x="0" y="81"/>
                  </a:lnTo>
                  <a:lnTo>
                    <a:pt x="0" y="81"/>
                  </a:lnTo>
                  <a:lnTo>
                    <a:pt x="0" y="84"/>
                  </a:lnTo>
                  <a:lnTo>
                    <a:pt x="0" y="85"/>
                  </a:lnTo>
                  <a:lnTo>
                    <a:pt x="4" y="88"/>
                  </a:lnTo>
                  <a:lnTo>
                    <a:pt x="7" y="88"/>
                  </a:lnTo>
                  <a:lnTo>
                    <a:pt x="8" y="88"/>
                  </a:lnTo>
                  <a:lnTo>
                    <a:pt x="9" y="87"/>
                  </a:lnTo>
                  <a:lnTo>
                    <a:pt x="11" y="84"/>
                  </a:lnTo>
                  <a:lnTo>
                    <a:pt x="11" y="84"/>
                  </a:lnTo>
                  <a:lnTo>
                    <a:pt x="16" y="64"/>
                  </a:lnTo>
                  <a:lnTo>
                    <a:pt x="22" y="46"/>
                  </a:lnTo>
                  <a:lnTo>
                    <a:pt x="32" y="28"/>
                  </a:lnTo>
                  <a:lnTo>
                    <a:pt x="41" y="9"/>
                  </a:lnTo>
                  <a:lnTo>
                    <a:pt x="41" y="9"/>
                  </a:lnTo>
                  <a:lnTo>
                    <a:pt x="41" y="7"/>
                  </a:lnTo>
                  <a:lnTo>
                    <a:pt x="41" y="4"/>
                  </a:lnTo>
                  <a:lnTo>
                    <a:pt x="38" y="2"/>
                  </a:lnTo>
                  <a:lnTo>
                    <a:pt x="34" y="0"/>
                  </a:lnTo>
                  <a:lnTo>
                    <a:pt x="32" y="2"/>
                  </a:lnTo>
                  <a:lnTo>
                    <a:pt x="30" y="4"/>
                  </a:lnTo>
                  <a:lnTo>
                    <a:pt x="3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19" name="Freeform 578">
              <a:extLst>
                <a:ext uri="{FF2B5EF4-FFF2-40B4-BE49-F238E27FC236}">
                  <a16:creationId xmlns:a16="http://schemas.microsoft.com/office/drawing/2014/main" id="{6E2B0FBF-8156-85BF-E1BB-2B3DF5E21F5B}"/>
                </a:ext>
              </a:extLst>
            </p:cNvPr>
            <p:cNvSpPr/>
            <p:nvPr/>
          </p:nvSpPr>
          <p:spPr bwMode="auto">
            <a:xfrm>
              <a:off x="3489326" y="2241550"/>
              <a:ext cx="19050" cy="36513"/>
            </a:xfrm>
            <a:custGeom>
              <a:avLst/>
              <a:gdLst/>
              <a:ahLst/>
              <a:cxnLst>
                <a:cxn ang="0">
                  <a:pos x="38" y="5"/>
                </a:cxn>
                <a:cxn ang="0">
                  <a:pos x="38" y="5"/>
                </a:cxn>
                <a:cxn ang="0">
                  <a:pos x="38" y="12"/>
                </a:cxn>
                <a:cxn ang="0">
                  <a:pos x="36" y="17"/>
                </a:cxn>
                <a:cxn ang="0">
                  <a:pos x="32" y="26"/>
                </a:cxn>
                <a:cxn ang="0">
                  <a:pos x="19" y="46"/>
                </a:cxn>
                <a:cxn ang="0">
                  <a:pos x="19" y="46"/>
                </a:cxn>
                <a:cxn ang="0">
                  <a:pos x="8" y="67"/>
                </a:cxn>
                <a:cxn ang="0">
                  <a:pos x="4" y="77"/>
                </a:cxn>
                <a:cxn ang="0">
                  <a:pos x="0" y="88"/>
                </a:cxn>
                <a:cxn ang="0">
                  <a:pos x="0" y="88"/>
                </a:cxn>
                <a:cxn ang="0">
                  <a:pos x="0" y="90"/>
                </a:cxn>
                <a:cxn ang="0">
                  <a:pos x="2" y="91"/>
                </a:cxn>
                <a:cxn ang="0">
                  <a:pos x="6" y="94"/>
                </a:cxn>
                <a:cxn ang="0">
                  <a:pos x="9" y="94"/>
                </a:cxn>
                <a:cxn ang="0">
                  <a:pos x="11" y="93"/>
                </a:cxn>
                <a:cxn ang="0">
                  <a:pos x="12" y="90"/>
                </a:cxn>
                <a:cxn ang="0">
                  <a:pos x="12" y="90"/>
                </a:cxn>
                <a:cxn ang="0">
                  <a:pos x="16" y="78"/>
                </a:cxn>
                <a:cxn ang="0">
                  <a:pos x="21" y="64"/>
                </a:cxn>
                <a:cxn ang="0">
                  <a:pos x="28" y="51"/>
                </a:cxn>
                <a:cxn ang="0">
                  <a:pos x="36" y="40"/>
                </a:cxn>
                <a:cxn ang="0">
                  <a:pos x="36" y="40"/>
                </a:cxn>
                <a:cxn ang="0">
                  <a:pos x="42" y="33"/>
                </a:cxn>
                <a:cxn ang="0">
                  <a:pos x="46" y="23"/>
                </a:cxn>
                <a:cxn ang="0">
                  <a:pos x="49" y="14"/>
                </a:cxn>
                <a:cxn ang="0">
                  <a:pos x="50" y="5"/>
                </a:cxn>
                <a:cxn ang="0">
                  <a:pos x="50" y="5"/>
                </a:cxn>
                <a:cxn ang="0">
                  <a:pos x="50" y="3"/>
                </a:cxn>
                <a:cxn ang="0">
                  <a:pos x="49" y="1"/>
                </a:cxn>
                <a:cxn ang="0">
                  <a:pos x="47" y="0"/>
                </a:cxn>
                <a:cxn ang="0">
                  <a:pos x="45" y="0"/>
                </a:cxn>
                <a:cxn ang="0">
                  <a:pos x="41" y="1"/>
                </a:cxn>
                <a:cxn ang="0">
                  <a:pos x="40" y="3"/>
                </a:cxn>
                <a:cxn ang="0">
                  <a:pos x="38" y="5"/>
                </a:cxn>
                <a:cxn ang="0">
                  <a:pos x="38" y="5"/>
                </a:cxn>
              </a:cxnLst>
              <a:rect l="0" t="0" r="r" b="b"/>
              <a:pathLst>
                <a:path w="50" h="94">
                  <a:moveTo>
                    <a:pt x="38" y="5"/>
                  </a:moveTo>
                  <a:lnTo>
                    <a:pt x="38" y="5"/>
                  </a:lnTo>
                  <a:lnTo>
                    <a:pt x="38" y="12"/>
                  </a:lnTo>
                  <a:lnTo>
                    <a:pt x="36" y="17"/>
                  </a:lnTo>
                  <a:lnTo>
                    <a:pt x="32" y="26"/>
                  </a:lnTo>
                  <a:lnTo>
                    <a:pt x="19" y="46"/>
                  </a:lnTo>
                  <a:lnTo>
                    <a:pt x="19" y="46"/>
                  </a:lnTo>
                  <a:lnTo>
                    <a:pt x="8" y="67"/>
                  </a:lnTo>
                  <a:lnTo>
                    <a:pt x="4" y="77"/>
                  </a:lnTo>
                  <a:lnTo>
                    <a:pt x="0" y="88"/>
                  </a:lnTo>
                  <a:lnTo>
                    <a:pt x="0" y="88"/>
                  </a:lnTo>
                  <a:lnTo>
                    <a:pt x="0" y="90"/>
                  </a:lnTo>
                  <a:lnTo>
                    <a:pt x="2" y="91"/>
                  </a:lnTo>
                  <a:lnTo>
                    <a:pt x="6" y="94"/>
                  </a:lnTo>
                  <a:lnTo>
                    <a:pt x="9" y="94"/>
                  </a:lnTo>
                  <a:lnTo>
                    <a:pt x="11" y="93"/>
                  </a:lnTo>
                  <a:lnTo>
                    <a:pt x="12" y="90"/>
                  </a:lnTo>
                  <a:lnTo>
                    <a:pt x="12" y="90"/>
                  </a:lnTo>
                  <a:lnTo>
                    <a:pt x="16" y="78"/>
                  </a:lnTo>
                  <a:lnTo>
                    <a:pt x="21" y="64"/>
                  </a:lnTo>
                  <a:lnTo>
                    <a:pt x="28" y="51"/>
                  </a:lnTo>
                  <a:lnTo>
                    <a:pt x="36" y="40"/>
                  </a:lnTo>
                  <a:lnTo>
                    <a:pt x="36" y="40"/>
                  </a:lnTo>
                  <a:lnTo>
                    <a:pt x="42" y="33"/>
                  </a:lnTo>
                  <a:lnTo>
                    <a:pt x="46" y="23"/>
                  </a:lnTo>
                  <a:lnTo>
                    <a:pt x="49" y="14"/>
                  </a:lnTo>
                  <a:lnTo>
                    <a:pt x="50" y="5"/>
                  </a:lnTo>
                  <a:lnTo>
                    <a:pt x="50" y="5"/>
                  </a:lnTo>
                  <a:lnTo>
                    <a:pt x="50" y="3"/>
                  </a:lnTo>
                  <a:lnTo>
                    <a:pt x="49" y="1"/>
                  </a:lnTo>
                  <a:lnTo>
                    <a:pt x="47" y="0"/>
                  </a:lnTo>
                  <a:lnTo>
                    <a:pt x="45" y="0"/>
                  </a:lnTo>
                  <a:lnTo>
                    <a:pt x="41" y="1"/>
                  </a:lnTo>
                  <a:lnTo>
                    <a:pt x="40" y="3"/>
                  </a:lnTo>
                  <a:lnTo>
                    <a:pt x="38" y="5"/>
                  </a:lnTo>
                  <a:lnTo>
                    <a:pt x="38"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0" name="Freeform 579">
              <a:extLst>
                <a:ext uri="{FF2B5EF4-FFF2-40B4-BE49-F238E27FC236}">
                  <a16:creationId xmlns:a16="http://schemas.microsoft.com/office/drawing/2014/main" id="{25794C05-C928-85F4-407B-424A726AC5A0}"/>
                </a:ext>
              </a:extLst>
            </p:cNvPr>
            <p:cNvSpPr/>
            <p:nvPr/>
          </p:nvSpPr>
          <p:spPr bwMode="auto">
            <a:xfrm>
              <a:off x="3519488" y="2247900"/>
              <a:ext cx="14288" cy="34925"/>
            </a:xfrm>
            <a:custGeom>
              <a:avLst/>
              <a:gdLst/>
              <a:ahLst/>
              <a:cxnLst>
                <a:cxn ang="0">
                  <a:pos x="28" y="5"/>
                </a:cxn>
                <a:cxn ang="0">
                  <a:pos x="28" y="5"/>
                </a:cxn>
                <a:cxn ang="0">
                  <a:pos x="25" y="14"/>
                </a:cxn>
                <a:cxn ang="0">
                  <a:pos x="22" y="24"/>
                </a:cxn>
                <a:cxn ang="0">
                  <a:pos x="17" y="34"/>
                </a:cxn>
                <a:cxn ang="0">
                  <a:pos x="15" y="43"/>
                </a:cxn>
                <a:cxn ang="0">
                  <a:pos x="15" y="43"/>
                </a:cxn>
                <a:cxn ang="0">
                  <a:pos x="8" y="64"/>
                </a:cxn>
                <a:cxn ang="0">
                  <a:pos x="2" y="83"/>
                </a:cxn>
                <a:cxn ang="0">
                  <a:pos x="2" y="83"/>
                </a:cxn>
                <a:cxn ang="0">
                  <a:pos x="0" y="86"/>
                </a:cxn>
                <a:cxn ang="0">
                  <a:pos x="2" y="87"/>
                </a:cxn>
                <a:cxn ang="0">
                  <a:pos x="5" y="90"/>
                </a:cxn>
                <a:cxn ang="0">
                  <a:pos x="9" y="90"/>
                </a:cxn>
                <a:cxn ang="0">
                  <a:pos x="11" y="89"/>
                </a:cxn>
                <a:cxn ang="0">
                  <a:pos x="12" y="86"/>
                </a:cxn>
                <a:cxn ang="0">
                  <a:pos x="12" y="86"/>
                </a:cxn>
                <a:cxn ang="0">
                  <a:pos x="20" y="64"/>
                </a:cxn>
                <a:cxn ang="0">
                  <a:pos x="28" y="40"/>
                </a:cxn>
                <a:cxn ang="0">
                  <a:pos x="28" y="40"/>
                </a:cxn>
                <a:cxn ang="0">
                  <a:pos x="30" y="31"/>
                </a:cxn>
                <a:cxn ang="0">
                  <a:pos x="34" y="23"/>
                </a:cxn>
                <a:cxn ang="0">
                  <a:pos x="37" y="14"/>
                </a:cxn>
                <a:cxn ang="0">
                  <a:pos x="38" y="5"/>
                </a:cxn>
                <a:cxn ang="0">
                  <a:pos x="38" y="5"/>
                </a:cxn>
                <a:cxn ang="0">
                  <a:pos x="38" y="2"/>
                </a:cxn>
                <a:cxn ang="0">
                  <a:pos x="37" y="1"/>
                </a:cxn>
                <a:cxn ang="0">
                  <a:pos x="36" y="0"/>
                </a:cxn>
                <a:cxn ang="0">
                  <a:pos x="33" y="0"/>
                </a:cxn>
                <a:cxn ang="0">
                  <a:pos x="29" y="1"/>
                </a:cxn>
                <a:cxn ang="0">
                  <a:pos x="28" y="2"/>
                </a:cxn>
                <a:cxn ang="0">
                  <a:pos x="28" y="5"/>
                </a:cxn>
                <a:cxn ang="0">
                  <a:pos x="28" y="5"/>
                </a:cxn>
              </a:cxnLst>
              <a:rect l="0" t="0" r="r" b="b"/>
              <a:pathLst>
                <a:path w="38" h="90">
                  <a:moveTo>
                    <a:pt x="28" y="5"/>
                  </a:moveTo>
                  <a:lnTo>
                    <a:pt x="28" y="5"/>
                  </a:lnTo>
                  <a:lnTo>
                    <a:pt x="25" y="14"/>
                  </a:lnTo>
                  <a:lnTo>
                    <a:pt x="22" y="24"/>
                  </a:lnTo>
                  <a:lnTo>
                    <a:pt x="17" y="34"/>
                  </a:lnTo>
                  <a:lnTo>
                    <a:pt x="15" y="43"/>
                  </a:lnTo>
                  <a:lnTo>
                    <a:pt x="15" y="43"/>
                  </a:lnTo>
                  <a:lnTo>
                    <a:pt x="8" y="64"/>
                  </a:lnTo>
                  <a:lnTo>
                    <a:pt x="2" y="83"/>
                  </a:lnTo>
                  <a:lnTo>
                    <a:pt x="2" y="83"/>
                  </a:lnTo>
                  <a:lnTo>
                    <a:pt x="0" y="86"/>
                  </a:lnTo>
                  <a:lnTo>
                    <a:pt x="2" y="87"/>
                  </a:lnTo>
                  <a:lnTo>
                    <a:pt x="5" y="90"/>
                  </a:lnTo>
                  <a:lnTo>
                    <a:pt x="9" y="90"/>
                  </a:lnTo>
                  <a:lnTo>
                    <a:pt x="11" y="89"/>
                  </a:lnTo>
                  <a:lnTo>
                    <a:pt x="12" y="86"/>
                  </a:lnTo>
                  <a:lnTo>
                    <a:pt x="12" y="86"/>
                  </a:lnTo>
                  <a:lnTo>
                    <a:pt x="20" y="64"/>
                  </a:lnTo>
                  <a:lnTo>
                    <a:pt x="28" y="40"/>
                  </a:lnTo>
                  <a:lnTo>
                    <a:pt x="28" y="40"/>
                  </a:lnTo>
                  <a:lnTo>
                    <a:pt x="30" y="31"/>
                  </a:lnTo>
                  <a:lnTo>
                    <a:pt x="34" y="23"/>
                  </a:lnTo>
                  <a:lnTo>
                    <a:pt x="37" y="14"/>
                  </a:lnTo>
                  <a:lnTo>
                    <a:pt x="38" y="5"/>
                  </a:lnTo>
                  <a:lnTo>
                    <a:pt x="38" y="5"/>
                  </a:lnTo>
                  <a:lnTo>
                    <a:pt x="38" y="2"/>
                  </a:lnTo>
                  <a:lnTo>
                    <a:pt x="37" y="1"/>
                  </a:lnTo>
                  <a:lnTo>
                    <a:pt x="36" y="0"/>
                  </a:lnTo>
                  <a:lnTo>
                    <a:pt x="33" y="0"/>
                  </a:lnTo>
                  <a:lnTo>
                    <a:pt x="29" y="1"/>
                  </a:lnTo>
                  <a:lnTo>
                    <a:pt x="28" y="2"/>
                  </a:lnTo>
                  <a:lnTo>
                    <a:pt x="28" y="5"/>
                  </a:lnTo>
                  <a:lnTo>
                    <a:pt x="28"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1" name="Freeform 580">
              <a:extLst>
                <a:ext uri="{FF2B5EF4-FFF2-40B4-BE49-F238E27FC236}">
                  <a16:creationId xmlns:a16="http://schemas.microsoft.com/office/drawing/2014/main" id="{6676F770-054F-BBD6-487C-F70C3AF60929}"/>
                </a:ext>
              </a:extLst>
            </p:cNvPr>
            <p:cNvSpPr/>
            <p:nvPr/>
          </p:nvSpPr>
          <p:spPr bwMode="auto">
            <a:xfrm>
              <a:off x="3568701" y="2252663"/>
              <a:ext cx="17463" cy="36513"/>
            </a:xfrm>
            <a:custGeom>
              <a:avLst/>
              <a:gdLst/>
              <a:ahLst/>
              <a:cxnLst>
                <a:cxn ang="0">
                  <a:pos x="36" y="1"/>
                </a:cxn>
                <a:cxn ang="0">
                  <a:pos x="36" y="1"/>
                </a:cxn>
                <a:cxn ang="0">
                  <a:pos x="35" y="0"/>
                </a:cxn>
                <a:cxn ang="0">
                  <a:pos x="32" y="0"/>
                </a:cxn>
                <a:cxn ang="0">
                  <a:pos x="29" y="3"/>
                </a:cxn>
                <a:cxn ang="0">
                  <a:pos x="27" y="4"/>
                </a:cxn>
                <a:cxn ang="0">
                  <a:pos x="27" y="7"/>
                </a:cxn>
                <a:cxn ang="0">
                  <a:pos x="27" y="8"/>
                </a:cxn>
                <a:cxn ang="0">
                  <a:pos x="29" y="10"/>
                </a:cxn>
                <a:cxn ang="0">
                  <a:pos x="29" y="10"/>
                </a:cxn>
                <a:cxn ang="0">
                  <a:pos x="30" y="13"/>
                </a:cxn>
                <a:cxn ang="0">
                  <a:pos x="30" y="17"/>
                </a:cxn>
                <a:cxn ang="0">
                  <a:pos x="26" y="26"/>
                </a:cxn>
                <a:cxn ang="0">
                  <a:pos x="17" y="43"/>
                </a:cxn>
                <a:cxn ang="0">
                  <a:pos x="17" y="43"/>
                </a:cxn>
                <a:cxn ang="0">
                  <a:pos x="8" y="63"/>
                </a:cxn>
                <a:cxn ang="0">
                  <a:pos x="4" y="73"/>
                </a:cxn>
                <a:cxn ang="0">
                  <a:pos x="1" y="84"/>
                </a:cxn>
                <a:cxn ang="0">
                  <a:pos x="1" y="84"/>
                </a:cxn>
                <a:cxn ang="0">
                  <a:pos x="0" y="86"/>
                </a:cxn>
                <a:cxn ang="0">
                  <a:pos x="1" y="89"/>
                </a:cxn>
                <a:cxn ang="0">
                  <a:pos x="5" y="92"/>
                </a:cxn>
                <a:cxn ang="0">
                  <a:pos x="9" y="90"/>
                </a:cxn>
                <a:cxn ang="0">
                  <a:pos x="10" y="89"/>
                </a:cxn>
                <a:cxn ang="0">
                  <a:pos x="12" y="88"/>
                </a:cxn>
                <a:cxn ang="0">
                  <a:pos x="12" y="88"/>
                </a:cxn>
                <a:cxn ang="0">
                  <a:pos x="15" y="73"/>
                </a:cxn>
                <a:cxn ang="0">
                  <a:pos x="22" y="59"/>
                </a:cxn>
                <a:cxn ang="0">
                  <a:pos x="29" y="44"/>
                </a:cxn>
                <a:cxn ang="0">
                  <a:pos x="36" y="31"/>
                </a:cxn>
                <a:cxn ang="0">
                  <a:pos x="36" y="31"/>
                </a:cxn>
                <a:cxn ang="0">
                  <a:pos x="39" y="25"/>
                </a:cxn>
                <a:cxn ang="0">
                  <a:pos x="42" y="16"/>
                </a:cxn>
                <a:cxn ang="0">
                  <a:pos x="42" y="12"/>
                </a:cxn>
                <a:cxn ang="0">
                  <a:pos x="40" y="8"/>
                </a:cxn>
                <a:cxn ang="0">
                  <a:pos x="39" y="5"/>
                </a:cxn>
                <a:cxn ang="0">
                  <a:pos x="36" y="1"/>
                </a:cxn>
                <a:cxn ang="0">
                  <a:pos x="36" y="1"/>
                </a:cxn>
              </a:cxnLst>
              <a:rect l="0" t="0" r="r" b="b"/>
              <a:pathLst>
                <a:path w="42" h="92">
                  <a:moveTo>
                    <a:pt x="36" y="1"/>
                  </a:moveTo>
                  <a:lnTo>
                    <a:pt x="36" y="1"/>
                  </a:lnTo>
                  <a:lnTo>
                    <a:pt x="35" y="0"/>
                  </a:lnTo>
                  <a:lnTo>
                    <a:pt x="32" y="0"/>
                  </a:lnTo>
                  <a:lnTo>
                    <a:pt x="29" y="3"/>
                  </a:lnTo>
                  <a:lnTo>
                    <a:pt x="27" y="4"/>
                  </a:lnTo>
                  <a:lnTo>
                    <a:pt x="27" y="7"/>
                  </a:lnTo>
                  <a:lnTo>
                    <a:pt x="27" y="8"/>
                  </a:lnTo>
                  <a:lnTo>
                    <a:pt x="29" y="10"/>
                  </a:lnTo>
                  <a:lnTo>
                    <a:pt x="29" y="10"/>
                  </a:lnTo>
                  <a:lnTo>
                    <a:pt x="30" y="13"/>
                  </a:lnTo>
                  <a:lnTo>
                    <a:pt x="30" y="17"/>
                  </a:lnTo>
                  <a:lnTo>
                    <a:pt x="26" y="26"/>
                  </a:lnTo>
                  <a:lnTo>
                    <a:pt x="17" y="43"/>
                  </a:lnTo>
                  <a:lnTo>
                    <a:pt x="17" y="43"/>
                  </a:lnTo>
                  <a:lnTo>
                    <a:pt x="8" y="63"/>
                  </a:lnTo>
                  <a:lnTo>
                    <a:pt x="4" y="73"/>
                  </a:lnTo>
                  <a:lnTo>
                    <a:pt x="1" y="84"/>
                  </a:lnTo>
                  <a:lnTo>
                    <a:pt x="1" y="84"/>
                  </a:lnTo>
                  <a:lnTo>
                    <a:pt x="0" y="86"/>
                  </a:lnTo>
                  <a:lnTo>
                    <a:pt x="1" y="89"/>
                  </a:lnTo>
                  <a:lnTo>
                    <a:pt x="5" y="92"/>
                  </a:lnTo>
                  <a:lnTo>
                    <a:pt x="9" y="90"/>
                  </a:lnTo>
                  <a:lnTo>
                    <a:pt x="10" y="89"/>
                  </a:lnTo>
                  <a:lnTo>
                    <a:pt x="12" y="88"/>
                  </a:lnTo>
                  <a:lnTo>
                    <a:pt x="12" y="88"/>
                  </a:lnTo>
                  <a:lnTo>
                    <a:pt x="15" y="73"/>
                  </a:lnTo>
                  <a:lnTo>
                    <a:pt x="22" y="59"/>
                  </a:lnTo>
                  <a:lnTo>
                    <a:pt x="29" y="44"/>
                  </a:lnTo>
                  <a:lnTo>
                    <a:pt x="36" y="31"/>
                  </a:lnTo>
                  <a:lnTo>
                    <a:pt x="36" y="31"/>
                  </a:lnTo>
                  <a:lnTo>
                    <a:pt x="39" y="25"/>
                  </a:lnTo>
                  <a:lnTo>
                    <a:pt x="42" y="16"/>
                  </a:lnTo>
                  <a:lnTo>
                    <a:pt x="42" y="12"/>
                  </a:lnTo>
                  <a:lnTo>
                    <a:pt x="40" y="8"/>
                  </a:lnTo>
                  <a:lnTo>
                    <a:pt x="39" y="5"/>
                  </a:lnTo>
                  <a:lnTo>
                    <a:pt x="36" y="1"/>
                  </a:lnTo>
                  <a:lnTo>
                    <a:pt x="36"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2" name="Freeform 581">
              <a:extLst>
                <a:ext uri="{FF2B5EF4-FFF2-40B4-BE49-F238E27FC236}">
                  <a16:creationId xmlns:a16="http://schemas.microsoft.com/office/drawing/2014/main" id="{5676A8D1-AEA8-712D-1746-61C6002DB1A5}"/>
                </a:ext>
              </a:extLst>
            </p:cNvPr>
            <p:cNvSpPr/>
            <p:nvPr/>
          </p:nvSpPr>
          <p:spPr bwMode="auto">
            <a:xfrm>
              <a:off x="3614738" y="2270125"/>
              <a:ext cx="26988" cy="57150"/>
            </a:xfrm>
            <a:custGeom>
              <a:avLst/>
              <a:gdLst/>
              <a:ahLst/>
              <a:cxnLst>
                <a:cxn ang="0">
                  <a:pos x="56" y="4"/>
                </a:cxn>
                <a:cxn ang="0">
                  <a:pos x="56" y="4"/>
                </a:cxn>
                <a:cxn ang="0">
                  <a:pos x="55" y="13"/>
                </a:cxn>
                <a:cxn ang="0">
                  <a:pos x="51" y="21"/>
                </a:cxn>
                <a:cxn ang="0">
                  <a:pos x="43" y="38"/>
                </a:cxn>
                <a:cxn ang="0">
                  <a:pos x="26" y="70"/>
                </a:cxn>
                <a:cxn ang="0">
                  <a:pos x="26" y="70"/>
                </a:cxn>
                <a:cxn ang="0">
                  <a:pos x="9" y="104"/>
                </a:cxn>
                <a:cxn ang="0">
                  <a:pos x="3" y="122"/>
                </a:cxn>
                <a:cxn ang="0">
                  <a:pos x="1" y="129"/>
                </a:cxn>
                <a:cxn ang="0">
                  <a:pos x="0" y="139"/>
                </a:cxn>
                <a:cxn ang="0">
                  <a:pos x="0" y="139"/>
                </a:cxn>
                <a:cxn ang="0">
                  <a:pos x="0" y="141"/>
                </a:cxn>
                <a:cxn ang="0">
                  <a:pos x="1" y="142"/>
                </a:cxn>
                <a:cxn ang="0">
                  <a:pos x="3" y="144"/>
                </a:cxn>
                <a:cxn ang="0">
                  <a:pos x="5" y="145"/>
                </a:cxn>
                <a:cxn ang="0">
                  <a:pos x="9" y="142"/>
                </a:cxn>
                <a:cxn ang="0">
                  <a:pos x="10" y="141"/>
                </a:cxn>
                <a:cxn ang="0">
                  <a:pos x="10" y="139"/>
                </a:cxn>
                <a:cxn ang="0">
                  <a:pos x="10" y="139"/>
                </a:cxn>
                <a:cxn ang="0">
                  <a:pos x="12" y="132"/>
                </a:cxn>
                <a:cxn ang="0">
                  <a:pos x="13" y="127"/>
                </a:cxn>
                <a:cxn ang="0">
                  <a:pos x="17" y="119"/>
                </a:cxn>
                <a:cxn ang="0">
                  <a:pos x="22" y="112"/>
                </a:cxn>
                <a:cxn ang="0">
                  <a:pos x="26" y="102"/>
                </a:cxn>
                <a:cxn ang="0">
                  <a:pos x="26" y="102"/>
                </a:cxn>
                <a:cxn ang="0">
                  <a:pos x="34" y="80"/>
                </a:cxn>
                <a:cxn ang="0">
                  <a:pos x="44" y="59"/>
                </a:cxn>
                <a:cxn ang="0">
                  <a:pos x="44" y="59"/>
                </a:cxn>
                <a:cxn ang="0">
                  <a:pos x="57" y="34"/>
                </a:cxn>
                <a:cxn ang="0">
                  <a:pos x="64" y="21"/>
                </a:cxn>
                <a:cxn ang="0">
                  <a:pos x="68" y="8"/>
                </a:cxn>
                <a:cxn ang="0">
                  <a:pos x="68" y="8"/>
                </a:cxn>
                <a:cxn ang="0">
                  <a:pos x="68" y="5"/>
                </a:cxn>
                <a:cxn ang="0">
                  <a:pos x="67" y="2"/>
                </a:cxn>
                <a:cxn ang="0">
                  <a:pos x="64" y="0"/>
                </a:cxn>
                <a:cxn ang="0">
                  <a:pos x="60" y="1"/>
                </a:cxn>
                <a:cxn ang="0">
                  <a:pos x="57" y="2"/>
                </a:cxn>
                <a:cxn ang="0">
                  <a:pos x="56" y="4"/>
                </a:cxn>
                <a:cxn ang="0">
                  <a:pos x="56" y="4"/>
                </a:cxn>
              </a:cxnLst>
              <a:rect l="0" t="0" r="r" b="b"/>
              <a:pathLst>
                <a:path w="68" h="145">
                  <a:moveTo>
                    <a:pt x="56" y="4"/>
                  </a:moveTo>
                  <a:lnTo>
                    <a:pt x="56" y="4"/>
                  </a:lnTo>
                  <a:lnTo>
                    <a:pt x="55" y="13"/>
                  </a:lnTo>
                  <a:lnTo>
                    <a:pt x="51" y="21"/>
                  </a:lnTo>
                  <a:lnTo>
                    <a:pt x="43" y="38"/>
                  </a:lnTo>
                  <a:lnTo>
                    <a:pt x="26" y="70"/>
                  </a:lnTo>
                  <a:lnTo>
                    <a:pt x="26" y="70"/>
                  </a:lnTo>
                  <a:lnTo>
                    <a:pt x="9" y="104"/>
                  </a:lnTo>
                  <a:lnTo>
                    <a:pt x="3" y="122"/>
                  </a:lnTo>
                  <a:lnTo>
                    <a:pt x="1" y="129"/>
                  </a:lnTo>
                  <a:lnTo>
                    <a:pt x="0" y="139"/>
                  </a:lnTo>
                  <a:lnTo>
                    <a:pt x="0" y="139"/>
                  </a:lnTo>
                  <a:lnTo>
                    <a:pt x="0" y="141"/>
                  </a:lnTo>
                  <a:lnTo>
                    <a:pt x="1" y="142"/>
                  </a:lnTo>
                  <a:lnTo>
                    <a:pt x="3" y="144"/>
                  </a:lnTo>
                  <a:lnTo>
                    <a:pt x="5" y="145"/>
                  </a:lnTo>
                  <a:lnTo>
                    <a:pt x="9" y="142"/>
                  </a:lnTo>
                  <a:lnTo>
                    <a:pt x="10" y="141"/>
                  </a:lnTo>
                  <a:lnTo>
                    <a:pt x="10" y="139"/>
                  </a:lnTo>
                  <a:lnTo>
                    <a:pt x="10" y="139"/>
                  </a:lnTo>
                  <a:lnTo>
                    <a:pt x="12" y="132"/>
                  </a:lnTo>
                  <a:lnTo>
                    <a:pt x="13" y="127"/>
                  </a:lnTo>
                  <a:lnTo>
                    <a:pt x="17" y="119"/>
                  </a:lnTo>
                  <a:lnTo>
                    <a:pt x="22" y="112"/>
                  </a:lnTo>
                  <a:lnTo>
                    <a:pt x="26" y="102"/>
                  </a:lnTo>
                  <a:lnTo>
                    <a:pt x="26" y="102"/>
                  </a:lnTo>
                  <a:lnTo>
                    <a:pt x="34" y="80"/>
                  </a:lnTo>
                  <a:lnTo>
                    <a:pt x="44" y="59"/>
                  </a:lnTo>
                  <a:lnTo>
                    <a:pt x="44" y="59"/>
                  </a:lnTo>
                  <a:lnTo>
                    <a:pt x="57" y="34"/>
                  </a:lnTo>
                  <a:lnTo>
                    <a:pt x="64" y="21"/>
                  </a:lnTo>
                  <a:lnTo>
                    <a:pt x="68" y="8"/>
                  </a:lnTo>
                  <a:lnTo>
                    <a:pt x="68" y="8"/>
                  </a:lnTo>
                  <a:lnTo>
                    <a:pt x="68" y="5"/>
                  </a:lnTo>
                  <a:lnTo>
                    <a:pt x="67" y="2"/>
                  </a:lnTo>
                  <a:lnTo>
                    <a:pt x="64" y="0"/>
                  </a:lnTo>
                  <a:lnTo>
                    <a:pt x="60" y="1"/>
                  </a:lnTo>
                  <a:lnTo>
                    <a:pt x="57" y="2"/>
                  </a:lnTo>
                  <a:lnTo>
                    <a:pt x="56" y="4"/>
                  </a:lnTo>
                  <a:lnTo>
                    <a:pt x="56"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3" name="Freeform 582">
              <a:extLst>
                <a:ext uri="{FF2B5EF4-FFF2-40B4-BE49-F238E27FC236}">
                  <a16:creationId xmlns:a16="http://schemas.microsoft.com/office/drawing/2014/main" id="{1B07AED4-2955-19A0-0670-DEE320920F6E}"/>
                </a:ext>
              </a:extLst>
            </p:cNvPr>
            <p:cNvSpPr/>
            <p:nvPr/>
          </p:nvSpPr>
          <p:spPr bwMode="auto">
            <a:xfrm>
              <a:off x="3595688" y="2268538"/>
              <a:ext cx="17463" cy="26988"/>
            </a:xfrm>
            <a:custGeom>
              <a:avLst/>
              <a:gdLst/>
              <a:ahLst/>
              <a:cxnLst>
                <a:cxn ang="0">
                  <a:pos x="38" y="0"/>
                </a:cxn>
                <a:cxn ang="0">
                  <a:pos x="38" y="0"/>
                </a:cxn>
                <a:cxn ang="0">
                  <a:pos x="32" y="4"/>
                </a:cxn>
                <a:cxn ang="0">
                  <a:pos x="28" y="9"/>
                </a:cxn>
                <a:cxn ang="0">
                  <a:pos x="22" y="16"/>
                </a:cxn>
                <a:cxn ang="0">
                  <a:pos x="20" y="22"/>
                </a:cxn>
                <a:cxn ang="0">
                  <a:pos x="20" y="22"/>
                </a:cxn>
                <a:cxn ang="0">
                  <a:pos x="11" y="42"/>
                </a:cxn>
                <a:cxn ang="0">
                  <a:pos x="7" y="51"/>
                </a:cxn>
                <a:cxn ang="0">
                  <a:pos x="0" y="60"/>
                </a:cxn>
                <a:cxn ang="0">
                  <a:pos x="0" y="60"/>
                </a:cxn>
                <a:cxn ang="0">
                  <a:pos x="0" y="63"/>
                </a:cxn>
                <a:cxn ang="0">
                  <a:pos x="0" y="64"/>
                </a:cxn>
                <a:cxn ang="0">
                  <a:pos x="1" y="67"/>
                </a:cxn>
                <a:cxn ang="0">
                  <a:pos x="3" y="68"/>
                </a:cxn>
                <a:cxn ang="0">
                  <a:pos x="7" y="68"/>
                </a:cxn>
                <a:cxn ang="0">
                  <a:pos x="9" y="68"/>
                </a:cxn>
                <a:cxn ang="0">
                  <a:pos x="11" y="65"/>
                </a:cxn>
                <a:cxn ang="0">
                  <a:pos x="11" y="65"/>
                </a:cxn>
                <a:cxn ang="0">
                  <a:pos x="18" y="52"/>
                </a:cxn>
                <a:cxn ang="0">
                  <a:pos x="25" y="39"/>
                </a:cxn>
                <a:cxn ang="0">
                  <a:pos x="25" y="39"/>
                </a:cxn>
                <a:cxn ang="0">
                  <a:pos x="32" y="23"/>
                </a:cxn>
                <a:cxn ang="0">
                  <a:pos x="35" y="16"/>
                </a:cxn>
                <a:cxn ang="0">
                  <a:pos x="38" y="13"/>
                </a:cxn>
                <a:cxn ang="0">
                  <a:pos x="42" y="12"/>
                </a:cxn>
                <a:cxn ang="0">
                  <a:pos x="42" y="12"/>
                </a:cxn>
                <a:cxn ang="0">
                  <a:pos x="43" y="10"/>
                </a:cxn>
                <a:cxn ang="0">
                  <a:pos x="45" y="9"/>
                </a:cxn>
                <a:cxn ang="0">
                  <a:pos x="45" y="4"/>
                </a:cxn>
                <a:cxn ang="0">
                  <a:pos x="43" y="1"/>
                </a:cxn>
                <a:cxn ang="0">
                  <a:pos x="41" y="0"/>
                </a:cxn>
                <a:cxn ang="0">
                  <a:pos x="38" y="0"/>
                </a:cxn>
                <a:cxn ang="0">
                  <a:pos x="38" y="0"/>
                </a:cxn>
              </a:cxnLst>
              <a:rect l="0" t="0" r="r" b="b"/>
              <a:pathLst>
                <a:path w="45" h="68">
                  <a:moveTo>
                    <a:pt x="38" y="0"/>
                  </a:moveTo>
                  <a:lnTo>
                    <a:pt x="38" y="0"/>
                  </a:lnTo>
                  <a:lnTo>
                    <a:pt x="32" y="4"/>
                  </a:lnTo>
                  <a:lnTo>
                    <a:pt x="28" y="9"/>
                  </a:lnTo>
                  <a:lnTo>
                    <a:pt x="22" y="16"/>
                  </a:lnTo>
                  <a:lnTo>
                    <a:pt x="20" y="22"/>
                  </a:lnTo>
                  <a:lnTo>
                    <a:pt x="20" y="22"/>
                  </a:lnTo>
                  <a:lnTo>
                    <a:pt x="11" y="42"/>
                  </a:lnTo>
                  <a:lnTo>
                    <a:pt x="7" y="51"/>
                  </a:lnTo>
                  <a:lnTo>
                    <a:pt x="0" y="60"/>
                  </a:lnTo>
                  <a:lnTo>
                    <a:pt x="0" y="60"/>
                  </a:lnTo>
                  <a:lnTo>
                    <a:pt x="0" y="63"/>
                  </a:lnTo>
                  <a:lnTo>
                    <a:pt x="0" y="64"/>
                  </a:lnTo>
                  <a:lnTo>
                    <a:pt x="1" y="67"/>
                  </a:lnTo>
                  <a:lnTo>
                    <a:pt x="3" y="68"/>
                  </a:lnTo>
                  <a:lnTo>
                    <a:pt x="7" y="68"/>
                  </a:lnTo>
                  <a:lnTo>
                    <a:pt x="9" y="68"/>
                  </a:lnTo>
                  <a:lnTo>
                    <a:pt x="11" y="65"/>
                  </a:lnTo>
                  <a:lnTo>
                    <a:pt x="11" y="65"/>
                  </a:lnTo>
                  <a:lnTo>
                    <a:pt x="18" y="52"/>
                  </a:lnTo>
                  <a:lnTo>
                    <a:pt x="25" y="39"/>
                  </a:lnTo>
                  <a:lnTo>
                    <a:pt x="25" y="39"/>
                  </a:lnTo>
                  <a:lnTo>
                    <a:pt x="32" y="23"/>
                  </a:lnTo>
                  <a:lnTo>
                    <a:pt x="35" y="16"/>
                  </a:lnTo>
                  <a:lnTo>
                    <a:pt x="38" y="13"/>
                  </a:lnTo>
                  <a:lnTo>
                    <a:pt x="42" y="12"/>
                  </a:lnTo>
                  <a:lnTo>
                    <a:pt x="42" y="12"/>
                  </a:lnTo>
                  <a:lnTo>
                    <a:pt x="43" y="10"/>
                  </a:lnTo>
                  <a:lnTo>
                    <a:pt x="45" y="9"/>
                  </a:lnTo>
                  <a:lnTo>
                    <a:pt x="45" y="4"/>
                  </a:lnTo>
                  <a:lnTo>
                    <a:pt x="43" y="1"/>
                  </a:lnTo>
                  <a:lnTo>
                    <a:pt x="41" y="0"/>
                  </a:lnTo>
                  <a:lnTo>
                    <a:pt x="38" y="0"/>
                  </a:lnTo>
                  <a:lnTo>
                    <a:pt x="38"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4" name="Freeform 583">
              <a:extLst>
                <a:ext uri="{FF2B5EF4-FFF2-40B4-BE49-F238E27FC236}">
                  <a16:creationId xmlns:a16="http://schemas.microsoft.com/office/drawing/2014/main" id="{B4D1AEAA-5612-E65E-E7C9-4229ADEEEBB9}"/>
                </a:ext>
              </a:extLst>
            </p:cNvPr>
            <p:cNvSpPr/>
            <p:nvPr/>
          </p:nvSpPr>
          <p:spPr bwMode="auto">
            <a:xfrm>
              <a:off x="3648076" y="2266950"/>
              <a:ext cx="30163" cy="61913"/>
            </a:xfrm>
            <a:custGeom>
              <a:avLst/>
              <a:gdLst/>
              <a:ahLst/>
              <a:cxnLst>
                <a:cxn ang="0">
                  <a:pos x="65" y="3"/>
                </a:cxn>
                <a:cxn ang="0">
                  <a:pos x="65" y="3"/>
                </a:cxn>
                <a:cxn ang="0">
                  <a:pos x="60" y="9"/>
                </a:cxn>
                <a:cxn ang="0">
                  <a:pos x="55" y="17"/>
                </a:cxn>
                <a:cxn ang="0">
                  <a:pos x="47" y="35"/>
                </a:cxn>
                <a:cxn ang="0">
                  <a:pos x="39" y="54"/>
                </a:cxn>
                <a:cxn ang="0">
                  <a:pos x="31" y="72"/>
                </a:cxn>
                <a:cxn ang="0">
                  <a:pos x="31" y="72"/>
                </a:cxn>
                <a:cxn ang="0">
                  <a:pos x="14" y="110"/>
                </a:cxn>
                <a:cxn ang="0">
                  <a:pos x="6" y="130"/>
                </a:cxn>
                <a:cxn ang="0">
                  <a:pos x="0" y="149"/>
                </a:cxn>
                <a:cxn ang="0">
                  <a:pos x="0" y="149"/>
                </a:cxn>
                <a:cxn ang="0">
                  <a:pos x="0" y="152"/>
                </a:cxn>
                <a:cxn ang="0">
                  <a:pos x="0" y="154"/>
                </a:cxn>
                <a:cxn ang="0">
                  <a:pos x="4" y="156"/>
                </a:cxn>
                <a:cxn ang="0">
                  <a:pos x="7" y="156"/>
                </a:cxn>
                <a:cxn ang="0">
                  <a:pos x="9" y="154"/>
                </a:cxn>
                <a:cxn ang="0">
                  <a:pos x="10" y="152"/>
                </a:cxn>
                <a:cxn ang="0">
                  <a:pos x="10" y="152"/>
                </a:cxn>
                <a:cxn ang="0">
                  <a:pos x="17" y="133"/>
                </a:cxn>
                <a:cxn ang="0">
                  <a:pos x="23" y="114"/>
                </a:cxn>
                <a:cxn ang="0">
                  <a:pos x="41" y="77"/>
                </a:cxn>
                <a:cxn ang="0">
                  <a:pos x="41" y="77"/>
                </a:cxn>
                <a:cxn ang="0">
                  <a:pos x="48" y="60"/>
                </a:cxn>
                <a:cxn ang="0">
                  <a:pos x="56" y="42"/>
                </a:cxn>
                <a:cxn ang="0">
                  <a:pos x="64" y="25"/>
                </a:cxn>
                <a:cxn ang="0">
                  <a:pos x="68" y="17"/>
                </a:cxn>
                <a:cxn ang="0">
                  <a:pos x="74" y="10"/>
                </a:cxn>
                <a:cxn ang="0">
                  <a:pos x="74" y="10"/>
                </a:cxn>
                <a:cxn ang="0">
                  <a:pos x="75" y="8"/>
                </a:cxn>
                <a:cxn ang="0">
                  <a:pos x="75" y="5"/>
                </a:cxn>
                <a:cxn ang="0">
                  <a:pos x="73" y="3"/>
                </a:cxn>
                <a:cxn ang="0">
                  <a:pos x="70" y="0"/>
                </a:cxn>
                <a:cxn ang="0">
                  <a:pos x="68" y="0"/>
                </a:cxn>
                <a:cxn ang="0">
                  <a:pos x="65" y="3"/>
                </a:cxn>
                <a:cxn ang="0">
                  <a:pos x="65" y="3"/>
                </a:cxn>
              </a:cxnLst>
              <a:rect l="0" t="0" r="r" b="b"/>
              <a:pathLst>
                <a:path w="75" h="156">
                  <a:moveTo>
                    <a:pt x="65" y="3"/>
                  </a:moveTo>
                  <a:lnTo>
                    <a:pt x="65" y="3"/>
                  </a:lnTo>
                  <a:lnTo>
                    <a:pt x="60" y="9"/>
                  </a:lnTo>
                  <a:lnTo>
                    <a:pt x="55" y="17"/>
                  </a:lnTo>
                  <a:lnTo>
                    <a:pt x="47" y="35"/>
                  </a:lnTo>
                  <a:lnTo>
                    <a:pt x="39" y="54"/>
                  </a:lnTo>
                  <a:lnTo>
                    <a:pt x="31" y="72"/>
                  </a:lnTo>
                  <a:lnTo>
                    <a:pt x="31" y="72"/>
                  </a:lnTo>
                  <a:lnTo>
                    <a:pt x="14" y="110"/>
                  </a:lnTo>
                  <a:lnTo>
                    <a:pt x="6" y="130"/>
                  </a:lnTo>
                  <a:lnTo>
                    <a:pt x="0" y="149"/>
                  </a:lnTo>
                  <a:lnTo>
                    <a:pt x="0" y="149"/>
                  </a:lnTo>
                  <a:lnTo>
                    <a:pt x="0" y="152"/>
                  </a:lnTo>
                  <a:lnTo>
                    <a:pt x="0" y="154"/>
                  </a:lnTo>
                  <a:lnTo>
                    <a:pt x="4" y="156"/>
                  </a:lnTo>
                  <a:lnTo>
                    <a:pt x="7" y="156"/>
                  </a:lnTo>
                  <a:lnTo>
                    <a:pt x="9" y="154"/>
                  </a:lnTo>
                  <a:lnTo>
                    <a:pt x="10" y="152"/>
                  </a:lnTo>
                  <a:lnTo>
                    <a:pt x="10" y="152"/>
                  </a:lnTo>
                  <a:lnTo>
                    <a:pt x="17" y="133"/>
                  </a:lnTo>
                  <a:lnTo>
                    <a:pt x="23" y="114"/>
                  </a:lnTo>
                  <a:lnTo>
                    <a:pt x="41" y="77"/>
                  </a:lnTo>
                  <a:lnTo>
                    <a:pt x="41" y="77"/>
                  </a:lnTo>
                  <a:lnTo>
                    <a:pt x="48" y="60"/>
                  </a:lnTo>
                  <a:lnTo>
                    <a:pt x="56" y="42"/>
                  </a:lnTo>
                  <a:lnTo>
                    <a:pt x="64" y="25"/>
                  </a:lnTo>
                  <a:lnTo>
                    <a:pt x="68" y="17"/>
                  </a:lnTo>
                  <a:lnTo>
                    <a:pt x="74" y="10"/>
                  </a:lnTo>
                  <a:lnTo>
                    <a:pt x="74" y="10"/>
                  </a:lnTo>
                  <a:lnTo>
                    <a:pt x="75" y="8"/>
                  </a:lnTo>
                  <a:lnTo>
                    <a:pt x="75" y="5"/>
                  </a:lnTo>
                  <a:lnTo>
                    <a:pt x="73" y="3"/>
                  </a:lnTo>
                  <a:lnTo>
                    <a:pt x="70" y="0"/>
                  </a:lnTo>
                  <a:lnTo>
                    <a:pt x="68" y="0"/>
                  </a:lnTo>
                  <a:lnTo>
                    <a:pt x="65" y="3"/>
                  </a:lnTo>
                  <a:lnTo>
                    <a:pt x="65"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5" name="Freeform 584">
              <a:extLst>
                <a:ext uri="{FF2B5EF4-FFF2-40B4-BE49-F238E27FC236}">
                  <a16:creationId xmlns:a16="http://schemas.microsoft.com/office/drawing/2014/main" id="{B84C5D5E-95AA-7D90-CA8A-1ADA8FFFD711}"/>
                </a:ext>
              </a:extLst>
            </p:cNvPr>
            <p:cNvSpPr/>
            <p:nvPr/>
          </p:nvSpPr>
          <p:spPr bwMode="auto">
            <a:xfrm>
              <a:off x="3698876" y="2268538"/>
              <a:ext cx="17463" cy="38100"/>
            </a:xfrm>
            <a:custGeom>
              <a:avLst/>
              <a:gdLst/>
              <a:ahLst/>
              <a:cxnLst>
                <a:cxn ang="0">
                  <a:pos x="30" y="6"/>
                </a:cxn>
                <a:cxn ang="0">
                  <a:pos x="30" y="6"/>
                </a:cxn>
                <a:cxn ang="0">
                  <a:pos x="28" y="17"/>
                </a:cxn>
                <a:cxn ang="0">
                  <a:pos x="25" y="27"/>
                </a:cxn>
                <a:cxn ang="0">
                  <a:pos x="17" y="48"/>
                </a:cxn>
                <a:cxn ang="0">
                  <a:pos x="17" y="48"/>
                </a:cxn>
                <a:cxn ang="0">
                  <a:pos x="9" y="68"/>
                </a:cxn>
                <a:cxn ang="0">
                  <a:pos x="9" y="68"/>
                </a:cxn>
                <a:cxn ang="0">
                  <a:pos x="7" y="76"/>
                </a:cxn>
                <a:cxn ang="0">
                  <a:pos x="3" y="85"/>
                </a:cxn>
                <a:cxn ang="0">
                  <a:pos x="3" y="85"/>
                </a:cxn>
                <a:cxn ang="0">
                  <a:pos x="0" y="86"/>
                </a:cxn>
                <a:cxn ang="0">
                  <a:pos x="0" y="88"/>
                </a:cxn>
                <a:cxn ang="0">
                  <a:pos x="0" y="93"/>
                </a:cxn>
                <a:cxn ang="0">
                  <a:pos x="4" y="95"/>
                </a:cxn>
                <a:cxn ang="0">
                  <a:pos x="5" y="95"/>
                </a:cxn>
                <a:cxn ang="0">
                  <a:pos x="8" y="94"/>
                </a:cxn>
                <a:cxn ang="0">
                  <a:pos x="8" y="94"/>
                </a:cxn>
                <a:cxn ang="0">
                  <a:pos x="11" y="93"/>
                </a:cxn>
                <a:cxn ang="0">
                  <a:pos x="12" y="90"/>
                </a:cxn>
                <a:cxn ang="0">
                  <a:pos x="14" y="85"/>
                </a:cxn>
                <a:cxn ang="0">
                  <a:pos x="14" y="85"/>
                </a:cxn>
                <a:cxn ang="0">
                  <a:pos x="20" y="73"/>
                </a:cxn>
                <a:cxn ang="0">
                  <a:pos x="24" y="60"/>
                </a:cxn>
                <a:cxn ang="0">
                  <a:pos x="24" y="60"/>
                </a:cxn>
                <a:cxn ang="0">
                  <a:pos x="34" y="34"/>
                </a:cxn>
                <a:cxn ang="0">
                  <a:pos x="39" y="20"/>
                </a:cxn>
                <a:cxn ang="0">
                  <a:pos x="42" y="6"/>
                </a:cxn>
                <a:cxn ang="0">
                  <a:pos x="42" y="6"/>
                </a:cxn>
                <a:cxn ang="0">
                  <a:pos x="41" y="4"/>
                </a:cxn>
                <a:cxn ang="0">
                  <a:pos x="41" y="1"/>
                </a:cxn>
                <a:cxn ang="0">
                  <a:pos x="38" y="1"/>
                </a:cxn>
                <a:cxn ang="0">
                  <a:pos x="37" y="0"/>
                </a:cxn>
                <a:cxn ang="0">
                  <a:pos x="33" y="1"/>
                </a:cxn>
                <a:cxn ang="0">
                  <a:pos x="30" y="4"/>
                </a:cxn>
                <a:cxn ang="0">
                  <a:pos x="30" y="6"/>
                </a:cxn>
                <a:cxn ang="0">
                  <a:pos x="30" y="6"/>
                </a:cxn>
              </a:cxnLst>
              <a:rect l="0" t="0" r="r" b="b"/>
              <a:pathLst>
                <a:path w="42" h="95">
                  <a:moveTo>
                    <a:pt x="30" y="6"/>
                  </a:moveTo>
                  <a:lnTo>
                    <a:pt x="30" y="6"/>
                  </a:lnTo>
                  <a:lnTo>
                    <a:pt x="28" y="17"/>
                  </a:lnTo>
                  <a:lnTo>
                    <a:pt x="25" y="27"/>
                  </a:lnTo>
                  <a:lnTo>
                    <a:pt x="17" y="48"/>
                  </a:lnTo>
                  <a:lnTo>
                    <a:pt x="17" y="48"/>
                  </a:lnTo>
                  <a:lnTo>
                    <a:pt x="9" y="68"/>
                  </a:lnTo>
                  <a:lnTo>
                    <a:pt x="9" y="68"/>
                  </a:lnTo>
                  <a:lnTo>
                    <a:pt x="7" y="76"/>
                  </a:lnTo>
                  <a:lnTo>
                    <a:pt x="3" y="85"/>
                  </a:lnTo>
                  <a:lnTo>
                    <a:pt x="3" y="85"/>
                  </a:lnTo>
                  <a:lnTo>
                    <a:pt x="0" y="86"/>
                  </a:lnTo>
                  <a:lnTo>
                    <a:pt x="0" y="88"/>
                  </a:lnTo>
                  <a:lnTo>
                    <a:pt x="0" y="93"/>
                  </a:lnTo>
                  <a:lnTo>
                    <a:pt x="4" y="95"/>
                  </a:lnTo>
                  <a:lnTo>
                    <a:pt x="5" y="95"/>
                  </a:lnTo>
                  <a:lnTo>
                    <a:pt x="8" y="94"/>
                  </a:lnTo>
                  <a:lnTo>
                    <a:pt x="8" y="94"/>
                  </a:lnTo>
                  <a:lnTo>
                    <a:pt x="11" y="93"/>
                  </a:lnTo>
                  <a:lnTo>
                    <a:pt x="12" y="90"/>
                  </a:lnTo>
                  <a:lnTo>
                    <a:pt x="14" y="85"/>
                  </a:lnTo>
                  <a:lnTo>
                    <a:pt x="14" y="85"/>
                  </a:lnTo>
                  <a:lnTo>
                    <a:pt x="20" y="73"/>
                  </a:lnTo>
                  <a:lnTo>
                    <a:pt x="24" y="60"/>
                  </a:lnTo>
                  <a:lnTo>
                    <a:pt x="24" y="60"/>
                  </a:lnTo>
                  <a:lnTo>
                    <a:pt x="34" y="34"/>
                  </a:lnTo>
                  <a:lnTo>
                    <a:pt x="39" y="20"/>
                  </a:lnTo>
                  <a:lnTo>
                    <a:pt x="42" y="6"/>
                  </a:lnTo>
                  <a:lnTo>
                    <a:pt x="42" y="6"/>
                  </a:lnTo>
                  <a:lnTo>
                    <a:pt x="41" y="4"/>
                  </a:lnTo>
                  <a:lnTo>
                    <a:pt x="41" y="1"/>
                  </a:lnTo>
                  <a:lnTo>
                    <a:pt x="38" y="1"/>
                  </a:lnTo>
                  <a:lnTo>
                    <a:pt x="37" y="0"/>
                  </a:lnTo>
                  <a:lnTo>
                    <a:pt x="33" y="1"/>
                  </a:lnTo>
                  <a:lnTo>
                    <a:pt x="30" y="4"/>
                  </a:lnTo>
                  <a:lnTo>
                    <a:pt x="30" y="6"/>
                  </a:lnTo>
                  <a:lnTo>
                    <a:pt x="30"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6" name="Freeform 585">
              <a:extLst>
                <a:ext uri="{FF2B5EF4-FFF2-40B4-BE49-F238E27FC236}">
                  <a16:creationId xmlns:a16="http://schemas.microsoft.com/office/drawing/2014/main" id="{BB8DD404-A773-A2FB-2DC6-6C23624B82F9}"/>
                </a:ext>
              </a:extLst>
            </p:cNvPr>
            <p:cNvSpPr/>
            <p:nvPr/>
          </p:nvSpPr>
          <p:spPr bwMode="auto">
            <a:xfrm>
              <a:off x="3736976" y="2259013"/>
              <a:ext cx="17463" cy="36513"/>
            </a:xfrm>
            <a:custGeom>
              <a:avLst/>
              <a:gdLst/>
              <a:ahLst/>
              <a:cxnLst>
                <a:cxn ang="0">
                  <a:pos x="36" y="4"/>
                </a:cxn>
                <a:cxn ang="0">
                  <a:pos x="36" y="4"/>
                </a:cxn>
                <a:cxn ang="0">
                  <a:pos x="26" y="25"/>
                </a:cxn>
                <a:cxn ang="0">
                  <a:pos x="19" y="45"/>
                </a:cxn>
                <a:cxn ang="0">
                  <a:pos x="19" y="45"/>
                </a:cxn>
                <a:cxn ang="0">
                  <a:pos x="12" y="65"/>
                </a:cxn>
                <a:cxn ang="0">
                  <a:pos x="8" y="74"/>
                </a:cxn>
                <a:cxn ang="0">
                  <a:pos x="6" y="78"/>
                </a:cxn>
                <a:cxn ang="0">
                  <a:pos x="3" y="81"/>
                </a:cxn>
                <a:cxn ang="0">
                  <a:pos x="3" y="81"/>
                </a:cxn>
                <a:cxn ang="0">
                  <a:pos x="0" y="83"/>
                </a:cxn>
                <a:cxn ang="0">
                  <a:pos x="0" y="85"/>
                </a:cxn>
                <a:cxn ang="0">
                  <a:pos x="2" y="87"/>
                </a:cxn>
                <a:cxn ang="0">
                  <a:pos x="2" y="89"/>
                </a:cxn>
                <a:cxn ang="0">
                  <a:pos x="6" y="90"/>
                </a:cxn>
                <a:cxn ang="0">
                  <a:pos x="8" y="90"/>
                </a:cxn>
                <a:cxn ang="0">
                  <a:pos x="11" y="89"/>
                </a:cxn>
                <a:cxn ang="0">
                  <a:pos x="11" y="89"/>
                </a:cxn>
                <a:cxn ang="0">
                  <a:pos x="17" y="82"/>
                </a:cxn>
                <a:cxn ang="0">
                  <a:pos x="21" y="73"/>
                </a:cxn>
                <a:cxn ang="0">
                  <a:pos x="25" y="64"/>
                </a:cxn>
                <a:cxn ang="0">
                  <a:pos x="28" y="55"/>
                </a:cxn>
                <a:cxn ang="0">
                  <a:pos x="28" y="55"/>
                </a:cxn>
                <a:cxn ang="0">
                  <a:pos x="32" y="43"/>
                </a:cxn>
                <a:cxn ang="0">
                  <a:pos x="37" y="31"/>
                </a:cxn>
                <a:cxn ang="0">
                  <a:pos x="46" y="6"/>
                </a:cxn>
                <a:cxn ang="0">
                  <a:pos x="46" y="6"/>
                </a:cxn>
                <a:cxn ang="0">
                  <a:pos x="46" y="4"/>
                </a:cxn>
                <a:cxn ang="0">
                  <a:pos x="46" y="2"/>
                </a:cxn>
                <a:cxn ang="0">
                  <a:pos x="45" y="1"/>
                </a:cxn>
                <a:cxn ang="0">
                  <a:pos x="42" y="0"/>
                </a:cxn>
                <a:cxn ang="0">
                  <a:pos x="38" y="0"/>
                </a:cxn>
                <a:cxn ang="0">
                  <a:pos x="37" y="1"/>
                </a:cxn>
                <a:cxn ang="0">
                  <a:pos x="36" y="4"/>
                </a:cxn>
                <a:cxn ang="0">
                  <a:pos x="36" y="4"/>
                </a:cxn>
              </a:cxnLst>
              <a:rect l="0" t="0" r="r" b="b"/>
              <a:pathLst>
                <a:path w="46" h="90">
                  <a:moveTo>
                    <a:pt x="36" y="4"/>
                  </a:moveTo>
                  <a:lnTo>
                    <a:pt x="36" y="4"/>
                  </a:lnTo>
                  <a:lnTo>
                    <a:pt x="26" y="25"/>
                  </a:lnTo>
                  <a:lnTo>
                    <a:pt x="19" y="45"/>
                  </a:lnTo>
                  <a:lnTo>
                    <a:pt x="19" y="45"/>
                  </a:lnTo>
                  <a:lnTo>
                    <a:pt x="12" y="65"/>
                  </a:lnTo>
                  <a:lnTo>
                    <a:pt x="8" y="74"/>
                  </a:lnTo>
                  <a:lnTo>
                    <a:pt x="6" y="78"/>
                  </a:lnTo>
                  <a:lnTo>
                    <a:pt x="3" y="81"/>
                  </a:lnTo>
                  <a:lnTo>
                    <a:pt x="3" y="81"/>
                  </a:lnTo>
                  <a:lnTo>
                    <a:pt x="0" y="83"/>
                  </a:lnTo>
                  <a:lnTo>
                    <a:pt x="0" y="85"/>
                  </a:lnTo>
                  <a:lnTo>
                    <a:pt x="2" y="87"/>
                  </a:lnTo>
                  <a:lnTo>
                    <a:pt x="2" y="89"/>
                  </a:lnTo>
                  <a:lnTo>
                    <a:pt x="6" y="90"/>
                  </a:lnTo>
                  <a:lnTo>
                    <a:pt x="8" y="90"/>
                  </a:lnTo>
                  <a:lnTo>
                    <a:pt x="11" y="89"/>
                  </a:lnTo>
                  <a:lnTo>
                    <a:pt x="11" y="89"/>
                  </a:lnTo>
                  <a:lnTo>
                    <a:pt x="17" y="82"/>
                  </a:lnTo>
                  <a:lnTo>
                    <a:pt x="21" y="73"/>
                  </a:lnTo>
                  <a:lnTo>
                    <a:pt x="25" y="64"/>
                  </a:lnTo>
                  <a:lnTo>
                    <a:pt x="28" y="55"/>
                  </a:lnTo>
                  <a:lnTo>
                    <a:pt x="28" y="55"/>
                  </a:lnTo>
                  <a:lnTo>
                    <a:pt x="32" y="43"/>
                  </a:lnTo>
                  <a:lnTo>
                    <a:pt x="37" y="31"/>
                  </a:lnTo>
                  <a:lnTo>
                    <a:pt x="46" y="6"/>
                  </a:lnTo>
                  <a:lnTo>
                    <a:pt x="46" y="6"/>
                  </a:lnTo>
                  <a:lnTo>
                    <a:pt x="46" y="4"/>
                  </a:lnTo>
                  <a:lnTo>
                    <a:pt x="46" y="2"/>
                  </a:lnTo>
                  <a:lnTo>
                    <a:pt x="45" y="1"/>
                  </a:lnTo>
                  <a:lnTo>
                    <a:pt x="42" y="0"/>
                  </a:lnTo>
                  <a:lnTo>
                    <a:pt x="38" y="0"/>
                  </a:lnTo>
                  <a:lnTo>
                    <a:pt x="37" y="1"/>
                  </a:lnTo>
                  <a:lnTo>
                    <a:pt x="36" y="4"/>
                  </a:lnTo>
                  <a:lnTo>
                    <a:pt x="36"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7" name="Freeform 586">
              <a:extLst>
                <a:ext uri="{FF2B5EF4-FFF2-40B4-BE49-F238E27FC236}">
                  <a16:creationId xmlns:a16="http://schemas.microsoft.com/office/drawing/2014/main" id="{781B5A8F-82AB-B926-0895-AD0B44EE5E98}"/>
                </a:ext>
              </a:extLst>
            </p:cNvPr>
            <p:cNvSpPr/>
            <p:nvPr/>
          </p:nvSpPr>
          <p:spPr bwMode="auto">
            <a:xfrm>
              <a:off x="3775076" y="2259013"/>
              <a:ext cx="14288" cy="36513"/>
            </a:xfrm>
            <a:custGeom>
              <a:avLst/>
              <a:gdLst/>
              <a:ahLst/>
              <a:cxnLst>
                <a:cxn ang="0">
                  <a:pos x="27" y="2"/>
                </a:cxn>
                <a:cxn ang="0">
                  <a:pos x="27" y="2"/>
                </a:cxn>
                <a:cxn ang="0">
                  <a:pos x="22" y="14"/>
                </a:cxn>
                <a:cxn ang="0">
                  <a:pos x="18" y="26"/>
                </a:cxn>
                <a:cxn ang="0">
                  <a:pos x="12" y="49"/>
                </a:cxn>
                <a:cxn ang="0">
                  <a:pos x="12" y="49"/>
                </a:cxn>
                <a:cxn ang="0">
                  <a:pos x="9" y="59"/>
                </a:cxn>
                <a:cxn ang="0">
                  <a:pos x="5" y="66"/>
                </a:cxn>
                <a:cxn ang="0">
                  <a:pos x="1" y="76"/>
                </a:cxn>
                <a:cxn ang="0">
                  <a:pos x="0" y="85"/>
                </a:cxn>
                <a:cxn ang="0">
                  <a:pos x="0" y="85"/>
                </a:cxn>
                <a:cxn ang="0">
                  <a:pos x="0" y="87"/>
                </a:cxn>
                <a:cxn ang="0">
                  <a:pos x="1" y="89"/>
                </a:cxn>
                <a:cxn ang="0">
                  <a:pos x="5" y="90"/>
                </a:cxn>
                <a:cxn ang="0">
                  <a:pos x="9" y="89"/>
                </a:cxn>
                <a:cxn ang="0">
                  <a:pos x="10" y="87"/>
                </a:cxn>
                <a:cxn ang="0">
                  <a:pos x="12" y="85"/>
                </a:cxn>
                <a:cxn ang="0">
                  <a:pos x="12" y="85"/>
                </a:cxn>
                <a:cxn ang="0">
                  <a:pos x="13" y="77"/>
                </a:cxn>
                <a:cxn ang="0">
                  <a:pos x="15" y="68"/>
                </a:cxn>
                <a:cxn ang="0">
                  <a:pos x="22" y="52"/>
                </a:cxn>
                <a:cxn ang="0">
                  <a:pos x="22" y="52"/>
                </a:cxn>
                <a:cxn ang="0">
                  <a:pos x="30" y="30"/>
                </a:cxn>
                <a:cxn ang="0">
                  <a:pos x="32" y="19"/>
                </a:cxn>
                <a:cxn ang="0">
                  <a:pos x="38" y="8"/>
                </a:cxn>
                <a:cxn ang="0">
                  <a:pos x="38" y="8"/>
                </a:cxn>
                <a:cxn ang="0">
                  <a:pos x="38" y="5"/>
                </a:cxn>
                <a:cxn ang="0">
                  <a:pos x="38" y="4"/>
                </a:cxn>
                <a:cxn ang="0">
                  <a:pos x="35" y="0"/>
                </a:cxn>
                <a:cxn ang="0">
                  <a:pos x="32" y="0"/>
                </a:cxn>
                <a:cxn ang="0">
                  <a:pos x="31" y="0"/>
                </a:cxn>
                <a:cxn ang="0">
                  <a:pos x="29" y="0"/>
                </a:cxn>
                <a:cxn ang="0">
                  <a:pos x="27" y="2"/>
                </a:cxn>
                <a:cxn ang="0">
                  <a:pos x="27" y="2"/>
                </a:cxn>
              </a:cxnLst>
              <a:rect l="0" t="0" r="r" b="b"/>
              <a:pathLst>
                <a:path w="38" h="90">
                  <a:moveTo>
                    <a:pt x="27" y="2"/>
                  </a:moveTo>
                  <a:lnTo>
                    <a:pt x="27" y="2"/>
                  </a:lnTo>
                  <a:lnTo>
                    <a:pt x="22" y="14"/>
                  </a:lnTo>
                  <a:lnTo>
                    <a:pt x="18" y="26"/>
                  </a:lnTo>
                  <a:lnTo>
                    <a:pt x="12" y="49"/>
                  </a:lnTo>
                  <a:lnTo>
                    <a:pt x="12" y="49"/>
                  </a:lnTo>
                  <a:lnTo>
                    <a:pt x="9" y="59"/>
                  </a:lnTo>
                  <a:lnTo>
                    <a:pt x="5" y="66"/>
                  </a:lnTo>
                  <a:lnTo>
                    <a:pt x="1" y="76"/>
                  </a:lnTo>
                  <a:lnTo>
                    <a:pt x="0" y="85"/>
                  </a:lnTo>
                  <a:lnTo>
                    <a:pt x="0" y="85"/>
                  </a:lnTo>
                  <a:lnTo>
                    <a:pt x="0" y="87"/>
                  </a:lnTo>
                  <a:lnTo>
                    <a:pt x="1" y="89"/>
                  </a:lnTo>
                  <a:lnTo>
                    <a:pt x="5" y="90"/>
                  </a:lnTo>
                  <a:lnTo>
                    <a:pt x="9" y="89"/>
                  </a:lnTo>
                  <a:lnTo>
                    <a:pt x="10" y="87"/>
                  </a:lnTo>
                  <a:lnTo>
                    <a:pt x="12" y="85"/>
                  </a:lnTo>
                  <a:lnTo>
                    <a:pt x="12" y="85"/>
                  </a:lnTo>
                  <a:lnTo>
                    <a:pt x="13" y="77"/>
                  </a:lnTo>
                  <a:lnTo>
                    <a:pt x="15" y="68"/>
                  </a:lnTo>
                  <a:lnTo>
                    <a:pt x="22" y="52"/>
                  </a:lnTo>
                  <a:lnTo>
                    <a:pt x="22" y="52"/>
                  </a:lnTo>
                  <a:lnTo>
                    <a:pt x="30" y="30"/>
                  </a:lnTo>
                  <a:lnTo>
                    <a:pt x="32" y="19"/>
                  </a:lnTo>
                  <a:lnTo>
                    <a:pt x="38" y="8"/>
                  </a:lnTo>
                  <a:lnTo>
                    <a:pt x="38" y="8"/>
                  </a:lnTo>
                  <a:lnTo>
                    <a:pt x="38" y="5"/>
                  </a:lnTo>
                  <a:lnTo>
                    <a:pt x="38" y="4"/>
                  </a:lnTo>
                  <a:lnTo>
                    <a:pt x="35" y="0"/>
                  </a:lnTo>
                  <a:lnTo>
                    <a:pt x="32" y="0"/>
                  </a:lnTo>
                  <a:lnTo>
                    <a:pt x="31" y="0"/>
                  </a:lnTo>
                  <a:lnTo>
                    <a:pt x="29" y="0"/>
                  </a:lnTo>
                  <a:lnTo>
                    <a:pt x="27" y="2"/>
                  </a:lnTo>
                  <a:lnTo>
                    <a:pt x="27"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8" name="Freeform 587">
              <a:extLst>
                <a:ext uri="{FF2B5EF4-FFF2-40B4-BE49-F238E27FC236}">
                  <a16:creationId xmlns:a16="http://schemas.microsoft.com/office/drawing/2014/main" id="{41F45431-650A-3FC3-6D66-405F0F43FF58}"/>
                </a:ext>
              </a:extLst>
            </p:cNvPr>
            <p:cNvSpPr/>
            <p:nvPr/>
          </p:nvSpPr>
          <p:spPr bwMode="auto">
            <a:xfrm>
              <a:off x="3797301" y="2268538"/>
              <a:ext cx="14288" cy="31750"/>
            </a:xfrm>
            <a:custGeom>
              <a:avLst/>
              <a:gdLst/>
              <a:ahLst/>
              <a:cxnLst>
                <a:cxn ang="0">
                  <a:pos x="23" y="3"/>
                </a:cxn>
                <a:cxn ang="0">
                  <a:pos x="23" y="3"/>
                </a:cxn>
                <a:cxn ang="0">
                  <a:pos x="16" y="22"/>
                </a:cxn>
                <a:cxn ang="0">
                  <a:pos x="12" y="32"/>
                </a:cxn>
                <a:cxn ang="0">
                  <a:pos x="11" y="42"/>
                </a:cxn>
                <a:cxn ang="0">
                  <a:pos x="11" y="42"/>
                </a:cxn>
                <a:cxn ang="0">
                  <a:pos x="9" y="50"/>
                </a:cxn>
                <a:cxn ang="0">
                  <a:pos x="7" y="58"/>
                </a:cxn>
                <a:cxn ang="0">
                  <a:pos x="3" y="64"/>
                </a:cxn>
                <a:cxn ang="0">
                  <a:pos x="0" y="72"/>
                </a:cxn>
                <a:cxn ang="0">
                  <a:pos x="0" y="72"/>
                </a:cxn>
                <a:cxn ang="0">
                  <a:pos x="0" y="75"/>
                </a:cxn>
                <a:cxn ang="0">
                  <a:pos x="0" y="76"/>
                </a:cxn>
                <a:cxn ang="0">
                  <a:pos x="4" y="79"/>
                </a:cxn>
                <a:cxn ang="0">
                  <a:pos x="8" y="79"/>
                </a:cxn>
                <a:cxn ang="0">
                  <a:pos x="9" y="77"/>
                </a:cxn>
                <a:cxn ang="0">
                  <a:pos x="11" y="75"/>
                </a:cxn>
                <a:cxn ang="0">
                  <a:pos x="11" y="75"/>
                </a:cxn>
                <a:cxn ang="0">
                  <a:pos x="15" y="70"/>
                </a:cxn>
                <a:cxn ang="0">
                  <a:pos x="17" y="63"/>
                </a:cxn>
                <a:cxn ang="0">
                  <a:pos x="17" y="63"/>
                </a:cxn>
                <a:cxn ang="0">
                  <a:pos x="21" y="55"/>
                </a:cxn>
                <a:cxn ang="0">
                  <a:pos x="23" y="47"/>
                </a:cxn>
                <a:cxn ang="0">
                  <a:pos x="23" y="47"/>
                </a:cxn>
                <a:cxn ang="0">
                  <a:pos x="24" y="37"/>
                </a:cxn>
                <a:cxn ang="0">
                  <a:pos x="28" y="26"/>
                </a:cxn>
                <a:cxn ang="0">
                  <a:pos x="34" y="7"/>
                </a:cxn>
                <a:cxn ang="0">
                  <a:pos x="34" y="7"/>
                </a:cxn>
                <a:cxn ang="0">
                  <a:pos x="34" y="4"/>
                </a:cxn>
                <a:cxn ang="0">
                  <a:pos x="33" y="2"/>
                </a:cxn>
                <a:cxn ang="0">
                  <a:pos x="30" y="0"/>
                </a:cxn>
                <a:cxn ang="0">
                  <a:pos x="26" y="0"/>
                </a:cxn>
                <a:cxn ang="0">
                  <a:pos x="24" y="2"/>
                </a:cxn>
                <a:cxn ang="0">
                  <a:pos x="23" y="3"/>
                </a:cxn>
                <a:cxn ang="0">
                  <a:pos x="23" y="3"/>
                </a:cxn>
              </a:cxnLst>
              <a:rect l="0" t="0" r="r" b="b"/>
              <a:pathLst>
                <a:path w="34" h="79">
                  <a:moveTo>
                    <a:pt x="23" y="3"/>
                  </a:moveTo>
                  <a:lnTo>
                    <a:pt x="23" y="3"/>
                  </a:lnTo>
                  <a:lnTo>
                    <a:pt x="16" y="22"/>
                  </a:lnTo>
                  <a:lnTo>
                    <a:pt x="12" y="32"/>
                  </a:lnTo>
                  <a:lnTo>
                    <a:pt x="11" y="42"/>
                  </a:lnTo>
                  <a:lnTo>
                    <a:pt x="11" y="42"/>
                  </a:lnTo>
                  <a:lnTo>
                    <a:pt x="9" y="50"/>
                  </a:lnTo>
                  <a:lnTo>
                    <a:pt x="7" y="58"/>
                  </a:lnTo>
                  <a:lnTo>
                    <a:pt x="3" y="64"/>
                  </a:lnTo>
                  <a:lnTo>
                    <a:pt x="0" y="72"/>
                  </a:lnTo>
                  <a:lnTo>
                    <a:pt x="0" y="72"/>
                  </a:lnTo>
                  <a:lnTo>
                    <a:pt x="0" y="75"/>
                  </a:lnTo>
                  <a:lnTo>
                    <a:pt x="0" y="76"/>
                  </a:lnTo>
                  <a:lnTo>
                    <a:pt x="4" y="79"/>
                  </a:lnTo>
                  <a:lnTo>
                    <a:pt x="8" y="79"/>
                  </a:lnTo>
                  <a:lnTo>
                    <a:pt x="9" y="77"/>
                  </a:lnTo>
                  <a:lnTo>
                    <a:pt x="11" y="75"/>
                  </a:lnTo>
                  <a:lnTo>
                    <a:pt x="11" y="75"/>
                  </a:lnTo>
                  <a:lnTo>
                    <a:pt x="15" y="70"/>
                  </a:lnTo>
                  <a:lnTo>
                    <a:pt x="17" y="63"/>
                  </a:lnTo>
                  <a:lnTo>
                    <a:pt x="17" y="63"/>
                  </a:lnTo>
                  <a:lnTo>
                    <a:pt x="21" y="55"/>
                  </a:lnTo>
                  <a:lnTo>
                    <a:pt x="23" y="47"/>
                  </a:lnTo>
                  <a:lnTo>
                    <a:pt x="23" y="47"/>
                  </a:lnTo>
                  <a:lnTo>
                    <a:pt x="24" y="37"/>
                  </a:lnTo>
                  <a:lnTo>
                    <a:pt x="28" y="26"/>
                  </a:lnTo>
                  <a:lnTo>
                    <a:pt x="34" y="7"/>
                  </a:lnTo>
                  <a:lnTo>
                    <a:pt x="34" y="7"/>
                  </a:lnTo>
                  <a:lnTo>
                    <a:pt x="34" y="4"/>
                  </a:lnTo>
                  <a:lnTo>
                    <a:pt x="33" y="2"/>
                  </a:lnTo>
                  <a:lnTo>
                    <a:pt x="30" y="0"/>
                  </a:lnTo>
                  <a:lnTo>
                    <a:pt x="26" y="0"/>
                  </a:lnTo>
                  <a:lnTo>
                    <a:pt x="24" y="2"/>
                  </a:lnTo>
                  <a:lnTo>
                    <a:pt x="23" y="3"/>
                  </a:lnTo>
                  <a:lnTo>
                    <a:pt x="23"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29" name="Freeform 588">
              <a:extLst>
                <a:ext uri="{FF2B5EF4-FFF2-40B4-BE49-F238E27FC236}">
                  <a16:creationId xmlns:a16="http://schemas.microsoft.com/office/drawing/2014/main" id="{13D69FCE-F5FB-957A-B03F-1A2DA59D6A12}"/>
                </a:ext>
              </a:extLst>
            </p:cNvPr>
            <p:cNvSpPr/>
            <p:nvPr/>
          </p:nvSpPr>
          <p:spPr bwMode="auto">
            <a:xfrm>
              <a:off x="3100388" y="2054225"/>
              <a:ext cx="760413" cy="293688"/>
            </a:xfrm>
            <a:custGeom>
              <a:avLst/>
              <a:gdLst/>
              <a:ahLst/>
              <a:cxnLst>
                <a:cxn ang="0">
                  <a:pos x="1909" y="649"/>
                </a:cxn>
                <a:cxn ang="0">
                  <a:pos x="1902" y="606"/>
                </a:cxn>
                <a:cxn ang="0">
                  <a:pos x="1898" y="561"/>
                </a:cxn>
                <a:cxn ang="0">
                  <a:pos x="1870" y="489"/>
                </a:cxn>
                <a:cxn ang="0">
                  <a:pos x="1813" y="386"/>
                </a:cxn>
                <a:cxn ang="0">
                  <a:pos x="1717" y="256"/>
                </a:cxn>
                <a:cxn ang="0">
                  <a:pos x="1627" y="177"/>
                </a:cxn>
                <a:cxn ang="0">
                  <a:pos x="1513" y="113"/>
                </a:cxn>
                <a:cxn ang="0">
                  <a:pos x="1346" y="52"/>
                </a:cxn>
                <a:cxn ang="0">
                  <a:pos x="1224" y="24"/>
                </a:cxn>
                <a:cxn ang="0">
                  <a:pos x="1144" y="9"/>
                </a:cxn>
                <a:cxn ang="0">
                  <a:pos x="952" y="0"/>
                </a:cxn>
                <a:cxn ang="0">
                  <a:pos x="817" y="4"/>
                </a:cxn>
                <a:cxn ang="0">
                  <a:pos x="639" y="26"/>
                </a:cxn>
                <a:cxn ang="0">
                  <a:pos x="520" y="60"/>
                </a:cxn>
                <a:cxn ang="0">
                  <a:pos x="429" y="103"/>
                </a:cxn>
                <a:cxn ang="0">
                  <a:pos x="298" y="187"/>
                </a:cxn>
                <a:cxn ang="0">
                  <a:pos x="238" y="232"/>
                </a:cxn>
                <a:cxn ang="0">
                  <a:pos x="157" y="315"/>
                </a:cxn>
                <a:cxn ang="0">
                  <a:pos x="77" y="421"/>
                </a:cxn>
                <a:cxn ang="0">
                  <a:pos x="43" y="491"/>
                </a:cxn>
                <a:cxn ang="0">
                  <a:pos x="17" y="598"/>
                </a:cxn>
                <a:cxn ang="0">
                  <a:pos x="0" y="716"/>
                </a:cxn>
                <a:cxn ang="0">
                  <a:pos x="11" y="734"/>
                </a:cxn>
                <a:cxn ang="0">
                  <a:pos x="35" y="736"/>
                </a:cxn>
                <a:cxn ang="0">
                  <a:pos x="44" y="722"/>
                </a:cxn>
                <a:cxn ang="0">
                  <a:pos x="55" y="632"/>
                </a:cxn>
                <a:cxn ang="0">
                  <a:pos x="66" y="564"/>
                </a:cxn>
                <a:cxn ang="0">
                  <a:pos x="109" y="460"/>
                </a:cxn>
                <a:cxn ang="0">
                  <a:pos x="138" y="413"/>
                </a:cxn>
                <a:cxn ang="0">
                  <a:pos x="200" y="340"/>
                </a:cxn>
                <a:cxn ang="0">
                  <a:pos x="239" y="292"/>
                </a:cxn>
                <a:cxn ang="0">
                  <a:pos x="303" y="237"/>
                </a:cxn>
                <a:cxn ang="0">
                  <a:pos x="350" y="208"/>
                </a:cxn>
                <a:cxn ang="0">
                  <a:pos x="439" y="149"/>
                </a:cxn>
                <a:cxn ang="0">
                  <a:pos x="550" y="100"/>
                </a:cxn>
                <a:cxn ang="0">
                  <a:pos x="629" y="75"/>
                </a:cxn>
                <a:cxn ang="0">
                  <a:pos x="750" y="59"/>
                </a:cxn>
                <a:cxn ang="0">
                  <a:pos x="907" y="46"/>
                </a:cxn>
                <a:cxn ang="0">
                  <a:pos x="1071" y="50"/>
                </a:cxn>
                <a:cxn ang="0">
                  <a:pos x="1232" y="72"/>
                </a:cxn>
                <a:cxn ang="0">
                  <a:pos x="1387" y="119"/>
                </a:cxn>
                <a:cxn ang="0">
                  <a:pos x="1538" y="181"/>
                </a:cxn>
                <a:cxn ang="0">
                  <a:pos x="1592" y="209"/>
                </a:cxn>
                <a:cxn ang="0">
                  <a:pos x="1653" y="258"/>
                </a:cxn>
                <a:cxn ang="0">
                  <a:pos x="1739" y="364"/>
                </a:cxn>
                <a:cxn ang="0">
                  <a:pos x="1818" y="491"/>
                </a:cxn>
                <a:cxn ang="0">
                  <a:pos x="1845" y="547"/>
                </a:cxn>
                <a:cxn ang="0">
                  <a:pos x="1858" y="621"/>
                </a:cxn>
                <a:cxn ang="0">
                  <a:pos x="1870" y="680"/>
                </a:cxn>
                <a:cxn ang="0">
                  <a:pos x="1873" y="706"/>
                </a:cxn>
                <a:cxn ang="0">
                  <a:pos x="1883" y="719"/>
                </a:cxn>
                <a:cxn ang="0">
                  <a:pos x="1907" y="719"/>
                </a:cxn>
                <a:cxn ang="0">
                  <a:pos x="1917" y="706"/>
                </a:cxn>
                <a:cxn ang="0">
                  <a:pos x="1917" y="688"/>
                </a:cxn>
              </a:cxnLst>
              <a:rect l="0" t="0" r="r" b="b"/>
              <a:pathLst>
                <a:path w="1917" h="739">
                  <a:moveTo>
                    <a:pt x="1917" y="688"/>
                  </a:moveTo>
                  <a:lnTo>
                    <a:pt x="1917" y="688"/>
                  </a:lnTo>
                  <a:lnTo>
                    <a:pt x="1915" y="668"/>
                  </a:lnTo>
                  <a:lnTo>
                    <a:pt x="1909" y="649"/>
                  </a:lnTo>
                  <a:lnTo>
                    <a:pt x="1909" y="649"/>
                  </a:lnTo>
                  <a:lnTo>
                    <a:pt x="1907" y="638"/>
                  </a:lnTo>
                  <a:lnTo>
                    <a:pt x="1904" y="628"/>
                  </a:lnTo>
                  <a:lnTo>
                    <a:pt x="1902" y="606"/>
                  </a:lnTo>
                  <a:lnTo>
                    <a:pt x="1900" y="583"/>
                  </a:lnTo>
                  <a:lnTo>
                    <a:pt x="1899" y="573"/>
                  </a:lnTo>
                  <a:lnTo>
                    <a:pt x="1898" y="561"/>
                  </a:lnTo>
                  <a:lnTo>
                    <a:pt x="1898" y="561"/>
                  </a:lnTo>
                  <a:lnTo>
                    <a:pt x="1892" y="543"/>
                  </a:lnTo>
                  <a:lnTo>
                    <a:pt x="1886" y="525"/>
                  </a:lnTo>
                  <a:lnTo>
                    <a:pt x="1878" y="506"/>
                  </a:lnTo>
                  <a:lnTo>
                    <a:pt x="1870" y="489"/>
                  </a:lnTo>
                  <a:lnTo>
                    <a:pt x="1852" y="454"/>
                  </a:lnTo>
                  <a:lnTo>
                    <a:pt x="1834" y="420"/>
                  </a:lnTo>
                  <a:lnTo>
                    <a:pt x="1834" y="420"/>
                  </a:lnTo>
                  <a:lnTo>
                    <a:pt x="1813" y="386"/>
                  </a:lnTo>
                  <a:lnTo>
                    <a:pt x="1792" y="352"/>
                  </a:lnTo>
                  <a:lnTo>
                    <a:pt x="1768" y="319"/>
                  </a:lnTo>
                  <a:lnTo>
                    <a:pt x="1743" y="287"/>
                  </a:lnTo>
                  <a:lnTo>
                    <a:pt x="1717" y="256"/>
                  </a:lnTo>
                  <a:lnTo>
                    <a:pt x="1690" y="228"/>
                  </a:lnTo>
                  <a:lnTo>
                    <a:pt x="1660" y="202"/>
                  </a:lnTo>
                  <a:lnTo>
                    <a:pt x="1643" y="188"/>
                  </a:lnTo>
                  <a:lnTo>
                    <a:pt x="1627" y="177"/>
                  </a:lnTo>
                  <a:lnTo>
                    <a:pt x="1627" y="177"/>
                  </a:lnTo>
                  <a:lnTo>
                    <a:pt x="1592" y="154"/>
                  </a:lnTo>
                  <a:lnTo>
                    <a:pt x="1554" y="134"/>
                  </a:lnTo>
                  <a:lnTo>
                    <a:pt x="1513" y="113"/>
                  </a:lnTo>
                  <a:lnTo>
                    <a:pt x="1471" y="94"/>
                  </a:lnTo>
                  <a:lnTo>
                    <a:pt x="1429" y="79"/>
                  </a:lnTo>
                  <a:lnTo>
                    <a:pt x="1387" y="64"/>
                  </a:lnTo>
                  <a:lnTo>
                    <a:pt x="1346" y="52"/>
                  </a:lnTo>
                  <a:lnTo>
                    <a:pt x="1304" y="43"/>
                  </a:lnTo>
                  <a:lnTo>
                    <a:pt x="1304" y="43"/>
                  </a:lnTo>
                  <a:lnTo>
                    <a:pt x="1264" y="34"/>
                  </a:lnTo>
                  <a:lnTo>
                    <a:pt x="1224" y="24"/>
                  </a:lnTo>
                  <a:lnTo>
                    <a:pt x="1185" y="16"/>
                  </a:lnTo>
                  <a:lnTo>
                    <a:pt x="1164" y="12"/>
                  </a:lnTo>
                  <a:lnTo>
                    <a:pt x="1144" y="9"/>
                  </a:lnTo>
                  <a:lnTo>
                    <a:pt x="1144" y="9"/>
                  </a:lnTo>
                  <a:lnTo>
                    <a:pt x="1096" y="5"/>
                  </a:lnTo>
                  <a:lnTo>
                    <a:pt x="1047" y="3"/>
                  </a:lnTo>
                  <a:lnTo>
                    <a:pt x="999" y="1"/>
                  </a:lnTo>
                  <a:lnTo>
                    <a:pt x="952" y="0"/>
                  </a:lnTo>
                  <a:lnTo>
                    <a:pt x="952" y="0"/>
                  </a:lnTo>
                  <a:lnTo>
                    <a:pt x="907" y="1"/>
                  </a:lnTo>
                  <a:lnTo>
                    <a:pt x="862" y="3"/>
                  </a:lnTo>
                  <a:lnTo>
                    <a:pt x="817" y="4"/>
                  </a:lnTo>
                  <a:lnTo>
                    <a:pt x="773" y="8"/>
                  </a:lnTo>
                  <a:lnTo>
                    <a:pt x="727" y="13"/>
                  </a:lnTo>
                  <a:lnTo>
                    <a:pt x="682" y="18"/>
                  </a:lnTo>
                  <a:lnTo>
                    <a:pt x="639" y="26"/>
                  </a:lnTo>
                  <a:lnTo>
                    <a:pt x="595" y="37"/>
                  </a:lnTo>
                  <a:lnTo>
                    <a:pt x="595" y="37"/>
                  </a:lnTo>
                  <a:lnTo>
                    <a:pt x="557" y="47"/>
                  </a:lnTo>
                  <a:lnTo>
                    <a:pt x="520" y="60"/>
                  </a:lnTo>
                  <a:lnTo>
                    <a:pt x="484" y="76"/>
                  </a:lnTo>
                  <a:lnTo>
                    <a:pt x="448" y="93"/>
                  </a:lnTo>
                  <a:lnTo>
                    <a:pt x="448" y="93"/>
                  </a:lnTo>
                  <a:lnTo>
                    <a:pt x="429" y="103"/>
                  </a:lnTo>
                  <a:lnTo>
                    <a:pt x="409" y="114"/>
                  </a:lnTo>
                  <a:lnTo>
                    <a:pt x="372" y="139"/>
                  </a:lnTo>
                  <a:lnTo>
                    <a:pt x="336" y="164"/>
                  </a:lnTo>
                  <a:lnTo>
                    <a:pt x="298" y="187"/>
                  </a:lnTo>
                  <a:lnTo>
                    <a:pt x="298" y="187"/>
                  </a:lnTo>
                  <a:lnTo>
                    <a:pt x="282" y="198"/>
                  </a:lnTo>
                  <a:lnTo>
                    <a:pt x="266" y="208"/>
                  </a:lnTo>
                  <a:lnTo>
                    <a:pt x="238" y="232"/>
                  </a:lnTo>
                  <a:lnTo>
                    <a:pt x="211" y="256"/>
                  </a:lnTo>
                  <a:lnTo>
                    <a:pt x="185" y="283"/>
                  </a:lnTo>
                  <a:lnTo>
                    <a:pt x="185" y="283"/>
                  </a:lnTo>
                  <a:lnTo>
                    <a:pt x="157" y="315"/>
                  </a:lnTo>
                  <a:lnTo>
                    <a:pt x="129" y="349"/>
                  </a:lnTo>
                  <a:lnTo>
                    <a:pt x="102" y="386"/>
                  </a:lnTo>
                  <a:lnTo>
                    <a:pt x="77" y="421"/>
                  </a:lnTo>
                  <a:lnTo>
                    <a:pt x="77" y="421"/>
                  </a:lnTo>
                  <a:lnTo>
                    <a:pt x="68" y="438"/>
                  </a:lnTo>
                  <a:lnTo>
                    <a:pt x="58" y="457"/>
                  </a:lnTo>
                  <a:lnTo>
                    <a:pt x="51" y="474"/>
                  </a:lnTo>
                  <a:lnTo>
                    <a:pt x="43" y="491"/>
                  </a:lnTo>
                  <a:lnTo>
                    <a:pt x="36" y="509"/>
                  </a:lnTo>
                  <a:lnTo>
                    <a:pt x="31" y="526"/>
                  </a:lnTo>
                  <a:lnTo>
                    <a:pt x="23" y="561"/>
                  </a:lnTo>
                  <a:lnTo>
                    <a:pt x="17" y="598"/>
                  </a:lnTo>
                  <a:lnTo>
                    <a:pt x="10" y="634"/>
                  </a:lnTo>
                  <a:lnTo>
                    <a:pt x="1" y="710"/>
                  </a:lnTo>
                  <a:lnTo>
                    <a:pt x="1" y="710"/>
                  </a:lnTo>
                  <a:lnTo>
                    <a:pt x="0" y="716"/>
                  </a:lnTo>
                  <a:lnTo>
                    <a:pt x="1" y="721"/>
                  </a:lnTo>
                  <a:lnTo>
                    <a:pt x="2" y="725"/>
                  </a:lnTo>
                  <a:lnTo>
                    <a:pt x="5" y="729"/>
                  </a:lnTo>
                  <a:lnTo>
                    <a:pt x="11" y="734"/>
                  </a:lnTo>
                  <a:lnTo>
                    <a:pt x="19" y="738"/>
                  </a:lnTo>
                  <a:lnTo>
                    <a:pt x="27" y="739"/>
                  </a:lnTo>
                  <a:lnTo>
                    <a:pt x="31" y="738"/>
                  </a:lnTo>
                  <a:lnTo>
                    <a:pt x="35" y="736"/>
                  </a:lnTo>
                  <a:lnTo>
                    <a:pt x="39" y="734"/>
                  </a:lnTo>
                  <a:lnTo>
                    <a:pt x="41" y="731"/>
                  </a:lnTo>
                  <a:lnTo>
                    <a:pt x="43" y="727"/>
                  </a:lnTo>
                  <a:lnTo>
                    <a:pt x="44" y="722"/>
                  </a:lnTo>
                  <a:lnTo>
                    <a:pt x="44" y="722"/>
                  </a:lnTo>
                  <a:lnTo>
                    <a:pt x="48" y="692"/>
                  </a:lnTo>
                  <a:lnTo>
                    <a:pt x="51" y="662"/>
                  </a:lnTo>
                  <a:lnTo>
                    <a:pt x="55" y="632"/>
                  </a:lnTo>
                  <a:lnTo>
                    <a:pt x="58" y="600"/>
                  </a:lnTo>
                  <a:lnTo>
                    <a:pt x="58" y="600"/>
                  </a:lnTo>
                  <a:lnTo>
                    <a:pt x="61" y="582"/>
                  </a:lnTo>
                  <a:lnTo>
                    <a:pt x="66" y="564"/>
                  </a:lnTo>
                  <a:lnTo>
                    <a:pt x="72" y="547"/>
                  </a:lnTo>
                  <a:lnTo>
                    <a:pt x="78" y="528"/>
                  </a:lnTo>
                  <a:lnTo>
                    <a:pt x="94" y="494"/>
                  </a:lnTo>
                  <a:lnTo>
                    <a:pt x="109" y="460"/>
                  </a:lnTo>
                  <a:lnTo>
                    <a:pt x="109" y="460"/>
                  </a:lnTo>
                  <a:lnTo>
                    <a:pt x="117" y="443"/>
                  </a:lnTo>
                  <a:lnTo>
                    <a:pt x="128" y="428"/>
                  </a:lnTo>
                  <a:lnTo>
                    <a:pt x="138" y="413"/>
                  </a:lnTo>
                  <a:lnTo>
                    <a:pt x="151" y="398"/>
                  </a:lnTo>
                  <a:lnTo>
                    <a:pt x="176" y="369"/>
                  </a:lnTo>
                  <a:lnTo>
                    <a:pt x="188" y="355"/>
                  </a:lnTo>
                  <a:lnTo>
                    <a:pt x="200" y="340"/>
                  </a:lnTo>
                  <a:lnTo>
                    <a:pt x="200" y="340"/>
                  </a:lnTo>
                  <a:lnTo>
                    <a:pt x="211" y="324"/>
                  </a:lnTo>
                  <a:lnTo>
                    <a:pt x="225" y="307"/>
                  </a:lnTo>
                  <a:lnTo>
                    <a:pt x="239" y="292"/>
                  </a:lnTo>
                  <a:lnTo>
                    <a:pt x="253" y="277"/>
                  </a:lnTo>
                  <a:lnTo>
                    <a:pt x="269" y="263"/>
                  </a:lnTo>
                  <a:lnTo>
                    <a:pt x="286" y="249"/>
                  </a:lnTo>
                  <a:lnTo>
                    <a:pt x="303" y="237"/>
                  </a:lnTo>
                  <a:lnTo>
                    <a:pt x="320" y="226"/>
                  </a:lnTo>
                  <a:lnTo>
                    <a:pt x="320" y="226"/>
                  </a:lnTo>
                  <a:lnTo>
                    <a:pt x="336" y="217"/>
                  </a:lnTo>
                  <a:lnTo>
                    <a:pt x="350" y="208"/>
                  </a:lnTo>
                  <a:lnTo>
                    <a:pt x="379" y="187"/>
                  </a:lnTo>
                  <a:lnTo>
                    <a:pt x="409" y="166"/>
                  </a:lnTo>
                  <a:lnTo>
                    <a:pt x="423" y="157"/>
                  </a:lnTo>
                  <a:lnTo>
                    <a:pt x="439" y="149"/>
                  </a:lnTo>
                  <a:lnTo>
                    <a:pt x="439" y="149"/>
                  </a:lnTo>
                  <a:lnTo>
                    <a:pt x="476" y="131"/>
                  </a:lnTo>
                  <a:lnTo>
                    <a:pt x="512" y="115"/>
                  </a:lnTo>
                  <a:lnTo>
                    <a:pt x="550" y="100"/>
                  </a:lnTo>
                  <a:lnTo>
                    <a:pt x="590" y="85"/>
                  </a:lnTo>
                  <a:lnTo>
                    <a:pt x="590" y="85"/>
                  </a:lnTo>
                  <a:lnTo>
                    <a:pt x="609" y="80"/>
                  </a:lnTo>
                  <a:lnTo>
                    <a:pt x="629" y="75"/>
                  </a:lnTo>
                  <a:lnTo>
                    <a:pt x="648" y="71"/>
                  </a:lnTo>
                  <a:lnTo>
                    <a:pt x="669" y="68"/>
                  </a:lnTo>
                  <a:lnTo>
                    <a:pt x="710" y="63"/>
                  </a:lnTo>
                  <a:lnTo>
                    <a:pt x="750" y="59"/>
                  </a:lnTo>
                  <a:lnTo>
                    <a:pt x="750" y="59"/>
                  </a:lnTo>
                  <a:lnTo>
                    <a:pt x="829" y="51"/>
                  </a:lnTo>
                  <a:lnTo>
                    <a:pt x="868" y="47"/>
                  </a:lnTo>
                  <a:lnTo>
                    <a:pt x="907" y="46"/>
                  </a:lnTo>
                  <a:lnTo>
                    <a:pt x="907" y="46"/>
                  </a:lnTo>
                  <a:lnTo>
                    <a:pt x="988" y="47"/>
                  </a:lnTo>
                  <a:lnTo>
                    <a:pt x="1030" y="47"/>
                  </a:lnTo>
                  <a:lnTo>
                    <a:pt x="1071" y="50"/>
                  </a:lnTo>
                  <a:lnTo>
                    <a:pt x="1111" y="52"/>
                  </a:lnTo>
                  <a:lnTo>
                    <a:pt x="1152" y="56"/>
                  </a:lnTo>
                  <a:lnTo>
                    <a:pt x="1193" y="63"/>
                  </a:lnTo>
                  <a:lnTo>
                    <a:pt x="1232" y="72"/>
                  </a:lnTo>
                  <a:lnTo>
                    <a:pt x="1232" y="72"/>
                  </a:lnTo>
                  <a:lnTo>
                    <a:pt x="1312" y="94"/>
                  </a:lnTo>
                  <a:lnTo>
                    <a:pt x="1350" y="106"/>
                  </a:lnTo>
                  <a:lnTo>
                    <a:pt x="1387" y="119"/>
                  </a:lnTo>
                  <a:lnTo>
                    <a:pt x="1425" y="132"/>
                  </a:lnTo>
                  <a:lnTo>
                    <a:pt x="1463" y="147"/>
                  </a:lnTo>
                  <a:lnTo>
                    <a:pt x="1500" y="162"/>
                  </a:lnTo>
                  <a:lnTo>
                    <a:pt x="1538" y="181"/>
                  </a:lnTo>
                  <a:lnTo>
                    <a:pt x="1538" y="181"/>
                  </a:lnTo>
                  <a:lnTo>
                    <a:pt x="1558" y="190"/>
                  </a:lnTo>
                  <a:lnTo>
                    <a:pt x="1575" y="199"/>
                  </a:lnTo>
                  <a:lnTo>
                    <a:pt x="1592" y="209"/>
                  </a:lnTo>
                  <a:lnTo>
                    <a:pt x="1609" y="221"/>
                  </a:lnTo>
                  <a:lnTo>
                    <a:pt x="1624" y="233"/>
                  </a:lnTo>
                  <a:lnTo>
                    <a:pt x="1639" y="245"/>
                  </a:lnTo>
                  <a:lnTo>
                    <a:pt x="1653" y="258"/>
                  </a:lnTo>
                  <a:lnTo>
                    <a:pt x="1666" y="272"/>
                  </a:lnTo>
                  <a:lnTo>
                    <a:pt x="1692" y="300"/>
                  </a:lnTo>
                  <a:lnTo>
                    <a:pt x="1717" y="331"/>
                  </a:lnTo>
                  <a:lnTo>
                    <a:pt x="1739" y="364"/>
                  </a:lnTo>
                  <a:lnTo>
                    <a:pt x="1762" y="398"/>
                  </a:lnTo>
                  <a:lnTo>
                    <a:pt x="1762" y="398"/>
                  </a:lnTo>
                  <a:lnTo>
                    <a:pt x="1799" y="459"/>
                  </a:lnTo>
                  <a:lnTo>
                    <a:pt x="1818" y="491"/>
                  </a:lnTo>
                  <a:lnTo>
                    <a:pt x="1835" y="522"/>
                  </a:lnTo>
                  <a:lnTo>
                    <a:pt x="1835" y="522"/>
                  </a:lnTo>
                  <a:lnTo>
                    <a:pt x="1840" y="534"/>
                  </a:lnTo>
                  <a:lnTo>
                    <a:pt x="1845" y="547"/>
                  </a:lnTo>
                  <a:lnTo>
                    <a:pt x="1852" y="570"/>
                  </a:lnTo>
                  <a:lnTo>
                    <a:pt x="1856" y="595"/>
                  </a:lnTo>
                  <a:lnTo>
                    <a:pt x="1858" y="621"/>
                  </a:lnTo>
                  <a:lnTo>
                    <a:pt x="1858" y="621"/>
                  </a:lnTo>
                  <a:lnTo>
                    <a:pt x="1858" y="632"/>
                  </a:lnTo>
                  <a:lnTo>
                    <a:pt x="1861" y="641"/>
                  </a:lnTo>
                  <a:lnTo>
                    <a:pt x="1865" y="661"/>
                  </a:lnTo>
                  <a:lnTo>
                    <a:pt x="1870" y="680"/>
                  </a:lnTo>
                  <a:lnTo>
                    <a:pt x="1871" y="691"/>
                  </a:lnTo>
                  <a:lnTo>
                    <a:pt x="1873" y="701"/>
                  </a:lnTo>
                  <a:lnTo>
                    <a:pt x="1873" y="701"/>
                  </a:lnTo>
                  <a:lnTo>
                    <a:pt x="1873" y="706"/>
                  </a:lnTo>
                  <a:lnTo>
                    <a:pt x="1874" y="710"/>
                  </a:lnTo>
                  <a:lnTo>
                    <a:pt x="1877" y="714"/>
                  </a:lnTo>
                  <a:lnTo>
                    <a:pt x="1879" y="718"/>
                  </a:lnTo>
                  <a:lnTo>
                    <a:pt x="1883" y="719"/>
                  </a:lnTo>
                  <a:lnTo>
                    <a:pt x="1887" y="722"/>
                  </a:lnTo>
                  <a:lnTo>
                    <a:pt x="1895" y="723"/>
                  </a:lnTo>
                  <a:lnTo>
                    <a:pt x="1903" y="722"/>
                  </a:lnTo>
                  <a:lnTo>
                    <a:pt x="1907" y="719"/>
                  </a:lnTo>
                  <a:lnTo>
                    <a:pt x="1911" y="718"/>
                  </a:lnTo>
                  <a:lnTo>
                    <a:pt x="1913" y="714"/>
                  </a:lnTo>
                  <a:lnTo>
                    <a:pt x="1916" y="710"/>
                  </a:lnTo>
                  <a:lnTo>
                    <a:pt x="1917" y="706"/>
                  </a:lnTo>
                  <a:lnTo>
                    <a:pt x="1917" y="701"/>
                  </a:lnTo>
                  <a:lnTo>
                    <a:pt x="1917" y="693"/>
                  </a:lnTo>
                  <a:lnTo>
                    <a:pt x="1917" y="693"/>
                  </a:lnTo>
                  <a:lnTo>
                    <a:pt x="1917" y="688"/>
                  </a:lnTo>
                  <a:lnTo>
                    <a:pt x="1917" y="68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0" name="Freeform 589">
              <a:extLst>
                <a:ext uri="{FF2B5EF4-FFF2-40B4-BE49-F238E27FC236}">
                  <a16:creationId xmlns:a16="http://schemas.microsoft.com/office/drawing/2014/main" id="{33B6437B-9825-DF41-C38C-5C8FDA544156}"/>
                </a:ext>
              </a:extLst>
            </p:cNvPr>
            <p:cNvSpPr/>
            <p:nvPr/>
          </p:nvSpPr>
          <p:spPr bwMode="auto">
            <a:xfrm>
              <a:off x="3100388" y="2273300"/>
              <a:ext cx="766763" cy="79375"/>
            </a:xfrm>
            <a:custGeom>
              <a:avLst/>
              <a:gdLst/>
              <a:ahLst/>
              <a:cxnLst>
                <a:cxn ang="0">
                  <a:pos x="1837" y="85"/>
                </a:cxn>
                <a:cxn ang="0">
                  <a:pos x="1750" y="52"/>
                </a:cxn>
                <a:cxn ang="0">
                  <a:pos x="1652" y="40"/>
                </a:cxn>
                <a:cxn ang="0">
                  <a:pos x="1504" y="57"/>
                </a:cxn>
                <a:cxn ang="0">
                  <a:pos x="1433" y="81"/>
                </a:cxn>
                <a:cxn ang="0">
                  <a:pos x="1355" y="148"/>
                </a:cxn>
                <a:cxn ang="0">
                  <a:pos x="1304" y="93"/>
                </a:cxn>
                <a:cxn ang="0">
                  <a:pos x="1212" y="31"/>
                </a:cxn>
                <a:cxn ang="0">
                  <a:pos x="1142" y="5"/>
                </a:cxn>
                <a:cxn ang="0">
                  <a:pos x="996" y="2"/>
                </a:cxn>
                <a:cxn ang="0">
                  <a:pos x="909" y="8"/>
                </a:cxn>
                <a:cxn ang="0">
                  <a:pos x="803" y="32"/>
                </a:cxn>
                <a:cxn ang="0">
                  <a:pos x="714" y="56"/>
                </a:cxn>
                <a:cxn ang="0">
                  <a:pos x="626" y="103"/>
                </a:cxn>
                <a:cxn ang="0">
                  <a:pos x="565" y="131"/>
                </a:cxn>
                <a:cxn ang="0">
                  <a:pos x="485" y="81"/>
                </a:cxn>
                <a:cxn ang="0">
                  <a:pos x="397" y="51"/>
                </a:cxn>
                <a:cxn ang="0">
                  <a:pos x="300" y="44"/>
                </a:cxn>
                <a:cxn ang="0">
                  <a:pos x="201" y="52"/>
                </a:cxn>
                <a:cxn ang="0">
                  <a:pos x="117" y="86"/>
                </a:cxn>
                <a:cxn ang="0">
                  <a:pos x="32" y="137"/>
                </a:cxn>
                <a:cxn ang="0">
                  <a:pos x="3" y="145"/>
                </a:cxn>
                <a:cxn ang="0">
                  <a:pos x="1" y="188"/>
                </a:cxn>
                <a:cxn ang="0">
                  <a:pos x="26" y="202"/>
                </a:cxn>
                <a:cxn ang="0">
                  <a:pos x="89" y="159"/>
                </a:cxn>
                <a:cxn ang="0">
                  <a:pos x="175" y="108"/>
                </a:cxn>
                <a:cxn ang="0">
                  <a:pos x="282" y="91"/>
                </a:cxn>
                <a:cxn ang="0">
                  <a:pos x="379" y="94"/>
                </a:cxn>
                <a:cxn ang="0">
                  <a:pos x="468" y="123"/>
                </a:cxn>
                <a:cxn ang="0">
                  <a:pos x="548" y="175"/>
                </a:cxn>
                <a:cxn ang="0">
                  <a:pos x="567" y="196"/>
                </a:cxn>
                <a:cxn ang="0">
                  <a:pos x="601" y="195"/>
                </a:cxn>
                <a:cxn ang="0">
                  <a:pos x="609" y="176"/>
                </a:cxn>
                <a:cxn ang="0">
                  <a:pos x="668" y="132"/>
                </a:cxn>
                <a:cxn ang="0">
                  <a:pos x="770" y="85"/>
                </a:cxn>
                <a:cxn ang="0">
                  <a:pos x="889" y="55"/>
                </a:cxn>
                <a:cxn ang="0">
                  <a:pos x="952" y="48"/>
                </a:cxn>
                <a:cxn ang="0">
                  <a:pos x="1076" y="48"/>
                </a:cxn>
                <a:cxn ang="0">
                  <a:pos x="1149" y="53"/>
                </a:cxn>
                <a:cxn ang="0">
                  <a:pos x="1237" y="100"/>
                </a:cxn>
                <a:cxn ang="0">
                  <a:pos x="1305" y="159"/>
                </a:cxn>
                <a:cxn ang="0">
                  <a:pos x="1352" y="195"/>
                </a:cxn>
                <a:cxn ang="0">
                  <a:pos x="1363" y="196"/>
                </a:cxn>
                <a:cxn ang="0">
                  <a:pos x="1367" y="195"/>
                </a:cxn>
                <a:cxn ang="0">
                  <a:pos x="1374" y="192"/>
                </a:cxn>
                <a:cxn ang="0">
                  <a:pos x="1378" y="189"/>
                </a:cxn>
                <a:cxn ang="0">
                  <a:pos x="1431" y="140"/>
                </a:cxn>
                <a:cxn ang="0">
                  <a:pos x="1492" y="106"/>
                </a:cxn>
                <a:cxn ang="0">
                  <a:pos x="1631" y="87"/>
                </a:cxn>
                <a:cxn ang="0">
                  <a:pos x="1722" y="91"/>
                </a:cxn>
                <a:cxn ang="0">
                  <a:pos x="1806" y="120"/>
                </a:cxn>
                <a:cxn ang="0">
                  <a:pos x="1903" y="180"/>
                </a:cxn>
                <a:cxn ang="0">
                  <a:pos x="1922" y="178"/>
                </a:cxn>
                <a:cxn ang="0">
                  <a:pos x="1928" y="145"/>
                </a:cxn>
              </a:cxnLst>
              <a:rect l="0" t="0" r="r" b="b"/>
              <a:pathLst>
                <a:path w="1932" h="202">
                  <a:moveTo>
                    <a:pt x="1921" y="138"/>
                  </a:moveTo>
                  <a:lnTo>
                    <a:pt x="1921" y="138"/>
                  </a:lnTo>
                  <a:lnTo>
                    <a:pt x="1888" y="115"/>
                  </a:lnTo>
                  <a:lnTo>
                    <a:pt x="1856" y="94"/>
                  </a:lnTo>
                  <a:lnTo>
                    <a:pt x="1837" y="85"/>
                  </a:lnTo>
                  <a:lnTo>
                    <a:pt x="1820" y="77"/>
                  </a:lnTo>
                  <a:lnTo>
                    <a:pt x="1803" y="69"/>
                  </a:lnTo>
                  <a:lnTo>
                    <a:pt x="1785" y="62"/>
                  </a:lnTo>
                  <a:lnTo>
                    <a:pt x="1768" y="57"/>
                  </a:lnTo>
                  <a:lnTo>
                    <a:pt x="1750" y="52"/>
                  </a:lnTo>
                  <a:lnTo>
                    <a:pt x="1730" y="48"/>
                  </a:lnTo>
                  <a:lnTo>
                    <a:pt x="1712" y="44"/>
                  </a:lnTo>
                  <a:lnTo>
                    <a:pt x="1692" y="43"/>
                  </a:lnTo>
                  <a:lnTo>
                    <a:pt x="1673" y="42"/>
                  </a:lnTo>
                  <a:lnTo>
                    <a:pt x="1652" y="40"/>
                  </a:lnTo>
                  <a:lnTo>
                    <a:pt x="1631" y="42"/>
                  </a:lnTo>
                  <a:lnTo>
                    <a:pt x="1631" y="42"/>
                  </a:lnTo>
                  <a:lnTo>
                    <a:pt x="1589" y="44"/>
                  </a:lnTo>
                  <a:lnTo>
                    <a:pt x="1546" y="49"/>
                  </a:lnTo>
                  <a:lnTo>
                    <a:pt x="1504" y="57"/>
                  </a:lnTo>
                  <a:lnTo>
                    <a:pt x="1483" y="61"/>
                  </a:lnTo>
                  <a:lnTo>
                    <a:pt x="1462" y="66"/>
                  </a:lnTo>
                  <a:lnTo>
                    <a:pt x="1462" y="66"/>
                  </a:lnTo>
                  <a:lnTo>
                    <a:pt x="1448" y="73"/>
                  </a:lnTo>
                  <a:lnTo>
                    <a:pt x="1433" y="81"/>
                  </a:lnTo>
                  <a:lnTo>
                    <a:pt x="1419" y="90"/>
                  </a:lnTo>
                  <a:lnTo>
                    <a:pt x="1404" y="100"/>
                  </a:lnTo>
                  <a:lnTo>
                    <a:pt x="1391" y="112"/>
                  </a:lnTo>
                  <a:lnTo>
                    <a:pt x="1378" y="124"/>
                  </a:lnTo>
                  <a:lnTo>
                    <a:pt x="1355" y="148"/>
                  </a:lnTo>
                  <a:lnTo>
                    <a:pt x="1355" y="148"/>
                  </a:lnTo>
                  <a:lnTo>
                    <a:pt x="1348" y="141"/>
                  </a:lnTo>
                  <a:lnTo>
                    <a:pt x="1339" y="133"/>
                  </a:lnTo>
                  <a:lnTo>
                    <a:pt x="1321" y="112"/>
                  </a:lnTo>
                  <a:lnTo>
                    <a:pt x="1304" y="93"/>
                  </a:lnTo>
                  <a:lnTo>
                    <a:pt x="1296" y="85"/>
                  </a:lnTo>
                  <a:lnTo>
                    <a:pt x="1289" y="79"/>
                  </a:lnTo>
                  <a:lnTo>
                    <a:pt x="1289" y="79"/>
                  </a:lnTo>
                  <a:lnTo>
                    <a:pt x="1238" y="47"/>
                  </a:lnTo>
                  <a:lnTo>
                    <a:pt x="1212" y="31"/>
                  </a:lnTo>
                  <a:lnTo>
                    <a:pt x="1186" y="18"/>
                  </a:lnTo>
                  <a:lnTo>
                    <a:pt x="1186" y="18"/>
                  </a:lnTo>
                  <a:lnTo>
                    <a:pt x="1172" y="13"/>
                  </a:lnTo>
                  <a:lnTo>
                    <a:pt x="1157" y="8"/>
                  </a:lnTo>
                  <a:lnTo>
                    <a:pt x="1142" y="5"/>
                  </a:lnTo>
                  <a:lnTo>
                    <a:pt x="1127" y="2"/>
                  </a:lnTo>
                  <a:lnTo>
                    <a:pt x="1094" y="0"/>
                  </a:lnTo>
                  <a:lnTo>
                    <a:pt x="1062" y="0"/>
                  </a:lnTo>
                  <a:lnTo>
                    <a:pt x="1029" y="1"/>
                  </a:lnTo>
                  <a:lnTo>
                    <a:pt x="996" y="2"/>
                  </a:lnTo>
                  <a:lnTo>
                    <a:pt x="965" y="5"/>
                  </a:lnTo>
                  <a:lnTo>
                    <a:pt x="935" y="5"/>
                  </a:lnTo>
                  <a:lnTo>
                    <a:pt x="935" y="5"/>
                  </a:lnTo>
                  <a:lnTo>
                    <a:pt x="922" y="6"/>
                  </a:lnTo>
                  <a:lnTo>
                    <a:pt x="909" y="8"/>
                  </a:lnTo>
                  <a:lnTo>
                    <a:pt x="883" y="11"/>
                  </a:lnTo>
                  <a:lnTo>
                    <a:pt x="858" y="18"/>
                  </a:lnTo>
                  <a:lnTo>
                    <a:pt x="833" y="25"/>
                  </a:lnTo>
                  <a:lnTo>
                    <a:pt x="833" y="25"/>
                  </a:lnTo>
                  <a:lnTo>
                    <a:pt x="803" y="32"/>
                  </a:lnTo>
                  <a:lnTo>
                    <a:pt x="773" y="38"/>
                  </a:lnTo>
                  <a:lnTo>
                    <a:pt x="757" y="40"/>
                  </a:lnTo>
                  <a:lnTo>
                    <a:pt x="743" y="44"/>
                  </a:lnTo>
                  <a:lnTo>
                    <a:pt x="728" y="49"/>
                  </a:lnTo>
                  <a:lnTo>
                    <a:pt x="714" y="56"/>
                  </a:lnTo>
                  <a:lnTo>
                    <a:pt x="714" y="56"/>
                  </a:lnTo>
                  <a:lnTo>
                    <a:pt x="681" y="72"/>
                  </a:lnTo>
                  <a:lnTo>
                    <a:pt x="663" y="81"/>
                  </a:lnTo>
                  <a:lnTo>
                    <a:pt x="644" y="91"/>
                  </a:lnTo>
                  <a:lnTo>
                    <a:pt x="626" y="103"/>
                  </a:lnTo>
                  <a:lnTo>
                    <a:pt x="609" y="115"/>
                  </a:lnTo>
                  <a:lnTo>
                    <a:pt x="593" y="129"/>
                  </a:lnTo>
                  <a:lnTo>
                    <a:pt x="579" y="144"/>
                  </a:lnTo>
                  <a:lnTo>
                    <a:pt x="579" y="144"/>
                  </a:lnTo>
                  <a:lnTo>
                    <a:pt x="565" y="131"/>
                  </a:lnTo>
                  <a:lnTo>
                    <a:pt x="549" y="119"/>
                  </a:lnTo>
                  <a:lnTo>
                    <a:pt x="533" y="108"/>
                  </a:lnTo>
                  <a:lnTo>
                    <a:pt x="518" y="98"/>
                  </a:lnTo>
                  <a:lnTo>
                    <a:pt x="502" y="89"/>
                  </a:lnTo>
                  <a:lnTo>
                    <a:pt x="485" y="81"/>
                  </a:lnTo>
                  <a:lnTo>
                    <a:pt x="468" y="73"/>
                  </a:lnTo>
                  <a:lnTo>
                    <a:pt x="451" y="66"/>
                  </a:lnTo>
                  <a:lnTo>
                    <a:pt x="433" y="60"/>
                  </a:lnTo>
                  <a:lnTo>
                    <a:pt x="416" y="55"/>
                  </a:lnTo>
                  <a:lnTo>
                    <a:pt x="397" y="51"/>
                  </a:lnTo>
                  <a:lnTo>
                    <a:pt x="379" y="48"/>
                  </a:lnTo>
                  <a:lnTo>
                    <a:pt x="359" y="45"/>
                  </a:lnTo>
                  <a:lnTo>
                    <a:pt x="341" y="44"/>
                  </a:lnTo>
                  <a:lnTo>
                    <a:pt x="321" y="44"/>
                  </a:lnTo>
                  <a:lnTo>
                    <a:pt x="300" y="44"/>
                  </a:lnTo>
                  <a:lnTo>
                    <a:pt x="300" y="44"/>
                  </a:lnTo>
                  <a:lnTo>
                    <a:pt x="262" y="45"/>
                  </a:lnTo>
                  <a:lnTo>
                    <a:pt x="242" y="47"/>
                  </a:lnTo>
                  <a:lnTo>
                    <a:pt x="222" y="49"/>
                  </a:lnTo>
                  <a:lnTo>
                    <a:pt x="201" y="52"/>
                  </a:lnTo>
                  <a:lnTo>
                    <a:pt x="181" y="56"/>
                  </a:lnTo>
                  <a:lnTo>
                    <a:pt x="162" y="62"/>
                  </a:lnTo>
                  <a:lnTo>
                    <a:pt x="145" y="70"/>
                  </a:lnTo>
                  <a:lnTo>
                    <a:pt x="145" y="70"/>
                  </a:lnTo>
                  <a:lnTo>
                    <a:pt x="117" y="86"/>
                  </a:lnTo>
                  <a:lnTo>
                    <a:pt x="90" y="103"/>
                  </a:lnTo>
                  <a:lnTo>
                    <a:pt x="64" y="121"/>
                  </a:lnTo>
                  <a:lnTo>
                    <a:pt x="38" y="141"/>
                  </a:lnTo>
                  <a:lnTo>
                    <a:pt x="38" y="141"/>
                  </a:lnTo>
                  <a:lnTo>
                    <a:pt x="32" y="137"/>
                  </a:lnTo>
                  <a:lnTo>
                    <a:pt x="26" y="136"/>
                  </a:lnTo>
                  <a:lnTo>
                    <a:pt x="19" y="136"/>
                  </a:lnTo>
                  <a:lnTo>
                    <a:pt x="14" y="137"/>
                  </a:lnTo>
                  <a:lnTo>
                    <a:pt x="7" y="140"/>
                  </a:lnTo>
                  <a:lnTo>
                    <a:pt x="3" y="145"/>
                  </a:lnTo>
                  <a:lnTo>
                    <a:pt x="1" y="150"/>
                  </a:lnTo>
                  <a:lnTo>
                    <a:pt x="0" y="158"/>
                  </a:lnTo>
                  <a:lnTo>
                    <a:pt x="0" y="180"/>
                  </a:lnTo>
                  <a:lnTo>
                    <a:pt x="0" y="180"/>
                  </a:lnTo>
                  <a:lnTo>
                    <a:pt x="1" y="188"/>
                  </a:lnTo>
                  <a:lnTo>
                    <a:pt x="3" y="193"/>
                  </a:lnTo>
                  <a:lnTo>
                    <a:pt x="7" y="199"/>
                  </a:lnTo>
                  <a:lnTo>
                    <a:pt x="14" y="201"/>
                  </a:lnTo>
                  <a:lnTo>
                    <a:pt x="19" y="202"/>
                  </a:lnTo>
                  <a:lnTo>
                    <a:pt x="26" y="202"/>
                  </a:lnTo>
                  <a:lnTo>
                    <a:pt x="32" y="200"/>
                  </a:lnTo>
                  <a:lnTo>
                    <a:pt x="39" y="196"/>
                  </a:lnTo>
                  <a:lnTo>
                    <a:pt x="39" y="196"/>
                  </a:lnTo>
                  <a:lnTo>
                    <a:pt x="64" y="178"/>
                  </a:lnTo>
                  <a:lnTo>
                    <a:pt x="89" y="159"/>
                  </a:lnTo>
                  <a:lnTo>
                    <a:pt x="113" y="141"/>
                  </a:lnTo>
                  <a:lnTo>
                    <a:pt x="141" y="124"/>
                  </a:lnTo>
                  <a:lnTo>
                    <a:pt x="141" y="124"/>
                  </a:lnTo>
                  <a:lnTo>
                    <a:pt x="158" y="116"/>
                  </a:lnTo>
                  <a:lnTo>
                    <a:pt x="175" y="108"/>
                  </a:lnTo>
                  <a:lnTo>
                    <a:pt x="192" y="104"/>
                  </a:lnTo>
                  <a:lnTo>
                    <a:pt x="209" y="100"/>
                  </a:lnTo>
                  <a:lnTo>
                    <a:pt x="245" y="95"/>
                  </a:lnTo>
                  <a:lnTo>
                    <a:pt x="282" y="91"/>
                  </a:lnTo>
                  <a:lnTo>
                    <a:pt x="282" y="91"/>
                  </a:lnTo>
                  <a:lnTo>
                    <a:pt x="303" y="90"/>
                  </a:lnTo>
                  <a:lnTo>
                    <a:pt x="323" y="89"/>
                  </a:lnTo>
                  <a:lnTo>
                    <a:pt x="341" y="90"/>
                  </a:lnTo>
                  <a:lnTo>
                    <a:pt x="361" y="91"/>
                  </a:lnTo>
                  <a:lnTo>
                    <a:pt x="379" y="94"/>
                  </a:lnTo>
                  <a:lnTo>
                    <a:pt x="397" y="98"/>
                  </a:lnTo>
                  <a:lnTo>
                    <a:pt x="416" y="102"/>
                  </a:lnTo>
                  <a:lnTo>
                    <a:pt x="434" y="108"/>
                  </a:lnTo>
                  <a:lnTo>
                    <a:pt x="451" y="115"/>
                  </a:lnTo>
                  <a:lnTo>
                    <a:pt x="468" y="123"/>
                  </a:lnTo>
                  <a:lnTo>
                    <a:pt x="485" y="131"/>
                  </a:lnTo>
                  <a:lnTo>
                    <a:pt x="501" y="141"/>
                  </a:lnTo>
                  <a:lnTo>
                    <a:pt x="516" y="151"/>
                  </a:lnTo>
                  <a:lnTo>
                    <a:pt x="532" y="163"/>
                  </a:lnTo>
                  <a:lnTo>
                    <a:pt x="548" y="175"/>
                  </a:lnTo>
                  <a:lnTo>
                    <a:pt x="562" y="189"/>
                  </a:lnTo>
                  <a:lnTo>
                    <a:pt x="562" y="189"/>
                  </a:lnTo>
                  <a:lnTo>
                    <a:pt x="563" y="191"/>
                  </a:lnTo>
                  <a:lnTo>
                    <a:pt x="563" y="191"/>
                  </a:lnTo>
                  <a:lnTo>
                    <a:pt x="567" y="196"/>
                  </a:lnTo>
                  <a:lnTo>
                    <a:pt x="574" y="200"/>
                  </a:lnTo>
                  <a:lnTo>
                    <a:pt x="580" y="202"/>
                  </a:lnTo>
                  <a:lnTo>
                    <a:pt x="587" y="201"/>
                  </a:lnTo>
                  <a:lnTo>
                    <a:pt x="595" y="200"/>
                  </a:lnTo>
                  <a:lnTo>
                    <a:pt x="601" y="195"/>
                  </a:lnTo>
                  <a:lnTo>
                    <a:pt x="607" y="189"/>
                  </a:lnTo>
                  <a:lnTo>
                    <a:pt x="608" y="185"/>
                  </a:lnTo>
                  <a:lnTo>
                    <a:pt x="608" y="180"/>
                  </a:lnTo>
                  <a:lnTo>
                    <a:pt x="608" y="180"/>
                  </a:lnTo>
                  <a:lnTo>
                    <a:pt x="609" y="176"/>
                  </a:lnTo>
                  <a:lnTo>
                    <a:pt x="612" y="172"/>
                  </a:lnTo>
                  <a:lnTo>
                    <a:pt x="620" y="165"/>
                  </a:lnTo>
                  <a:lnTo>
                    <a:pt x="630" y="157"/>
                  </a:lnTo>
                  <a:lnTo>
                    <a:pt x="642" y="148"/>
                  </a:lnTo>
                  <a:lnTo>
                    <a:pt x="668" y="132"/>
                  </a:lnTo>
                  <a:lnTo>
                    <a:pt x="688" y="121"/>
                  </a:lnTo>
                  <a:lnTo>
                    <a:pt x="688" y="121"/>
                  </a:lnTo>
                  <a:lnTo>
                    <a:pt x="715" y="107"/>
                  </a:lnTo>
                  <a:lnTo>
                    <a:pt x="741" y="94"/>
                  </a:lnTo>
                  <a:lnTo>
                    <a:pt x="770" y="85"/>
                  </a:lnTo>
                  <a:lnTo>
                    <a:pt x="799" y="77"/>
                  </a:lnTo>
                  <a:lnTo>
                    <a:pt x="799" y="77"/>
                  </a:lnTo>
                  <a:lnTo>
                    <a:pt x="845" y="68"/>
                  </a:lnTo>
                  <a:lnTo>
                    <a:pt x="867" y="61"/>
                  </a:lnTo>
                  <a:lnTo>
                    <a:pt x="889" y="55"/>
                  </a:lnTo>
                  <a:lnTo>
                    <a:pt x="889" y="55"/>
                  </a:lnTo>
                  <a:lnTo>
                    <a:pt x="903" y="51"/>
                  </a:lnTo>
                  <a:lnTo>
                    <a:pt x="919" y="49"/>
                  </a:lnTo>
                  <a:lnTo>
                    <a:pt x="935" y="48"/>
                  </a:lnTo>
                  <a:lnTo>
                    <a:pt x="952" y="48"/>
                  </a:lnTo>
                  <a:lnTo>
                    <a:pt x="985" y="49"/>
                  </a:lnTo>
                  <a:lnTo>
                    <a:pt x="1016" y="51"/>
                  </a:lnTo>
                  <a:lnTo>
                    <a:pt x="1016" y="51"/>
                  </a:lnTo>
                  <a:lnTo>
                    <a:pt x="1046" y="49"/>
                  </a:lnTo>
                  <a:lnTo>
                    <a:pt x="1076" y="48"/>
                  </a:lnTo>
                  <a:lnTo>
                    <a:pt x="1106" y="48"/>
                  </a:lnTo>
                  <a:lnTo>
                    <a:pt x="1121" y="48"/>
                  </a:lnTo>
                  <a:lnTo>
                    <a:pt x="1135" y="51"/>
                  </a:lnTo>
                  <a:lnTo>
                    <a:pt x="1135" y="51"/>
                  </a:lnTo>
                  <a:lnTo>
                    <a:pt x="1149" y="53"/>
                  </a:lnTo>
                  <a:lnTo>
                    <a:pt x="1162" y="57"/>
                  </a:lnTo>
                  <a:lnTo>
                    <a:pt x="1176" y="64"/>
                  </a:lnTo>
                  <a:lnTo>
                    <a:pt x="1189" y="70"/>
                  </a:lnTo>
                  <a:lnTo>
                    <a:pt x="1213" y="85"/>
                  </a:lnTo>
                  <a:lnTo>
                    <a:pt x="1237" y="100"/>
                  </a:lnTo>
                  <a:lnTo>
                    <a:pt x="1237" y="100"/>
                  </a:lnTo>
                  <a:lnTo>
                    <a:pt x="1250" y="108"/>
                  </a:lnTo>
                  <a:lnTo>
                    <a:pt x="1262" y="117"/>
                  </a:lnTo>
                  <a:lnTo>
                    <a:pt x="1284" y="137"/>
                  </a:lnTo>
                  <a:lnTo>
                    <a:pt x="1305" y="159"/>
                  </a:lnTo>
                  <a:lnTo>
                    <a:pt x="1327" y="180"/>
                  </a:lnTo>
                  <a:lnTo>
                    <a:pt x="1327" y="180"/>
                  </a:lnTo>
                  <a:lnTo>
                    <a:pt x="1335" y="188"/>
                  </a:lnTo>
                  <a:lnTo>
                    <a:pt x="1343" y="192"/>
                  </a:lnTo>
                  <a:lnTo>
                    <a:pt x="1352" y="195"/>
                  </a:lnTo>
                  <a:lnTo>
                    <a:pt x="1361" y="196"/>
                  </a:lnTo>
                  <a:lnTo>
                    <a:pt x="1361" y="196"/>
                  </a:lnTo>
                  <a:lnTo>
                    <a:pt x="1361" y="196"/>
                  </a:lnTo>
                  <a:lnTo>
                    <a:pt x="1361" y="196"/>
                  </a:lnTo>
                  <a:lnTo>
                    <a:pt x="1363" y="196"/>
                  </a:lnTo>
                  <a:lnTo>
                    <a:pt x="1363" y="196"/>
                  </a:lnTo>
                  <a:lnTo>
                    <a:pt x="1363" y="196"/>
                  </a:lnTo>
                  <a:lnTo>
                    <a:pt x="1363" y="196"/>
                  </a:lnTo>
                  <a:lnTo>
                    <a:pt x="1367" y="195"/>
                  </a:lnTo>
                  <a:lnTo>
                    <a:pt x="1367" y="195"/>
                  </a:lnTo>
                  <a:lnTo>
                    <a:pt x="1368" y="195"/>
                  </a:lnTo>
                  <a:lnTo>
                    <a:pt x="1368" y="195"/>
                  </a:lnTo>
                  <a:lnTo>
                    <a:pt x="1370" y="195"/>
                  </a:lnTo>
                  <a:lnTo>
                    <a:pt x="1370" y="195"/>
                  </a:lnTo>
                  <a:lnTo>
                    <a:pt x="1374" y="192"/>
                  </a:lnTo>
                  <a:lnTo>
                    <a:pt x="1374" y="192"/>
                  </a:lnTo>
                  <a:lnTo>
                    <a:pt x="1374" y="192"/>
                  </a:lnTo>
                  <a:lnTo>
                    <a:pt x="1374" y="192"/>
                  </a:lnTo>
                  <a:lnTo>
                    <a:pt x="1378" y="189"/>
                  </a:lnTo>
                  <a:lnTo>
                    <a:pt x="1378" y="189"/>
                  </a:lnTo>
                  <a:lnTo>
                    <a:pt x="1378" y="189"/>
                  </a:lnTo>
                  <a:lnTo>
                    <a:pt x="1378" y="189"/>
                  </a:lnTo>
                  <a:lnTo>
                    <a:pt x="1403" y="163"/>
                  </a:lnTo>
                  <a:lnTo>
                    <a:pt x="1416" y="151"/>
                  </a:lnTo>
                  <a:lnTo>
                    <a:pt x="1431" y="140"/>
                  </a:lnTo>
                  <a:lnTo>
                    <a:pt x="1445" y="129"/>
                  </a:lnTo>
                  <a:lnTo>
                    <a:pt x="1459" y="120"/>
                  </a:lnTo>
                  <a:lnTo>
                    <a:pt x="1475" y="112"/>
                  </a:lnTo>
                  <a:lnTo>
                    <a:pt x="1492" y="106"/>
                  </a:lnTo>
                  <a:lnTo>
                    <a:pt x="1492" y="106"/>
                  </a:lnTo>
                  <a:lnTo>
                    <a:pt x="1509" y="102"/>
                  </a:lnTo>
                  <a:lnTo>
                    <a:pt x="1526" y="98"/>
                  </a:lnTo>
                  <a:lnTo>
                    <a:pt x="1561" y="94"/>
                  </a:lnTo>
                  <a:lnTo>
                    <a:pt x="1631" y="87"/>
                  </a:lnTo>
                  <a:lnTo>
                    <a:pt x="1631" y="87"/>
                  </a:lnTo>
                  <a:lnTo>
                    <a:pt x="1650" y="86"/>
                  </a:lnTo>
                  <a:lnTo>
                    <a:pt x="1669" y="85"/>
                  </a:lnTo>
                  <a:lnTo>
                    <a:pt x="1687" y="86"/>
                  </a:lnTo>
                  <a:lnTo>
                    <a:pt x="1705" y="89"/>
                  </a:lnTo>
                  <a:lnTo>
                    <a:pt x="1722" y="91"/>
                  </a:lnTo>
                  <a:lnTo>
                    <a:pt x="1739" y="95"/>
                  </a:lnTo>
                  <a:lnTo>
                    <a:pt x="1758" y="100"/>
                  </a:lnTo>
                  <a:lnTo>
                    <a:pt x="1773" y="106"/>
                  </a:lnTo>
                  <a:lnTo>
                    <a:pt x="1790" y="112"/>
                  </a:lnTo>
                  <a:lnTo>
                    <a:pt x="1806" y="120"/>
                  </a:lnTo>
                  <a:lnTo>
                    <a:pt x="1839" y="137"/>
                  </a:lnTo>
                  <a:lnTo>
                    <a:pt x="1869" y="155"/>
                  </a:lnTo>
                  <a:lnTo>
                    <a:pt x="1899" y="178"/>
                  </a:lnTo>
                  <a:lnTo>
                    <a:pt x="1899" y="178"/>
                  </a:lnTo>
                  <a:lnTo>
                    <a:pt x="1903" y="180"/>
                  </a:lnTo>
                  <a:lnTo>
                    <a:pt x="1907" y="182"/>
                  </a:lnTo>
                  <a:lnTo>
                    <a:pt x="1912" y="182"/>
                  </a:lnTo>
                  <a:lnTo>
                    <a:pt x="1916" y="182"/>
                  </a:lnTo>
                  <a:lnTo>
                    <a:pt x="1919" y="180"/>
                  </a:lnTo>
                  <a:lnTo>
                    <a:pt x="1922" y="178"/>
                  </a:lnTo>
                  <a:lnTo>
                    <a:pt x="1928" y="171"/>
                  </a:lnTo>
                  <a:lnTo>
                    <a:pt x="1930" y="163"/>
                  </a:lnTo>
                  <a:lnTo>
                    <a:pt x="1932" y="154"/>
                  </a:lnTo>
                  <a:lnTo>
                    <a:pt x="1930" y="150"/>
                  </a:lnTo>
                  <a:lnTo>
                    <a:pt x="1928" y="145"/>
                  </a:lnTo>
                  <a:lnTo>
                    <a:pt x="1925" y="141"/>
                  </a:lnTo>
                  <a:lnTo>
                    <a:pt x="1921" y="138"/>
                  </a:lnTo>
                  <a:lnTo>
                    <a:pt x="1921" y="13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1" name="Freeform 590">
              <a:extLst>
                <a:ext uri="{FF2B5EF4-FFF2-40B4-BE49-F238E27FC236}">
                  <a16:creationId xmlns:a16="http://schemas.microsoft.com/office/drawing/2014/main" id="{23F27D3F-9861-0AA4-6CE7-8CE44359035A}"/>
                </a:ext>
              </a:extLst>
            </p:cNvPr>
            <p:cNvSpPr/>
            <p:nvPr/>
          </p:nvSpPr>
          <p:spPr bwMode="auto">
            <a:xfrm>
              <a:off x="3433763" y="1978025"/>
              <a:ext cx="61913" cy="88900"/>
            </a:xfrm>
            <a:custGeom>
              <a:avLst/>
              <a:gdLst/>
              <a:ahLst/>
              <a:cxnLst>
                <a:cxn ang="0">
                  <a:pos x="144" y="179"/>
                </a:cxn>
                <a:cxn ang="0">
                  <a:pos x="152" y="189"/>
                </a:cxn>
                <a:cxn ang="0">
                  <a:pos x="152" y="177"/>
                </a:cxn>
                <a:cxn ang="0">
                  <a:pos x="153" y="149"/>
                </a:cxn>
                <a:cxn ang="0">
                  <a:pos x="154" y="127"/>
                </a:cxn>
                <a:cxn ang="0">
                  <a:pos x="153" y="105"/>
                </a:cxn>
                <a:cxn ang="0">
                  <a:pos x="152" y="96"/>
                </a:cxn>
                <a:cxn ang="0">
                  <a:pos x="148" y="77"/>
                </a:cxn>
                <a:cxn ang="0">
                  <a:pos x="146" y="67"/>
                </a:cxn>
                <a:cxn ang="0">
                  <a:pos x="148" y="47"/>
                </a:cxn>
                <a:cxn ang="0">
                  <a:pos x="146" y="41"/>
                </a:cxn>
                <a:cxn ang="0">
                  <a:pos x="140" y="28"/>
                </a:cxn>
                <a:cxn ang="0">
                  <a:pos x="131" y="17"/>
                </a:cxn>
                <a:cxn ang="0">
                  <a:pos x="120" y="9"/>
                </a:cxn>
                <a:cxn ang="0">
                  <a:pos x="107" y="4"/>
                </a:cxn>
                <a:cxn ang="0">
                  <a:pos x="81" y="0"/>
                </a:cxn>
                <a:cxn ang="0">
                  <a:pos x="48" y="4"/>
                </a:cxn>
                <a:cxn ang="0">
                  <a:pos x="20" y="15"/>
                </a:cxn>
                <a:cxn ang="0">
                  <a:pos x="9" y="22"/>
                </a:cxn>
                <a:cxn ang="0">
                  <a:pos x="3" y="33"/>
                </a:cxn>
                <a:cxn ang="0">
                  <a:pos x="1" y="42"/>
                </a:cxn>
                <a:cxn ang="0">
                  <a:pos x="0" y="67"/>
                </a:cxn>
                <a:cxn ang="0">
                  <a:pos x="3" y="101"/>
                </a:cxn>
                <a:cxn ang="0">
                  <a:pos x="3" y="149"/>
                </a:cxn>
                <a:cxn ang="0">
                  <a:pos x="3" y="199"/>
                </a:cxn>
                <a:cxn ang="0">
                  <a:pos x="4" y="209"/>
                </a:cxn>
                <a:cxn ang="0">
                  <a:pos x="9" y="216"/>
                </a:cxn>
                <a:cxn ang="0">
                  <a:pos x="17" y="220"/>
                </a:cxn>
                <a:cxn ang="0">
                  <a:pos x="34" y="220"/>
                </a:cxn>
                <a:cxn ang="0">
                  <a:pos x="41" y="216"/>
                </a:cxn>
                <a:cxn ang="0">
                  <a:pos x="46" y="209"/>
                </a:cxn>
                <a:cxn ang="0">
                  <a:pos x="48" y="199"/>
                </a:cxn>
                <a:cxn ang="0">
                  <a:pos x="48" y="138"/>
                </a:cxn>
                <a:cxn ang="0">
                  <a:pos x="46" y="75"/>
                </a:cxn>
                <a:cxn ang="0">
                  <a:pos x="46" y="63"/>
                </a:cxn>
                <a:cxn ang="0">
                  <a:pos x="43" y="55"/>
                </a:cxn>
                <a:cxn ang="0">
                  <a:pos x="42" y="56"/>
                </a:cxn>
                <a:cxn ang="0">
                  <a:pos x="55" y="51"/>
                </a:cxn>
                <a:cxn ang="0">
                  <a:pos x="69" y="49"/>
                </a:cxn>
                <a:cxn ang="0">
                  <a:pos x="94" y="49"/>
                </a:cxn>
                <a:cxn ang="0">
                  <a:pos x="98" y="50"/>
                </a:cxn>
                <a:cxn ang="0">
                  <a:pos x="102" y="56"/>
                </a:cxn>
                <a:cxn ang="0">
                  <a:pos x="102" y="70"/>
                </a:cxn>
                <a:cxn ang="0">
                  <a:pos x="102" y="77"/>
                </a:cxn>
                <a:cxn ang="0">
                  <a:pos x="106" y="100"/>
                </a:cxn>
                <a:cxn ang="0">
                  <a:pos x="109" y="121"/>
                </a:cxn>
                <a:cxn ang="0">
                  <a:pos x="106" y="157"/>
                </a:cxn>
                <a:cxn ang="0">
                  <a:pos x="105" y="173"/>
                </a:cxn>
                <a:cxn ang="0">
                  <a:pos x="107" y="199"/>
                </a:cxn>
                <a:cxn ang="0">
                  <a:pos x="114" y="213"/>
                </a:cxn>
                <a:cxn ang="0">
                  <a:pos x="120" y="219"/>
                </a:cxn>
                <a:cxn ang="0">
                  <a:pos x="129" y="223"/>
                </a:cxn>
                <a:cxn ang="0">
                  <a:pos x="137" y="221"/>
                </a:cxn>
                <a:cxn ang="0">
                  <a:pos x="145" y="217"/>
                </a:cxn>
                <a:cxn ang="0">
                  <a:pos x="153" y="203"/>
                </a:cxn>
                <a:cxn ang="0">
                  <a:pos x="154" y="195"/>
                </a:cxn>
                <a:cxn ang="0">
                  <a:pos x="150" y="186"/>
                </a:cxn>
                <a:cxn ang="0">
                  <a:pos x="144" y="179"/>
                </a:cxn>
              </a:cxnLst>
              <a:rect l="0" t="0" r="r" b="b"/>
              <a:pathLst>
                <a:path w="154" h="223">
                  <a:moveTo>
                    <a:pt x="144" y="179"/>
                  </a:moveTo>
                  <a:lnTo>
                    <a:pt x="144" y="179"/>
                  </a:lnTo>
                  <a:lnTo>
                    <a:pt x="150" y="185"/>
                  </a:lnTo>
                  <a:lnTo>
                    <a:pt x="152" y="189"/>
                  </a:lnTo>
                  <a:lnTo>
                    <a:pt x="152" y="186"/>
                  </a:lnTo>
                  <a:lnTo>
                    <a:pt x="152" y="177"/>
                  </a:lnTo>
                  <a:lnTo>
                    <a:pt x="152" y="177"/>
                  </a:lnTo>
                  <a:lnTo>
                    <a:pt x="153" y="149"/>
                  </a:lnTo>
                  <a:lnTo>
                    <a:pt x="153" y="149"/>
                  </a:lnTo>
                  <a:lnTo>
                    <a:pt x="154" y="127"/>
                  </a:lnTo>
                  <a:lnTo>
                    <a:pt x="154" y="117"/>
                  </a:lnTo>
                  <a:lnTo>
                    <a:pt x="153" y="105"/>
                  </a:lnTo>
                  <a:lnTo>
                    <a:pt x="153" y="105"/>
                  </a:lnTo>
                  <a:lnTo>
                    <a:pt x="152" y="96"/>
                  </a:lnTo>
                  <a:lnTo>
                    <a:pt x="149" y="87"/>
                  </a:lnTo>
                  <a:lnTo>
                    <a:pt x="148" y="77"/>
                  </a:lnTo>
                  <a:lnTo>
                    <a:pt x="146" y="67"/>
                  </a:lnTo>
                  <a:lnTo>
                    <a:pt x="146" y="67"/>
                  </a:lnTo>
                  <a:lnTo>
                    <a:pt x="148" y="54"/>
                  </a:lnTo>
                  <a:lnTo>
                    <a:pt x="148" y="47"/>
                  </a:lnTo>
                  <a:lnTo>
                    <a:pt x="146" y="41"/>
                  </a:lnTo>
                  <a:lnTo>
                    <a:pt x="146" y="41"/>
                  </a:lnTo>
                  <a:lnTo>
                    <a:pt x="144" y="34"/>
                  </a:lnTo>
                  <a:lnTo>
                    <a:pt x="140" y="28"/>
                  </a:lnTo>
                  <a:lnTo>
                    <a:pt x="136" y="22"/>
                  </a:lnTo>
                  <a:lnTo>
                    <a:pt x="131" y="17"/>
                  </a:lnTo>
                  <a:lnTo>
                    <a:pt x="126" y="13"/>
                  </a:lnTo>
                  <a:lnTo>
                    <a:pt x="120" y="9"/>
                  </a:lnTo>
                  <a:lnTo>
                    <a:pt x="107" y="4"/>
                  </a:lnTo>
                  <a:lnTo>
                    <a:pt x="107" y="4"/>
                  </a:lnTo>
                  <a:lnTo>
                    <a:pt x="95" y="2"/>
                  </a:lnTo>
                  <a:lnTo>
                    <a:pt x="81" y="0"/>
                  </a:lnTo>
                  <a:lnTo>
                    <a:pt x="65" y="2"/>
                  </a:lnTo>
                  <a:lnTo>
                    <a:pt x="48" y="4"/>
                  </a:lnTo>
                  <a:lnTo>
                    <a:pt x="34" y="8"/>
                  </a:lnTo>
                  <a:lnTo>
                    <a:pt x="20" y="15"/>
                  </a:lnTo>
                  <a:lnTo>
                    <a:pt x="14" y="19"/>
                  </a:lnTo>
                  <a:lnTo>
                    <a:pt x="9" y="22"/>
                  </a:lnTo>
                  <a:lnTo>
                    <a:pt x="5" y="28"/>
                  </a:lnTo>
                  <a:lnTo>
                    <a:pt x="3" y="33"/>
                  </a:lnTo>
                  <a:lnTo>
                    <a:pt x="3" y="33"/>
                  </a:lnTo>
                  <a:lnTo>
                    <a:pt x="1" y="42"/>
                  </a:lnTo>
                  <a:lnTo>
                    <a:pt x="0" y="50"/>
                  </a:lnTo>
                  <a:lnTo>
                    <a:pt x="0" y="67"/>
                  </a:lnTo>
                  <a:lnTo>
                    <a:pt x="3" y="101"/>
                  </a:lnTo>
                  <a:lnTo>
                    <a:pt x="3" y="101"/>
                  </a:lnTo>
                  <a:lnTo>
                    <a:pt x="3" y="124"/>
                  </a:lnTo>
                  <a:lnTo>
                    <a:pt x="3" y="149"/>
                  </a:lnTo>
                  <a:lnTo>
                    <a:pt x="3" y="199"/>
                  </a:lnTo>
                  <a:lnTo>
                    <a:pt x="3" y="199"/>
                  </a:lnTo>
                  <a:lnTo>
                    <a:pt x="3" y="204"/>
                  </a:lnTo>
                  <a:lnTo>
                    <a:pt x="4" y="209"/>
                  </a:lnTo>
                  <a:lnTo>
                    <a:pt x="7" y="213"/>
                  </a:lnTo>
                  <a:lnTo>
                    <a:pt x="9" y="216"/>
                  </a:lnTo>
                  <a:lnTo>
                    <a:pt x="13" y="219"/>
                  </a:lnTo>
                  <a:lnTo>
                    <a:pt x="17" y="220"/>
                  </a:lnTo>
                  <a:lnTo>
                    <a:pt x="25" y="221"/>
                  </a:lnTo>
                  <a:lnTo>
                    <a:pt x="34" y="220"/>
                  </a:lnTo>
                  <a:lnTo>
                    <a:pt x="38" y="219"/>
                  </a:lnTo>
                  <a:lnTo>
                    <a:pt x="41" y="216"/>
                  </a:lnTo>
                  <a:lnTo>
                    <a:pt x="44" y="213"/>
                  </a:lnTo>
                  <a:lnTo>
                    <a:pt x="46" y="209"/>
                  </a:lnTo>
                  <a:lnTo>
                    <a:pt x="47" y="204"/>
                  </a:lnTo>
                  <a:lnTo>
                    <a:pt x="48" y="199"/>
                  </a:lnTo>
                  <a:lnTo>
                    <a:pt x="48" y="199"/>
                  </a:lnTo>
                  <a:lnTo>
                    <a:pt x="48" y="138"/>
                  </a:lnTo>
                  <a:lnTo>
                    <a:pt x="48" y="106"/>
                  </a:lnTo>
                  <a:lnTo>
                    <a:pt x="46" y="75"/>
                  </a:lnTo>
                  <a:lnTo>
                    <a:pt x="46" y="75"/>
                  </a:lnTo>
                  <a:lnTo>
                    <a:pt x="46" y="63"/>
                  </a:lnTo>
                  <a:lnTo>
                    <a:pt x="44" y="56"/>
                  </a:lnTo>
                  <a:lnTo>
                    <a:pt x="43" y="55"/>
                  </a:lnTo>
                  <a:lnTo>
                    <a:pt x="42" y="56"/>
                  </a:lnTo>
                  <a:lnTo>
                    <a:pt x="42" y="56"/>
                  </a:lnTo>
                  <a:lnTo>
                    <a:pt x="47" y="53"/>
                  </a:lnTo>
                  <a:lnTo>
                    <a:pt x="55" y="51"/>
                  </a:lnTo>
                  <a:lnTo>
                    <a:pt x="69" y="49"/>
                  </a:lnTo>
                  <a:lnTo>
                    <a:pt x="69" y="49"/>
                  </a:lnTo>
                  <a:lnTo>
                    <a:pt x="81" y="47"/>
                  </a:lnTo>
                  <a:lnTo>
                    <a:pt x="94" y="49"/>
                  </a:lnTo>
                  <a:lnTo>
                    <a:pt x="94" y="49"/>
                  </a:lnTo>
                  <a:lnTo>
                    <a:pt x="98" y="50"/>
                  </a:lnTo>
                  <a:lnTo>
                    <a:pt x="101" y="53"/>
                  </a:lnTo>
                  <a:lnTo>
                    <a:pt x="102" y="56"/>
                  </a:lnTo>
                  <a:lnTo>
                    <a:pt x="102" y="60"/>
                  </a:lnTo>
                  <a:lnTo>
                    <a:pt x="102" y="70"/>
                  </a:lnTo>
                  <a:lnTo>
                    <a:pt x="102" y="77"/>
                  </a:lnTo>
                  <a:lnTo>
                    <a:pt x="102" y="77"/>
                  </a:lnTo>
                  <a:lnTo>
                    <a:pt x="103" y="89"/>
                  </a:lnTo>
                  <a:lnTo>
                    <a:pt x="106" y="100"/>
                  </a:lnTo>
                  <a:lnTo>
                    <a:pt x="109" y="110"/>
                  </a:lnTo>
                  <a:lnTo>
                    <a:pt x="109" y="121"/>
                  </a:lnTo>
                  <a:lnTo>
                    <a:pt x="109" y="121"/>
                  </a:lnTo>
                  <a:lnTo>
                    <a:pt x="106" y="157"/>
                  </a:lnTo>
                  <a:lnTo>
                    <a:pt x="106" y="157"/>
                  </a:lnTo>
                  <a:lnTo>
                    <a:pt x="105" y="173"/>
                  </a:lnTo>
                  <a:lnTo>
                    <a:pt x="106" y="191"/>
                  </a:lnTo>
                  <a:lnTo>
                    <a:pt x="107" y="199"/>
                  </a:lnTo>
                  <a:lnTo>
                    <a:pt x="110" y="207"/>
                  </a:lnTo>
                  <a:lnTo>
                    <a:pt x="114" y="213"/>
                  </a:lnTo>
                  <a:lnTo>
                    <a:pt x="120" y="219"/>
                  </a:lnTo>
                  <a:lnTo>
                    <a:pt x="120" y="219"/>
                  </a:lnTo>
                  <a:lnTo>
                    <a:pt x="126" y="221"/>
                  </a:lnTo>
                  <a:lnTo>
                    <a:pt x="129" y="223"/>
                  </a:lnTo>
                  <a:lnTo>
                    <a:pt x="133" y="223"/>
                  </a:lnTo>
                  <a:lnTo>
                    <a:pt x="137" y="221"/>
                  </a:lnTo>
                  <a:lnTo>
                    <a:pt x="141" y="220"/>
                  </a:lnTo>
                  <a:lnTo>
                    <a:pt x="145" y="217"/>
                  </a:lnTo>
                  <a:lnTo>
                    <a:pt x="150" y="211"/>
                  </a:lnTo>
                  <a:lnTo>
                    <a:pt x="153" y="203"/>
                  </a:lnTo>
                  <a:lnTo>
                    <a:pt x="154" y="199"/>
                  </a:lnTo>
                  <a:lnTo>
                    <a:pt x="154" y="195"/>
                  </a:lnTo>
                  <a:lnTo>
                    <a:pt x="153" y="191"/>
                  </a:lnTo>
                  <a:lnTo>
                    <a:pt x="150" y="186"/>
                  </a:lnTo>
                  <a:lnTo>
                    <a:pt x="148" y="183"/>
                  </a:lnTo>
                  <a:lnTo>
                    <a:pt x="144" y="179"/>
                  </a:lnTo>
                  <a:lnTo>
                    <a:pt x="144" y="179"/>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2" name="Freeform 591">
              <a:extLst>
                <a:ext uri="{FF2B5EF4-FFF2-40B4-BE49-F238E27FC236}">
                  <a16:creationId xmlns:a16="http://schemas.microsoft.com/office/drawing/2014/main" id="{75E6D364-7D9B-FFCF-921F-D1EEF0DF4E76}"/>
                </a:ext>
              </a:extLst>
            </p:cNvPr>
            <p:cNvSpPr/>
            <p:nvPr/>
          </p:nvSpPr>
          <p:spPr bwMode="auto">
            <a:xfrm>
              <a:off x="3444876" y="2281238"/>
              <a:ext cx="20638" cy="241300"/>
            </a:xfrm>
            <a:custGeom>
              <a:avLst/>
              <a:gdLst/>
              <a:ahLst/>
              <a:cxnLst>
                <a:cxn ang="0">
                  <a:pos x="52" y="578"/>
                </a:cxn>
                <a:cxn ang="0">
                  <a:pos x="52" y="578"/>
                </a:cxn>
                <a:cxn ang="0">
                  <a:pos x="50" y="549"/>
                </a:cxn>
                <a:cxn ang="0">
                  <a:pos x="47" y="519"/>
                </a:cxn>
                <a:cxn ang="0">
                  <a:pos x="46" y="489"/>
                </a:cxn>
                <a:cxn ang="0">
                  <a:pos x="46" y="459"/>
                </a:cxn>
                <a:cxn ang="0">
                  <a:pos x="46" y="400"/>
                </a:cxn>
                <a:cxn ang="0">
                  <a:pos x="46" y="340"/>
                </a:cxn>
                <a:cxn ang="0">
                  <a:pos x="46" y="21"/>
                </a:cxn>
                <a:cxn ang="0">
                  <a:pos x="46" y="21"/>
                </a:cxn>
                <a:cxn ang="0">
                  <a:pos x="46" y="16"/>
                </a:cxn>
                <a:cxn ang="0">
                  <a:pos x="44" y="12"/>
                </a:cxn>
                <a:cxn ang="0">
                  <a:pos x="42" y="8"/>
                </a:cxn>
                <a:cxn ang="0">
                  <a:pos x="39" y="5"/>
                </a:cxn>
                <a:cxn ang="0">
                  <a:pos x="35" y="3"/>
                </a:cxn>
                <a:cxn ang="0">
                  <a:pos x="31" y="1"/>
                </a:cxn>
                <a:cxn ang="0">
                  <a:pos x="23" y="0"/>
                </a:cxn>
                <a:cxn ang="0">
                  <a:pos x="14" y="1"/>
                </a:cxn>
                <a:cxn ang="0">
                  <a:pos x="10" y="3"/>
                </a:cxn>
                <a:cxn ang="0">
                  <a:pos x="8" y="5"/>
                </a:cxn>
                <a:cxn ang="0">
                  <a:pos x="5" y="8"/>
                </a:cxn>
                <a:cxn ang="0">
                  <a:pos x="2" y="12"/>
                </a:cxn>
                <a:cxn ang="0">
                  <a:pos x="1" y="16"/>
                </a:cxn>
                <a:cxn ang="0">
                  <a:pos x="0" y="21"/>
                </a:cxn>
                <a:cxn ang="0">
                  <a:pos x="0" y="340"/>
                </a:cxn>
                <a:cxn ang="0">
                  <a:pos x="0" y="340"/>
                </a:cxn>
                <a:cxn ang="0">
                  <a:pos x="0" y="403"/>
                </a:cxn>
                <a:cxn ang="0">
                  <a:pos x="0" y="466"/>
                </a:cxn>
                <a:cxn ang="0">
                  <a:pos x="1" y="497"/>
                </a:cxn>
                <a:cxn ang="0">
                  <a:pos x="2" y="528"/>
                </a:cxn>
                <a:cxn ang="0">
                  <a:pos x="5" y="560"/>
                </a:cxn>
                <a:cxn ang="0">
                  <a:pos x="9" y="591"/>
                </a:cxn>
                <a:cxn ang="0">
                  <a:pos x="9" y="591"/>
                </a:cxn>
                <a:cxn ang="0">
                  <a:pos x="10" y="595"/>
                </a:cxn>
                <a:cxn ang="0">
                  <a:pos x="12" y="600"/>
                </a:cxn>
                <a:cxn ang="0">
                  <a:pos x="14" y="603"/>
                </a:cxn>
                <a:cxn ang="0">
                  <a:pos x="18" y="605"/>
                </a:cxn>
                <a:cxn ang="0">
                  <a:pos x="22" y="607"/>
                </a:cxn>
                <a:cxn ang="0">
                  <a:pos x="26" y="607"/>
                </a:cxn>
                <a:cxn ang="0">
                  <a:pos x="34" y="607"/>
                </a:cxn>
                <a:cxn ang="0">
                  <a:pos x="42" y="603"/>
                </a:cxn>
                <a:cxn ang="0">
                  <a:pos x="48" y="596"/>
                </a:cxn>
                <a:cxn ang="0">
                  <a:pos x="51" y="592"/>
                </a:cxn>
                <a:cxn ang="0">
                  <a:pos x="52" y="588"/>
                </a:cxn>
                <a:cxn ang="0">
                  <a:pos x="53" y="583"/>
                </a:cxn>
                <a:cxn ang="0">
                  <a:pos x="52" y="578"/>
                </a:cxn>
                <a:cxn ang="0">
                  <a:pos x="52" y="578"/>
                </a:cxn>
              </a:cxnLst>
              <a:rect l="0" t="0" r="r" b="b"/>
              <a:pathLst>
                <a:path w="53" h="607">
                  <a:moveTo>
                    <a:pt x="52" y="578"/>
                  </a:moveTo>
                  <a:lnTo>
                    <a:pt x="52" y="578"/>
                  </a:lnTo>
                  <a:lnTo>
                    <a:pt x="50" y="549"/>
                  </a:lnTo>
                  <a:lnTo>
                    <a:pt x="47" y="519"/>
                  </a:lnTo>
                  <a:lnTo>
                    <a:pt x="46" y="489"/>
                  </a:lnTo>
                  <a:lnTo>
                    <a:pt x="46" y="459"/>
                  </a:lnTo>
                  <a:lnTo>
                    <a:pt x="46" y="400"/>
                  </a:lnTo>
                  <a:lnTo>
                    <a:pt x="46" y="340"/>
                  </a:lnTo>
                  <a:lnTo>
                    <a:pt x="46" y="21"/>
                  </a:lnTo>
                  <a:lnTo>
                    <a:pt x="46" y="21"/>
                  </a:lnTo>
                  <a:lnTo>
                    <a:pt x="46" y="16"/>
                  </a:lnTo>
                  <a:lnTo>
                    <a:pt x="44" y="12"/>
                  </a:lnTo>
                  <a:lnTo>
                    <a:pt x="42" y="8"/>
                  </a:lnTo>
                  <a:lnTo>
                    <a:pt x="39" y="5"/>
                  </a:lnTo>
                  <a:lnTo>
                    <a:pt x="35" y="3"/>
                  </a:lnTo>
                  <a:lnTo>
                    <a:pt x="31" y="1"/>
                  </a:lnTo>
                  <a:lnTo>
                    <a:pt x="23" y="0"/>
                  </a:lnTo>
                  <a:lnTo>
                    <a:pt x="14" y="1"/>
                  </a:lnTo>
                  <a:lnTo>
                    <a:pt x="10" y="3"/>
                  </a:lnTo>
                  <a:lnTo>
                    <a:pt x="8" y="5"/>
                  </a:lnTo>
                  <a:lnTo>
                    <a:pt x="5" y="8"/>
                  </a:lnTo>
                  <a:lnTo>
                    <a:pt x="2" y="12"/>
                  </a:lnTo>
                  <a:lnTo>
                    <a:pt x="1" y="16"/>
                  </a:lnTo>
                  <a:lnTo>
                    <a:pt x="0" y="21"/>
                  </a:lnTo>
                  <a:lnTo>
                    <a:pt x="0" y="340"/>
                  </a:lnTo>
                  <a:lnTo>
                    <a:pt x="0" y="340"/>
                  </a:lnTo>
                  <a:lnTo>
                    <a:pt x="0" y="403"/>
                  </a:lnTo>
                  <a:lnTo>
                    <a:pt x="0" y="466"/>
                  </a:lnTo>
                  <a:lnTo>
                    <a:pt x="1" y="497"/>
                  </a:lnTo>
                  <a:lnTo>
                    <a:pt x="2" y="528"/>
                  </a:lnTo>
                  <a:lnTo>
                    <a:pt x="5" y="560"/>
                  </a:lnTo>
                  <a:lnTo>
                    <a:pt x="9" y="591"/>
                  </a:lnTo>
                  <a:lnTo>
                    <a:pt x="9" y="591"/>
                  </a:lnTo>
                  <a:lnTo>
                    <a:pt x="10" y="595"/>
                  </a:lnTo>
                  <a:lnTo>
                    <a:pt x="12" y="600"/>
                  </a:lnTo>
                  <a:lnTo>
                    <a:pt x="14" y="603"/>
                  </a:lnTo>
                  <a:lnTo>
                    <a:pt x="18" y="605"/>
                  </a:lnTo>
                  <a:lnTo>
                    <a:pt x="22" y="607"/>
                  </a:lnTo>
                  <a:lnTo>
                    <a:pt x="26" y="607"/>
                  </a:lnTo>
                  <a:lnTo>
                    <a:pt x="34" y="607"/>
                  </a:lnTo>
                  <a:lnTo>
                    <a:pt x="42" y="603"/>
                  </a:lnTo>
                  <a:lnTo>
                    <a:pt x="48" y="596"/>
                  </a:lnTo>
                  <a:lnTo>
                    <a:pt x="51" y="592"/>
                  </a:lnTo>
                  <a:lnTo>
                    <a:pt x="52" y="588"/>
                  </a:lnTo>
                  <a:lnTo>
                    <a:pt x="53" y="583"/>
                  </a:lnTo>
                  <a:lnTo>
                    <a:pt x="52" y="578"/>
                  </a:lnTo>
                  <a:lnTo>
                    <a:pt x="52" y="57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3" name="Freeform 592">
              <a:extLst>
                <a:ext uri="{FF2B5EF4-FFF2-40B4-BE49-F238E27FC236}">
                  <a16:creationId xmlns:a16="http://schemas.microsoft.com/office/drawing/2014/main" id="{ED40B0FB-7DB4-2E10-FADE-2D8E1BC17566}"/>
                </a:ext>
              </a:extLst>
            </p:cNvPr>
            <p:cNvSpPr/>
            <p:nvPr/>
          </p:nvSpPr>
          <p:spPr bwMode="auto">
            <a:xfrm>
              <a:off x="3487738" y="2274888"/>
              <a:ext cx="20638" cy="250825"/>
            </a:xfrm>
            <a:custGeom>
              <a:avLst/>
              <a:gdLst/>
              <a:ahLst/>
              <a:cxnLst>
                <a:cxn ang="0">
                  <a:pos x="48" y="351"/>
                </a:cxn>
                <a:cxn ang="0">
                  <a:pos x="48" y="351"/>
                </a:cxn>
                <a:cxn ang="0">
                  <a:pos x="49" y="309"/>
                </a:cxn>
                <a:cxn ang="0">
                  <a:pos x="51" y="268"/>
                </a:cxn>
                <a:cxn ang="0">
                  <a:pos x="51" y="186"/>
                </a:cxn>
                <a:cxn ang="0">
                  <a:pos x="51" y="22"/>
                </a:cxn>
                <a:cxn ang="0">
                  <a:pos x="51" y="22"/>
                </a:cxn>
                <a:cxn ang="0">
                  <a:pos x="49" y="17"/>
                </a:cxn>
                <a:cxn ang="0">
                  <a:pos x="48" y="12"/>
                </a:cxn>
                <a:cxn ang="0">
                  <a:pos x="45" y="8"/>
                </a:cxn>
                <a:cxn ang="0">
                  <a:pos x="43" y="5"/>
                </a:cxn>
                <a:cxn ang="0">
                  <a:pos x="39" y="3"/>
                </a:cxn>
                <a:cxn ang="0">
                  <a:pos x="35" y="2"/>
                </a:cxn>
                <a:cxn ang="0">
                  <a:pos x="27" y="0"/>
                </a:cxn>
                <a:cxn ang="0">
                  <a:pos x="19" y="2"/>
                </a:cxn>
                <a:cxn ang="0">
                  <a:pos x="15" y="3"/>
                </a:cxn>
                <a:cxn ang="0">
                  <a:pos x="11" y="5"/>
                </a:cxn>
                <a:cxn ang="0">
                  <a:pos x="9" y="8"/>
                </a:cxn>
                <a:cxn ang="0">
                  <a:pos x="6" y="12"/>
                </a:cxn>
                <a:cxn ang="0">
                  <a:pos x="5" y="17"/>
                </a:cxn>
                <a:cxn ang="0">
                  <a:pos x="5" y="22"/>
                </a:cxn>
                <a:cxn ang="0">
                  <a:pos x="5" y="22"/>
                </a:cxn>
                <a:cxn ang="0">
                  <a:pos x="5" y="186"/>
                </a:cxn>
                <a:cxn ang="0">
                  <a:pos x="5" y="268"/>
                </a:cxn>
                <a:cxn ang="0">
                  <a:pos x="4" y="309"/>
                </a:cxn>
                <a:cxn ang="0">
                  <a:pos x="2" y="351"/>
                </a:cxn>
                <a:cxn ang="0">
                  <a:pos x="2" y="351"/>
                </a:cxn>
                <a:cxn ang="0">
                  <a:pos x="1" y="383"/>
                </a:cxn>
                <a:cxn ang="0">
                  <a:pos x="0" y="415"/>
                </a:cxn>
                <a:cxn ang="0">
                  <a:pos x="1" y="479"/>
                </a:cxn>
                <a:cxn ang="0">
                  <a:pos x="4" y="543"/>
                </a:cxn>
                <a:cxn ang="0">
                  <a:pos x="5" y="608"/>
                </a:cxn>
                <a:cxn ang="0">
                  <a:pos x="5" y="608"/>
                </a:cxn>
                <a:cxn ang="0">
                  <a:pos x="5" y="614"/>
                </a:cxn>
                <a:cxn ang="0">
                  <a:pos x="6" y="618"/>
                </a:cxn>
                <a:cxn ang="0">
                  <a:pos x="9" y="621"/>
                </a:cxn>
                <a:cxn ang="0">
                  <a:pos x="11" y="625"/>
                </a:cxn>
                <a:cxn ang="0">
                  <a:pos x="15" y="627"/>
                </a:cxn>
                <a:cxn ang="0">
                  <a:pos x="19" y="629"/>
                </a:cxn>
                <a:cxn ang="0">
                  <a:pos x="27" y="631"/>
                </a:cxn>
                <a:cxn ang="0">
                  <a:pos x="35" y="629"/>
                </a:cxn>
                <a:cxn ang="0">
                  <a:pos x="39" y="627"/>
                </a:cxn>
                <a:cxn ang="0">
                  <a:pos x="43" y="625"/>
                </a:cxn>
                <a:cxn ang="0">
                  <a:pos x="45" y="621"/>
                </a:cxn>
                <a:cxn ang="0">
                  <a:pos x="48" y="618"/>
                </a:cxn>
                <a:cxn ang="0">
                  <a:pos x="49" y="614"/>
                </a:cxn>
                <a:cxn ang="0">
                  <a:pos x="51" y="608"/>
                </a:cxn>
                <a:cxn ang="0">
                  <a:pos x="51" y="601"/>
                </a:cxn>
                <a:cxn ang="0">
                  <a:pos x="51" y="601"/>
                </a:cxn>
                <a:cxn ang="0">
                  <a:pos x="49" y="599"/>
                </a:cxn>
                <a:cxn ang="0">
                  <a:pos x="49" y="599"/>
                </a:cxn>
                <a:cxn ang="0">
                  <a:pos x="48" y="538"/>
                </a:cxn>
                <a:cxn ang="0">
                  <a:pos x="47" y="475"/>
                </a:cxn>
                <a:cxn ang="0">
                  <a:pos x="45" y="414"/>
                </a:cxn>
                <a:cxn ang="0">
                  <a:pos x="45" y="382"/>
                </a:cxn>
                <a:cxn ang="0">
                  <a:pos x="48" y="351"/>
                </a:cxn>
                <a:cxn ang="0">
                  <a:pos x="48" y="351"/>
                </a:cxn>
              </a:cxnLst>
              <a:rect l="0" t="0" r="r" b="b"/>
              <a:pathLst>
                <a:path w="51" h="631">
                  <a:moveTo>
                    <a:pt x="48" y="351"/>
                  </a:moveTo>
                  <a:lnTo>
                    <a:pt x="48" y="351"/>
                  </a:lnTo>
                  <a:lnTo>
                    <a:pt x="49" y="309"/>
                  </a:lnTo>
                  <a:lnTo>
                    <a:pt x="51" y="268"/>
                  </a:lnTo>
                  <a:lnTo>
                    <a:pt x="51" y="186"/>
                  </a:lnTo>
                  <a:lnTo>
                    <a:pt x="51" y="22"/>
                  </a:lnTo>
                  <a:lnTo>
                    <a:pt x="51" y="22"/>
                  </a:lnTo>
                  <a:lnTo>
                    <a:pt x="49" y="17"/>
                  </a:lnTo>
                  <a:lnTo>
                    <a:pt x="48" y="12"/>
                  </a:lnTo>
                  <a:lnTo>
                    <a:pt x="45" y="8"/>
                  </a:lnTo>
                  <a:lnTo>
                    <a:pt x="43" y="5"/>
                  </a:lnTo>
                  <a:lnTo>
                    <a:pt x="39" y="3"/>
                  </a:lnTo>
                  <a:lnTo>
                    <a:pt x="35" y="2"/>
                  </a:lnTo>
                  <a:lnTo>
                    <a:pt x="27" y="0"/>
                  </a:lnTo>
                  <a:lnTo>
                    <a:pt x="19" y="2"/>
                  </a:lnTo>
                  <a:lnTo>
                    <a:pt x="15" y="3"/>
                  </a:lnTo>
                  <a:lnTo>
                    <a:pt x="11" y="5"/>
                  </a:lnTo>
                  <a:lnTo>
                    <a:pt x="9" y="8"/>
                  </a:lnTo>
                  <a:lnTo>
                    <a:pt x="6" y="12"/>
                  </a:lnTo>
                  <a:lnTo>
                    <a:pt x="5" y="17"/>
                  </a:lnTo>
                  <a:lnTo>
                    <a:pt x="5" y="22"/>
                  </a:lnTo>
                  <a:lnTo>
                    <a:pt x="5" y="22"/>
                  </a:lnTo>
                  <a:lnTo>
                    <a:pt x="5" y="186"/>
                  </a:lnTo>
                  <a:lnTo>
                    <a:pt x="5" y="268"/>
                  </a:lnTo>
                  <a:lnTo>
                    <a:pt x="4" y="309"/>
                  </a:lnTo>
                  <a:lnTo>
                    <a:pt x="2" y="351"/>
                  </a:lnTo>
                  <a:lnTo>
                    <a:pt x="2" y="351"/>
                  </a:lnTo>
                  <a:lnTo>
                    <a:pt x="1" y="383"/>
                  </a:lnTo>
                  <a:lnTo>
                    <a:pt x="0" y="415"/>
                  </a:lnTo>
                  <a:lnTo>
                    <a:pt x="1" y="479"/>
                  </a:lnTo>
                  <a:lnTo>
                    <a:pt x="4" y="543"/>
                  </a:lnTo>
                  <a:lnTo>
                    <a:pt x="5" y="608"/>
                  </a:lnTo>
                  <a:lnTo>
                    <a:pt x="5" y="608"/>
                  </a:lnTo>
                  <a:lnTo>
                    <a:pt x="5" y="614"/>
                  </a:lnTo>
                  <a:lnTo>
                    <a:pt x="6" y="618"/>
                  </a:lnTo>
                  <a:lnTo>
                    <a:pt x="9" y="621"/>
                  </a:lnTo>
                  <a:lnTo>
                    <a:pt x="11" y="625"/>
                  </a:lnTo>
                  <a:lnTo>
                    <a:pt x="15" y="627"/>
                  </a:lnTo>
                  <a:lnTo>
                    <a:pt x="19" y="629"/>
                  </a:lnTo>
                  <a:lnTo>
                    <a:pt x="27" y="631"/>
                  </a:lnTo>
                  <a:lnTo>
                    <a:pt x="35" y="629"/>
                  </a:lnTo>
                  <a:lnTo>
                    <a:pt x="39" y="627"/>
                  </a:lnTo>
                  <a:lnTo>
                    <a:pt x="43" y="625"/>
                  </a:lnTo>
                  <a:lnTo>
                    <a:pt x="45" y="621"/>
                  </a:lnTo>
                  <a:lnTo>
                    <a:pt x="48" y="618"/>
                  </a:lnTo>
                  <a:lnTo>
                    <a:pt x="49" y="614"/>
                  </a:lnTo>
                  <a:lnTo>
                    <a:pt x="51" y="608"/>
                  </a:lnTo>
                  <a:lnTo>
                    <a:pt x="51" y="601"/>
                  </a:lnTo>
                  <a:lnTo>
                    <a:pt x="51" y="601"/>
                  </a:lnTo>
                  <a:lnTo>
                    <a:pt x="49" y="599"/>
                  </a:lnTo>
                  <a:lnTo>
                    <a:pt x="49" y="599"/>
                  </a:lnTo>
                  <a:lnTo>
                    <a:pt x="48" y="538"/>
                  </a:lnTo>
                  <a:lnTo>
                    <a:pt x="47" y="475"/>
                  </a:lnTo>
                  <a:lnTo>
                    <a:pt x="45" y="414"/>
                  </a:lnTo>
                  <a:lnTo>
                    <a:pt x="45" y="382"/>
                  </a:lnTo>
                  <a:lnTo>
                    <a:pt x="48" y="351"/>
                  </a:lnTo>
                  <a:lnTo>
                    <a:pt x="48" y="35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4" name="Freeform 593">
              <a:extLst>
                <a:ext uri="{FF2B5EF4-FFF2-40B4-BE49-F238E27FC236}">
                  <a16:creationId xmlns:a16="http://schemas.microsoft.com/office/drawing/2014/main" id="{14336E80-B263-8B04-B5E9-973135882CD9}"/>
                </a:ext>
              </a:extLst>
            </p:cNvPr>
            <p:cNvSpPr>
              <a:spLocks noEditPoints="1"/>
            </p:cNvSpPr>
            <p:nvPr/>
          </p:nvSpPr>
          <p:spPr bwMode="auto">
            <a:xfrm>
              <a:off x="3290888" y="2516188"/>
              <a:ext cx="247650" cy="220663"/>
            </a:xfrm>
            <a:custGeom>
              <a:avLst/>
              <a:gdLst/>
              <a:ahLst/>
              <a:cxnLst>
                <a:cxn ang="0">
                  <a:pos x="620" y="66"/>
                </a:cxn>
                <a:cxn ang="0">
                  <a:pos x="597" y="23"/>
                </a:cxn>
                <a:cxn ang="0">
                  <a:pos x="577" y="10"/>
                </a:cxn>
                <a:cxn ang="0">
                  <a:pos x="370" y="0"/>
                </a:cxn>
                <a:cxn ang="0">
                  <a:pos x="349" y="19"/>
                </a:cxn>
                <a:cxn ang="0">
                  <a:pos x="348" y="76"/>
                </a:cxn>
                <a:cxn ang="0">
                  <a:pos x="358" y="160"/>
                </a:cxn>
                <a:cxn ang="0">
                  <a:pos x="348" y="246"/>
                </a:cxn>
                <a:cxn ang="0">
                  <a:pos x="315" y="268"/>
                </a:cxn>
                <a:cxn ang="0">
                  <a:pos x="278" y="259"/>
                </a:cxn>
                <a:cxn ang="0">
                  <a:pos x="261" y="212"/>
                </a:cxn>
                <a:cxn ang="0">
                  <a:pos x="253" y="153"/>
                </a:cxn>
                <a:cxn ang="0">
                  <a:pos x="229" y="108"/>
                </a:cxn>
                <a:cxn ang="0">
                  <a:pos x="154" y="63"/>
                </a:cxn>
                <a:cxn ang="0">
                  <a:pos x="90" y="62"/>
                </a:cxn>
                <a:cxn ang="0">
                  <a:pos x="34" y="91"/>
                </a:cxn>
                <a:cxn ang="0">
                  <a:pos x="4" y="147"/>
                </a:cxn>
                <a:cxn ang="0">
                  <a:pos x="7" y="275"/>
                </a:cxn>
                <a:cxn ang="0">
                  <a:pos x="18" y="353"/>
                </a:cxn>
                <a:cxn ang="0">
                  <a:pos x="65" y="448"/>
                </a:cxn>
                <a:cxn ang="0">
                  <a:pos x="117" y="496"/>
                </a:cxn>
                <a:cxn ang="0">
                  <a:pos x="195" y="533"/>
                </a:cxn>
                <a:cxn ang="0">
                  <a:pos x="350" y="555"/>
                </a:cxn>
                <a:cxn ang="0">
                  <a:pos x="435" y="543"/>
                </a:cxn>
                <a:cxn ang="0">
                  <a:pos x="524" y="492"/>
                </a:cxn>
                <a:cxn ang="0">
                  <a:pos x="605" y="401"/>
                </a:cxn>
                <a:cxn ang="0">
                  <a:pos x="618" y="283"/>
                </a:cxn>
                <a:cxn ang="0">
                  <a:pos x="617" y="151"/>
                </a:cxn>
                <a:cxn ang="0">
                  <a:pos x="566" y="373"/>
                </a:cxn>
                <a:cxn ang="0">
                  <a:pos x="512" y="441"/>
                </a:cxn>
                <a:cxn ang="0">
                  <a:pos x="433" y="495"/>
                </a:cxn>
                <a:cxn ang="0">
                  <a:pos x="382" y="504"/>
                </a:cxn>
                <a:cxn ang="0">
                  <a:pos x="331" y="508"/>
                </a:cxn>
                <a:cxn ang="0">
                  <a:pos x="240" y="499"/>
                </a:cxn>
                <a:cxn ang="0">
                  <a:pos x="200" y="480"/>
                </a:cxn>
                <a:cxn ang="0">
                  <a:pos x="129" y="445"/>
                </a:cxn>
                <a:cxn ang="0">
                  <a:pos x="79" y="381"/>
                </a:cxn>
                <a:cxn ang="0">
                  <a:pos x="55" y="288"/>
                </a:cxn>
                <a:cxn ang="0">
                  <a:pos x="45" y="172"/>
                </a:cxn>
                <a:cxn ang="0">
                  <a:pos x="56" y="144"/>
                </a:cxn>
                <a:cxn ang="0">
                  <a:pos x="69" y="118"/>
                </a:cxn>
                <a:cxn ang="0">
                  <a:pos x="136" y="108"/>
                </a:cxn>
                <a:cxn ang="0">
                  <a:pos x="198" y="146"/>
                </a:cxn>
                <a:cxn ang="0">
                  <a:pos x="209" y="172"/>
                </a:cxn>
                <a:cxn ang="0">
                  <a:pos x="217" y="200"/>
                </a:cxn>
                <a:cxn ang="0">
                  <a:pos x="238" y="287"/>
                </a:cxn>
                <a:cxn ang="0">
                  <a:pos x="281" y="310"/>
                </a:cxn>
                <a:cxn ang="0">
                  <a:pos x="355" y="308"/>
                </a:cxn>
                <a:cxn ang="0">
                  <a:pos x="392" y="262"/>
                </a:cxn>
                <a:cxn ang="0">
                  <a:pos x="401" y="160"/>
                </a:cxn>
                <a:cxn ang="0">
                  <a:pos x="392" y="46"/>
                </a:cxn>
                <a:cxn ang="0">
                  <a:pos x="565" y="54"/>
                </a:cxn>
                <a:cxn ang="0">
                  <a:pos x="578" y="104"/>
                </a:cxn>
                <a:cxn ang="0">
                  <a:pos x="565" y="197"/>
                </a:cxn>
                <a:cxn ang="0">
                  <a:pos x="574" y="327"/>
                </a:cxn>
              </a:cxnLst>
              <a:rect l="0" t="0" r="r" b="b"/>
              <a:pathLst>
                <a:path w="622" h="555">
                  <a:moveTo>
                    <a:pt x="617" y="151"/>
                  </a:moveTo>
                  <a:lnTo>
                    <a:pt x="617" y="151"/>
                  </a:lnTo>
                  <a:lnTo>
                    <a:pt x="621" y="118"/>
                  </a:lnTo>
                  <a:lnTo>
                    <a:pt x="622" y="101"/>
                  </a:lnTo>
                  <a:lnTo>
                    <a:pt x="622" y="83"/>
                  </a:lnTo>
                  <a:lnTo>
                    <a:pt x="620" y="66"/>
                  </a:lnTo>
                  <a:lnTo>
                    <a:pt x="614" y="50"/>
                  </a:lnTo>
                  <a:lnTo>
                    <a:pt x="612" y="42"/>
                  </a:lnTo>
                  <a:lnTo>
                    <a:pt x="608" y="36"/>
                  </a:lnTo>
                  <a:lnTo>
                    <a:pt x="603" y="28"/>
                  </a:lnTo>
                  <a:lnTo>
                    <a:pt x="597" y="23"/>
                  </a:lnTo>
                  <a:lnTo>
                    <a:pt x="597" y="23"/>
                  </a:lnTo>
                  <a:lnTo>
                    <a:pt x="594" y="19"/>
                  </a:lnTo>
                  <a:lnTo>
                    <a:pt x="588" y="16"/>
                  </a:lnTo>
                  <a:lnTo>
                    <a:pt x="584" y="15"/>
                  </a:lnTo>
                  <a:lnTo>
                    <a:pt x="579" y="16"/>
                  </a:lnTo>
                  <a:lnTo>
                    <a:pt x="579" y="16"/>
                  </a:lnTo>
                  <a:lnTo>
                    <a:pt x="577" y="10"/>
                  </a:lnTo>
                  <a:lnTo>
                    <a:pt x="573" y="4"/>
                  </a:lnTo>
                  <a:lnTo>
                    <a:pt x="566" y="2"/>
                  </a:lnTo>
                  <a:lnTo>
                    <a:pt x="558" y="0"/>
                  </a:lnTo>
                  <a:lnTo>
                    <a:pt x="376" y="0"/>
                  </a:lnTo>
                  <a:lnTo>
                    <a:pt x="376" y="0"/>
                  </a:lnTo>
                  <a:lnTo>
                    <a:pt x="370" y="0"/>
                  </a:lnTo>
                  <a:lnTo>
                    <a:pt x="365" y="3"/>
                  </a:lnTo>
                  <a:lnTo>
                    <a:pt x="359" y="7"/>
                  </a:lnTo>
                  <a:lnTo>
                    <a:pt x="357" y="11"/>
                  </a:lnTo>
                  <a:lnTo>
                    <a:pt x="357" y="11"/>
                  </a:lnTo>
                  <a:lnTo>
                    <a:pt x="352" y="15"/>
                  </a:lnTo>
                  <a:lnTo>
                    <a:pt x="349" y="19"/>
                  </a:lnTo>
                  <a:lnTo>
                    <a:pt x="346" y="24"/>
                  </a:lnTo>
                  <a:lnTo>
                    <a:pt x="345" y="30"/>
                  </a:lnTo>
                  <a:lnTo>
                    <a:pt x="345" y="30"/>
                  </a:lnTo>
                  <a:lnTo>
                    <a:pt x="345" y="46"/>
                  </a:lnTo>
                  <a:lnTo>
                    <a:pt x="346" y="62"/>
                  </a:lnTo>
                  <a:lnTo>
                    <a:pt x="348" y="76"/>
                  </a:lnTo>
                  <a:lnTo>
                    <a:pt x="352" y="92"/>
                  </a:lnTo>
                  <a:lnTo>
                    <a:pt x="352" y="92"/>
                  </a:lnTo>
                  <a:lnTo>
                    <a:pt x="355" y="108"/>
                  </a:lnTo>
                  <a:lnTo>
                    <a:pt x="358" y="125"/>
                  </a:lnTo>
                  <a:lnTo>
                    <a:pt x="358" y="142"/>
                  </a:lnTo>
                  <a:lnTo>
                    <a:pt x="358" y="160"/>
                  </a:lnTo>
                  <a:lnTo>
                    <a:pt x="355" y="195"/>
                  </a:lnTo>
                  <a:lnTo>
                    <a:pt x="353" y="228"/>
                  </a:lnTo>
                  <a:lnTo>
                    <a:pt x="353" y="228"/>
                  </a:lnTo>
                  <a:lnTo>
                    <a:pt x="353" y="234"/>
                  </a:lnTo>
                  <a:lnTo>
                    <a:pt x="350" y="241"/>
                  </a:lnTo>
                  <a:lnTo>
                    <a:pt x="348" y="246"/>
                  </a:lnTo>
                  <a:lnTo>
                    <a:pt x="344" y="251"/>
                  </a:lnTo>
                  <a:lnTo>
                    <a:pt x="338" y="257"/>
                  </a:lnTo>
                  <a:lnTo>
                    <a:pt x="333" y="261"/>
                  </a:lnTo>
                  <a:lnTo>
                    <a:pt x="328" y="263"/>
                  </a:lnTo>
                  <a:lnTo>
                    <a:pt x="321" y="267"/>
                  </a:lnTo>
                  <a:lnTo>
                    <a:pt x="315" y="268"/>
                  </a:lnTo>
                  <a:lnTo>
                    <a:pt x="308" y="270"/>
                  </a:lnTo>
                  <a:lnTo>
                    <a:pt x="302" y="270"/>
                  </a:lnTo>
                  <a:lnTo>
                    <a:pt x="295" y="268"/>
                  </a:lnTo>
                  <a:lnTo>
                    <a:pt x="289" y="267"/>
                  </a:lnTo>
                  <a:lnTo>
                    <a:pt x="283" y="263"/>
                  </a:lnTo>
                  <a:lnTo>
                    <a:pt x="278" y="259"/>
                  </a:lnTo>
                  <a:lnTo>
                    <a:pt x="274" y="254"/>
                  </a:lnTo>
                  <a:lnTo>
                    <a:pt x="274" y="254"/>
                  </a:lnTo>
                  <a:lnTo>
                    <a:pt x="269" y="245"/>
                  </a:lnTo>
                  <a:lnTo>
                    <a:pt x="265" y="234"/>
                  </a:lnTo>
                  <a:lnTo>
                    <a:pt x="263" y="223"/>
                  </a:lnTo>
                  <a:lnTo>
                    <a:pt x="261" y="212"/>
                  </a:lnTo>
                  <a:lnTo>
                    <a:pt x="259" y="190"/>
                  </a:lnTo>
                  <a:lnTo>
                    <a:pt x="256" y="178"/>
                  </a:lnTo>
                  <a:lnTo>
                    <a:pt x="253" y="168"/>
                  </a:lnTo>
                  <a:lnTo>
                    <a:pt x="253" y="168"/>
                  </a:lnTo>
                  <a:lnTo>
                    <a:pt x="255" y="161"/>
                  </a:lnTo>
                  <a:lnTo>
                    <a:pt x="253" y="153"/>
                  </a:lnTo>
                  <a:lnTo>
                    <a:pt x="253" y="153"/>
                  </a:lnTo>
                  <a:lnTo>
                    <a:pt x="249" y="143"/>
                  </a:lnTo>
                  <a:lnTo>
                    <a:pt x="246" y="134"/>
                  </a:lnTo>
                  <a:lnTo>
                    <a:pt x="240" y="125"/>
                  </a:lnTo>
                  <a:lnTo>
                    <a:pt x="235" y="115"/>
                  </a:lnTo>
                  <a:lnTo>
                    <a:pt x="229" y="108"/>
                  </a:lnTo>
                  <a:lnTo>
                    <a:pt x="222" y="101"/>
                  </a:lnTo>
                  <a:lnTo>
                    <a:pt x="215" y="95"/>
                  </a:lnTo>
                  <a:lnTo>
                    <a:pt x="208" y="88"/>
                  </a:lnTo>
                  <a:lnTo>
                    <a:pt x="192" y="78"/>
                  </a:lnTo>
                  <a:lnTo>
                    <a:pt x="174" y="70"/>
                  </a:lnTo>
                  <a:lnTo>
                    <a:pt x="154" y="63"/>
                  </a:lnTo>
                  <a:lnTo>
                    <a:pt x="132" y="61"/>
                  </a:lnTo>
                  <a:lnTo>
                    <a:pt x="132" y="61"/>
                  </a:lnTo>
                  <a:lnTo>
                    <a:pt x="121" y="59"/>
                  </a:lnTo>
                  <a:lnTo>
                    <a:pt x="111" y="59"/>
                  </a:lnTo>
                  <a:lnTo>
                    <a:pt x="100" y="61"/>
                  </a:lnTo>
                  <a:lnTo>
                    <a:pt x="90" y="62"/>
                  </a:lnTo>
                  <a:lnTo>
                    <a:pt x="79" y="64"/>
                  </a:lnTo>
                  <a:lnTo>
                    <a:pt x="69" y="68"/>
                  </a:lnTo>
                  <a:lnTo>
                    <a:pt x="59" y="74"/>
                  </a:lnTo>
                  <a:lnTo>
                    <a:pt x="49" y="78"/>
                  </a:lnTo>
                  <a:lnTo>
                    <a:pt x="41" y="84"/>
                  </a:lnTo>
                  <a:lnTo>
                    <a:pt x="34" y="91"/>
                  </a:lnTo>
                  <a:lnTo>
                    <a:pt x="26" y="98"/>
                  </a:lnTo>
                  <a:lnTo>
                    <a:pt x="19" y="106"/>
                  </a:lnTo>
                  <a:lnTo>
                    <a:pt x="14" y="115"/>
                  </a:lnTo>
                  <a:lnTo>
                    <a:pt x="9" y="125"/>
                  </a:lnTo>
                  <a:lnTo>
                    <a:pt x="6" y="135"/>
                  </a:lnTo>
                  <a:lnTo>
                    <a:pt x="4" y="147"/>
                  </a:lnTo>
                  <a:lnTo>
                    <a:pt x="4" y="147"/>
                  </a:lnTo>
                  <a:lnTo>
                    <a:pt x="1" y="168"/>
                  </a:lnTo>
                  <a:lnTo>
                    <a:pt x="0" y="189"/>
                  </a:lnTo>
                  <a:lnTo>
                    <a:pt x="0" y="211"/>
                  </a:lnTo>
                  <a:lnTo>
                    <a:pt x="2" y="232"/>
                  </a:lnTo>
                  <a:lnTo>
                    <a:pt x="7" y="275"/>
                  </a:lnTo>
                  <a:lnTo>
                    <a:pt x="10" y="297"/>
                  </a:lnTo>
                  <a:lnTo>
                    <a:pt x="10" y="318"/>
                  </a:lnTo>
                  <a:lnTo>
                    <a:pt x="10" y="318"/>
                  </a:lnTo>
                  <a:lnTo>
                    <a:pt x="11" y="326"/>
                  </a:lnTo>
                  <a:lnTo>
                    <a:pt x="13" y="335"/>
                  </a:lnTo>
                  <a:lnTo>
                    <a:pt x="18" y="353"/>
                  </a:lnTo>
                  <a:lnTo>
                    <a:pt x="26" y="372"/>
                  </a:lnTo>
                  <a:lnTo>
                    <a:pt x="34" y="387"/>
                  </a:lnTo>
                  <a:lnTo>
                    <a:pt x="34" y="387"/>
                  </a:lnTo>
                  <a:lnTo>
                    <a:pt x="43" y="407"/>
                  </a:lnTo>
                  <a:lnTo>
                    <a:pt x="53" y="428"/>
                  </a:lnTo>
                  <a:lnTo>
                    <a:pt x="65" y="448"/>
                  </a:lnTo>
                  <a:lnTo>
                    <a:pt x="72" y="457"/>
                  </a:lnTo>
                  <a:lnTo>
                    <a:pt x="78" y="466"/>
                  </a:lnTo>
                  <a:lnTo>
                    <a:pt x="78" y="466"/>
                  </a:lnTo>
                  <a:lnTo>
                    <a:pt x="90" y="475"/>
                  </a:lnTo>
                  <a:lnTo>
                    <a:pt x="103" y="486"/>
                  </a:lnTo>
                  <a:lnTo>
                    <a:pt x="117" y="496"/>
                  </a:lnTo>
                  <a:lnTo>
                    <a:pt x="133" y="505"/>
                  </a:lnTo>
                  <a:lnTo>
                    <a:pt x="149" y="514"/>
                  </a:lnTo>
                  <a:lnTo>
                    <a:pt x="164" y="522"/>
                  </a:lnTo>
                  <a:lnTo>
                    <a:pt x="180" y="527"/>
                  </a:lnTo>
                  <a:lnTo>
                    <a:pt x="195" y="533"/>
                  </a:lnTo>
                  <a:lnTo>
                    <a:pt x="195" y="533"/>
                  </a:lnTo>
                  <a:lnTo>
                    <a:pt x="238" y="542"/>
                  </a:lnTo>
                  <a:lnTo>
                    <a:pt x="260" y="547"/>
                  </a:lnTo>
                  <a:lnTo>
                    <a:pt x="283" y="551"/>
                  </a:lnTo>
                  <a:lnTo>
                    <a:pt x="306" y="554"/>
                  </a:lnTo>
                  <a:lnTo>
                    <a:pt x="328" y="555"/>
                  </a:lnTo>
                  <a:lnTo>
                    <a:pt x="350" y="555"/>
                  </a:lnTo>
                  <a:lnTo>
                    <a:pt x="372" y="554"/>
                  </a:lnTo>
                  <a:lnTo>
                    <a:pt x="372" y="554"/>
                  </a:lnTo>
                  <a:lnTo>
                    <a:pt x="404" y="548"/>
                  </a:lnTo>
                  <a:lnTo>
                    <a:pt x="420" y="547"/>
                  </a:lnTo>
                  <a:lnTo>
                    <a:pt x="435" y="543"/>
                  </a:lnTo>
                  <a:lnTo>
                    <a:pt x="435" y="543"/>
                  </a:lnTo>
                  <a:lnTo>
                    <a:pt x="448" y="539"/>
                  </a:lnTo>
                  <a:lnTo>
                    <a:pt x="459" y="533"/>
                  </a:lnTo>
                  <a:lnTo>
                    <a:pt x="481" y="520"/>
                  </a:lnTo>
                  <a:lnTo>
                    <a:pt x="503" y="505"/>
                  </a:lnTo>
                  <a:lnTo>
                    <a:pt x="524" y="492"/>
                  </a:lnTo>
                  <a:lnTo>
                    <a:pt x="524" y="492"/>
                  </a:lnTo>
                  <a:lnTo>
                    <a:pt x="541" y="482"/>
                  </a:lnTo>
                  <a:lnTo>
                    <a:pt x="557" y="469"/>
                  </a:lnTo>
                  <a:lnTo>
                    <a:pt x="571" y="453"/>
                  </a:lnTo>
                  <a:lnTo>
                    <a:pt x="584" y="437"/>
                  </a:lnTo>
                  <a:lnTo>
                    <a:pt x="596" y="419"/>
                  </a:lnTo>
                  <a:lnTo>
                    <a:pt x="605" y="401"/>
                  </a:lnTo>
                  <a:lnTo>
                    <a:pt x="613" y="382"/>
                  </a:lnTo>
                  <a:lnTo>
                    <a:pt x="617" y="363"/>
                  </a:lnTo>
                  <a:lnTo>
                    <a:pt x="617" y="363"/>
                  </a:lnTo>
                  <a:lnTo>
                    <a:pt x="618" y="336"/>
                  </a:lnTo>
                  <a:lnTo>
                    <a:pt x="620" y="309"/>
                  </a:lnTo>
                  <a:lnTo>
                    <a:pt x="618" y="283"/>
                  </a:lnTo>
                  <a:lnTo>
                    <a:pt x="616" y="257"/>
                  </a:lnTo>
                  <a:lnTo>
                    <a:pt x="614" y="231"/>
                  </a:lnTo>
                  <a:lnTo>
                    <a:pt x="614" y="204"/>
                  </a:lnTo>
                  <a:lnTo>
                    <a:pt x="614" y="178"/>
                  </a:lnTo>
                  <a:lnTo>
                    <a:pt x="617" y="151"/>
                  </a:lnTo>
                  <a:lnTo>
                    <a:pt x="617" y="151"/>
                  </a:lnTo>
                  <a:close/>
                  <a:moveTo>
                    <a:pt x="574" y="327"/>
                  </a:moveTo>
                  <a:lnTo>
                    <a:pt x="574" y="327"/>
                  </a:lnTo>
                  <a:lnTo>
                    <a:pt x="574" y="340"/>
                  </a:lnTo>
                  <a:lnTo>
                    <a:pt x="571" y="352"/>
                  </a:lnTo>
                  <a:lnTo>
                    <a:pt x="569" y="363"/>
                  </a:lnTo>
                  <a:lnTo>
                    <a:pt x="566" y="373"/>
                  </a:lnTo>
                  <a:lnTo>
                    <a:pt x="561" y="384"/>
                  </a:lnTo>
                  <a:lnTo>
                    <a:pt x="557" y="393"/>
                  </a:lnTo>
                  <a:lnTo>
                    <a:pt x="550" y="402"/>
                  </a:lnTo>
                  <a:lnTo>
                    <a:pt x="544" y="411"/>
                  </a:lnTo>
                  <a:lnTo>
                    <a:pt x="529" y="427"/>
                  </a:lnTo>
                  <a:lnTo>
                    <a:pt x="512" y="441"/>
                  </a:lnTo>
                  <a:lnTo>
                    <a:pt x="494" y="455"/>
                  </a:lnTo>
                  <a:lnTo>
                    <a:pt x="474" y="469"/>
                  </a:lnTo>
                  <a:lnTo>
                    <a:pt x="474" y="469"/>
                  </a:lnTo>
                  <a:lnTo>
                    <a:pt x="459" y="479"/>
                  </a:lnTo>
                  <a:lnTo>
                    <a:pt x="442" y="491"/>
                  </a:lnTo>
                  <a:lnTo>
                    <a:pt x="433" y="495"/>
                  </a:lnTo>
                  <a:lnTo>
                    <a:pt x="423" y="499"/>
                  </a:lnTo>
                  <a:lnTo>
                    <a:pt x="414" y="501"/>
                  </a:lnTo>
                  <a:lnTo>
                    <a:pt x="404" y="503"/>
                  </a:lnTo>
                  <a:lnTo>
                    <a:pt x="404" y="503"/>
                  </a:lnTo>
                  <a:lnTo>
                    <a:pt x="392" y="503"/>
                  </a:lnTo>
                  <a:lnTo>
                    <a:pt x="382" y="504"/>
                  </a:lnTo>
                  <a:lnTo>
                    <a:pt x="371" y="505"/>
                  </a:lnTo>
                  <a:lnTo>
                    <a:pt x="359" y="509"/>
                  </a:lnTo>
                  <a:lnTo>
                    <a:pt x="359" y="509"/>
                  </a:lnTo>
                  <a:lnTo>
                    <a:pt x="354" y="510"/>
                  </a:lnTo>
                  <a:lnTo>
                    <a:pt x="348" y="510"/>
                  </a:lnTo>
                  <a:lnTo>
                    <a:pt x="331" y="508"/>
                  </a:lnTo>
                  <a:lnTo>
                    <a:pt x="314" y="505"/>
                  </a:lnTo>
                  <a:lnTo>
                    <a:pt x="299" y="503"/>
                  </a:lnTo>
                  <a:lnTo>
                    <a:pt x="299" y="503"/>
                  </a:lnTo>
                  <a:lnTo>
                    <a:pt x="278" y="501"/>
                  </a:lnTo>
                  <a:lnTo>
                    <a:pt x="253" y="500"/>
                  </a:lnTo>
                  <a:lnTo>
                    <a:pt x="240" y="499"/>
                  </a:lnTo>
                  <a:lnTo>
                    <a:pt x="229" y="496"/>
                  </a:lnTo>
                  <a:lnTo>
                    <a:pt x="217" y="492"/>
                  </a:lnTo>
                  <a:lnTo>
                    <a:pt x="209" y="487"/>
                  </a:lnTo>
                  <a:lnTo>
                    <a:pt x="209" y="487"/>
                  </a:lnTo>
                  <a:lnTo>
                    <a:pt x="205" y="483"/>
                  </a:lnTo>
                  <a:lnTo>
                    <a:pt x="200" y="480"/>
                  </a:lnTo>
                  <a:lnTo>
                    <a:pt x="191" y="476"/>
                  </a:lnTo>
                  <a:lnTo>
                    <a:pt x="180" y="472"/>
                  </a:lnTo>
                  <a:lnTo>
                    <a:pt x="171" y="469"/>
                  </a:lnTo>
                  <a:lnTo>
                    <a:pt x="171" y="469"/>
                  </a:lnTo>
                  <a:lnTo>
                    <a:pt x="129" y="445"/>
                  </a:lnTo>
                  <a:lnTo>
                    <a:pt x="129" y="445"/>
                  </a:lnTo>
                  <a:lnTo>
                    <a:pt x="123" y="441"/>
                  </a:lnTo>
                  <a:lnTo>
                    <a:pt x="116" y="435"/>
                  </a:lnTo>
                  <a:lnTo>
                    <a:pt x="110" y="428"/>
                  </a:lnTo>
                  <a:lnTo>
                    <a:pt x="103" y="420"/>
                  </a:lnTo>
                  <a:lnTo>
                    <a:pt x="91" y="402"/>
                  </a:lnTo>
                  <a:lnTo>
                    <a:pt x="79" y="381"/>
                  </a:lnTo>
                  <a:lnTo>
                    <a:pt x="70" y="360"/>
                  </a:lnTo>
                  <a:lnTo>
                    <a:pt x="62" y="339"/>
                  </a:lnTo>
                  <a:lnTo>
                    <a:pt x="59" y="321"/>
                  </a:lnTo>
                  <a:lnTo>
                    <a:pt x="56" y="305"/>
                  </a:lnTo>
                  <a:lnTo>
                    <a:pt x="56" y="305"/>
                  </a:lnTo>
                  <a:lnTo>
                    <a:pt x="55" y="288"/>
                  </a:lnTo>
                  <a:lnTo>
                    <a:pt x="53" y="272"/>
                  </a:lnTo>
                  <a:lnTo>
                    <a:pt x="48" y="238"/>
                  </a:lnTo>
                  <a:lnTo>
                    <a:pt x="47" y="221"/>
                  </a:lnTo>
                  <a:lnTo>
                    <a:pt x="45" y="204"/>
                  </a:lnTo>
                  <a:lnTo>
                    <a:pt x="44" y="187"/>
                  </a:lnTo>
                  <a:lnTo>
                    <a:pt x="45" y="172"/>
                  </a:lnTo>
                  <a:lnTo>
                    <a:pt x="45" y="172"/>
                  </a:lnTo>
                  <a:lnTo>
                    <a:pt x="49" y="168"/>
                  </a:lnTo>
                  <a:lnTo>
                    <a:pt x="53" y="164"/>
                  </a:lnTo>
                  <a:lnTo>
                    <a:pt x="56" y="159"/>
                  </a:lnTo>
                  <a:lnTo>
                    <a:pt x="56" y="152"/>
                  </a:lnTo>
                  <a:lnTo>
                    <a:pt x="56" y="144"/>
                  </a:lnTo>
                  <a:lnTo>
                    <a:pt x="56" y="144"/>
                  </a:lnTo>
                  <a:lnTo>
                    <a:pt x="56" y="140"/>
                  </a:lnTo>
                  <a:lnTo>
                    <a:pt x="55" y="136"/>
                  </a:lnTo>
                  <a:lnTo>
                    <a:pt x="55" y="136"/>
                  </a:lnTo>
                  <a:lnTo>
                    <a:pt x="61" y="126"/>
                  </a:lnTo>
                  <a:lnTo>
                    <a:pt x="69" y="118"/>
                  </a:lnTo>
                  <a:lnTo>
                    <a:pt x="78" y="113"/>
                  </a:lnTo>
                  <a:lnTo>
                    <a:pt x="89" y="108"/>
                  </a:lnTo>
                  <a:lnTo>
                    <a:pt x="100" y="105"/>
                  </a:lnTo>
                  <a:lnTo>
                    <a:pt x="112" y="105"/>
                  </a:lnTo>
                  <a:lnTo>
                    <a:pt x="124" y="105"/>
                  </a:lnTo>
                  <a:lnTo>
                    <a:pt x="136" y="108"/>
                  </a:lnTo>
                  <a:lnTo>
                    <a:pt x="149" y="110"/>
                  </a:lnTo>
                  <a:lnTo>
                    <a:pt x="161" y="115"/>
                  </a:lnTo>
                  <a:lnTo>
                    <a:pt x="171" y="121"/>
                  </a:lnTo>
                  <a:lnTo>
                    <a:pt x="181" y="129"/>
                  </a:lnTo>
                  <a:lnTo>
                    <a:pt x="191" y="136"/>
                  </a:lnTo>
                  <a:lnTo>
                    <a:pt x="198" y="146"/>
                  </a:lnTo>
                  <a:lnTo>
                    <a:pt x="205" y="155"/>
                  </a:lnTo>
                  <a:lnTo>
                    <a:pt x="209" y="166"/>
                  </a:lnTo>
                  <a:lnTo>
                    <a:pt x="209" y="166"/>
                  </a:lnTo>
                  <a:lnTo>
                    <a:pt x="210" y="168"/>
                  </a:lnTo>
                  <a:lnTo>
                    <a:pt x="210" y="168"/>
                  </a:lnTo>
                  <a:lnTo>
                    <a:pt x="209" y="172"/>
                  </a:lnTo>
                  <a:lnTo>
                    <a:pt x="209" y="177"/>
                  </a:lnTo>
                  <a:lnTo>
                    <a:pt x="209" y="182"/>
                  </a:lnTo>
                  <a:lnTo>
                    <a:pt x="212" y="187"/>
                  </a:lnTo>
                  <a:lnTo>
                    <a:pt x="212" y="187"/>
                  </a:lnTo>
                  <a:lnTo>
                    <a:pt x="214" y="194"/>
                  </a:lnTo>
                  <a:lnTo>
                    <a:pt x="217" y="200"/>
                  </a:lnTo>
                  <a:lnTo>
                    <a:pt x="221" y="216"/>
                  </a:lnTo>
                  <a:lnTo>
                    <a:pt x="225" y="249"/>
                  </a:lnTo>
                  <a:lnTo>
                    <a:pt x="229" y="266"/>
                  </a:lnTo>
                  <a:lnTo>
                    <a:pt x="231" y="274"/>
                  </a:lnTo>
                  <a:lnTo>
                    <a:pt x="234" y="280"/>
                  </a:lnTo>
                  <a:lnTo>
                    <a:pt x="238" y="287"/>
                  </a:lnTo>
                  <a:lnTo>
                    <a:pt x="243" y="293"/>
                  </a:lnTo>
                  <a:lnTo>
                    <a:pt x="249" y="299"/>
                  </a:lnTo>
                  <a:lnTo>
                    <a:pt x="257" y="302"/>
                  </a:lnTo>
                  <a:lnTo>
                    <a:pt x="257" y="302"/>
                  </a:lnTo>
                  <a:lnTo>
                    <a:pt x="268" y="306"/>
                  </a:lnTo>
                  <a:lnTo>
                    <a:pt x="281" y="310"/>
                  </a:lnTo>
                  <a:lnTo>
                    <a:pt x="295" y="313"/>
                  </a:lnTo>
                  <a:lnTo>
                    <a:pt x="310" y="316"/>
                  </a:lnTo>
                  <a:lnTo>
                    <a:pt x="324" y="316"/>
                  </a:lnTo>
                  <a:lnTo>
                    <a:pt x="338" y="314"/>
                  </a:lnTo>
                  <a:lnTo>
                    <a:pt x="350" y="310"/>
                  </a:lnTo>
                  <a:lnTo>
                    <a:pt x="355" y="308"/>
                  </a:lnTo>
                  <a:lnTo>
                    <a:pt x="361" y="305"/>
                  </a:lnTo>
                  <a:lnTo>
                    <a:pt x="361" y="305"/>
                  </a:lnTo>
                  <a:lnTo>
                    <a:pt x="372" y="295"/>
                  </a:lnTo>
                  <a:lnTo>
                    <a:pt x="380" y="284"/>
                  </a:lnTo>
                  <a:lnTo>
                    <a:pt x="388" y="274"/>
                  </a:lnTo>
                  <a:lnTo>
                    <a:pt x="392" y="262"/>
                  </a:lnTo>
                  <a:lnTo>
                    <a:pt x="396" y="250"/>
                  </a:lnTo>
                  <a:lnTo>
                    <a:pt x="397" y="237"/>
                  </a:lnTo>
                  <a:lnTo>
                    <a:pt x="399" y="208"/>
                  </a:lnTo>
                  <a:lnTo>
                    <a:pt x="399" y="208"/>
                  </a:lnTo>
                  <a:lnTo>
                    <a:pt x="400" y="185"/>
                  </a:lnTo>
                  <a:lnTo>
                    <a:pt x="401" y="160"/>
                  </a:lnTo>
                  <a:lnTo>
                    <a:pt x="403" y="135"/>
                  </a:lnTo>
                  <a:lnTo>
                    <a:pt x="401" y="122"/>
                  </a:lnTo>
                  <a:lnTo>
                    <a:pt x="400" y="110"/>
                  </a:lnTo>
                  <a:lnTo>
                    <a:pt x="400" y="110"/>
                  </a:lnTo>
                  <a:lnTo>
                    <a:pt x="396" y="78"/>
                  </a:lnTo>
                  <a:lnTo>
                    <a:pt x="392" y="46"/>
                  </a:lnTo>
                  <a:lnTo>
                    <a:pt x="558" y="46"/>
                  </a:lnTo>
                  <a:lnTo>
                    <a:pt x="558" y="46"/>
                  </a:lnTo>
                  <a:lnTo>
                    <a:pt x="560" y="46"/>
                  </a:lnTo>
                  <a:lnTo>
                    <a:pt x="560" y="46"/>
                  </a:lnTo>
                  <a:lnTo>
                    <a:pt x="562" y="50"/>
                  </a:lnTo>
                  <a:lnTo>
                    <a:pt x="565" y="54"/>
                  </a:lnTo>
                  <a:lnTo>
                    <a:pt x="565" y="54"/>
                  </a:lnTo>
                  <a:lnTo>
                    <a:pt x="570" y="61"/>
                  </a:lnTo>
                  <a:lnTo>
                    <a:pt x="574" y="67"/>
                  </a:lnTo>
                  <a:lnTo>
                    <a:pt x="577" y="75"/>
                  </a:lnTo>
                  <a:lnTo>
                    <a:pt x="578" y="84"/>
                  </a:lnTo>
                  <a:lnTo>
                    <a:pt x="578" y="104"/>
                  </a:lnTo>
                  <a:lnTo>
                    <a:pt x="577" y="123"/>
                  </a:lnTo>
                  <a:lnTo>
                    <a:pt x="573" y="144"/>
                  </a:lnTo>
                  <a:lnTo>
                    <a:pt x="570" y="164"/>
                  </a:lnTo>
                  <a:lnTo>
                    <a:pt x="566" y="182"/>
                  </a:lnTo>
                  <a:lnTo>
                    <a:pt x="565" y="197"/>
                  </a:lnTo>
                  <a:lnTo>
                    <a:pt x="565" y="197"/>
                  </a:lnTo>
                  <a:lnTo>
                    <a:pt x="565" y="212"/>
                  </a:lnTo>
                  <a:lnTo>
                    <a:pt x="566" y="229"/>
                  </a:lnTo>
                  <a:lnTo>
                    <a:pt x="569" y="262"/>
                  </a:lnTo>
                  <a:lnTo>
                    <a:pt x="573" y="295"/>
                  </a:lnTo>
                  <a:lnTo>
                    <a:pt x="574" y="310"/>
                  </a:lnTo>
                  <a:lnTo>
                    <a:pt x="574" y="327"/>
                  </a:lnTo>
                  <a:lnTo>
                    <a:pt x="574" y="32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5" name="Freeform 594">
              <a:extLst>
                <a:ext uri="{FF2B5EF4-FFF2-40B4-BE49-F238E27FC236}">
                  <a16:creationId xmlns:a16="http://schemas.microsoft.com/office/drawing/2014/main" id="{3098E6A4-54E5-66FB-7565-64BA6E4CBCDC}"/>
                </a:ext>
              </a:extLst>
            </p:cNvPr>
            <p:cNvSpPr/>
            <p:nvPr/>
          </p:nvSpPr>
          <p:spPr bwMode="auto">
            <a:xfrm>
              <a:off x="3319463" y="2089150"/>
              <a:ext cx="122238" cy="193675"/>
            </a:xfrm>
            <a:custGeom>
              <a:avLst/>
              <a:gdLst/>
              <a:ahLst/>
              <a:cxnLst>
                <a:cxn ang="0">
                  <a:pos x="273" y="1"/>
                </a:cxn>
                <a:cxn ang="0">
                  <a:pos x="223" y="27"/>
                </a:cxn>
                <a:cxn ang="0">
                  <a:pos x="194" y="47"/>
                </a:cxn>
                <a:cxn ang="0">
                  <a:pos x="168" y="68"/>
                </a:cxn>
                <a:cxn ang="0">
                  <a:pos x="133" y="104"/>
                </a:cxn>
                <a:cxn ang="0">
                  <a:pos x="92" y="162"/>
                </a:cxn>
                <a:cxn ang="0">
                  <a:pos x="73" y="193"/>
                </a:cxn>
                <a:cxn ang="0">
                  <a:pos x="44" y="257"/>
                </a:cxn>
                <a:cxn ang="0">
                  <a:pos x="23" y="323"/>
                </a:cxn>
                <a:cxn ang="0">
                  <a:pos x="9" y="389"/>
                </a:cxn>
                <a:cxn ang="0">
                  <a:pos x="0" y="457"/>
                </a:cxn>
                <a:cxn ang="0">
                  <a:pos x="0" y="464"/>
                </a:cxn>
                <a:cxn ang="0">
                  <a:pos x="0" y="467"/>
                </a:cxn>
                <a:cxn ang="0">
                  <a:pos x="1" y="476"/>
                </a:cxn>
                <a:cxn ang="0">
                  <a:pos x="6" y="484"/>
                </a:cxn>
                <a:cxn ang="0">
                  <a:pos x="13" y="488"/>
                </a:cxn>
                <a:cxn ang="0">
                  <a:pos x="22" y="489"/>
                </a:cxn>
                <a:cxn ang="0">
                  <a:pos x="34" y="486"/>
                </a:cxn>
                <a:cxn ang="0">
                  <a:pos x="40" y="480"/>
                </a:cxn>
                <a:cxn ang="0">
                  <a:pos x="44" y="472"/>
                </a:cxn>
                <a:cxn ang="0">
                  <a:pos x="45" y="467"/>
                </a:cxn>
                <a:cxn ang="0">
                  <a:pos x="52" y="433"/>
                </a:cxn>
                <a:cxn ang="0">
                  <a:pos x="56" y="397"/>
                </a:cxn>
                <a:cxn ang="0">
                  <a:pos x="57" y="376"/>
                </a:cxn>
                <a:cxn ang="0">
                  <a:pos x="61" y="342"/>
                </a:cxn>
                <a:cxn ang="0">
                  <a:pos x="68" y="321"/>
                </a:cxn>
                <a:cxn ang="0">
                  <a:pos x="72" y="312"/>
                </a:cxn>
                <a:cxn ang="0">
                  <a:pos x="86" y="285"/>
                </a:cxn>
                <a:cxn ang="0">
                  <a:pos x="108" y="229"/>
                </a:cxn>
                <a:cxn ang="0">
                  <a:pos x="121" y="201"/>
                </a:cxn>
                <a:cxn ang="0">
                  <a:pos x="137" y="174"/>
                </a:cxn>
                <a:cxn ang="0">
                  <a:pos x="174" y="127"/>
                </a:cxn>
                <a:cxn ang="0">
                  <a:pos x="217" y="87"/>
                </a:cxn>
                <a:cxn ang="0">
                  <a:pos x="268" y="55"/>
                </a:cxn>
                <a:cxn ang="0">
                  <a:pos x="297" y="40"/>
                </a:cxn>
                <a:cxn ang="0">
                  <a:pos x="304" y="35"/>
                </a:cxn>
                <a:cxn ang="0">
                  <a:pos x="308" y="29"/>
                </a:cxn>
                <a:cxn ang="0">
                  <a:pos x="308" y="21"/>
                </a:cxn>
                <a:cxn ang="0">
                  <a:pos x="299" y="5"/>
                </a:cxn>
                <a:cxn ang="0">
                  <a:pos x="287" y="0"/>
                </a:cxn>
                <a:cxn ang="0">
                  <a:pos x="278" y="0"/>
                </a:cxn>
                <a:cxn ang="0">
                  <a:pos x="273" y="1"/>
                </a:cxn>
              </a:cxnLst>
              <a:rect l="0" t="0" r="r" b="b"/>
              <a:pathLst>
                <a:path w="308" h="489">
                  <a:moveTo>
                    <a:pt x="273" y="1"/>
                  </a:moveTo>
                  <a:lnTo>
                    <a:pt x="273" y="1"/>
                  </a:lnTo>
                  <a:lnTo>
                    <a:pt x="239" y="18"/>
                  </a:lnTo>
                  <a:lnTo>
                    <a:pt x="223" y="27"/>
                  </a:lnTo>
                  <a:lnTo>
                    <a:pt x="209" y="36"/>
                  </a:lnTo>
                  <a:lnTo>
                    <a:pt x="194" y="47"/>
                  </a:lnTo>
                  <a:lnTo>
                    <a:pt x="181" y="57"/>
                  </a:lnTo>
                  <a:lnTo>
                    <a:pt x="168" y="68"/>
                  </a:lnTo>
                  <a:lnTo>
                    <a:pt x="157" y="80"/>
                  </a:lnTo>
                  <a:lnTo>
                    <a:pt x="133" y="104"/>
                  </a:lnTo>
                  <a:lnTo>
                    <a:pt x="112" y="132"/>
                  </a:lnTo>
                  <a:lnTo>
                    <a:pt x="92" y="162"/>
                  </a:lnTo>
                  <a:lnTo>
                    <a:pt x="73" y="193"/>
                  </a:lnTo>
                  <a:lnTo>
                    <a:pt x="73" y="193"/>
                  </a:lnTo>
                  <a:lnTo>
                    <a:pt x="57" y="225"/>
                  </a:lnTo>
                  <a:lnTo>
                    <a:pt x="44" y="257"/>
                  </a:lnTo>
                  <a:lnTo>
                    <a:pt x="32" y="290"/>
                  </a:lnTo>
                  <a:lnTo>
                    <a:pt x="23" y="323"/>
                  </a:lnTo>
                  <a:lnTo>
                    <a:pt x="15" y="355"/>
                  </a:lnTo>
                  <a:lnTo>
                    <a:pt x="9" y="389"/>
                  </a:lnTo>
                  <a:lnTo>
                    <a:pt x="5" y="423"/>
                  </a:lnTo>
                  <a:lnTo>
                    <a:pt x="0" y="457"/>
                  </a:lnTo>
                  <a:lnTo>
                    <a:pt x="0" y="457"/>
                  </a:lnTo>
                  <a:lnTo>
                    <a:pt x="0" y="464"/>
                  </a:lnTo>
                  <a:lnTo>
                    <a:pt x="0" y="467"/>
                  </a:lnTo>
                  <a:lnTo>
                    <a:pt x="0" y="467"/>
                  </a:lnTo>
                  <a:lnTo>
                    <a:pt x="0" y="472"/>
                  </a:lnTo>
                  <a:lnTo>
                    <a:pt x="1" y="476"/>
                  </a:lnTo>
                  <a:lnTo>
                    <a:pt x="4" y="480"/>
                  </a:lnTo>
                  <a:lnTo>
                    <a:pt x="6" y="484"/>
                  </a:lnTo>
                  <a:lnTo>
                    <a:pt x="10" y="485"/>
                  </a:lnTo>
                  <a:lnTo>
                    <a:pt x="13" y="488"/>
                  </a:lnTo>
                  <a:lnTo>
                    <a:pt x="22" y="489"/>
                  </a:lnTo>
                  <a:lnTo>
                    <a:pt x="22" y="489"/>
                  </a:lnTo>
                  <a:lnTo>
                    <a:pt x="30" y="488"/>
                  </a:lnTo>
                  <a:lnTo>
                    <a:pt x="34" y="486"/>
                  </a:lnTo>
                  <a:lnTo>
                    <a:pt x="38" y="484"/>
                  </a:lnTo>
                  <a:lnTo>
                    <a:pt x="40" y="480"/>
                  </a:lnTo>
                  <a:lnTo>
                    <a:pt x="43" y="476"/>
                  </a:lnTo>
                  <a:lnTo>
                    <a:pt x="44" y="472"/>
                  </a:lnTo>
                  <a:lnTo>
                    <a:pt x="45" y="467"/>
                  </a:lnTo>
                  <a:lnTo>
                    <a:pt x="45" y="467"/>
                  </a:lnTo>
                  <a:lnTo>
                    <a:pt x="48" y="448"/>
                  </a:lnTo>
                  <a:lnTo>
                    <a:pt x="52" y="433"/>
                  </a:lnTo>
                  <a:lnTo>
                    <a:pt x="55" y="416"/>
                  </a:lnTo>
                  <a:lnTo>
                    <a:pt x="56" y="397"/>
                  </a:lnTo>
                  <a:lnTo>
                    <a:pt x="56" y="397"/>
                  </a:lnTo>
                  <a:lnTo>
                    <a:pt x="57" y="376"/>
                  </a:lnTo>
                  <a:lnTo>
                    <a:pt x="58" y="354"/>
                  </a:lnTo>
                  <a:lnTo>
                    <a:pt x="61" y="342"/>
                  </a:lnTo>
                  <a:lnTo>
                    <a:pt x="64" y="332"/>
                  </a:lnTo>
                  <a:lnTo>
                    <a:pt x="68" y="321"/>
                  </a:lnTo>
                  <a:lnTo>
                    <a:pt x="72" y="312"/>
                  </a:lnTo>
                  <a:lnTo>
                    <a:pt x="72" y="312"/>
                  </a:lnTo>
                  <a:lnTo>
                    <a:pt x="79" y="299"/>
                  </a:lnTo>
                  <a:lnTo>
                    <a:pt x="86" y="285"/>
                  </a:lnTo>
                  <a:lnTo>
                    <a:pt x="98" y="257"/>
                  </a:lnTo>
                  <a:lnTo>
                    <a:pt x="108" y="229"/>
                  </a:lnTo>
                  <a:lnTo>
                    <a:pt x="115" y="216"/>
                  </a:lnTo>
                  <a:lnTo>
                    <a:pt x="121" y="201"/>
                  </a:lnTo>
                  <a:lnTo>
                    <a:pt x="121" y="201"/>
                  </a:lnTo>
                  <a:lnTo>
                    <a:pt x="137" y="174"/>
                  </a:lnTo>
                  <a:lnTo>
                    <a:pt x="155" y="149"/>
                  </a:lnTo>
                  <a:lnTo>
                    <a:pt x="174" y="127"/>
                  </a:lnTo>
                  <a:lnTo>
                    <a:pt x="194" y="106"/>
                  </a:lnTo>
                  <a:lnTo>
                    <a:pt x="217" y="87"/>
                  </a:lnTo>
                  <a:lnTo>
                    <a:pt x="242" y="70"/>
                  </a:lnTo>
                  <a:lnTo>
                    <a:pt x="268" y="55"/>
                  </a:lnTo>
                  <a:lnTo>
                    <a:pt x="297" y="40"/>
                  </a:lnTo>
                  <a:lnTo>
                    <a:pt x="297" y="40"/>
                  </a:lnTo>
                  <a:lnTo>
                    <a:pt x="300" y="39"/>
                  </a:lnTo>
                  <a:lnTo>
                    <a:pt x="304" y="35"/>
                  </a:lnTo>
                  <a:lnTo>
                    <a:pt x="307" y="32"/>
                  </a:lnTo>
                  <a:lnTo>
                    <a:pt x="308" y="29"/>
                  </a:lnTo>
                  <a:lnTo>
                    <a:pt x="308" y="25"/>
                  </a:lnTo>
                  <a:lnTo>
                    <a:pt x="308" y="21"/>
                  </a:lnTo>
                  <a:lnTo>
                    <a:pt x="304" y="13"/>
                  </a:lnTo>
                  <a:lnTo>
                    <a:pt x="299" y="5"/>
                  </a:lnTo>
                  <a:lnTo>
                    <a:pt x="291" y="1"/>
                  </a:lnTo>
                  <a:lnTo>
                    <a:pt x="287" y="0"/>
                  </a:lnTo>
                  <a:lnTo>
                    <a:pt x="283" y="0"/>
                  </a:lnTo>
                  <a:lnTo>
                    <a:pt x="278" y="0"/>
                  </a:lnTo>
                  <a:lnTo>
                    <a:pt x="273" y="1"/>
                  </a:lnTo>
                  <a:lnTo>
                    <a:pt x="273"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6" name="Freeform 595">
              <a:extLst>
                <a:ext uri="{FF2B5EF4-FFF2-40B4-BE49-F238E27FC236}">
                  <a16:creationId xmlns:a16="http://schemas.microsoft.com/office/drawing/2014/main" id="{D42E372F-2538-B5FB-771C-74B326581129}"/>
                </a:ext>
              </a:extLst>
            </p:cNvPr>
            <p:cNvSpPr/>
            <p:nvPr/>
          </p:nvSpPr>
          <p:spPr bwMode="auto">
            <a:xfrm>
              <a:off x="3495676" y="2093913"/>
              <a:ext cx="142875" cy="174625"/>
            </a:xfrm>
            <a:custGeom>
              <a:avLst/>
              <a:gdLst/>
              <a:ahLst/>
              <a:cxnLst>
                <a:cxn ang="0">
                  <a:pos x="352" y="399"/>
                </a:cxn>
                <a:cxn ang="0">
                  <a:pos x="344" y="365"/>
                </a:cxn>
                <a:cxn ang="0">
                  <a:pos x="334" y="332"/>
                </a:cxn>
                <a:cxn ang="0">
                  <a:pos x="303" y="267"/>
                </a:cxn>
                <a:cxn ang="0">
                  <a:pos x="265" y="207"/>
                </a:cxn>
                <a:cxn ang="0">
                  <a:pos x="223" y="152"/>
                </a:cxn>
                <a:cxn ang="0">
                  <a:pos x="203" y="127"/>
                </a:cxn>
                <a:cxn ang="0">
                  <a:pos x="174" y="92"/>
                </a:cxn>
                <a:cxn ang="0">
                  <a:pos x="151" y="71"/>
                </a:cxn>
                <a:cxn ang="0">
                  <a:pos x="138" y="62"/>
                </a:cxn>
                <a:cxn ang="0">
                  <a:pos x="88" y="30"/>
                </a:cxn>
                <a:cxn ang="0">
                  <a:pos x="59" y="19"/>
                </a:cxn>
                <a:cxn ang="0">
                  <a:pos x="50" y="17"/>
                </a:cxn>
                <a:cxn ang="0">
                  <a:pos x="46" y="22"/>
                </a:cxn>
                <a:cxn ang="0">
                  <a:pos x="46" y="17"/>
                </a:cxn>
                <a:cxn ang="0">
                  <a:pos x="42" y="9"/>
                </a:cxn>
                <a:cxn ang="0">
                  <a:pos x="36" y="4"/>
                </a:cxn>
                <a:cxn ang="0">
                  <a:pos x="24" y="0"/>
                </a:cxn>
                <a:cxn ang="0">
                  <a:pos x="11" y="4"/>
                </a:cxn>
                <a:cxn ang="0">
                  <a:pos x="4" y="9"/>
                </a:cxn>
                <a:cxn ang="0">
                  <a:pos x="2" y="17"/>
                </a:cxn>
                <a:cxn ang="0">
                  <a:pos x="0" y="29"/>
                </a:cxn>
                <a:cxn ang="0">
                  <a:pos x="2" y="34"/>
                </a:cxn>
                <a:cxn ang="0">
                  <a:pos x="7" y="45"/>
                </a:cxn>
                <a:cxn ang="0">
                  <a:pos x="12" y="49"/>
                </a:cxn>
                <a:cxn ang="0">
                  <a:pos x="80" y="80"/>
                </a:cxn>
                <a:cxn ang="0">
                  <a:pos x="93" y="88"/>
                </a:cxn>
                <a:cxn ang="0">
                  <a:pos x="117" y="105"/>
                </a:cxn>
                <a:cxn ang="0">
                  <a:pos x="147" y="136"/>
                </a:cxn>
                <a:cxn ang="0">
                  <a:pos x="168" y="158"/>
                </a:cxn>
                <a:cxn ang="0">
                  <a:pos x="212" y="211"/>
                </a:cxn>
                <a:cxn ang="0">
                  <a:pos x="251" y="268"/>
                </a:cxn>
                <a:cxn ang="0">
                  <a:pos x="268" y="302"/>
                </a:cxn>
                <a:cxn ang="0">
                  <a:pos x="287" y="340"/>
                </a:cxn>
                <a:cxn ang="0">
                  <a:pos x="301" y="379"/>
                </a:cxn>
                <a:cxn ang="0">
                  <a:pos x="309" y="416"/>
                </a:cxn>
                <a:cxn ang="0">
                  <a:pos x="310" y="421"/>
                </a:cxn>
                <a:cxn ang="0">
                  <a:pos x="314" y="432"/>
                </a:cxn>
                <a:cxn ang="0">
                  <a:pos x="318" y="434"/>
                </a:cxn>
                <a:cxn ang="0">
                  <a:pos x="330" y="444"/>
                </a:cxn>
                <a:cxn ang="0">
                  <a:pos x="343" y="444"/>
                </a:cxn>
                <a:cxn ang="0">
                  <a:pos x="355" y="437"/>
                </a:cxn>
                <a:cxn ang="0">
                  <a:pos x="360" y="423"/>
                </a:cxn>
                <a:cxn ang="0">
                  <a:pos x="360" y="416"/>
                </a:cxn>
                <a:cxn ang="0">
                  <a:pos x="357" y="407"/>
                </a:cxn>
                <a:cxn ang="0">
                  <a:pos x="352" y="399"/>
                </a:cxn>
              </a:cxnLst>
              <a:rect l="0" t="0" r="r" b="b"/>
              <a:pathLst>
                <a:path w="360" h="444">
                  <a:moveTo>
                    <a:pt x="352" y="399"/>
                  </a:moveTo>
                  <a:lnTo>
                    <a:pt x="352" y="399"/>
                  </a:lnTo>
                  <a:lnTo>
                    <a:pt x="348" y="382"/>
                  </a:lnTo>
                  <a:lnTo>
                    <a:pt x="344" y="365"/>
                  </a:lnTo>
                  <a:lnTo>
                    <a:pt x="339" y="348"/>
                  </a:lnTo>
                  <a:lnTo>
                    <a:pt x="334" y="332"/>
                  </a:lnTo>
                  <a:lnTo>
                    <a:pt x="320" y="298"/>
                  </a:lnTo>
                  <a:lnTo>
                    <a:pt x="303" y="267"/>
                  </a:lnTo>
                  <a:lnTo>
                    <a:pt x="284" y="237"/>
                  </a:lnTo>
                  <a:lnTo>
                    <a:pt x="265" y="207"/>
                  </a:lnTo>
                  <a:lnTo>
                    <a:pt x="244" y="178"/>
                  </a:lnTo>
                  <a:lnTo>
                    <a:pt x="223" y="152"/>
                  </a:lnTo>
                  <a:lnTo>
                    <a:pt x="223" y="152"/>
                  </a:lnTo>
                  <a:lnTo>
                    <a:pt x="203" y="127"/>
                  </a:lnTo>
                  <a:lnTo>
                    <a:pt x="183" y="104"/>
                  </a:lnTo>
                  <a:lnTo>
                    <a:pt x="174" y="92"/>
                  </a:lnTo>
                  <a:lnTo>
                    <a:pt x="163" y="81"/>
                  </a:lnTo>
                  <a:lnTo>
                    <a:pt x="151" y="71"/>
                  </a:lnTo>
                  <a:lnTo>
                    <a:pt x="138" y="62"/>
                  </a:lnTo>
                  <a:lnTo>
                    <a:pt x="138" y="62"/>
                  </a:lnTo>
                  <a:lnTo>
                    <a:pt x="118" y="50"/>
                  </a:lnTo>
                  <a:lnTo>
                    <a:pt x="88" y="30"/>
                  </a:lnTo>
                  <a:lnTo>
                    <a:pt x="72" y="22"/>
                  </a:lnTo>
                  <a:lnTo>
                    <a:pt x="59" y="19"/>
                  </a:lnTo>
                  <a:lnTo>
                    <a:pt x="54" y="17"/>
                  </a:lnTo>
                  <a:lnTo>
                    <a:pt x="50" y="17"/>
                  </a:lnTo>
                  <a:lnTo>
                    <a:pt x="47" y="20"/>
                  </a:lnTo>
                  <a:lnTo>
                    <a:pt x="46" y="22"/>
                  </a:lnTo>
                  <a:lnTo>
                    <a:pt x="46" y="22"/>
                  </a:lnTo>
                  <a:lnTo>
                    <a:pt x="46" y="17"/>
                  </a:lnTo>
                  <a:lnTo>
                    <a:pt x="45" y="13"/>
                  </a:lnTo>
                  <a:lnTo>
                    <a:pt x="42" y="9"/>
                  </a:lnTo>
                  <a:lnTo>
                    <a:pt x="40" y="5"/>
                  </a:lnTo>
                  <a:lnTo>
                    <a:pt x="36" y="4"/>
                  </a:lnTo>
                  <a:lnTo>
                    <a:pt x="32" y="2"/>
                  </a:lnTo>
                  <a:lnTo>
                    <a:pt x="24" y="0"/>
                  </a:lnTo>
                  <a:lnTo>
                    <a:pt x="15" y="2"/>
                  </a:lnTo>
                  <a:lnTo>
                    <a:pt x="11" y="4"/>
                  </a:lnTo>
                  <a:lnTo>
                    <a:pt x="8" y="5"/>
                  </a:lnTo>
                  <a:lnTo>
                    <a:pt x="4" y="9"/>
                  </a:lnTo>
                  <a:lnTo>
                    <a:pt x="3" y="13"/>
                  </a:lnTo>
                  <a:lnTo>
                    <a:pt x="2" y="17"/>
                  </a:lnTo>
                  <a:lnTo>
                    <a:pt x="0" y="22"/>
                  </a:lnTo>
                  <a:lnTo>
                    <a:pt x="0" y="29"/>
                  </a:lnTo>
                  <a:lnTo>
                    <a:pt x="0" y="29"/>
                  </a:lnTo>
                  <a:lnTo>
                    <a:pt x="2" y="34"/>
                  </a:lnTo>
                  <a:lnTo>
                    <a:pt x="4" y="39"/>
                  </a:lnTo>
                  <a:lnTo>
                    <a:pt x="7" y="45"/>
                  </a:lnTo>
                  <a:lnTo>
                    <a:pt x="12" y="49"/>
                  </a:lnTo>
                  <a:lnTo>
                    <a:pt x="12" y="49"/>
                  </a:lnTo>
                  <a:lnTo>
                    <a:pt x="46" y="63"/>
                  </a:lnTo>
                  <a:lnTo>
                    <a:pt x="80" y="80"/>
                  </a:lnTo>
                  <a:lnTo>
                    <a:pt x="80" y="80"/>
                  </a:lnTo>
                  <a:lnTo>
                    <a:pt x="93" y="88"/>
                  </a:lnTo>
                  <a:lnTo>
                    <a:pt x="106" y="96"/>
                  </a:lnTo>
                  <a:lnTo>
                    <a:pt x="117" y="105"/>
                  </a:lnTo>
                  <a:lnTo>
                    <a:pt x="127" y="115"/>
                  </a:lnTo>
                  <a:lnTo>
                    <a:pt x="147" y="136"/>
                  </a:lnTo>
                  <a:lnTo>
                    <a:pt x="168" y="158"/>
                  </a:lnTo>
                  <a:lnTo>
                    <a:pt x="168" y="158"/>
                  </a:lnTo>
                  <a:lnTo>
                    <a:pt x="190" y="185"/>
                  </a:lnTo>
                  <a:lnTo>
                    <a:pt x="212" y="211"/>
                  </a:lnTo>
                  <a:lnTo>
                    <a:pt x="232" y="240"/>
                  </a:lnTo>
                  <a:lnTo>
                    <a:pt x="251" y="268"/>
                  </a:lnTo>
                  <a:lnTo>
                    <a:pt x="251" y="268"/>
                  </a:lnTo>
                  <a:lnTo>
                    <a:pt x="268" y="302"/>
                  </a:lnTo>
                  <a:lnTo>
                    <a:pt x="278" y="321"/>
                  </a:lnTo>
                  <a:lnTo>
                    <a:pt x="287" y="340"/>
                  </a:lnTo>
                  <a:lnTo>
                    <a:pt x="295" y="360"/>
                  </a:lnTo>
                  <a:lnTo>
                    <a:pt x="301" y="379"/>
                  </a:lnTo>
                  <a:lnTo>
                    <a:pt x="306" y="399"/>
                  </a:lnTo>
                  <a:lnTo>
                    <a:pt x="309" y="416"/>
                  </a:lnTo>
                  <a:lnTo>
                    <a:pt x="309" y="416"/>
                  </a:lnTo>
                  <a:lnTo>
                    <a:pt x="310" y="421"/>
                  </a:lnTo>
                  <a:lnTo>
                    <a:pt x="312" y="427"/>
                  </a:lnTo>
                  <a:lnTo>
                    <a:pt x="314" y="432"/>
                  </a:lnTo>
                  <a:lnTo>
                    <a:pt x="318" y="434"/>
                  </a:lnTo>
                  <a:lnTo>
                    <a:pt x="318" y="434"/>
                  </a:lnTo>
                  <a:lnTo>
                    <a:pt x="323" y="440"/>
                  </a:lnTo>
                  <a:lnTo>
                    <a:pt x="330" y="444"/>
                  </a:lnTo>
                  <a:lnTo>
                    <a:pt x="337" y="444"/>
                  </a:lnTo>
                  <a:lnTo>
                    <a:pt x="343" y="444"/>
                  </a:lnTo>
                  <a:lnTo>
                    <a:pt x="350" y="441"/>
                  </a:lnTo>
                  <a:lnTo>
                    <a:pt x="355" y="437"/>
                  </a:lnTo>
                  <a:lnTo>
                    <a:pt x="359" y="430"/>
                  </a:lnTo>
                  <a:lnTo>
                    <a:pt x="360" y="423"/>
                  </a:lnTo>
                  <a:lnTo>
                    <a:pt x="360" y="416"/>
                  </a:lnTo>
                  <a:lnTo>
                    <a:pt x="360" y="416"/>
                  </a:lnTo>
                  <a:lnTo>
                    <a:pt x="360" y="411"/>
                  </a:lnTo>
                  <a:lnTo>
                    <a:pt x="357" y="407"/>
                  </a:lnTo>
                  <a:lnTo>
                    <a:pt x="356" y="403"/>
                  </a:lnTo>
                  <a:lnTo>
                    <a:pt x="352" y="399"/>
                  </a:lnTo>
                  <a:lnTo>
                    <a:pt x="352" y="399"/>
                  </a:lnTo>
                  <a:close/>
                </a:path>
              </a:pathLst>
            </a:custGeom>
            <a:grpFill/>
            <a:ln w="9525">
              <a:noFill/>
              <a:round/>
            </a:ln>
          </p:spPr>
          <p:txBody>
            <a:bodyPr vert="horz" wrap="square" lIns="121920" tIns="60960" rIns="121920" bIns="60960" numCol="1" anchor="t" anchorCtr="0" compatLnSpc="1"/>
            <a:lstStyle/>
            <a:p>
              <a:endParaRPr lang="zh-CN" altLang="en-US" sz="2400"/>
            </a:p>
          </p:txBody>
        </p:sp>
      </p:grpSp>
      <p:grpSp>
        <p:nvGrpSpPr>
          <p:cNvPr id="137" name="组合 136">
            <a:extLst>
              <a:ext uri="{FF2B5EF4-FFF2-40B4-BE49-F238E27FC236}">
                <a16:creationId xmlns:a16="http://schemas.microsoft.com/office/drawing/2014/main" id="{E4D9F36B-2253-B2E2-B07D-BF9D44060EE6}"/>
              </a:ext>
            </a:extLst>
          </p:cNvPr>
          <p:cNvGrpSpPr/>
          <p:nvPr/>
        </p:nvGrpSpPr>
        <p:grpSpPr>
          <a:xfrm>
            <a:off x="8184232" y="476672"/>
            <a:ext cx="1028700" cy="994835"/>
            <a:chOff x="2033588" y="3044825"/>
            <a:chExt cx="771525" cy="746126"/>
          </a:xfrm>
          <a:solidFill>
            <a:schemeClr val="tx1"/>
          </a:solidFill>
        </p:grpSpPr>
        <p:sp>
          <p:nvSpPr>
            <p:cNvPr id="138" name="Freeform 717">
              <a:extLst>
                <a:ext uri="{FF2B5EF4-FFF2-40B4-BE49-F238E27FC236}">
                  <a16:creationId xmlns:a16="http://schemas.microsoft.com/office/drawing/2014/main" id="{9FC8E1A8-4CB5-4AD5-47D4-C6DC2E23CADA}"/>
                </a:ext>
              </a:extLst>
            </p:cNvPr>
            <p:cNvSpPr/>
            <p:nvPr/>
          </p:nvSpPr>
          <p:spPr bwMode="auto">
            <a:xfrm>
              <a:off x="2122488" y="3668713"/>
              <a:ext cx="20638" cy="30163"/>
            </a:xfrm>
            <a:custGeom>
              <a:avLst/>
              <a:gdLst/>
              <a:ahLst/>
              <a:cxnLst>
                <a:cxn ang="0">
                  <a:pos x="42" y="1"/>
                </a:cxn>
                <a:cxn ang="0">
                  <a:pos x="42" y="1"/>
                </a:cxn>
                <a:cxn ang="0">
                  <a:pos x="29" y="14"/>
                </a:cxn>
                <a:cxn ang="0">
                  <a:pos x="15" y="27"/>
                </a:cxn>
                <a:cxn ang="0">
                  <a:pos x="15" y="27"/>
                </a:cxn>
                <a:cxn ang="0">
                  <a:pos x="13" y="31"/>
                </a:cxn>
                <a:cxn ang="0">
                  <a:pos x="12" y="37"/>
                </a:cxn>
                <a:cxn ang="0">
                  <a:pos x="9" y="46"/>
                </a:cxn>
                <a:cxn ang="0">
                  <a:pos x="6" y="56"/>
                </a:cxn>
                <a:cxn ang="0">
                  <a:pos x="4" y="60"/>
                </a:cxn>
                <a:cxn ang="0">
                  <a:pos x="1" y="64"/>
                </a:cxn>
                <a:cxn ang="0">
                  <a:pos x="1" y="64"/>
                </a:cxn>
                <a:cxn ang="0">
                  <a:pos x="0" y="68"/>
                </a:cxn>
                <a:cxn ang="0">
                  <a:pos x="0" y="71"/>
                </a:cxn>
                <a:cxn ang="0">
                  <a:pos x="2" y="73"/>
                </a:cxn>
                <a:cxn ang="0">
                  <a:pos x="5" y="74"/>
                </a:cxn>
                <a:cxn ang="0">
                  <a:pos x="12" y="74"/>
                </a:cxn>
                <a:cxn ang="0">
                  <a:pos x="12" y="74"/>
                </a:cxn>
                <a:cxn ang="0">
                  <a:pos x="14" y="73"/>
                </a:cxn>
                <a:cxn ang="0">
                  <a:pos x="17" y="71"/>
                </a:cxn>
                <a:cxn ang="0">
                  <a:pos x="17" y="67"/>
                </a:cxn>
                <a:cxn ang="0">
                  <a:pos x="14" y="64"/>
                </a:cxn>
                <a:cxn ang="0">
                  <a:pos x="14" y="64"/>
                </a:cxn>
                <a:cxn ang="0">
                  <a:pos x="18" y="54"/>
                </a:cxn>
                <a:cxn ang="0">
                  <a:pos x="21" y="42"/>
                </a:cxn>
                <a:cxn ang="0">
                  <a:pos x="21" y="42"/>
                </a:cxn>
                <a:cxn ang="0">
                  <a:pos x="23" y="38"/>
                </a:cxn>
                <a:cxn ang="0">
                  <a:pos x="26" y="33"/>
                </a:cxn>
                <a:cxn ang="0">
                  <a:pos x="34" y="25"/>
                </a:cxn>
                <a:cxn ang="0">
                  <a:pos x="49" y="10"/>
                </a:cxn>
                <a:cxn ang="0">
                  <a:pos x="49" y="10"/>
                </a:cxn>
                <a:cxn ang="0">
                  <a:pos x="51" y="8"/>
                </a:cxn>
                <a:cxn ang="0">
                  <a:pos x="51" y="5"/>
                </a:cxn>
                <a:cxn ang="0">
                  <a:pos x="49" y="1"/>
                </a:cxn>
                <a:cxn ang="0">
                  <a:pos x="46" y="0"/>
                </a:cxn>
                <a:cxn ang="0">
                  <a:pos x="43" y="0"/>
                </a:cxn>
                <a:cxn ang="0">
                  <a:pos x="42" y="1"/>
                </a:cxn>
                <a:cxn ang="0">
                  <a:pos x="42" y="1"/>
                </a:cxn>
              </a:cxnLst>
              <a:rect l="0" t="0" r="r" b="b"/>
              <a:pathLst>
                <a:path w="51" h="74">
                  <a:moveTo>
                    <a:pt x="42" y="1"/>
                  </a:moveTo>
                  <a:lnTo>
                    <a:pt x="42" y="1"/>
                  </a:lnTo>
                  <a:lnTo>
                    <a:pt x="29" y="14"/>
                  </a:lnTo>
                  <a:lnTo>
                    <a:pt x="15" y="27"/>
                  </a:lnTo>
                  <a:lnTo>
                    <a:pt x="15" y="27"/>
                  </a:lnTo>
                  <a:lnTo>
                    <a:pt x="13" y="31"/>
                  </a:lnTo>
                  <a:lnTo>
                    <a:pt x="12" y="37"/>
                  </a:lnTo>
                  <a:lnTo>
                    <a:pt x="9" y="46"/>
                  </a:lnTo>
                  <a:lnTo>
                    <a:pt x="6" y="56"/>
                  </a:lnTo>
                  <a:lnTo>
                    <a:pt x="4" y="60"/>
                  </a:lnTo>
                  <a:lnTo>
                    <a:pt x="1" y="64"/>
                  </a:lnTo>
                  <a:lnTo>
                    <a:pt x="1" y="64"/>
                  </a:lnTo>
                  <a:lnTo>
                    <a:pt x="0" y="68"/>
                  </a:lnTo>
                  <a:lnTo>
                    <a:pt x="0" y="71"/>
                  </a:lnTo>
                  <a:lnTo>
                    <a:pt x="2" y="73"/>
                  </a:lnTo>
                  <a:lnTo>
                    <a:pt x="5" y="74"/>
                  </a:lnTo>
                  <a:lnTo>
                    <a:pt x="12" y="74"/>
                  </a:lnTo>
                  <a:lnTo>
                    <a:pt x="12" y="74"/>
                  </a:lnTo>
                  <a:lnTo>
                    <a:pt x="14" y="73"/>
                  </a:lnTo>
                  <a:lnTo>
                    <a:pt x="17" y="71"/>
                  </a:lnTo>
                  <a:lnTo>
                    <a:pt x="17" y="67"/>
                  </a:lnTo>
                  <a:lnTo>
                    <a:pt x="14" y="64"/>
                  </a:lnTo>
                  <a:lnTo>
                    <a:pt x="14" y="64"/>
                  </a:lnTo>
                  <a:lnTo>
                    <a:pt x="18" y="54"/>
                  </a:lnTo>
                  <a:lnTo>
                    <a:pt x="21" y="42"/>
                  </a:lnTo>
                  <a:lnTo>
                    <a:pt x="21" y="42"/>
                  </a:lnTo>
                  <a:lnTo>
                    <a:pt x="23" y="38"/>
                  </a:lnTo>
                  <a:lnTo>
                    <a:pt x="26" y="33"/>
                  </a:lnTo>
                  <a:lnTo>
                    <a:pt x="34" y="25"/>
                  </a:lnTo>
                  <a:lnTo>
                    <a:pt x="49" y="10"/>
                  </a:lnTo>
                  <a:lnTo>
                    <a:pt x="49" y="10"/>
                  </a:lnTo>
                  <a:lnTo>
                    <a:pt x="51" y="8"/>
                  </a:lnTo>
                  <a:lnTo>
                    <a:pt x="51" y="5"/>
                  </a:lnTo>
                  <a:lnTo>
                    <a:pt x="49" y="1"/>
                  </a:lnTo>
                  <a:lnTo>
                    <a:pt x="46" y="0"/>
                  </a:lnTo>
                  <a:lnTo>
                    <a:pt x="43" y="0"/>
                  </a:lnTo>
                  <a:lnTo>
                    <a:pt x="42" y="1"/>
                  </a:lnTo>
                  <a:lnTo>
                    <a:pt x="42"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39" name="Freeform 718">
              <a:extLst>
                <a:ext uri="{FF2B5EF4-FFF2-40B4-BE49-F238E27FC236}">
                  <a16:creationId xmlns:a16="http://schemas.microsoft.com/office/drawing/2014/main" id="{301F25BF-9C30-8580-6150-5B8CDC13DE68}"/>
                </a:ext>
              </a:extLst>
            </p:cNvPr>
            <p:cNvSpPr/>
            <p:nvPr/>
          </p:nvSpPr>
          <p:spPr bwMode="auto">
            <a:xfrm>
              <a:off x="2143126" y="3673475"/>
              <a:ext cx="23813" cy="25400"/>
            </a:xfrm>
            <a:custGeom>
              <a:avLst/>
              <a:gdLst/>
              <a:ahLst/>
              <a:cxnLst>
                <a:cxn ang="0">
                  <a:pos x="50" y="0"/>
                </a:cxn>
                <a:cxn ang="0">
                  <a:pos x="50" y="0"/>
                </a:cxn>
                <a:cxn ang="0">
                  <a:pos x="34" y="10"/>
                </a:cxn>
                <a:cxn ang="0">
                  <a:pos x="24" y="17"/>
                </a:cxn>
                <a:cxn ang="0">
                  <a:pos x="15" y="25"/>
                </a:cxn>
                <a:cxn ang="0">
                  <a:pos x="7" y="32"/>
                </a:cxn>
                <a:cxn ang="0">
                  <a:pos x="2" y="42"/>
                </a:cxn>
                <a:cxn ang="0">
                  <a:pos x="0" y="45"/>
                </a:cxn>
                <a:cxn ang="0">
                  <a:pos x="0" y="51"/>
                </a:cxn>
                <a:cxn ang="0">
                  <a:pos x="0" y="55"/>
                </a:cxn>
                <a:cxn ang="0">
                  <a:pos x="3" y="60"/>
                </a:cxn>
                <a:cxn ang="0">
                  <a:pos x="3" y="60"/>
                </a:cxn>
                <a:cxn ang="0">
                  <a:pos x="4" y="61"/>
                </a:cxn>
                <a:cxn ang="0">
                  <a:pos x="6" y="62"/>
                </a:cxn>
                <a:cxn ang="0">
                  <a:pos x="11" y="61"/>
                </a:cxn>
                <a:cxn ang="0">
                  <a:pos x="14" y="59"/>
                </a:cxn>
                <a:cxn ang="0">
                  <a:pos x="14" y="56"/>
                </a:cxn>
                <a:cxn ang="0">
                  <a:pos x="12" y="53"/>
                </a:cxn>
                <a:cxn ang="0">
                  <a:pos x="12" y="53"/>
                </a:cxn>
                <a:cxn ang="0">
                  <a:pos x="11" y="51"/>
                </a:cxn>
                <a:cxn ang="0">
                  <a:pos x="12" y="47"/>
                </a:cxn>
                <a:cxn ang="0">
                  <a:pos x="14" y="43"/>
                </a:cxn>
                <a:cxn ang="0">
                  <a:pos x="17" y="39"/>
                </a:cxn>
                <a:cxn ang="0">
                  <a:pos x="24" y="32"/>
                </a:cxn>
                <a:cxn ang="0">
                  <a:pos x="29" y="27"/>
                </a:cxn>
                <a:cxn ang="0">
                  <a:pos x="29" y="27"/>
                </a:cxn>
                <a:cxn ang="0">
                  <a:pos x="42" y="18"/>
                </a:cxn>
                <a:cxn ang="0">
                  <a:pos x="57" y="10"/>
                </a:cxn>
                <a:cxn ang="0">
                  <a:pos x="57" y="10"/>
                </a:cxn>
                <a:cxn ang="0">
                  <a:pos x="58" y="9"/>
                </a:cxn>
                <a:cxn ang="0">
                  <a:pos x="59" y="6"/>
                </a:cxn>
                <a:cxn ang="0">
                  <a:pos x="58" y="2"/>
                </a:cxn>
                <a:cxn ang="0">
                  <a:pos x="55" y="0"/>
                </a:cxn>
                <a:cxn ang="0">
                  <a:pos x="53" y="0"/>
                </a:cxn>
                <a:cxn ang="0">
                  <a:pos x="50" y="0"/>
                </a:cxn>
                <a:cxn ang="0">
                  <a:pos x="50" y="0"/>
                </a:cxn>
              </a:cxnLst>
              <a:rect l="0" t="0" r="r" b="b"/>
              <a:pathLst>
                <a:path w="59" h="62">
                  <a:moveTo>
                    <a:pt x="50" y="0"/>
                  </a:moveTo>
                  <a:lnTo>
                    <a:pt x="50" y="0"/>
                  </a:lnTo>
                  <a:lnTo>
                    <a:pt x="34" y="10"/>
                  </a:lnTo>
                  <a:lnTo>
                    <a:pt x="24" y="17"/>
                  </a:lnTo>
                  <a:lnTo>
                    <a:pt x="15" y="25"/>
                  </a:lnTo>
                  <a:lnTo>
                    <a:pt x="7" y="32"/>
                  </a:lnTo>
                  <a:lnTo>
                    <a:pt x="2" y="42"/>
                  </a:lnTo>
                  <a:lnTo>
                    <a:pt x="0" y="45"/>
                  </a:lnTo>
                  <a:lnTo>
                    <a:pt x="0" y="51"/>
                  </a:lnTo>
                  <a:lnTo>
                    <a:pt x="0" y="55"/>
                  </a:lnTo>
                  <a:lnTo>
                    <a:pt x="3" y="60"/>
                  </a:lnTo>
                  <a:lnTo>
                    <a:pt x="3" y="60"/>
                  </a:lnTo>
                  <a:lnTo>
                    <a:pt x="4" y="61"/>
                  </a:lnTo>
                  <a:lnTo>
                    <a:pt x="6" y="62"/>
                  </a:lnTo>
                  <a:lnTo>
                    <a:pt x="11" y="61"/>
                  </a:lnTo>
                  <a:lnTo>
                    <a:pt x="14" y="59"/>
                  </a:lnTo>
                  <a:lnTo>
                    <a:pt x="14" y="56"/>
                  </a:lnTo>
                  <a:lnTo>
                    <a:pt x="12" y="53"/>
                  </a:lnTo>
                  <a:lnTo>
                    <a:pt x="12" y="53"/>
                  </a:lnTo>
                  <a:lnTo>
                    <a:pt x="11" y="51"/>
                  </a:lnTo>
                  <a:lnTo>
                    <a:pt x="12" y="47"/>
                  </a:lnTo>
                  <a:lnTo>
                    <a:pt x="14" y="43"/>
                  </a:lnTo>
                  <a:lnTo>
                    <a:pt x="17" y="39"/>
                  </a:lnTo>
                  <a:lnTo>
                    <a:pt x="24" y="32"/>
                  </a:lnTo>
                  <a:lnTo>
                    <a:pt x="29" y="27"/>
                  </a:lnTo>
                  <a:lnTo>
                    <a:pt x="29" y="27"/>
                  </a:lnTo>
                  <a:lnTo>
                    <a:pt x="42" y="18"/>
                  </a:lnTo>
                  <a:lnTo>
                    <a:pt x="57" y="10"/>
                  </a:lnTo>
                  <a:lnTo>
                    <a:pt x="57" y="10"/>
                  </a:lnTo>
                  <a:lnTo>
                    <a:pt x="58" y="9"/>
                  </a:lnTo>
                  <a:lnTo>
                    <a:pt x="59" y="6"/>
                  </a:lnTo>
                  <a:lnTo>
                    <a:pt x="58" y="2"/>
                  </a:lnTo>
                  <a:lnTo>
                    <a:pt x="55" y="0"/>
                  </a:lnTo>
                  <a:lnTo>
                    <a:pt x="53" y="0"/>
                  </a:lnTo>
                  <a:lnTo>
                    <a:pt x="50" y="0"/>
                  </a:lnTo>
                  <a:lnTo>
                    <a:pt x="50"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0" name="Freeform 719">
              <a:extLst>
                <a:ext uri="{FF2B5EF4-FFF2-40B4-BE49-F238E27FC236}">
                  <a16:creationId xmlns:a16="http://schemas.microsoft.com/office/drawing/2014/main" id="{359FEFEC-4577-8C78-8DF0-BA0C7F603984}"/>
                </a:ext>
              </a:extLst>
            </p:cNvPr>
            <p:cNvSpPr/>
            <p:nvPr/>
          </p:nvSpPr>
          <p:spPr bwMode="auto">
            <a:xfrm>
              <a:off x="2165351" y="3676650"/>
              <a:ext cx="20638" cy="23813"/>
            </a:xfrm>
            <a:custGeom>
              <a:avLst/>
              <a:gdLst/>
              <a:ahLst/>
              <a:cxnLst>
                <a:cxn ang="0">
                  <a:pos x="44" y="1"/>
                </a:cxn>
                <a:cxn ang="0">
                  <a:pos x="44" y="1"/>
                </a:cxn>
                <a:cxn ang="0">
                  <a:pos x="30" y="13"/>
                </a:cxn>
                <a:cxn ang="0">
                  <a:pos x="22" y="21"/>
                </a:cxn>
                <a:cxn ang="0">
                  <a:pos x="13" y="29"/>
                </a:cxn>
                <a:cxn ang="0">
                  <a:pos x="6" y="37"/>
                </a:cxn>
                <a:cxn ang="0">
                  <a:pos x="1" y="46"/>
                </a:cxn>
                <a:cxn ang="0">
                  <a:pos x="0" y="50"/>
                </a:cxn>
                <a:cxn ang="0">
                  <a:pos x="0" y="54"/>
                </a:cxn>
                <a:cxn ang="0">
                  <a:pos x="1" y="57"/>
                </a:cxn>
                <a:cxn ang="0">
                  <a:pos x="4" y="61"/>
                </a:cxn>
                <a:cxn ang="0">
                  <a:pos x="4" y="61"/>
                </a:cxn>
                <a:cxn ang="0">
                  <a:pos x="5" y="63"/>
                </a:cxn>
                <a:cxn ang="0">
                  <a:pos x="8" y="63"/>
                </a:cxn>
                <a:cxn ang="0">
                  <a:pos x="10" y="63"/>
                </a:cxn>
                <a:cxn ang="0">
                  <a:pos x="11" y="61"/>
                </a:cxn>
                <a:cxn ang="0">
                  <a:pos x="13" y="57"/>
                </a:cxn>
                <a:cxn ang="0">
                  <a:pos x="13" y="55"/>
                </a:cxn>
                <a:cxn ang="0">
                  <a:pos x="11" y="54"/>
                </a:cxn>
                <a:cxn ang="0">
                  <a:pos x="11" y="54"/>
                </a:cxn>
                <a:cxn ang="0">
                  <a:pos x="11" y="52"/>
                </a:cxn>
                <a:cxn ang="0">
                  <a:pos x="11" y="50"/>
                </a:cxn>
                <a:cxn ang="0">
                  <a:pos x="14" y="44"/>
                </a:cxn>
                <a:cxn ang="0">
                  <a:pos x="21" y="38"/>
                </a:cxn>
                <a:cxn ang="0">
                  <a:pos x="27" y="31"/>
                </a:cxn>
                <a:cxn ang="0">
                  <a:pos x="52" y="10"/>
                </a:cxn>
                <a:cxn ang="0">
                  <a:pos x="52" y="10"/>
                </a:cxn>
                <a:cxn ang="0">
                  <a:pos x="53" y="8"/>
                </a:cxn>
                <a:cxn ang="0">
                  <a:pos x="53" y="5"/>
                </a:cxn>
                <a:cxn ang="0">
                  <a:pos x="52" y="3"/>
                </a:cxn>
                <a:cxn ang="0">
                  <a:pos x="48" y="0"/>
                </a:cxn>
                <a:cxn ang="0">
                  <a:pos x="45" y="0"/>
                </a:cxn>
                <a:cxn ang="0">
                  <a:pos x="44" y="1"/>
                </a:cxn>
                <a:cxn ang="0">
                  <a:pos x="44" y="1"/>
                </a:cxn>
              </a:cxnLst>
              <a:rect l="0" t="0" r="r" b="b"/>
              <a:pathLst>
                <a:path w="53" h="63">
                  <a:moveTo>
                    <a:pt x="44" y="1"/>
                  </a:moveTo>
                  <a:lnTo>
                    <a:pt x="44" y="1"/>
                  </a:lnTo>
                  <a:lnTo>
                    <a:pt x="30" y="13"/>
                  </a:lnTo>
                  <a:lnTo>
                    <a:pt x="22" y="21"/>
                  </a:lnTo>
                  <a:lnTo>
                    <a:pt x="13" y="29"/>
                  </a:lnTo>
                  <a:lnTo>
                    <a:pt x="6" y="37"/>
                  </a:lnTo>
                  <a:lnTo>
                    <a:pt x="1" y="46"/>
                  </a:lnTo>
                  <a:lnTo>
                    <a:pt x="0" y="50"/>
                  </a:lnTo>
                  <a:lnTo>
                    <a:pt x="0" y="54"/>
                  </a:lnTo>
                  <a:lnTo>
                    <a:pt x="1" y="57"/>
                  </a:lnTo>
                  <a:lnTo>
                    <a:pt x="4" y="61"/>
                  </a:lnTo>
                  <a:lnTo>
                    <a:pt x="4" y="61"/>
                  </a:lnTo>
                  <a:lnTo>
                    <a:pt x="5" y="63"/>
                  </a:lnTo>
                  <a:lnTo>
                    <a:pt x="8" y="63"/>
                  </a:lnTo>
                  <a:lnTo>
                    <a:pt x="10" y="63"/>
                  </a:lnTo>
                  <a:lnTo>
                    <a:pt x="11" y="61"/>
                  </a:lnTo>
                  <a:lnTo>
                    <a:pt x="13" y="57"/>
                  </a:lnTo>
                  <a:lnTo>
                    <a:pt x="13" y="55"/>
                  </a:lnTo>
                  <a:lnTo>
                    <a:pt x="11" y="54"/>
                  </a:lnTo>
                  <a:lnTo>
                    <a:pt x="11" y="54"/>
                  </a:lnTo>
                  <a:lnTo>
                    <a:pt x="11" y="52"/>
                  </a:lnTo>
                  <a:lnTo>
                    <a:pt x="11" y="50"/>
                  </a:lnTo>
                  <a:lnTo>
                    <a:pt x="14" y="44"/>
                  </a:lnTo>
                  <a:lnTo>
                    <a:pt x="21" y="38"/>
                  </a:lnTo>
                  <a:lnTo>
                    <a:pt x="27" y="31"/>
                  </a:lnTo>
                  <a:lnTo>
                    <a:pt x="52" y="10"/>
                  </a:lnTo>
                  <a:lnTo>
                    <a:pt x="52" y="10"/>
                  </a:lnTo>
                  <a:lnTo>
                    <a:pt x="53" y="8"/>
                  </a:lnTo>
                  <a:lnTo>
                    <a:pt x="53" y="5"/>
                  </a:lnTo>
                  <a:lnTo>
                    <a:pt x="52" y="3"/>
                  </a:lnTo>
                  <a:lnTo>
                    <a:pt x="48" y="0"/>
                  </a:lnTo>
                  <a:lnTo>
                    <a:pt x="45" y="0"/>
                  </a:lnTo>
                  <a:lnTo>
                    <a:pt x="44" y="1"/>
                  </a:lnTo>
                  <a:lnTo>
                    <a:pt x="44"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1" name="Freeform 720">
              <a:extLst>
                <a:ext uri="{FF2B5EF4-FFF2-40B4-BE49-F238E27FC236}">
                  <a16:creationId xmlns:a16="http://schemas.microsoft.com/office/drawing/2014/main" id="{B55683D2-BD8C-4B33-34B2-8E339D689419}"/>
                </a:ext>
              </a:extLst>
            </p:cNvPr>
            <p:cNvSpPr/>
            <p:nvPr/>
          </p:nvSpPr>
          <p:spPr bwMode="auto">
            <a:xfrm>
              <a:off x="2176463" y="3671888"/>
              <a:ext cx="34925" cy="33338"/>
            </a:xfrm>
            <a:custGeom>
              <a:avLst/>
              <a:gdLst/>
              <a:ahLst/>
              <a:cxnLst>
                <a:cxn ang="0">
                  <a:pos x="77" y="3"/>
                </a:cxn>
                <a:cxn ang="0">
                  <a:pos x="77" y="3"/>
                </a:cxn>
                <a:cxn ang="0">
                  <a:pos x="65" y="13"/>
                </a:cxn>
                <a:cxn ang="0">
                  <a:pos x="53" y="22"/>
                </a:cxn>
                <a:cxn ang="0">
                  <a:pos x="31" y="42"/>
                </a:cxn>
                <a:cxn ang="0">
                  <a:pos x="31" y="42"/>
                </a:cxn>
                <a:cxn ang="0">
                  <a:pos x="22" y="50"/>
                </a:cxn>
                <a:cxn ang="0">
                  <a:pos x="14" y="59"/>
                </a:cxn>
                <a:cxn ang="0">
                  <a:pos x="6" y="68"/>
                </a:cxn>
                <a:cxn ang="0">
                  <a:pos x="1" y="79"/>
                </a:cxn>
                <a:cxn ang="0">
                  <a:pos x="1" y="79"/>
                </a:cxn>
                <a:cxn ang="0">
                  <a:pos x="0" y="81"/>
                </a:cxn>
                <a:cxn ang="0">
                  <a:pos x="1" y="84"/>
                </a:cxn>
                <a:cxn ang="0">
                  <a:pos x="2" y="85"/>
                </a:cxn>
                <a:cxn ang="0">
                  <a:pos x="4" y="85"/>
                </a:cxn>
                <a:cxn ang="0">
                  <a:pos x="9" y="85"/>
                </a:cxn>
                <a:cxn ang="0">
                  <a:pos x="10" y="84"/>
                </a:cxn>
                <a:cxn ang="0">
                  <a:pos x="12" y="83"/>
                </a:cxn>
                <a:cxn ang="0">
                  <a:pos x="12" y="83"/>
                </a:cxn>
                <a:cxn ang="0">
                  <a:pos x="14" y="76"/>
                </a:cxn>
                <a:cxn ang="0">
                  <a:pos x="18" y="71"/>
                </a:cxn>
                <a:cxn ang="0">
                  <a:pos x="27" y="60"/>
                </a:cxn>
                <a:cxn ang="0">
                  <a:pos x="38" y="50"/>
                </a:cxn>
                <a:cxn ang="0">
                  <a:pos x="48" y="42"/>
                </a:cxn>
                <a:cxn ang="0">
                  <a:pos x="48" y="42"/>
                </a:cxn>
                <a:cxn ang="0">
                  <a:pos x="57" y="35"/>
                </a:cxn>
                <a:cxn ang="0">
                  <a:pos x="67" y="28"/>
                </a:cxn>
                <a:cxn ang="0">
                  <a:pos x="85" y="11"/>
                </a:cxn>
                <a:cxn ang="0">
                  <a:pos x="85" y="11"/>
                </a:cxn>
                <a:cxn ang="0">
                  <a:pos x="86" y="8"/>
                </a:cxn>
                <a:cxn ang="0">
                  <a:pos x="86" y="7"/>
                </a:cxn>
                <a:cxn ang="0">
                  <a:pos x="85" y="3"/>
                </a:cxn>
                <a:cxn ang="0">
                  <a:pos x="81" y="0"/>
                </a:cxn>
                <a:cxn ang="0">
                  <a:pos x="78" y="1"/>
                </a:cxn>
                <a:cxn ang="0">
                  <a:pos x="77" y="3"/>
                </a:cxn>
                <a:cxn ang="0">
                  <a:pos x="77" y="3"/>
                </a:cxn>
              </a:cxnLst>
              <a:rect l="0" t="0" r="r" b="b"/>
              <a:pathLst>
                <a:path w="86" h="85">
                  <a:moveTo>
                    <a:pt x="77" y="3"/>
                  </a:moveTo>
                  <a:lnTo>
                    <a:pt x="77" y="3"/>
                  </a:lnTo>
                  <a:lnTo>
                    <a:pt x="65" y="13"/>
                  </a:lnTo>
                  <a:lnTo>
                    <a:pt x="53" y="22"/>
                  </a:lnTo>
                  <a:lnTo>
                    <a:pt x="31" y="42"/>
                  </a:lnTo>
                  <a:lnTo>
                    <a:pt x="31" y="42"/>
                  </a:lnTo>
                  <a:lnTo>
                    <a:pt x="22" y="50"/>
                  </a:lnTo>
                  <a:lnTo>
                    <a:pt x="14" y="59"/>
                  </a:lnTo>
                  <a:lnTo>
                    <a:pt x="6" y="68"/>
                  </a:lnTo>
                  <a:lnTo>
                    <a:pt x="1" y="79"/>
                  </a:lnTo>
                  <a:lnTo>
                    <a:pt x="1" y="79"/>
                  </a:lnTo>
                  <a:lnTo>
                    <a:pt x="0" y="81"/>
                  </a:lnTo>
                  <a:lnTo>
                    <a:pt x="1" y="84"/>
                  </a:lnTo>
                  <a:lnTo>
                    <a:pt x="2" y="85"/>
                  </a:lnTo>
                  <a:lnTo>
                    <a:pt x="4" y="85"/>
                  </a:lnTo>
                  <a:lnTo>
                    <a:pt x="9" y="85"/>
                  </a:lnTo>
                  <a:lnTo>
                    <a:pt x="10" y="84"/>
                  </a:lnTo>
                  <a:lnTo>
                    <a:pt x="12" y="83"/>
                  </a:lnTo>
                  <a:lnTo>
                    <a:pt x="12" y="83"/>
                  </a:lnTo>
                  <a:lnTo>
                    <a:pt x="14" y="76"/>
                  </a:lnTo>
                  <a:lnTo>
                    <a:pt x="18" y="71"/>
                  </a:lnTo>
                  <a:lnTo>
                    <a:pt x="27" y="60"/>
                  </a:lnTo>
                  <a:lnTo>
                    <a:pt x="38" y="50"/>
                  </a:lnTo>
                  <a:lnTo>
                    <a:pt x="48" y="42"/>
                  </a:lnTo>
                  <a:lnTo>
                    <a:pt x="48" y="42"/>
                  </a:lnTo>
                  <a:lnTo>
                    <a:pt x="57" y="35"/>
                  </a:lnTo>
                  <a:lnTo>
                    <a:pt x="67" y="28"/>
                  </a:lnTo>
                  <a:lnTo>
                    <a:pt x="85" y="11"/>
                  </a:lnTo>
                  <a:lnTo>
                    <a:pt x="85" y="11"/>
                  </a:lnTo>
                  <a:lnTo>
                    <a:pt x="86" y="8"/>
                  </a:lnTo>
                  <a:lnTo>
                    <a:pt x="86" y="7"/>
                  </a:lnTo>
                  <a:lnTo>
                    <a:pt x="85" y="3"/>
                  </a:lnTo>
                  <a:lnTo>
                    <a:pt x="81" y="0"/>
                  </a:lnTo>
                  <a:lnTo>
                    <a:pt x="78" y="1"/>
                  </a:lnTo>
                  <a:lnTo>
                    <a:pt x="77" y="3"/>
                  </a:lnTo>
                  <a:lnTo>
                    <a:pt x="77"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2" name="Freeform 721">
              <a:extLst>
                <a:ext uri="{FF2B5EF4-FFF2-40B4-BE49-F238E27FC236}">
                  <a16:creationId xmlns:a16="http://schemas.microsoft.com/office/drawing/2014/main" id="{D13AAE9F-1D97-42BD-FD46-47F13DAD712C}"/>
                </a:ext>
              </a:extLst>
            </p:cNvPr>
            <p:cNvSpPr/>
            <p:nvPr/>
          </p:nvSpPr>
          <p:spPr bwMode="auto">
            <a:xfrm>
              <a:off x="2200276" y="3676650"/>
              <a:ext cx="26988" cy="26988"/>
            </a:xfrm>
            <a:custGeom>
              <a:avLst/>
              <a:gdLst/>
              <a:ahLst/>
              <a:cxnLst>
                <a:cxn ang="0">
                  <a:pos x="59" y="1"/>
                </a:cxn>
                <a:cxn ang="0">
                  <a:pos x="59" y="1"/>
                </a:cxn>
                <a:cxn ang="0">
                  <a:pos x="51" y="9"/>
                </a:cxn>
                <a:cxn ang="0">
                  <a:pos x="42" y="16"/>
                </a:cxn>
                <a:cxn ang="0">
                  <a:pos x="25" y="27"/>
                </a:cxn>
                <a:cxn ang="0">
                  <a:pos x="17" y="34"/>
                </a:cxn>
                <a:cxn ang="0">
                  <a:pos x="11" y="42"/>
                </a:cxn>
                <a:cxn ang="0">
                  <a:pos x="4" y="51"/>
                </a:cxn>
                <a:cxn ang="0">
                  <a:pos x="0" y="61"/>
                </a:cxn>
                <a:cxn ang="0">
                  <a:pos x="0" y="61"/>
                </a:cxn>
                <a:cxn ang="0">
                  <a:pos x="0" y="64"/>
                </a:cxn>
                <a:cxn ang="0">
                  <a:pos x="2" y="67"/>
                </a:cxn>
                <a:cxn ang="0">
                  <a:pos x="4" y="68"/>
                </a:cxn>
                <a:cxn ang="0">
                  <a:pos x="7" y="69"/>
                </a:cxn>
                <a:cxn ang="0">
                  <a:pos x="12" y="69"/>
                </a:cxn>
                <a:cxn ang="0">
                  <a:pos x="12" y="69"/>
                </a:cxn>
                <a:cxn ang="0">
                  <a:pos x="15" y="68"/>
                </a:cxn>
                <a:cxn ang="0">
                  <a:pos x="16" y="67"/>
                </a:cxn>
                <a:cxn ang="0">
                  <a:pos x="17" y="64"/>
                </a:cxn>
                <a:cxn ang="0">
                  <a:pos x="17" y="60"/>
                </a:cxn>
                <a:cxn ang="0">
                  <a:pos x="15" y="57"/>
                </a:cxn>
                <a:cxn ang="0">
                  <a:pos x="15" y="57"/>
                </a:cxn>
                <a:cxn ang="0">
                  <a:pos x="19" y="50"/>
                </a:cxn>
                <a:cxn ang="0">
                  <a:pos x="24" y="43"/>
                </a:cxn>
                <a:cxn ang="0">
                  <a:pos x="30" y="37"/>
                </a:cxn>
                <a:cxn ang="0">
                  <a:pos x="38" y="31"/>
                </a:cxn>
                <a:cxn ang="0">
                  <a:pos x="54" y="21"/>
                </a:cxn>
                <a:cxn ang="0">
                  <a:pos x="61" y="16"/>
                </a:cxn>
                <a:cxn ang="0">
                  <a:pos x="67" y="10"/>
                </a:cxn>
                <a:cxn ang="0">
                  <a:pos x="67" y="10"/>
                </a:cxn>
                <a:cxn ang="0">
                  <a:pos x="68" y="8"/>
                </a:cxn>
                <a:cxn ang="0">
                  <a:pos x="70" y="5"/>
                </a:cxn>
                <a:cxn ang="0">
                  <a:pos x="67" y="3"/>
                </a:cxn>
                <a:cxn ang="0">
                  <a:pos x="63" y="0"/>
                </a:cxn>
                <a:cxn ang="0">
                  <a:pos x="62" y="0"/>
                </a:cxn>
                <a:cxn ang="0">
                  <a:pos x="59" y="1"/>
                </a:cxn>
                <a:cxn ang="0">
                  <a:pos x="59" y="1"/>
                </a:cxn>
              </a:cxnLst>
              <a:rect l="0" t="0" r="r" b="b"/>
              <a:pathLst>
                <a:path w="70" h="69">
                  <a:moveTo>
                    <a:pt x="59" y="1"/>
                  </a:moveTo>
                  <a:lnTo>
                    <a:pt x="59" y="1"/>
                  </a:lnTo>
                  <a:lnTo>
                    <a:pt x="51" y="9"/>
                  </a:lnTo>
                  <a:lnTo>
                    <a:pt x="42" y="16"/>
                  </a:lnTo>
                  <a:lnTo>
                    <a:pt x="25" y="27"/>
                  </a:lnTo>
                  <a:lnTo>
                    <a:pt x="17" y="34"/>
                  </a:lnTo>
                  <a:lnTo>
                    <a:pt x="11" y="42"/>
                  </a:lnTo>
                  <a:lnTo>
                    <a:pt x="4" y="51"/>
                  </a:lnTo>
                  <a:lnTo>
                    <a:pt x="0" y="61"/>
                  </a:lnTo>
                  <a:lnTo>
                    <a:pt x="0" y="61"/>
                  </a:lnTo>
                  <a:lnTo>
                    <a:pt x="0" y="64"/>
                  </a:lnTo>
                  <a:lnTo>
                    <a:pt x="2" y="67"/>
                  </a:lnTo>
                  <a:lnTo>
                    <a:pt x="4" y="68"/>
                  </a:lnTo>
                  <a:lnTo>
                    <a:pt x="7" y="69"/>
                  </a:lnTo>
                  <a:lnTo>
                    <a:pt x="12" y="69"/>
                  </a:lnTo>
                  <a:lnTo>
                    <a:pt x="12" y="69"/>
                  </a:lnTo>
                  <a:lnTo>
                    <a:pt x="15" y="68"/>
                  </a:lnTo>
                  <a:lnTo>
                    <a:pt x="16" y="67"/>
                  </a:lnTo>
                  <a:lnTo>
                    <a:pt x="17" y="64"/>
                  </a:lnTo>
                  <a:lnTo>
                    <a:pt x="17" y="60"/>
                  </a:lnTo>
                  <a:lnTo>
                    <a:pt x="15" y="57"/>
                  </a:lnTo>
                  <a:lnTo>
                    <a:pt x="15" y="57"/>
                  </a:lnTo>
                  <a:lnTo>
                    <a:pt x="19" y="50"/>
                  </a:lnTo>
                  <a:lnTo>
                    <a:pt x="24" y="43"/>
                  </a:lnTo>
                  <a:lnTo>
                    <a:pt x="30" y="37"/>
                  </a:lnTo>
                  <a:lnTo>
                    <a:pt x="38" y="31"/>
                  </a:lnTo>
                  <a:lnTo>
                    <a:pt x="54" y="21"/>
                  </a:lnTo>
                  <a:lnTo>
                    <a:pt x="61" y="16"/>
                  </a:lnTo>
                  <a:lnTo>
                    <a:pt x="67" y="10"/>
                  </a:lnTo>
                  <a:lnTo>
                    <a:pt x="67" y="10"/>
                  </a:lnTo>
                  <a:lnTo>
                    <a:pt x="68" y="8"/>
                  </a:lnTo>
                  <a:lnTo>
                    <a:pt x="70" y="5"/>
                  </a:lnTo>
                  <a:lnTo>
                    <a:pt x="67" y="3"/>
                  </a:lnTo>
                  <a:lnTo>
                    <a:pt x="63" y="0"/>
                  </a:lnTo>
                  <a:lnTo>
                    <a:pt x="62" y="0"/>
                  </a:lnTo>
                  <a:lnTo>
                    <a:pt x="59" y="1"/>
                  </a:lnTo>
                  <a:lnTo>
                    <a:pt x="5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3" name="Freeform 722">
              <a:extLst>
                <a:ext uri="{FF2B5EF4-FFF2-40B4-BE49-F238E27FC236}">
                  <a16:creationId xmlns:a16="http://schemas.microsoft.com/office/drawing/2014/main" id="{13CCAD35-D587-DF42-E986-A892A0E12F56}"/>
                </a:ext>
              </a:extLst>
            </p:cNvPr>
            <p:cNvSpPr/>
            <p:nvPr/>
          </p:nvSpPr>
          <p:spPr bwMode="auto">
            <a:xfrm>
              <a:off x="2222501" y="3676650"/>
              <a:ext cx="25400" cy="31750"/>
            </a:xfrm>
            <a:custGeom>
              <a:avLst/>
              <a:gdLst/>
              <a:ahLst/>
              <a:cxnLst>
                <a:cxn ang="0">
                  <a:pos x="52" y="1"/>
                </a:cxn>
                <a:cxn ang="0">
                  <a:pos x="52" y="1"/>
                </a:cxn>
                <a:cxn ang="0">
                  <a:pos x="43" y="13"/>
                </a:cxn>
                <a:cxn ang="0">
                  <a:pos x="35" y="23"/>
                </a:cxn>
                <a:cxn ang="0">
                  <a:pos x="26" y="34"/>
                </a:cxn>
                <a:cxn ang="0">
                  <a:pos x="16" y="44"/>
                </a:cxn>
                <a:cxn ang="0">
                  <a:pos x="16" y="44"/>
                </a:cxn>
                <a:cxn ang="0">
                  <a:pos x="9" y="51"/>
                </a:cxn>
                <a:cxn ang="0">
                  <a:pos x="4" y="57"/>
                </a:cxn>
                <a:cxn ang="0">
                  <a:pos x="1" y="65"/>
                </a:cxn>
                <a:cxn ang="0">
                  <a:pos x="0" y="74"/>
                </a:cxn>
                <a:cxn ang="0">
                  <a:pos x="0" y="74"/>
                </a:cxn>
                <a:cxn ang="0">
                  <a:pos x="0" y="77"/>
                </a:cxn>
                <a:cxn ang="0">
                  <a:pos x="1" y="78"/>
                </a:cxn>
                <a:cxn ang="0">
                  <a:pos x="5" y="80"/>
                </a:cxn>
                <a:cxn ang="0">
                  <a:pos x="9" y="78"/>
                </a:cxn>
                <a:cxn ang="0">
                  <a:pos x="10" y="77"/>
                </a:cxn>
                <a:cxn ang="0">
                  <a:pos x="12" y="74"/>
                </a:cxn>
                <a:cxn ang="0">
                  <a:pos x="12" y="74"/>
                </a:cxn>
                <a:cxn ang="0">
                  <a:pos x="12" y="69"/>
                </a:cxn>
                <a:cxn ang="0">
                  <a:pos x="13" y="65"/>
                </a:cxn>
                <a:cxn ang="0">
                  <a:pos x="18" y="57"/>
                </a:cxn>
                <a:cxn ang="0">
                  <a:pos x="25" y="51"/>
                </a:cxn>
                <a:cxn ang="0">
                  <a:pos x="33" y="44"/>
                </a:cxn>
                <a:cxn ang="0">
                  <a:pos x="33" y="44"/>
                </a:cxn>
                <a:cxn ang="0">
                  <a:pos x="40" y="37"/>
                </a:cxn>
                <a:cxn ang="0">
                  <a:pos x="47" y="27"/>
                </a:cxn>
                <a:cxn ang="0">
                  <a:pos x="54" y="18"/>
                </a:cxn>
                <a:cxn ang="0">
                  <a:pos x="61" y="10"/>
                </a:cxn>
                <a:cxn ang="0">
                  <a:pos x="61" y="10"/>
                </a:cxn>
                <a:cxn ang="0">
                  <a:pos x="63" y="8"/>
                </a:cxn>
                <a:cxn ang="0">
                  <a:pos x="63" y="5"/>
                </a:cxn>
                <a:cxn ang="0">
                  <a:pos x="60" y="1"/>
                </a:cxn>
                <a:cxn ang="0">
                  <a:pos x="57" y="0"/>
                </a:cxn>
                <a:cxn ang="0">
                  <a:pos x="55" y="0"/>
                </a:cxn>
                <a:cxn ang="0">
                  <a:pos x="52" y="1"/>
                </a:cxn>
                <a:cxn ang="0">
                  <a:pos x="52" y="1"/>
                </a:cxn>
              </a:cxnLst>
              <a:rect l="0" t="0" r="r" b="b"/>
              <a:pathLst>
                <a:path w="63" h="80">
                  <a:moveTo>
                    <a:pt x="52" y="1"/>
                  </a:moveTo>
                  <a:lnTo>
                    <a:pt x="52" y="1"/>
                  </a:lnTo>
                  <a:lnTo>
                    <a:pt x="43" y="13"/>
                  </a:lnTo>
                  <a:lnTo>
                    <a:pt x="35" y="23"/>
                  </a:lnTo>
                  <a:lnTo>
                    <a:pt x="26" y="34"/>
                  </a:lnTo>
                  <a:lnTo>
                    <a:pt x="16" y="44"/>
                  </a:lnTo>
                  <a:lnTo>
                    <a:pt x="16" y="44"/>
                  </a:lnTo>
                  <a:lnTo>
                    <a:pt x="9" y="51"/>
                  </a:lnTo>
                  <a:lnTo>
                    <a:pt x="4" y="57"/>
                  </a:lnTo>
                  <a:lnTo>
                    <a:pt x="1" y="65"/>
                  </a:lnTo>
                  <a:lnTo>
                    <a:pt x="0" y="74"/>
                  </a:lnTo>
                  <a:lnTo>
                    <a:pt x="0" y="74"/>
                  </a:lnTo>
                  <a:lnTo>
                    <a:pt x="0" y="77"/>
                  </a:lnTo>
                  <a:lnTo>
                    <a:pt x="1" y="78"/>
                  </a:lnTo>
                  <a:lnTo>
                    <a:pt x="5" y="80"/>
                  </a:lnTo>
                  <a:lnTo>
                    <a:pt x="9" y="78"/>
                  </a:lnTo>
                  <a:lnTo>
                    <a:pt x="10" y="77"/>
                  </a:lnTo>
                  <a:lnTo>
                    <a:pt x="12" y="74"/>
                  </a:lnTo>
                  <a:lnTo>
                    <a:pt x="12" y="74"/>
                  </a:lnTo>
                  <a:lnTo>
                    <a:pt x="12" y="69"/>
                  </a:lnTo>
                  <a:lnTo>
                    <a:pt x="13" y="65"/>
                  </a:lnTo>
                  <a:lnTo>
                    <a:pt x="18" y="57"/>
                  </a:lnTo>
                  <a:lnTo>
                    <a:pt x="25" y="51"/>
                  </a:lnTo>
                  <a:lnTo>
                    <a:pt x="33" y="44"/>
                  </a:lnTo>
                  <a:lnTo>
                    <a:pt x="33" y="44"/>
                  </a:lnTo>
                  <a:lnTo>
                    <a:pt x="40" y="37"/>
                  </a:lnTo>
                  <a:lnTo>
                    <a:pt x="47" y="27"/>
                  </a:lnTo>
                  <a:lnTo>
                    <a:pt x="54" y="18"/>
                  </a:lnTo>
                  <a:lnTo>
                    <a:pt x="61" y="10"/>
                  </a:lnTo>
                  <a:lnTo>
                    <a:pt x="61" y="10"/>
                  </a:lnTo>
                  <a:lnTo>
                    <a:pt x="63" y="8"/>
                  </a:lnTo>
                  <a:lnTo>
                    <a:pt x="63" y="5"/>
                  </a:lnTo>
                  <a:lnTo>
                    <a:pt x="60" y="1"/>
                  </a:lnTo>
                  <a:lnTo>
                    <a:pt x="57" y="0"/>
                  </a:lnTo>
                  <a:lnTo>
                    <a:pt x="55" y="0"/>
                  </a:lnTo>
                  <a:lnTo>
                    <a:pt x="52" y="1"/>
                  </a:lnTo>
                  <a:lnTo>
                    <a:pt x="52"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4" name="Freeform 723">
              <a:extLst>
                <a:ext uri="{FF2B5EF4-FFF2-40B4-BE49-F238E27FC236}">
                  <a16:creationId xmlns:a16="http://schemas.microsoft.com/office/drawing/2014/main" id="{A600F4F5-042F-72B9-F858-058729520595}"/>
                </a:ext>
              </a:extLst>
            </p:cNvPr>
            <p:cNvSpPr/>
            <p:nvPr/>
          </p:nvSpPr>
          <p:spPr bwMode="auto">
            <a:xfrm>
              <a:off x="2238376" y="3681413"/>
              <a:ext cx="26988" cy="33338"/>
            </a:xfrm>
            <a:custGeom>
              <a:avLst/>
              <a:gdLst/>
              <a:ahLst/>
              <a:cxnLst>
                <a:cxn ang="0">
                  <a:pos x="59" y="1"/>
                </a:cxn>
                <a:cxn ang="0">
                  <a:pos x="59" y="1"/>
                </a:cxn>
                <a:cxn ang="0">
                  <a:pos x="42" y="18"/>
                </a:cxn>
                <a:cxn ang="0">
                  <a:pos x="26" y="36"/>
                </a:cxn>
                <a:cxn ang="0">
                  <a:pos x="18" y="45"/>
                </a:cxn>
                <a:cxn ang="0">
                  <a:pos x="12" y="56"/>
                </a:cxn>
                <a:cxn ang="0">
                  <a:pos x="5" y="66"/>
                </a:cxn>
                <a:cxn ang="0">
                  <a:pos x="1" y="78"/>
                </a:cxn>
                <a:cxn ang="0">
                  <a:pos x="1" y="78"/>
                </a:cxn>
                <a:cxn ang="0">
                  <a:pos x="0" y="81"/>
                </a:cxn>
                <a:cxn ang="0">
                  <a:pos x="1" y="82"/>
                </a:cxn>
                <a:cxn ang="0">
                  <a:pos x="3" y="83"/>
                </a:cxn>
                <a:cxn ang="0">
                  <a:pos x="4" y="85"/>
                </a:cxn>
                <a:cxn ang="0">
                  <a:pos x="9" y="85"/>
                </a:cxn>
                <a:cxn ang="0">
                  <a:pos x="11" y="83"/>
                </a:cxn>
                <a:cxn ang="0">
                  <a:pos x="12" y="81"/>
                </a:cxn>
                <a:cxn ang="0">
                  <a:pos x="12" y="81"/>
                </a:cxn>
                <a:cxn ang="0">
                  <a:pos x="17" y="70"/>
                </a:cxn>
                <a:cxn ang="0">
                  <a:pos x="22" y="61"/>
                </a:cxn>
                <a:cxn ang="0">
                  <a:pos x="29" y="51"/>
                </a:cxn>
                <a:cxn ang="0">
                  <a:pos x="35" y="43"/>
                </a:cxn>
                <a:cxn ang="0">
                  <a:pos x="51" y="26"/>
                </a:cxn>
                <a:cxn ang="0">
                  <a:pos x="68" y="9"/>
                </a:cxn>
                <a:cxn ang="0">
                  <a:pos x="68" y="9"/>
                </a:cxn>
                <a:cxn ang="0">
                  <a:pos x="69" y="8"/>
                </a:cxn>
                <a:cxn ang="0">
                  <a:pos x="69" y="5"/>
                </a:cxn>
                <a:cxn ang="0">
                  <a:pos x="67" y="1"/>
                </a:cxn>
                <a:cxn ang="0">
                  <a:pos x="64" y="0"/>
                </a:cxn>
                <a:cxn ang="0">
                  <a:pos x="62" y="0"/>
                </a:cxn>
                <a:cxn ang="0">
                  <a:pos x="59" y="1"/>
                </a:cxn>
                <a:cxn ang="0">
                  <a:pos x="59" y="1"/>
                </a:cxn>
              </a:cxnLst>
              <a:rect l="0" t="0" r="r" b="b"/>
              <a:pathLst>
                <a:path w="69" h="85">
                  <a:moveTo>
                    <a:pt x="59" y="1"/>
                  </a:moveTo>
                  <a:lnTo>
                    <a:pt x="59" y="1"/>
                  </a:lnTo>
                  <a:lnTo>
                    <a:pt x="42" y="18"/>
                  </a:lnTo>
                  <a:lnTo>
                    <a:pt x="26" y="36"/>
                  </a:lnTo>
                  <a:lnTo>
                    <a:pt x="18" y="45"/>
                  </a:lnTo>
                  <a:lnTo>
                    <a:pt x="12" y="56"/>
                  </a:lnTo>
                  <a:lnTo>
                    <a:pt x="5" y="66"/>
                  </a:lnTo>
                  <a:lnTo>
                    <a:pt x="1" y="78"/>
                  </a:lnTo>
                  <a:lnTo>
                    <a:pt x="1" y="78"/>
                  </a:lnTo>
                  <a:lnTo>
                    <a:pt x="0" y="81"/>
                  </a:lnTo>
                  <a:lnTo>
                    <a:pt x="1" y="82"/>
                  </a:lnTo>
                  <a:lnTo>
                    <a:pt x="3" y="83"/>
                  </a:lnTo>
                  <a:lnTo>
                    <a:pt x="4" y="85"/>
                  </a:lnTo>
                  <a:lnTo>
                    <a:pt x="9" y="85"/>
                  </a:lnTo>
                  <a:lnTo>
                    <a:pt x="11" y="83"/>
                  </a:lnTo>
                  <a:lnTo>
                    <a:pt x="12" y="81"/>
                  </a:lnTo>
                  <a:lnTo>
                    <a:pt x="12" y="81"/>
                  </a:lnTo>
                  <a:lnTo>
                    <a:pt x="17" y="70"/>
                  </a:lnTo>
                  <a:lnTo>
                    <a:pt x="22" y="61"/>
                  </a:lnTo>
                  <a:lnTo>
                    <a:pt x="29" y="51"/>
                  </a:lnTo>
                  <a:lnTo>
                    <a:pt x="35" y="43"/>
                  </a:lnTo>
                  <a:lnTo>
                    <a:pt x="51" y="26"/>
                  </a:lnTo>
                  <a:lnTo>
                    <a:pt x="68" y="9"/>
                  </a:lnTo>
                  <a:lnTo>
                    <a:pt x="68" y="9"/>
                  </a:lnTo>
                  <a:lnTo>
                    <a:pt x="69" y="8"/>
                  </a:lnTo>
                  <a:lnTo>
                    <a:pt x="69" y="5"/>
                  </a:lnTo>
                  <a:lnTo>
                    <a:pt x="67" y="1"/>
                  </a:lnTo>
                  <a:lnTo>
                    <a:pt x="64" y="0"/>
                  </a:lnTo>
                  <a:lnTo>
                    <a:pt x="62" y="0"/>
                  </a:lnTo>
                  <a:lnTo>
                    <a:pt x="59" y="1"/>
                  </a:lnTo>
                  <a:lnTo>
                    <a:pt x="5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5" name="Freeform 724">
              <a:extLst>
                <a:ext uri="{FF2B5EF4-FFF2-40B4-BE49-F238E27FC236}">
                  <a16:creationId xmlns:a16="http://schemas.microsoft.com/office/drawing/2014/main" id="{74CBA622-C855-7580-C093-52FAE1CA6075}"/>
                </a:ext>
              </a:extLst>
            </p:cNvPr>
            <p:cNvSpPr/>
            <p:nvPr/>
          </p:nvSpPr>
          <p:spPr bwMode="auto">
            <a:xfrm>
              <a:off x="2268538" y="3681413"/>
              <a:ext cx="28575" cy="33338"/>
            </a:xfrm>
            <a:custGeom>
              <a:avLst/>
              <a:gdLst/>
              <a:ahLst/>
              <a:cxnLst>
                <a:cxn ang="0">
                  <a:pos x="64" y="1"/>
                </a:cxn>
                <a:cxn ang="0">
                  <a:pos x="64" y="1"/>
                </a:cxn>
                <a:cxn ang="0">
                  <a:pos x="45" y="18"/>
                </a:cxn>
                <a:cxn ang="0">
                  <a:pos x="27" y="35"/>
                </a:cxn>
                <a:cxn ang="0">
                  <a:pos x="18" y="45"/>
                </a:cxn>
                <a:cxn ang="0">
                  <a:pos x="10" y="55"/>
                </a:cxn>
                <a:cxn ang="0">
                  <a:pos x="4" y="66"/>
                </a:cxn>
                <a:cxn ang="0">
                  <a:pos x="0" y="78"/>
                </a:cxn>
                <a:cxn ang="0">
                  <a:pos x="0" y="78"/>
                </a:cxn>
                <a:cxn ang="0">
                  <a:pos x="0" y="81"/>
                </a:cxn>
                <a:cxn ang="0">
                  <a:pos x="1" y="82"/>
                </a:cxn>
                <a:cxn ang="0">
                  <a:pos x="5" y="85"/>
                </a:cxn>
                <a:cxn ang="0">
                  <a:pos x="9" y="85"/>
                </a:cxn>
                <a:cxn ang="0">
                  <a:pos x="10" y="83"/>
                </a:cxn>
                <a:cxn ang="0">
                  <a:pos x="11" y="81"/>
                </a:cxn>
                <a:cxn ang="0">
                  <a:pos x="11" y="81"/>
                </a:cxn>
                <a:cxn ang="0">
                  <a:pos x="15" y="70"/>
                </a:cxn>
                <a:cxn ang="0">
                  <a:pos x="21" y="60"/>
                </a:cxn>
                <a:cxn ang="0">
                  <a:pos x="28" y="51"/>
                </a:cxn>
                <a:cxn ang="0">
                  <a:pos x="36" y="42"/>
                </a:cxn>
                <a:cxn ang="0">
                  <a:pos x="55" y="25"/>
                </a:cxn>
                <a:cxn ang="0">
                  <a:pos x="73" y="9"/>
                </a:cxn>
                <a:cxn ang="0">
                  <a:pos x="73" y="9"/>
                </a:cxn>
                <a:cxn ang="0">
                  <a:pos x="74" y="8"/>
                </a:cxn>
                <a:cxn ang="0">
                  <a:pos x="74" y="5"/>
                </a:cxn>
                <a:cxn ang="0">
                  <a:pos x="73" y="1"/>
                </a:cxn>
                <a:cxn ang="0">
                  <a:pos x="69" y="0"/>
                </a:cxn>
                <a:cxn ang="0">
                  <a:pos x="66" y="0"/>
                </a:cxn>
                <a:cxn ang="0">
                  <a:pos x="64" y="1"/>
                </a:cxn>
                <a:cxn ang="0">
                  <a:pos x="64" y="1"/>
                </a:cxn>
              </a:cxnLst>
              <a:rect l="0" t="0" r="r" b="b"/>
              <a:pathLst>
                <a:path w="74" h="85">
                  <a:moveTo>
                    <a:pt x="64" y="1"/>
                  </a:moveTo>
                  <a:lnTo>
                    <a:pt x="64" y="1"/>
                  </a:lnTo>
                  <a:lnTo>
                    <a:pt x="45" y="18"/>
                  </a:lnTo>
                  <a:lnTo>
                    <a:pt x="27" y="35"/>
                  </a:lnTo>
                  <a:lnTo>
                    <a:pt x="18" y="45"/>
                  </a:lnTo>
                  <a:lnTo>
                    <a:pt x="10" y="55"/>
                  </a:lnTo>
                  <a:lnTo>
                    <a:pt x="4" y="66"/>
                  </a:lnTo>
                  <a:lnTo>
                    <a:pt x="0" y="78"/>
                  </a:lnTo>
                  <a:lnTo>
                    <a:pt x="0" y="78"/>
                  </a:lnTo>
                  <a:lnTo>
                    <a:pt x="0" y="81"/>
                  </a:lnTo>
                  <a:lnTo>
                    <a:pt x="1" y="82"/>
                  </a:lnTo>
                  <a:lnTo>
                    <a:pt x="5" y="85"/>
                  </a:lnTo>
                  <a:lnTo>
                    <a:pt x="9" y="85"/>
                  </a:lnTo>
                  <a:lnTo>
                    <a:pt x="10" y="83"/>
                  </a:lnTo>
                  <a:lnTo>
                    <a:pt x="11" y="81"/>
                  </a:lnTo>
                  <a:lnTo>
                    <a:pt x="11" y="81"/>
                  </a:lnTo>
                  <a:lnTo>
                    <a:pt x="15" y="70"/>
                  </a:lnTo>
                  <a:lnTo>
                    <a:pt x="21" y="60"/>
                  </a:lnTo>
                  <a:lnTo>
                    <a:pt x="28" y="51"/>
                  </a:lnTo>
                  <a:lnTo>
                    <a:pt x="36" y="42"/>
                  </a:lnTo>
                  <a:lnTo>
                    <a:pt x="55" y="25"/>
                  </a:lnTo>
                  <a:lnTo>
                    <a:pt x="73" y="9"/>
                  </a:lnTo>
                  <a:lnTo>
                    <a:pt x="73" y="9"/>
                  </a:lnTo>
                  <a:lnTo>
                    <a:pt x="74" y="8"/>
                  </a:lnTo>
                  <a:lnTo>
                    <a:pt x="74" y="5"/>
                  </a:lnTo>
                  <a:lnTo>
                    <a:pt x="73" y="1"/>
                  </a:lnTo>
                  <a:lnTo>
                    <a:pt x="69" y="0"/>
                  </a:lnTo>
                  <a:lnTo>
                    <a:pt x="66" y="0"/>
                  </a:lnTo>
                  <a:lnTo>
                    <a:pt x="64" y="1"/>
                  </a:lnTo>
                  <a:lnTo>
                    <a:pt x="64"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6" name="Freeform 725">
              <a:extLst>
                <a:ext uri="{FF2B5EF4-FFF2-40B4-BE49-F238E27FC236}">
                  <a16:creationId xmlns:a16="http://schemas.microsoft.com/office/drawing/2014/main" id="{69B1B313-C6EC-BDE0-337E-71F651929B2D}"/>
                </a:ext>
              </a:extLst>
            </p:cNvPr>
            <p:cNvSpPr/>
            <p:nvPr/>
          </p:nvSpPr>
          <p:spPr bwMode="auto">
            <a:xfrm>
              <a:off x="2306638" y="3678238"/>
              <a:ext cx="33338" cy="31750"/>
            </a:xfrm>
            <a:custGeom>
              <a:avLst/>
              <a:gdLst/>
              <a:ahLst/>
              <a:cxnLst>
                <a:cxn ang="0">
                  <a:pos x="76" y="0"/>
                </a:cxn>
                <a:cxn ang="0">
                  <a:pos x="76" y="0"/>
                </a:cxn>
                <a:cxn ang="0">
                  <a:pos x="64" y="6"/>
                </a:cxn>
                <a:cxn ang="0">
                  <a:pos x="52" y="12"/>
                </a:cxn>
                <a:cxn ang="0">
                  <a:pos x="42" y="20"/>
                </a:cxn>
                <a:cxn ang="0">
                  <a:pos x="31" y="29"/>
                </a:cxn>
                <a:cxn ang="0">
                  <a:pos x="22" y="38"/>
                </a:cxn>
                <a:cxn ang="0">
                  <a:pos x="13" y="49"/>
                </a:cxn>
                <a:cxn ang="0">
                  <a:pos x="6" y="59"/>
                </a:cxn>
                <a:cxn ang="0">
                  <a:pos x="0" y="71"/>
                </a:cxn>
                <a:cxn ang="0">
                  <a:pos x="0" y="71"/>
                </a:cxn>
                <a:cxn ang="0">
                  <a:pos x="0" y="74"/>
                </a:cxn>
                <a:cxn ang="0">
                  <a:pos x="0" y="76"/>
                </a:cxn>
                <a:cxn ang="0">
                  <a:pos x="2" y="79"/>
                </a:cxn>
                <a:cxn ang="0">
                  <a:pos x="5" y="80"/>
                </a:cxn>
                <a:cxn ang="0">
                  <a:pos x="6" y="80"/>
                </a:cxn>
                <a:cxn ang="0">
                  <a:pos x="8" y="79"/>
                </a:cxn>
                <a:cxn ang="0">
                  <a:pos x="9" y="78"/>
                </a:cxn>
                <a:cxn ang="0">
                  <a:pos x="9" y="78"/>
                </a:cxn>
                <a:cxn ang="0">
                  <a:pos x="16" y="66"/>
                </a:cxn>
                <a:cxn ang="0">
                  <a:pos x="22" y="55"/>
                </a:cxn>
                <a:cxn ang="0">
                  <a:pos x="30" y="46"/>
                </a:cxn>
                <a:cxn ang="0">
                  <a:pos x="39" y="37"/>
                </a:cxn>
                <a:cxn ang="0">
                  <a:pos x="50" y="29"/>
                </a:cxn>
                <a:cxn ang="0">
                  <a:pos x="60" y="21"/>
                </a:cxn>
                <a:cxn ang="0">
                  <a:pos x="70" y="16"/>
                </a:cxn>
                <a:cxn ang="0">
                  <a:pos x="82" y="11"/>
                </a:cxn>
                <a:cxn ang="0">
                  <a:pos x="82" y="11"/>
                </a:cxn>
                <a:cxn ang="0">
                  <a:pos x="84" y="10"/>
                </a:cxn>
                <a:cxn ang="0">
                  <a:pos x="85" y="7"/>
                </a:cxn>
                <a:cxn ang="0">
                  <a:pos x="85" y="6"/>
                </a:cxn>
                <a:cxn ang="0">
                  <a:pos x="84" y="3"/>
                </a:cxn>
                <a:cxn ang="0">
                  <a:pos x="81" y="0"/>
                </a:cxn>
                <a:cxn ang="0">
                  <a:pos x="78" y="0"/>
                </a:cxn>
                <a:cxn ang="0">
                  <a:pos x="76" y="0"/>
                </a:cxn>
                <a:cxn ang="0">
                  <a:pos x="76" y="0"/>
                </a:cxn>
              </a:cxnLst>
              <a:rect l="0" t="0" r="r" b="b"/>
              <a:pathLst>
                <a:path w="85" h="80">
                  <a:moveTo>
                    <a:pt x="76" y="0"/>
                  </a:moveTo>
                  <a:lnTo>
                    <a:pt x="76" y="0"/>
                  </a:lnTo>
                  <a:lnTo>
                    <a:pt x="64" y="6"/>
                  </a:lnTo>
                  <a:lnTo>
                    <a:pt x="52" y="12"/>
                  </a:lnTo>
                  <a:lnTo>
                    <a:pt x="42" y="20"/>
                  </a:lnTo>
                  <a:lnTo>
                    <a:pt x="31" y="29"/>
                  </a:lnTo>
                  <a:lnTo>
                    <a:pt x="22" y="38"/>
                  </a:lnTo>
                  <a:lnTo>
                    <a:pt x="13" y="49"/>
                  </a:lnTo>
                  <a:lnTo>
                    <a:pt x="6" y="59"/>
                  </a:lnTo>
                  <a:lnTo>
                    <a:pt x="0" y="71"/>
                  </a:lnTo>
                  <a:lnTo>
                    <a:pt x="0" y="71"/>
                  </a:lnTo>
                  <a:lnTo>
                    <a:pt x="0" y="74"/>
                  </a:lnTo>
                  <a:lnTo>
                    <a:pt x="0" y="76"/>
                  </a:lnTo>
                  <a:lnTo>
                    <a:pt x="2" y="79"/>
                  </a:lnTo>
                  <a:lnTo>
                    <a:pt x="5" y="80"/>
                  </a:lnTo>
                  <a:lnTo>
                    <a:pt x="6" y="80"/>
                  </a:lnTo>
                  <a:lnTo>
                    <a:pt x="8" y="79"/>
                  </a:lnTo>
                  <a:lnTo>
                    <a:pt x="9" y="78"/>
                  </a:lnTo>
                  <a:lnTo>
                    <a:pt x="9" y="78"/>
                  </a:lnTo>
                  <a:lnTo>
                    <a:pt x="16" y="66"/>
                  </a:lnTo>
                  <a:lnTo>
                    <a:pt x="22" y="55"/>
                  </a:lnTo>
                  <a:lnTo>
                    <a:pt x="30" y="46"/>
                  </a:lnTo>
                  <a:lnTo>
                    <a:pt x="39" y="37"/>
                  </a:lnTo>
                  <a:lnTo>
                    <a:pt x="50" y="29"/>
                  </a:lnTo>
                  <a:lnTo>
                    <a:pt x="60" y="21"/>
                  </a:lnTo>
                  <a:lnTo>
                    <a:pt x="70" y="16"/>
                  </a:lnTo>
                  <a:lnTo>
                    <a:pt x="82" y="11"/>
                  </a:lnTo>
                  <a:lnTo>
                    <a:pt x="82" y="11"/>
                  </a:lnTo>
                  <a:lnTo>
                    <a:pt x="84" y="10"/>
                  </a:lnTo>
                  <a:lnTo>
                    <a:pt x="85" y="7"/>
                  </a:lnTo>
                  <a:lnTo>
                    <a:pt x="85" y="6"/>
                  </a:lnTo>
                  <a:lnTo>
                    <a:pt x="84" y="3"/>
                  </a:lnTo>
                  <a:lnTo>
                    <a:pt x="81" y="0"/>
                  </a:lnTo>
                  <a:lnTo>
                    <a:pt x="78" y="0"/>
                  </a:lnTo>
                  <a:lnTo>
                    <a:pt x="76" y="0"/>
                  </a:lnTo>
                  <a:lnTo>
                    <a:pt x="76"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7" name="Freeform 726">
              <a:extLst>
                <a:ext uri="{FF2B5EF4-FFF2-40B4-BE49-F238E27FC236}">
                  <a16:creationId xmlns:a16="http://schemas.microsoft.com/office/drawing/2014/main" id="{D549E7C6-BAC4-BBB1-F635-A16FF4618CC3}"/>
                </a:ext>
              </a:extLst>
            </p:cNvPr>
            <p:cNvSpPr/>
            <p:nvPr/>
          </p:nvSpPr>
          <p:spPr bwMode="auto">
            <a:xfrm>
              <a:off x="2336801" y="3681413"/>
              <a:ext cx="23813" cy="28575"/>
            </a:xfrm>
            <a:custGeom>
              <a:avLst/>
              <a:gdLst/>
              <a:ahLst/>
              <a:cxnLst>
                <a:cxn ang="0">
                  <a:pos x="54" y="1"/>
                </a:cxn>
                <a:cxn ang="0">
                  <a:pos x="54" y="1"/>
                </a:cxn>
                <a:cxn ang="0">
                  <a:pos x="35" y="22"/>
                </a:cxn>
                <a:cxn ang="0">
                  <a:pos x="25" y="31"/>
                </a:cxn>
                <a:cxn ang="0">
                  <a:pos x="14" y="40"/>
                </a:cxn>
                <a:cxn ang="0">
                  <a:pos x="14" y="40"/>
                </a:cxn>
                <a:cxn ang="0">
                  <a:pos x="12" y="43"/>
                </a:cxn>
                <a:cxn ang="0">
                  <a:pos x="11" y="45"/>
                </a:cxn>
                <a:cxn ang="0">
                  <a:pos x="9" y="52"/>
                </a:cxn>
                <a:cxn ang="0">
                  <a:pos x="9" y="52"/>
                </a:cxn>
                <a:cxn ang="0">
                  <a:pos x="1" y="65"/>
                </a:cxn>
                <a:cxn ang="0">
                  <a:pos x="1" y="65"/>
                </a:cxn>
                <a:cxn ang="0">
                  <a:pos x="0" y="68"/>
                </a:cxn>
                <a:cxn ang="0">
                  <a:pos x="0" y="69"/>
                </a:cxn>
                <a:cxn ang="0">
                  <a:pos x="3" y="73"/>
                </a:cxn>
                <a:cxn ang="0">
                  <a:pos x="7" y="73"/>
                </a:cxn>
                <a:cxn ang="0">
                  <a:pos x="9" y="73"/>
                </a:cxn>
                <a:cxn ang="0">
                  <a:pos x="11" y="72"/>
                </a:cxn>
                <a:cxn ang="0">
                  <a:pos x="11" y="72"/>
                </a:cxn>
                <a:cxn ang="0">
                  <a:pos x="17" y="60"/>
                </a:cxn>
                <a:cxn ang="0">
                  <a:pos x="20" y="55"/>
                </a:cxn>
                <a:cxn ang="0">
                  <a:pos x="22" y="48"/>
                </a:cxn>
                <a:cxn ang="0">
                  <a:pos x="22" y="48"/>
                </a:cxn>
                <a:cxn ang="0">
                  <a:pos x="33" y="39"/>
                </a:cxn>
                <a:cxn ang="0">
                  <a:pos x="42" y="30"/>
                </a:cxn>
                <a:cxn ang="0">
                  <a:pos x="62" y="9"/>
                </a:cxn>
                <a:cxn ang="0">
                  <a:pos x="62" y="9"/>
                </a:cxn>
                <a:cxn ang="0">
                  <a:pos x="63" y="8"/>
                </a:cxn>
                <a:cxn ang="0">
                  <a:pos x="63" y="5"/>
                </a:cxn>
                <a:cxn ang="0">
                  <a:pos x="62" y="1"/>
                </a:cxn>
                <a:cxn ang="0">
                  <a:pos x="58" y="0"/>
                </a:cxn>
                <a:cxn ang="0">
                  <a:pos x="55" y="0"/>
                </a:cxn>
                <a:cxn ang="0">
                  <a:pos x="54" y="1"/>
                </a:cxn>
                <a:cxn ang="0">
                  <a:pos x="54" y="1"/>
                </a:cxn>
              </a:cxnLst>
              <a:rect l="0" t="0" r="r" b="b"/>
              <a:pathLst>
                <a:path w="63" h="73">
                  <a:moveTo>
                    <a:pt x="54" y="1"/>
                  </a:moveTo>
                  <a:lnTo>
                    <a:pt x="54" y="1"/>
                  </a:lnTo>
                  <a:lnTo>
                    <a:pt x="35" y="22"/>
                  </a:lnTo>
                  <a:lnTo>
                    <a:pt x="25" y="31"/>
                  </a:lnTo>
                  <a:lnTo>
                    <a:pt x="14" y="40"/>
                  </a:lnTo>
                  <a:lnTo>
                    <a:pt x="14" y="40"/>
                  </a:lnTo>
                  <a:lnTo>
                    <a:pt x="12" y="43"/>
                  </a:lnTo>
                  <a:lnTo>
                    <a:pt x="11" y="45"/>
                  </a:lnTo>
                  <a:lnTo>
                    <a:pt x="9" y="52"/>
                  </a:lnTo>
                  <a:lnTo>
                    <a:pt x="9" y="52"/>
                  </a:lnTo>
                  <a:lnTo>
                    <a:pt x="1" y="65"/>
                  </a:lnTo>
                  <a:lnTo>
                    <a:pt x="1" y="65"/>
                  </a:lnTo>
                  <a:lnTo>
                    <a:pt x="0" y="68"/>
                  </a:lnTo>
                  <a:lnTo>
                    <a:pt x="0" y="69"/>
                  </a:lnTo>
                  <a:lnTo>
                    <a:pt x="3" y="73"/>
                  </a:lnTo>
                  <a:lnTo>
                    <a:pt x="7" y="73"/>
                  </a:lnTo>
                  <a:lnTo>
                    <a:pt x="9" y="73"/>
                  </a:lnTo>
                  <a:lnTo>
                    <a:pt x="11" y="72"/>
                  </a:lnTo>
                  <a:lnTo>
                    <a:pt x="11" y="72"/>
                  </a:lnTo>
                  <a:lnTo>
                    <a:pt x="17" y="60"/>
                  </a:lnTo>
                  <a:lnTo>
                    <a:pt x="20" y="55"/>
                  </a:lnTo>
                  <a:lnTo>
                    <a:pt x="22" y="48"/>
                  </a:lnTo>
                  <a:lnTo>
                    <a:pt x="22" y="48"/>
                  </a:lnTo>
                  <a:lnTo>
                    <a:pt x="33" y="39"/>
                  </a:lnTo>
                  <a:lnTo>
                    <a:pt x="42" y="30"/>
                  </a:lnTo>
                  <a:lnTo>
                    <a:pt x="62" y="9"/>
                  </a:lnTo>
                  <a:lnTo>
                    <a:pt x="62" y="9"/>
                  </a:lnTo>
                  <a:lnTo>
                    <a:pt x="63" y="8"/>
                  </a:lnTo>
                  <a:lnTo>
                    <a:pt x="63" y="5"/>
                  </a:lnTo>
                  <a:lnTo>
                    <a:pt x="62" y="1"/>
                  </a:lnTo>
                  <a:lnTo>
                    <a:pt x="58" y="0"/>
                  </a:lnTo>
                  <a:lnTo>
                    <a:pt x="55" y="0"/>
                  </a:lnTo>
                  <a:lnTo>
                    <a:pt x="54" y="1"/>
                  </a:lnTo>
                  <a:lnTo>
                    <a:pt x="54"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8" name="Freeform 727">
              <a:extLst>
                <a:ext uri="{FF2B5EF4-FFF2-40B4-BE49-F238E27FC236}">
                  <a16:creationId xmlns:a16="http://schemas.microsoft.com/office/drawing/2014/main" id="{6588E69C-CD13-D42C-BC60-62E2DE18F8F4}"/>
                </a:ext>
              </a:extLst>
            </p:cNvPr>
            <p:cNvSpPr/>
            <p:nvPr/>
          </p:nvSpPr>
          <p:spPr bwMode="auto">
            <a:xfrm>
              <a:off x="2366963" y="3676650"/>
              <a:ext cx="41275" cy="33338"/>
            </a:xfrm>
            <a:custGeom>
              <a:avLst/>
              <a:gdLst/>
              <a:ahLst/>
              <a:cxnLst>
                <a:cxn ang="0">
                  <a:pos x="94" y="1"/>
                </a:cxn>
                <a:cxn ang="0">
                  <a:pos x="94" y="1"/>
                </a:cxn>
                <a:cxn ang="0">
                  <a:pos x="82" y="8"/>
                </a:cxn>
                <a:cxn ang="0">
                  <a:pos x="69" y="13"/>
                </a:cxn>
                <a:cxn ang="0">
                  <a:pos x="56" y="20"/>
                </a:cxn>
                <a:cxn ang="0">
                  <a:pos x="46" y="27"/>
                </a:cxn>
                <a:cxn ang="0">
                  <a:pos x="46" y="27"/>
                </a:cxn>
                <a:cxn ang="0">
                  <a:pos x="34" y="39"/>
                </a:cxn>
                <a:cxn ang="0">
                  <a:pos x="23" y="51"/>
                </a:cxn>
                <a:cxn ang="0">
                  <a:pos x="13" y="64"/>
                </a:cxn>
                <a:cxn ang="0">
                  <a:pos x="1" y="76"/>
                </a:cxn>
                <a:cxn ang="0">
                  <a:pos x="1" y="76"/>
                </a:cxn>
                <a:cxn ang="0">
                  <a:pos x="0" y="78"/>
                </a:cxn>
                <a:cxn ang="0">
                  <a:pos x="0" y="80"/>
                </a:cxn>
                <a:cxn ang="0">
                  <a:pos x="2" y="84"/>
                </a:cxn>
                <a:cxn ang="0">
                  <a:pos x="5" y="86"/>
                </a:cxn>
                <a:cxn ang="0">
                  <a:pos x="8" y="85"/>
                </a:cxn>
                <a:cxn ang="0">
                  <a:pos x="10" y="84"/>
                </a:cxn>
                <a:cxn ang="0">
                  <a:pos x="10" y="84"/>
                </a:cxn>
                <a:cxn ang="0">
                  <a:pos x="29" y="64"/>
                </a:cxn>
                <a:cxn ang="0">
                  <a:pos x="46" y="43"/>
                </a:cxn>
                <a:cxn ang="0">
                  <a:pos x="46" y="43"/>
                </a:cxn>
                <a:cxn ang="0">
                  <a:pos x="51" y="38"/>
                </a:cxn>
                <a:cxn ang="0">
                  <a:pos x="57" y="33"/>
                </a:cxn>
                <a:cxn ang="0">
                  <a:pos x="72" y="25"/>
                </a:cxn>
                <a:cxn ang="0">
                  <a:pos x="86" y="18"/>
                </a:cxn>
                <a:cxn ang="0">
                  <a:pos x="101" y="10"/>
                </a:cxn>
                <a:cxn ang="0">
                  <a:pos x="101" y="10"/>
                </a:cxn>
                <a:cxn ang="0">
                  <a:pos x="102" y="9"/>
                </a:cxn>
                <a:cxn ang="0">
                  <a:pos x="103" y="6"/>
                </a:cxn>
                <a:cxn ang="0">
                  <a:pos x="102" y="3"/>
                </a:cxn>
                <a:cxn ang="0">
                  <a:pos x="99" y="0"/>
                </a:cxn>
                <a:cxn ang="0">
                  <a:pos x="97" y="0"/>
                </a:cxn>
                <a:cxn ang="0">
                  <a:pos x="94" y="1"/>
                </a:cxn>
                <a:cxn ang="0">
                  <a:pos x="94" y="1"/>
                </a:cxn>
              </a:cxnLst>
              <a:rect l="0" t="0" r="r" b="b"/>
              <a:pathLst>
                <a:path w="103" h="86">
                  <a:moveTo>
                    <a:pt x="94" y="1"/>
                  </a:moveTo>
                  <a:lnTo>
                    <a:pt x="94" y="1"/>
                  </a:lnTo>
                  <a:lnTo>
                    <a:pt x="82" y="8"/>
                  </a:lnTo>
                  <a:lnTo>
                    <a:pt x="69" y="13"/>
                  </a:lnTo>
                  <a:lnTo>
                    <a:pt x="56" y="20"/>
                  </a:lnTo>
                  <a:lnTo>
                    <a:pt x="46" y="27"/>
                  </a:lnTo>
                  <a:lnTo>
                    <a:pt x="46" y="27"/>
                  </a:lnTo>
                  <a:lnTo>
                    <a:pt x="34" y="39"/>
                  </a:lnTo>
                  <a:lnTo>
                    <a:pt x="23" y="51"/>
                  </a:lnTo>
                  <a:lnTo>
                    <a:pt x="13" y="64"/>
                  </a:lnTo>
                  <a:lnTo>
                    <a:pt x="1" y="76"/>
                  </a:lnTo>
                  <a:lnTo>
                    <a:pt x="1" y="76"/>
                  </a:lnTo>
                  <a:lnTo>
                    <a:pt x="0" y="78"/>
                  </a:lnTo>
                  <a:lnTo>
                    <a:pt x="0" y="80"/>
                  </a:lnTo>
                  <a:lnTo>
                    <a:pt x="2" y="84"/>
                  </a:lnTo>
                  <a:lnTo>
                    <a:pt x="5" y="86"/>
                  </a:lnTo>
                  <a:lnTo>
                    <a:pt x="8" y="85"/>
                  </a:lnTo>
                  <a:lnTo>
                    <a:pt x="10" y="84"/>
                  </a:lnTo>
                  <a:lnTo>
                    <a:pt x="10" y="84"/>
                  </a:lnTo>
                  <a:lnTo>
                    <a:pt x="29" y="64"/>
                  </a:lnTo>
                  <a:lnTo>
                    <a:pt x="46" y="43"/>
                  </a:lnTo>
                  <a:lnTo>
                    <a:pt x="46" y="43"/>
                  </a:lnTo>
                  <a:lnTo>
                    <a:pt x="51" y="38"/>
                  </a:lnTo>
                  <a:lnTo>
                    <a:pt x="57" y="33"/>
                  </a:lnTo>
                  <a:lnTo>
                    <a:pt x="72" y="25"/>
                  </a:lnTo>
                  <a:lnTo>
                    <a:pt x="86" y="18"/>
                  </a:lnTo>
                  <a:lnTo>
                    <a:pt x="101" y="10"/>
                  </a:lnTo>
                  <a:lnTo>
                    <a:pt x="101" y="10"/>
                  </a:lnTo>
                  <a:lnTo>
                    <a:pt x="102" y="9"/>
                  </a:lnTo>
                  <a:lnTo>
                    <a:pt x="103" y="6"/>
                  </a:lnTo>
                  <a:lnTo>
                    <a:pt x="102" y="3"/>
                  </a:lnTo>
                  <a:lnTo>
                    <a:pt x="99" y="0"/>
                  </a:lnTo>
                  <a:lnTo>
                    <a:pt x="97" y="0"/>
                  </a:lnTo>
                  <a:lnTo>
                    <a:pt x="94" y="1"/>
                  </a:lnTo>
                  <a:lnTo>
                    <a:pt x="94"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49" name="Freeform 728">
              <a:extLst>
                <a:ext uri="{FF2B5EF4-FFF2-40B4-BE49-F238E27FC236}">
                  <a16:creationId xmlns:a16="http://schemas.microsoft.com/office/drawing/2014/main" id="{FC3938DC-B6A0-BDB4-C0B9-6CA7ECAEB663}"/>
                </a:ext>
              </a:extLst>
            </p:cNvPr>
            <p:cNvSpPr/>
            <p:nvPr/>
          </p:nvSpPr>
          <p:spPr bwMode="auto">
            <a:xfrm>
              <a:off x="2403476" y="3678238"/>
              <a:ext cx="36513" cy="30163"/>
            </a:xfrm>
            <a:custGeom>
              <a:avLst/>
              <a:gdLst/>
              <a:ahLst/>
              <a:cxnLst>
                <a:cxn ang="0">
                  <a:pos x="83" y="0"/>
                </a:cxn>
                <a:cxn ang="0">
                  <a:pos x="83" y="0"/>
                </a:cxn>
                <a:cxn ang="0">
                  <a:pos x="68" y="10"/>
                </a:cxn>
                <a:cxn ang="0">
                  <a:pos x="53" y="19"/>
                </a:cxn>
                <a:cxn ang="0">
                  <a:pos x="24" y="38"/>
                </a:cxn>
                <a:cxn ang="0">
                  <a:pos x="24" y="38"/>
                </a:cxn>
                <a:cxn ang="0">
                  <a:pos x="16" y="44"/>
                </a:cxn>
                <a:cxn ang="0">
                  <a:pos x="8" y="50"/>
                </a:cxn>
                <a:cxn ang="0">
                  <a:pos x="3" y="58"/>
                </a:cxn>
                <a:cxn ang="0">
                  <a:pos x="2" y="63"/>
                </a:cxn>
                <a:cxn ang="0">
                  <a:pos x="0" y="68"/>
                </a:cxn>
                <a:cxn ang="0">
                  <a:pos x="0" y="68"/>
                </a:cxn>
                <a:cxn ang="0">
                  <a:pos x="0" y="71"/>
                </a:cxn>
                <a:cxn ang="0">
                  <a:pos x="2" y="72"/>
                </a:cxn>
                <a:cxn ang="0">
                  <a:pos x="3" y="74"/>
                </a:cxn>
                <a:cxn ang="0">
                  <a:pos x="6" y="74"/>
                </a:cxn>
                <a:cxn ang="0">
                  <a:pos x="10" y="72"/>
                </a:cxn>
                <a:cxn ang="0">
                  <a:pos x="11" y="71"/>
                </a:cxn>
                <a:cxn ang="0">
                  <a:pos x="12" y="68"/>
                </a:cxn>
                <a:cxn ang="0">
                  <a:pos x="12" y="68"/>
                </a:cxn>
                <a:cxn ang="0">
                  <a:pos x="14" y="63"/>
                </a:cxn>
                <a:cxn ang="0">
                  <a:pos x="16" y="58"/>
                </a:cxn>
                <a:cxn ang="0">
                  <a:pos x="20" y="54"/>
                </a:cxn>
                <a:cxn ang="0">
                  <a:pos x="25" y="50"/>
                </a:cxn>
                <a:cxn ang="0">
                  <a:pos x="37" y="42"/>
                </a:cxn>
                <a:cxn ang="0">
                  <a:pos x="46" y="37"/>
                </a:cxn>
                <a:cxn ang="0">
                  <a:pos x="46" y="37"/>
                </a:cxn>
                <a:cxn ang="0">
                  <a:pos x="67" y="23"/>
                </a:cxn>
                <a:cxn ang="0">
                  <a:pos x="89" y="11"/>
                </a:cxn>
                <a:cxn ang="0">
                  <a:pos x="89" y="11"/>
                </a:cxn>
                <a:cxn ang="0">
                  <a:pos x="91" y="10"/>
                </a:cxn>
                <a:cxn ang="0">
                  <a:pos x="92" y="7"/>
                </a:cxn>
                <a:cxn ang="0">
                  <a:pos x="91" y="3"/>
                </a:cxn>
                <a:cxn ang="0">
                  <a:pos x="88" y="0"/>
                </a:cxn>
                <a:cxn ang="0">
                  <a:pos x="85" y="0"/>
                </a:cxn>
                <a:cxn ang="0">
                  <a:pos x="83" y="0"/>
                </a:cxn>
                <a:cxn ang="0">
                  <a:pos x="83" y="0"/>
                </a:cxn>
              </a:cxnLst>
              <a:rect l="0" t="0" r="r" b="b"/>
              <a:pathLst>
                <a:path w="92" h="74">
                  <a:moveTo>
                    <a:pt x="83" y="0"/>
                  </a:moveTo>
                  <a:lnTo>
                    <a:pt x="83" y="0"/>
                  </a:lnTo>
                  <a:lnTo>
                    <a:pt x="68" y="10"/>
                  </a:lnTo>
                  <a:lnTo>
                    <a:pt x="53" y="19"/>
                  </a:lnTo>
                  <a:lnTo>
                    <a:pt x="24" y="38"/>
                  </a:lnTo>
                  <a:lnTo>
                    <a:pt x="24" y="38"/>
                  </a:lnTo>
                  <a:lnTo>
                    <a:pt x="16" y="44"/>
                  </a:lnTo>
                  <a:lnTo>
                    <a:pt x="8" y="50"/>
                  </a:lnTo>
                  <a:lnTo>
                    <a:pt x="3" y="58"/>
                  </a:lnTo>
                  <a:lnTo>
                    <a:pt x="2" y="63"/>
                  </a:lnTo>
                  <a:lnTo>
                    <a:pt x="0" y="68"/>
                  </a:lnTo>
                  <a:lnTo>
                    <a:pt x="0" y="68"/>
                  </a:lnTo>
                  <a:lnTo>
                    <a:pt x="0" y="71"/>
                  </a:lnTo>
                  <a:lnTo>
                    <a:pt x="2" y="72"/>
                  </a:lnTo>
                  <a:lnTo>
                    <a:pt x="3" y="74"/>
                  </a:lnTo>
                  <a:lnTo>
                    <a:pt x="6" y="74"/>
                  </a:lnTo>
                  <a:lnTo>
                    <a:pt x="10" y="72"/>
                  </a:lnTo>
                  <a:lnTo>
                    <a:pt x="11" y="71"/>
                  </a:lnTo>
                  <a:lnTo>
                    <a:pt x="12" y="68"/>
                  </a:lnTo>
                  <a:lnTo>
                    <a:pt x="12" y="68"/>
                  </a:lnTo>
                  <a:lnTo>
                    <a:pt x="14" y="63"/>
                  </a:lnTo>
                  <a:lnTo>
                    <a:pt x="16" y="58"/>
                  </a:lnTo>
                  <a:lnTo>
                    <a:pt x="20" y="54"/>
                  </a:lnTo>
                  <a:lnTo>
                    <a:pt x="25" y="50"/>
                  </a:lnTo>
                  <a:lnTo>
                    <a:pt x="37" y="42"/>
                  </a:lnTo>
                  <a:lnTo>
                    <a:pt x="46" y="37"/>
                  </a:lnTo>
                  <a:lnTo>
                    <a:pt x="46" y="37"/>
                  </a:lnTo>
                  <a:lnTo>
                    <a:pt x="67" y="23"/>
                  </a:lnTo>
                  <a:lnTo>
                    <a:pt x="89" y="11"/>
                  </a:lnTo>
                  <a:lnTo>
                    <a:pt x="89" y="11"/>
                  </a:lnTo>
                  <a:lnTo>
                    <a:pt x="91" y="10"/>
                  </a:lnTo>
                  <a:lnTo>
                    <a:pt x="92" y="7"/>
                  </a:lnTo>
                  <a:lnTo>
                    <a:pt x="91" y="3"/>
                  </a:lnTo>
                  <a:lnTo>
                    <a:pt x="88" y="0"/>
                  </a:lnTo>
                  <a:lnTo>
                    <a:pt x="85" y="0"/>
                  </a:lnTo>
                  <a:lnTo>
                    <a:pt x="83" y="0"/>
                  </a:lnTo>
                  <a:lnTo>
                    <a:pt x="83"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0" name="Freeform 729">
              <a:extLst>
                <a:ext uri="{FF2B5EF4-FFF2-40B4-BE49-F238E27FC236}">
                  <a16:creationId xmlns:a16="http://schemas.microsoft.com/office/drawing/2014/main" id="{2E11C470-B2E8-21ED-6CEB-0924A3C9974E}"/>
                </a:ext>
              </a:extLst>
            </p:cNvPr>
            <p:cNvSpPr/>
            <p:nvPr/>
          </p:nvSpPr>
          <p:spPr bwMode="auto">
            <a:xfrm>
              <a:off x="2427288" y="3678238"/>
              <a:ext cx="33338" cy="34925"/>
            </a:xfrm>
            <a:custGeom>
              <a:avLst/>
              <a:gdLst/>
              <a:ahLst/>
              <a:cxnLst>
                <a:cxn ang="0">
                  <a:pos x="75" y="4"/>
                </a:cxn>
                <a:cxn ang="0">
                  <a:pos x="75" y="4"/>
                </a:cxn>
                <a:cxn ang="0">
                  <a:pos x="71" y="10"/>
                </a:cxn>
                <a:cxn ang="0">
                  <a:pos x="67" y="15"/>
                </a:cxn>
                <a:cxn ang="0">
                  <a:pos x="58" y="24"/>
                </a:cxn>
                <a:cxn ang="0">
                  <a:pos x="47" y="32"/>
                </a:cxn>
                <a:cxn ang="0">
                  <a:pos x="38" y="40"/>
                </a:cxn>
                <a:cxn ang="0">
                  <a:pos x="38" y="40"/>
                </a:cxn>
                <a:cxn ang="0">
                  <a:pos x="1" y="76"/>
                </a:cxn>
                <a:cxn ang="0">
                  <a:pos x="1" y="76"/>
                </a:cxn>
                <a:cxn ang="0">
                  <a:pos x="0" y="78"/>
                </a:cxn>
                <a:cxn ang="0">
                  <a:pos x="0" y="80"/>
                </a:cxn>
                <a:cxn ang="0">
                  <a:pos x="1" y="84"/>
                </a:cxn>
                <a:cxn ang="0">
                  <a:pos x="5" y="85"/>
                </a:cxn>
                <a:cxn ang="0">
                  <a:pos x="8" y="85"/>
                </a:cxn>
                <a:cxn ang="0">
                  <a:pos x="9" y="84"/>
                </a:cxn>
                <a:cxn ang="0">
                  <a:pos x="9" y="84"/>
                </a:cxn>
                <a:cxn ang="0">
                  <a:pos x="30" y="62"/>
                </a:cxn>
                <a:cxn ang="0">
                  <a:pos x="52" y="41"/>
                </a:cxn>
                <a:cxn ang="0">
                  <a:pos x="52" y="41"/>
                </a:cxn>
                <a:cxn ang="0">
                  <a:pos x="61" y="33"/>
                </a:cxn>
                <a:cxn ang="0">
                  <a:pos x="71" y="27"/>
                </a:cxn>
                <a:cxn ang="0">
                  <a:pos x="78" y="17"/>
                </a:cxn>
                <a:cxn ang="0">
                  <a:pos x="82" y="14"/>
                </a:cxn>
                <a:cxn ang="0">
                  <a:pos x="85" y="7"/>
                </a:cxn>
                <a:cxn ang="0">
                  <a:pos x="85" y="7"/>
                </a:cxn>
                <a:cxn ang="0">
                  <a:pos x="85" y="4"/>
                </a:cxn>
                <a:cxn ang="0">
                  <a:pos x="85" y="3"/>
                </a:cxn>
                <a:cxn ang="0">
                  <a:pos x="84" y="2"/>
                </a:cxn>
                <a:cxn ang="0">
                  <a:pos x="81" y="0"/>
                </a:cxn>
                <a:cxn ang="0">
                  <a:pos x="77" y="0"/>
                </a:cxn>
                <a:cxn ang="0">
                  <a:pos x="76" y="2"/>
                </a:cxn>
                <a:cxn ang="0">
                  <a:pos x="75" y="4"/>
                </a:cxn>
                <a:cxn ang="0">
                  <a:pos x="75" y="4"/>
                </a:cxn>
              </a:cxnLst>
              <a:rect l="0" t="0" r="r" b="b"/>
              <a:pathLst>
                <a:path w="85" h="85">
                  <a:moveTo>
                    <a:pt x="75" y="4"/>
                  </a:moveTo>
                  <a:lnTo>
                    <a:pt x="75" y="4"/>
                  </a:lnTo>
                  <a:lnTo>
                    <a:pt x="71" y="10"/>
                  </a:lnTo>
                  <a:lnTo>
                    <a:pt x="67" y="15"/>
                  </a:lnTo>
                  <a:lnTo>
                    <a:pt x="58" y="24"/>
                  </a:lnTo>
                  <a:lnTo>
                    <a:pt x="47" y="32"/>
                  </a:lnTo>
                  <a:lnTo>
                    <a:pt x="38" y="40"/>
                  </a:lnTo>
                  <a:lnTo>
                    <a:pt x="38" y="40"/>
                  </a:lnTo>
                  <a:lnTo>
                    <a:pt x="1" y="76"/>
                  </a:lnTo>
                  <a:lnTo>
                    <a:pt x="1" y="76"/>
                  </a:lnTo>
                  <a:lnTo>
                    <a:pt x="0" y="78"/>
                  </a:lnTo>
                  <a:lnTo>
                    <a:pt x="0" y="80"/>
                  </a:lnTo>
                  <a:lnTo>
                    <a:pt x="1" y="84"/>
                  </a:lnTo>
                  <a:lnTo>
                    <a:pt x="5" y="85"/>
                  </a:lnTo>
                  <a:lnTo>
                    <a:pt x="8" y="85"/>
                  </a:lnTo>
                  <a:lnTo>
                    <a:pt x="9" y="84"/>
                  </a:lnTo>
                  <a:lnTo>
                    <a:pt x="9" y="84"/>
                  </a:lnTo>
                  <a:lnTo>
                    <a:pt x="30" y="62"/>
                  </a:lnTo>
                  <a:lnTo>
                    <a:pt x="52" y="41"/>
                  </a:lnTo>
                  <a:lnTo>
                    <a:pt x="52" y="41"/>
                  </a:lnTo>
                  <a:lnTo>
                    <a:pt x="61" y="33"/>
                  </a:lnTo>
                  <a:lnTo>
                    <a:pt x="71" y="27"/>
                  </a:lnTo>
                  <a:lnTo>
                    <a:pt x="78" y="17"/>
                  </a:lnTo>
                  <a:lnTo>
                    <a:pt x="82" y="14"/>
                  </a:lnTo>
                  <a:lnTo>
                    <a:pt x="85" y="7"/>
                  </a:lnTo>
                  <a:lnTo>
                    <a:pt x="85" y="7"/>
                  </a:lnTo>
                  <a:lnTo>
                    <a:pt x="85" y="4"/>
                  </a:lnTo>
                  <a:lnTo>
                    <a:pt x="85" y="3"/>
                  </a:lnTo>
                  <a:lnTo>
                    <a:pt x="84" y="2"/>
                  </a:lnTo>
                  <a:lnTo>
                    <a:pt x="81" y="0"/>
                  </a:lnTo>
                  <a:lnTo>
                    <a:pt x="77" y="0"/>
                  </a:lnTo>
                  <a:lnTo>
                    <a:pt x="76" y="2"/>
                  </a:lnTo>
                  <a:lnTo>
                    <a:pt x="75" y="4"/>
                  </a:lnTo>
                  <a:lnTo>
                    <a:pt x="75"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1" name="Freeform 730">
              <a:extLst>
                <a:ext uri="{FF2B5EF4-FFF2-40B4-BE49-F238E27FC236}">
                  <a16:creationId xmlns:a16="http://schemas.microsoft.com/office/drawing/2014/main" id="{95FB2A67-6EB7-FD08-971B-5F4EE52F8263}"/>
                </a:ext>
              </a:extLst>
            </p:cNvPr>
            <p:cNvSpPr/>
            <p:nvPr/>
          </p:nvSpPr>
          <p:spPr bwMode="auto">
            <a:xfrm>
              <a:off x="2451101" y="3686175"/>
              <a:ext cx="23813" cy="26988"/>
            </a:xfrm>
            <a:custGeom>
              <a:avLst/>
              <a:gdLst/>
              <a:ahLst/>
              <a:cxnLst>
                <a:cxn ang="0">
                  <a:pos x="47" y="2"/>
                </a:cxn>
                <a:cxn ang="0">
                  <a:pos x="47" y="2"/>
                </a:cxn>
                <a:cxn ang="0">
                  <a:pos x="34" y="15"/>
                </a:cxn>
                <a:cxn ang="0">
                  <a:pos x="21" y="29"/>
                </a:cxn>
                <a:cxn ang="0">
                  <a:pos x="10" y="44"/>
                </a:cxn>
                <a:cxn ang="0">
                  <a:pos x="0" y="59"/>
                </a:cxn>
                <a:cxn ang="0">
                  <a:pos x="0" y="59"/>
                </a:cxn>
                <a:cxn ang="0">
                  <a:pos x="0" y="62"/>
                </a:cxn>
                <a:cxn ang="0">
                  <a:pos x="0" y="65"/>
                </a:cxn>
                <a:cxn ang="0">
                  <a:pos x="2" y="67"/>
                </a:cxn>
                <a:cxn ang="0">
                  <a:pos x="6" y="68"/>
                </a:cxn>
                <a:cxn ang="0">
                  <a:pos x="9" y="67"/>
                </a:cxn>
                <a:cxn ang="0">
                  <a:pos x="10" y="66"/>
                </a:cxn>
                <a:cxn ang="0">
                  <a:pos x="10" y="66"/>
                </a:cxn>
                <a:cxn ang="0">
                  <a:pos x="19" y="50"/>
                </a:cxn>
                <a:cxn ang="0">
                  <a:pos x="30" y="36"/>
                </a:cxn>
                <a:cxn ang="0">
                  <a:pos x="42" y="23"/>
                </a:cxn>
                <a:cxn ang="0">
                  <a:pos x="55" y="10"/>
                </a:cxn>
                <a:cxn ang="0">
                  <a:pos x="55" y="10"/>
                </a:cxn>
                <a:cxn ang="0">
                  <a:pos x="56" y="8"/>
                </a:cxn>
                <a:cxn ang="0">
                  <a:pos x="56" y="6"/>
                </a:cxn>
                <a:cxn ang="0">
                  <a:pos x="55" y="2"/>
                </a:cxn>
                <a:cxn ang="0">
                  <a:pos x="51" y="0"/>
                </a:cxn>
                <a:cxn ang="0">
                  <a:pos x="48" y="0"/>
                </a:cxn>
                <a:cxn ang="0">
                  <a:pos x="47" y="2"/>
                </a:cxn>
                <a:cxn ang="0">
                  <a:pos x="47" y="2"/>
                </a:cxn>
              </a:cxnLst>
              <a:rect l="0" t="0" r="r" b="b"/>
              <a:pathLst>
                <a:path w="56" h="68">
                  <a:moveTo>
                    <a:pt x="47" y="2"/>
                  </a:moveTo>
                  <a:lnTo>
                    <a:pt x="47" y="2"/>
                  </a:lnTo>
                  <a:lnTo>
                    <a:pt x="34" y="15"/>
                  </a:lnTo>
                  <a:lnTo>
                    <a:pt x="21" y="29"/>
                  </a:lnTo>
                  <a:lnTo>
                    <a:pt x="10" y="44"/>
                  </a:lnTo>
                  <a:lnTo>
                    <a:pt x="0" y="59"/>
                  </a:lnTo>
                  <a:lnTo>
                    <a:pt x="0" y="59"/>
                  </a:lnTo>
                  <a:lnTo>
                    <a:pt x="0" y="62"/>
                  </a:lnTo>
                  <a:lnTo>
                    <a:pt x="0" y="65"/>
                  </a:lnTo>
                  <a:lnTo>
                    <a:pt x="2" y="67"/>
                  </a:lnTo>
                  <a:lnTo>
                    <a:pt x="6" y="68"/>
                  </a:lnTo>
                  <a:lnTo>
                    <a:pt x="9" y="67"/>
                  </a:lnTo>
                  <a:lnTo>
                    <a:pt x="10" y="66"/>
                  </a:lnTo>
                  <a:lnTo>
                    <a:pt x="10" y="66"/>
                  </a:lnTo>
                  <a:lnTo>
                    <a:pt x="19" y="50"/>
                  </a:lnTo>
                  <a:lnTo>
                    <a:pt x="30" y="36"/>
                  </a:lnTo>
                  <a:lnTo>
                    <a:pt x="42" y="23"/>
                  </a:lnTo>
                  <a:lnTo>
                    <a:pt x="55" y="10"/>
                  </a:lnTo>
                  <a:lnTo>
                    <a:pt x="55" y="10"/>
                  </a:lnTo>
                  <a:lnTo>
                    <a:pt x="56" y="8"/>
                  </a:lnTo>
                  <a:lnTo>
                    <a:pt x="56" y="6"/>
                  </a:lnTo>
                  <a:lnTo>
                    <a:pt x="55" y="2"/>
                  </a:lnTo>
                  <a:lnTo>
                    <a:pt x="51" y="0"/>
                  </a:lnTo>
                  <a:lnTo>
                    <a:pt x="48" y="0"/>
                  </a:lnTo>
                  <a:lnTo>
                    <a:pt x="47" y="2"/>
                  </a:lnTo>
                  <a:lnTo>
                    <a:pt x="47"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2" name="Freeform 731">
              <a:extLst>
                <a:ext uri="{FF2B5EF4-FFF2-40B4-BE49-F238E27FC236}">
                  <a16:creationId xmlns:a16="http://schemas.microsoft.com/office/drawing/2014/main" id="{8143FA4D-3419-B8D9-9117-D0D10F63E8F9}"/>
                </a:ext>
              </a:extLst>
            </p:cNvPr>
            <p:cNvSpPr/>
            <p:nvPr/>
          </p:nvSpPr>
          <p:spPr bwMode="auto">
            <a:xfrm>
              <a:off x="2605088" y="3395663"/>
              <a:ext cx="23813" cy="26988"/>
            </a:xfrm>
            <a:custGeom>
              <a:avLst/>
              <a:gdLst/>
              <a:ahLst/>
              <a:cxnLst>
                <a:cxn ang="0">
                  <a:pos x="50" y="2"/>
                </a:cxn>
                <a:cxn ang="0">
                  <a:pos x="50" y="2"/>
                </a:cxn>
                <a:cxn ang="0">
                  <a:pos x="44" y="4"/>
                </a:cxn>
                <a:cxn ang="0">
                  <a:pos x="41" y="8"/>
                </a:cxn>
                <a:cxn ang="0">
                  <a:pos x="38" y="14"/>
                </a:cxn>
                <a:cxn ang="0">
                  <a:pos x="35" y="19"/>
                </a:cxn>
                <a:cxn ang="0">
                  <a:pos x="35" y="19"/>
                </a:cxn>
                <a:cxn ang="0">
                  <a:pos x="33" y="25"/>
                </a:cxn>
                <a:cxn ang="0">
                  <a:pos x="31" y="29"/>
                </a:cxn>
                <a:cxn ang="0">
                  <a:pos x="30" y="32"/>
                </a:cxn>
                <a:cxn ang="0">
                  <a:pos x="30" y="32"/>
                </a:cxn>
                <a:cxn ang="0">
                  <a:pos x="21" y="37"/>
                </a:cxn>
                <a:cxn ang="0">
                  <a:pos x="21" y="37"/>
                </a:cxn>
                <a:cxn ang="0">
                  <a:pos x="13" y="42"/>
                </a:cxn>
                <a:cxn ang="0">
                  <a:pos x="5" y="48"/>
                </a:cxn>
                <a:cxn ang="0">
                  <a:pos x="3" y="51"/>
                </a:cxn>
                <a:cxn ang="0">
                  <a:pos x="1" y="55"/>
                </a:cxn>
                <a:cxn ang="0">
                  <a:pos x="0" y="61"/>
                </a:cxn>
                <a:cxn ang="0">
                  <a:pos x="1" y="65"/>
                </a:cxn>
                <a:cxn ang="0">
                  <a:pos x="1" y="65"/>
                </a:cxn>
                <a:cxn ang="0">
                  <a:pos x="3" y="67"/>
                </a:cxn>
                <a:cxn ang="0">
                  <a:pos x="4" y="68"/>
                </a:cxn>
                <a:cxn ang="0">
                  <a:pos x="8" y="68"/>
                </a:cxn>
                <a:cxn ang="0">
                  <a:pos x="10" y="67"/>
                </a:cxn>
                <a:cxn ang="0">
                  <a:pos x="12" y="66"/>
                </a:cxn>
                <a:cxn ang="0">
                  <a:pos x="12" y="65"/>
                </a:cxn>
                <a:cxn ang="0">
                  <a:pos x="12" y="62"/>
                </a:cxn>
                <a:cxn ang="0">
                  <a:pos x="12" y="62"/>
                </a:cxn>
                <a:cxn ang="0">
                  <a:pos x="12" y="59"/>
                </a:cxn>
                <a:cxn ang="0">
                  <a:pos x="13" y="57"/>
                </a:cxn>
                <a:cxn ang="0">
                  <a:pos x="20" y="50"/>
                </a:cxn>
                <a:cxn ang="0">
                  <a:pos x="34" y="42"/>
                </a:cxn>
                <a:cxn ang="0">
                  <a:pos x="34" y="42"/>
                </a:cxn>
                <a:cxn ang="0">
                  <a:pos x="38" y="40"/>
                </a:cxn>
                <a:cxn ang="0">
                  <a:pos x="41" y="36"/>
                </a:cxn>
                <a:cxn ang="0">
                  <a:pos x="44" y="27"/>
                </a:cxn>
                <a:cxn ang="0">
                  <a:pos x="48" y="17"/>
                </a:cxn>
                <a:cxn ang="0">
                  <a:pos x="51" y="14"/>
                </a:cxn>
                <a:cxn ang="0">
                  <a:pos x="55" y="11"/>
                </a:cxn>
                <a:cxn ang="0">
                  <a:pos x="55" y="11"/>
                </a:cxn>
                <a:cxn ang="0">
                  <a:pos x="56" y="10"/>
                </a:cxn>
                <a:cxn ang="0">
                  <a:pos x="58" y="7"/>
                </a:cxn>
                <a:cxn ang="0">
                  <a:pos x="56" y="3"/>
                </a:cxn>
                <a:cxn ang="0">
                  <a:pos x="54" y="0"/>
                </a:cxn>
                <a:cxn ang="0">
                  <a:pos x="51" y="0"/>
                </a:cxn>
                <a:cxn ang="0">
                  <a:pos x="50" y="2"/>
                </a:cxn>
                <a:cxn ang="0">
                  <a:pos x="50" y="2"/>
                </a:cxn>
              </a:cxnLst>
              <a:rect l="0" t="0" r="r" b="b"/>
              <a:pathLst>
                <a:path w="58" h="68">
                  <a:moveTo>
                    <a:pt x="50" y="2"/>
                  </a:moveTo>
                  <a:lnTo>
                    <a:pt x="50" y="2"/>
                  </a:lnTo>
                  <a:lnTo>
                    <a:pt x="44" y="4"/>
                  </a:lnTo>
                  <a:lnTo>
                    <a:pt x="41" y="8"/>
                  </a:lnTo>
                  <a:lnTo>
                    <a:pt x="38" y="14"/>
                  </a:lnTo>
                  <a:lnTo>
                    <a:pt x="35" y="19"/>
                  </a:lnTo>
                  <a:lnTo>
                    <a:pt x="35" y="19"/>
                  </a:lnTo>
                  <a:lnTo>
                    <a:pt x="33" y="25"/>
                  </a:lnTo>
                  <a:lnTo>
                    <a:pt x="31" y="29"/>
                  </a:lnTo>
                  <a:lnTo>
                    <a:pt x="30" y="32"/>
                  </a:lnTo>
                  <a:lnTo>
                    <a:pt x="30" y="32"/>
                  </a:lnTo>
                  <a:lnTo>
                    <a:pt x="21" y="37"/>
                  </a:lnTo>
                  <a:lnTo>
                    <a:pt x="21" y="37"/>
                  </a:lnTo>
                  <a:lnTo>
                    <a:pt x="13" y="42"/>
                  </a:lnTo>
                  <a:lnTo>
                    <a:pt x="5" y="48"/>
                  </a:lnTo>
                  <a:lnTo>
                    <a:pt x="3" y="51"/>
                  </a:lnTo>
                  <a:lnTo>
                    <a:pt x="1" y="55"/>
                  </a:lnTo>
                  <a:lnTo>
                    <a:pt x="0" y="61"/>
                  </a:lnTo>
                  <a:lnTo>
                    <a:pt x="1" y="65"/>
                  </a:lnTo>
                  <a:lnTo>
                    <a:pt x="1" y="65"/>
                  </a:lnTo>
                  <a:lnTo>
                    <a:pt x="3" y="67"/>
                  </a:lnTo>
                  <a:lnTo>
                    <a:pt x="4" y="68"/>
                  </a:lnTo>
                  <a:lnTo>
                    <a:pt x="8" y="68"/>
                  </a:lnTo>
                  <a:lnTo>
                    <a:pt x="10" y="67"/>
                  </a:lnTo>
                  <a:lnTo>
                    <a:pt x="12" y="66"/>
                  </a:lnTo>
                  <a:lnTo>
                    <a:pt x="12" y="65"/>
                  </a:lnTo>
                  <a:lnTo>
                    <a:pt x="12" y="62"/>
                  </a:lnTo>
                  <a:lnTo>
                    <a:pt x="12" y="62"/>
                  </a:lnTo>
                  <a:lnTo>
                    <a:pt x="12" y="59"/>
                  </a:lnTo>
                  <a:lnTo>
                    <a:pt x="13" y="57"/>
                  </a:lnTo>
                  <a:lnTo>
                    <a:pt x="20" y="50"/>
                  </a:lnTo>
                  <a:lnTo>
                    <a:pt x="34" y="42"/>
                  </a:lnTo>
                  <a:lnTo>
                    <a:pt x="34" y="42"/>
                  </a:lnTo>
                  <a:lnTo>
                    <a:pt x="38" y="40"/>
                  </a:lnTo>
                  <a:lnTo>
                    <a:pt x="41" y="36"/>
                  </a:lnTo>
                  <a:lnTo>
                    <a:pt x="44" y="27"/>
                  </a:lnTo>
                  <a:lnTo>
                    <a:pt x="48" y="17"/>
                  </a:lnTo>
                  <a:lnTo>
                    <a:pt x="51" y="14"/>
                  </a:lnTo>
                  <a:lnTo>
                    <a:pt x="55" y="11"/>
                  </a:lnTo>
                  <a:lnTo>
                    <a:pt x="55" y="11"/>
                  </a:lnTo>
                  <a:lnTo>
                    <a:pt x="56" y="10"/>
                  </a:lnTo>
                  <a:lnTo>
                    <a:pt x="58" y="7"/>
                  </a:lnTo>
                  <a:lnTo>
                    <a:pt x="56" y="3"/>
                  </a:lnTo>
                  <a:lnTo>
                    <a:pt x="54" y="0"/>
                  </a:lnTo>
                  <a:lnTo>
                    <a:pt x="51" y="0"/>
                  </a:lnTo>
                  <a:lnTo>
                    <a:pt x="50" y="2"/>
                  </a:lnTo>
                  <a:lnTo>
                    <a:pt x="5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3" name="Freeform 732">
              <a:extLst>
                <a:ext uri="{FF2B5EF4-FFF2-40B4-BE49-F238E27FC236}">
                  <a16:creationId xmlns:a16="http://schemas.microsoft.com/office/drawing/2014/main" id="{8B1CBA7D-5E55-7AB9-748E-ED226C3D8D57}"/>
                </a:ext>
              </a:extLst>
            </p:cNvPr>
            <p:cNvSpPr/>
            <p:nvPr/>
          </p:nvSpPr>
          <p:spPr bwMode="auto">
            <a:xfrm>
              <a:off x="2625726" y="3395663"/>
              <a:ext cx="25400" cy="28575"/>
            </a:xfrm>
            <a:custGeom>
              <a:avLst/>
              <a:gdLst/>
              <a:ahLst/>
              <a:cxnLst>
                <a:cxn ang="0">
                  <a:pos x="54" y="2"/>
                </a:cxn>
                <a:cxn ang="0">
                  <a:pos x="54" y="2"/>
                </a:cxn>
                <a:cxn ang="0">
                  <a:pos x="50" y="4"/>
                </a:cxn>
                <a:cxn ang="0">
                  <a:pos x="46" y="8"/>
                </a:cxn>
                <a:cxn ang="0">
                  <a:pos x="41" y="16"/>
                </a:cxn>
                <a:cxn ang="0">
                  <a:pos x="36" y="24"/>
                </a:cxn>
                <a:cxn ang="0">
                  <a:pos x="29" y="32"/>
                </a:cxn>
                <a:cxn ang="0">
                  <a:pos x="29" y="32"/>
                </a:cxn>
                <a:cxn ang="0">
                  <a:pos x="20" y="40"/>
                </a:cxn>
                <a:cxn ang="0">
                  <a:pos x="12" y="48"/>
                </a:cxn>
                <a:cxn ang="0">
                  <a:pos x="6" y="57"/>
                </a:cxn>
                <a:cxn ang="0">
                  <a:pos x="0" y="67"/>
                </a:cxn>
                <a:cxn ang="0">
                  <a:pos x="0" y="67"/>
                </a:cxn>
                <a:cxn ang="0">
                  <a:pos x="0" y="70"/>
                </a:cxn>
                <a:cxn ang="0">
                  <a:pos x="0" y="72"/>
                </a:cxn>
                <a:cxn ang="0">
                  <a:pos x="2" y="74"/>
                </a:cxn>
                <a:cxn ang="0">
                  <a:pos x="4" y="74"/>
                </a:cxn>
                <a:cxn ang="0">
                  <a:pos x="8" y="74"/>
                </a:cxn>
                <a:cxn ang="0">
                  <a:pos x="9" y="72"/>
                </a:cxn>
                <a:cxn ang="0">
                  <a:pos x="11" y="71"/>
                </a:cxn>
                <a:cxn ang="0">
                  <a:pos x="11" y="71"/>
                </a:cxn>
                <a:cxn ang="0">
                  <a:pos x="16" y="61"/>
                </a:cxn>
                <a:cxn ang="0">
                  <a:pos x="23" y="53"/>
                </a:cxn>
                <a:cxn ang="0">
                  <a:pos x="40" y="37"/>
                </a:cxn>
                <a:cxn ang="0">
                  <a:pos x="40" y="37"/>
                </a:cxn>
                <a:cxn ang="0">
                  <a:pos x="45" y="31"/>
                </a:cxn>
                <a:cxn ang="0">
                  <a:pos x="49" y="24"/>
                </a:cxn>
                <a:cxn ang="0">
                  <a:pos x="54" y="16"/>
                </a:cxn>
                <a:cxn ang="0">
                  <a:pos x="57" y="14"/>
                </a:cxn>
                <a:cxn ang="0">
                  <a:pos x="60" y="11"/>
                </a:cxn>
                <a:cxn ang="0">
                  <a:pos x="60" y="11"/>
                </a:cxn>
                <a:cxn ang="0">
                  <a:pos x="62" y="10"/>
                </a:cxn>
                <a:cxn ang="0">
                  <a:pos x="63" y="7"/>
                </a:cxn>
                <a:cxn ang="0">
                  <a:pos x="62" y="3"/>
                </a:cxn>
                <a:cxn ang="0">
                  <a:pos x="59" y="0"/>
                </a:cxn>
                <a:cxn ang="0">
                  <a:pos x="57" y="0"/>
                </a:cxn>
                <a:cxn ang="0">
                  <a:pos x="54" y="2"/>
                </a:cxn>
                <a:cxn ang="0">
                  <a:pos x="54" y="2"/>
                </a:cxn>
              </a:cxnLst>
              <a:rect l="0" t="0" r="r" b="b"/>
              <a:pathLst>
                <a:path w="63" h="74">
                  <a:moveTo>
                    <a:pt x="54" y="2"/>
                  </a:moveTo>
                  <a:lnTo>
                    <a:pt x="54" y="2"/>
                  </a:lnTo>
                  <a:lnTo>
                    <a:pt x="50" y="4"/>
                  </a:lnTo>
                  <a:lnTo>
                    <a:pt x="46" y="8"/>
                  </a:lnTo>
                  <a:lnTo>
                    <a:pt x="41" y="16"/>
                  </a:lnTo>
                  <a:lnTo>
                    <a:pt x="36" y="24"/>
                  </a:lnTo>
                  <a:lnTo>
                    <a:pt x="29" y="32"/>
                  </a:lnTo>
                  <a:lnTo>
                    <a:pt x="29" y="32"/>
                  </a:lnTo>
                  <a:lnTo>
                    <a:pt x="20" y="40"/>
                  </a:lnTo>
                  <a:lnTo>
                    <a:pt x="12" y="48"/>
                  </a:lnTo>
                  <a:lnTo>
                    <a:pt x="6" y="57"/>
                  </a:lnTo>
                  <a:lnTo>
                    <a:pt x="0" y="67"/>
                  </a:lnTo>
                  <a:lnTo>
                    <a:pt x="0" y="67"/>
                  </a:lnTo>
                  <a:lnTo>
                    <a:pt x="0" y="70"/>
                  </a:lnTo>
                  <a:lnTo>
                    <a:pt x="0" y="72"/>
                  </a:lnTo>
                  <a:lnTo>
                    <a:pt x="2" y="74"/>
                  </a:lnTo>
                  <a:lnTo>
                    <a:pt x="4" y="74"/>
                  </a:lnTo>
                  <a:lnTo>
                    <a:pt x="8" y="74"/>
                  </a:lnTo>
                  <a:lnTo>
                    <a:pt x="9" y="72"/>
                  </a:lnTo>
                  <a:lnTo>
                    <a:pt x="11" y="71"/>
                  </a:lnTo>
                  <a:lnTo>
                    <a:pt x="11" y="71"/>
                  </a:lnTo>
                  <a:lnTo>
                    <a:pt x="16" y="61"/>
                  </a:lnTo>
                  <a:lnTo>
                    <a:pt x="23" y="53"/>
                  </a:lnTo>
                  <a:lnTo>
                    <a:pt x="40" y="37"/>
                  </a:lnTo>
                  <a:lnTo>
                    <a:pt x="40" y="37"/>
                  </a:lnTo>
                  <a:lnTo>
                    <a:pt x="45" y="31"/>
                  </a:lnTo>
                  <a:lnTo>
                    <a:pt x="49" y="24"/>
                  </a:lnTo>
                  <a:lnTo>
                    <a:pt x="54" y="16"/>
                  </a:lnTo>
                  <a:lnTo>
                    <a:pt x="57" y="14"/>
                  </a:lnTo>
                  <a:lnTo>
                    <a:pt x="60" y="11"/>
                  </a:lnTo>
                  <a:lnTo>
                    <a:pt x="60" y="11"/>
                  </a:lnTo>
                  <a:lnTo>
                    <a:pt x="62" y="10"/>
                  </a:lnTo>
                  <a:lnTo>
                    <a:pt x="63" y="7"/>
                  </a:lnTo>
                  <a:lnTo>
                    <a:pt x="62" y="3"/>
                  </a:lnTo>
                  <a:lnTo>
                    <a:pt x="59" y="0"/>
                  </a:lnTo>
                  <a:lnTo>
                    <a:pt x="57" y="0"/>
                  </a:lnTo>
                  <a:lnTo>
                    <a:pt x="54" y="2"/>
                  </a:lnTo>
                  <a:lnTo>
                    <a:pt x="5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4" name="Freeform 733">
              <a:extLst>
                <a:ext uri="{FF2B5EF4-FFF2-40B4-BE49-F238E27FC236}">
                  <a16:creationId xmlns:a16="http://schemas.microsoft.com/office/drawing/2014/main" id="{9B6D8D33-C8FC-47C9-9FE8-BC9E0D8C0372}"/>
                </a:ext>
              </a:extLst>
            </p:cNvPr>
            <p:cNvSpPr/>
            <p:nvPr/>
          </p:nvSpPr>
          <p:spPr bwMode="auto">
            <a:xfrm>
              <a:off x="2641601" y="3400425"/>
              <a:ext cx="30163" cy="23813"/>
            </a:xfrm>
            <a:custGeom>
              <a:avLst/>
              <a:gdLst/>
              <a:ahLst/>
              <a:cxnLst>
                <a:cxn ang="0">
                  <a:pos x="64" y="2"/>
                </a:cxn>
                <a:cxn ang="0">
                  <a:pos x="64" y="2"/>
                </a:cxn>
                <a:cxn ang="0">
                  <a:pos x="48" y="15"/>
                </a:cxn>
                <a:cxn ang="0">
                  <a:pos x="34" y="28"/>
                </a:cxn>
                <a:cxn ang="0">
                  <a:pos x="1" y="53"/>
                </a:cxn>
                <a:cxn ang="0">
                  <a:pos x="1" y="53"/>
                </a:cxn>
                <a:cxn ang="0">
                  <a:pos x="0" y="55"/>
                </a:cxn>
                <a:cxn ang="0">
                  <a:pos x="0" y="59"/>
                </a:cxn>
                <a:cxn ang="0">
                  <a:pos x="1" y="62"/>
                </a:cxn>
                <a:cxn ang="0">
                  <a:pos x="5" y="63"/>
                </a:cxn>
                <a:cxn ang="0">
                  <a:pos x="10" y="63"/>
                </a:cxn>
                <a:cxn ang="0">
                  <a:pos x="10" y="63"/>
                </a:cxn>
                <a:cxn ang="0">
                  <a:pos x="13" y="62"/>
                </a:cxn>
                <a:cxn ang="0">
                  <a:pos x="14" y="60"/>
                </a:cxn>
                <a:cxn ang="0">
                  <a:pos x="16" y="58"/>
                </a:cxn>
                <a:cxn ang="0">
                  <a:pos x="16" y="55"/>
                </a:cxn>
                <a:cxn ang="0">
                  <a:pos x="16" y="55"/>
                </a:cxn>
                <a:cxn ang="0">
                  <a:pos x="44" y="34"/>
                </a:cxn>
                <a:cxn ang="0">
                  <a:pos x="59" y="22"/>
                </a:cxn>
                <a:cxn ang="0">
                  <a:pos x="72" y="9"/>
                </a:cxn>
                <a:cxn ang="0">
                  <a:pos x="72" y="9"/>
                </a:cxn>
                <a:cxn ang="0">
                  <a:pos x="73" y="8"/>
                </a:cxn>
                <a:cxn ang="0">
                  <a:pos x="73" y="5"/>
                </a:cxn>
                <a:cxn ang="0">
                  <a:pos x="72" y="2"/>
                </a:cxn>
                <a:cxn ang="0">
                  <a:pos x="68" y="0"/>
                </a:cxn>
                <a:cxn ang="0">
                  <a:pos x="65" y="0"/>
                </a:cxn>
                <a:cxn ang="0">
                  <a:pos x="64" y="2"/>
                </a:cxn>
                <a:cxn ang="0">
                  <a:pos x="64" y="2"/>
                </a:cxn>
              </a:cxnLst>
              <a:rect l="0" t="0" r="r" b="b"/>
              <a:pathLst>
                <a:path w="73" h="63">
                  <a:moveTo>
                    <a:pt x="64" y="2"/>
                  </a:moveTo>
                  <a:lnTo>
                    <a:pt x="64" y="2"/>
                  </a:lnTo>
                  <a:lnTo>
                    <a:pt x="48" y="15"/>
                  </a:lnTo>
                  <a:lnTo>
                    <a:pt x="34" y="28"/>
                  </a:lnTo>
                  <a:lnTo>
                    <a:pt x="1" y="53"/>
                  </a:lnTo>
                  <a:lnTo>
                    <a:pt x="1" y="53"/>
                  </a:lnTo>
                  <a:lnTo>
                    <a:pt x="0" y="55"/>
                  </a:lnTo>
                  <a:lnTo>
                    <a:pt x="0" y="59"/>
                  </a:lnTo>
                  <a:lnTo>
                    <a:pt x="1" y="62"/>
                  </a:lnTo>
                  <a:lnTo>
                    <a:pt x="5" y="63"/>
                  </a:lnTo>
                  <a:lnTo>
                    <a:pt x="10" y="63"/>
                  </a:lnTo>
                  <a:lnTo>
                    <a:pt x="10" y="63"/>
                  </a:lnTo>
                  <a:lnTo>
                    <a:pt x="13" y="62"/>
                  </a:lnTo>
                  <a:lnTo>
                    <a:pt x="14" y="60"/>
                  </a:lnTo>
                  <a:lnTo>
                    <a:pt x="16" y="58"/>
                  </a:lnTo>
                  <a:lnTo>
                    <a:pt x="16" y="55"/>
                  </a:lnTo>
                  <a:lnTo>
                    <a:pt x="16" y="55"/>
                  </a:lnTo>
                  <a:lnTo>
                    <a:pt x="44" y="34"/>
                  </a:lnTo>
                  <a:lnTo>
                    <a:pt x="59" y="22"/>
                  </a:lnTo>
                  <a:lnTo>
                    <a:pt x="72" y="9"/>
                  </a:lnTo>
                  <a:lnTo>
                    <a:pt x="72" y="9"/>
                  </a:lnTo>
                  <a:lnTo>
                    <a:pt x="73" y="8"/>
                  </a:lnTo>
                  <a:lnTo>
                    <a:pt x="73" y="5"/>
                  </a:lnTo>
                  <a:lnTo>
                    <a:pt x="72" y="2"/>
                  </a:lnTo>
                  <a:lnTo>
                    <a:pt x="68" y="0"/>
                  </a:lnTo>
                  <a:lnTo>
                    <a:pt x="65" y="0"/>
                  </a:lnTo>
                  <a:lnTo>
                    <a:pt x="64" y="2"/>
                  </a:lnTo>
                  <a:lnTo>
                    <a:pt x="6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5" name="Freeform 734">
              <a:extLst>
                <a:ext uri="{FF2B5EF4-FFF2-40B4-BE49-F238E27FC236}">
                  <a16:creationId xmlns:a16="http://schemas.microsoft.com/office/drawing/2014/main" id="{8CA748A1-7F80-C250-DCA4-62F8A73C2B1A}"/>
                </a:ext>
              </a:extLst>
            </p:cNvPr>
            <p:cNvSpPr/>
            <p:nvPr/>
          </p:nvSpPr>
          <p:spPr bwMode="auto">
            <a:xfrm>
              <a:off x="2660651" y="3402013"/>
              <a:ext cx="28575" cy="22225"/>
            </a:xfrm>
            <a:custGeom>
              <a:avLst/>
              <a:gdLst/>
              <a:ahLst/>
              <a:cxnLst>
                <a:cxn ang="0">
                  <a:pos x="66" y="2"/>
                </a:cxn>
                <a:cxn ang="0">
                  <a:pos x="66" y="2"/>
                </a:cxn>
                <a:cxn ang="0">
                  <a:pos x="58" y="8"/>
                </a:cxn>
                <a:cxn ang="0">
                  <a:pos x="50" y="15"/>
                </a:cxn>
                <a:cxn ang="0">
                  <a:pos x="34" y="25"/>
                </a:cxn>
                <a:cxn ang="0">
                  <a:pos x="17" y="36"/>
                </a:cxn>
                <a:cxn ang="0">
                  <a:pos x="9" y="41"/>
                </a:cxn>
                <a:cxn ang="0">
                  <a:pos x="3" y="48"/>
                </a:cxn>
                <a:cxn ang="0">
                  <a:pos x="3" y="48"/>
                </a:cxn>
                <a:cxn ang="0">
                  <a:pos x="0" y="50"/>
                </a:cxn>
                <a:cxn ang="0">
                  <a:pos x="0" y="51"/>
                </a:cxn>
                <a:cxn ang="0">
                  <a:pos x="3" y="55"/>
                </a:cxn>
                <a:cxn ang="0">
                  <a:pos x="6" y="58"/>
                </a:cxn>
                <a:cxn ang="0">
                  <a:pos x="8" y="57"/>
                </a:cxn>
                <a:cxn ang="0">
                  <a:pos x="11" y="55"/>
                </a:cxn>
                <a:cxn ang="0">
                  <a:pos x="11" y="55"/>
                </a:cxn>
                <a:cxn ang="0">
                  <a:pos x="17" y="50"/>
                </a:cxn>
                <a:cxn ang="0">
                  <a:pos x="25" y="44"/>
                </a:cxn>
                <a:cxn ang="0">
                  <a:pos x="42" y="33"/>
                </a:cxn>
                <a:cxn ang="0">
                  <a:pos x="58" y="23"/>
                </a:cxn>
                <a:cxn ang="0">
                  <a:pos x="66" y="16"/>
                </a:cxn>
                <a:cxn ang="0">
                  <a:pos x="74" y="11"/>
                </a:cxn>
                <a:cxn ang="0">
                  <a:pos x="74" y="11"/>
                </a:cxn>
                <a:cxn ang="0">
                  <a:pos x="75" y="8"/>
                </a:cxn>
                <a:cxn ang="0">
                  <a:pos x="75" y="6"/>
                </a:cxn>
                <a:cxn ang="0">
                  <a:pos x="74" y="3"/>
                </a:cxn>
                <a:cxn ang="0">
                  <a:pos x="70" y="0"/>
                </a:cxn>
                <a:cxn ang="0">
                  <a:pos x="67" y="0"/>
                </a:cxn>
                <a:cxn ang="0">
                  <a:pos x="66" y="2"/>
                </a:cxn>
                <a:cxn ang="0">
                  <a:pos x="66" y="2"/>
                </a:cxn>
              </a:cxnLst>
              <a:rect l="0" t="0" r="r" b="b"/>
              <a:pathLst>
                <a:path w="75" h="58">
                  <a:moveTo>
                    <a:pt x="66" y="2"/>
                  </a:moveTo>
                  <a:lnTo>
                    <a:pt x="66" y="2"/>
                  </a:lnTo>
                  <a:lnTo>
                    <a:pt x="58" y="8"/>
                  </a:lnTo>
                  <a:lnTo>
                    <a:pt x="50" y="15"/>
                  </a:lnTo>
                  <a:lnTo>
                    <a:pt x="34" y="25"/>
                  </a:lnTo>
                  <a:lnTo>
                    <a:pt x="17" y="36"/>
                  </a:lnTo>
                  <a:lnTo>
                    <a:pt x="9" y="41"/>
                  </a:lnTo>
                  <a:lnTo>
                    <a:pt x="3" y="48"/>
                  </a:lnTo>
                  <a:lnTo>
                    <a:pt x="3" y="48"/>
                  </a:lnTo>
                  <a:lnTo>
                    <a:pt x="0" y="50"/>
                  </a:lnTo>
                  <a:lnTo>
                    <a:pt x="0" y="51"/>
                  </a:lnTo>
                  <a:lnTo>
                    <a:pt x="3" y="55"/>
                  </a:lnTo>
                  <a:lnTo>
                    <a:pt x="6" y="58"/>
                  </a:lnTo>
                  <a:lnTo>
                    <a:pt x="8" y="57"/>
                  </a:lnTo>
                  <a:lnTo>
                    <a:pt x="11" y="55"/>
                  </a:lnTo>
                  <a:lnTo>
                    <a:pt x="11" y="55"/>
                  </a:lnTo>
                  <a:lnTo>
                    <a:pt x="17" y="50"/>
                  </a:lnTo>
                  <a:lnTo>
                    <a:pt x="25" y="44"/>
                  </a:lnTo>
                  <a:lnTo>
                    <a:pt x="42" y="33"/>
                  </a:lnTo>
                  <a:lnTo>
                    <a:pt x="58" y="23"/>
                  </a:lnTo>
                  <a:lnTo>
                    <a:pt x="66" y="16"/>
                  </a:lnTo>
                  <a:lnTo>
                    <a:pt x="74" y="11"/>
                  </a:lnTo>
                  <a:lnTo>
                    <a:pt x="74" y="11"/>
                  </a:lnTo>
                  <a:lnTo>
                    <a:pt x="75" y="8"/>
                  </a:lnTo>
                  <a:lnTo>
                    <a:pt x="75" y="6"/>
                  </a:lnTo>
                  <a:lnTo>
                    <a:pt x="74" y="3"/>
                  </a:lnTo>
                  <a:lnTo>
                    <a:pt x="70" y="0"/>
                  </a:lnTo>
                  <a:lnTo>
                    <a:pt x="67" y="0"/>
                  </a:lnTo>
                  <a:lnTo>
                    <a:pt x="66" y="2"/>
                  </a:lnTo>
                  <a:lnTo>
                    <a:pt x="66"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6" name="Freeform 735">
              <a:extLst>
                <a:ext uri="{FF2B5EF4-FFF2-40B4-BE49-F238E27FC236}">
                  <a16:creationId xmlns:a16="http://schemas.microsoft.com/office/drawing/2014/main" id="{CFDE32E9-A2DA-C83D-8C34-8C9D5C69827A}"/>
                </a:ext>
              </a:extLst>
            </p:cNvPr>
            <p:cNvSpPr/>
            <p:nvPr/>
          </p:nvSpPr>
          <p:spPr bwMode="auto">
            <a:xfrm>
              <a:off x="2682876" y="3405188"/>
              <a:ext cx="20638" cy="22225"/>
            </a:xfrm>
            <a:custGeom>
              <a:avLst/>
              <a:gdLst/>
              <a:ahLst/>
              <a:cxnLst>
                <a:cxn ang="0">
                  <a:pos x="40" y="4"/>
                </a:cxn>
                <a:cxn ang="0">
                  <a:pos x="40" y="4"/>
                </a:cxn>
                <a:cxn ang="0">
                  <a:pos x="36" y="10"/>
                </a:cxn>
                <a:cxn ang="0">
                  <a:pos x="33" y="17"/>
                </a:cxn>
                <a:cxn ang="0">
                  <a:pos x="26" y="22"/>
                </a:cxn>
                <a:cxn ang="0">
                  <a:pos x="21" y="26"/>
                </a:cxn>
                <a:cxn ang="0">
                  <a:pos x="9" y="37"/>
                </a:cxn>
                <a:cxn ang="0">
                  <a:pos x="4" y="42"/>
                </a:cxn>
                <a:cxn ang="0">
                  <a:pos x="0" y="50"/>
                </a:cxn>
                <a:cxn ang="0">
                  <a:pos x="0" y="50"/>
                </a:cxn>
                <a:cxn ang="0">
                  <a:pos x="0" y="51"/>
                </a:cxn>
                <a:cxn ang="0">
                  <a:pos x="0" y="54"/>
                </a:cxn>
                <a:cxn ang="0">
                  <a:pos x="1" y="55"/>
                </a:cxn>
                <a:cxn ang="0">
                  <a:pos x="4" y="56"/>
                </a:cxn>
                <a:cxn ang="0">
                  <a:pos x="8" y="55"/>
                </a:cxn>
                <a:cxn ang="0">
                  <a:pos x="9" y="54"/>
                </a:cxn>
                <a:cxn ang="0">
                  <a:pos x="10" y="52"/>
                </a:cxn>
                <a:cxn ang="0">
                  <a:pos x="10" y="52"/>
                </a:cxn>
                <a:cxn ang="0">
                  <a:pos x="14" y="46"/>
                </a:cxn>
                <a:cxn ang="0">
                  <a:pos x="19" y="41"/>
                </a:cxn>
                <a:cxn ang="0">
                  <a:pos x="33" y="33"/>
                </a:cxn>
                <a:cxn ang="0">
                  <a:pos x="33" y="33"/>
                </a:cxn>
                <a:cxn ang="0">
                  <a:pos x="38" y="26"/>
                </a:cxn>
                <a:cxn ang="0">
                  <a:pos x="43" y="21"/>
                </a:cxn>
                <a:cxn ang="0">
                  <a:pos x="48" y="14"/>
                </a:cxn>
                <a:cxn ang="0">
                  <a:pos x="51" y="7"/>
                </a:cxn>
                <a:cxn ang="0">
                  <a:pos x="51" y="7"/>
                </a:cxn>
                <a:cxn ang="0">
                  <a:pos x="51" y="4"/>
                </a:cxn>
                <a:cxn ang="0">
                  <a:pos x="51" y="3"/>
                </a:cxn>
                <a:cxn ang="0">
                  <a:pos x="47" y="0"/>
                </a:cxn>
                <a:cxn ang="0">
                  <a:pos x="43" y="0"/>
                </a:cxn>
                <a:cxn ang="0">
                  <a:pos x="40" y="1"/>
                </a:cxn>
                <a:cxn ang="0">
                  <a:pos x="40" y="4"/>
                </a:cxn>
                <a:cxn ang="0">
                  <a:pos x="40" y="4"/>
                </a:cxn>
              </a:cxnLst>
              <a:rect l="0" t="0" r="r" b="b"/>
              <a:pathLst>
                <a:path w="51" h="56">
                  <a:moveTo>
                    <a:pt x="40" y="4"/>
                  </a:moveTo>
                  <a:lnTo>
                    <a:pt x="40" y="4"/>
                  </a:lnTo>
                  <a:lnTo>
                    <a:pt x="36" y="10"/>
                  </a:lnTo>
                  <a:lnTo>
                    <a:pt x="33" y="17"/>
                  </a:lnTo>
                  <a:lnTo>
                    <a:pt x="26" y="22"/>
                  </a:lnTo>
                  <a:lnTo>
                    <a:pt x="21" y="26"/>
                  </a:lnTo>
                  <a:lnTo>
                    <a:pt x="9" y="37"/>
                  </a:lnTo>
                  <a:lnTo>
                    <a:pt x="4" y="42"/>
                  </a:lnTo>
                  <a:lnTo>
                    <a:pt x="0" y="50"/>
                  </a:lnTo>
                  <a:lnTo>
                    <a:pt x="0" y="50"/>
                  </a:lnTo>
                  <a:lnTo>
                    <a:pt x="0" y="51"/>
                  </a:lnTo>
                  <a:lnTo>
                    <a:pt x="0" y="54"/>
                  </a:lnTo>
                  <a:lnTo>
                    <a:pt x="1" y="55"/>
                  </a:lnTo>
                  <a:lnTo>
                    <a:pt x="4" y="56"/>
                  </a:lnTo>
                  <a:lnTo>
                    <a:pt x="8" y="55"/>
                  </a:lnTo>
                  <a:lnTo>
                    <a:pt x="9" y="54"/>
                  </a:lnTo>
                  <a:lnTo>
                    <a:pt x="10" y="52"/>
                  </a:lnTo>
                  <a:lnTo>
                    <a:pt x="10" y="52"/>
                  </a:lnTo>
                  <a:lnTo>
                    <a:pt x="14" y="46"/>
                  </a:lnTo>
                  <a:lnTo>
                    <a:pt x="19" y="41"/>
                  </a:lnTo>
                  <a:lnTo>
                    <a:pt x="33" y="33"/>
                  </a:lnTo>
                  <a:lnTo>
                    <a:pt x="33" y="33"/>
                  </a:lnTo>
                  <a:lnTo>
                    <a:pt x="38" y="26"/>
                  </a:lnTo>
                  <a:lnTo>
                    <a:pt x="43" y="21"/>
                  </a:lnTo>
                  <a:lnTo>
                    <a:pt x="48" y="14"/>
                  </a:lnTo>
                  <a:lnTo>
                    <a:pt x="51" y="7"/>
                  </a:lnTo>
                  <a:lnTo>
                    <a:pt x="51" y="7"/>
                  </a:lnTo>
                  <a:lnTo>
                    <a:pt x="51" y="4"/>
                  </a:lnTo>
                  <a:lnTo>
                    <a:pt x="51" y="3"/>
                  </a:lnTo>
                  <a:lnTo>
                    <a:pt x="47" y="0"/>
                  </a:lnTo>
                  <a:lnTo>
                    <a:pt x="43" y="0"/>
                  </a:lnTo>
                  <a:lnTo>
                    <a:pt x="40" y="1"/>
                  </a:lnTo>
                  <a:lnTo>
                    <a:pt x="40" y="4"/>
                  </a:lnTo>
                  <a:lnTo>
                    <a:pt x="4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7" name="Freeform 736">
              <a:extLst>
                <a:ext uri="{FF2B5EF4-FFF2-40B4-BE49-F238E27FC236}">
                  <a16:creationId xmlns:a16="http://schemas.microsoft.com/office/drawing/2014/main" id="{6904D2AA-DECC-54C0-E34A-996C6EAD8C59}"/>
                </a:ext>
              </a:extLst>
            </p:cNvPr>
            <p:cNvSpPr/>
            <p:nvPr/>
          </p:nvSpPr>
          <p:spPr bwMode="auto">
            <a:xfrm>
              <a:off x="2700338" y="3406775"/>
              <a:ext cx="25400" cy="25400"/>
            </a:xfrm>
            <a:custGeom>
              <a:avLst/>
              <a:gdLst/>
              <a:ahLst/>
              <a:cxnLst>
                <a:cxn ang="0">
                  <a:pos x="53" y="0"/>
                </a:cxn>
                <a:cxn ang="0">
                  <a:pos x="53" y="0"/>
                </a:cxn>
                <a:cxn ang="0">
                  <a:pos x="45" y="5"/>
                </a:cxn>
                <a:cxn ang="0">
                  <a:pos x="39" y="12"/>
                </a:cxn>
                <a:cxn ang="0">
                  <a:pos x="28" y="26"/>
                </a:cxn>
                <a:cxn ang="0">
                  <a:pos x="17" y="41"/>
                </a:cxn>
                <a:cxn ang="0">
                  <a:pos x="10" y="47"/>
                </a:cxn>
                <a:cxn ang="0">
                  <a:pos x="2" y="53"/>
                </a:cxn>
                <a:cxn ang="0">
                  <a:pos x="2" y="53"/>
                </a:cxn>
                <a:cxn ang="0">
                  <a:pos x="1" y="54"/>
                </a:cxn>
                <a:cxn ang="0">
                  <a:pos x="0" y="55"/>
                </a:cxn>
                <a:cxn ang="0">
                  <a:pos x="0" y="59"/>
                </a:cxn>
                <a:cxn ang="0">
                  <a:pos x="4" y="63"/>
                </a:cxn>
                <a:cxn ang="0">
                  <a:pos x="6" y="63"/>
                </a:cxn>
                <a:cxn ang="0">
                  <a:pos x="7" y="62"/>
                </a:cxn>
                <a:cxn ang="0">
                  <a:pos x="7" y="62"/>
                </a:cxn>
                <a:cxn ang="0">
                  <a:pos x="15" y="56"/>
                </a:cxn>
                <a:cxn ang="0">
                  <a:pos x="22" y="50"/>
                </a:cxn>
                <a:cxn ang="0">
                  <a:pos x="34" y="37"/>
                </a:cxn>
                <a:cxn ang="0">
                  <a:pos x="45" y="22"/>
                </a:cxn>
                <a:cxn ang="0">
                  <a:pos x="52" y="16"/>
                </a:cxn>
                <a:cxn ang="0">
                  <a:pos x="60" y="11"/>
                </a:cxn>
                <a:cxn ang="0">
                  <a:pos x="60" y="11"/>
                </a:cxn>
                <a:cxn ang="0">
                  <a:pos x="61" y="9"/>
                </a:cxn>
                <a:cxn ang="0">
                  <a:pos x="62" y="7"/>
                </a:cxn>
                <a:cxn ang="0">
                  <a:pos x="61" y="3"/>
                </a:cxn>
                <a:cxn ang="0">
                  <a:pos x="59" y="0"/>
                </a:cxn>
                <a:cxn ang="0">
                  <a:pos x="56" y="0"/>
                </a:cxn>
                <a:cxn ang="0">
                  <a:pos x="53" y="0"/>
                </a:cxn>
                <a:cxn ang="0">
                  <a:pos x="53" y="0"/>
                </a:cxn>
              </a:cxnLst>
              <a:rect l="0" t="0" r="r" b="b"/>
              <a:pathLst>
                <a:path w="62" h="63">
                  <a:moveTo>
                    <a:pt x="53" y="0"/>
                  </a:moveTo>
                  <a:lnTo>
                    <a:pt x="53" y="0"/>
                  </a:lnTo>
                  <a:lnTo>
                    <a:pt x="45" y="5"/>
                  </a:lnTo>
                  <a:lnTo>
                    <a:pt x="39" y="12"/>
                  </a:lnTo>
                  <a:lnTo>
                    <a:pt x="28" y="26"/>
                  </a:lnTo>
                  <a:lnTo>
                    <a:pt x="17" y="41"/>
                  </a:lnTo>
                  <a:lnTo>
                    <a:pt x="10" y="47"/>
                  </a:lnTo>
                  <a:lnTo>
                    <a:pt x="2" y="53"/>
                  </a:lnTo>
                  <a:lnTo>
                    <a:pt x="2" y="53"/>
                  </a:lnTo>
                  <a:lnTo>
                    <a:pt x="1" y="54"/>
                  </a:lnTo>
                  <a:lnTo>
                    <a:pt x="0" y="55"/>
                  </a:lnTo>
                  <a:lnTo>
                    <a:pt x="0" y="59"/>
                  </a:lnTo>
                  <a:lnTo>
                    <a:pt x="4" y="63"/>
                  </a:lnTo>
                  <a:lnTo>
                    <a:pt x="6" y="63"/>
                  </a:lnTo>
                  <a:lnTo>
                    <a:pt x="7" y="62"/>
                  </a:lnTo>
                  <a:lnTo>
                    <a:pt x="7" y="62"/>
                  </a:lnTo>
                  <a:lnTo>
                    <a:pt x="15" y="56"/>
                  </a:lnTo>
                  <a:lnTo>
                    <a:pt x="22" y="50"/>
                  </a:lnTo>
                  <a:lnTo>
                    <a:pt x="34" y="37"/>
                  </a:lnTo>
                  <a:lnTo>
                    <a:pt x="45" y="22"/>
                  </a:lnTo>
                  <a:lnTo>
                    <a:pt x="52" y="16"/>
                  </a:lnTo>
                  <a:lnTo>
                    <a:pt x="60" y="11"/>
                  </a:lnTo>
                  <a:lnTo>
                    <a:pt x="60" y="11"/>
                  </a:lnTo>
                  <a:lnTo>
                    <a:pt x="61" y="9"/>
                  </a:lnTo>
                  <a:lnTo>
                    <a:pt x="62" y="7"/>
                  </a:lnTo>
                  <a:lnTo>
                    <a:pt x="61" y="3"/>
                  </a:lnTo>
                  <a:lnTo>
                    <a:pt x="59" y="0"/>
                  </a:lnTo>
                  <a:lnTo>
                    <a:pt x="56" y="0"/>
                  </a:lnTo>
                  <a:lnTo>
                    <a:pt x="53" y="0"/>
                  </a:lnTo>
                  <a:lnTo>
                    <a:pt x="53"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8" name="Freeform 737">
              <a:extLst>
                <a:ext uri="{FF2B5EF4-FFF2-40B4-BE49-F238E27FC236}">
                  <a16:creationId xmlns:a16="http://schemas.microsoft.com/office/drawing/2014/main" id="{6A4FE335-2F27-766F-FFA7-B7153DAA266A}"/>
                </a:ext>
              </a:extLst>
            </p:cNvPr>
            <p:cNvSpPr/>
            <p:nvPr/>
          </p:nvSpPr>
          <p:spPr bwMode="auto">
            <a:xfrm>
              <a:off x="2089151" y="3714750"/>
              <a:ext cx="15875" cy="26988"/>
            </a:xfrm>
            <a:custGeom>
              <a:avLst/>
              <a:gdLst/>
              <a:ahLst/>
              <a:cxnLst>
                <a:cxn ang="0">
                  <a:pos x="29" y="4"/>
                </a:cxn>
                <a:cxn ang="0">
                  <a:pos x="29" y="4"/>
                </a:cxn>
                <a:cxn ang="0">
                  <a:pos x="24" y="18"/>
                </a:cxn>
                <a:cxn ang="0">
                  <a:pos x="17" y="33"/>
                </a:cxn>
                <a:cxn ang="0">
                  <a:pos x="10" y="46"/>
                </a:cxn>
                <a:cxn ang="0">
                  <a:pos x="2" y="59"/>
                </a:cxn>
                <a:cxn ang="0">
                  <a:pos x="2" y="59"/>
                </a:cxn>
                <a:cxn ang="0">
                  <a:pos x="0" y="61"/>
                </a:cxn>
                <a:cxn ang="0">
                  <a:pos x="0" y="64"/>
                </a:cxn>
                <a:cxn ang="0">
                  <a:pos x="3" y="67"/>
                </a:cxn>
                <a:cxn ang="0">
                  <a:pos x="8" y="68"/>
                </a:cxn>
                <a:cxn ang="0">
                  <a:pos x="10" y="67"/>
                </a:cxn>
                <a:cxn ang="0">
                  <a:pos x="11" y="65"/>
                </a:cxn>
                <a:cxn ang="0">
                  <a:pos x="11" y="65"/>
                </a:cxn>
                <a:cxn ang="0">
                  <a:pos x="20" y="51"/>
                </a:cxn>
                <a:cxn ang="0">
                  <a:pos x="28" y="37"/>
                </a:cxn>
                <a:cxn ang="0">
                  <a:pos x="34" y="22"/>
                </a:cxn>
                <a:cxn ang="0">
                  <a:pos x="41" y="7"/>
                </a:cxn>
                <a:cxn ang="0">
                  <a:pos x="41" y="7"/>
                </a:cxn>
                <a:cxn ang="0">
                  <a:pos x="41" y="4"/>
                </a:cxn>
                <a:cxn ang="0">
                  <a:pos x="40" y="3"/>
                </a:cxn>
                <a:cxn ang="0">
                  <a:pos x="37" y="0"/>
                </a:cxn>
                <a:cxn ang="0">
                  <a:pos x="33" y="0"/>
                </a:cxn>
                <a:cxn ang="0">
                  <a:pos x="31" y="1"/>
                </a:cxn>
                <a:cxn ang="0">
                  <a:pos x="29" y="4"/>
                </a:cxn>
                <a:cxn ang="0">
                  <a:pos x="29" y="4"/>
                </a:cxn>
              </a:cxnLst>
              <a:rect l="0" t="0" r="r" b="b"/>
              <a:pathLst>
                <a:path w="41" h="68">
                  <a:moveTo>
                    <a:pt x="29" y="4"/>
                  </a:moveTo>
                  <a:lnTo>
                    <a:pt x="29" y="4"/>
                  </a:lnTo>
                  <a:lnTo>
                    <a:pt x="24" y="18"/>
                  </a:lnTo>
                  <a:lnTo>
                    <a:pt x="17" y="33"/>
                  </a:lnTo>
                  <a:lnTo>
                    <a:pt x="10" y="46"/>
                  </a:lnTo>
                  <a:lnTo>
                    <a:pt x="2" y="59"/>
                  </a:lnTo>
                  <a:lnTo>
                    <a:pt x="2" y="59"/>
                  </a:lnTo>
                  <a:lnTo>
                    <a:pt x="0" y="61"/>
                  </a:lnTo>
                  <a:lnTo>
                    <a:pt x="0" y="64"/>
                  </a:lnTo>
                  <a:lnTo>
                    <a:pt x="3" y="67"/>
                  </a:lnTo>
                  <a:lnTo>
                    <a:pt x="8" y="68"/>
                  </a:lnTo>
                  <a:lnTo>
                    <a:pt x="10" y="67"/>
                  </a:lnTo>
                  <a:lnTo>
                    <a:pt x="11" y="65"/>
                  </a:lnTo>
                  <a:lnTo>
                    <a:pt x="11" y="65"/>
                  </a:lnTo>
                  <a:lnTo>
                    <a:pt x="20" y="51"/>
                  </a:lnTo>
                  <a:lnTo>
                    <a:pt x="28" y="37"/>
                  </a:lnTo>
                  <a:lnTo>
                    <a:pt x="34" y="22"/>
                  </a:lnTo>
                  <a:lnTo>
                    <a:pt x="41" y="7"/>
                  </a:lnTo>
                  <a:lnTo>
                    <a:pt x="41" y="7"/>
                  </a:lnTo>
                  <a:lnTo>
                    <a:pt x="41" y="4"/>
                  </a:lnTo>
                  <a:lnTo>
                    <a:pt x="40" y="3"/>
                  </a:lnTo>
                  <a:lnTo>
                    <a:pt x="37" y="0"/>
                  </a:lnTo>
                  <a:lnTo>
                    <a:pt x="33" y="0"/>
                  </a:lnTo>
                  <a:lnTo>
                    <a:pt x="31" y="1"/>
                  </a:lnTo>
                  <a:lnTo>
                    <a:pt x="29" y="4"/>
                  </a:lnTo>
                  <a:lnTo>
                    <a:pt x="29"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59" name="Freeform 738">
              <a:extLst>
                <a:ext uri="{FF2B5EF4-FFF2-40B4-BE49-F238E27FC236}">
                  <a16:creationId xmlns:a16="http://schemas.microsoft.com/office/drawing/2014/main" id="{3869F86B-02C4-1DE0-4A42-ECE8C8ECABA8}"/>
                </a:ext>
              </a:extLst>
            </p:cNvPr>
            <p:cNvSpPr/>
            <p:nvPr/>
          </p:nvSpPr>
          <p:spPr bwMode="auto">
            <a:xfrm>
              <a:off x="2122488" y="3719513"/>
              <a:ext cx="23813" cy="36513"/>
            </a:xfrm>
            <a:custGeom>
              <a:avLst/>
              <a:gdLst/>
              <a:ahLst/>
              <a:cxnLst>
                <a:cxn ang="0">
                  <a:pos x="46" y="2"/>
                </a:cxn>
                <a:cxn ang="0">
                  <a:pos x="46" y="2"/>
                </a:cxn>
                <a:cxn ang="0">
                  <a:pos x="40" y="14"/>
                </a:cxn>
                <a:cxn ang="0">
                  <a:pos x="32" y="25"/>
                </a:cxn>
                <a:cxn ang="0">
                  <a:pos x="25" y="34"/>
                </a:cxn>
                <a:cxn ang="0">
                  <a:pos x="15" y="43"/>
                </a:cxn>
                <a:cxn ang="0">
                  <a:pos x="15" y="43"/>
                </a:cxn>
                <a:cxn ang="0">
                  <a:pos x="9" y="52"/>
                </a:cxn>
                <a:cxn ang="0">
                  <a:pos x="4" y="63"/>
                </a:cxn>
                <a:cxn ang="0">
                  <a:pos x="1" y="73"/>
                </a:cxn>
                <a:cxn ang="0">
                  <a:pos x="0" y="85"/>
                </a:cxn>
                <a:cxn ang="0">
                  <a:pos x="0" y="85"/>
                </a:cxn>
                <a:cxn ang="0">
                  <a:pos x="0" y="86"/>
                </a:cxn>
                <a:cxn ang="0">
                  <a:pos x="1" y="89"/>
                </a:cxn>
                <a:cxn ang="0">
                  <a:pos x="2" y="90"/>
                </a:cxn>
                <a:cxn ang="0">
                  <a:pos x="5" y="90"/>
                </a:cxn>
                <a:cxn ang="0">
                  <a:pos x="9" y="89"/>
                </a:cxn>
                <a:cxn ang="0">
                  <a:pos x="10" y="86"/>
                </a:cxn>
                <a:cxn ang="0">
                  <a:pos x="12" y="85"/>
                </a:cxn>
                <a:cxn ang="0">
                  <a:pos x="12" y="85"/>
                </a:cxn>
                <a:cxn ang="0">
                  <a:pos x="13" y="73"/>
                </a:cxn>
                <a:cxn ang="0">
                  <a:pos x="18" y="63"/>
                </a:cxn>
                <a:cxn ang="0">
                  <a:pos x="23" y="53"/>
                </a:cxn>
                <a:cxn ang="0">
                  <a:pos x="30" y="44"/>
                </a:cxn>
                <a:cxn ang="0">
                  <a:pos x="46" y="26"/>
                </a:cxn>
                <a:cxn ang="0">
                  <a:pos x="51" y="17"/>
                </a:cxn>
                <a:cxn ang="0">
                  <a:pos x="56" y="6"/>
                </a:cxn>
                <a:cxn ang="0">
                  <a:pos x="56" y="6"/>
                </a:cxn>
                <a:cxn ang="0">
                  <a:pos x="57" y="4"/>
                </a:cxn>
                <a:cxn ang="0">
                  <a:pos x="56" y="1"/>
                </a:cxn>
                <a:cxn ang="0">
                  <a:pos x="55" y="0"/>
                </a:cxn>
                <a:cxn ang="0">
                  <a:pos x="53" y="0"/>
                </a:cxn>
                <a:cxn ang="0">
                  <a:pos x="48" y="0"/>
                </a:cxn>
                <a:cxn ang="0">
                  <a:pos x="47" y="1"/>
                </a:cxn>
                <a:cxn ang="0">
                  <a:pos x="46" y="2"/>
                </a:cxn>
                <a:cxn ang="0">
                  <a:pos x="46" y="2"/>
                </a:cxn>
              </a:cxnLst>
              <a:rect l="0" t="0" r="r" b="b"/>
              <a:pathLst>
                <a:path w="57" h="90">
                  <a:moveTo>
                    <a:pt x="46" y="2"/>
                  </a:moveTo>
                  <a:lnTo>
                    <a:pt x="46" y="2"/>
                  </a:lnTo>
                  <a:lnTo>
                    <a:pt x="40" y="14"/>
                  </a:lnTo>
                  <a:lnTo>
                    <a:pt x="32" y="25"/>
                  </a:lnTo>
                  <a:lnTo>
                    <a:pt x="25" y="34"/>
                  </a:lnTo>
                  <a:lnTo>
                    <a:pt x="15" y="43"/>
                  </a:lnTo>
                  <a:lnTo>
                    <a:pt x="15" y="43"/>
                  </a:lnTo>
                  <a:lnTo>
                    <a:pt x="9" y="52"/>
                  </a:lnTo>
                  <a:lnTo>
                    <a:pt x="4" y="63"/>
                  </a:lnTo>
                  <a:lnTo>
                    <a:pt x="1" y="73"/>
                  </a:lnTo>
                  <a:lnTo>
                    <a:pt x="0" y="85"/>
                  </a:lnTo>
                  <a:lnTo>
                    <a:pt x="0" y="85"/>
                  </a:lnTo>
                  <a:lnTo>
                    <a:pt x="0" y="86"/>
                  </a:lnTo>
                  <a:lnTo>
                    <a:pt x="1" y="89"/>
                  </a:lnTo>
                  <a:lnTo>
                    <a:pt x="2" y="90"/>
                  </a:lnTo>
                  <a:lnTo>
                    <a:pt x="5" y="90"/>
                  </a:lnTo>
                  <a:lnTo>
                    <a:pt x="9" y="89"/>
                  </a:lnTo>
                  <a:lnTo>
                    <a:pt x="10" y="86"/>
                  </a:lnTo>
                  <a:lnTo>
                    <a:pt x="12" y="85"/>
                  </a:lnTo>
                  <a:lnTo>
                    <a:pt x="12" y="85"/>
                  </a:lnTo>
                  <a:lnTo>
                    <a:pt x="13" y="73"/>
                  </a:lnTo>
                  <a:lnTo>
                    <a:pt x="18" y="63"/>
                  </a:lnTo>
                  <a:lnTo>
                    <a:pt x="23" y="53"/>
                  </a:lnTo>
                  <a:lnTo>
                    <a:pt x="30" y="44"/>
                  </a:lnTo>
                  <a:lnTo>
                    <a:pt x="46" y="26"/>
                  </a:lnTo>
                  <a:lnTo>
                    <a:pt x="51" y="17"/>
                  </a:lnTo>
                  <a:lnTo>
                    <a:pt x="56" y="6"/>
                  </a:lnTo>
                  <a:lnTo>
                    <a:pt x="56" y="6"/>
                  </a:lnTo>
                  <a:lnTo>
                    <a:pt x="57" y="4"/>
                  </a:lnTo>
                  <a:lnTo>
                    <a:pt x="56" y="1"/>
                  </a:lnTo>
                  <a:lnTo>
                    <a:pt x="55" y="0"/>
                  </a:lnTo>
                  <a:lnTo>
                    <a:pt x="53" y="0"/>
                  </a:lnTo>
                  <a:lnTo>
                    <a:pt x="48" y="0"/>
                  </a:lnTo>
                  <a:lnTo>
                    <a:pt x="47" y="1"/>
                  </a:lnTo>
                  <a:lnTo>
                    <a:pt x="46" y="2"/>
                  </a:lnTo>
                  <a:lnTo>
                    <a:pt x="46"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0" name="Freeform 739">
              <a:extLst>
                <a:ext uri="{FF2B5EF4-FFF2-40B4-BE49-F238E27FC236}">
                  <a16:creationId xmlns:a16="http://schemas.microsoft.com/office/drawing/2014/main" id="{4F5960E2-001E-75C6-34D4-BECDBCE870CE}"/>
                </a:ext>
              </a:extLst>
            </p:cNvPr>
            <p:cNvSpPr/>
            <p:nvPr/>
          </p:nvSpPr>
          <p:spPr bwMode="auto">
            <a:xfrm>
              <a:off x="2163763" y="3733800"/>
              <a:ext cx="17463" cy="34925"/>
            </a:xfrm>
            <a:custGeom>
              <a:avLst/>
              <a:gdLst/>
              <a:ahLst/>
              <a:cxnLst>
                <a:cxn ang="0">
                  <a:pos x="35" y="5"/>
                </a:cxn>
                <a:cxn ang="0">
                  <a:pos x="35" y="5"/>
                </a:cxn>
                <a:cxn ang="0">
                  <a:pos x="32" y="9"/>
                </a:cxn>
                <a:cxn ang="0">
                  <a:pos x="29" y="13"/>
                </a:cxn>
                <a:cxn ang="0">
                  <a:pos x="22" y="19"/>
                </a:cxn>
                <a:cxn ang="0">
                  <a:pos x="22" y="19"/>
                </a:cxn>
                <a:cxn ang="0">
                  <a:pos x="17" y="26"/>
                </a:cxn>
                <a:cxn ang="0">
                  <a:pos x="13" y="34"/>
                </a:cxn>
                <a:cxn ang="0">
                  <a:pos x="13" y="34"/>
                </a:cxn>
                <a:cxn ang="0">
                  <a:pos x="5" y="59"/>
                </a:cxn>
                <a:cxn ang="0">
                  <a:pos x="2" y="72"/>
                </a:cxn>
                <a:cxn ang="0">
                  <a:pos x="0" y="85"/>
                </a:cxn>
                <a:cxn ang="0">
                  <a:pos x="0" y="85"/>
                </a:cxn>
                <a:cxn ang="0">
                  <a:pos x="1" y="87"/>
                </a:cxn>
                <a:cxn ang="0">
                  <a:pos x="1" y="89"/>
                </a:cxn>
                <a:cxn ang="0">
                  <a:pos x="4" y="90"/>
                </a:cxn>
                <a:cxn ang="0">
                  <a:pos x="5" y="90"/>
                </a:cxn>
                <a:cxn ang="0">
                  <a:pos x="9" y="89"/>
                </a:cxn>
                <a:cxn ang="0">
                  <a:pos x="12" y="87"/>
                </a:cxn>
                <a:cxn ang="0">
                  <a:pos x="12" y="85"/>
                </a:cxn>
                <a:cxn ang="0">
                  <a:pos x="12" y="85"/>
                </a:cxn>
                <a:cxn ang="0">
                  <a:pos x="13" y="72"/>
                </a:cxn>
                <a:cxn ang="0">
                  <a:pos x="17" y="59"/>
                </a:cxn>
                <a:cxn ang="0">
                  <a:pos x="21" y="46"/>
                </a:cxn>
                <a:cxn ang="0">
                  <a:pos x="26" y="34"/>
                </a:cxn>
                <a:cxn ang="0">
                  <a:pos x="26" y="34"/>
                </a:cxn>
                <a:cxn ang="0">
                  <a:pos x="29" y="30"/>
                </a:cxn>
                <a:cxn ang="0">
                  <a:pos x="31" y="26"/>
                </a:cxn>
                <a:cxn ang="0">
                  <a:pos x="38" y="19"/>
                </a:cxn>
                <a:cxn ang="0">
                  <a:pos x="43" y="13"/>
                </a:cxn>
                <a:cxn ang="0">
                  <a:pos x="44" y="9"/>
                </a:cxn>
                <a:cxn ang="0">
                  <a:pos x="46" y="5"/>
                </a:cxn>
                <a:cxn ang="0">
                  <a:pos x="46" y="5"/>
                </a:cxn>
                <a:cxn ang="0">
                  <a:pos x="46" y="2"/>
                </a:cxn>
                <a:cxn ang="0">
                  <a:pos x="44" y="1"/>
                </a:cxn>
                <a:cxn ang="0">
                  <a:pos x="43" y="0"/>
                </a:cxn>
                <a:cxn ang="0">
                  <a:pos x="40" y="0"/>
                </a:cxn>
                <a:cxn ang="0">
                  <a:pos x="36" y="1"/>
                </a:cxn>
                <a:cxn ang="0">
                  <a:pos x="35" y="2"/>
                </a:cxn>
                <a:cxn ang="0">
                  <a:pos x="35" y="5"/>
                </a:cxn>
                <a:cxn ang="0">
                  <a:pos x="35" y="5"/>
                </a:cxn>
              </a:cxnLst>
              <a:rect l="0" t="0" r="r" b="b"/>
              <a:pathLst>
                <a:path w="46" h="90">
                  <a:moveTo>
                    <a:pt x="35" y="5"/>
                  </a:moveTo>
                  <a:lnTo>
                    <a:pt x="35" y="5"/>
                  </a:lnTo>
                  <a:lnTo>
                    <a:pt x="32" y="9"/>
                  </a:lnTo>
                  <a:lnTo>
                    <a:pt x="29" y="13"/>
                  </a:lnTo>
                  <a:lnTo>
                    <a:pt x="22" y="19"/>
                  </a:lnTo>
                  <a:lnTo>
                    <a:pt x="22" y="19"/>
                  </a:lnTo>
                  <a:lnTo>
                    <a:pt x="17" y="26"/>
                  </a:lnTo>
                  <a:lnTo>
                    <a:pt x="13" y="34"/>
                  </a:lnTo>
                  <a:lnTo>
                    <a:pt x="13" y="34"/>
                  </a:lnTo>
                  <a:lnTo>
                    <a:pt x="5" y="59"/>
                  </a:lnTo>
                  <a:lnTo>
                    <a:pt x="2" y="72"/>
                  </a:lnTo>
                  <a:lnTo>
                    <a:pt x="0" y="85"/>
                  </a:lnTo>
                  <a:lnTo>
                    <a:pt x="0" y="85"/>
                  </a:lnTo>
                  <a:lnTo>
                    <a:pt x="1" y="87"/>
                  </a:lnTo>
                  <a:lnTo>
                    <a:pt x="1" y="89"/>
                  </a:lnTo>
                  <a:lnTo>
                    <a:pt x="4" y="90"/>
                  </a:lnTo>
                  <a:lnTo>
                    <a:pt x="5" y="90"/>
                  </a:lnTo>
                  <a:lnTo>
                    <a:pt x="9" y="89"/>
                  </a:lnTo>
                  <a:lnTo>
                    <a:pt x="12" y="87"/>
                  </a:lnTo>
                  <a:lnTo>
                    <a:pt x="12" y="85"/>
                  </a:lnTo>
                  <a:lnTo>
                    <a:pt x="12" y="85"/>
                  </a:lnTo>
                  <a:lnTo>
                    <a:pt x="13" y="72"/>
                  </a:lnTo>
                  <a:lnTo>
                    <a:pt x="17" y="59"/>
                  </a:lnTo>
                  <a:lnTo>
                    <a:pt x="21" y="46"/>
                  </a:lnTo>
                  <a:lnTo>
                    <a:pt x="26" y="34"/>
                  </a:lnTo>
                  <a:lnTo>
                    <a:pt x="26" y="34"/>
                  </a:lnTo>
                  <a:lnTo>
                    <a:pt x="29" y="30"/>
                  </a:lnTo>
                  <a:lnTo>
                    <a:pt x="31" y="26"/>
                  </a:lnTo>
                  <a:lnTo>
                    <a:pt x="38" y="19"/>
                  </a:lnTo>
                  <a:lnTo>
                    <a:pt x="43" y="13"/>
                  </a:lnTo>
                  <a:lnTo>
                    <a:pt x="44" y="9"/>
                  </a:lnTo>
                  <a:lnTo>
                    <a:pt x="46" y="5"/>
                  </a:lnTo>
                  <a:lnTo>
                    <a:pt x="46" y="5"/>
                  </a:lnTo>
                  <a:lnTo>
                    <a:pt x="46" y="2"/>
                  </a:lnTo>
                  <a:lnTo>
                    <a:pt x="44" y="1"/>
                  </a:lnTo>
                  <a:lnTo>
                    <a:pt x="43" y="0"/>
                  </a:lnTo>
                  <a:lnTo>
                    <a:pt x="40" y="0"/>
                  </a:lnTo>
                  <a:lnTo>
                    <a:pt x="36" y="1"/>
                  </a:lnTo>
                  <a:lnTo>
                    <a:pt x="35" y="2"/>
                  </a:lnTo>
                  <a:lnTo>
                    <a:pt x="35" y="5"/>
                  </a:lnTo>
                  <a:lnTo>
                    <a:pt x="35"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1" name="Freeform 740">
              <a:extLst>
                <a:ext uri="{FF2B5EF4-FFF2-40B4-BE49-F238E27FC236}">
                  <a16:creationId xmlns:a16="http://schemas.microsoft.com/office/drawing/2014/main" id="{566C2EF0-0961-539C-F900-A694617DF827}"/>
                </a:ext>
              </a:extLst>
            </p:cNvPr>
            <p:cNvSpPr/>
            <p:nvPr/>
          </p:nvSpPr>
          <p:spPr bwMode="auto">
            <a:xfrm>
              <a:off x="2205038" y="3741738"/>
              <a:ext cx="22225" cy="31750"/>
            </a:xfrm>
            <a:custGeom>
              <a:avLst/>
              <a:gdLst/>
              <a:ahLst/>
              <a:cxnLst>
                <a:cxn ang="0">
                  <a:pos x="46" y="3"/>
                </a:cxn>
                <a:cxn ang="0">
                  <a:pos x="46" y="3"/>
                </a:cxn>
                <a:cxn ang="0">
                  <a:pos x="41" y="9"/>
                </a:cxn>
                <a:cxn ang="0">
                  <a:pos x="34" y="14"/>
                </a:cxn>
                <a:cxn ang="0">
                  <a:pos x="28" y="20"/>
                </a:cxn>
                <a:cxn ang="0">
                  <a:pos x="25" y="24"/>
                </a:cxn>
                <a:cxn ang="0">
                  <a:pos x="24" y="26"/>
                </a:cxn>
                <a:cxn ang="0">
                  <a:pos x="24" y="26"/>
                </a:cxn>
                <a:cxn ang="0">
                  <a:pos x="20" y="38"/>
                </a:cxn>
                <a:cxn ang="0">
                  <a:pos x="15" y="50"/>
                </a:cxn>
                <a:cxn ang="0">
                  <a:pos x="9" y="60"/>
                </a:cxn>
                <a:cxn ang="0">
                  <a:pos x="1" y="69"/>
                </a:cxn>
                <a:cxn ang="0">
                  <a:pos x="1" y="69"/>
                </a:cxn>
                <a:cxn ang="0">
                  <a:pos x="0" y="72"/>
                </a:cxn>
                <a:cxn ang="0">
                  <a:pos x="0" y="75"/>
                </a:cxn>
                <a:cxn ang="0">
                  <a:pos x="1" y="78"/>
                </a:cxn>
                <a:cxn ang="0">
                  <a:pos x="5" y="80"/>
                </a:cxn>
                <a:cxn ang="0">
                  <a:pos x="8" y="80"/>
                </a:cxn>
                <a:cxn ang="0">
                  <a:pos x="9" y="78"/>
                </a:cxn>
                <a:cxn ang="0">
                  <a:pos x="9" y="78"/>
                </a:cxn>
                <a:cxn ang="0">
                  <a:pos x="16" y="69"/>
                </a:cxn>
                <a:cxn ang="0">
                  <a:pos x="21" y="61"/>
                </a:cxn>
                <a:cxn ang="0">
                  <a:pos x="26" y="52"/>
                </a:cxn>
                <a:cxn ang="0">
                  <a:pos x="30" y="43"/>
                </a:cxn>
                <a:cxn ang="0">
                  <a:pos x="30" y="43"/>
                </a:cxn>
                <a:cxn ang="0">
                  <a:pos x="33" y="37"/>
                </a:cxn>
                <a:cxn ang="0">
                  <a:pos x="35" y="31"/>
                </a:cxn>
                <a:cxn ang="0">
                  <a:pos x="39" y="26"/>
                </a:cxn>
                <a:cxn ang="0">
                  <a:pos x="45" y="22"/>
                </a:cxn>
                <a:cxn ang="0">
                  <a:pos x="45" y="22"/>
                </a:cxn>
                <a:cxn ang="0">
                  <a:pos x="51" y="16"/>
                </a:cxn>
                <a:cxn ang="0">
                  <a:pos x="56" y="8"/>
                </a:cxn>
                <a:cxn ang="0">
                  <a:pos x="56" y="8"/>
                </a:cxn>
                <a:cxn ang="0">
                  <a:pos x="58" y="7"/>
                </a:cxn>
                <a:cxn ang="0">
                  <a:pos x="56" y="4"/>
                </a:cxn>
                <a:cxn ang="0">
                  <a:pos x="54" y="0"/>
                </a:cxn>
                <a:cxn ang="0">
                  <a:pos x="50" y="0"/>
                </a:cxn>
                <a:cxn ang="0">
                  <a:pos x="49" y="1"/>
                </a:cxn>
                <a:cxn ang="0">
                  <a:pos x="46" y="3"/>
                </a:cxn>
                <a:cxn ang="0">
                  <a:pos x="46" y="3"/>
                </a:cxn>
              </a:cxnLst>
              <a:rect l="0" t="0" r="r" b="b"/>
              <a:pathLst>
                <a:path w="58" h="80">
                  <a:moveTo>
                    <a:pt x="46" y="3"/>
                  </a:moveTo>
                  <a:lnTo>
                    <a:pt x="46" y="3"/>
                  </a:lnTo>
                  <a:lnTo>
                    <a:pt x="41" y="9"/>
                  </a:lnTo>
                  <a:lnTo>
                    <a:pt x="34" y="14"/>
                  </a:lnTo>
                  <a:lnTo>
                    <a:pt x="28" y="20"/>
                  </a:lnTo>
                  <a:lnTo>
                    <a:pt x="25" y="24"/>
                  </a:lnTo>
                  <a:lnTo>
                    <a:pt x="24" y="26"/>
                  </a:lnTo>
                  <a:lnTo>
                    <a:pt x="24" y="26"/>
                  </a:lnTo>
                  <a:lnTo>
                    <a:pt x="20" y="38"/>
                  </a:lnTo>
                  <a:lnTo>
                    <a:pt x="15" y="50"/>
                  </a:lnTo>
                  <a:lnTo>
                    <a:pt x="9" y="60"/>
                  </a:lnTo>
                  <a:lnTo>
                    <a:pt x="1" y="69"/>
                  </a:lnTo>
                  <a:lnTo>
                    <a:pt x="1" y="69"/>
                  </a:lnTo>
                  <a:lnTo>
                    <a:pt x="0" y="72"/>
                  </a:lnTo>
                  <a:lnTo>
                    <a:pt x="0" y="75"/>
                  </a:lnTo>
                  <a:lnTo>
                    <a:pt x="1" y="78"/>
                  </a:lnTo>
                  <a:lnTo>
                    <a:pt x="5" y="80"/>
                  </a:lnTo>
                  <a:lnTo>
                    <a:pt x="8" y="80"/>
                  </a:lnTo>
                  <a:lnTo>
                    <a:pt x="9" y="78"/>
                  </a:lnTo>
                  <a:lnTo>
                    <a:pt x="9" y="78"/>
                  </a:lnTo>
                  <a:lnTo>
                    <a:pt x="16" y="69"/>
                  </a:lnTo>
                  <a:lnTo>
                    <a:pt x="21" y="61"/>
                  </a:lnTo>
                  <a:lnTo>
                    <a:pt x="26" y="52"/>
                  </a:lnTo>
                  <a:lnTo>
                    <a:pt x="30" y="43"/>
                  </a:lnTo>
                  <a:lnTo>
                    <a:pt x="30" y="43"/>
                  </a:lnTo>
                  <a:lnTo>
                    <a:pt x="33" y="37"/>
                  </a:lnTo>
                  <a:lnTo>
                    <a:pt x="35" y="31"/>
                  </a:lnTo>
                  <a:lnTo>
                    <a:pt x="39" y="26"/>
                  </a:lnTo>
                  <a:lnTo>
                    <a:pt x="45" y="22"/>
                  </a:lnTo>
                  <a:lnTo>
                    <a:pt x="45" y="22"/>
                  </a:lnTo>
                  <a:lnTo>
                    <a:pt x="51" y="16"/>
                  </a:lnTo>
                  <a:lnTo>
                    <a:pt x="56" y="8"/>
                  </a:lnTo>
                  <a:lnTo>
                    <a:pt x="56" y="8"/>
                  </a:lnTo>
                  <a:lnTo>
                    <a:pt x="58" y="7"/>
                  </a:lnTo>
                  <a:lnTo>
                    <a:pt x="56" y="4"/>
                  </a:lnTo>
                  <a:lnTo>
                    <a:pt x="54" y="0"/>
                  </a:lnTo>
                  <a:lnTo>
                    <a:pt x="50" y="0"/>
                  </a:lnTo>
                  <a:lnTo>
                    <a:pt x="49" y="1"/>
                  </a:lnTo>
                  <a:lnTo>
                    <a:pt x="46" y="3"/>
                  </a:lnTo>
                  <a:lnTo>
                    <a:pt x="46"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2" name="Freeform 741">
              <a:extLst>
                <a:ext uri="{FF2B5EF4-FFF2-40B4-BE49-F238E27FC236}">
                  <a16:creationId xmlns:a16="http://schemas.microsoft.com/office/drawing/2014/main" id="{0AA7B27A-434D-0278-3D62-965EA312DEB5}"/>
                </a:ext>
              </a:extLst>
            </p:cNvPr>
            <p:cNvSpPr/>
            <p:nvPr/>
          </p:nvSpPr>
          <p:spPr bwMode="auto">
            <a:xfrm>
              <a:off x="2247901" y="3740150"/>
              <a:ext cx="17463" cy="31750"/>
            </a:xfrm>
            <a:custGeom>
              <a:avLst/>
              <a:gdLst/>
              <a:ahLst/>
              <a:cxnLst>
                <a:cxn ang="0">
                  <a:pos x="35" y="3"/>
                </a:cxn>
                <a:cxn ang="0">
                  <a:pos x="35" y="3"/>
                </a:cxn>
                <a:cxn ang="0">
                  <a:pos x="28" y="10"/>
                </a:cxn>
                <a:cxn ang="0">
                  <a:pos x="23" y="19"/>
                </a:cxn>
                <a:cxn ang="0">
                  <a:pos x="13" y="36"/>
                </a:cxn>
                <a:cxn ang="0">
                  <a:pos x="5" y="54"/>
                </a:cxn>
                <a:cxn ang="0">
                  <a:pos x="0" y="74"/>
                </a:cxn>
                <a:cxn ang="0">
                  <a:pos x="0" y="74"/>
                </a:cxn>
                <a:cxn ang="0">
                  <a:pos x="0" y="76"/>
                </a:cxn>
                <a:cxn ang="0">
                  <a:pos x="1" y="78"/>
                </a:cxn>
                <a:cxn ang="0">
                  <a:pos x="4" y="80"/>
                </a:cxn>
                <a:cxn ang="0">
                  <a:pos x="8" y="80"/>
                </a:cxn>
                <a:cxn ang="0">
                  <a:pos x="10" y="79"/>
                </a:cxn>
                <a:cxn ang="0">
                  <a:pos x="10" y="76"/>
                </a:cxn>
                <a:cxn ang="0">
                  <a:pos x="10" y="76"/>
                </a:cxn>
                <a:cxn ang="0">
                  <a:pos x="17" y="59"/>
                </a:cxn>
                <a:cxn ang="0">
                  <a:pos x="23" y="41"/>
                </a:cxn>
                <a:cxn ang="0">
                  <a:pos x="32" y="25"/>
                </a:cxn>
                <a:cxn ang="0">
                  <a:pos x="38" y="17"/>
                </a:cxn>
                <a:cxn ang="0">
                  <a:pos x="44" y="11"/>
                </a:cxn>
                <a:cxn ang="0">
                  <a:pos x="44" y="11"/>
                </a:cxn>
                <a:cxn ang="0">
                  <a:pos x="45" y="8"/>
                </a:cxn>
                <a:cxn ang="0">
                  <a:pos x="45" y="7"/>
                </a:cxn>
                <a:cxn ang="0">
                  <a:pos x="43" y="3"/>
                </a:cxn>
                <a:cxn ang="0">
                  <a:pos x="39" y="0"/>
                </a:cxn>
                <a:cxn ang="0">
                  <a:pos x="38" y="2"/>
                </a:cxn>
                <a:cxn ang="0">
                  <a:pos x="35" y="3"/>
                </a:cxn>
                <a:cxn ang="0">
                  <a:pos x="35" y="3"/>
                </a:cxn>
              </a:cxnLst>
              <a:rect l="0" t="0" r="r" b="b"/>
              <a:pathLst>
                <a:path w="45" h="80">
                  <a:moveTo>
                    <a:pt x="35" y="3"/>
                  </a:moveTo>
                  <a:lnTo>
                    <a:pt x="35" y="3"/>
                  </a:lnTo>
                  <a:lnTo>
                    <a:pt x="28" y="10"/>
                  </a:lnTo>
                  <a:lnTo>
                    <a:pt x="23" y="19"/>
                  </a:lnTo>
                  <a:lnTo>
                    <a:pt x="13" y="36"/>
                  </a:lnTo>
                  <a:lnTo>
                    <a:pt x="5" y="54"/>
                  </a:lnTo>
                  <a:lnTo>
                    <a:pt x="0" y="74"/>
                  </a:lnTo>
                  <a:lnTo>
                    <a:pt x="0" y="74"/>
                  </a:lnTo>
                  <a:lnTo>
                    <a:pt x="0" y="76"/>
                  </a:lnTo>
                  <a:lnTo>
                    <a:pt x="1" y="78"/>
                  </a:lnTo>
                  <a:lnTo>
                    <a:pt x="4" y="80"/>
                  </a:lnTo>
                  <a:lnTo>
                    <a:pt x="8" y="80"/>
                  </a:lnTo>
                  <a:lnTo>
                    <a:pt x="10" y="79"/>
                  </a:lnTo>
                  <a:lnTo>
                    <a:pt x="10" y="76"/>
                  </a:lnTo>
                  <a:lnTo>
                    <a:pt x="10" y="76"/>
                  </a:lnTo>
                  <a:lnTo>
                    <a:pt x="17" y="59"/>
                  </a:lnTo>
                  <a:lnTo>
                    <a:pt x="23" y="41"/>
                  </a:lnTo>
                  <a:lnTo>
                    <a:pt x="32" y="25"/>
                  </a:lnTo>
                  <a:lnTo>
                    <a:pt x="38" y="17"/>
                  </a:lnTo>
                  <a:lnTo>
                    <a:pt x="44" y="11"/>
                  </a:lnTo>
                  <a:lnTo>
                    <a:pt x="44" y="11"/>
                  </a:lnTo>
                  <a:lnTo>
                    <a:pt x="45" y="8"/>
                  </a:lnTo>
                  <a:lnTo>
                    <a:pt x="45" y="7"/>
                  </a:lnTo>
                  <a:lnTo>
                    <a:pt x="43" y="3"/>
                  </a:lnTo>
                  <a:lnTo>
                    <a:pt x="39" y="0"/>
                  </a:lnTo>
                  <a:lnTo>
                    <a:pt x="38" y="2"/>
                  </a:lnTo>
                  <a:lnTo>
                    <a:pt x="35" y="3"/>
                  </a:lnTo>
                  <a:lnTo>
                    <a:pt x="35"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3" name="Freeform 742">
              <a:extLst>
                <a:ext uri="{FF2B5EF4-FFF2-40B4-BE49-F238E27FC236}">
                  <a16:creationId xmlns:a16="http://schemas.microsoft.com/office/drawing/2014/main" id="{32D7B455-DA70-3400-4AD0-2E58EC1A7843}"/>
                </a:ext>
              </a:extLst>
            </p:cNvPr>
            <p:cNvSpPr/>
            <p:nvPr/>
          </p:nvSpPr>
          <p:spPr bwMode="auto">
            <a:xfrm>
              <a:off x="2289176" y="3736975"/>
              <a:ext cx="15875" cy="31750"/>
            </a:xfrm>
            <a:custGeom>
              <a:avLst/>
              <a:gdLst/>
              <a:ahLst/>
              <a:cxnLst>
                <a:cxn ang="0">
                  <a:pos x="27" y="4"/>
                </a:cxn>
                <a:cxn ang="0">
                  <a:pos x="27" y="4"/>
                </a:cxn>
                <a:cxn ang="0">
                  <a:pos x="22" y="22"/>
                </a:cxn>
                <a:cxn ang="0">
                  <a:pos x="16" y="38"/>
                </a:cxn>
                <a:cxn ang="0">
                  <a:pos x="0" y="72"/>
                </a:cxn>
                <a:cxn ang="0">
                  <a:pos x="0" y="72"/>
                </a:cxn>
                <a:cxn ang="0">
                  <a:pos x="0" y="73"/>
                </a:cxn>
                <a:cxn ang="0">
                  <a:pos x="0" y="76"/>
                </a:cxn>
                <a:cxn ang="0">
                  <a:pos x="3" y="80"/>
                </a:cxn>
                <a:cxn ang="0">
                  <a:pos x="7" y="80"/>
                </a:cxn>
                <a:cxn ang="0">
                  <a:pos x="8" y="79"/>
                </a:cxn>
                <a:cxn ang="0">
                  <a:pos x="10" y="77"/>
                </a:cxn>
                <a:cxn ang="0">
                  <a:pos x="10" y="77"/>
                </a:cxn>
                <a:cxn ang="0">
                  <a:pos x="26" y="43"/>
                </a:cxn>
                <a:cxn ang="0">
                  <a:pos x="33" y="25"/>
                </a:cxn>
                <a:cxn ang="0">
                  <a:pos x="39" y="8"/>
                </a:cxn>
                <a:cxn ang="0">
                  <a:pos x="39" y="8"/>
                </a:cxn>
                <a:cxn ang="0">
                  <a:pos x="39" y="5"/>
                </a:cxn>
                <a:cxn ang="0">
                  <a:pos x="38" y="3"/>
                </a:cxn>
                <a:cxn ang="0">
                  <a:pos x="35" y="0"/>
                </a:cxn>
                <a:cxn ang="0">
                  <a:pos x="31" y="2"/>
                </a:cxn>
                <a:cxn ang="0">
                  <a:pos x="29" y="3"/>
                </a:cxn>
                <a:cxn ang="0">
                  <a:pos x="27" y="4"/>
                </a:cxn>
                <a:cxn ang="0">
                  <a:pos x="27" y="4"/>
                </a:cxn>
              </a:cxnLst>
              <a:rect l="0" t="0" r="r" b="b"/>
              <a:pathLst>
                <a:path w="39" h="80">
                  <a:moveTo>
                    <a:pt x="27" y="4"/>
                  </a:moveTo>
                  <a:lnTo>
                    <a:pt x="27" y="4"/>
                  </a:lnTo>
                  <a:lnTo>
                    <a:pt x="22" y="22"/>
                  </a:lnTo>
                  <a:lnTo>
                    <a:pt x="16" y="38"/>
                  </a:lnTo>
                  <a:lnTo>
                    <a:pt x="0" y="72"/>
                  </a:lnTo>
                  <a:lnTo>
                    <a:pt x="0" y="72"/>
                  </a:lnTo>
                  <a:lnTo>
                    <a:pt x="0" y="73"/>
                  </a:lnTo>
                  <a:lnTo>
                    <a:pt x="0" y="76"/>
                  </a:lnTo>
                  <a:lnTo>
                    <a:pt x="3" y="80"/>
                  </a:lnTo>
                  <a:lnTo>
                    <a:pt x="7" y="80"/>
                  </a:lnTo>
                  <a:lnTo>
                    <a:pt x="8" y="79"/>
                  </a:lnTo>
                  <a:lnTo>
                    <a:pt x="10" y="77"/>
                  </a:lnTo>
                  <a:lnTo>
                    <a:pt x="10" y="77"/>
                  </a:lnTo>
                  <a:lnTo>
                    <a:pt x="26" y="43"/>
                  </a:lnTo>
                  <a:lnTo>
                    <a:pt x="33" y="25"/>
                  </a:lnTo>
                  <a:lnTo>
                    <a:pt x="39" y="8"/>
                  </a:lnTo>
                  <a:lnTo>
                    <a:pt x="39" y="8"/>
                  </a:lnTo>
                  <a:lnTo>
                    <a:pt x="39" y="5"/>
                  </a:lnTo>
                  <a:lnTo>
                    <a:pt x="38" y="3"/>
                  </a:lnTo>
                  <a:lnTo>
                    <a:pt x="35" y="0"/>
                  </a:lnTo>
                  <a:lnTo>
                    <a:pt x="31" y="2"/>
                  </a:lnTo>
                  <a:lnTo>
                    <a:pt x="29" y="3"/>
                  </a:lnTo>
                  <a:lnTo>
                    <a:pt x="27" y="4"/>
                  </a:lnTo>
                  <a:lnTo>
                    <a:pt x="27"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4" name="Freeform 743">
              <a:extLst>
                <a:ext uri="{FF2B5EF4-FFF2-40B4-BE49-F238E27FC236}">
                  <a16:creationId xmlns:a16="http://schemas.microsoft.com/office/drawing/2014/main" id="{39731D6F-1C0A-6426-AE20-FD3476B86CDC}"/>
                </a:ext>
              </a:extLst>
            </p:cNvPr>
            <p:cNvSpPr/>
            <p:nvPr/>
          </p:nvSpPr>
          <p:spPr bwMode="auto">
            <a:xfrm>
              <a:off x="2327276" y="3744913"/>
              <a:ext cx="20638" cy="31750"/>
            </a:xfrm>
            <a:custGeom>
              <a:avLst/>
              <a:gdLst/>
              <a:ahLst/>
              <a:cxnLst>
                <a:cxn ang="0">
                  <a:pos x="42" y="2"/>
                </a:cxn>
                <a:cxn ang="0">
                  <a:pos x="42" y="2"/>
                </a:cxn>
                <a:cxn ang="0">
                  <a:pos x="36" y="7"/>
                </a:cxn>
                <a:cxn ang="0">
                  <a:pos x="33" y="12"/>
                </a:cxn>
                <a:cxn ang="0">
                  <a:pos x="26" y="26"/>
                </a:cxn>
                <a:cxn ang="0">
                  <a:pos x="26" y="26"/>
                </a:cxn>
                <a:cxn ang="0">
                  <a:pos x="23" y="30"/>
                </a:cxn>
                <a:cxn ang="0">
                  <a:pos x="21" y="34"/>
                </a:cxn>
                <a:cxn ang="0">
                  <a:pos x="18" y="38"/>
                </a:cxn>
                <a:cxn ang="0">
                  <a:pos x="14" y="42"/>
                </a:cxn>
                <a:cxn ang="0">
                  <a:pos x="14" y="42"/>
                </a:cxn>
                <a:cxn ang="0">
                  <a:pos x="0" y="72"/>
                </a:cxn>
                <a:cxn ang="0">
                  <a:pos x="0" y="72"/>
                </a:cxn>
                <a:cxn ang="0">
                  <a:pos x="0" y="75"/>
                </a:cxn>
                <a:cxn ang="0">
                  <a:pos x="0" y="76"/>
                </a:cxn>
                <a:cxn ang="0">
                  <a:pos x="2" y="80"/>
                </a:cxn>
                <a:cxn ang="0">
                  <a:pos x="6" y="80"/>
                </a:cxn>
                <a:cxn ang="0">
                  <a:pos x="9" y="80"/>
                </a:cxn>
                <a:cxn ang="0">
                  <a:pos x="10" y="77"/>
                </a:cxn>
                <a:cxn ang="0">
                  <a:pos x="10" y="77"/>
                </a:cxn>
                <a:cxn ang="0">
                  <a:pos x="19" y="58"/>
                </a:cxn>
                <a:cxn ang="0">
                  <a:pos x="25" y="49"/>
                </a:cxn>
                <a:cxn ang="0">
                  <a:pos x="31" y="39"/>
                </a:cxn>
                <a:cxn ang="0">
                  <a:pos x="31" y="39"/>
                </a:cxn>
                <a:cxn ang="0">
                  <a:pos x="35" y="33"/>
                </a:cxn>
                <a:cxn ang="0">
                  <a:pos x="39" y="25"/>
                </a:cxn>
                <a:cxn ang="0">
                  <a:pos x="43" y="17"/>
                </a:cxn>
                <a:cxn ang="0">
                  <a:pos x="44" y="13"/>
                </a:cxn>
                <a:cxn ang="0">
                  <a:pos x="48" y="11"/>
                </a:cxn>
                <a:cxn ang="0">
                  <a:pos x="48" y="11"/>
                </a:cxn>
                <a:cxn ang="0">
                  <a:pos x="50" y="9"/>
                </a:cxn>
                <a:cxn ang="0">
                  <a:pos x="51" y="7"/>
                </a:cxn>
                <a:cxn ang="0">
                  <a:pos x="50" y="3"/>
                </a:cxn>
                <a:cxn ang="0">
                  <a:pos x="47" y="0"/>
                </a:cxn>
                <a:cxn ang="0">
                  <a:pos x="44" y="0"/>
                </a:cxn>
                <a:cxn ang="0">
                  <a:pos x="42" y="2"/>
                </a:cxn>
                <a:cxn ang="0">
                  <a:pos x="42" y="2"/>
                </a:cxn>
              </a:cxnLst>
              <a:rect l="0" t="0" r="r" b="b"/>
              <a:pathLst>
                <a:path w="51" h="80">
                  <a:moveTo>
                    <a:pt x="42" y="2"/>
                  </a:moveTo>
                  <a:lnTo>
                    <a:pt x="42" y="2"/>
                  </a:lnTo>
                  <a:lnTo>
                    <a:pt x="36" y="7"/>
                  </a:lnTo>
                  <a:lnTo>
                    <a:pt x="33" y="12"/>
                  </a:lnTo>
                  <a:lnTo>
                    <a:pt x="26" y="26"/>
                  </a:lnTo>
                  <a:lnTo>
                    <a:pt x="26" y="26"/>
                  </a:lnTo>
                  <a:lnTo>
                    <a:pt x="23" y="30"/>
                  </a:lnTo>
                  <a:lnTo>
                    <a:pt x="21" y="34"/>
                  </a:lnTo>
                  <a:lnTo>
                    <a:pt x="18" y="38"/>
                  </a:lnTo>
                  <a:lnTo>
                    <a:pt x="14" y="42"/>
                  </a:lnTo>
                  <a:lnTo>
                    <a:pt x="14" y="42"/>
                  </a:lnTo>
                  <a:lnTo>
                    <a:pt x="0" y="72"/>
                  </a:lnTo>
                  <a:lnTo>
                    <a:pt x="0" y="72"/>
                  </a:lnTo>
                  <a:lnTo>
                    <a:pt x="0" y="75"/>
                  </a:lnTo>
                  <a:lnTo>
                    <a:pt x="0" y="76"/>
                  </a:lnTo>
                  <a:lnTo>
                    <a:pt x="2" y="80"/>
                  </a:lnTo>
                  <a:lnTo>
                    <a:pt x="6" y="80"/>
                  </a:lnTo>
                  <a:lnTo>
                    <a:pt x="9" y="80"/>
                  </a:lnTo>
                  <a:lnTo>
                    <a:pt x="10" y="77"/>
                  </a:lnTo>
                  <a:lnTo>
                    <a:pt x="10" y="77"/>
                  </a:lnTo>
                  <a:lnTo>
                    <a:pt x="19" y="58"/>
                  </a:lnTo>
                  <a:lnTo>
                    <a:pt x="25" y="49"/>
                  </a:lnTo>
                  <a:lnTo>
                    <a:pt x="31" y="39"/>
                  </a:lnTo>
                  <a:lnTo>
                    <a:pt x="31" y="39"/>
                  </a:lnTo>
                  <a:lnTo>
                    <a:pt x="35" y="33"/>
                  </a:lnTo>
                  <a:lnTo>
                    <a:pt x="39" y="25"/>
                  </a:lnTo>
                  <a:lnTo>
                    <a:pt x="43" y="17"/>
                  </a:lnTo>
                  <a:lnTo>
                    <a:pt x="44" y="13"/>
                  </a:lnTo>
                  <a:lnTo>
                    <a:pt x="48" y="11"/>
                  </a:lnTo>
                  <a:lnTo>
                    <a:pt x="48" y="11"/>
                  </a:lnTo>
                  <a:lnTo>
                    <a:pt x="50" y="9"/>
                  </a:lnTo>
                  <a:lnTo>
                    <a:pt x="51" y="7"/>
                  </a:lnTo>
                  <a:lnTo>
                    <a:pt x="50" y="3"/>
                  </a:lnTo>
                  <a:lnTo>
                    <a:pt x="47" y="0"/>
                  </a:lnTo>
                  <a:lnTo>
                    <a:pt x="44" y="0"/>
                  </a:lnTo>
                  <a:lnTo>
                    <a:pt x="42" y="2"/>
                  </a:lnTo>
                  <a:lnTo>
                    <a:pt x="4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5" name="Freeform 744">
              <a:extLst>
                <a:ext uri="{FF2B5EF4-FFF2-40B4-BE49-F238E27FC236}">
                  <a16:creationId xmlns:a16="http://schemas.microsoft.com/office/drawing/2014/main" id="{3B0361B6-3226-4373-162D-C757BF6B11A2}"/>
                </a:ext>
              </a:extLst>
            </p:cNvPr>
            <p:cNvSpPr/>
            <p:nvPr/>
          </p:nvSpPr>
          <p:spPr bwMode="auto">
            <a:xfrm>
              <a:off x="2365376" y="3740150"/>
              <a:ext cx="25400" cy="33338"/>
            </a:xfrm>
            <a:custGeom>
              <a:avLst/>
              <a:gdLst/>
              <a:ahLst/>
              <a:cxnLst>
                <a:cxn ang="0">
                  <a:pos x="52" y="3"/>
                </a:cxn>
                <a:cxn ang="0">
                  <a:pos x="52" y="3"/>
                </a:cxn>
                <a:cxn ang="0">
                  <a:pos x="38" y="21"/>
                </a:cxn>
                <a:cxn ang="0">
                  <a:pos x="23" y="40"/>
                </a:cxn>
                <a:cxn ang="0">
                  <a:pos x="23" y="40"/>
                </a:cxn>
                <a:cxn ang="0">
                  <a:pos x="19" y="50"/>
                </a:cxn>
                <a:cxn ang="0">
                  <a:pos x="15" y="59"/>
                </a:cxn>
                <a:cxn ang="0">
                  <a:pos x="10" y="68"/>
                </a:cxn>
                <a:cxn ang="0">
                  <a:pos x="6" y="72"/>
                </a:cxn>
                <a:cxn ang="0">
                  <a:pos x="2" y="76"/>
                </a:cxn>
                <a:cxn ang="0">
                  <a:pos x="2" y="76"/>
                </a:cxn>
                <a:cxn ang="0">
                  <a:pos x="1" y="78"/>
                </a:cxn>
                <a:cxn ang="0">
                  <a:pos x="0" y="80"/>
                </a:cxn>
                <a:cxn ang="0">
                  <a:pos x="1" y="84"/>
                </a:cxn>
                <a:cxn ang="0">
                  <a:pos x="4" y="87"/>
                </a:cxn>
                <a:cxn ang="0">
                  <a:pos x="6" y="87"/>
                </a:cxn>
                <a:cxn ang="0">
                  <a:pos x="7" y="85"/>
                </a:cxn>
                <a:cxn ang="0">
                  <a:pos x="7" y="85"/>
                </a:cxn>
                <a:cxn ang="0">
                  <a:pos x="15" y="80"/>
                </a:cxn>
                <a:cxn ang="0">
                  <a:pos x="21" y="74"/>
                </a:cxn>
                <a:cxn ang="0">
                  <a:pos x="24" y="66"/>
                </a:cxn>
                <a:cxn ang="0">
                  <a:pos x="27" y="58"/>
                </a:cxn>
                <a:cxn ang="0">
                  <a:pos x="27" y="58"/>
                </a:cxn>
                <a:cxn ang="0">
                  <a:pos x="30" y="51"/>
                </a:cxn>
                <a:cxn ang="0">
                  <a:pos x="32" y="45"/>
                </a:cxn>
                <a:cxn ang="0">
                  <a:pos x="41" y="33"/>
                </a:cxn>
                <a:cxn ang="0">
                  <a:pos x="51" y="21"/>
                </a:cxn>
                <a:cxn ang="0">
                  <a:pos x="61" y="11"/>
                </a:cxn>
                <a:cxn ang="0">
                  <a:pos x="61" y="11"/>
                </a:cxn>
                <a:cxn ang="0">
                  <a:pos x="62" y="8"/>
                </a:cxn>
                <a:cxn ang="0">
                  <a:pos x="62" y="7"/>
                </a:cxn>
                <a:cxn ang="0">
                  <a:pos x="60" y="3"/>
                </a:cxn>
                <a:cxn ang="0">
                  <a:pos x="57" y="0"/>
                </a:cxn>
                <a:cxn ang="0">
                  <a:pos x="55" y="2"/>
                </a:cxn>
                <a:cxn ang="0">
                  <a:pos x="52" y="3"/>
                </a:cxn>
                <a:cxn ang="0">
                  <a:pos x="52" y="3"/>
                </a:cxn>
              </a:cxnLst>
              <a:rect l="0" t="0" r="r" b="b"/>
              <a:pathLst>
                <a:path w="62" h="87">
                  <a:moveTo>
                    <a:pt x="52" y="3"/>
                  </a:moveTo>
                  <a:lnTo>
                    <a:pt x="52" y="3"/>
                  </a:lnTo>
                  <a:lnTo>
                    <a:pt x="38" y="21"/>
                  </a:lnTo>
                  <a:lnTo>
                    <a:pt x="23" y="40"/>
                  </a:lnTo>
                  <a:lnTo>
                    <a:pt x="23" y="40"/>
                  </a:lnTo>
                  <a:lnTo>
                    <a:pt x="19" y="50"/>
                  </a:lnTo>
                  <a:lnTo>
                    <a:pt x="15" y="59"/>
                  </a:lnTo>
                  <a:lnTo>
                    <a:pt x="10" y="68"/>
                  </a:lnTo>
                  <a:lnTo>
                    <a:pt x="6" y="72"/>
                  </a:lnTo>
                  <a:lnTo>
                    <a:pt x="2" y="76"/>
                  </a:lnTo>
                  <a:lnTo>
                    <a:pt x="2" y="76"/>
                  </a:lnTo>
                  <a:lnTo>
                    <a:pt x="1" y="78"/>
                  </a:lnTo>
                  <a:lnTo>
                    <a:pt x="0" y="80"/>
                  </a:lnTo>
                  <a:lnTo>
                    <a:pt x="1" y="84"/>
                  </a:lnTo>
                  <a:lnTo>
                    <a:pt x="4" y="87"/>
                  </a:lnTo>
                  <a:lnTo>
                    <a:pt x="6" y="87"/>
                  </a:lnTo>
                  <a:lnTo>
                    <a:pt x="7" y="85"/>
                  </a:lnTo>
                  <a:lnTo>
                    <a:pt x="7" y="85"/>
                  </a:lnTo>
                  <a:lnTo>
                    <a:pt x="15" y="80"/>
                  </a:lnTo>
                  <a:lnTo>
                    <a:pt x="21" y="74"/>
                  </a:lnTo>
                  <a:lnTo>
                    <a:pt x="24" y="66"/>
                  </a:lnTo>
                  <a:lnTo>
                    <a:pt x="27" y="58"/>
                  </a:lnTo>
                  <a:lnTo>
                    <a:pt x="27" y="58"/>
                  </a:lnTo>
                  <a:lnTo>
                    <a:pt x="30" y="51"/>
                  </a:lnTo>
                  <a:lnTo>
                    <a:pt x="32" y="45"/>
                  </a:lnTo>
                  <a:lnTo>
                    <a:pt x="41" y="33"/>
                  </a:lnTo>
                  <a:lnTo>
                    <a:pt x="51" y="21"/>
                  </a:lnTo>
                  <a:lnTo>
                    <a:pt x="61" y="11"/>
                  </a:lnTo>
                  <a:lnTo>
                    <a:pt x="61" y="11"/>
                  </a:lnTo>
                  <a:lnTo>
                    <a:pt x="62" y="8"/>
                  </a:lnTo>
                  <a:lnTo>
                    <a:pt x="62" y="7"/>
                  </a:lnTo>
                  <a:lnTo>
                    <a:pt x="60" y="3"/>
                  </a:lnTo>
                  <a:lnTo>
                    <a:pt x="57" y="0"/>
                  </a:lnTo>
                  <a:lnTo>
                    <a:pt x="55" y="2"/>
                  </a:lnTo>
                  <a:lnTo>
                    <a:pt x="52" y="3"/>
                  </a:lnTo>
                  <a:lnTo>
                    <a:pt x="52"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6" name="Freeform 745">
              <a:extLst>
                <a:ext uri="{FF2B5EF4-FFF2-40B4-BE49-F238E27FC236}">
                  <a16:creationId xmlns:a16="http://schemas.microsoft.com/office/drawing/2014/main" id="{1BF26242-B46C-477A-3CAB-0F14BD983428}"/>
                </a:ext>
              </a:extLst>
            </p:cNvPr>
            <p:cNvSpPr/>
            <p:nvPr/>
          </p:nvSpPr>
          <p:spPr bwMode="auto">
            <a:xfrm>
              <a:off x="2408238" y="3744913"/>
              <a:ext cx="26988" cy="33338"/>
            </a:xfrm>
            <a:custGeom>
              <a:avLst/>
              <a:gdLst/>
              <a:ahLst/>
              <a:cxnLst>
                <a:cxn ang="0">
                  <a:pos x="58" y="3"/>
                </a:cxn>
                <a:cxn ang="0">
                  <a:pos x="58" y="3"/>
                </a:cxn>
                <a:cxn ang="0">
                  <a:pos x="50" y="12"/>
                </a:cxn>
                <a:cxn ang="0">
                  <a:pos x="42" y="21"/>
                </a:cxn>
                <a:cxn ang="0">
                  <a:pos x="42" y="21"/>
                </a:cxn>
                <a:cxn ang="0">
                  <a:pos x="32" y="29"/>
                </a:cxn>
                <a:cxn ang="0">
                  <a:pos x="28" y="33"/>
                </a:cxn>
                <a:cxn ang="0">
                  <a:pos x="24" y="37"/>
                </a:cxn>
                <a:cxn ang="0">
                  <a:pos x="24" y="37"/>
                </a:cxn>
                <a:cxn ang="0">
                  <a:pos x="11" y="58"/>
                </a:cxn>
                <a:cxn ang="0">
                  <a:pos x="5" y="68"/>
                </a:cxn>
                <a:cxn ang="0">
                  <a:pos x="0" y="79"/>
                </a:cxn>
                <a:cxn ang="0">
                  <a:pos x="0" y="79"/>
                </a:cxn>
                <a:cxn ang="0">
                  <a:pos x="0" y="81"/>
                </a:cxn>
                <a:cxn ang="0">
                  <a:pos x="0" y="83"/>
                </a:cxn>
                <a:cxn ang="0">
                  <a:pos x="2" y="85"/>
                </a:cxn>
                <a:cxn ang="0">
                  <a:pos x="4" y="85"/>
                </a:cxn>
                <a:cxn ang="0">
                  <a:pos x="8" y="85"/>
                </a:cxn>
                <a:cxn ang="0">
                  <a:pos x="9" y="84"/>
                </a:cxn>
                <a:cxn ang="0">
                  <a:pos x="11" y="81"/>
                </a:cxn>
                <a:cxn ang="0">
                  <a:pos x="11" y="81"/>
                </a:cxn>
                <a:cxn ang="0">
                  <a:pos x="16" y="71"/>
                </a:cxn>
                <a:cxn ang="0">
                  <a:pos x="21" y="60"/>
                </a:cxn>
                <a:cxn ang="0">
                  <a:pos x="28" y="50"/>
                </a:cxn>
                <a:cxn ang="0">
                  <a:pos x="36" y="41"/>
                </a:cxn>
                <a:cxn ang="0">
                  <a:pos x="36" y="41"/>
                </a:cxn>
                <a:cxn ang="0">
                  <a:pos x="53" y="26"/>
                </a:cxn>
                <a:cxn ang="0">
                  <a:pos x="60" y="19"/>
                </a:cxn>
                <a:cxn ang="0">
                  <a:pos x="68" y="9"/>
                </a:cxn>
                <a:cxn ang="0">
                  <a:pos x="68" y="9"/>
                </a:cxn>
                <a:cxn ang="0">
                  <a:pos x="68" y="7"/>
                </a:cxn>
                <a:cxn ang="0">
                  <a:pos x="68" y="4"/>
                </a:cxn>
                <a:cxn ang="0">
                  <a:pos x="66" y="2"/>
                </a:cxn>
                <a:cxn ang="0">
                  <a:pos x="62" y="0"/>
                </a:cxn>
                <a:cxn ang="0">
                  <a:pos x="59" y="2"/>
                </a:cxn>
                <a:cxn ang="0">
                  <a:pos x="58" y="3"/>
                </a:cxn>
                <a:cxn ang="0">
                  <a:pos x="58" y="3"/>
                </a:cxn>
              </a:cxnLst>
              <a:rect l="0" t="0" r="r" b="b"/>
              <a:pathLst>
                <a:path w="68" h="85">
                  <a:moveTo>
                    <a:pt x="58" y="3"/>
                  </a:moveTo>
                  <a:lnTo>
                    <a:pt x="58" y="3"/>
                  </a:lnTo>
                  <a:lnTo>
                    <a:pt x="50" y="12"/>
                  </a:lnTo>
                  <a:lnTo>
                    <a:pt x="42" y="21"/>
                  </a:lnTo>
                  <a:lnTo>
                    <a:pt x="42" y="21"/>
                  </a:lnTo>
                  <a:lnTo>
                    <a:pt x="32" y="29"/>
                  </a:lnTo>
                  <a:lnTo>
                    <a:pt x="28" y="33"/>
                  </a:lnTo>
                  <a:lnTo>
                    <a:pt x="24" y="37"/>
                  </a:lnTo>
                  <a:lnTo>
                    <a:pt x="24" y="37"/>
                  </a:lnTo>
                  <a:lnTo>
                    <a:pt x="11" y="58"/>
                  </a:lnTo>
                  <a:lnTo>
                    <a:pt x="5" y="68"/>
                  </a:lnTo>
                  <a:lnTo>
                    <a:pt x="0" y="79"/>
                  </a:lnTo>
                  <a:lnTo>
                    <a:pt x="0" y="79"/>
                  </a:lnTo>
                  <a:lnTo>
                    <a:pt x="0" y="81"/>
                  </a:lnTo>
                  <a:lnTo>
                    <a:pt x="0" y="83"/>
                  </a:lnTo>
                  <a:lnTo>
                    <a:pt x="2" y="85"/>
                  </a:lnTo>
                  <a:lnTo>
                    <a:pt x="4" y="85"/>
                  </a:lnTo>
                  <a:lnTo>
                    <a:pt x="8" y="85"/>
                  </a:lnTo>
                  <a:lnTo>
                    <a:pt x="9" y="84"/>
                  </a:lnTo>
                  <a:lnTo>
                    <a:pt x="11" y="81"/>
                  </a:lnTo>
                  <a:lnTo>
                    <a:pt x="11" y="81"/>
                  </a:lnTo>
                  <a:lnTo>
                    <a:pt x="16" y="71"/>
                  </a:lnTo>
                  <a:lnTo>
                    <a:pt x="21" y="60"/>
                  </a:lnTo>
                  <a:lnTo>
                    <a:pt x="28" y="50"/>
                  </a:lnTo>
                  <a:lnTo>
                    <a:pt x="36" y="41"/>
                  </a:lnTo>
                  <a:lnTo>
                    <a:pt x="36" y="41"/>
                  </a:lnTo>
                  <a:lnTo>
                    <a:pt x="53" y="26"/>
                  </a:lnTo>
                  <a:lnTo>
                    <a:pt x="60" y="19"/>
                  </a:lnTo>
                  <a:lnTo>
                    <a:pt x="68" y="9"/>
                  </a:lnTo>
                  <a:lnTo>
                    <a:pt x="68" y="9"/>
                  </a:lnTo>
                  <a:lnTo>
                    <a:pt x="68" y="7"/>
                  </a:lnTo>
                  <a:lnTo>
                    <a:pt x="68" y="4"/>
                  </a:lnTo>
                  <a:lnTo>
                    <a:pt x="66" y="2"/>
                  </a:lnTo>
                  <a:lnTo>
                    <a:pt x="62" y="0"/>
                  </a:lnTo>
                  <a:lnTo>
                    <a:pt x="59" y="2"/>
                  </a:lnTo>
                  <a:lnTo>
                    <a:pt x="58" y="3"/>
                  </a:lnTo>
                  <a:lnTo>
                    <a:pt x="58"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7" name="Freeform 746">
              <a:extLst>
                <a:ext uri="{FF2B5EF4-FFF2-40B4-BE49-F238E27FC236}">
                  <a16:creationId xmlns:a16="http://schemas.microsoft.com/office/drawing/2014/main" id="{E400B129-F3E2-E0D2-FFB4-E971D7278EAF}"/>
                </a:ext>
              </a:extLst>
            </p:cNvPr>
            <p:cNvSpPr/>
            <p:nvPr/>
          </p:nvSpPr>
          <p:spPr bwMode="auto">
            <a:xfrm>
              <a:off x="2449513" y="3744913"/>
              <a:ext cx="15875" cy="28575"/>
            </a:xfrm>
            <a:custGeom>
              <a:avLst/>
              <a:gdLst/>
              <a:ahLst/>
              <a:cxnLst>
                <a:cxn ang="0">
                  <a:pos x="29" y="4"/>
                </a:cxn>
                <a:cxn ang="0">
                  <a:pos x="29" y="4"/>
                </a:cxn>
                <a:cxn ang="0">
                  <a:pos x="26" y="13"/>
                </a:cxn>
                <a:cxn ang="0">
                  <a:pos x="24" y="21"/>
                </a:cxn>
                <a:cxn ang="0">
                  <a:pos x="15" y="36"/>
                </a:cxn>
                <a:cxn ang="0">
                  <a:pos x="7" y="51"/>
                </a:cxn>
                <a:cxn ang="0">
                  <a:pos x="4" y="59"/>
                </a:cxn>
                <a:cxn ang="0">
                  <a:pos x="0" y="67"/>
                </a:cxn>
                <a:cxn ang="0">
                  <a:pos x="0" y="67"/>
                </a:cxn>
                <a:cxn ang="0">
                  <a:pos x="0" y="70"/>
                </a:cxn>
                <a:cxn ang="0">
                  <a:pos x="2" y="72"/>
                </a:cxn>
                <a:cxn ang="0">
                  <a:pos x="5" y="75"/>
                </a:cxn>
                <a:cxn ang="0">
                  <a:pos x="9" y="73"/>
                </a:cxn>
                <a:cxn ang="0">
                  <a:pos x="11" y="72"/>
                </a:cxn>
                <a:cxn ang="0">
                  <a:pos x="12" y="71"/>
                </a:cxn>
                <a:cxn ang="0">
                  <a:pos x="12" y="71"/>
                </a:cxn>
                <a:cxn ang="0">
                  <a:pos x="15" y="62"/>
                </a:cxn>
                <a:cxn ang="0">
                  <a:pos x="19" y="54"/>
                </a:cxn>
                <a:cxn ang="0">
                  <a:pos x="26" y="39"/>
                </a:cxn>
                <a:cxn ang="0">
                  <a:pos x="34" y="24"/>
                </a:cxn>
                <a:cxn ang="0">
                  <a:pos x="38" y="16"/>
                </a:cxn>
                <a:cxn ang="0">
                  <a:pos x="41" y="8"/>
                </a:cxn>
                <a:cxn ang="0">
                  <a:pos x="41" y="8"/>
                </a:cxn>
                <a:cxn ang="0">
                  <a:pos x="41" y="5"/>
                </a:cxn>
                <a:cxn ang="0">
                  <a:pos x="39" y="3"/>
                </a:cxn>
                <a:cxn ang="0">
                  <a:pos x="37" y="0"/>
                </a:cxn>
                <a:cxn ang="0">
                  <a:pos x="32" y="2"/>
                </a:cxn>
                <a:cxn ang="0">
                  <a:pos x="30" y="3"/>
                </a:cxn>
                <a:cxn ang="0">
                  <a:pos x="29" y="4"/>
                </a:cxn>
                <a:cxn ang="0">
                  <a:pos x="29" y="4"/>
                </a:cxn>
              </a:cxnLst>
              <a:rect l="0" t="0" r="r" b="b"/>
              <a:pathLst>
                <a:path w="41" h="75">
                  <a:moveTo>
                    <a:pt x="29" y="4"/>
                  </a:moveTo>
                  <a:lnTo>
                    <a:pt x="29" y="4"/>
                  </a:lnTo>
                  <a:lnTo>
                    <a:pt x="26" y="13"/>
                  </a:lnTo>
                  <a:lnTo>
                    <a:pt x="24" y="21"/>
                  </a:lnTo>
                  <a:lnTo>
                    <a:pt x="15" y="36"/>
                  </a:lnTo>
                  <a:lnTo>
                    <a:pt x="7" y="51"/>
                  </a:lnTo>
                  <a:lnTo>
                    <a:pt x="4" y="59"/>
                  </a:lnTo>
                  <a:lnTo>
                    <a:pt x="0" y="67"/>
                  </a:lnTo>
                  <a:lnTo>
                    <a:pt x="0" y="67"/>
                  </a:lnTo>
                  <a:lnTo>
                    <a:pt x="0" y="70"/>
                  </a:lnTo>
                  <a:lnTo>
                    <a:pt x="2" y="72"/>
                  </a:lnTo>
                  <a:lnTo>
                    <a:pt x="5" y="75"/>
                  </a:lnTo>
                  <a:lnTo>
                    <a:pt x="9" y="73"/>
                  </a:lnTo>
                  <a:lnTo>
                    <a:pt x="11" y="72"/>
                  </a:lnTo>
                  <a:lnTo>
                    <a:pt x="12" y="71"/>
                  </a:lnTo>
                  <a:lnTo>
                    <a:pt x="12" y="71"/>
                  </a:lnTo>
                  <a:lnTo>
                    <a:pt x="15" y="62"/>
                  </a:lnTo>
                  <a:lnTo>
                    <a:pt x="19" y="54"/>
                  </a:lnTo>
                  <a:lnTo>
                    <a:pt x="26" y="39"/>
                  </a:lnTo>
                  <a:lnTo>
                    <a:pt x="34" y="24"/>
                  </a:lnTo>
                  <a:lnTo>
                    <a:pt x="38" y="16"/>
                  </a:lnTo>
                  <a:lnTo>
                    <a:pt x="41" y="8"/>
                  </a:lnTo>
                  <a:lnTo>
                    <a:pt x="41" y="8"/>
                  </a:lnTo>
                  <a:lnTo>
                    <a:pt x="41" y="5"/>
                  </a:lnTo>
                  <a:lnTo>
                    <a:pt x="39" y="3"/>
                  </a:lnTo>
                  <a:lnTo>
                    <a:pt x="37" y="0"/>
                  </a:lnTo>
                  <a:lnTo>
                    <a:pt x="32" y="2"/>
                  </a:lnTo>
                  <a:lnTo>
                    <a:pt x="30" y="3"/>
                  </a:lnTo>
                  <a:lnTo>
                    <a:pt x="29" y="4"/>
                  </a:lnTo>
                  <a:lnTo>
                    <a:pt x="29"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8" name="Freeform 747">
              <a:extLst>
                <a:ext uri="{FF2B5EF4-FFF2-40B4-BE49-F238E27FC236}">
                  <a16:creationId xmlns:a16="http://schemas.microsoft.com/office/drawing/2014/main" id="{56AA24EE-9A62-943C-6F3C-DBEC66559AA2}"/>
                </a:ext>
              </a:extLst>
            </p:cNvPr>
            <p:cNvSpPr/>
            <p:nvPr/>
          </p:nvSpPr>
          <p:spPr bwMode="auto">
            <a:xfrm>
              <a:off x="2503488" y="3744913"/>
              <a:ext cx="23813" cy="33338"/>
            </a:xfrm>
            <a:custGeom>
              <a:avLst/>
              <a:gdLst/>
              <a:ahLst/>
              <a:cxnLst>
                <a:cxn ang="0">
                  <a:pos x="47" y="3"/>
                </a:cxn>
                <a:cxn ang="0">
                  <a:pos x="47" y="3"/>
                </a:cxn>
                <a:cxn ang="0">
                  <a:pos x="35" y="21"/>
                </a:cxn>
                <a:cxn ang="0">
                  <a:pos x="23" y="38"/>
                </a:cxn>
                <a:cxn ang="0">
                  <a:pos x="23" y="38"/>
                </a:cxn>
                <a:cxn ang="0">
                  <a:pos x="11" y="58"/>
                </a:cxn>
                <a:cxn ang="0">
                  <a:pos x="1" y="77"/>
                </a:cxn>
                <a:cxn ang="0">
                  <a:pos x="1" y="77"/>
                </a:cxn>
                <a:cxn ang="0">
                  <a:pos x="0" y="80"/>
                </a:cxn>
                <a:cxn ang="0">
                  <a:pos x="0" y="81"/>
                </a:cxn>
                <a:cxn ang="0">
                  <a:pos x="2" y="85"/>
                </a:cxn>
                <a:cxn ang="0">
                  <a:pos x="6" y="85"/>
                </a:cxn>
                <a:cxn ang="0">
                  <a:pos x="9" y="85"/>
                </a:cxn>
                <a:cxn ang="0">
                  <a:pos x="10" y="83"/>
                </a:cxn>
                <a:cxn ang="0">
                  <a:pos x="10" y="83"/>
                </a:cxn>
                <a:cxn ang="0">
                  <a:pos x="22" y="62"/>
                </a:cxn>
                <a:cxn ang="0">
                  <a:pos x="28" y="51"/>
                </a:cxn>
                <a:cxn ang="0">
                  <a:pos x="35" y="42"/>
                </a:cxn>
                <a:cxn ang="0">
                  <a:pos x="35" y="42"/>
                </a:cxn>
                <a:cxn ang="0">
                  <a:pos x="47" y="26"/>
                </a:cxn>
                <a:cxn ang="0">
                  <a:pos x="56" y="9"/>
                </a:cxn>
                <a:cxn ang="0">
                  <a:pos x="56" y="9"/>
                </a:cxn>
                <a:cxn ang="0">
                  <a:pos x="57" y="7"/>
                </a:cxn>
                <a:cxn ang="0">
                  <a:pos x="56" y="4"/>
                </a:cxn>
                <a:cxn ang="0">
                  <a:pos x="53" y="2"/>
                </a:cxn>
                <a:cxn ang="0">
                  <a:pos x="49" y="0"/>
                </a:cxn>
                <a:cxn ang="0">
                  <a:pos x="48" y="2"/>
                </a:cxn>
                <a:cxn ang="0">
                  <a:pos x="47" y="3"/>
                </a:cxn>
                <a:cxn ang="0">
                  <a:pos x="47" y="3"/>
                </a:cxn>
              </a:cxnLst>
              <a:rect l="0" t="0" r="r" b="b"/>
              <a:pathLst>
                <a:path w="57" h="85">
                  <a:moveTo>
                    <a:pt x="47" y="3"/>
                  </a:moveTo>
                  <a:lnTo>
                    <a:pt x="47" y="3"/>
                  </a:lnTo>
                  <a:lnTo>
                    <a:pt x="35" y="21"/>
                  </a:lnTo>
                  <a:lnTo>
                    <a:pt x="23" y="38"/>
                  </a:lnTo>
                  <a:lnTo>
                    <a:pt x="23" y="38"/>
                  </a:lnTo>
                  <a:lnTo>
                    <a:pt x="11" y="58"/>
                  </a:lnTo>
                  <a:lnTo>
                    <a:pt x="1" y="77"/>
                  </a:lnTo>
                  <a:lnTo>
                    <a:pt x="1" y="77"/>
                  </a:lnTo>
                  <a:lnTo>
                    <a:pt x="0" y="80"/>
                  </a:lnTo>
                  <a:lnTo>
                    <a:pt x="0" y="81"/>
                  </a:lnTo>
                  <a:lnTo>
                    <a:pt x="2" y="85"/>
                  </a:lnTo>
                  <a:lnTo>
                    <a:pt x="6" y="85"/>
                  </a:lnTo>
                  <a:lnTo>
                    <a:pt x="9" y="85"/>
                  </a:lnTo>
                  <a:lnTo>
                    <a:pt x="10" y="83"/>
                  </a:lnTo>
                  <a:lnTo>
                    <a:pt x="10" y="83"/>
                  </a:lnTo>
                  <a:lnTo>
                    <a:pt x="22" y="62"/>
                  </a:lnTo>
                  <a:lnTo>
                    <a:pt x="28" y="51"/>
                  </a:lnTo>
                  <a:lnTo>
                    <a:pt x="35" y="42"/>
                  </a:lnTo>
                  <a:lnTo>
                    <a:pt x="35" y="42"/>
                  </a:lnTo>
                  <a:lnTo>
                    <a:pt x="47" y="26"/>
                  </a:lnTo>
                  <a:lnTo>
                    <a:pt x="56" y="9"/>
                  </a:lnTo>
                  <a:lnTo>
                    <a:pt x="56" y="9"/>
                  </a:lnTo>
                  <a:lnTo>
                    <a:pt x="57" y="7"/>
                  </a:lnTo>
                  <a:lnTo>
                    <a:pt x="56" y="4"/>
                  </a:lnTo>
                  <a:lnTo>
                    <a:pt x="53" y="2"/>
                  </a:lnTo>
                  <a:lnTo>
                    <a:pt x="49" y="0"/>
                  </a:lnTo>
                  <a:lnTo>
                    <a:pt x="48" y="2"/>
                  </a:lnTo>
                  <a:lnTo>
                    <a:pt x="47" y="3"/>
                  </a:lnTo>
                  <a:lnTo>
                    <a:pt x="47"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69" name="Freeform 748">
              <a:extLst>
                <a:ext uri="{FF2B5EF4-FFF2-40B4-BE49-F238E27FC236}">
                  <a16:creationId xmlns:a16="http://schemas.microsoft.com/office/drawing/2014/main" id="{3FBD66B6-1058-600B-5523-0AB381E055AC}"/>
                </a:ext>
              </a:extLst>
            </p:cNvPr>
            <p:cNvSpPr/>
            <p:nvPr/>
          </p:nvSpPr>
          <p:spPr bwMode="auto">
            <a:xfrm>
              <a:off x="2540001" y="3740150"/>
              <a:ext cx="17463" cy="31750"/>
            </a:xfrm>
            <a:custGeom>
              <a:avLst/>
              <a:gdLst/>
              <a:ahLst/>
              <a:cxnLst>
                <a:cxn ang="0">
                  <a:pos x="34" y="5"/>
                </a:cxn>
                <a:cxn ang="0">
                  <a:pos x="34" y="5"/>
                </a:cxn>
                <a:cxn ang="0">
                  <a:pos x="33" y="14"/>
                </a:cxn>
                <a:cxn ang="0">
                  <a:pos x="32" y="23"/>
                </a:cxn>
                <a:cxn ang="0">
                  <a:pos x="28" y="31"/>
                </a:cxn>
                <a:cxn ang="0">
                  <a:pos x="24" y="40"/>
                </a:cxn>
                <a:cxn ang="0">
                  <a:pos x="13" y="55"/>
                </a:cxn>
                <a:cxn ang="0">
                  <a:pos x="1" y="69"/>
                </a:cxn>
                <a:cxn ang="0">
                  <a:pos x="1" y="69"/>
                </a:cxn>
                <a:cxn ang="0">
                  <a:pos x="0" y="72"/>
                </a:cxn>
                <a:cxn ang="0">
                  <a:pos x="0" y="73"/>
                </a:cxn>
                <a:cxn ang="0">
                  <a:pos x="1" y="77"/>
                </a:cxn>
                <a:cxn ang="0">
                  <a:pos x="5" y="80"/>
                </a:cxn>
                <a:cxn ang="0">
                  <a:pos x="8" y="78"/>
                </a:cxn>
                <a:cxn ang="0">
                  <a:pos x="9" y="77"/>
                </a:cxn>
                <a:cxn ang="0">
                  <a:pos x="9" y="77"/>
                </a:cxn>
                <a:cxn ang="0">
                  <a:pos x="24" y="61"/>
                </a:cxn>
                <a:cxn ang="0">
                  <a:pos x="29" y="53"/>
                </a:cxn>
                <a:cxn ang="0">
                  <a:pos x="34" y="44"/>
                </a:cxn>
                <a:cxn ang="0">
                  <a:pos x="39" y="35"/>
                </a:cxn>
                <a:cxn ang="0">
                  <a:pos x="42" y="25"/>
                </a:cxn>
                <a:cxn ang="0">
                  <a:pos x="45" y="15"/>
                </a:cxn>
                <a:cxn ang="0">
                  <a:pos x="46" y="5"/>
                </a:cxn>
                <a:cxn ang="0">
                  <a:pos x="46" y="5"/>
                </a:cxn>
                <a:cxn ang="0">
                  <a:pos x="46" y="2"/>
                </a:cxn>
                <a:cxn ang="0">
                  <a:pos x="45" y="1"/>
                </a:cxn>
                <a:cxn ang="0">
                  <a:pos x="41" y="0"/>
                </a:cxn>
                <a:cxn ang="0">
                  <a:pos x="37" y="1"/>
                </a:cxn>
                <a:cxn ang="0">
                  <a:pos x="35" y="2"/>
                </a:cxn>
                <a:cxn ang="0">
                  <a:pos x="34" y="5"/>
                </a:cxn>
                <a:cxn ang="0">
                  <a:pos x="34" y="5"/>
                </a:cxn>
              </a:cxnLst>
              <a:rect l="0" t="0" r="r" b="b"/>
              <a:pathLst>
                <a:path w="46" h="80">
                  <a:moveTo>
                    <a:pt x="34" y="5"/>
                  </a:moveTo>
                  <a:lnTo>
                    <a:pt x="34" y="5"/>
                  </a:lnTo>
                  <a:lnTo>
                    <a:pt x="33" y="14"/>
                  </a:lnTo>
                  <a:lnTo>
                    <a:pt x="32" y="23"/>
                  </a:lnTo>
                  <a:lnTo>
                    <a:pt x="28" y="31"/>
                  </a:lnTo>
                  <a:lnTo>
                    <a:pt x="24" y="40"/>
                  </a:lnTo>
                  <a:lnTo>
                    <a:pt x="13" y="55"/>
                  </a:lnTo>
                  <a:lnTo>
                    <a:pt x="1" y="69"/>
                  </a:lnTo>
                  <a:lnTo>
                    <a:pt x="1" y="69"/>
                  </a:lnTo>
                  <a:lnTo>
                    <a:pt x="0" y="72"/>
                  </a:lnTo>
                  <a:lnTo>
                    <a:pt x="0" y="73"/>
                  </a:lnTo>
                  <a:lnTo>
                    <a:pt x="1" y="77"/>
                  </a:lnTo>
                  <a:lnTo>
                    <a:pt x="5" y="80"/>
                  </a:lnTo>
                  <a:lnTo>
                    <a:pt x="8" y="78"/>
                  </a:lnTo>
                  <a:lnTo>
                    <a:pt x="9" y="77"/>
                  </a:lnTo>
                  <a:lnTo>
                    <a:pt x="9" y="77"/>
                  </a:lnTo>
                  <a:lnTo>
                    <a:pt x="24" y="61"/>
                  </a:lnTo>
                  <a:lnTo>
                    <a:pt x="29" y="53"/>
                  </a:lnTo>
                  <a:lnTo>
                    <a:pt x="34" y="44"/>
                  </a:lnTo>
                  <a:lnTo>
                    <a:pt x="39" y="35"/>
                  </a:lnTo>
                  <a:lnTo>
                    <a:pt x="42" y="25"/>
                  </a:lnTo>
                  <a:lnTo>
                    <a:pt x="45" y="15"/>
                  </a:lnTo>
                  <a:lnTo>
                    <a:pt x="46" y="5"/>
                  </a:lnTo>
                  <a:lnTo>
                    <a:pt x="46" y="5"/>
                  </a:lnTo>
                  <a:lnTo>
                    <a:pt x="46" y="2"/>
                  </a:lnTo>
                  <a:lnTo>
                    <a:pt x="45" y="1"/>
                  </a:lnTo>
                  <a:lnTo>
                    <a:pt x="41" y="0"/>
                  </a:lnTo>
                  <a:lnTo>
                    <a:pt x="37" y="1"/>
                  </a:lnTo>
                  <a:lnTo>
                    <a:pt x="35" y="2"/>
                  </a:lnTo>
                  <a:lnTo>
                    <a:pt x="34" y="5"/>
                  </a:lnTo>
                  <a:lnTo>
                    <a:pt x="34"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70" name="Freeform 749">
              <a:extLst>
                <a:ext uri="{FF2B5EF4-FFF2-40B4-BE49-F238E27FC236}">
                  <a16:creationId xmlns:a16="http://schemas.microsoft.com/office/drawing/2014/main" id="{3793D2D1-C7A6-B705-3B4F-4885B90DDF39}"/>
                </a:ext>
              </a:extLst>
            </p:cNvPr>
            <p:cNvSpPr/>
            <p:nvPr/>
          </p:nvSpPr>
          <p:spPr bwMode="auto">
            <a:xfrm>
              <a:off x="2581276" y="3740150"/>
              <a:ext cx="15875" cy="31750"/>
            </a:xfrm>
            <a:custGeom>
              <a:avLst/>
              <a:gdLst/>
              <a:ahLst/>
              <a:cxnLst>
                <a:cxn ang="0">
                  <a:pos x="29" y="6"/>
                </a:cxn>
                <a:cxn ang="0">
                  <a:pos x="29" y="6"/>
                </a:cxn>
                <a:cxn ang="0">
                  <a:pos x="28" y="10"/>
                </a:cxn>
                <a:cxn ang="0">
                  <a:pos x="26" y="12"/>
                </a:cxn>
                <a:cxn ang="0">
                  <a:pos x="21" y="20"/>
                </a:cxn>
                <a:cxn ang="0">
                  <a:pos x="21" y="20"/>
                </a:cxn>
                <a:cxn ang="0">
                  <a:pos x="17" y="28"/>
                </a:cxn>
                <a:cxn ang="0">
                  <a:pos x="13" y="36"/>
                </a:cxn>
                <a:cxn ang="0">
                  <a:pos x="13" y="36"/>
                </a:cxn>
                <a:cxn ang="0">
                  <a:pos x="9" y="45"/>
                </a:cxn>
                <a:cxn ang="0">
                  <a:pos x="5" y="55"/>
                </a:cxn>
                <a:cxn ang="0">
                  <a:pos x="3" y="65"/>
                </a:cxn>
                <a:cxn ang="0">
                  <a:pos x="0" y="75"/>
                </a:cxn>
                <a:cxn ang="0">
                  <a:pos x="0" y="75"/>
                </a:cxn>
                <a:cxn ang="0">
                  <a:pos x="1" y="78"/>
                </a:cxn>
                <a:cxn ang="0">
                  <a:pos x="3" y="79"/>
                </a:cxn>
                <a:cxn ang="0">
                  <a:pos x="7" y="80"/>
                </a:cxn>
                <a:cxn ang="0">
                  <a:pos x="11" y="79"/>
                </a:cxn>
                <a:cxn ang="0">
                  <a:pos x="12" y="78"/>
                </a:cxn>
                <a:cxn ang="0">
                  <a:pos x="12" y="75"/>
                </a:cxn>
                <a:cxn ang="0">
                  <a:pos x="12" y="75"/>
                </a:cxn>
                <a:cxn ang="0">
                  <a:pos x="15" y="63"/>
                </a:cxn>
                <a:cxn ang="0">
                  <a:pos x="18" y="53"/>
                </a:cxn>
                <a:cxn ang="0">
                  <a:pos x="29" y="32"/>
                </a:cxn>
                <a:cxn ang="0">
                  <a:pos x="29" y="32"/>
                </a:cxn>
                <a:cxn ang="0">
                  <a:pos x="35" y="20"/>
                </a:cxn>
                <a:cxn ang="0">
                  <a:pos x="38" y="15"/>
                </a:cxn>
                <a:cxn ang="0">
                  <a:pos x="41" y="8"/>
                </a:cxn>
                <a:cxn ang="0">
                  <a:pos x="41" y="8"/>
                </a:cxn>
                <a:cxn ang="0">
                  <a:pos x="41" y="6"/>
                </a:cxn>
                <a:cxn ang="0">
                  <a:pos x="39" y="3"/>
                </a:cxn>
                <a:cxn ang="0">
                  <a:pos x="35" y="2"/>
                </a:cxn>
                <a:cxn ang="0">
                  <a:pos x="34" y="0"/>
                </a:cxn>
                <a:cxn ang="0">
                  <a:pos x="32" y="2"/>
                </a:cxn>
                <a:cxn ang="0">
                  <a:pos x="30" y="3"/>
                </a:cxn>
                <a:cxn ang="0">
                  <a:pos x="29" y="6"/>
                </a:cxn>
                <a:cxn ang="0">
                  <a:pos x="29" y="6"/>
                </a:cxn>
              </a:cxnLst>
              <a:rect l="0" t="0" r="r" b="b"/>
              <a:pathLst>
                <a:path w="41" h="80">
                  <a:moveTo>
                    <a:pt x="29" y="6"/>
                  </a:moveTo>
                  <a:lnTo>
                    <a:pt x="29" y="6"/>
                  </a:lnTo>
                  <a:lnTo>
                    <a:pt x="28" y="10"/>
                  </a:lnTo>
                  <a:lnTo>
                    <a:pt x="26" y="12"/>
                  </a:lnTo>
                  <a:lnTo>
                    <a:pt x="21" y="20"/>
                  </a:lnTo>
                  <a:lnTo>
                    <a:pt x="21" y="20"/>
                  </a:lnTo>
                  <a:lnTo>
                    <a:pt x="17" y="28"/>
                  </a:lnTo>
                  <a:lnTo>
                    <a:pt x="13" y="36"/>
                  </a:lnTo>
                  <a:lnTo>
                    <a:pt x="13" y="36"/>
                  </a:lnTo>
                  <a:lnTo>
                    <a:pt x="9" y="45"/>
                  </a:lnTo>
                  <a:lnTo>
                    <a:pt x="5" y="55"/>
                  </a:lnTo>
                  <a:lnTo>
                    <a:pt x="3" y="65"/>
                  </a:lnTo>
                  <a:lnTo>
                    <a:pt x="0" y="75"/>
                  </a:lnTo>
                  <a:lnTo>
                    <a:pt x="0" y="75"/>
                  </a:lnTo>
                  <a:lnTo>
                    <a:pt x="1" y="78"/>
                  </a:lnTo>
                  <a:lnTo>
                    <a:pt x="3" y="79"/>
                  </a:lnTo>
                  <a:lnTo>
                    <a:pt x="7" y="80"/>
                  </a:lnTo>
                  <a:lnTo>
                    <a:pt x="11" y="79"/>
                  </a:lnTo>
                  <a:lnTo>
                    <a:pt x="12" y="78"/>
                  </a:lnTo>
                  <a:lnTo>
                    <a:pt x="12" y="75"/>
                  </a:lnTo>
                  <a:lnTo>
                    <a:pt x="12" y="75"/>
                  </a:lnTo>
                  <a:lnTo>
                    <a:pt x="15" y="63"/>
                  </a:lnTo>
                  <a:lnTo>
                    <a:pt x="18" y="53"/>
                  </a:lnTo>
                  <a:lnTo>
                    <a:pt x="29" y="32"/>
                  </a:lnTo>
                  <a:lnTo>
                    <a:pt x="29" y="32"/>
                  </a:lnTo>
                  <a:lnTo>
                    <a:pt x="35" y="20"/>
                  </a:lnTo>
                  <a:lnTo>
                    <a:pt x="38" y="15"/>
                  </a:lnTo>
                  <a:lnTo>
                    <a:pt x="41" y="8"/>
                  </a:lnTo>
                  <a:lnTo>
                    <a:pt x="41" y="8"/>
                  </a:lnTo>
                  <a:lnTo>
                    <a:pt x="41" y="6"/>
                  </a:lnTo>
                  <a:lnTo>
                    <a:pt x="39" y="3"/>
                  </a:lnTo>
                  <a:lnTo>
                    <a:pt x="35" y="2"/>
                  </a:lnTo>
                  <a:lnTo>
                    <a:pt x="34" y="0"/>
                  </a:lnTo>
                  <a:lnTo>
                    <a:pt x="32" y="2"/>
                  </a:lnTo>
                  <a:lnTo>
                    <a:pt x="30" y="3"/>
                  </a:lnTo>
                  <a:lnTo>
                    <a:pt x="29" y="6"/>
                  </a:lnTo>
                  <a:lnTo>
                    <a:pt x="29"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71" name="Freeform 750">
              <a:extLst>
                <a:ext uri="{FF2B5EF4-FFF2-40B4-BE49-F238E27FC236}">
                  <a16:creationId xmlns:a16="http://schemas.microsoft.com/office/drawing/2014/main" id="{B55562D6-9122-24BB-4094-9F8A72D01193}"/>
                </a:ext>
              </a:extLst>
            </p:cNvPr>
            <p:cNvSpPr/>
            <p:nvPr/>
          </p:nvSpPr>
          <p:spPr bwMode="auto">
            <a:xfrm>
              <a:off x="2609851" y="3741738"/>
              <a:ext cx="23813" cy="34925"/>
            </a:xfrm>
            <a:custGeom>
              <a:avLst/>
              <a:gdLst/>
              <a:ahLst/>
              <a:cxnLst>
                <a:cxn ang="0">
                  <a:pos x="47" y="1"/>
                </a:cxn>
                <a:cxn ang="0">
                  <a:pos x="47" y="1"/>
                </a:cxn>
                <a:cxn ang="0">
                  <a:pos x="40" y="12"/>
                </a:cxn>
                <a:cxn ang="0">
                  <a:pos x="34" y="24"/>
                </a:cxn>
                <a:cxn ang="0">
                  <a:pos x="29" y="34"/>
                </a:cxn>
                <a:cxn ang="0">
                  <a:pos x="21" y="46"/>
                </a:cxn>
                <a:cxn ang="0">
                  <a:pos x="21" y="46"/>
                </a:cxn>
                <a:cxn ang="0">
                  <a:pos x="10" y="60"/>
                </a:cxn>
                <a:cxn ang="0">
                  <a:pos x="1" y="77"/>
                </a:cxn>
                <a:cxn ang="0">
                  <a:pos x="1" y="77"/>
                </a:cxn>
                <a:cxn ang="0">
                  <a:pos x="0" y="78"/>
                </a:cxn>
                <a:cxn ang="0">
                  <a:pos x="0" y="81"/>
                </a:cxn>
                <a:cxn ang="0">
                  <a:pos x="2" y="84"/>
                </a:cxn>
                <a:cxn ang="0">
                  <a:pos x="8" y="85"/>
                </a:cxn>
                <a:cxn ang="0">
                  <a:pos x="9" y="84"/>
                </a:cxn>
                <a:cxn ang="0">
                  <a:pos x="10" y="82"/>
                </a:cxn>
                <a:cxn ang="0">
                  <a:pos x="10" y="82"/>
                </a:cxn>
                <a:cxn ang="0">
                  <a:pos x="29" y="55"/>
                </a:cxn>
                <a:cxn ang="0">
                  <a:pos x="29" y="55"/>
                </a:cxn>
                <a:cxn ang="0">
                  <a:pos x="35" y="44"/>
                </a:cxn>
                <a:cxn ang="0">
                  <a:pos x="40" y="31"/>
                </a:cxn>
                <a:cxn ang="0">
                  <a:pos x="47" y="20"/>
                </a:cxn>
                <a:cxn ang="0">
                  <a:pos x="56" y="9"/>
                </a:cxn>
                <a:cxn ang="0">
                  <a:pos x="56" y="9"/>
                </a:cxn>
                <a:cxn ang="0">
                  <a:pos x="57" y="8"/>
                </a:cxn>
                <a:cxn ang="0">
                  <a:pos x="57" y="5"/>
                </a:cxn>
                <a:cxn ang="0">
                  <a:pos x="55" y="1"/>
                </a:cxn>
                <a:cxn ang="0">
                  <a:pos x="52" y="0"/>
                </a:cxn>
                <a:cxn ang="0">
                  <a:pos x="49" y="0"/>
                </a:cxn>
                <a:cxn ang="0">
                  <a:pos x="47" y="1"/>
                </a:cxn>
                <a:cxn ang="0">
                  <a:pos x="47" y="1"/>
                </a:cxn>
              </a:cxnLst>
              <a:rect l="0" t="0" r="r" b="b"/>
              <a:pathLst>
                <a:path w="57" h="85">
                  <a:moveTo>
                    <a:pt x="47" y="1"/>
                  </a:moveTo>
                  <a:lnTo>
                    <a:pt x="47" y="1"/>
                  </a:lnTo>
                  <a:lnTo>
                    <a:pt x="40" y="12"/>
                  </a:lnTo>
                  <a:lnTo>
                    <a:pt x="34" y="24"/>
                  </a:lnTo>
                  <a:lnTo>
                    <a:pt x="29" y="34"/>
                  </a:lnTo>
                  <a:lnTo>
                    <a:pt x="21" y="46"/>
                  </a:lnTo>
                  <a:lnTo>
                    <a:pt x="21" y="46"/>
                  </a:lnTo>
                  <a:lnTo>
                    <a:pt x="10" y="60"/>
                  </a:lnTo>
                  <a:lnTo>
                    <a:pt x="1" y="77"/>
                  </a:lnTo>
                  <a:lnTo>
                    <a:pt x="1" y="77"/>
                  </a:lnTo>
                  <a:lnTo>
                    <a:pt x="0" y="78"/>
                  </a:lnTo>
                  <a:lnTo>
                    <a:pt x="0" y="81"/>
                  </a:lnTo>
                  <a:lnTo>
                    <a:pt x="2" y="84"/>
                  </a:lnTo>
                  <a:lnTo>
                    <a:pt x="8" y="85"/>
                  </a:lnTo>
                  <a:lnTo>
                    <a:pt x="9" y="84"/>
                  </a:lnTo>
                  <a:lnTo>
                    <a:pt x="10" y="82"/>
                  </a:lnTo>
                  <a:lnTo>
                    <a:pt x="10" y="82"/>
                  </a:lnTo>
                  <a:lnTo>
                    <a:pt x="29" y="55"/>
                  </a:lnTo>
                  <a:lnTo>
                    <a:pt x="29" y="55"/>
                  </a:lnTo>
                  <a:lnTo>
                    <a:pt x="35" y="44"/>
                  </a:lnTo>
                  <a:lnTo>
                    <a:pt x="40" y="31"/>
                  </a:lnTo>
                  <a:lnTo>
                    <a:pt x="47" y="20"/>
                  </a:lnTo>
                  <a:lnTo>
                    <a:pt x="56" y="9"/>
                  </a:lnTo>
                  <a:lnTo>
                    <a:pt x="56" y="9"/>
                  </a:lnTo>
                  <a:lnTo>
                    <a:pt x="57" y="8"/>
                  </a:lnTo>
                  <a:lnTo>
                    <a:pt x="57" y="5"/>
                  </a:lnTo>
                  <a:lnTo>
                    <a:pt x="55" y="1"/>
                  </a:lnTo>
                  <a:lnTo>
                    <a:pt x="52" y="0"/>
                  </a:lnTo>
                  <a:lnTo>
                    <a:pt x="49" y="0"/>
                  </a:lnTo>
                  <a:lnTo>
                    <a:pt x="47" y="1"/>
                  </a:lnTo>
                  <a:lnTo>
                    <a:pt x="47"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72" name="Freeform 751">
              <a:extLst>
                <a:ext uri="{FF2B5EF4-FFF2-40B4-BE49-F238E27FC236}">
                  <a16:creationId xmlns:a16="http://schemas.microsoft.com/office/drawing/2014/main" id="{2D6B1AFB-9192-8BFD-66E0-E94F251509F9}"/>
                </a:ext>
              </a:extLst>
            </p:cNvPr>
            <p:cNvSpPr/>
            <p:nvPr/>
          </p:nvSpPr>
          <p:spPr bwMode="auto">
            <a:xfrm>
              <a:off x="2652713" y="3736975"/>
              <a:ext cx="15875" cy="34925"/>
            </a:xfrm>
            <a:custGeom>
              <a:avLst/>
              <a:gdLst/>
              <a:ahLst/>
              <a:cxnLst>
                <a:cxn ang="0">
                  <a:pos x="29" y="5"/>
                </a:cxn>
                <a:cxn ang="0">
                  <a:pos x="29" y="5"/>
                </a:cxn>
                <a:cxn ang="0">
                  <a:pos x="28" y="19"/>
                </a:cxn>
                <a:cxn ang="0">
                  <a:pos x="24" y="29"/>
                </a:cxn>
                <a:cxn ang="0">
                  <a:pos x="20" y="41"/>
                </a:cxn>
                <a:cxn ang="0">
                  <a:pos x="15" y="51"/>
                </a:cxn>
                <a:cxn ang="0">
                  <a:pos x="15" y="51"/>
                </a:cxn>
                <a:cxn ang="0">
                  <a:pos x="9" y="59"/>
                </a:cxn>
                <a:cxn ang="0">
                  <a:pos x="4" y="66"/>
                </a:cxn>
                <a:cxn ang="0">
                  <a:pos x="4" y="66"/>
                </a:cxn>
                <a:cxn ang="0">
                  <a:pos x="2" y="72"/>
                </a:cxn>
                <a:cxn ang="0">
                  <a:pos x="0" y="80"/>
                </a:cxn>
                <a:cxn ang="0">
                  <a:pos x="0" y="80"/>
                </a:cxn>
                <a:cxn ang="0">
                  <a:pos x="0" y="83"/>
                </a:cxn>
                <a:cxn ang="0">
                  <a:pos x="2" y="84"/>
                </a:cxn>
                <a:cxn ang="0">
                  <a:pos x="4" y="85"/>
                </a:cxn>
                <a:cxn ang="0">
                  <a:pos x="6" y="85"/>
                </a:cxn>
                <a:cxn ang="0">
                  <a:pos x="9" y="84"/>
                </a:cxn>
                <a:cxn ang="0">
                  <a:pos x="11" y="83"/>
                </a:cxn>
                <a:cxn ang="0">
                  <a:pos x="12" y="80"/>
                </a:cxn>
                <a:cxn ang="0">
                  <a:pos x="12" y="80"/>
                </a:cxn>
                <a:cxn ang="0">
                  <a:pos x="13" y="73"/>
                </a:cxn>
                <a:cxn ang="0">
                  <a:pos x="16" y="70"/>
                </a:cxn>
                <a:cxn ang="0">
                  <a:pos x="20" y="66"/>
                </a:cxn>
                <a:cxn ang="0">
                  <a:pos x="23" y="60"/>
                </a:cxn>
                <a:cxn ang="0">
                  <a:pos x="23" y="60"/>
                </a:cxn>
                <a:cxn ang="0">
                  <a:pos x="30" y="43"/>
                </a:cxn>
                <a:cxn ang="0">
                  <a:pos x="30" y="43"/>
                </a:cxn>
                <a:cxn ang="0">
                  <a:pos x="37" y="25"/>
                </a:cxn>
                <a:cxn ang="0">
                  <a:pos x="40" y="16"/>
                </a:cxn>
                <a:cxn ang="0">
                  <a:pos x="41" y="5"/>
                </a:cxn>
                <a:cxn ang="0">
                  <a:pos x="41" y="5"/>
                </a:cxn>
                <a:cxn ang="0">
                  <a:pos x="40" y="4"/>
                </a:cxn>
                <a:cxn ang="0">
                  <a:pos x="38" y="2"/>
                </a:cxn>
                <a:cxn ang="0">
                  <a:pos x="36" y="0"/>
                </a:cxn>
                <a:cxn ang="0">
                  <a:pos x="30" y="2"/>
                </a:cxn>
                <a:cxn ang="0">
                  <a:pos x="29" y="4"/>
                </a:cxn>
                <a:cxn ang="0">
                  <a:pos x="29" y="5"/>
                </a:cxn>
                <a:cxn ang="0">
                  <a:pos x="29" y="5"/>
                </a:cxn>
              </a:cxnLst>
              <a:rect l="0" t="0" r="r" b="b"/>
              <a:pathLst>
                <a:path w="41" h="85">
                  <a:moveTo>
                    <a:pt x="29" y="5"/>
                  </a:moveTo>
                  <a:lnTo>
                    <a:pt x="29" y="5"/>
                  </a:lnTo>
                  <a:lnTo>
                    <a:pt x="28" y="19"/>
                  </a:lnTo>
                  <a:lnTo>
                    <a:pt x="24" y="29"/>
                  </a:lnTo>
                  <a:lnTo>
                    <a:pt x="20" y="41"/>
                  </a:lnTo>
                  <a:lnTo>
                    <a:pt x="15" y="51"/>
                  </a:lnTo>
                  <a:lnTo>
                    <a:pt x="15" y="51"/>
                  </a:lnTo>
                  <a:lnTo>
                    <a:pt x="9" y="59"/>
                  </a:lnTo>
                  <a:lnTo>
                    <a:pt x="4" y="66"/>
                  </a:lnTo>
                  <a:lnTo>
                    <a:pt x="4" y="66"/>
                  </a:lnTo>
                  <a:lnTo>
                    <a:pt x="2" y="72"/>
                  </a:lnTo>
                  <a:lnTo>
                    <a:pt x="0" y="80"/>
                  </a:lnTo>
                  <a:lnTo>
                    <a:pt x="0" y="80"/>
                  </a:lnTo>
                  <a:lnTo>
                    <a:pt x="0" y="83"/>
                  </a:lnTo>
                  <a:lnTo>
                    <a:pt x="2" y="84"/>
                  </a:lnTo>
                  <a:lnTo>
                    <a:pt x="4" y="85"/>
                  </a:lnTo>
                  <a:lnTo>
                    <a:pt x="6" y="85"/>
                  </a:lnTo>
                  <a:lnTo>
                    <a:pt x="9" y="84"/>
                  </a:lnTo>
                  <a:lnTo>
                    <a:pt x="11" y="83"/>
                  </a:lnTo>
                  <a:lnTo>
                    <a:pt x="12" y="80"/>
                  </a:lnTo>
                  <a:lnTo>
                    <a:pt x="12" y="80"/>
                  </a:lnTo>
                  <a:lnTo>
                    <a:pt x="13" y="73"/>
                  </a:lnTo>
                  <a:lnTo>
                    <a:pt x="16" y="70"/>
                  </a:lnTo>
                  <a:lnTo>
                    <a:pt x="20" y="66"/>
                  </a:lnTo>
                  <a:lnTo>
                    <a:pt x="23" y="60"/>
                  </a:lnTo>
                  <a:lnTo>
                    <a:pt x="23" y="60"/>
                  </a:lnTo>
                  <a:lnTo>
                    <a:pt x="30" y="43"/>
                  </a:lnTo>
                  <a:lnTo>
                    <a:pt x="30" y="43"/>
                  </a:lnTo>
                  <a:lnTo>
                    <a:pt x="37" y="25"/>
                  </a:lnTo>
                  <a:lnTo>
                    <a:pt x="40" y="16"/>
                  </a:lnTo>
                  <a:lnTo>
                    <a:pt x="41" y="5"/>
                  </a:lnTo>
                  <a:lnTo>
                    <a:pt x="41" y="5"/>
                  </a:lnTo>
                  <a:lnTo>
                    <a:pt x="40" y="4"/>
                  </a:lnTo>
                  <a:lnTo>
                    <a:pt x="38" y="2"/>
                  </a:lnTo>
                  <a:lnTo>
                    <a:pt x="36" y="0"/>
                  </a:lnTo>
                  <a:lnTo>
                    <a:pt x="30" y="2"/>
                  </a:lnTo>
                  <a:lnTo>
                    <a:pt x="29" y="4"/>
                  </a:lnTo>
                  <a:lnTo>
                    <a:pt x="29" y="5"/>
                  </a:lnTo>
                  <a:lnTo>
                    <a:pt x="29"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73" name="Freeform 752">
              <a:extLst>
                <a:ext uri="{FF2B5EF4-FFF2-40B4-BE49-F238E27FC236}">
                  <a16:creationId xmlns:a16="http://schemas.microsoft.com/office/drawing/2014/main" id="{B4FA2EFB-29C9-6BE1-9D43-9B1F1C849206}"/>
                </a:ext>
              </a:extLst>
            </p:cNvPr>
            <p:cNvSpPr/>
            <p:nvPr/>
          </p:nvSpPr>
          <p:spPr bwMode="auto">
            <a:xfrm>
              <a:off x="2692401" y="3741738"/>
              <a:ext cx="11113" cy="31750"/>
            </a:xfrm>
            <a:custGeom>
              <a:avLst/>
              <a:gdLst/>
              <a:ahLst/>
              <a:cxnLst>
                <a:cxn ang="0">
                  <a:pos x="17" y="5"/>
                </a:cxn>
                <a:cxn ang="0">
                  <a:pos x="17" y="5"/>
                </a:cxn>
                <a:cxn ang="0">
                  <a:pos x="16" y="22"/>
                </a:cxn>
                <a:cxn ang="0">
                  <a:pos x="12" y="39"/>
                </a:cxn>
                <a:cxn ang="0">
                  <a:pos x="0" y="72"/>
                </a:cxn>
                <a:cxn ang="0">
                  <a:pos x="0" y="72"/>
                </a:cxn>
                <a:cxn ang="0">
                  <a:pos x="0" y="75"/>
                </a:cxn>
                <a:cxn ang="0">
                  <a:pos x="1" y="77"/>
                </a:cxn>
                <a:cxn ang="0">
                  <a:pos x="4" y="80"/>
                </a:cxn>
                <a:cxn ang="0">
                  <a:pos x="9" y="78"/>
                </a:cxn>
                <a:cxn ang="0">
                  <a:pos x="11" y="77"/>
                </a:cxn>
                <a:cxn ang="0">
                  <a:pos x="12" y="76"/>
                </a:cxn>
                <a:cxn ang="0">
                  <a:pos x="12" y="76"/>
                </a:cxn>
                <a:cxn ang="0">
                  <a:pos x="24" y="41"/>
                </a:cxn>
                <a:cxn ang="0">
                  <a:pos x="28" y="24"/>
                </a:cxn>
                <a:cxn ang="0">
                  <a:pos x="29" y="5"/>
                </a:cxn>
                <a:cxn ang="0">
                  <a:pos x="29" y="5"/>
                </a:cxn>
                <a:cxn ang="0">
                  <a:pos x="29" y="3"/>
                </a:cxn>
                <a:cxn ang="0">
                  <a:pos x="28" y="1"/>
                </a:cxn>
                <a:cxn ang="0">
                  <a:pos x="24" y="0"/>
                </a:cxn>
                <a:cxn ang="0">
                  <a:pos x="20" y="1"/>
                </a:cxn>
                <a:cxn ang="0">
                  <a:pos x="18" y="3"/>
                </a:cxn>
                <a:cxn ang="0">
                  <a:pos x="17" y="5"/>
                </a:cxn>
                <a:cxn ang="0">
                  <a:pos x="17" y="5"/>
                </a:cxn>
              </a:cxnLst>
              <a:rect l="0" t="0" r="r" b="b"/>
              <a:pathLst>
                <a:path w="29" h="80">
                  <a:moveTo>
                    <a:pt x="17" y="5"/>
                  </a:moveTo>
                  <a:lnTo>
                    <a:pt x="17" y="5"/>
                  </a:lnTo>
                  <a:lnTo>
                    <a:pt x="16" y="22"/>
                  </a:lnTo>
                  <a:lnTo>
                    <a:pt x="12" y="39"/>
                  </a:lnTo>
                  <a:lnTo>
                    <a:pt x="0" y="72"/>
                  </a:lnTo>
                  <a:lnTo>
                    <a:pt x="0" y="72"/>
                  </a:lnTo>
                  <a:lnTo>
                    <a:pt x="0" y="75"/>
                  </a:lnTo>
                  <a:lnTo>
                    <a:pt x="1" y="77"/>
                  </a:lnTo>
                  <a:lnTo>
                    <a:pt x="4" y="80"/>
                  </a:lnTo>
                  <a:lnTo>
                    <a:pt x="9" y="78"/>
                  </a:lnTo>
                  <a:lnTo>
                    <a:pt x="11" y="77"/>
                  </a:lnTo>
                  <a:lnTo>
                    <a:pt x="12" y="76"/>
                  </a:lnTo>
                  <a:lnTo>
                    <a:pt x="12" y="76"/>
                  </a:lnTo>
                  <a:lnTo>
                    <a:pt x="24" y="41"/>
                  </a:lnTo>
                  <a:lnTo>
                    <a:pt x="28" y="24"/>
                  </a:lnTo>
                  <a:lnTo>
                    <a:pt x="29" y="5"/>
                  </a:lnTo>
                  <a:lnTo>
                    <a:pt x="29" y="5"/>
                  </a:lnTo>
                  <a:lnTo>
                    <a:pt x="29" y="3"/>
                  </a:lnTo>
                  <a:lnTo>
                    <a:pt x="28" y="1"/>
                  </a:lnTo>
                  <a:lnTo>
                    <a:pt x="24" y="0"/>
                  </a:lnTo>
                  <a:lnTo>
                    <a:pt x="20" y="1"/>
                  </a:lnTo>
                  <a:lnTo>
                    <a:pt x="18" y="3"/>
                  </a:lnTo>
                  <a:lnTo>
                    <a:pt x="17" y="5"/>
                  </a:lnTo>
                  <a:lnTo>
                    <a:pt x="17"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74" name="Freeform 753">
              <a:extLst>
                <a:ext uri="{FF2B5EF4-FFF2-40B4-BE49-F238E27FC236}">
                  <a16:creationId xmlns:a16="http://schemas.microsoft.com/office/drawing/2014/main" id="{A9615A27-C2DA-71C6-087B-47A942EE25ED}"/>
                </a:ext>
              </a:extLst>
            </p:cNvPr>
            <p:cNvSpPr/>
            <p:nvPr/>
          </p:nvSpPr>
          <p:spPr bwMode="auto">
            <a:xfrm>
              <a:off x="2730501" y="3740150"/>
              <a:ext cx="15875" cy="33338"/>
            </a:xfrm>
            <a:custGeom>
              <a:avLst/>
              <a:gdLst/>
              <a:ahLst/>
              <a:cxnLst>
                <a:cxn ang="0">
                  <a:pos x="28" y="5"/>
                </a:cxn>
                <a:cxn ang="0">
                  <a:pos x="28" y="5"/>
                </a:cxn>
                <a:cxn ang="0">
                  <a:pos x="28" y="14"/>
                </a:cxn>
                <a:cxn ang="0">
                  <a:pos x="25" y="23"/>
                </a:cxn>
                <a:cxn ang="0">
                  <a:pos x="22" y="32"/>
                </a:cxn>
                <a:cxn ang="0">
                  <a:pos x="19" y="42"/>
                </a:cxn>
                <a:cxn ang="0">
                  <a:pos x="9" y="59"/>
                </a:cxn>
                <a:cxn ang="0">
                  <a:pos x="0" y="76"/>
                </a:cxn>
                <a:cxn ang="0">
                  <a:pos x="0" y="76"/>
                </a:cxn>
                <a:cxn ang="0">
                  <a:pos x="0" y="78"/>
                </a:cxn>
                <a:cxn ang="0">
                  <a:pos x="0" y="81"/>
                </a:cxn>
                <a:cxn ang="0">
                  <a:pos x="3" y="83"/>
                </a:cxn>
                <a:cxn ang="0">
                  <a:pos x="7" y="85"/>
                </a:cxn>
                <a:cxn ang="0">
                  <a:pos x="9" y="83"/>
                </a:cxn>
                <a:cxn ang="0">
                  <a:pos x="11" y="82"/>
                </a:cxn>
                <a:cxn ang="0">
                  <a:pos x="11" y="82"/>
                </a:cxn>
                <a:cxn ang="0">
                  <a:pos x="20" y="64"/>
                </a:cxn>
                <a:cxn ang="0">
                  <a:pos x="29" y="44"/>
                </a:cxn>
                <a:cxn ang="0">
                  <a:pos x="33" y="35"/>
                </a:cxn>
                <a:cxn ang="0">
                  <a:pos x="37" y="26"/>
                </a:cxn>
                <a:cxn ang="0">
                  <a:pos x="38" y="15"/>
                </a:cxn>
                <a:cxn ang="0">
                  <a:pos x="39" y="5"/>
                </a:cxn>
                <a:cxn ang="0">
                  <a:pos x="39" y="5"/>
                </a:cxn>
                <a:cxn ang="0">
                  <a:pos x="39" y="2"/>
                </a:cxn>
                <a:cxn ang="0">
                  <a:pos x="38" y="1"/>
                </a:cxn>
                <a:cxn ang="0">
                  <a:pos x="34" y="0"/>
                </a:cxn>
                <a:cxn ang="0">
                  <a:pos x="30" y="1"/>
                </a:cxn>
                <a:cxn ang="0">
                  <a:pos x="29" y="2"/>
                </a:cxn>
                <a:cxn ang="0">
                  <a:pos x="28" y="5"/>
                </a:cxn>
                <a:cxn ang="0">
                  <a:pos x="28" y="5"/>
                </a:cxn>
              </a:cxnLst>
              <a:rect l="0" t="0" r="r" b="b"/>
              <a:pathLst>
                <a:path w="39" h="85">
                  <a:moveTo>
                    <a:pt x="28" y="5"/>
                  </a:moveTo>
                  <a:lnTo>
                    <a:pt x="28" y="5"/>
                  </a:lnTo>
                  <a:lnTo>
                    <a:pt x="28" y="14"/>
                  </a:lnTo>
                  <a:lnTo>
                    <a:pt x="25" y="23"/>
                  </a:lnTo>
                  <a:lnTo>
                    <a:pt x="22" y="32"/>
                  </a:lnTo>
                  <a:lnTo>
                    <a:pt x="19" y="42"/>
                  </a:lnTo>
                  <a:lnTo>
                    <a:pt x="9" y="59"/>
                  </a:lnTo>
                  <a:lnTo>
                    <a:pt x="0" y="76"/>
                  </a:lnTo>
                  <a:lnTo>
                    <a:pt x="0" y="76"/>
                  </a:lnTo>
                  <a:lnTo>
                    <a:pt x="0" y="78"/>
                  </a:lnTo>
                  <a:lnTo>
                    <a:pt x="0" y="81"/>
                  </a:lnTo>
                  <a:lnTo>
                    <a:pt x="3" y="83"/>
                  </a:lnTo>
                  <a:lnTo>
                    <a:pt x="7" y="85"/>
                  </a:lnTo>
                  <a:lnTo>
                    <a:pt x="9" y="83"/>
                  </a:lnTo>
                  <a:lnTo>
                    <a:pt x="11" y="82"/>
                  </a:lnTo>
                  <a:lnTo>
                    <a:pt x="11" y="82"/>
                  </a:lnTo>
                  <a:lnTo>
                    <a:pt x="20" y="64"/>
                  </a:lnTo>
                  <a:lnTo>
                    <a:pt x="29" y="44"/>
                  </a:lnTo>
                  <a:lnTo>
                    <a:pt x="33" y="35"/>
                  </a:lnTo>
                  <a:lnTo>
                    <a:pt x="37" y="26"/>
                  </a:lnTo>
                  <a:lnTo>
                    <a:pt x="38" y="15"/>
                  </a:lnTo>
                  <a:lnTo>
                    <a:pt x="39" y="5"/>
                  </a:lnTo>
                  <a:lnTo>
                    <a:pt x="39" y="5"/>
                  </a:lnTo>
                  <a:lnTo>
                    <a:pt x="39" y="2"/>
                  </a:lnTo>
                  <a:lnTo>
                    <a:pt x="38" y="1"/>
                  </a:lnTo>
                  <a:lnTo>
                    <a:pt x="34" y="0"/>
                  </a:lnTo>
                  <a:lnTo>
                    <a:pt x="30" y="1"/>
                  </a:lnTo>
                  <a:lnTo>
                    <a:pt x="29" y="2"/>
                  </a:lnTo>
                  <a:lnTo>
                    <a:pt x="28" y="5"/>
                  </a:lnTo>
                  <a:lnTo>
                    <a:pt x="28"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75" name="Freeform 754">
              <a:extLst>
                <a:ext uri="{FF2B5EF4-FFF2-40B4-BE49-F238E27FC236}">
                  <a16:creationId xmlns:a16="http://schemas.microsoft.com/office/drawing/2014/main" id="{3C47D616-A649-18C9-2F27-5F5A09FCCD35}"/>
                </a:ext>
              </a:extLst>
            </p:cNvPr>
            <p:cNvSpPr/>
            <p:nvPr/>
          </p:nvSpPr>
          <p:spPr bwMode="auto">
            <a:xfrm>
              <a:off x="2205038" y="3208338"/>
              <a:ext cx="87313" cy="84138"/>
            </a:xfrm>
            <a:custGeom>
              <a:avLst/>
              <a:gdLst/>
              <a:ahLst/>
              <a:cxnLst>
                <a:cxn ang="0">
                  <a:pos x="213" y="1"/>
                </a:cxn>
                <a:cxn ang="0">
                  <a:pos x="213" y="1"/>
                </a:cxn>
                <a:cxn ang="0">
                  <a:pos x="185" y="29"/>
                </a:cxn>
                <a:cxn ang="0">
                  <a:pos x="154" y="55"/>
                </a:cxn>
                <a:cxn ang="0">
                  <a:pos x="126" y="81"/>
                </a:cxn>
                <a:cxn ang="0">
                  <a:pos x="113" y="95"/>
                </a:cxn>
                <a:cxn ang="0">
                  <a:pos x="98" y="110"/>
                </a:cxn>
                <a:cxn ang="0">
                  <a:pos x="98" y="110"/>
                </a:cxn>
                <a:cxn ang="0">
                  <a:pos x="86" y="122"/>
                </a:cxn>
                <a:cxn ang="0">
                  <a:pos x="73" y="133"/>
                </a:cxn>
                <a:cxn ang="0">
                  <a:pos x="47" y="157"/>
                </a:cxn>
                <a:cxn ang="0">
                  <a:pos x="34" y="167"/>
                </a:cxn>
                <a:cxn ang="0">
                  <a:pos x="21" y="180"/>
                </a:cxn>
                <a:cxn ang="0">
                  <a:pos x="11" y="194"/>
                </a:cxn>
                <a:cxn ang="0">
                  <a:pos x="1" y="208"/>
                </a:cxn>
                <a:cxn ang="0">
                  <a:pos x="1" y="208"/>
                </a:cxn>
                <a:cxn ang="0">
                  <a:pos x="0" y="211"/>
                </a:cxn>
                <a:cxn ang="0">
                  <a:pos x="0" y="212"/>
                </a:cxn>
                <a:cxn ang="0">
                  <a:pos x="3" y="216"/>
                </a:cxn>
                <a:cxn ang="0">
                  <a:pos x="7" y="216"/>
                </a:cxn>
                <a:cxn ang="0">
                  <a:pos x="9" y="216"/>
                </a:cxn>
                <a:cxn ang="0">
                  <a:pos x="11" y="213"/>
                </a:cxn>
                <a:cxn ang="0">
                  <a:pos x="11" y="213"/>
                </a:cxn>
                <a:cxn ang="0">
                  <a:pos x="20" y="200"/>
                </a:cxn>
                <a:cxn ang="0">
                  <a:pos x="30" y="187"/>
                </a:cxn>
                <a:cxn ang="0">
                  <a:pos x="42" y="174"/>
                </a:cxn>
                <a:cxn ang="0">
                  <a:pos x="54" y="162"/>
                </a:cxn>
                <a:cxn ang="0">
                  <a:pos x="81" y="139"/>
                </a:cxn>
                <a:cxn ang="0">
                  <a:pos x="107" y="118"/>
                </a:cxn>
                <a:cxn ang="0">
                  <a:pos x="107" y="118"/>
                </a:cxn>
                <a:cxn ang="0">
                  <a:pos x="120" y="106"/>
                </a:cxn>
                <a:cxn ang="0">
                  <a:pos x="132" y="93"/>
                </a:cxn>
                <a:cxn ang="0">
                  <a:pos x="145" y="80"/>
                </a:cxn>
                <a:cxn ang="0">
                  <a:pos x="158" y="67"/>
                </a:cxn>
                <a:cxn ang="0">
                  <a:pos x="158" y="67"/>
                </a:cxn>
                <a:cxn ang="0">
                  <a:pos x="190" y="38"/>
                </a:cxn>
                <a:cxn ang="0">
                  <a:pos x="221" y="9"/>
                </a:cxn>
                <a:cxn ang="0">
                  <a:pos x="221" y="9"/>
                </a:cxn>
                <a:cxn ang="0">
                  <a:pos x="222" y="8"/>
                </a:cxn>
                <a:cxn ang="0">
                  <a:pos x="222" y="5"/>
                </a:cxn>
                <a:cxn ang="0">
                  <a:pos x="221" y="1"/>
                </a:cxn>
                <a:cxn ang="0">
                  <a:pos x="217" y="0"/>
                </a:cxn>
                <a:cxn ang="0">
                  <a:pos x="215" y="0"/>
                </a:cxn>
                <a:cxn ang="0">
                  <a:pos x="213" y="1"/>
                </a:cxn>
                <a:cxn ang="0">
                  <a:pos x="213" y="1"/>
                </a:cxn>
              </a:cxnLst>
              <a:rect l="0" t="0" r="r" b="b"/>
              <a:pathLst>
                <a:path w="222" h="216">
                  <a:moveTo>
                    <a:pt x="213" y="1"/>
                  </a:moveTo>
                  <a:lnTo>
                    <a:pt x="213" y="1"/>
                  </a:lnTo>
                  <a:lnTo>
                    <a:pt x="185" y="29"/>
                  </a:lnTo>
                  <a:lnTo>
                    <a:pt x="154" y="55"/>
                  </a:lnTo>
                  <a:lnTo>
                    <a:pt x="126" y="81"/>
                  </a:lnTo>
                  <a:lnTo>
                    <a:pt x="113" y="95"/>
                  </a:lnTo>
                  <a:lnTo>
                    <a:pt x="98" y="110"/>
                  </a:lnTo>
                  <a:lnTo>
                    <a:pt x="98" y="110"/>
                  </a:lnTo>
                  <a:lnTo>
                    <a:pt x="86" y="122"/>
                  </a:lnTo>
                  <a:lnTo>
                    <a:pt x="73" y="133"/>
                  </a:lnTo>
                  <a:lnTo>
                    <a:pt x="47" y="157"/>
                  </a:lnTo>
                  <a:lnTo>
                    <a:pt x="34" y="167"/>
                  </a:lnTo>
                  <a:lnTo>
                    <a:pt x="21" y="180"/>
                  </a:lnTo>
                  <a:lnTo>
                    <a:pt x="11" y="194"/>
                  </a:lnTo>
                  <a:lnTo>
                    <a:pt x="1" y="208"/>
                  </a:lnTo>
                  <a:lnTo>
                    <a:pt x="1" y="208"/>
                  </a:lnTo>
                  <a:lnTo>
                    <a:pt x="0" y="211"/>
                  </a:lnTo>
                  <a:lnTo>
                    <a:pt x="0" y="212"/>
                  </a:lnTo>
                  <a:lnTo>
                    <a:pt x="3" y="216"/>
                  </a:lnTo>
                  <a:lnTo>
                    <a:pt x="7" y="216"/>
                  </a:lnTo>
                  <a:lnTo>
                    <a:pt x="9" y="216"/>
                  </a:lnTo>
                  <a:lnTo>
                    <a:pt x="11" y="213"/>
                  </a:lnTo>
                  <a:lnTo>
                    <a:pt x="11" y="213"/>
                  </a:lnTo>
                  <a:lnTo>
                    <a:pt x="20" y="200"/>
                  </a:lnTo>
                  <a:lnTo>
                    <a:pt x="30" y="187"/>
                  </a:lnTo>
                  <a:lnTo>
                    <a:pt x="42" y="174"/>
                  </a:lnTo>
                  <a:lnTo>
                    <a:pt x="54" y="162"/>
                  </a:lnTo>
                  <a:lnTo>
                    <a:pt x="81" y="139"/>
                  </a:lnTo>
                  <a:lnTo>
                    <a:pt x="107" y="118"/>
                  </a:lnTo>
                  <a:lnTo>
                    <a:pt x="107" y="118"/>
                  </a:lnTo>
                  <a:lnTo>
                    <a:pt x="120" y="106"/>
                  </a:lnTo>
                  <a:lnTo>
                    <a:pt x="132" y="93"/>
                  </a:lnTo>
                  <a:lnTo>
                    <a:pt x="145" y="80"/>
                  </a:lnTo>
                  <a:lnTo>
                    <a:pt x="158" y="67"/>
                  </a:lnTo>
                  <a:lnTo>
                    <a:pt x="158" y="67"/>
                  </a:lnTo>
                  <a:lnTo>
                    <a:pt x="190" y="38"/>
                  </a:lnTo>
                  <a:lnTo>
                    <a:pt x="221" y="9"/>
                  </a:lnTo>
                  <a:lnTo>
                    <a:pt x="221" y="9"/>
                  </a:lnTo>
                  <a:lnTo>
                    <a:pt x="222" y="8"/>
                  </a:lnTo>
                  <a:lnTo>
                    <a:pt x="222" y="5"/>
                  </a:lnTo>
                  <a:lnTo>
                    <a:pt x="221" y="1"/>
                  </a:lnTo>
                  <a:lnTo>
                    <a:pt x="217" y="0"/>
                  </a:lnTo>
                  <a:lnTo>
                    <a:pt x="215" y="0"/>
                  </a:lnTo>
                  <a:lnTo>
                    <a:pt x="213" y="1"/>
                  </a:lnTo>
                  <a:lnTo>
                    <a:pt x="213"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76" name="Freeform 755">
              <a:extLst>
                <a:ext uri="{FF2B5EF4-FFF2-40B4-BE49-F238E27FC236}">
                  <a16:creationId xmlns:a16="http://schemas.microsoft.com/office/drawing/2014/main" id="{F7993727-28EE-1D28-A43C-FBC39D1035E1}"/>
                </a:ext>
              </a:extLst>
            </p:cNvPr>
            <p:cNvSpPr/>
            <p:nvPr/>
          </p:nvSpPr>
          <p:spPr bwMode="auto">
            <a:xfrm>
              <a:off x="2201863" y="3219450"/>
              <a:ext cx="152400" cy="155575"/>
            </a:xfrm>
            <a:custGeom>
              <a:avLst/>
              <a:gdLst/>
              <a:ahLst/>
              <a:cxnLst>
                <a:cxn ang="0">
                  <a:pos x="373" y="0"/>
                </a:cxn>
                <a:cxn ang="0">
                  <a:pos x="348" y="17"/>
                </a:cxn>
                <a:cxn ang="0">
                  <a:pos x="324" y="39"/>
                </a:cxn>
                <a:cxn ang="0">
                  <a:pos x="282" y="86"/>
                </a:cxn>
                <a:cxn ang="0">
                  <a:pos x="230" y="142"/>
                </a:cxn>
                <a:cxn ang="0">
                  <a:pos x="175" y="195"/>
                </a:cxn>
                <a:cxn ang="0">
                  <a:pos x="119" y="244"/>
                </a:cxn>
                <a:cxn ang="0">
                  <a:pos x="80" y="282"/>
                </a:cxn>
                <a:cxn ang="0">
                  <a:pos x="67" y="297"/>
                </a:cxn>
                <a:cxn ang="0">
                  <a:pos x="18" y="356"/>
                </a:cxn>
                <a:cxn ang="0">
                  <a:pos x="1" y="378"/>
                </a:cxn>
                <a:cxn ang="0">
                  <a:pos x="0" y="387"/>
                </a:cxn>
                <a:cxn ang="0">
                  <a:pos x="0" y="390"/>
                </a:cxn>
                <a:cxn ang="0">
                  <a:pos x="5" y="393"/>
                </a:cxn>
                <a:cxn ang="0">
                  <a:pos x="10" y="390"/>
                </a:cxn>
                <a:cxn ang="0">
                  <a:pos x="10" y="387"/>
                </a:cxn>
                <a:cxn ang="0">
                  <a:pos x="14" y="375"/>
                </a:cxn>
                <a:cxn ang="0">
                  <a:pos x="37" y="350"/>
                </a:cxn>
                <a:cxn ang="0">
                  <a:pos x="44" y="341"/>
                </a:cxn>
                <a:cxn ang="0">
                  <a:pos x="69" y="311"/>
                </a:cxn>
                <a:cxn ang="0">
                  <a:pos x="95" y="282"/>
                </a:cxn>
                <a:cxn ang="0">
                  <a:pos x="144" y="235"/>
                </a:cxn>
                <a:cxn ang="0">
                  <a:pos x="196" y="192"/>
                </a:cxn>
                <a:cxn ang="0">
                  <a:pos x="208" y="183"/>
                </a:cxn>
                <a:cxn ang="0">
                  <a:pos x="242" y="149"/>
                </a:cxn>
                <a:cxn ang="0">
                  <a:pos x="284" y="102"/>
                </a:cxn>
                <a:cxn ang="0">
                  <a:pos x="327" y="51"/>
                </a:cxn>
                <a:cxn ang="0">
                  <a:pos x="352" y="27"/>
                </a:cxn>
                <a:cxn ang="0">
                  <a:pos x="379" y="10"/>
                </a:cxn>
                <a:cxn ang="0">
                  <a:pos x="381" y="9"/>
                </a:cxn>
                <a:cxn ang="0">
                  <a:pos x="382" y="5"/>
                </a:cxn>
                <a:cxn ang="0">
                  <a:pos x="378" y="0"/>
                </a:cxn>
                <a:cxn ang="0">
                  <a:pos x="373" y="0"/>
                </a:cxn>
              </a:cxnLst>
              <a:rect l="0" t="0" r="r" b="b"/>
              <a:pathLst>
                <a:path w="382" h="393">
                  <a:moveTo>
                    <a:pt x="373" y="0"/>
                  </a:moveTo>
                  <a:lnTo>
                    <a:pt x="373" y="0"/>
                  </a:lnTo>
                  <a:lnTo>
                    <a:pt x="360" y="8"/>
                  </a:lnTo>
                  <a:lnTo>
                    <a:pt x="348" y="17"/>
                  </a:lnTo>
                  <a:lnTo>
                    <a:pt x="335" y="27"/>
                  </a:lnTo>
                  <a:lnTo>
                    <a:pt x="324" y="39"/>
                  </a:lnTo>
                  <a:lnTo>
                    <a:pt x="303" y="63"/>
                  </a:lnTo>
                  <a:lnTo>
                    <a:pt x="282" y="86"/>
                  </a:lnTo>
                  <a:lnTo>
                    <a:pt x="282" y="86"/>
                  </a:lnTo>
                  <a:lnTo>
                    <a:pt x="230" y="142"/>
                  </a:lnTo>
                  <a:lnTo>
                    <a:pt x="203" y="168"/>
                  </a:lnTo>
                  <a:lnTo>
                    <a:pt x="175" y="195"/>
                  </a:lnTo>
                  <a:lnTo>
                    <a:pt x="175" y="195"/>
                  </a:lnTo>
                  <a:lnTo>
                    <a:pt x="119" y="244"/>
                  </a:lnTo>
                  <a:lnTo>
                    <a:pt x="93" y="269"/>
                  </a:lnTo>
                  <a:lnTo>
                    <a:pt x="80" y="282"/>
                  </a:lnTo>
                  <a:lnTo>
                    <a:pt x="67" y="297"/>
                  </a:lnTo>
                  <a:lnTo>
                    <a:pt x="67" y="297"/>
                  </a:lnTo>
                  <a:lnTo>
                    <a:pt x="18" y="356"/>
                  </a:lnTo>
                  <a:lnTo>
                    <a:pt x="18" y="356"/>
                  </a:lnTo>
                  <a:lnTo>
                    <a:pt x="5" y="370"/>
                  </a:lnTo>
                  <a:lnTo>
                    <a:pt x="1" y="378"/>
                  </a:lnTo>
                  <a:lnTo>
                    <a:pt x="0" y="383"/>
                  </a:lnTo>
                  <a:lnTo>
                    <a:pt x="0" y="387"/>
                  </a:lnTo>
                  <a:lnTo>
                    <a:pt x="0" y="387"/>
                  </a:lnTo>
                  <a:lnTo>
                    <a:pt x="0" y="390"/>
                  </a:lnTo>
                  <a:lnTo>
                    <a:pt x="1" y="392"/>
                  </a:lnTo>
                  <a:lnTo>
                    <a:pt x="5" y="393"/>
                  </a:lnTo>
                  <a:lnTo>
                    <a:pt x="9" y="392"/>
                  </a:lnTo>
                  <a:lnTo>
                    <a:pt x="10" y="390"/>
                  </a:lnTo>
                  <a:lnTo>
                    <a:pt x="10" y="387"/>
                  </a:lnTo>
                  <a:lnTo>
                    <a:pt x="10" y="387"/>
                  </a:lnTo>
                  <a:lnTo>
                    <a:pt x="12" y="382"/>
                  </a:lnTo>
                  <a:lnTo>
                    <a:pt x="14" y="375"/>
                  </a:lnTo>
                  <a:lnTo>
                    <a:pt x="25" y="363"/>
                  </a:lnTo>
                  <a:lnTo>
                    <a:pt x="37" y="350"/>
                  </a:lnTo>
                  <a:lnTo>
                    <a:pt x="44" y="341"/>
                  </a:lnTo>
                  <a:lnTo>
                    <a:pt x="44" y="341"/>
                  </a:lnTo>
                  <a:lnTo>
                    <a:pt x="56" y="325"/>
                  </a:lnTo>
                  <a:lnTo>
                    <a:pt x="69" y="311"/>
                  </a:lnTo>
                  <a:lnTo>
                    <a:pt x="95" y="282"/>
                  </a:lnTo>
                  <a:lnTo>
                    <a:pt x="95" y="282"/>
                  </a:lnTo>
                  <a:lnTo>
                    <a:pt x="119" y="259"/>
                  </a:lnTo>
                  <a:lnTo>
                    <a:pt x="144" y="235"/>
                  </a:lnTo>
                  <a:lnTo>
                    <a:pt x="170" y="213"/>
                  </a:lnTo>
                  <a:lnTo>
                    <a:pt x="196" y="192"/>
                  </a:lnTo>
                  <a:lnTo>
                    <a:pt x="196" y="192"/>
                  </a:lnTo>
                  <a:lnTo>
                    <a:pt x="208" y="183"/>
                  </a:lnTo>
                  <a:lnTo>
                    <a:pt x="220" y="172"/>
                  </a:lnTo>
                  <a:lnTo>
                    <a:pt x="242" y="149"/>
                  </a:lnTo>
                  <a:lnTo>
                    <a:pt x="284" y="102"/>
                  </a:lnTo>
                  <a:lnTo>
                    <a:pt x="284" y="102"/>
                  </a:lnTo>
                  <a:lnTo>
                    <a:pt x="305" y="77"/>
                  </a:lnTo>
                  <a:lnTo>
                    <a:pt x="327" y="51"/>
                  </a:lnTo>
                  <a:lnTo>
                    <a:pt x="340" y="39"/>
                  </a:lnTo>
                  <a:lnTo>
                    <a:pt x="352" y="27"/>
                  </a:lnTo>
                  <a:lnTo>
                    <a:pt x="365" y="18"/>
                  </a:lnTo>
                  <a:lnTo>
                    <a:pt x="379" y="10"/>
                  </a:lnTo>
                  <a:lnTo>
                    <a:pt x="379" y="10"/>
                  </a:lnTo>
                  <a:lnTo>
                    <a:pt x="381" y="9"/>
                  </a:lnTo>
                  <a:lnTo>
                    <a:pt x="382" y="6"/>
                  </a:lnTo>
                  <a:lnTo>
                    <a:pt x="382" y="5"/>
                  </a:lnTo>
                  <a:lnTo>
                    <a:pt x="381" y="2"/>
                  </a:lnTo>
                  <a:lnTo>
                    <a:pt x="378" y="0"/>
                  </a:lnTo>
                  <a:lnTo>
                    <a:pt x="375" y="0"/>
                  </a:lnTo>
                  <a:lnTo>
                    <a:pt x="373" y="0"/>
                  </a:lnTo>
                  <a:lnTo>
                    <a:pt x="373"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77" name="Freeform 756">
              <a:extLst>
                <a:ext uri="{FF2B5EF4-FFF2-40B4-BE49-F238E27FC236}">
                  <a16:creationId xmlns:a16="http://schemas.microsoft.com/office/drawing/2014/main" id="{6772F563-235F-CA73-0A22-6007341F35AB}"/>
                </a:ext>
              </a:extLst>
            </p:cNvPr>
            <p:cNvSpPr/>
            <p:nvPr/>
          </p:nvSpPr>
          <p:spPr bwMode="auto">
            <a:xfrm>
              <a:off x="2279651" y="3287713"/>
              <a:ext cx="139700" cy="149225"/>
            </a:xfrm>
            <a:custGeom>
              <a:avLst/>
              <a:gdLst/>
              <a:ahLst/>
              <a:cxnLst>
                <a:cxn ang="0">
                  <a:pos x="343" y="4"/>
                </a:cxn>
                <a:cxn ang="0">
                  <a:pos x="338" y="13"/>
                </a:cxn>
                <a:cxn ang="0">
                  <a:pos x="312" y="45"/>
                </a:cxn>
                <a:cxn ang="0">
                  <a:pos x="288" y="71"/>
                </a:cxn>
                <a:cxn ang="0">
                  <a:pos x="263" y="97"/>
                </a:cxn>
                <a:cxn ang="0">
                  <a:pos x="161" y="195"/>
                </a:cxn>
                <a:cxn ang="0">
                  <a:pos x="117" y="241"/>
                </a:cxn>
                <a:cxn ang="0">
                  <a:pos x="74" y="288"/>
                </a:cxn>
                <a:cxn ang="0">
                  <a:pos x="65" y="297"/>
                </a:cxn>
                <a:cxn ang="0">
                  <a:pos x="46" y="315"/>
                </a:cxn>
                <a:cxn ang="0">
                  <a:pos x="38" y="326"/>
                </a:cxn>
                <a:cxn ang="0">
                  <a:pos x="24" y="349"/>
                </a:cxn>
                <a:cxn ang="0">
                  <a:pos x="16" y="360"/>
                </a:cxn>
                <a:cxn ang="0">
                  <a:pos x="4" y="365"/>
                </a:cxn>
                <a:cxn ang="0">
                  <a:pos x="3" y="366"/>
                </a:cxn>
                <a:cxn ang="0">
                  <a:pos x="0" y="372"/>
                </a:cxn>
                <a:cxn ang="0">
                  <a:pos x="4" y="375"/>
                </a:cxn>
                <a:cxn ang="0">
                  <a:pos x="12" y="377"/>
                </a:cxn>
                <a:cxn ang="0">
                  <a:pos x="15" y="375"/>
                </a:cxn>
                <a:cxn ang="0">
                  <a:pos x="17" y="373"/>
                </a:cxn>
                <a:cxn ang="0">
                  <a:pos x="28" y="362"/>
                </a:cxn>
                <a:cxn ang="0">
                  <a:pos x="45" y="339"/>
                </a:cxn>
                <a:cxn ang="0">
                  <a:pos x="63" y="315"/>
                </a:cxn>
                <a:cxn ang="0">
                  <a:pos x="89" y="288"/>
                </a:cxn>
                <a:cxn ang="0">
                  <a:pos x="142" y="230"/>
                </a:cxn>
                <a:cxn ang="0">
                  <a:pos x="171" y="203"/>
                </a:cxn>
                <a:cxn ang="0">
                  <a:pos x="198" y="178"/>
                </a:cxn>
                <a:cxn ang="0">
                  <a:pos x="278" y="97"/>
                </a:cxn>
                <a:cxn ang="0">
                  <a:pos x="304" y="72"/>
                </a:cxn>
                <a:cxn ang="0">
                  <a:pos x="328" y="45"/>
                </a:cxn>
                <a:cxn ang="0">
                  <a:pos x="335" y="35"/>
                </a:cxn>
                <a:cxn ang="0">
                  <a:pos x="350" y="17"/>
                </a:cxn>
                <a:cxn ang="0">
                  <a:pos x="354" y="7"/>
                </a:cxn>
                <a:cxn ang="0">
                  <a:pos x="354" y="4"/>
                </a:cxn>
                <a:cxn ang="0">
                  <a:pos x="350" y="0"/>
                </a:cxn>
                <a:cxn ang="0">
                  <a:pos x="345" y="1"/>
                </a:cxn>
                <a:cxn ang="0">
                  <a:pos x="343" y="4"/>
                </a:cxn>
              </a:cxnLst>
              <a:rect l="0" t="0" r="r" b="b"/>
              <a:pathLst>
                <a:path w="354" h="377">
                  <a:moveTo>
                    <a:pt x="343" y="4"/>
                  </a:moveTo>
                  <a:lnTo>
                    <a:pt x="343" y="4"/>
                  </a:lnTo>
                  <a:lnTo>
                    <a:pt x="342" y="8"/>
                  </a:lnTo>
                  <a:lnTo>
                    <a:pt x="338" y="13"/>
                  </a:lnTo>
                  <a:lnTo>
                    <a:pt x="329" y="25"/>
                  </a:lnTo>
                  <a:lnTo>
                    <a:pt x="312" y="45"/>
                  </a:lnTo>
                  <a:lnTo>
                    <a:pt x="312" y="45"/>
                  </a:lnTo>
                  <a:lnTo>
                    <a:pt x="288" y="71"/>
                  </a:lnTo>
                  <a:lnTo>
                    <a:pt x="263" y="97"/>
                  </a:lnTo>
                  <a:lnTo>
                    <a:pt x="263" y="97"/>
                  </a:lnTo>
                  <a:lnTo>
                    <a:pt x="212" y="147"/>
                  </a:lnTo>
                  <a:lnTo>
                    <a:pt x="161" y="195"/>
                  </a:lnTo>
                  <a:lnTo>
                    <a:pt x="161" y="195"/>
                  </a:lnTo>
                  <a:lnTo>
                    <a:pt x="117" y="241"/>
                  </a:lnTo>
                  <a:lnTo>
                    <a:pt x="96" y="263"/>
                  </a:lnTo>
                  <a:lnTo>
                    <a:pt x="74" y="288"/>
                  </a:lnTo>
                  <a:lnTo>
                    <a:pt x="74" y="288"/>
                  </a:lnTo>
                  <a:lnTo>
                    <a:pt x="65" y="297"/>
                  </a:lnTo>
                  <a:lnTo>
                    <a:pt x="55" y="306"/>
                  </a:lnTo>
                  <a:lnTo>
                    <a:pt x="46" y="315"/>
                  </a:lnTo>
                  <a:lnTo>
                    <a:pt x="38" y="326"/>
                  </a:lnTo>
                  <a:lnTo>
                    <a:pt x="38" y="326"/>
                  </a:lnTo>
                  <a:lnTo>
                    <a:pt x="32" y="336"/>
                  </a:lnTo>
                  <a:lnTo>
                    <a:pt x="24" y="349"/>
                  </a:lnTo>
                  <a:lnTo>
                    <a:pt x="20" y="355"/>
                  </a:lnTo>
                  <a:lnTo>
                    <a:pt x="16" y="360"/>
                  </a:lnTo>
                  <a:lnTo>
                    <a:pt x="11" y="362"/>
                  </a:lnTo>
                  <a:lnTo>
                    <a:pt x="4" y="365"/>
                  </a:lnTo>
                  <a:lnTo>
                    <a:pt x="4" y="365"/>
                  </a:lnTo>
                  <a:lnTo>
                    <a:pt x="3" y="366"/>
                  </a:lnTo>
                  <a:lnTo>
                    <a:pt x="2" y="368"/>
                  </a:lnTo>
                  <a:lnTo>
                    <a:pt x="0" y="372"/>
                  </a:lnTo>
                  <a:lnTo>
                    <a:pt x="2" y="374"/>
                  </a:lnTo>
                  <a:lnTo>
                    <a:pt x="4" y="375"/>
                  </a:lnTo>
                  <a:lnTo>
                    <a:pt x="6" y="377"/>
                  </a:lnTo>
                  <a:lnTo>
                    <a:pt x="12" y="377"/>
                  </a:lnTo>
                  <a:lnTo>
                    <a:pt x="12" y="377"/>
                  </a:lnTo>
                  <a:lnTo>
                    <a:pt x="15" y="375"/>
                  </a:lnTo>
                  <a:lnTo>
                    <a:pt x="17" y="373"/>
                  </a:lnTo>
                  <a:lnTo>
                    <a:pt x="17" y="373"/>
                  </a:lnTo>
                  <a:lnTo>
                    <a:pt x="23" y="368"/>
                  </a:lnTo>
                  <a:lnTo>
                    <a:pt x="28" y="362"/>
                  </a:lnTo>
                  <a:lnTo>
                    <a:pt x="28" y="362"/>
                  </a:lnTo>
                  <a:lnTo>
                    <a:pt x="45" y="339"/>
                  </a:lnTo>
                  <a:lnTo>
                    <a:pt x="53" y="327"/>
                  </a:lnTo>
                  <a:lnTo>
                    <a:pt x="63" y="315"/>
                  </a:lnTo>
                  <a:lnTo>
                    <a:pt x="63" y="315"/>
                  </a:lnTo>
                  <a:lnTo>
                    <a:pt x="89" y="288"/>
                  </a:lnTo>
                  <a:lnTo>
                    <a:pt x="116" y="258"/>
                  </a:lnTo>
                  <a:lnTo>
                    <a:pt x="142" y="230"/>
                  </a:lnTo>
                  <a:lnTo>
                    <a:pt x="155" y="216"/>
                  </a:lnTo>
                  <a:lnTo>
                    <a:pt x="171" y="203"/>
                  </a:lnTo>
                  <a:lnTo>
                    <a:pt x="171" y="203"/>
                  </a:lnTo>
                  <a:lnTo>
                    <a:pt x="198" y="178"/>
                  </a:lnTo>
                  <a:lnTo>
                    <a:pt x="225" y="152"/>
                  </a:lnTo>
                  <a:lnTo>
                    <a:pt x="278" y="97"/>
                  </a:lnTo>
                  <a:lnTo>
                    <a:pt x="278" y="97"/>
                  </a:lnTo>
                  <a:lnTo>
                    <a:pt x="304" y="72"/>
                  </a:lnTo>
                  <a:lnTo>
                    <a:pt x="316" y="59"/>
                  </a:lnTo>
                  <a:lnTo>
                    <a:pt x="328" y="45"/>
                  </a:lnTo>
                  <a:lnTo>
                    <a:pt x="328" y="45"/>
                  </a:lnTo>
                  <a:lnTo>
                    <a:pt x="335" y="35"/>
                  </a:lnTo>
                  <a:lnTo>
                    <a:pt x="343" y="26"/>
                  </a:lnTo>
                  <a:lnTo>
                    <a:pt x="350" y="17"/>
                  </a:lnTo>
                  <a:lnTo>
                    <a:pt x="352" y="12"/>
                  </a:lnTo>
                  <a:lnTo>
                    <a:pt x="354" y="7"/>
                  </a:lnTo>
                  <a:lnTo>
                    <a:pt x="354" y="7"/>
                  </a:lnTo>
                  <a:lnTo>
                    <a:pt x="354" y="4"/>
                  </a:lnTo>
                  <a:lnTo>
                    <a:pt x="354" y="3"/>
                  </a:lnTo>
                  <a:lnTo>
                    <a:pt x="350" y="0"/>
                  </a:lnTo>
                  <a:lnTo>
                    <a:pt x="346" y="0"/>
                  </a:lnTo>
                  <a:lnTo>
                    <a:pt x="345" y="1"/>
                  </a:lnTo>
                  <a:lnTo>
                    <a:pt x="343" y="4"/>
                  </a:lnTo>
                  <a:lnTo>
                    <a:pt x="343"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78" name="Freeform 757">
              <a:extLst>
                <a:ext uri="{FF2B5EF4-FFF2-40B4-BE49-F238E27FC236}">
                  <a16:creationId xmlns:a16="http://schemas.microsoft.com/office/drawing/2014/main" id="{CFEE12D7-DAD2-02D8-E6A3-61E7AF2A1924}"/>
                </a:ext>
              </a:extLst>
            </p:cNvPr>
            <p:cNvSpPr/>
            <p:nvPr/>
          </p:nvSpPr>
          <p:spPr bwMode="auto">
            <a:xfrm>
              <a:off x="2127251" y="3116263"/>
              <a:ext cx="30163" cy="34925"/>
            </a:xfrm>
            <a:custGeom>
              <a:avLst/>
              <a:gdLst/>
              <a:ahLst/>
              <a:cxnLst>
                <a:cxn ang="0">
                  <a:pos x="66" y="0"/>
                </a:cxn>
                <a:cxn ang="0">
                  <a:pos x="66" y="0"/>
                </a:cxn>
                <a:cxn ang="0">
                  <a:pos x="61" y="1"/>
                </a:cxn>
                <a:cxn ang="0">
                  <a:pos x="57" y="4"/>
                </a:cxn>
                <a:cxn ang="0">
                  <a:pos x="51" y="9"/>
                </a:cxn>
                <a:cxn ang="0">
                  <a:pos x="45" y="17"/>
                </a:cxn>
                <a:cxn ang="0">
                  <a:pos x="40" y="25"/>
                </a:cxn>
                <a:cxn ang="0">
                  <a:pos x="40" y="25"/>
                </a:cxn>
                <a:cxn ang="0">
                  <a:pos x="31" y="38"/>
                </a:cxn>
                <a:cxn ang="0">
                  <a:pos x="20" y="51"/>
                </a:cxn>
                <a:cxn ang="0">
                  <a:pos x="11" y="64"/>
                </a:cxn>
                <a:cxn ang="0">
                  <a:pos x="1" y="76"/>
                </a:cxn>
                <a:cxn ang="0">
                  <a:pos x="1" y="76"/>
                </a:cxn>
                <a:cxn ang="0">
                  <a:pos x="0" y="79"/>
                </a:cxn>
                <a:cxn ang="0">
                  <a:pos x="0" y="83"/>
                </a:cxn>
                <a:cxn ang="0">
                  <a:pos x="1" y="85"/>
                </a:cxn>
                <a:cxn ang="0">
                  <a:pos x="5" y="86"/>
                </a:cxn>
                <a:cxn ang="0">
                  <a:pos x="5" y="86"/>
                </a:cxn>
                <a:cxn ang="0">
                  <a:pos x="9" y="85"/>
                </a:cxn>
                <a:cxn ang="0">
                  <a:pos x="13" y="83"/>
                </a:cxn>
                <a:cxn ang="0">
                  <a:pos x="14" y="80"/>
                </a:cxn>
                <a:cxn ang="0">
                  <a:pos x="15" y="76"/>
                </a:cxn>
                <a:cxn ang="0">
                  <a:pos x="15" y="76"/>
                </a:cxn>
                <a:cxn ang="0">
                  <a:pos x="30" y="60"/>
                </a:cxn>
                <a:cxn ang="0">
                  <a:pos x="41" y="43"/>
                </a:cxn>
                <a:cxn ang="0">
                  <a:pos x="41" y="43"/>
                </a:cxn>
                <a:cxn ang="0">
                  <a:pos x="53" y="25"/>
                </a:cxn>
                <a:cxn ang="0">
                  <a:pos x="61" y="16"/>
                </a:cxn>
                <a:cxn ang="0">
                  <a:pos x="65" y="13"/>
                </a:cxn>
                <a:cxn ang="0">
                  <a:pos x="69" y="12"/>
                </a:cxn>
                <a:cxn ang="0">
                  <a:pos x="69" y="12"/>
                </a:cxn>
                <a:cxn ang="0">
                  <a:pos x="71" y="11"/>
                </a:cxn>
                <a:cxn ang="0">
                  <a:pos x="73" y="9"/>
                </a:cxn>
                <a:cxn ang="0">
                  <a:pos x="73" y="8"/>
                </a:cxn>
                <a:cxn ang="0">
                  <a:pos x="73" y="5"/>
                </a:cxn>
                <a:cxn ang="0">
                  <a:pos x="70" y="1"/>
                </a:cxn>
                <a:cxn ang="0">
                  <a:pos x="69" y="0"/>
                </a:cxn>
                <a:cxn ang="0">
                  <a:pos x="66" y="0"/>
                </a:cxn>
                <a:cxn ang="0">
                  <a:pos x="66" y="0"/>
                </a:cxn>
              </a:cxnLst>
              <a:rect l="0" t="0" r="r" b="b"/>
              <a:pathLst>
                <a:path w="73" h="86">
                  <a:moveTo>
                    <a:pt x="66" y="0"/>
                  </a:moveTo>
                  <a:lnTo>
                    <a:pt x="66" y="0"/>
                  </a:lnTo>
                  <a:lnTo>
                    <a:pt x="61" y="1"/>
                  </a:lnTo>
                  <a:lnTo>
                    <a:pt x="57" y="4"/>
                  </a:lnTo>
                  <a:lnTo>
                    <a:pt x="51" y="9"/>
                  </a:lnTo>
                  <a:lnTo>
                    <a:pt x="45" y="17"/>
                  </a:lnTo>
                  <a:lnTo>
                    <a:pt x="40" y="25"/>
                  </a:lnTo>
                  <a:lnTo>
                    <a:pt x="40" y="25"/>
                  </a:lnTo>
                  <a:lnTo>
                    <a:pt x="31" y="38"/>
                  </a:lnTo>
                  <a:lnTo>
                    <a:pt x="20" y="51"/>
                  </a:lnTo>
                  <a:lnTo>
                    <a:pt x="11" y="64"/>
                  </a:lnTo>
                  <a:lnTo>
                    <a:pt x="1" y="76"/>
                  </a:lnTo>
                  <a:lnTo>
                    <a:pt x="1" y="76"/>
                  </a:lnTo>
                  <a:lnTo>
                    <a:pt x="0" y="79"/>
                  </a:lnTo>
                  <a:lnTo>
                    <a:pt x="0" y="83"/>
                  </a:lnTo>
                  <a:lnTo>
                    <a:pt x="1" y="85"/>
                  </a:lnTo>
                  <a:lnTo>
                    <a:pt x="5" y="86"/>
                  </a:lnTo>
                  <a:lnTo>
                    <a:pt x="5" y="86"/>
                  </a:lnTo>
                  <a:lnTo>
                    <a:pt x="9" y="85"/>
                  </a:lnTo>
                  <a:lnTo>
                    <a:pt x="13" y="83"/>
                  </a:lnTo>
                  <a:lnTo>
                    <a:pt x="14" y="80"/>
                  </a:lnTo>
                  <a:lnTo>
                    <a:pt x="15" y="76"/>
                  </a:lnTo>
                  <a:lnTo>
                    <a:pt x="15" y="76"/>
                  </a:lnTo>
                  <a:lnTo>
                    <a:pt x="30" y="60"/>
                  </a:lnTo>
                  <a:lnTo>
                    <a:pt x="41" y="43"/>
                  </a:lnTo>
                  <a:lnTo>
                    <a:pt x="41" y="43"/>
                  </a:lnTo>
                  <a:lnTo>
                    <a:pt x="53" y="25"/>
                  </a:lnTo>
                  <a:lnTo>
                    <a:pt x="61" y="16"/>
                  </a:lnTo>
                  <a:lnTo>
                    <a:pt x="65" y="13"/>
                  </a:lnTo>
                  <a:lnTo>
                    <a:pt x="69" y="12"/>
                  </a:lnTo>
                  <a:lnTo>
                    <a:pt x="69" y="12"/>
                  </a:lnTo>
                  <a:lnTo>
                    <a:pt x="71" y="11"/>
                  </a:lnTo>
                  <a:lnTo>
                    <a:pt x="73" y="9"/>
                  </a:lnTo>
                  <a:lnTo>
                    <a:pt x="73" y="8"/>
                  </a:lnTo>
                  <a:lnTo>
                    <a:pt x="73" y="5"/>
                  </a:lnTo>
                  <a:lnTo>
                    <a:pt x="70" y="1"/>
                  </a:lnTo>
                  <a:lnTo>
                    <a:pt x="69" y="0"/>
                  </a:lnTo>
                  <a:lnTo>
                    <a:pt x="66" y="0"/>
                  </a:lnTo>
                  <a:lnTo>
                    <a:pt x="66"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79" name="Freeform 758">
              <a:extLst>
                <a:ext uri="{FF2B5EF4-FFF2-40B4-BE49-F238E27FC236}">
                  <a16:creationId xmlns:a16="http://schemas.microsoft.com/office/drawing/2014/main" id="{5580D59D-77D5-356E-3288-89DE2E63568B}"/>
                </a:ext>
              </a:extLst>
            </p:cNvPr>
            <p:cNvSpPr/>
            <p:nvPr/>
          </p:nvSpPr>
          <p:spPr bwMode="auto">
            <a:xfrm>
              <a:off x="2201863" y="3116263"/>
              <a:ext cx="23813" cy="25400"/>
            </a:xfrm>
            <a:custGeom>
              <a:avLst/>
              <a:gdLst/>
              <a:ahLst/>
              <a:cxnLst>
                <a:cxn ang="0">
                  <a:pos x="49" y="1"/>
                </a:cxn>
                <a:cxn ang="0">
                  <a:pos x="49" y="1"/>
                </a:cxn>
                <a:cxn ang="0">
                  <a:pos x="34" y="12"/>
                </a:cxn>
                <a:cxn ang="0">
                  <a:pos x="21" y="25"/>
                </a:cxn>
                <a:cxn ang="0">
                  <a:pos x="14" y="32"/>
                </a:cxn>
                <a:cxn ang="0">
                  <a:pos x="9" y="39"/>
                </a:cxn>
                <a:cxn ang="0">
                  <a:pos x="5" y="47"/>
                </a:cxn>
                <a:cxn ang="0">
                  <a:pos x="1" y="56"/>
                </a:cxn>
                <a:cxn ang="0">
                  <a:pos x="1" y="56"/>
                </a:cxn>
                <a:cxn ang="0">
                  <a:pos x="0" y="58"/>
                </a:cxn>
                <a:cxn ang="0">
                  <a:pos x="1" y="60"/>
                </a:cxn>
                <a:cxn ang="0">
                  <a:pos x="2" y="62"/>
                </a:cxn>
                <a:cxn ang="0">
                  <a:pos x="4" y="63"/>
                </a:cxn>
                <a:cxn ang="0">
                  <a:pos x="9" y="63"/>
                </a:cxn>
                <a:cxn ang="0">
                  <a:pos x="10" y="62"/>
                </a:cxn>
                <a:cxn ang="0">
                  <a:pos x="11" y="59"/>
                </a:cxn>
                <a:cxn ang="0">
                  <a:pos x="11" y="59"/>
                </a:cxn>
                <a:cxn ang="0">
                  <a:pos x="15" y="51"/>
                </a:cxn>
                <a:cxn ang="0">
                  <a:pos x="19" y="45"/>
                </a:cxn>
                <a:cxn ang="0">
                  <a:pos x="30" y="32"/>
                </a:cxn>
                <a:cxn ang="0">
                  <a:pos x="41" y="21"/>
                </a:cxn>
                <a:cxn ang="0">
                  <a:pos x="55" y="11"/>
                </a:cxn>
                <a:cxn ang="0">
                  <a:pos x="55" y="11"/>
                </a:cxn>
                <a:cxn ang="0">
                  <a:pos x="56" y="9"/>
                </a:cxn>
                <a:cxn ang="0">
                  <a:pos x="57" y="7"/>
                </a:cxn>
                <a:cxn ang="0">
                  <a:pos x="56" y="3"/>
                </a:cxn>
                <a:cxn ang="0">
                  <a:pos x="55" y="1"/>
                </a:cxn>
                <a:cxn ang="0">
                  <a:pos x="53" y="0"/>
                </a:cxn>
                <a:cxn ang="0">
                  <a:pos x="51" y="0"/>
                </a:cxn>
                <a:cxn ang="0">
                  <a:pos x="49" y="1"/>
                </a:cxn>
                <a:cxn ang="0">
                  <a:pos x="49" y="1"/>
                </a:cxn>
              </a:cxnLst>
              <a:rect l="0" t="0" r="r" b="b"/>
              <a:pathLst>
                <a:path w="57" h="63">
                  <a:moveTo>
                    <a:pt x="49" y="1"/>
                  </a:moveTo>
                  <a:lnTo>
                    <a:pt x="49" y="1"/>
                  </a:lnTo>
                  <a:lnTo>
                    <a:pt x="34" y="12"/>
                  </a:lnTo>
                  <a:lnTo>
                    <a:pt x="21" y="25"/>
                  </a:lnTo>
                  <a:lnTo>
                    <a:pt x="14" y="32"/>
                  </a:lnTo>
                  <a:lnTo>
                    <a:pt x="9" y="39"/>
                  </a:lnTo>
                  <a:lnTo>
                    <a:pt x="5" y="47"/>
                  </a:lnTo>
                  <a:lnTo>
                    <a:pt x="1" y="56"/>
                  </a:lnTo>
                  <a:lnTo>
                    <a:pt x="1" y="56"/>
                  </a:lnTo>
                  <a:lnTo>
                    <a:pt x="0" y="58"/>
                  </a:lnTo>
                  <a:lnTo>
                    <a:pt x="1" y="60"/>
                  </a:lnTo>
                  <a:lnTo>
                    <a:pt x="2" y="62"/>
                  </a:lnTo>
                  <a:lnTo>
                    <a:pt x="4" y="63"/>
                  </a:lnTo>
                  <a:lnTo>
                    <a:pt x="9" y="63"/>
                  </a:lnTo>
                  <a:lnTo>
                    <a:pt x="10" y="62"/>
                  </a:lnTo>
                  <a:lnTo>
                    <a:pt x="11" y="59"/>
                  </a:lnTo>
                  <a:lnTo>
                    <a:pt x="11" y="59"/>
                  </a:lnTo>
                  <a:lnTo>
                    <a:pt x="15" y="51"/>
                  </a:lnTo>
                  <a:lnTo>
                    <a:pt x="19" y="45"/>
                  </a:lnTo>
                  <a:lnTo>
                    <a:pt x="30" y="32"/>
                  </a:lnTo>
                  <a:lnTo>
                    <a:pt x="41" y="21"/>
                  </a:lnTo>
                  <a:lnTo>
                    <a:pt x="55" y="11"/>
                  </a:lnTo>
                  <a:lnTo>
                    <a:pt x="55" y="11"/>
                  </a:lnTo>
                  <a:lnTo>
                    <a:pt x="56" y="9"/>
                  </a:lnTo>
                  <a:lnTo>
                    <a:pt x="57" y="7"/>
                  </a:lnTo>
                  <a:lnTo>
                    <a:pt x="56" y="3"/>
                  </a:lnTo>
                  <a:lnTo>
                    <a:pt x="55" y="1"/>
                  </a:lnTo>
                  <a:lnTo>
                    <a:pt x="53" y="0"/>
                  </a:lnTo>
                  <a:lnTo>
                    <a:pt x="51" y="0"/>
                  </a:lnTo>
                  <a:lnTo>
                    <a:pt x="49" y="1"/>
                  </a:lnTo>
                  <a:lnTo>
                    <a:pt x="4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0" name="Freeform 759">
              <a:extLst>
                <a:ext uri="{FF2B5EF4-FFF2-40B4-BE49-F238E27FC236}">
                  <a16:creationId xmlns:a16="http://schemas.microsoft.com/office/drawing/2014/main" id="{A34BE2B6-7C86-EF16-6CDF-5FDEF188FE80}"/>
                </a:ext>
              </a:extLst>
            </p:cNvPr>
            <p:cNvSpPr/>
            <p:nvPr/>
          </p:nvSpPr>
          <p:spPr bwMode="auto">
            <a:xfrm>
              <a:off x="2263776" y="3103563"/>
              <a:ext cx="25400" cy="36513"/>
            </a:xfrm>
            <a:custGeom>
              <a:avLst/>
              <a:gdLst/>
              <a:ahLst/>
              <a:cxnLst>
                <a:cxn ang="0">
                  <a:pos x="51" y="3"/>
                </a:cxn>
                <a:cxn ang="0">
                  <a:pos x="51" y="3"/>
                </a:cxn>
                <a:cxn ang="0">
                  <a:pos x="36" y="22"/>
                </a:cxn>
                <a:cxn ang="0">
                  <a:pos x="21" y="41"/>
                </a:cxn>
                <a:cxn ang="0">
                  <a:pos x="13" y="51"/>
                </a:cxn>
                <a:cxn ang="0">
                  <a:pos x="8" y="60"/>
                </a:cxn>
                <a:cxn ang="0">
                  <a:pos x="3" y="72"/>
                </a:cxn>
                <a:cxn ang="0">
                  <a:pos x="0" y="84"/>
                </a:cxn>
                <a:cxn ang="0">
                  <a:pos x="0" y="84"/>
                </a:cxn>
                <a:cxn ang="0">
                  <a:pos x="0" y="86"/>
                </a:cxn>
                <a:cxn ang="0">
                  <a:pos x="0" y="89"/>
                </a:cxn>
                <a:cxn ang="0">
                  <a:pos x="4" y="92"/>
                </a:cxn>
                <a:cxn ang="0">
                  <a:pos x="8" y="90"/>
                </a:cxn>
                <a:cxn ang="0">
                  <a:pos x="9" y="89"/>
                </a:cxn>
                <a:cxn ang="0">
                  <a:pos x="11" y="88"/>
                </a:cxn>
                <a:cxn ang="0">
                  <a:pos x="11" y="88"/>
                </a:cxn>
                <a:cxn ang="0">
                  <a:pos x="13" y="76"/>
                </a:cxn>
                <a:cxn ang="0">
                  <a:pos x="19" y="64"/>
                </a:cxn>
                <a:cxn ang="0">
                  <a:pos x="25" y="55"/>
                </a:cxn>
                <a:cxn ang="0">
                  <a:pos x="32" y="45"/>
                </a:cxn>
                <a:cxn ang="0">
                  <a:pos x="46" y="26"/>
                </a:cxn>
                <a:cxn ang="0">
                  <a:pos x="62" y="9"/>
                </a:cxn>
                <a:cxn ang="0">
                  <a:pos x="62" y="9"/>
                </a:cxn>
                <a:cxn ang="0">
                  <a:pos x="63" y="7"/>
                </a:cxn>
                <a:cxn ang="0">
                  <a:pos x="63" y="4"/>
                </a:cxn>
                <a:cxn ang="0">
                  <a:pos x="62" y="3"/>
                </a:cxn>
                <a:cxn ang="0">
                  <a:pos x="60" y="1"/>
                </a:cxn>
                <a:cxn ang="0">
                  <a:pos x="55" y="0"/>
                </a:cxn>
                <a:cxn ang="0">
                  <a:pos x="54" y="1"/>
                </a:cxn>
                <a:cxn ang="0">
                  <a:pos x="51" y="3"/>
                </a:cxn>
                <a:cxn ang="0">
                  <a:pos x="51" y="3"/>
                </a:cxn>
              </a:cxnLst>
              <a:rect l="0" t="0" r="r" b="b"/>
              <a:pathLst>
                <a:path w="63" h="92">
                  <a:moveTo>
                    <a:pt x="51" y="3"/>
                  </a:moveTo>
                  <a:lnTo>
                    <a:pt x="51" y="3"/>
                  </a:lnTo>
                  <a:lnTo>
                    <a:pt x="36" y="22"/>
                  </a:lnTo>
                  <a:lnTo>
                    <a:pt x="21" y="41"/>
                  </a:lnTo>
                  <a:lnTo>
                    <a:pt x="13" y="51"/>
                  </a:lnTo>
                  <a:lnTo>
                    <a:pt x="8" y="60"/>
                  </a:lnTo>
                  <a:lnTo>
                    <a:pt x="3" y="72"/>
                  </a:lnTo>
                  <a:lnTo>
                    <a:pt x="0" y="84"/>
                  </a:lnTo>
                  <a:lnTo>
                    <a:pt x="0" y="84"/>
                  </a:lnTo>
                  <a:lnTo>
                    <a:pt x="0" y="86"/>
                  </a:lnTo>
                  <a:lnTo>
                    <a:pt x="0" y="89"/>
                  </a:lnTo>
                  <a:lnTo>
                    <a:pt x="4" y="92"/>
                  </a:lnTo>
                  <a:lnTo>
                    <a:pt x="8" y="90"/>
                  </a:lnTo>
                  <a:lnTo>
                    <a:pt x="9" y="89"/>
                  </a:lnTo>
                  <a:lnTo>
                    <a:pt x="11" y="88"/>
                  </a:lnTo>
                  <a:lnTo>
                    <a:pt x="11" y="88"/>
                  </a:lnTo>
                  <a:lnTo>
                    <a:pt x="13" y="76"/>
                  </a:lnTo>
                  <a:lnTo>
                    <a:pt x="19" y="64"/>
                  </a:lnTo>
                  <a:lnTo>
                    <a:pt x="25" y="55"/>
                  </a:lnTo>
                  <a:lnTo>
                    <a:pt x="32" y="45"/>
                  </a:lnTo>
                  <a:lnTo>
                    <a:pt x="46" y="26"/>
                  </a:lnTo>
                  <a:lnTo>
                    <a:pt x="62" y="9"/>
                  </a:lnTo>
                  <a:lnTo>
                    <a:pt x="62" y="9"/>
                  </a:lnTo>
                  <a:lnTo>
                    <a:pt x="63" y="7"/>
                  </a:lnTo>
                  <a:lnTo>
                    <a:pt x="63" y="4"/>
                  </a:lnTo>
                  <a:lnTo>
                    <a:pt x="62" y="3"/>
                  </a:lnTo>
                  <a:lnTo>
                    <a:pt x="60" y="1"/>
                  </a:lnTo>
                  <a:lnTo>
                    <a:pt x="55" y="0"/>
                  </a:lnTo>
                  <a:lnTo>
                    <a:pt x="54" y="1"/>
                  </a:lnTo>
                  <a:lnTo>
                    <a:pt x="51" y="3"/>
                  </a:lnTo>
                  <a:lnTo>
                    <a:pt x="51"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1" name="Freeform 760">
              <a:extLst>
                <a:ext uri="{FF2B5EF4-FFF2-40B4-BE49-F238E27FC236}">
                  <a16:creationId xmlns:a16="http://schemas.microsoft.com/office/drawing/2014/main" id="{EC02A010-F908-1279-5607-FD339F5AD771}"/>
                </a:ext>
              </a:extLst>
            </p:cNvPr>
            <p:cNvSpPr/>
            <p:nvPr/>
          </p:nvSpPr>
          <p:spPr bwMode="auto">
            <a:xfrm>
              <a:off x="2312988" y="3111500"/>
              <a:ext cx="20638" cy="31750"/>
            </a:xfrm>
            <a:custGeom>
              <a:avLst/>
              <a:gdLst/>
              <a:ahLst/>
              <a:cxnLst>
                <a:cxn ang="0">
                  <a:pos x="41" y="3"/>
                </a:cxn>
                <a:cxn ang="0">
                  <a:pos x="41" y="3"/>
                </a:cxn>
                <a:cxn ang="0">
                  <a:pos x="35" y="11"/>
                </a:cxn>
                <a:cxn ang="0">
                  <a:pos x="30" y="19"/>
                </a:cxn>
                <a:cxn ang="0">
                  <a:pos x="20" y="37"/>
                </a:cxn>
                <a:cxn ang="0">
                  <a:pos x="11" y="55"/>
                </a:cxn>
                <a:cxn ang="0">
                  <a:pos x="6" y="63"/>
                </a:cxn>
                <a:cxn ang="0">
                  <a:pos x="1" y="72"/>
                </a:cxn>
                <a:cxn ang="0">
                  <a:pos x="1" y="72"/>
                </a:cxn>
                <a:cxn ang="0">
                  <a:pos x="0" y="75"/>
                </a:cxn>
                <a:cxn ang="0">
                  <a:pos x="0" y="76"/>
                </a:cxn>
                <a:cxn ang="0">
                  <a:pos x="1" y="79"/>
                </a:cxn>
                <a:cxn ang="0">
                  <a:pos x="2" y="80"/>
                </a:cxn>
                <a:cxn ang="0">
                  <a:pos x="7" y="80"/>
                </a:cxn>
                <a:cxn ang="0">
                  <a:pos x="9" y="80"/>
                </a:cxn>
                <a:cxn ang="0">
                  <a:pos x="11" y="78"/>
                </a:cxn>
                <a:cxn ang="0">
                  <a:pos x="11" y="78"/>
                </a:cxn>
                <a:cxn ang="0">
                  <a:pos x="17" y="70"/>
                </a:cxn>
                <a:cxn ang="0">
                  <a:pos x="20" y="62"/>
                </a:cxn>
                <a:cxn ang="0">
                  <a:pos x="30" y="44"/>
                </a:cxn>
                <a:cxn ang="0">
                  <a:pos x="39" y="27"/>
                </a:cxn>
                <a:cxn ang="0">
                  <a:pos x="44" y="19"/>
                </a:cxn>
                <a:cxn ang="0">
                  <a:pos x="49" y="11"/>
                </a:cxn>
                <a:cxn ang="0">
                  <a:pos x="49" y="11"/>
                </a:cxn>
                <a:cxn ang="0">
                  <a:pos x="51" y="8"/>
                </a:cxn>
                <a:cxn ang="0">
                  <a:pos x="52" y="7"/>
                </a:cxn>
                <a:cxn ang="0">
                  <a:pos x="49" y="3"/>
                </a:cxn>
                <a:cxn ang="0">
                  <a:pos x="45" y="0"/>
                </a:cxn>
                <a:cxn ang="0">
                  <a:pos x="44" y="2"/>
                </a:cxn>
                <a:cxn ang="0">
                  <a:pos x="41" y="3"/>
                </a:cxn>
                <a:cxn ang="0">
                  <a:pos x="41" y="3"/>
                </a:cxn>
              </a:cxnLst>
              <a:rect l="0" t="0" r="r" b="b"/>
              <a:pathLst>
                <a:path w="52" h="80">
                  <a:moveTo>
                    <a:pt x="41" y="3"/>
                  </a:moveTo>
                  <a:lnTo>
                    <a:pt x="41" y="3"/>
                  </a:lnTo>
                  <a:lnTo>
                    <a:pt x="35" y="11"/>
                  </a:lnTo>
                  <a:lnTo>
                    <a:pt x="30" y="19"/>
                  </a:lnTo>
                  <a:lnTo>
                    <a:pt x="20" y="37"/>
                  </a:lnTo>
                  <a:lnTo>
                    <a:pt x="11" y="55"/>
                  </a:lnTo>
                  <a:lnTo>
                    <a:pt x="6" y="63"/>
                  </a:lnTo>
                  <a:lnTo>
                    <a:pt x="1" y="72"/>
                  </a:lnTo>
                  <a:lnTo>
                    <a:pt x="1" y="72"/>
                  </a:lnTo>
                  <a:lnTo>
                    <a:pt x="0" y="75"/>
                  </a:lnTo>
                  <a:lnTo>
                    <a:pt x="0" y="76"/>
                  </a:lnTo>
                  <a:lnTo>
                    <a:pt x="1" y="79"/>
                  </a:lnTo>
                  <a:lnTo>
                    <a:pt x="2" y="80"/>
                  </a:lnTo>
                  <a:lnTo>
                    <a:pt x="7" y="80"/>
                  </a:lnTo>
                  <a:lnTo>
                    <a:pt x="9" y="80"/>
                  </a:lnTo>
                  <a:lnTo>
                    <a:pt x="11" y="78"/>
                  </a:lnTo>
                  <a:lnTo>
                    <a:pt x="11" y="78"/>
                  </a:lnTo>
                  <a:lnTo>
                    <a:pt x="17" y="70"/>
                  </a:lnTo>
                  <a:lnTo>
                    <a:pt x="20" y="62"/>
                  </a:lnTo>
                  <a:lnTo>
                    <a:pt x="30" y="44"/>
                  </a:lnTo>
                  <a:lnTo>
                    <a:pt x="39" y="27"/>
                  </a:lnTo>
                  <a:lnTo>
                    <a:pt x="44" y="19"/>
                  </a:lnTo>
                  <a:lnTo>
                    <a:pt x="49" y="11"/>
                  </a:lnTo>
                  <a:lnTo>
                    <a:pt x="49" y="11"/>
                  </a:lnTo>
                  <a:lnTo>
                    <a:pt x="51" y="8"/>
                  </a:lnTo>
                  <a:lnTo>
                    <a:pt x="52" y="7"/>
                  </a:lnTo>
                  <a:lnTo>
                    <a:pt x="49" y="3"/>
                  </a:lnTo>
                  <a:lnTo>
                    <a:pt x="45" y="0"/>
                  </a:lnTo>
                  <a:lnTo>
                    <a:pt x="44" y="2"/>
                  </a:lnTo>
                  <a:lnTo>
                    <a:pt x="41" y="3"/>
                  </a:lnTo>
                  <a:lnTo>
                    <a:pt x="41"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2" name="Freeform 761">
              <a:extLst>
                <a:ext uri="{FF2B5EF4-FFF2-40B4-BE49-F238E27FC236}">
                  <a16:creationId xmlns:a16="http://schemas.microsoft.com/office/drawing/2014/main" id="{8C612B4D-7AF2-F489-F8AB-331A6BB0C243}"/>
                </a:ext>
              </a:extLst>
            </p:cNvPr>
            <p:cNvSpPr/>
            <p:nvPr/>
          </p:nvSpPr>
          <p:spPr bwMode="auto">
            <a:xfrm>
              <a:off x="2360613" y="3116263"/>
              <a:ext cx="25400" cy="30163"/>
            </a:xfrm>
            <a:custGeom>
              <a:avLst/>
              <a:gdLst/>
              <a:ahLst/>
              <a:cxnLst>
                <a:cxn ang="0">
                  <a:pos x="53" y="1"/>
                </a:cxn>
                <a:cxn ang="0">
                  <a:pos x="53" y="1"/>
                </a:cxn>
                <a:cxn ang="0">
                  <a:pos x="39" y="17"/>
                </a:cxn>
                <a:cxn ang="0">
                  <a:pos x="25" y="32"/>
                </a:cxn>
                <a:cxn ang="0">
                  <a:pos x="12" y="49"/>
                </a:cxn>
                <a:cxn ang="0">
                  <a:pos x="1" y="66"/>
                </a:cxn>
                <a:cxn ang="0">
                  <a:pos x="1" y="66"/>
                </a:cxn>
                <a:cxn ang="0">
                  <a:pos x="0" y="68"/>
                </a:cxn>
                <a:cxn ang="0">
                  <a:pos x="0" y="71"/>
                </a:cxn>
                <a:cxn ang="0">
                  <a:pos x="4" y="73"/>
                </a:cxn>
                <a:cxn ang="0">
                  <a:pos x="8" y="75"/>
                </a:cxn>
                <a:cxn ang="0">
                  <a:pos x="9" y="73"/>
                </a:cxn>
                <a:cxn ang="0">
                  <a:pos x="10" y="72"/>
                </a:cxn>
                <a:cxn ang="0">
                  <a:pos x="10" y="72"/>
                </a:cxn>
                <a:cxn ang="0">
                  <a:pos x="21" y="55"/>
                </a:cxn>
                <a:cxn ang="0">
                  <a:pos x="34" y="39"/>
                </a:cxn>
                <a:cxn ang="0">
                  <a:pos x="47" y="24"/>
                </a:cxn>
                <a:cxn ang="0">
                  <a:pos x="61" y="11"/>
                </a:cxn>
                <a:cxn ang="0">
                  <a:pos x="61" y="11"/>
                </a:cxn>
                <a:cxn ang="0">
                  <a:pos x="63" y="8"/>
                </a:cxn>
                <a:cxn ang="0">
                  <a:pos x="63" y="5"/>
                </a:cxn>
                <a:cxn ang="0">
                  <a:pos x="61" y="3"/>
                </a:cxn>
                <a:cxn ang="0">
                  <a:pos x="57" y="0"/>
                </a:cxn>
                <a:cxn ang="0">
                  <a:pos x="55" y="0"/>
                </a:cxn>
                <a:cxn ang="0">
                  <a:pos x="53" y="1"/>
                </a:cxn>
                <a:cxn ang="0">
                  <a:pos x="53" y="1"/>
                </a:cxn>
              </a:cxnLst>
              <a:rect l="0" t="0" r="r" b="b"/>
              <a:pathLst>
                <a:path w="63" h="75">
                  <a:moveTo>
                    <a:pt x="53" y="1"/>
                  </a:moveTo>
                  <a:lnTo>
                    <a:pt x="53" y="1"/>
                  </a:lnTo>
                  <a:lnTo>
                    <a:pt x="39" y="17"/>
                  </a:lnTo>
                  <a:lnTo>
                    <a:pt x="25" y="32"/>
                  </a:lnTo>
                  <a:lnTo>
                    <a:pt x="12" y="49"/>
                  </a:lnTo>
                  <a:lnTo>
                    <a:pt x="1" y="66"/>
                  </a:lnTo>
                  <a:lnTo>
                    <a:pt x="1" y="66"/>
                  </a:lnTo>
                  <a:lnTo>
                    <a:pt x="0" y="68"/>
                  </a:lnTo>
                  <a:lnTo>
                    <a:pt x="0" y="71"/>
                  </a:lnTo>
                  <a:lnTo>
                    <a:pt x="4" y="73"/>
                  </a:lnTo>
                  <a:lnTo>
                    <a:pt x="8" y="75"/>
                  </a:lnTo>
                  <a:lnTo>
                    <a:pt x="9" y="73"/>
                  </a:lnTo>
                  <a:lnTo>
                    <a:pt x="10" y="72"/>
                  </a:lnTo>
                  <a:lnTo>
                    <a:pt x="10" y="72"/>
                  </a:lnTo>
                  <a:lnTo>
                    <a:pt x="21" y="55"/>
                  </a:lnTo>
                  <a:lnTo>
                    <a:pt x="34" y="39"/>
                  </a:lnTo>
                  <a:lnTo>
                    <a:pt x="47" y="24"/>
                  </a:lnTo>
                  <a:lnTo>
                    <a:pt x="61" y="11"/>
                  </a:lnTo>
                  <a:lnTo>
                    <a:pt x="61" y="11"/>
                  </a:lnTo>
                  <a:lnTo>
                    <a:pt x="63" y="8"/>
                  </a:lnTo>
                  <a:lnTo>
                    <a:pt x="63" y="5"/>
                  </a:lnTo>
                  <a:lnTo>
                    <a:pt x="61" y="3"/>
                  </a:lnTo>
                  <a:lnTo>
                    <a:pt x="57" y="0"/>
                  </a:lnTo>
                  <a:lnTo>
                    <a:pt x="55" y="0"/>
                  </a:lnTo>
                  <a:lnTo>
                    <a:pt x="53" y="1"/>
                  </a:lnTo>
                  <a:lnTo>
                    <a:pt x="53"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3" name="Freeform 762">
              <a:extLst>
                <a:ext uri="{FF2B5EF4-FFF2-40B4-BE49-F238E27FC236}">
                  <a16:creationId xmlns:a16="http://schemas.microsoft.com/office/drawing/2014/main" id="{FC796E8C-5C01-0FC5-551C-FBC86557A5B7}"/>
                </a:ext>
              </a:extLst>
            </p:cNvPr>
            <p:cNvSpPr/>
            <p:nvPr/>
          </p:nvSpPr>
          <p:spPr bwMode="auto">
            <a:xfrm>
              <a:off x="2403476" y="3119438"/>
              <a:ext cx="23813" cy="31750"/>
            </a:xfrm>
            <a:custGeom>
              <a:avLst/>
              <a:gdLst/>
              <a:ahLst/>
              <a:cxnLst>
                <a:cxn ang="0">
                  <a:pos x="48" y="2"/>
                </a:cxn>
                <a:cxn ang="0">
                  <a:pos x="48" y="2"/>
                </a:cxn>
                <a:cxn ang="0">
                  <a:pos x="36" y="19"/>
                </a:cxn>
                <a:cxn ang="0">
                  <a:pos x="24" y="36"/>
                </a:cxn>
                <a:cxn ang="0">
                  <a:pos x="12" y="52"/>
                </a:cxn>
                <a:cxn ang="0">
                  <a:pos x="2" y="70"/>
                </a:cxn>
                <a:cxn ang="0">
                  <a:pos x="2" y="70"/>
                </a:cxn>
                <a:cxn ang="0">
                  <a:pos x="0" y="73"/>
                </a:cxn>
                <a:cxn ang="0">
                  <a:pos x="0" y="76"/>
                </a:cxn>
                <a:cxn ang="0">
                  <a:pos x="4" y="78"/>
                </a:cxn>
                <a:cxn ang="0">
                  <a:pos x="8" y="79"/>
                </a:cxn>
                <a:cxn ang="0">
                  <a:pos x="10" y="78"/>
                </a:cxn>
                <a:cxn ang="0">
                  <a:pos x="11" y="76"/>
                </a:cxn>
                <a:cxn ang="0">
                  <a:pos x="11" y="76"/>
                </a:cxn>
                <a:cxn ang="0">
                  <a:pos x="21" y="59"/>
                </a:cxn>
                <a:cxn ang="0">
                  <a:pos x="33" y="42"/>
                </a:cxn>
                <a:cxn ang="0">
                  <a:pos x="46" y="25"/>
                </a:cxn>
                <a:cxn ang="0">
                  <a:pos x="57" y="8"/>
                </a:cxn>
                <a:cxn ang="0">
                  <a:pos x="57" y="8"/>
                </a:cxn>
                <a:cxn ang="0">
                  <a:pos x="58" y="5"/>
                </a:cxn>
                <a:cxn ang="0">
                  <a:pos x="57" y="4"/>
                </a:cxn>
                <a:cxn ang="0">
                  <a:pos x="54" y="0"/>
                </a:cxn>
                <a:cxn ang="0">
                  <a:pos x="50" y="0"/>
                </a:cxn>
                <a:cxn ang="0">
                  <a:pos x="49" y="0"/>
                </a:cxn>
                <a:cxn ang="0">
                  <a:pos x="48" y="2"/>
                </a:cxn>
                <a:cxn ang="0">
                  <a:pos x="48" y="2"/>
                </a:cxn>
              </a:cxnLst>
              <a:rect l="0" t="0" r="r" b="b"/>
              <a:pathLst>
                <a:path w="58" h="79">
                  <a:moveTo>
                    <a:pt x="48" y="2"/>
                  </a:moveTo>
                  <a:lnTo>
                    <a:pt x="48" y="2"/>
                  </a:lnTo>
                  <a:lnTo>
                    <a:pt x="36" y="19"/>
                  </a:lnTo>
                  <a:lnTo>
                    <a:pt x="24" y="36"/>
                  </a:lnTo>
                  <a:lnTo>
                    <a:pt x="12" y="52"/>
                  </a:lnTo>
                  <a:lnTo>
                    <a:pt x="2" y="70"/>
                  </a:lnTo>
                  <a:lnTo>
                    <a:pt x="2" y="70"/>
                  </a:lnTo>
                  <a:lnTo>
                    <a:pt x="0" y="73"/>
                  </a:lnTo>
                  <a:lnTo>
                    <a:pt x="0" y="76"/>
                  </a:lnTo>
                  <a:lnTo>
                    <a:pt x="4" y="78"/>
                  </a:lnTo>
                  <a:lnTo>
                    <a:pt x="8" y="79"/>
                  </a:lnTo>
                  <a:lnTo>
                    <a:pt x="10" y="78"/>
                  </a:lnTo>
                  <a:lnTo>
                    <a:pt x="11" y="76"/>
                  </a:lnTo>
                  <a:lnTo>
                    <a:pt x="11" y="76"/>
                  </a:lnTo>
                  <a:lnTo>
                    <a:pt x="21" y="59"/>
                  </a:lnTo>
                  <a:lnTo>
                    <a:pt x="33" y="42"/>
                  </a:lnTo>
                  <a:lnTo>
                    <a:pt x="46" y="25"/>
                  </a:lnTo>
                  <a:lnTo>
                    <a:pt x="57" y="8"/>
                  </a:lnTo>
                  <a:lnTo>
                    <a:pt x="57" y="8"/>
                  </a:lnTo>
                  <a:lnTo>
                    <a:pt x="58" y="5"/>
                  </a:lnTo>
                  <a:lnTo>
                    <a:pt x="57" y="4"/>
                  </a:lnTo>
                  <a:lnTo>
                    <a:pt x="54" y="0"/>
                  </a:lnTo>
                  <a:lnTo>
                    <a:pt x="50" y="0"/>
                  </a:lnTo>
                  <a:lnTo>
                    <a:pt x="49" y="0"/>
                  </a:lnTo>
                  <a:lnTo>
                    <a:pt x="48" y="2"/>
                  </a:lnTo>
                  <a:lnTo>
                    <a:pt x="48"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4" name="Freeform 763">
              <a:extLst>
                <a:ext uri="{FF2B5EF4-FFF2-40B4-BE49-F238E27FC236}">
                  <a16:creationId xmlns:a16="http://schemas.microsoft.com/office/drawing/2014/main" id="{8ABF609A-2B83-0840-7D17-FCD4A36041D3}"/>
                </a:ext>
              </a:extLst>
            </p:cNvPr>
            <p:cNvSpPr/>
            <p:nvPr/>
          </p:nvSpPr>
          <p:spPr bwMode="auto">
            <a:xfrm>
              <a:off x="2444751" y="3127375"/>
              <a:ext cx="17463" cy="25400"/>
            </a:xfrm>
            <a:custGeom>
              <a:avLst/>
              <a:gdLst/>
              <a:ahLst/>
              <a:cxnLst>
                <a:cxn ang="0">
                  <a:pos x="35" y="1"/>
                </a:cxn>
                <a:cxn ang="0">
                  <a:pos x="35" y="1"/>
                </a:cxn>
                <a:cxn ang="0">
                  <a:pos x="25" y="13"/>
                </a:cxn>
                <a:cxn ang="0">
                  <a:pos x="15" y="26"/>
                </a:cxn>
                <a:cxn ang="0">
                  <a:pos x="8" y="40"/>
                </a:cxn>
                <a:cxn ang="0">
                  <a:pos x="0" y="54"/>
                </a:cxn>
                <a:cxn ang="0">
                  <a:pos x="0" y="54"/>
                </a:cxn>
                <a:cxn ang="0">
                  <a:pos x="0" y="56"/>
                </a:cxn>
                <a:cxn ang="0">
                  <a:pos x="0" y="59"/>
                </a:cxn>
                <a:cxn ang="0">
                  <a:pos x="2" y="61"/>
                </a:cxn>
                <a:cxn ang="0">
                  <a:pos x="6" y="63"/>
                </a:cxn>
                <a:cxn ang="0">
                  <a:pos x="9" y="61"/>
                </a:cxn>
                <a:cxn ang="0">
                  <a:pos x="10" y="60"/>
                </a:cxn>
                <a:cxn ang="0">
                  <a:pos x="10" y="60"/>
                </a:cxn>
                <a:cxn ang="0">
                  <a:pos x="17" y="47"/>
                </a:cxn>
                <a:cxn ang="0">
                  <a:pos x="25" y="34"/>
                </a:cxn>
                <a:cxn ang="0">
                  <a:pos x="34" y="21"/>
                </a:cxn>
                <a:cxn ang="0">
                  <a:pos x="43" y="9"/>
                </a:cxn>
                <a:cxn ang="0">
                  <a:pos x="43" y="9"/>
                </a:cxn>
                <a:cxn ang="0">
                  <a:pos x="44" y="8"/>
                </a:cxn>
                <a:cxn ang="0">
                  <a:pos x="44" y="5"/>
                </a:cxn>
                <a:cxn ang="0">
                  <a:pos x="43" y="1"/>
                </a:cxn>
                <a:cxn ang="0">
                  <a:pos x="39" y="0"/>
                </a:cxn>
                <a:cxn ang="0">
                  <a:pos x="38" y="0"/>
                </a:cxn>
                <a:cxn ang="0">
                  <a:pos x="35" y="1"/>
                </a:cxn>
                <a:cxn ang="0">
                  <a:pos x="35" y="1"/>
                </a:cxn>
              </a:cxnLst>
              <a:rect l="0" t="0" r="r" b="b"/>
              <a:pathLst>
                <a:path w="44" h="63">
                  <a:moveTo>
                    <a:pt x="35" y="1"/>
                  </a:moveTo>
                  <a:lnTo>
                    <a:pt x="35" y="1"/>
                  </a:lnTo>
                  <a:lnTo>
                    <a:pt x="25" y="13"/>
                  </a:lnTo>
                  <a:lnTo>
                    <a:pt x="15" y="26"/>
                  </a:lnTo>
                  <a:lnTo>
                    <a:pt x="8" y="40"/>
                  </a:lnTo>
                  <a:lnTo>
                    <a:pt x="0" y="54"/>
                  </a:lnTo>
                  <a:lnTo>
                    <a:pt x="0" y="54"/>
                  </a:lnTo>
                  <a:lnTo>
                    <a:pt x="0" y="56"/>
                  </a:lnTo>
                  <a:lnTo>
                    <a:pt x="0" y="59"/>
                  </a:lnTo>
                  <a:lnTo>
                    <a:pt x="2" y="61"/>
                  </a:lnTo>
                  <a:lnTo>
                    <a:pt x="6" y="63"/>
                  </a:lnTo>
                  <a:lnTo>
                    <a:pt x="9" y="61"/>
                  </a:lnTo>
                  <a:lnTo>
                    <a:pt x="10" y="60"/>
                  </a:lnTo>
                  <a:lnTo>
                    <a:pt x="10" y="60"/>
                  </a:lnTo>
                  <a:lnTo>
                    <a:pt x="17" y="47"/>
                  </a:lnTo>
                  <a:lnTo>
                    <a:pt x="25" y="34"/>
                  </a:lnTo>
                  <a:lnTo>
                    <a:pt x="34" y="21"/>
                  </a:lnTo>
                  <a:lnTo>
                    <a:pt x="43" y="9"/>
                  </a:lnTo>
                  <a:lnTo>
                    <a:pt x="43" y="9"/>
                  </a:lnTo>
                  <a:lnTo>
                    <a:pt x="44" y="8"/>
                  </a:lnTo>
                  <a:lnTo>
                    <a:pt x="44" y="5"/>
                  </a:lnTo>
                  <a:lnTo>
                    <a:pt x="43" y="1"/>
                  </a:lnTo>
                  <a:lnTo>
                    <a:pt x="39" y="0"/>
                  </a:lnTo>
                  <a:lnTo>
                    <a:pt x="38" y="0"/>
                  </a:lnTo>
                  <a:lnTo>
                    <a:pt x="35" y="1"/>
                  </a:lnTo>
                  <a:lnTo>
                    <a:pt x="3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5" name="Freeform 764">
              <a:extLst>
                <a:ext uri="{FF2B5EF4-FFF2-40B4-BE49-F238E27FC236}">
                  <a16:creationId xmlns:a16="http://schemas.microsoft.com/office/drawing/2014/main" id="{72DA331C-25F2-4664-56DA-5507C7FE943B}"/>
                </a:ext>
              </a:extLst>
            </p:cNvPr>
            <p:cNvSpPr/>
            <p:nvPr/>
          </p:nvSpPr>
          <p:spPr bwMode="auto">
            <a:xfrm>
              <a:off x="2492376" y="3130550"/>
              <a:ext cx="17463" cy="23813"/>
            </a:xfrm>
            <a:custGeom>
              <a:avLst/>
              <a:gdLst/>
              <a:ahLst/>
              <a:cxnLst>
                <a:cxn ang="0">
                  <a:pos x="34" y="7"/>
                </a:cxn>
                <a:cxn ang="0">
                  <a:pos x="34" y="7"/>
                </a:cxn>
                <a:cxn ang="0">
                  <a:pos x="34" y="9"/>
                </a:cxn>
                <a:cxn ang="0">
                  <a:pos x="31" y="12"/>
                </a:cxn>
                <a:cxn ang="0">
                  <a:pos x="26" y="17"/>
                </a:cxn>
                <a:cxn ang="0">
                  <a:pos x="26" y="17"/>
                </a:cxn>
                <a:cxn ang="0">
                  <a:pos x="21" y="22"/>
                </a:cxn>
                <a:cxn ang="0">
                  <a:pos x="17" y="28"/>
                </a:cxn>
                <a:cxn ang="0">
                  <a:pos x="17" y="28"/>
                </a:cxn>
                <a:cxn ang="0">
                  <a:pos x="13" y="34"/>
                </a:cxn>
                <a:cxn ang="0">
                  <a:pos x="9" y="41"/>
                </a:cxn>
                <a:cxn ang="0">
                  <a:pos x="6" y="47"/>
                </a:cxn>
                <a:cxn ang="0">
                  <a:pos x="2" y="54"/>
                </a:cxn>
                <a:cxn ang="0">
                  <a:pos x="2" y="54"/>
                </a:cxn>
                <a:cxn ang="0">
                  <a:pos x="1" y="56"/>
                </a:cxn>
                <a:cxn ang="0">
                  <a:pos x="0" y="58"/>
                </a:cxn>
                <a:cxn ang="0">
                  <a:pos x="2" y="62"/>
                </a:cxn>
                <a:cxn ang="0">
                  <a:pos x="4" y="63"/>
                </a:cxn>
                <a:cxn ang="0">
                  <a:pos x="6" y="63"/>
                </a:cxn>
                <a:cxn ang="0">
                  <a:pos x="8" y="63"/>
                </a:cxn>
                <a:cxn ang="0">
                  <a:pos x="10" y="62"/>
                </a:cxn>
                <a:cxn ang="0">
                  <a:pos x="10" y="62"/>
                </a:cxn>
                <a:cxn ang="0">
                  <a:pos x="14" y="55"/>
                </a:cxn>
                <a:cxn ang="0">
                  <a:pos x="18" y="47"/>
                </a:cxn>
                <a:cxn ang="0">
                  <a:pos x="22" y="39"/>
                </a:cxn>
                <a:cxn ang="0">
                  <a:pos x="27" y="33"/>
                </a:cxn>
                <a:cxn ang="0">
                  <a:pos x="27" y="33"/>
                </a:cxn>
                <a:cxn ang="0">
                  <a:pos x="33" y="26"/>
                </a:cxn>
                <a:cxn ang="0">
                  <a:pos x="39" y="20"/>
                </a:cxn>
                <a:cxn ang="0">
                  <a:pos x="39" y="20"/>
                </a:cxn>
                <a:cxn ang="0">
                  <a:pos x="42" y="17"/>
                </a:cxn>
                <a:cxn ang="0">
                  <a:pos x="44" y="15"/>
                </a:cxn>
                <a:cxn ang="0">
                  <a:pos x="46" y="7"/>
                </a:cxn>
                <a:cxn ang="0">
                  <a:pos x="46" y="7"/>
                </a:cxn>
                <a:cxn ang="0">
                  <a:pos x="46" y="4"/>
                </a:cxn>
                <a:cxn ang="0">
                  <a:pos x="44" y="3"/>
                </a:cxn>
                <a:cxn ang="0">
                  <a:pos x="43" y="1"/>
                </a:cxn>
                <a:cxn ang="0">
                  <a:pos x="40" y="0"/>
                </a:cxn>
                <a:cxn ang="0">
                  <a:pos x="36" y="3"/>
                </a:cxn>
                <a:cxn ang="0">
                  <a:pos x="35" y="4"/>
                </a:cxn>
                <a:cxn ang="0">
                  <a:pos x="34" y="7"/>
                </a:cxn>
                <a:cxn ang="0">
                  <a:pos x="34" y="7"/>
                </a:cxn>
              </a:cxnLst>
              <a:rect l="0" t="0" r="r" b="b"/>
              <a:pathLst>
                <a:path w="46" h="63">
                  <a:moveTo>
                    <a:pt x="34" y="7"/>
                  </a:moveTo>
                  <a:lnTo>
                    <a:pt x="34" y="7"/>
                  </a:lnTo>
                  <a:lnTo>
                    <a:pt x="34" y="9"/>
                  </a:lnTo>
                  <a:lnTo>
                    <a:pt x="31" y="12"/>
                  </a:lnTo>
                  <a:lnTo>
                    <a:pt x="26" y="17"/>
                  </a:lnTo>
                  <a:lnTo>
                    <a:pt x="26" y="17"/>
                  </a:lnTo>
                  <a:lnTo>
                    <a:pt x="21" y="22"/>
                  </a:lnTo>
                  <a:lnTo>
                    <a:pt x="17" y="28"/>
                  </a:lnTo>
                  <a:lnTo>
                    <a:pt x="17" y="28"/>
                  </a:lnTo>
                  <a:lnTo>
                    <a:pt x="13" y="34"/>
                  </a:lnTo>
                  <a:lnTo>
                    <a:pt x="9" y="41"/>
                  </a:lnTo>
                  <a:lnTo>
                    <a:pt x="6" y="47"/>
                  </a:lnTo>
                  <a:lnTo>
                    <a:pt x="2" y="54"/>
                  </a:lnTo>
                  <a:lnTo>
                    <a:pt x="2" y="54"/>
                  </a:lnTo>
                  <a:lnTo>
                    <a:pt x="1" y="56"/>
                  </a:lnTo>
                  <a:lnTo>
                    <a:pt x="0" y="58"/>
                  </a:lnTo>
                  <a:lnTo>
                    <a:pt x="2" y="62"/>
                  </a:lnTo>
                  <a:lnTo>
                    <a:pt x="4" y="63"/>
                  </a:lnTo>
                  <a:lnTo>
                    <a:pt x="6" y="63"/>
                  </a:lnTo>
                  <a:lnTo>
                    <a:pt x="8" y="63"/>
                  </a:lnTo>
                  <a:lnTo>
                    <a:pt x="10" y="62"/>
                  </a:lnTo>
                  <a:lnTo>
                    <a:pt x="10" y="62"/>
                  </a:lnTo>
                  <a:lnTo>
                    <a:pt x="14" y="55"/>
                  </a:lnTo>
                  <a:lnTo>
                    <a:pt x="18" y="47"/>
                  </a:lnTo>
                  <a:lnTo>
                    <a:pt x="22" y="39"/>
                  </a:lnTo>
                  <a:lnTo>
                    <a:pt x="27" y="33"/>
                  </a:lnTo>
                  <a:lnTo>
                    <a:pt x="27" y="33"/>
                  </a:lnTo>
                  <a:lnTo>
                    <a:pt x="33" y="26"/>
                  </a:lnTo>
                  <a:lnTo>
                    <a:pt x="39" y="20"/>
                  </a:lnTo>
                  <a:lnTo>
                    <a:pt x="39" y="20"/>
                  </a:lnTo>
                  <a:lnTo>
                    <a:pt x="42" y="17"/>
                  </a:lnTo>
                  <a:lnTo>
                    <a:pt x="44" y="15"/>
                  </a:lnTo>
                  <a:lnTo>
                    <a:pt x="46" y="7"/>
                  </a:lnTo>
                  <a:lnTo>
                    <a:pt x="46" y="7"/>
                  </a:lnTo>
                  <a:lnTo>
                    <a:pt x="46" y="4"/>
                  </a:lnTo>
                  <a:lnTo>
                    <a:pt x="44" y="3"/>
                  </a:lnTo>
                  <a:lnTo>
                    <a:pt x="43" y="1"/>
                  </a:lnTo>
                  <a:lnTo>
                    <a:pt x="40" y="0"/>
                  </a:lnTo>
                  <a:lnTo>
                    <a:pt x="36" y="3"/>
                  </a:lnTo>
                  <a:lnTo>
                    <a:pt x="35" y="4"/>
                  </a:lnTo>
                  <a:lnTo>
                    <a:pt x="34" y="7"/>
                  </a:lnTo>
                  <a:lnTo>
                    <a:pt x="34" y="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6" name="Freeform 765">
              <a:extLst>
                <a:ext uri="{FF2B5EF4-FFF2-40B4-BE49-F238E27FC236}">
                  <a16:creationId xmlns:a16="http://schemas.microsoft.com/office/drawing/2014/main" id="{2FC4CAF4-F3A8-E4AD-5755-CB6412B06EF3}"/>
                </a:ext>
              </a:extLst>
            </p:cNvPr>
            <p:cNvSpPr>
              <a:spLocks noEditPoints="1"/>
            </p:cNvSpPr>
            <p:nvPr/>
          </p:nvSpPr>
          <p:spPr bwMode="auto">
            <a:xfrm>
              <a:off x="2100263" y="3162300"/>
              <a:ext cx="431800" cy="323850"/>
            </a:xfrm>
            <a:custGeom>
              <a:avLst/>
              <a:gdLst/>
              <a:ahLst/>
              <a:cxnLst>
                <a:cxn ang="0">
                  <a:pos x="1080" y="117"/>
                </a:cxn>
                <a:cxn ang="0">
                  <a:pos x="1070" y="72"/>
                </a:cxn>
                <a:cxn ang="0">
                  <a:pos x="1044" y="36"/>
                </a:cxn>
                <a:cxn ang="0">
                  <a:pos x="1010" y="20"/>
                </a:cxn>
                <a:cxn ang="0">
                  <a:pos x="927" y="12"/>
                </a:cxn>
                <a:cxn ang="0">
                  <a:pos x="675" y="7"/>
                </a:cxn>
                <a:cxn ang="0">
                  <a:pos x="459" y="5"/>
                </a:cxn>
                <a:cxn ang="0">
                  <a:pos x="241" y="0"/>
                </a:cxn>
                <a:cxn ang="0">
                  <a:pos x="110" y="4"/>
                </a:cxn>
                <a:cxn ang="0">
                  <a:pos x="59" y="15"/>
                </a:cxn>
                <a:cxn ang="0">
                  <a:pos x="25" y="38"/>
                </a:cxn>
                <a:cxn ang="0">
                  <a:pos x="5" y="75"/>
                </a:cxn>
                <a:cxn ang="0">
                  <a:pos x="0" y="127"/>
                </a:cxn>
                <a:cxn ang="0">
                  <a:pos x="0" y="658"/>
                </a:cxn>
                <a:cxn ang="0">
                  <a:pos x="0" y="671"/>
                </a:cxn>
                <a:cxn ang="0">
                  <a:pos x="5" y="723"/>
                </a:cxn>
                <a:cxn ang="0">
                  <a:pos x="25" y="760"/>
                </a:cxn>
                <a:cxn ang="0">
                  <a:pos x="59" y="784"/>
                </a:cxn>
                <a:cxn ang="0">
                  <a:pos x="110" y="795"/>
                </a:cxn>
                <a:cxn ang="0">
                  <a:pos x="306" y="806"/>
                </a:cxn>
                <a:cxn ang="0">
                  <a:pos x="592" y="814"/>
                </a:cxn>
                <a:cxn ang="0">
                  <a:pos x="930" y="814"/>
                </a:cxn>
                <a:cxn ang="0">
                  <a:pos x="1011" y="806"/>
                </a:cxn>
                <a:cxn ang="0">
                  <a:pos x="1045" y="790"/>
                </a:cxn>
                <a:cxn ang="0">
                  <a:pos x="1073" y="754"/>
                </a:cxn>
                <a:cxn ang="0">
                  <a:pos x="1082" y="709"/>
                </a:cxn>
                <a:cxn ang="0">
                  <a:pos x="1082" y="688"/>
                </a:cxn>
                <a:cxn ang="0">
                  <a:pos x="1079" y="670"/>
                </a:cxn>
                <a:cxn ang="0">
                  <a:pos x="1084" y="589"/>
                </a:cxn>
                <a:cxn ang="0">
                  <a:pos x="1087" y="501"/>
                </a:cxn>
                <a:cxn ang="0">
                  <a:pos x="1084" y="285"/>
                </a:cxn>
                <a:cxn ang="0">
                  <a:pos x="1023" y="751"/>
                </a:cxn>
                <a:cxn ang="0">
                  <a:pos x="970" y="765"/>
                </a:cxn>
                <a:cxn ang="0">
                  <a:pos x="859" y="771"/>
                </a:cxn>
                <a:cxn ang="0">
                  <a:pos x="590" y="769"/>
                </a:cxn>
                <a:cxn ang="0">
                  <a:pos x="364" y="757"/>
                </a:cxn>
                <a:cxn ang="0">
                  <a:pos x="209" y="751"/>
                </a:cxn>
                <a:cxn ang="0">
                  <a:pos x="93" y="747"/>
                </a:cxn>
                <a:cxn ang="0">
                  <a:pos x="57" y="729"/>
                </a:cxn>
                <a:cxn ang="0">
                  <a:pos x="46" y="687"/>
                </a:cxn>
                <a:cxn ang="0">
                  <a:pos x="44" y="665"/>
                </a:cxn>
                <a:cxn ang="0">
                  <a:pos x="46" y="128"/>
                </a:cxn>
                <a:cxn ang="0">
                  <a:pos x="46" y="113"/>
                </a:cxn>
                <a:cxn ang="0">
                  <a:pos x="57" y="70"/>
                </a:cxn>
                <a:cxn ang="0">
                  <a:pos x="93" y="53"/>
                </a:cxn>
                <a:cxn ang="0">
                  <a:pos x="209" y="47"/>
                </a:cxn>
                <a:cxn ang="0">
                  <a:pos x="435" y="51"/>
                </a:cxn>
                <a:cxn ang="0">
                  <a:pos x="540" y="49"/>
                </a:cxn>
                <a:cxn ang="0">
                  <a:pos x="827" y="55"/>
                </a:cxn>
                <a:cxn ang="0">
                  <a:pos x="951" y="60"/>
                </a:cxn>
                <a:cxn ang="0">
                  <a:pos x="1004" y="70"/>
                </a:cxn>
                <a:cxn ang="0">
                  <a:pos x="1029" y="84"/>
                </a:cxn>
                <a:cxn ang="0">
                  <a:pos x="1036" y="126"/>
                </a:cxn>
                <a:cxn ang="0">
                  <a:pos x="1036" y="202"/>
                </a:cxn>
                <a:cxn ang="0">
                  <a:pos x="1044" y="489"/>
                </a:cxn>
                <a:cxn ang="0">
                  <a:pos x="1039" y="578"/>
                </a:cxn>
                <a:cxn ang="0">
                  <a:pos x="1035" y="672"/>
                </a:cxn>
                <a:cxn ang="0">
                  <a:pos x="1036" y="712"/>
                </a:cxn>
                <a:cxn ang="0">
                  <a:pos x="1028" y="747"/>
                </a:cxn>
              </a:cxnLst>
              <a:rect l="0" t="0" r="r" b="b"/>
              <a:pathLst>
                <a:path w="1088" h="815">
                  <a:moveTo>
                    <a:pt x="1080" y="128"/>
                  </a:moveTo>
                  <a:lnTo>
                    <a:pt x="1080" y="128"/>
                  </a:lnTo>
                  <a:lnTo>
                    <a:pt x="1082" y="123"/>
                  </a:lnTo>
                  <a:lnTo>
                    <a:pt x="1080" y="117"/>
                  </a:lnTo>
                  <a:lnTo>
                    <a:pt x="1080" y="117"/>
                  </a:lnTo>
                  <a:lnTo>
                    <a:pt x="1076" y="104"/>
                  </a:lnTo>
                  <a:lnTo>
                    <a:pt x="1074" y="93"/>
                  </a:lnTo>
                  <a:lnTo>
                    <a:pt x="1070" y="72"/>
                  </a:lnTo>
                  <a:lnTo>
                    <a:pt x="1067" y="63"/>
                  </a:lnTo>
                  <a:lnTo>
                    <a:pt x="1062" y="54"/>
                  </a:lnTo>
                  <a:lnTo>
                    <a:pt x="1054" y="45"/>
                  </a:lnTo>
                  <a:lnTo>
                    <a:pt x="1044" y="36"/>
                  </a:lnTo>
                  <a:lnTo>
                    <a:pt x="1044" y="36"/>
                  </a:lnTo>
                  <a:lnTo>
                    <a:pt x="1036" y="32"/>
                  </a:lnTo>
                  <a:lnTo>
                    <a:pt x="1028" y="26"/>
                  </a:lnTo>
                  <a:lnTo>
                    <a:pt x="1010" y="20"/>
                  </a:lnTo>
                  <a:lnTo>
                    <a:pt x="990" y="16"/>
                  </a:lnTo>
                  <a:lnTo>
                    <a:pt x="969" y="13"/>
                  </a:lnTo>
                  <a:lnTo>
                    <a:pt x="948" y="13"/>
                  </a:lnTo>
                  <a:lnTo>
                    <a:pt x="927" y="12"/>
                  </a:lnTo>
                  <a:lnTo>
                    <a:pt x="891" y="13"/>
                  </a:lnTo>
                  <a:lnTo>
                    <a:pt x="891" y="13"/>
                  </a:lnTo>
                  <a:lnTo>
                    <a:pt x="793" y="11"/>
                  </a:lnTo>
                  <a:lnTo>
                    <a:pt x="675" y="7"/>
                  </a:lnTo>
                  <a:lnTo>
                    <a:pt x="556" y="4"/>
                  </a:lnTo>
                  <a:lnTo>
                    <a:pt x="503" y="4"/>
                  </a:lnTo>
                  <a:lnTo>
                    <a:pt x="459" y="5"/>
                  </a:lnTo>
                  <a:lnTo>
                    <a:pt x="459" y="5"/>
                  </a:lnTo>
                  <a:lnTo>
                    <a:pt x="416" y="5"/>
                  </a:lnTo>
                  <a:lnTo>
                    <a:pt x="371" y="5"/>
                  </a:lnTo>
                  <a:lnTo>
                    <a:pt x="284" y="2"/>
                  </a:lnTo>
                  <a:lnTo>
                    <a:pt x="241" y="0"/>
                  </a:lnTo>
                  <a:lnTo>
                    <a:pt x="197" y="0"/>
                  </a:lnTo>
                  <a:lnTo>
                    <a:pt x="153" y="0"/>
                  </a:lnTo>
                  <a:lnTo>
                    <a:pt x="110" y="4"/>
                  </a:lnTo>
                  <a:lnTo>
                    <a:pt x="110" y="4"/>
                  </a:lnTo>
                  <a:lnTo>
                    <a:pt x="95" y="5"/>
                  </a:lnTo>
                  <a:lnTo>
                    <a:pt x="82" y="8"/>
                  </a:lnTo>
                  <a:lnTo>
                    <a:pt x="69" y="11"/>
                  </a:lnTo>
                  <a:lnTo>
                    <a:pt x="59" y="15"/>
                  </a:lnTo>
                  <a:lnTo>
                    <a:pt x="48" y="20"/>
                  </a:lnTo>
                  <a:lnTo>
                    <a:pt x="39" y="25"/>
                  </a:lnTo>
                  <a:lnTo>
                    <a:pt x="31" y="32"/>
                  </a:lnTo>
                  <a:lnTo>
                    <a:pt x="25" y="38"/>
                  </a:lnTo>
                  <a:lnTo>
                    <a:pt x="18" y="46"/>
                  </a:lnTo>
                  <a:lnTo>
                    <a:pt x="13" y="55"/>
                  </a:lnTo>
                  <a:lnTo>
                    <a:pt x="9" y="64"/>
                  </a:lnTo>
                  <a:lnTo>
                    <a:pt x="5" y="75"/>
                  </a:lnTo>
                  <a:lnTo>
                    <a:pt x="3" y="87"/>
                  </a:lnTo>
                  <a:lnTo>
                    <a:pt x="1" y="100"/>
                  </a:lnTo>
                  <a:lnTo>
                    <a:pt x="0" y="127"/>
                  </a:lnTo>
                  <a:lnTo>
                    <a:pt x="0" y="127"/>
                  </a:lnTo>
                  <a:lnTo>
                    <a:pt x="0" y="128"/>
                  </a:lnTo>
                  <a:lnTo>
                    <a:pt x="0" y="128"/>
                  </a:lnTo>
                  <a:lnTo>
                    <a:pt x="0" y="131"/>
                  </a:lnTo>
                  <a:lnTo>
                    <a:pt x="0" y="658"/>
                  </a:lnTo>
                  <a:lnTo>
                    <a:pt x="0" y="658"/>
                  </a:lnTo>
                  <a:lnTo>
                    <a:pt x="0" y="665"/>
                  </a:lnTo>
                  <a:lnTo>
                    <a:pt x="0" y="665"/>
                  </a:lnTo>
                  <a:lnTo>
                    <a:pt x="0" y="671"/>
                  </a:lnTo>
                  <a:lnTo>
                    <a:pt x="0" y="671"/>
                  </a:lnTo>
                  <a:lnTo>
                    <a:pt x="1" y="699"/>
                  </a:lnTo>
                  <a:lnTo>
                    <a:pt x="3" y="712"/>
                  </a:lnTo>
                  <a:lnTo>
                    <a:pt x="5" y="723"/>
                  </a:lnTo>
                  <a:lnTo>
                    <a:pt x="9" y="734"/>
                  </a:lnTo>
                  <a:lnTo>
                    <a:pt x="13" y="743"/>
                  </a:lnTo>
                  <a:lnTo>
                    <a:pt x="18" y="752"/>
                  </a:lnTo>
                  <a:lnTo>
                    <a:pt x="25" y="760"/>
                  </a:lnTo>
                  <a:lnTo>
                    <a:pt x="31" y="767"/>
                  </a:lnTo>
                  <a:lnTo>
                    <a:pt x="39" y="773"/>
                  </a:lnTo>
                  <a:lnTo>
                    <a:pt x="48" y="778"/>
                  </a:lnTo>
                  <a:lnTo>
                    <a:pt x="59" y="784"/>
                  </a:lnTo>
                  <a:lnTo>
                    <a:pt x="69" y="788"/>
                  </a:lnTo>
                  <a:lnTo>
                    <a:pt x="82" y="790"/>
                  </a:lnTo>
                  <a:lnTo>
                    <a:pt x="95" y="793"/>
                  </a:lnTo>
                  <a:lnTo>
                    <a:pt x="110" y="795"/>
                  </a:lnTo>
                  <a:lnTo>
                    <a:pt x="110" y="795"/>
                  </a:lnTo>
                  <a:lnTo>
                    <a:pt x="156" y="798"/>
                  </a:lnTo>
                  <a:lnTo>
                    <a:pt x="204" y="802"/>
                  </a:lnTo>
                  <a:lnTo>
                    <a:pt x="306" y="806"/>
                  </a:lnTo>
                  <a:lnTo>
                    <a:pt x="408" y="808"/>
                  </a:lnTo>
                  <a:lnTo>
                    <a:pt x="502" y="812"/>
                  </a:lnTo>
                  <a:lnTo>
                    <a:pt x="502" y="812"/>
                  </a:lnTo>
                  <a:lnTo>
                    <a:pt x="592" y="814"/>
                  </a:lnTo>
                  <a:lnTo>
                    <a:pt x="697" y="815"/>
                  </a:lnTo>
                  <a:lnTo>
                    <a:pt x="893" y="814"/>
                  </a:lnTo>
                  <a:lnTo>
                    <a:pt x="893" y="814"/>
                  </a:lnTo>
                  <a:lnTo>
                    <a:pt x="930" y="814"/>
                  </a:lnTo>
                  <a:lnTo>
                    <a:pt x="951" y="814"/>
                  </a:lnTo>
                  <a:lnTo>
                    <a:pt x="972" y="812"/>
                  </a:lnTo>
                  <a:lnTo>
                    <a:pt x="991" y="810"/>
                  </a:lnTo>
                  <a:lnTo>
                    <a:pt x="1011" y="806"/>
                  </a:lnTo>
                  <a:lnTo>
                    <a:pt x="1029" y="799"/>
                  </a:lnTo>
                  <a:lnTo>
                    <a:pt x="1037" y="795"/>
                  </a:lnTo>
                  <a:lnTo>
                    <a:pt x="1045" y="790"/>
                  </a:lnTo>
                  <a:lnTo>
                    <a:pt x="1045" y="790"/>
                  </a:lnTo>
                  <a:lnTo>
                    <a:pt x="1057" y="781"/>
                  </a:lnTo>
                  <a:lnTo>
                    <a:pt x="1065" y="772"/>
                  </a:lnTo>
                  <a:lnTo>
                    <a:pt x="1069" y="763"/>
                  </a:lnTo>
                  <a:lnTo>
                    <a:pt x="1073" y="754"/>
                  </a:lnTo>
                  <a:lnTo>
                    <a:pt x="1076" y="734"/>
                  </a:lnTo>
                  <a:lnTo>
                    <a:pt x="1079" y="722"/>
                  </a:lnTo>
                  <a:lnTo>
                    <a:pt x="1082" y="709"/>
                  </a:lnTo>
                  <a:lnTo>
                    <a:pt x="1082" y="709"/>
                  </a:lnTo>
                  <a:lnTo>
                    <a:pt x="1083" y="701"/>
                  </a:lnTo>
                  <a:lnTo>
                    <a:pt x="1082" y="695"/>
                  </a:lnTo>
                  <a:lnTo>
                    <a:pt x="1082" y="695"/>
                  </a:lnTo>
                  <a:lnTo>
                    <a:pt x="1082" y="688"/>
                  </a:lnTo>
                  <a:lnTo>
                    <a:pt x="1080" y="683"/>
                  </a:lnTo>
                  <a:lnTo>
                    <a:pt x="1080" y="683"/>
                  </a:lnTo>
                  <a:lnTo>
                    <a:pt x="1079" y="678"/>
                  </a:lnTo>
                  <a:lnTo>
                    <a:pt x="1079" y="670"/>
                  </a:lnTo>
                  <a:lnTo>
                    <a:pt x="1080" y="650"/>
                  </a:lnTo>
                  <a:lnTo>
                    <a:pt x="1084" y="616"/>
                  </a:lnTo>
                  <a:lnTo>
                    <a:pt x="1084" y="616"/>
                  </a:lnTo>
                  <a:lnTo>
                    <a:pt x="1084" y="589"/>
                  </a:lnTo>
                  <a:lnTo>
                    <a:pt x="1084" y="561"/>
                  </a:lnTo>
                  <a:lnTo>
                    <a:pt x="1084" y="561"/>
                  </a:lnTo>
                  <a:lnTo>
                    <a:pt x="1086" y="531"/>
                  </a:lnTo>
                  <a:lnTo>
                    <a:pt x="1087" y="501"/>
                  </a:lnTo>
                  <a:lnTo>
                    <a:pt x="1088" y="472"/>
                  </a:lnTo>
                  <a:lnTo>
                    <a:pt x="1088" y="442"/>
                  </a:lnTo>
                  <a:lnTo>
                    <a:pt x="1088" y="442"/>
                  </a:lnTo>
                  <a:lnTo>
                    <a:pt x="1084" y="285"/>
                  </a:lnTo>
                  <a:lnTo>
                    <a:pt x="1082" y="198"/>
                  </a:lnTo>
                  <a:lnTo>
                    <a:pt x="1080" y="128"/>
                  </a:lnTo>
                  <a:lnTo>
                    <a:pt x="1080" y="128"/>
                  </a:lnTo>
                  <a:close/>
                  <a:moveTo>
                    <a:pt x="1023" y="751"/>
                  </a:moveTo>
                  <a:lnTo>
                    <a:pt x="1023" y="751"/>
                  </a:lnTo>
                  <a:lnTo>
                    <a:pt x="1006" y="757"/>
                  </a:lnTo>
                  <a:lnTo>
                    <a:pt x="989" y="761"/>
                  </a:lnTo>
                  <a:lnTo>
                    <a:pt x="970" y="765"/>
                  </a:lnTo>
                  <a:lnTo>
                    <a:pt x="953" y="767"/>
                  </a:lnTo>
                  <a:lnTo>
                    <a:pt x="953" y="767"/>
                  </a:lnTo>
                  <a:lnTo>
                    <a:pt x="891" y="769"/>
                  </a:lnTo>
                  <a:lnTo>
                    <a:pt x="859" y="771"/>
                  </a:lnTo>
                  <a:lnTo>
                    <a:pt x="828" y="772"/>
                  </a:lnTo>
                  <a:lnTo>
                    <a:pt x="828" y="772"/>
                  </a:lnTo>
                  <a:lnTo>
                    <a:pt x="674" y="771"/>
                  </a:lnTo>
                  <a:lnTo>
                    <a:pt x="590" y="769"/>
                  </a:lnTo>
                  <a:lnTo>
                    <a:pt x="519" y="767"/>
                  </a:lnTo>
                  <a:lnTo>
                    <a:pt x="519" y="767"/>
                  </a:lnTo>
                  <a:lnTo>
                    <a:pt x="446" y="763"/>
                  </a:lnTo>
                  <a:lnTo>
                    <a:pt x="364" y="757"/>
                  </a:lnTo>
                  <a:lnTo>
                    <a:pt x="282" y="754"/>
                  </a:lnTo>
                  <a:lnTo>
                    <a:pt x="244" y="752"/>
                  </a:lnTo>
                  <a:lnTo>
                    <a:pt x="209" y="751"/>
                  </a:lnTo>
                  <a:lnTo>
                    <a:pt x="209" y="751"/>
                  </a:lnTo>
                  <a:lnTo>
                    <a:pt x="150" y="752"/>
                  </a:lnTo>
                  <a:lnTo>
                    <a:pt x="122" y="751"/>
                  </a:lnTo>
                  <a:lnTo>
                    <a:pt x="107" y="750"/>
                  </a:lnTo>
                  <a:lnTo>
                    <a:pt x="93" y="747"/>
                  </a:lnTo>
                  <a:lnTo>
                    <a:pt x="93" y="747"/>
                  </a:lnTo>
                  <a:lnTo>
                    <a:pt x="77" y="742"/>
                  </a:lnTo>
                  <a:lnTo>
                    <a:pt x="65" y="737"/>
                  </a:lnTo>
                  <a:lnTo>
                    <a:pt x="57" y="729"/>
                  </a:lnTo>
                  <a:lnTo>
                    <a:pt x="52" y="721"/>
                  </a:lnTo>
                  <a:lnTo>
                    <a:pt x="48" y="710"/>
                  </a:lnTo>
                  <a:lnTo>
                    <a:pt x="46" y="700"/>
                  </a:lnTo>
                  <a:lnTo>
                    <a:pt x="46" y="687"/>
                  </a:lnTo>
                  <a:lnTo>
                    <a:pt x="46" y="671"/>
                  </a:lnTo>
                  <a:lnTo>
                    <a:pt x="46" y="671"/>
                  </a:lnTo>
                  <a:lnTo>
                    <a:pt x="44" y="665"/>
                  </a:lnTo>
                  <a:lnTo>
                    <a:pt x="44" y="665"/>
                  </a:lnTo>
                  <a:lnTo>
                    <a:pt x="46" y="658"/>
                  </a:lnTo>
                  <a:lnTo>
                    <a:pt x="46" y="131"/>
                  </a:lnTo>
                  <a:lnTo>
                    <a:pt x="46" y="131"/>
                  </a:lnTo>
                  <a:lnTo>
                    <a:pt x="46" y="128"/>
                  </a:lnTo>
                  <a:lnTo>
                    <a:pt x="46" y="128"/>
                  </a:lnTo>
                  <a:lnTo>
                    <a:pt x="46" y="127"/>
                  </a:lnTo>
                  <a:lnTo>
                    <a:pt x="46" y="127"/>
                  </a:lnTo>
                  <a:lnTo>
                    <a:pt x="46" y="113"/>
                  </a:lnTo>
                  <a:lnTo>
                    <a:pt x="46" y="98"/>
                  </a:lnTo>
                  <a:lnTo>
                    <a:pt x="48" y="88"/>
                  </a:lnTo>
                  <a:lnTo>
                    <a:pt x="52" y="77"/>
                  </a:lnTo>
                  <a:lnTo>
                    <a:pt x="57" y="70"/>
                  </a:lnTo>
                  <a:lnTo>
                    <a:pt x="65" y="62"/>
                  </a:lnTo>
                  <a:lnTo>
                    <a:pt x="77" y="56"/>
                  </a:lnTo>
                  <a:lnTo>
                    <a:pt x="93" y="53"/>
                  </a:lnTo>
                  <a:lnTo>
                    <a:pt x="93" y="53"/>
                  </a:lnTo>
                  <a:lnTo>
                    <a:pt x="107" y="49"/>
                  </a:lnTo>
                  <a:lnTo>
                    <a:pt x="122" y="47"/>
                  </a:lnTo>
                  <a:lnTo>
                    <a:pt x="150" y="46"/>
                  </a:lnTo>
                  <a:lnTo>
                    <a:pt x="209" y="47"/>
                  </a:lnTo>
                  <a:lnTo>
                    <a:pt x="209" y="47"/>
                  </a:lnTo>
                  <a:lnTo>
                    <a:pt x="280" y="49"/>
                  </a:lnTo>
                  <a:lnTo>
                    <a:pt x="357" y="50"/>
                  </a:lnTo>
                  <a:lnTo>
                    <a:pt x="435" y="51"/>
                  </a:lnTo>
                  <a:lnTo>
                    <a:pt x="472" y="51"/>
                  </a:lnTo>
                  <a:lnTo>
                    <a:pt x="506" y="50"/>
                  </a:lnTo>
                  <a:lnTo>
                    <a:pt x="506" y="50"/>
                  </a:lnTo>
                  <a:lnTo>
                    <a:pt x="540" y="49"/>
                  </a:lnTo>
                  <a:lnTo>
                    <a:pt x="578" y="49"/>
                  </a:lnTo>
                  <a:lnTo>
                    <a:pt x="666" y="51"/>
                  </a:lnTo>
                  <a:lnTo>
                    <a:pt x="753" y="54"/>
                  </a:lnTo>
                  <a:lnTo>
                    <a:pt x="827" y="55"/>
                  </a:lnTo>
                  <a:lnTo>
                    <a:pt x="827" y="55"/>
                  </a:lnTo>
                  <a:lnTo>
                    <a:pt x="857" y="55"/>
                  </a:lnTo>
                  <a:lnTo>
                    <a:pt x="888" y="56"/>
                  </a:lnTo>
                  <a:lnTo>
                    <a:pt x="951" y="60"/>
                  </a:lnTo>
                  <a:lnTo>
                    <a:pt x="951" y="60"/>
                  </a:lnTo>
                  <a:lnTo>
                    <a:pt x="968" y="62"/>
                  </a:lnTo>
                  <a:lnTo>
                    <a:pt x="986" y="64"/>
                  </a:lnTo>
                  <a:lnTo>
                    <a:pt x="1004" y="70"/>
                  </a:lnTo>
                  <a:lnTo>
                    <a:pt x="1020" y="75"/>
                  </a:lnTo>
                  <a:lnTo>
                    <a:pt x="1020" y="75"/>
                  </a:lnTo>
                  <a:lnTo>
                    <a:pt x="1025" y="79"/>
                  </a:lnTo>
                  <a:lnTo>
                    <a:pt x="1029" y="84"/>
                  </a:lnTo>
                  <a:lnTo>
                    <a:pt x="1031" y="90"/>
                  </a:lnTo>
                  <a:lnTo>
                    <a:pt x="1032" y="97"/>
                  </a:lnTo>
                  <a:lnTo>
                    <a:pt x="1033" y="113"/>
                  </a:lnTo>
                  <a:lnTo>
                    <a:pt x="1036" y="126"/>
                  </a:lnTo>
                  <a:lnTo>
                    <a:pt x="1036" y="126"/>
                  </a:lnTo>
                  <a:lnTo>
                    <a:pt x="1036" y="127"/>
                  </a:lnTo>
                  <a:lnTo>
                    <a:pt x="1036" y="127"/>
                  </a:lnTo>
                  <a:lnTo>
                    <a:pt x="1036" y="202"/>
                  </a:lnTo>
                  <a:lnTo>
                    <a:pt x="1039" y="293"/>
                  </a:lnTo>
                  <a:lnTo>
                    <a:pt x="1044" y="459"/>
                  </a:lnTo>
                  <a:lnTo>
                    <a:pt x="1044" y="459"/>
                  </a:lnTo>
                  <a:lnTo>
                    <a:pt x="1044" y="489"/>
                  </a:lnTo>
                  <a:lnTo>
                    <a:pt x="1041" y="518"/>
                  </a:lnTo>
                  <a:lnTo>
                    <a:pt x="1040" y="548"/>
                  </a:lnTo>
                  <a:lnTo>
                    <a:pt x="1039" y="578"/>
                  </a:lnTo>
                  <a:lnTo>
                    <a:pt x="1039" y="578"/>
                  </a:lnTo>
                  <a:lnTo>
                    <a:pt x="1037" y="607"/>
                  </a:lnTo>
                  <a:lnTo>
                    <a:pt x="1035" y="640"/>
                  </a:lnTo>
                  <a:lnTo>
                    <a:pt x="1035" y="655"/>
                  </a:lnTo>
                  <a:lnTo>
                    <a:pt x="1035" y="672"/>
                  </a:lnTo>
                  <a:lnTo>
                    <a:pt x="1035" y="687"/>
                  </a:lnTo>
                  <a:lnTo>
                    <a:pt x="1037" y="699"/>
                  </a:lnTo>
                  <a:lnTo>
                    <a:pt x="1037" y="699"/>
                  </a:lnTo>
                  <a:lnTo>
                    <a:pt x="1036" y="712"/>
                  </a:lnTo>
                  <a:lnTo>
                    <a:pt x="1035" y="727"/>
                  </a:lnTo>
                  <a:lnTo>
                    <a:pt x="1033" y="735"/>
                  </a:lnTo>
                  <a:lnTo>
                    <a:pt x="1031" y="742"/>
                  </a:lnTo>
                  <a:lnTo>
                    <a:pt x="1028" y="747"/>
                  </a:lnTo>
                  <a:lnTo>
                    <a:pt x="1023" y="751"/>
                  </a:lnTo>
                  <a:lnTo>
                    <a:pt x="1023" y="75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7" name="Freeform 766">
              <a:extLst>
                <a:ext uri="{FF2B5EF4-FFF2-40B4-BE49-F238E27FC236}">
                  <a16:creationId xmlns:a16="http://schemas.microsoft.com/office/drawing/2014/main" id="{907980A7-D689-C2B2-8281-8985ED5A5CC5}"/>
                </a:ext>
              </a:extLst>
            </p:cNvPr>
            <p:cNvSpPr>
              <a:spLocks noEditPoints="1"/>
            </p:cNvSpPr>
            <p:nvPr/>
          </p:nvSpPr>
          <p:spPr bwMode="auto">
            <a:xfrm>
              <a:off x="2184401" y="3195638"/>
              <a:ext cx="254000" cy="252413"/>
            </a:xfrm>
            <a:custGeom>
              <a:avLst/>
              <a:gdLst/>
              <a:ahLst/>
              <a:cxnLst>
                <a:cxn ang="0">
                  <a:pos x="638" y="357"/>
                </a:cxn>
                <a:cxn ang="0">
                  <a:pos x="637" y="165"/>
                </a:cxn>
                <a:cxn ang="0">
                  <a:pos x="636" y="102"/>
                </a:cxn>
                <a:cxn ang="0">
                  <a:pos x="630" y="56"/>
                </a:cxn>
                <a:cxn ang="0">
                  <a:pos x="615" y="31"/>
                </a:cxn>
                <a:cxn ang="0">
                  <a:pos x="599" y="22"/>
                </a:cxn>
                <a:cxn ang="0">
                  <a:pos x="591" y="20"/>
                </a:cxn>
                <a:cxn ang="0">
                  <a:pos x="363" y="9"/>
                </a:cxn>
                <a:cxn ang="0">
                  <a:pos x="280" y="1"/>
                </a:cxn>
                <a:cxn ang="0">
                  <a:pos x="137" y="1"/>
                </a:cxn>
                <a:cxn ang="0">
                  <a:pos x="81" y="1"/>
                </a:cxn>
                <a:cxn ang="0">
                  <a:pos x="39" y="6"/>
                </a:cxn>
                <a:cxn ang="0">
                  <a:pos x="19" y="12"/>
                </a:cxn>
                <a:cxn ang="0">
                  <a:pos x="9" y="26"/>
                </a:cxn>
                <a:cxn ang="0">
                  <a:pos x="6" y="34"/>
                </a:cxn>
                <a:cxn ang="0">
                  <a:pos x="5" y="46"/>
                </a:cxn>
                <a:cxn ang="0">
                  <a:pos x="5" y="418"/>
                </a:cxn>
                <a:cxn ang="0">
                  <a:pos x="0" y="496"/>
                </a:cxn>
                <a:cxn ang="0">
                  <a:pos x="1" y="552"/>
                </a:cxn>
                <a:cxn ang="0">
                  <a:pos x="13" y="587"/>
                </a:cxn>
                <a:cxn ang="0">
                  <a:pos x="36" y="613"/>
                </a:cxn>
                <a:cxn ang="0">
                  <a:pos x="52" y="619"/>
                </a:cxn>
                <a:cxn ang="0">
                  <a:pos x="94" y="622"/>
                </a:cxn>
                <a:cxn ang="0">
                  <a:pos x="140" y="624"/>
                </a:cxn>
                <a:cxn ang="0">
                  <a:pos x="226" y="629"/>
                </a:cxn>
                <a:cxn ang="0">
                  <a:pos x="306" y="636"/>
                </a:cxn>
                <a:cxn ang="0">
                  <a:pos x="507" y="636"/>
                </a:cxn>
                <a:cxn ang="0">
                  <a:pos x="587" y="636"/>
                </a:cxn>
                <a:cxn ang="0">
                  <a:pos x="602" y="630"/>
                </a:cxn>
                <a:cxn ang="0">
                  <a:pos x="608" y="628"/>
                </a:cxn>
                <a:cxn ang="0">
                  <a:pos x="625" y="619"/>
                </a:cxn>
                <a:cxn ang="0">
                  <a:pos x="636" y="594"/>
                </a:cxn>
                <a:cxn ang="0">
                  <a:pos x="637" y="566"/>
                </a:cxn>
                <a:cxn ang="0">
                  <a:pos x="641" y="430"/>
                </a:cxn>
                <a:cxn ang="0">
                  <a:pos x="639" y="384"/>
                </a:cxn>
                <a:cxn ang="0">
                  <a:pos x="87" y="573"/>
                </a:cxn>
                <a:cxn ang="0">
                  <a:pos x="60" y="554"/>
                </a:cxn>
                <a:cxn ang="0">
                  <a:pos x="51" y="523"/>
                </a:cxn>
                <a:cxn ang="0">
                  <a:pos x="51" y="51"/>
                </a:cxn>
                <a:cxn ang="0">
                  <a:pos x="64" y="48"/>
                </a:cxn>
                <a:cxn ang="0">
                  <a:pos x="158" y="47"/>
                </a:cxn>
                <a:cxn ang="0">
                  <a:pos x="277" y="47"/>
                </a:cxn>
                <a:cxn ang="0">
                  <a:pos x="371" y="55"/>
                </a:cxn>
                <a:cxn ang="0">
                  <a:pos x="579" y="65"/>
                </a:cxn>
                <a:cxn ang="0">
                  <a:pos x="583" y="71"/>
                </a:cxn>
                <a:cxn ang="0">
                  <a:pos x="592" y="114"/>
                </a:cxn>
                <a:cxn ang="0">
                  <a:pos x="592" y="312"/>
                </a:cxn>
                <a:cxn ang="0">
                  <a:pos x="592" y="370"/>
                </a:cxn>
                <a:cxn ang="0">
                  <a:pos x="595" y="553"/>
                </a:cxn>
                <a:cxn ang="0">
                  <a:pos x="590" y="586"/>
                </a:cxn>
                <a:cxn ang="0">
                  <a:pos x="533" y="588"/>
                </a:cxn>
                <a:cxn ang="0">
                  <a:pos x="276" y="587"/>
                </a:cxn>
                <a:cxn ang="0">
                  <a:pos x="125" y="578"/>
                </a:cxn>
              </a:cxnLst>
              <a:rect l="0" t="0" r="r" b="b"/>
              <a:pathLst>
                <a:path w="641" h="636">
                  <a:moveTo>
                    <a:pt x="639" y="384"/>
                  </a:moveTo>
                  <a:lnTo>
                    <a:pt x="639" y="384"/>
                  </a:lnTo>
                  <a:lnTo>
                    <a:pt x="638" y="357"/>
                  </a:lnTo>
                  <a:lnTo>
                    <a:pt x="638" y="323"/>
                  </a:lnTo>
                  <a:lnTo>
                    <a:pt x="638" y="243"/>
                  </a:lnTo>
                  <a:lnTo>
                    <a:pt x="637" y="165"/>
                  </a:lnTo>
                  <a:lnTo>
                    <a:pt x="637" y="129"/>
                  </a:lnTo>
                  <a:lnTo>
                    <a:pt x="636" y="102"/>
                  </a:lnTo>
                  <a:lnTo>
                    <a:pt x="636" y="102"/>
                  </a:lnTo>
                  <a:lnTo>
                    <a:pt x="633" y="78"/>
                  </a:lnTo>
                  <a:lnTo>
                    <a:pt x="632" y="67"/>
                  </a:lnTo>
                  <a:lnTo>
                    <a:pt x="630" y="56"/>
                  </a:lnTo>
                  <a:lnTo>
                    <a:pt x="626" y="47"/>
                  </a:lnTo>
                  <a:lnTo>
                    <a:pt x="622" y="38"/>
                  </a:lnTo>
                  <a:lnTo>
                    <a:pt x="615" y="31"/>
                  </a:lnTo>
                  <a:lnTo>
                    <a:pt x="605" y="26"/>
                  </a:lnTo>
                  <a:lnTo>
                    <a:pt x="605" y="26"/>
                  </a:lnTo>
                  <a:lnTo>
                    <a:pt x="599" y="22"/>
                  </a:lnTo>
                  <a:lnTo>
                    <a:pt x="595" y="21"/>
                  </a:lnTo>
                  <a:lnTo>
                    <a:pt x="591" y="20"/>
                  </a:lnTo>
                  <a:lnTo>
                    <a:pt x="591" y="20"/>
                  </a:lnTo>
                  <a:lnTo>
                    <a:pt x="526" y="18"/>
                  </a:lnTo>
                  <a:lnTo>
                    <a:pt x="445" y="14"/>
                  </a:lnTo>
                  <a:lnTo>
                    <a:pt x="363" y="9"/>
                  </a:lnTo>
                  <a:lnTo>
                    <a:pt x="298" y="3"/>
                  </a:lnTo>
                  <a:lnTo>
                    <a:pt x="298" y="3"/>
                  </a:lnTo>
                  <a:lnTo>
                    <a:pt x="280" y="1"/>
                  </a:lnTo>
                  <a:lnTo>
                    <a:pt x="260" y="0"/>
                  </a:lnTo>
                  <a:lnTo>
                    <a:pt x="217" y="0"/>
                  </a:lnTo>
                  <a:lnTo>
                    <a:pt x="137" y="1"/>
                  </a:lnTo>
                  <a:lnTo>
                    <a:pt x="137" y="1"/>
                  </a:lnTo>
                  <a:lnTo>
                    <a:pt x="108" y="1"/>
                  </a:lnTo>
                  <a:lnTo>
                    <a:pt x="81" y="1"/>
                  </a:lnTo>
                  <a:lnTo>
                    <a:pt x="67" y="3"/>
                  </a:lnTo>
                  <a:lnTo>
                    <a:pt x="52" y="4"/>
                  </a:lnTo>
                  <a:lnTo>
                    <a:pt x="39" y="6"/>
                  </a:lnTo>
                  <a:lnTo>
                    <a:pt x="25" y="9"/>
                  </a:lnTo>
                  <a:lnTo>
                    <a:pt x="25" y="9"/>
                  </a:lnTo>
                  <a:lnTo>
                    <a:pt x="19" y="12"/>
                  </a:lnTo>
                  <a:lnTo>
                    <a:pt x="15" y="16"/>
                  </a:lnTo>
                  <a:lnTo>
                    <a:pt x="12" y="21"/>
                  </a:lnTo>
                  <a:lnTo>
                    <a:pt x="9" y="26"/>
                  </a:lnTo>
                  <a:lnTo>
                    <a:pt x="9" y="26"/>
                  </a:lnTo>
                  <a:lnTo>
                    <a:pt x="8" y="30"/>
                  </a:lnTo>
                  <a:lnTo>
                    <a:pt x="6" y="34"/>
                  </a:lnTo>
                  <a:lnTo>
                    <a:pt x="6" y="42"/>
                  </a:lnTo>
                  <a:lnTo>
                    <a:pt x="6" y="42"/>
                  </a:lnTo>
                  <a:lnTo>
                    <a:pt x="5" y="46"/>
                  </a:lnTo>
                  <a:lnTo>
                    <a:pt x="5" y="51"/>
                  </a:lnTo>
                  <a:lnTo>
                    <a:pt x="5" y="418"/>
                  </a:lnTo>
                  <a:lnTo>
                    <a:pt x="5" y="418"/>
                  </a:lnTo>
                  <a:lnTo>
                    <a:pt x="4" y="442"/>
                  </a:lnTo>
                  <a:lnTo>
                    <a:pt x="1" y="468"/>
                  </a:lnTo>
                  <a:lnTo>
                    <a:pt x="0" y="496"/>
                  </a:lnTo>
                  <a:lnTo>
                    <a:pt x="0" y="524"/>
                  </a:lnTo>
                  <a:lnTo>
                    <a:pt x="0" y="537"/>
                  </a:lnTo>
                  <a:lnTo>
                    <a:pt x="1" y="552"/>
                  </a:lnTo>
                  <a:lnTo>
                    <a:pt x="4" y="565"/>
                  </a:lnTo>
                  <a:lnTo>
                    <a:pt x="8" y="577"/>
                  </a:lnTo>
                  <a:lnTo>
                    <a:pt x="13" y="587"/>
                  </a:lnTo>
                  <a:lnTo>
                    <a:pt x="18" y="598"/>
                  </a:lnTo>
                  <a:lnTo>
                    <a:pt x="26" y="607"/>
                  </a:lnTo>
                  <a:lnTo>
                    <a:pt x="36" y="613"/>
                  </a:lnTo>
                  <a:lnTo>
                    <a:pt x="36" y="613"/>
                  </a:lnTo>
                  <a:lnTo>
                    <a:pt x="44" y="617"/>
                  </a:lnTo>
                  <a:lnTo>
                    <a:pt x="52" y="619"/>
                  </a:lnTo>
                  <a:lnTo>
                    <a:pt x="63" y="621"/>
                  </a:lnTo>
                  <a:lnTo>
                    <a:pt x="73" y="621"/>
                  </a:lnTo>
                  <a:lnTo>
                    <a:pt x="94" y="622"/>
                  </a:lnTo>
                  <a:lnTo>
                    <a:pt x="111" y="622"/>
                  </a:lnTo>
                  <a:lnTo>
                    <a:pt x="111" y="622"/>
                  </a:lnTo>
                  <a:lnTo>
                    <a:pt x="140" y="624"/>
                  </a:lnTo>
                  <a:lnTo>
                    <a:pt x="169" y="625"/>
                  </a:lnTo>
                  <a:lnTo>
                    <a:pt x="197" y="626"/>
                  </a:lnTo>
                  <a:lnTo>
                    <a:pt x="226" y="629"/>
                  </a:lnTo>
                  <a:lnTo>
                    <a:pt x="226" y="629"/>
                  </a:lnTo>
                  <a:lnTo>
                    <a:pt x="261" y="633"/>
                  </a:lnTo>
                  <a:lnTo>
                    <a:pt x="306" y="636"/>
                  </a:lnTo>
                  <a:lnTo>
                    <a:pt x="354" y="636"/>
                  </a:lnTo>
                  <a:lnTo>
                    <a:pt x="407" y="636"/>
                  </a:lnTo>
                  <a:lnTo>
                    <a:pt x="507" y="636"/>
                  </a:lnTo>
                  <a:lnTo>
                    <a:pt x="552" y="636"/>
                  </a:lnTo>
                  <a:lnTo>
                    <a:pt x="587" y="636"/>
                  </a:lnTo>
                  <a:lnTo>
                    <a:pt x="587" y="636"/>
                  </a:lnTo>
                  <a:lnTo>
                    <a:pt x="592" y="636"/>
                  </a:lnTo>
                  <a:lnTo>
                    <a:pt x="598" y="633"/>
                  </a:lnTo>
                  <a:lnTo>
                    <a:pt x="602" y="630"/>
                  </a:lnTo>
                  <a:lnTo>
                    <a:pt x="604" y="628"/>
                  </a:lnTo>
                  <a:lnTo>
                    <a:pt x="604" y="628"/>
                  </a:lnTo>
                  <a:lnTo>
                    <a:pt x="608" y="628"/>
                  </a:lnTo>
                  <a:lnTo>
                    <a:pt x="608" y="628"/>
                  </a:lnTo>
                  <a:lnTo>
                    <a:pt x="619" y="624"/>
                  </a:lnTo>
                  <a:lnTo>
                    <a:pt x="625" y="619"/>
                  </a:lnTo>
                  <a:lnTo>
                    <a:pt x="630" y="611"/>
                  </a:lnTo>
                  <a:lnTo>
                    <a:pt x="634" y="603"/>
                  </a:lnTo>
                  <a:lnTo>
                    <a:pt x="636" y="594"/>
                  </a:lnTo>
                  <a:lnTo>
                    <a:pt x="637" y="585"/>
                  </a:lnTo>
                  <a:lnTo>
                    <a:pt x="637" y="566"/>
                  </a:lnTo>
                  <a:lnTo>
                    <a:pt x="637" y="566"/>
                  </a:lnTo>
                  <a:lnTo>
                    <a:pt x="637" y="520"/>
                  </a:lnTo>
                  <a:lnTo>
                    <a:pt x="639" y="475"/>
                  </a:lnTo>
                  <a:lnTo>
                    <a:pt x="641" y="430"/>
                  </a:lnTo>
                  <a:lnTo>
                    <a:pt x="641" y="407"/>
                  </a:lnTo>
                  <a:lnTo>
                    <a:pt x="639" y="384"/>
                  </a:lnTo>
                  <a:lnTo>
                    <a:pt x="639" y="384"/>
                  </a:lnTo>
                  <a:close/>
                  <a:moveTo>
                    <a:pt x="102" y="575"/>
                  </a:moveTo>
                  <a:lnTo>
                    <a:pt x="102" y="575"/>
                  </a:lnTo>
                  <a:lnTo>
                    <a:pt x="87" y="573"/>
                  </a:lnTo>
                  <a:lnTo>
                    <a:pt x="76" y="568"/>
                  </a:lnTo>
                  <a:lnTo>
                    <a:pt x="67" y="562"/>
                  </a:lnTo>
                  <a:lnTo>
                    <a:pt x="60" y="554"/>
                  </a:lnTo>
                  <a:lnTo>
                    <a:pt x="55" y="545"/>
                  </a:lnTo>
                  <a:lnTo>
                    <a:pt x="52" y="535"/>
                  </a:lnTo>
                  <a:lnTo>
                    <a:pt x="51" y="523"/>
                  </a:lnTo>
                  <a:lnTo>
                    <a:pt x="51" y="509"/>
                  </a:lnTo>
                  <a:lnTo>
                    <a:pt x="51" y="51"/>
                  </a:lnTo>
                  <a:lnTo>
                    <a:pt x="51" y="51"/>
                  </a:lnTo>
                  <a:lnTo>
                    <a:pt x="50" y="51"/>
                  </a:lnTo>
                  <a:lnTo>
                    <a:pt x="50" y="51"/>
                  </a:lnTo>
                  <a:lnTo>
                    <a:pt x="64" y="48"/>
                  </a:lnTo>
                  <a:lnTo>
                    <a:pt x="77" y="47"/>
                  </a:lnTo>
                  <a:lnTo>
                    <a:pt x="104" y="46"/>
                  </a:lnTo>
                  <a:lnTo>
                    <a:pt x="158" y="47"/>
                  </a:lnTo>
                  <a:lnTo>
                    <a:pt x="158" y="47"/>
                  </a:lnTo>
                  <a:lnTo>
                    <a:pt x="235" y="46"/>
                  </a:lnTo>
                  <a:lnTo>
                    <a:pt x="277" y="47"/>
                  </a:lnTo>
                  <a:lnTo>
                    <a:pt x="312" y="50"/>
                  </a:lnTo>
                  <a:lnTo>
                    <a:pt x="312" y="50"/>
                  </a:lnTo>
                  <a:lnTo>
                    <a:pt x="371" y="55"/>
                  </a:lnTo>
                  <a:lnTo>
                    <a:pt x="446" y="60"/>
                  </a:lnTo>
                  <a:lnTo>
                    <a:pt x="520" y="64"/>
                  </a:lnTo>
                  <a:lnTo>
                    <a:pt x="579" y="65"/>
                  </a:lnTo>
                  <a:lnTo>
                    <a:pt x="579" y="65"/>
                  </a:lnTo>
                  <a:lnTo>
                    <a:pt x="582" y="68"/>
                  </a:lnTo>
                  <a:lnTo>
                    <a:pt x="583" y="71"/>
                  </a:lnTo>
                  <a:lnTo>
                    <a:pt x="587" y="81"/>
                  </a:lnTo>
                  <a:lnTo>
                    <a:pt x="590" y="95"/>
                  </a:lnTo>
                  <a:lnTo>
                    <a:pt x="592" y="114"/>
                  </a:lnTo>
                  <a:lnTo>
                    <a:pt x="594" y="159"/>
                  </a:lnTo>
                  <a:lnTo>
                    <a:pt x="595" y="212"/>
                  </a:lnTo>
                  <a:lnTo>
                    <a:pt x="592" y="312"/>
                  </a:lnTo>
                  <a:lnTo>
                    <a:pt x="592" y="349"/>
                  </a:lnTo>
                  <a:lnTo>
                    <a:pt x="592" y="370"/>
                  </a:lnTo>
                  <a:lnTo>
                    <a:pt x="592" y="370"/>
                  </a:lnTo>
                  <a:lnTo>
                    <a:pt x="594" y="413"/>
                  </a:lnTo>
                  <a:lnTo>
                    <a:pt x="594" y="485"/>
                  </a:lnTo>
                  <a:lnTo>
                    <a:pt x="595" y="553"/>
                  </a:lnTo>
                  <a:lnTo>
                    <a:pt x="596" y="583"/>
                  </a:lnTo>
                  <a:lnTo>
                    <a:pt x="596" y="583"/>
                  </a:lnTo>
                  <a:lnTo>
                    <a:pt x="590" y="586"/>
                  </a:lnTo>
                  <a:lnTo>
                    <a:pt x="585" y="590"/>
                  </a:lnTo>
                  <a:lnTo>
                    <a:pt x="585" y="590"/>
                  </a:lnTo>
                  <a:lnTo>
                    <a:pt x="533" y="588"/>
                  </a:lnTo>
                  <a:lnTo>
                    <a:pt x="475" y="588"/>
                  </a:lnTo>
                  <a:lnTo>
                    <a:pt x="343" y="588"/>
                  </a:lnTo>
                  <a:lnTo>
                    <a:pt x="276" y="587"/>
                  </a:lnTo>
                  <a:lnTo>
                    <a:pt x="212" y="585"/>
                  </a:lnTo>
                  <a:lnTo>
                    <a:pt x="153" y="581"/>
                  </a:lnTo>
                  <a:lnTo>
                    <a:pt x="125" y="578"/>
                  </a:lnTo>
                  <a:lnTo>
                    <a:pt x="102" y="575"/>
                  </a:lnTo>
                  <a:lnTo>
                    <a:pt x="102" y="57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8" name="Freeform 767">
              <a:extLst>
                <a:ext uri="{FF2B5EF4-FFF2-40B4-BE49-F238E27FC236}">
                  <a16:creationId xmlns:a16="http://schemas.microsoft.com/office/drawing/2014/main" id="{B07996C8-72A3-C63D-5754-443585AAF02E}"/>
                </a:ext>
              </a:extLst>
            </p:cNvPr>
            <p:cNvSpPr/>
            <p:nvPr/>
          </p:nvSpPr>
          <p:spPr bwMode="auto">
            <a:xfrm>
              <a:off x="2033588" y="3146425"/>
              <a:ext cx="30163" cy="538163"/>
            </a:xfrm>
            <a:custGeom>
              <a:avLst/>
              <a:gdLst/>
              <a:ahLst/>
              <a:cxnLst>
                <a:cxn ang="0">
                  <a:pos x="62" y="1072"/>
                </a:cxn>
                <a:cxn ang="0">
                  <a:pos x="62" y="1011"/>
                </a:cxn>
                <a:cxn ang="0">
                  <a:pos x="54" y="834"/>
                </a:cxn>
                <a:cxn ang="0">
                  <a:pos x="51" y="614"/>
                </a:cxn>
                <a:cxn ang="0">
                  <a:pos x="53" y="452"/>
                </a:cxn>
                <a:cxn ang="0">
                  <a:pos x="50" y="331"/>
                </a:cxn>
                <a:cxn ang="0">
                  <a:pos x="49" y="290"/>
                </a:cxn>
                <a:cxn ang="0">
                  <a:pos x="48" y="251"/>
                </a:cxn>
                <a:cxn ang="0">
                  <a:pos x="55" y="174"/>
                </a:cxn>
                <a:cxn ang="0">
                  <a:pos x="61" y="134"/>
                </a:cxn>
                <a:cxn ang="0">
                  <a:pos x="65" y="78"/>
                </a:cxn>
                <a:cxn ang="0">
                  <a:pos x="70" y="43"/>
                </a:cxn>
                <a:cxn ang="0">
                  <a:pos x="79" y="14"/>
                </a:cxn>
                <a:cxn ang="0">
                  <a:pos x="70" y="6"/>
                </a:cxn>
                <a:cxn ang="0">
                  <a:pos x="58" y="1"/>
                </a:cxn>
                <a:cxn ang="0">
                  <a:pos x="48" y="0"/>
                </a:cxn>
                <a:cxn ang="0">
                  <a:pos x="34" y="2"/>
                </a:cxn>
                <a:cxn ang="0">
                  <a:pos x="28" y="22"/>
                </a:cxn>
                <a:cxn ang="0">
                  <a:pos x="20" y="65"/>
                </a:cxn>
                <a:cxn ang="0">
                  <a:pos x="14" y="129"/>
                </a:cxn>
                <a:cxn ang="0">
                  <a:pos x="11" y="163"/>
                </a:cxn>
                <a:cxn ang="0">
                  <a:pos x="4" y="205"/>
                </a:cxn>
                <a:cxn ang="0">
                  <a:pos x="0" y="291"/>
                </a:cxn>
                <a:cxn ang="0">
                  <a:pos x="3" y="423"/>
                </a:cxn>
                <a:cxn ang="0">
                  <a:pos x="6" y="510"/>
                </a:cxn>
                <a:cxn ang="0">
                  <a:pos x="4" y="620"/>
                </a:cxn>
                <a:cxn ang="0">
                  <a:pos x="2" y="826"/>
                </a:cxn>
                <a:cxn ang="0">
                  <a:pos x="6" y="953"/>
                </a:cxn>
                <a:cxn ang="0">
                  <a:pos x="11" y="1003"/>
                </a:cxn>
                <a:cxn ang="0">
                  <a:pos x="14" y="1024"/>
                </a:cxn>
                <a:cxn ang="0">
                  <a:pos x="15" y="1088"/>
                </a:cxn>
                <a:cxn ang="0">
                  <a:pos x="12" y="1173"/>
                </a:cxn>
                <a:cxn ang="0">
                  <a:pos x="12" y="1192"/>
                </a:cxn>
                <a:cxn ang="0">
                  <a:pos x="20" y="1253"/>
                </a:cxn>
                <a:cxn ang="0">
                  <a:pos x="28" y="1313"/>
                </a:cxn>
                <a:cxn ang="0">
                  <a:pos x="28" y="1332"/>
                </a:cxn>
                <a:cxn ang="0">
                  <a:pos x="31" y="1341"/>
                </a:cxn>
                <a:cxn ang="0">
                  <a:pos x="36" y="1349"/>
                </a:cxn>
                <a:cxn ang="0">
                  <a:pos x="44" y="1353"/>
                </a:cxn>
                <a:cxn ang="0">
                  <a:pos x="59" y="1353"/>
                </a:cxn>
                <a:cxn ang="0">
                  <a:pos x="67" y="1349"/>
                </a:cxn>
                <a:cxn ang="0">
                  <a:pos x="72" y="1341"/>
                </a:cxn>
                <a:cxn ang="0">
                  <a:pos x="74" y="1332"/>
                </a:cxn>
                <a:cxn ang="0">
                  <a:pos x="74" y="1302"/>
                </a:cxn>
                <a:cxn ang="0">
                  <a:pos x="67" y="1242"/>
                </a:cxn>
                <a:cxn ang="0">
                  <a:pos x="62" y="1212"/>
                </a:cxn>
                <a:cxn ang="0">
                  <a:pos x="58" y="1178"/>
                </a:cxn>
                <a:cxn ang="0">
                  <a:pos x="58" y="1143"/>
                </a:cxn>
                <a:cxn ang="0">
                  <a:pos x="62" y="1072"/>
                </a:cxn>
              </a:cxnLst>
              <a:rect l="0" t="0" r="r" b="b"/>
              <a:pathLst>
                <a:path w="79" h="1355">
                  <a:moveTo>
                    <a:pt x="62" y="1072"/>
                  </a:moveTo>
                  <a:lnTo>
                    <a:pt x="62" y="1072"/>
                  </a:lnTo>
                  <a:lnTo>
                    <a:pt x="63" y="1047"/>
                  </a:lnTo>
                  <a:lnTo>
                    <a:pt x="62" y="1011"/>
                  </a:lnTo>
                  <a:lnTo>
                    <a:pt x="58" y="923"/>
                  </a:lnTo>
                  <a:lnTo>
                    <a:pt x="54" y="834"/>
                  </a:lnTo>
                  <a:lnTo>
                    <a:pt x="51" y="773"/>
                  </a:lnTo>
                  <a:lnTo>
                    <a:pt x="51" y="614"/>
                  </a:lnTo>
                  <a:lnTo>
                    <a:pt x="51" y="614"/>
                  </a:lnTo>
                  <a:lnTo>
                    <a:pt x="53" y="452"/>
                  </a:lnTo>
                  <a:lnTo>
                    <a:pt x="51" y="371"/>
                  </a:lnTo>
                  <a:lnTo>
                    <a:pt x="50" y="331"/>
                  </a:lnTo>
                  <a:lnTo>
                    <a:pt x="49" y="290"/>
                  </a:lnTo>
                  <a:lnTo>
                    <a:pt x="49" y="290"/>
                  </a:lnTo>
                  <a:lnTo>
                    <a:pt x="48" y="270"/>
                  </a:lnTo>
                  <a:lnTo>
                    <a:pt x="48" y="251"/>
                  </a:lnTo>
                  <a:lnTo>
                    <a:pt x="50" y="212"/>
                  </a:lnTo>
                  <a:lnTo>
                    <a:pt x="55" y="174"/>
                  </a:lnTo>
                  <a:lnTo>
                    <a:pt x="61" y="134"/>
                  </a:lnTo>
                  <a:lnTo>
                    <a:pt x="61" y="134"/>
                  </a:lnTo>
                  <a:lnTo>
                    <a:pt x="62" y="112"/>
                  </a:lnTo>
                  <a:lnTo>
                    <a:pt x="65" y="78"/>
                  </a:lnTo>
                  <a:lnTo>
                    <a:pt x="67" y="60"/>
                  </a:lnTo>
                  <a:lnTo>
                    <a:pt x="70" y="43"/>
                  </a:lnTo>
                  <a:lnTo>
                    <a:pt x="74" y="27"/>
                  </a:lnTo>
                  <a:lnTo>
                    <a:pt x="79" y="14"/>
                  </a:lnTo>
                  <a:lnTo>
                    <a:pt x="79" y="14"/>
                  </a:lnTo>
                  <a:lnTo>
                    <a:pt x="70" y="6"/>
                  </a:lnTo>
                  <a:lnTo>
                    <a:pt x="65" y="4"/>
                  </a:lnTo>
                  <a:lnTo>
                    <a:pt x="58" y="1"/>
                  </a:lnTo>
                  <a:lnTo>
                    <a:pt x="53" y="0"/>
                  </a:lnTo>
                  <a:lnTo>
                    <a:pt x="48" y="0"/>
                  </a:lnTo>
                  <a:lnTo>
                    <a:pt x="41" y="1"/>
                  </a:lnTo>
                  <a:lnTo>
                    <a:pt x="34" y="2"/>
                  </a:lnTo>
                  <a:lnTo>
                    <a:pt x="34" y="2"/>
                  </a:lnTo>
                  <a:lnTo>
                    <a:pt x="28" y="22"/>
                  </a:lnTo>
                  <a:lnTo>
                    <a:pt x="23" y="43"/>
                  </a:lnTo>
                  <a:lnTo>
                    <a:pt x="20" y="65"/>
                  </a:lnTo>
                  <a:lnTo>
                    <a:pt x="17" y="87"/>
                  </a:lnTo>
                  <a:lnTo>
                    <a:pt x="14" y="129"/>
                  </a:lnTo>
                  <a:lnTo>
                    <a:pt x="12" y="147"/>
                  </a:lnTo>
                  <a:lnTo>
                    <a:pt x="11" y="163"/>
                  </a:lnTo>
                  <a:lnTo>
                    <a:pt x="11" y="163"/>
                  </a:lnTo>
                  <a:lnTo>
                    <a:pt x="4" y="205"/>
                  </a:lnTo>
                  <a:lnTo>
                    <a:pt x="2" y="248"/>
                  </a:lnTo>
                  <a:lnTo>
                    <a:pt x="0" y="291"/>
                  </a:lnTo>
                  <a:lnTo>
                    <a:pt x="0" y="336"/>
                  </a:lnTo>
                  <a:lnTo>
                    <a:pt x="3" y="423"/>
                  </a:lnTo>
                  <a:lnTo>
                    <a:pt x="6" y="467"/>
                  </a:lnTo>
                  <a:lnTo>
                    <a:pt x="6" y="510"/>
                  </a:lnTo>
                  <a:lnTo>
                    <a:pt x="6" y="510"/>
                  </a:lnTo>
                  <a:lnTo>
                    <a:pt x="4" y="620"/>
                  </a:lnTo>
                  <a:lnTo>
                    <a:pt x="2" y="757"/>
                  </a:lnTo>
                  <a:lnTo>
                    <a:pt x="2" y="826"/>
                  </a:lnTo>
                  <a:lnTo>
                    <a:pt x="3" y="894"/>
                  </a:lnTo>
                  <a:lnTo>
                    <a:pt x="6" y="953"/>
                  </a:lnTo>
                  <a:lnTo>
                    <a:pt x="8" y="979"/>
                  </a:lnTo>
                  <a:lnTo>
                    <a:pt x="11" y="1003"/>
                  </a:lnTo>
                  <a:lnTo>
                    <a:pt x="11" y="1003"/>
                  </a:lnTo>
                  <a:lnTo>
                    <a:pt x="14" y="1024"/>
                  </a:lnTo>
                  <a:lnTo>
                    <a:pt x="14" y="1046"/>
                  </a:lnTo>
                  <a:lnTo>
                    <a:pt x="15" y="1088"/>
                  </a:lnTo>
                  <a:lnTo>
                    <a:pt x="14" y="1130"/>
                  </a:lnTo>
                  <a:lnTo>
                    <a:pt x="12" y="1173"/>
                  </a:lnTo>
                  <a:lnTo>
                    <a:pt x="12" y="1173"/>
                  </a:lnTo>
                  <a:lnTo>
                    <a:pt x="12" y="1192"/>
                  </a:lnTo>
                  <a:lnTo>
                    <a:pt x="15" y="1212"/>
                  </a:lnTo>
                  <a:lnTo>
                    <a:pt x="20" y="1253"/>
                  </a:lnTo>
                  <a:lnTo>
                    <a:pt x="25" y="1292"/>
                  </a:lnTo>
                  <a:lnTo>
                    <a:pt x="28" y="1313"/>
                  </a:lnTo>
                  <a:lnTo>
                    <a:pt x="28" y="1332"/>
                  </a:lnTo>
                  <a:lnTo>
                    <a:pt x="28" y="1332"/>
                  </a:lnTo>
                  <a:lnTo>
                    <a:pt x="29" y="1338"/>
                  </a:lnTo>
                  <a:lnTo>
                    <a:pt x="31" y="1341"/>
                  </a:lnTo>
                  <a:lnTo>
                    <a:pt x="33" y="1345"/>
                  </a:lnTo>
                  <a:lnTo>
                    <a:pt x="36" y="1349"/>
                  </a:lnTo>
                  <a:lnTo>
                    <a:pt x="40" y="1352"/>
                  </a:lnTo>
                  <a:lnTo>
                    <a:pt x="44" y="1353"/>
                  </a:lnTo>
                  <a:lnTo>
                    <a:pt x="51" y="1355"/>
                  </a:lnTo>
                  <a:lnTo>
                    <a:pt x="59" y="1353"/>
                  </a:lnTo>
                  <a:lnTo>
                    <a:pt x="63" y="1352"/>
                  </a:lnTo>
                  <a:lnTo>
                    <a:pt x="67" y="1349"/>
                  </a:lnTo>
                  <a:lnTo>
                    <a:pt x="70" y="1345"/>
                  </a:lnTo>
                  <a:lnTo>
                    <a:pt x="72" y="1341"/>
                  </a:lnTo>
                  <a:lnTo>
                    <a:pt x="74" y="1338"/>
                  </a:lnTo>
                  <a:lnTo>
                    <a:pt x="74" y="1332"/>
                  </a:lnTo>
                  <a:lnTo>
                    <a:pt x="74" y="1332"/>
                  </a:lnTo>
                  <a:lnTo>
                    <a:pt x="74" y="1302"/>
                  </a:lnTo>
                  <a:lnTo>
                    <a:pt x="71" y="1272"/>
                  </a:lnTo>
                  <a:lnTo>
                    <a:pt x="67" y="1242"/>
                  </a:lnTo>
                  <a:lnTo>
                    <a:pt x="62" y="1212"/>
                  </a:lnTo>
                  <a:lnTo>
                    <a:pt x="62" y="1212"/>
                  </a:lnTo>
                  <a:lnTo>
                    <a:pt x="59" y="1195"/>
                  </a:lnTo>
                  <a:lnTo>
                    <a:pt x="58" y="1178"/>
                  </a:lnTo>
                  <a:lnTo>
                    <a:pt x="57" y="1160"/>
                  </a:lnTo>
                  <a:lnTo>
                    <a:pt x="58" y="1143"/>
                  </a:lnTo>
                  <a:lnTo>
                    <a:pt x="61" y="1107"/>
                  </a:lnTo>
                  <a:lnTo>
                    <a:pt x="62" y="1072"/>
                  </a:lnTo>
                  <a:lnTo>
                    <a:pt x="62" y="107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89" name="Freeform 768">
              <a:extLst>
                <a:ext uri="{FF2B5EF4-FFF2-40B4-BE49-F238E27FC236}">
                  <a16:creationId xmlns:a16="http://schemas.microsoft.com/office/drawing/2014/main" id="{1CA4EDC0-E8EA-F131-BB5B-4DE2EFD870D9}"/>
                </a:ext>
              </a:extLst>
            </p:cNvPr>
            <p:cNvSpPr/>
            <p:nvPr/>
          </p:nvSpPr>
          <p:spPr bwMode="auto">
            <a:xfrm>
              <a:off x="2044701" y="3662363"/>
              <a:ext cx="758825" cy="128588"/>
            </a:xfrm>
            <a:custGeom>
              <a:avLst/>
              <a:gdLst/>
              <a:ahLst/>
              <a:cxnLst>
                <a:cxn ang="0">
                  <a:pos x="1912" y="41"/>
                </a:cxn>
                <a:cxn ang="0">
                  <a:pos x="1906" y="29"/>
                </a:cxn>
                <a:cxn ang="0">
                  <a:pos x="1890" y="24"/>
                </a:cxn>
                <a:cxn ang="0">
                  <a:pos x="1874" y="29"/>
                </a:cxn>
                <a:cxn ang="0">
                  <a:pos x="1868" y="41"/>
                </a:cxn>
                <a:cxn ang="0">
                  <a:pos x="1868" y="94"/>
                </a:cxn>
                <a:cxn ang="0">
                  <a:pos x="1867" y="143"/>
                </a:cxn>
                <a:cxn ang="0">
                  <a:pos x="1861" y="168"/>
                </a:cxn>
                <a:cxn ang="0">
                  <a:pos x="1840" y="202"/>
                </a:cxn>
                <a:cxn ang="0">
                  <a:pos x="1800" y="230"/>
                </a:cxn>
                <a:cxn ang="0">
                  <a:pos x="1771" y="245"/>
                </a:cxn>
                <a:cxn ang="0">
                  <a:pos x="1728" y="258"/>
                </a:cxn>
                <a:cxn ang="0">
                  <a:pos x="1668" y="263"/>
                </a:cxn>
                <a:cxn ang="0">
                  <a:pos x="1621" y="267"/>
                </a:cxn>
                <a:cxn ang="0">
                  <a:pos x="1575" y="274"/>
                </a:cxn>
                <a:cxn ang="0">
                  <a:pos x="1394" y="278"/>
                </a:cxn>
                <a:cxn ang="0">
                  <a:pos x="1214" y="274"/>
                </a:cxn>
                <a:cxn ang="0">
                  <a:pos x="961" y="279"/>
                </a:cxn>
                <a:cxn ang="0">
                  <a:pos x="902" y="278"/>
                </a:cxn>
                <a:cxn ang="0">
                  <a:pos x="757" y="263"/>
                </a:cxn>
                <a:cxn ang="0">
                  <a:pos x="659" y="261"/>
                </a:cxn>
                <a:cxn ang="0">
                  <a:pos x="422" y="251"/>
                </a:cxn>
                <a:cxn ang="0">
                  <a:pos x="398" y="250"/>
                </a:cxn>
                <a:cxn ang="0">
                  <a:pos x="333" y="241"/>
                </a:cxn>
                <a:cxn ang="0">
                  <a:pos x="289" y="238"/>
                </a:cxn>
                <a:cxn ang="0">
                  <a:pos x="194" y="225"/>
                </a:cxn>
                <a:cxn ang="0">
                  <a:pos x="146" y="211"/>
                </a:cxn>
                <a:cxn ang="0">
                  <a:pos x="106" y="185"/>
                </a:cxn>
                <a:cxn ang="0">
                  <a:pos x="81" y="162"/>
                </a:cxn>
                <a:cxn ang="0">
                  <a:pos x="63" y="140"/>
                </a:cxn>
                <a:cxn ang="0">
                  <a:pos x="50" y="97"/>
                </a:cxn>
                <a:cxn ang="0">
                  <a:pos x="46" y="23"/>
                </a:cxn>
                <a:cxn ang="0">
                  <a:pos x="44" y="13"/>
                </a:cxn>
                <a:cxn ang="0">
                  <a:pos x="35" y="4"/>
                </a:cxn>
                <a:cxn ang="0">
                  <a:pos x="14" y="2"/>
                </a:cxn>
                <a:cxn ang="0">
                  <a:pos x="5" y="9"/>
                </a:cxn>
                <a:cxn ang="0">
                  <a:pos x="0" y="23"/>
                </a:cxn>
                <a:cxn ang="0">
                  <a:pos x="3" y="80"/>
                </a:cxn>
                <a:cxn ang="0">
                  <a:pos x="17" y="143"/>
                </a:cxn>
                <a:cxn ang="0">
                  <a:pos x="35" y="177"/>
                </a:cxn>
                <a:cxn ang="0">
                  <a:pos x="63" y="208"/>
                </a:cxn>
                <a:cxn ang="0">
                  <a:pos x="85" y="228"/>
                </a:cxn>
                <a:cxn ang="0">
                  <a:pos x="123" y="250"/>
                </a:cxn>
                <a:cxn ang="0">
                  <a:pos x="209" y="278"/>
                </a:cxn>
                <a:cxn ang="0">
                  <a:pos x="297" y="285"/>
                </a:cxn>
                <a:cxn ang="0">
                  <a:pos x="366" y="289"/>
                </a:cxn>
                <a:cxn ang="0">
                  <a:pos x="538" y="308"/>
                </a:cxn>
                <a:cxn ang="0">
                  <a:pos x="613" y="309"/>
                </a:cxn>
                <a:cxn ang="0">
                  <a:pos x="871" y="322"/>
                </a:cxn>
                <a:cxn ang="0">
                  <a:pos x="961" y="325"/>
                </a:cxn>
                <a:cxn ang="0">
                  <a:pos x="1184" y="321"/>
                </a:cxn>
                <a:cxn ang="0">
                  <a:pos x="1537" y="319"/>
                </a:cxn>
                <a:cxn ang="0">
                  <a:pos x="1596" y="314"/>
                </a:cxn>
                <a:cxn ang="0">
                  <a:pos x="1652" y="309"/>
                </a:cxn>
                <a:cxn ang="0">
                  <a:pos x="1712" y="305"/>
                </a:cxn>
                <a:cxn ang="0">
                  <a:pos x="1792" y="283"/>
                </a:cxn>
                <a:cxn ang="0">
                  <a:pos x="1868" y="240"/>
                </a:cxn>
                <a:cxn ang="0">
                  <a:pos x="1886" y="221"/>
                </a:cxn>
                <a:cxn ang="0">
                  <a:pos x="1904" y="189"/>
                </a:cxn>
                <a:cxn ang="0">
                  <a:pos x="1912" y="149"/>
                </a:cxn>
                <a:cxn ang="0">
                  <a:pos x="1914" y="46"/>
                </a:cxn>
              </a:cxnLst>
              <a:rect l="0" t="0" r="r" b="b"/>
              <a:pathLst>
                <a:path w="1915" h="325">
                  <a:moveTo>
                    <a:pt x="1914" y="46"/>
                  </a:moveTo>
                  <a:lnTo>
                    <a:pt x="1914" y="46"/>
                  </a:lnTo>
                  <a:lnTo>
                    <a:pt x="1912" y="41"/>
                  </a:lnTo>
                  <a:lnTo>
                    <a:pt x="1911" y="36"/>
                  </a:lnTo>
                  <a:lnTo>
                    <a:pt x="1908" y="32"/>
                  </a:lnTo>
                  <a:lnTo>
                    <a:pt x="1906" y="29"/>
                  </a:lnTo>
                  <a:lnTo>
                    <a:pt x="1902" y="26"/>
                  </a:lnTo>
                  <a:lnTo>
                    <a:pt x="1898" y="25"/>
                  </a:lnTo>
                  <a:lnTo>
                    <a:pt x="1890" y="24"/>
                  </a:lnTo>
                  <a:lnTo>
                    <a:pt x="1882" y="25"/>
                  </a:lnTo>
                  <a:lnTo>
                    <a:pt x="1878" y="26"/>
                  </a:lnTo>
                  <a:lnTo>
                    <a:pt x="1874" y="29"/>
                  </a:lnTo>
                  <a:lnTo>
                    <a:pt x="1872" y="32"/>
                  </a:lnTo>
                  <a:lnTo>
                    <a:pt x="1869" y="36"/>
                  </a:lnTo>
                  <a:lnTo>
                    <a:pt x="1868" y="41"/>
                  </a:lnTo>
                  <a:lnTo>
                    <a:pt x="1868" y="46"/>
                  </a:lnTo>
                  <a:lnTo>
                    <a:pt x="1868" y="46"/>
                  </a:lnTo>
                  <a:lnTo>
                    <a:pt x="1868" y="94"/>
                  </a:lnTo>
                  <a:lnTo>
                    <a:pt x="1868" y="118"/>
                  </a:lnTo>
                  <a:lnTo>
                    <a:pt x="1867" y="143"/>
                  </a:lnTo>
                  <a:lnTo>
                    <a:pt x="1867" y="143"/>
                  </a:lnTo>
                  <a:lnTo>
                    <a:pt x="1867" y="152"/>
                  </a:lnTo>
                  <a:lnTo>
                    <a:pt x="1864" y="160"/>
                  </a:lnTo>
                  <a:lnTo>
                    <a:pt x="1861" y="168"/>
                  </a:lnTo>
                  <a:lnTo>
                    <a:pt x="1859" y="176"/>
                  </a:lnTo>
                  <a:lnTo>
                    <a:pt x="1850" y="190"/>
                  </a:lnTo>
                  <a:lnTo>
                    <a:pt x="1840" y="202"/>
                  </a:lnTo>
                  <a:lnTo>
                    <a:pt x="1827" y="212"/>
                  </a:lnTo>
                  <a:lnTo>
                    <a:pt x="1814" y="221"/>
                  </a:lnTo>
                  <a:lnTo>
                    <a:pt x="1800" y="230"/>
                  </a:lnTo>
                  <a:lnTo>
                    <a:pt x="1784" y="238"/>
                  </a:lnTo>
                  <a:lnTo>
                    <a:pt x="1784" y="238"/>
                  </a:lnTo>
                  <a:lnTo>
                    <a:pt x="1771" y="245"/>
                  </a:lnTo>
                  <a:lnTo>
                    <a:pt x="1757" y="251"/>
                  </a:lnTo>
                  <a:lnTo>
                    <a:pt x="1742" y="255"/>
                  </a:lnTo>
                  <a:lnTo>
                    <a:pt x="1728" y="258"/>
                  </a:lnTo>
                  <a:lnTo>
                    <a:pt x="1714" y="261"/>
                  </a:lnTo>
                  <a:lnTo>
                    <a:pt x="1698" y="262"/>
                  </a:lnTo>
                  <a:lnTo>
                    <a:pt x="1668" y="263"/>
                  </a:lnTo>
                  <a:lnTo>
                    <a:pt x="1668" y="263"/>
                  </a:lnTo>
                  <a:lnTo>
                    <a:pt x="1644" y="264"/>
                  </a:lnTo>
                  <a:lnTo>
                    <a:pt x="1621" y="267"/>
                  </a:lnTo>
                  <a:lnTo>
                    <a:pt x="1598" y="271"/>
                  </a:lnTo>
                  <a:lnTo>
                    <a:pt x="1575" y="274"/>
                  </a:lnTo>
                  <a:lnTo>
                    <a:pt x="1575" y="274"/>
                  </a:lnTo>
                  <a:lnTo>
                    <a:pt x="1538" y="276"/>
                  </a:lnTo>
                  <a:lnTo>
                    <a:pt x="1495" y="278"/>
                  </a:lnTo>
                  <a:lnTo>
                    <a:pt x="1394" y="278"/>
                  </a:lnTo>
                  <a:lnTo>
                    <a:pt x="1295" y="275"/>
                  </a:lnTo>
                  <a:lnTo>
                    <a:pt x="1214" y="274"/>
                  </a:lnTo>
                  <a:lnTo>
                    <a:pt x="1214" y="274"/>
                  </a:lnTo>
                  <a:lnTo>
                    <a:pt x="1151" y="275"/>
                  </a:lnTo>
                  <a:lnTo>
                    <a:pt x="1088" y="276"/>
                  </a:lnTo>
                  <a:lnTo>
                    <a:pt x="961" y="279"/>
                  </a:lnTo>
                  <a:lnTo>
                    <a:pt x="961" y="279"/>
                  </a:lnTo>
                  <a:lnTo>
                    <a:pt x="931" y="279"/>
                  </a:lnTo>
                  <a:lnTo>
                    <a:pt x="902" y="278"/>
                  </a:lnTo>
                  <a:lnTo>
                    <a:pt x="845" y="271"/>
                  </a:lnTo>
                  <a:lnTo>
                    <a:pt x="786" y="266"/>
                  </a:lnTo>
                  <a:lnTo>
                    <a:pt x="757" y="263"/>
                  </a:lnTo>
                  <a:lnTo>
                    <a:pt x="729" y="263"/>
                  </a:lnTo>
                  <a:lnTo>
                    <a:pt x="729" y="263"/>
                  </a:lnTo>
                  <a:lnTo>
                    <a:pt x="659" y="261"/>
                  </a:lnTo>
                  <a:lnTo>
                    <a:pt x="575" y="257"/>
                  </a:lnTo>
                  <a:lnTo>
                    <a:pt x="492" y="253"/>
                  </a:lnTo>
                  <a:lnTo>
                    <a:pt x="422" y="251"/>
                  </a:lnTo>
                  <a:lnTo>
                    <a:pt x="422" y="251"/>
                  </a:lnTo>
                  <a:lnTo>
                    <a:pt x="411" y="251"/>
                  </a:lnTo>
                  <a:lnTo>
                    <a:pt x="398" y="250"/>
                  </a:lnTo>
                  <a:lnTo>
                    <a:pt x="371" y="246"/>
                  </a:lnTo>
                  <a:lnTo>
                    <a:pt x="347" y="242"/>
                  </a:lnTo>
                  <a:lnTo>
                    <a:pt x="333" y="241"/>
                  </a:lnTo>
                  <a:lnTo>
                    <a:pt x="320" y="240"/>
                  </a:lnTo>
                  <a:lnTo>
                    <a:pt x="320" y="240"/>
                  </a:lnTo>
                  <a:lnTo>
                    <a:pt x="289" y="238"/>
                  </a:lnTo>
                  <a:lnTo>
                    <a:pt x="256" y="234"/>
                  </a:lnTo>
                  <a:lnTo>
                    <a:pt x="194" y="225"/>
                  </a:lnTo>
                  <a:lnTo>
                    <a:pt x="194" y="225"/>
                  </a:lnTo>
                  <a:lnTo>
                    <a:pt x="177" y="223"/>
                  </a:lnTo>
                  <a:lnTo>
                    <a:pt x="161" y="217"/>
                  </a:lnTo>
                  <a:lnTo>
                    <a:pt x="146" y="211"/>
                  </a:lnTo>
                  <a:lnTo>
                    <a:pt x="132" y="204"/>
                  </a:lnTo>
                  <a:lnTo>
                    <a:pt x="119" y="195"/>
                  </a:lnTo>
                  <a:lnTo>
                    <a:pt x="106" y="185"/>
                  </a:lnTo>
                  <a:lnTo>
                    <a:pt x="93" y="174"/>
                  </a:lnTo>
                  <a:lnTo>
                    <a:pt x="81" y="162"/>
                  </a:lnTo>
                  <a:lnTo>
                    <a:pt x="81" y="162"/>
                  </a:lnTo>
                  <a:lnTo>
                    <a:pt x="74" y="156"/>
                  </a:lnTo>
                  <a:lnTo>
                    <a:pt x="68" y="148"/>
                  </a:lnTo>
                  <a:lnTo>
                    <a:pt x="63" y="140"/>
                  </a:lnTo>
                  <a:lnTo>
                    <a:pt x="59" y="132"/>
                  </a:lnTo>
                  <a:lnTo>
                    <a:pt x="54" y="115"/>
                  </a:lnTo>
                  <a:lnTo>
                    <a:pt x="50" y="97"/>
                  </a:lnTo>
                  <a:lnTo>
                    <a:pt x="47" y="79"/>
                  </a:lnTo>
                  <a:lnTo>
                    <a:pt x="46" y="60"/>
                  </a:lnTo>
                  <a:lnTo>
                    <a:pt x="46" y="23"/>
                  </a:lnTo>
                  <a:lnTo>
                    <a:pt x="46" y="23"/>
                  </a:lnTo>
                  <a:lnTo>
                    <a:pt x="46" y="17"/>
                  </a:lnTo>
                  <a:lnTo>
                    <a:pt x="44" y="13"/>
                  </a:lnTo>
                  <a:lnTo>
                    <a:pt x="42" y="9"/>
                  </a:lnTo>
                  <a:lnTo>
                    <a:pt x="39" y="7"/>
                  </a:lnTo>
                  <a:lnTo>
                    <a:pt x="35" y="4"/>
                  </a:lnTo>
                  <a:lnTo>
                    <a:pt x="31" y="2"/>
                  </a:lnTo>
                  <a:lnTo>
                    <a:pt x="23" y="0"/>
                  </a:lnTo>
                  <a:lnTo>
                    <a:pt x="14" y="2"/>
                  </a:lnTo>
                  <a:lnTo>
                    <a:pt x="12" y="4"/>
                  </a:lnTo>
                  <a:lnTo>
                    <a:pt x="8" y="7"/>
                  </a:lnTo>
                  <a:lnTo>
                    <a:pt x="5" y="9"/>
                  </a:lnTo>
                  <a:lnTo>
                    <a:pt x="3" y="13"/>
                  </a:lnTo>
                  <a:lnTo>
                    <a:pt x="1" y="17"/>
                  </a:lnTo>
                  <a:lnTo>
                    <a:pt x="0" y="23"/>
                  </a:lnTo>
                  <a:lnTo>
                    <a:pt x="0" y="23"/>
                  </a:lnTo>
                  <a:lnTo>
                    <a:pt x="1" y="53"/>
                  </a:lnTo>
                  <a:lnTo>
                    <a:pt x="3" y="80"/>
                  </a:lnTo>
                  <a:lnTo>
                    <a:pt x="6" y="106"/>
                  </a:lnTo>
                  <a:lnTo>
                    <a:pt x="13" y="131"/>
                  </a:lnTo>
                  <a:lnTo>
                    <a:pt x="17" y="143"/>
                  </a:lnTo>
                  <a:lnTo>
                    <a:pt x="22" y="155"/>
                  </a:lnTo>
                  <a:lnTo>
                    <a:pt x="29" y="165"/>
                  </a:lnTo>
                  <a:lnTo>
                    <a:pt x="35" y="177"/>
                  </a:lnTo>
                  <a:lnTo>
                    <a:pt x="43" y="187"/>
                  </a:lnTo>
                  <a:lnTo>
                    <a:pt x="52" y="198"/>
                  </a:lnTo>
                  <a:lnTo>
                    <a:pt x="63" y="208"/>
                  </a:lnTo>
                  <a:lnTo>
                    <a:pt x="74" y="219"/>
                  </a:lnTo>
                  <a:lnTo>
                    <a:pt x="74" y="219"/>
                  </a:lnTo>
                  <a:lnTo>
                    <a:pt x="85" y="228"/>
                  </a:lnTo>
                  <a:lnTo>
                    <a:pt x="97" y="236"/>
                  </a:lnTo>
                  <a:lnTo>
                    <a:pt x="110" y="244"/>
                  </a:lnTo>
                  <a:lnTo>
                    <a:pt x="123" y="250"/>
                  </a:lnTo>
                  <a:lnTo>
                    <a:pt x="150" y="262"/>
                  </a:lnTo>
                  <a:lnTo>
                    <a:pt x="179" y="271"/>
                  </a:lnTo>
                  <a:lnTo>
                    <a:pt x="209" y="278"/>
                  </a:lnTo>
                  <a:lnTo>
                    <a:pt x="239" y="283"/>
                  </a:lnTo>
                  <a:lnTo>
                    <a:pt x="268" y="284"/>
                  </a:lnTo>
                  <a:lnTo>
                    <a:pt x="297" y="285"/>
                  </a:lnTo>
                  <a:lnTo>
                    <a:pt x="297" y="285"/>
                  </a:lnTo>
                  <a:lnTo>
                    <a:pt x="332" y="287"/>
                  </a:lnTo>
                  <a:lnTo>
                    <a:pt x="366" y="289"/>
                  </a:lnTo>
                  <a:lnTo>
                    <a:pt x="434" y="297"/>
                  </a:lnTo>
                  <a:lnTo>
                    <a:pt x="502" y="305"/>
                  </a:lnTo>
                  <a:lnTo>
                    <a:pt x="538" y="308"/>
                  </a:lnTo>
                  <a:lnTo>
                    <a:pt x="572" y="309"/>
                  </a:lnTo>
                  <a:lnTo>
                    <a:pt x="572" y="309"/>
                  </a:lnTo>
                  <a:lnTo>
                    <a:pt x="613" y="309"/>
                  </a:lnTo>
                  <a:lnTo>
                    <a:pt x="661" y="312"/>
                  </a:lnTo>
                  <a:lnTo>
                    <a:pt x="766" y="317"/>
                  </a:lnTo>
                  <a:lnTo>
                    <a:pt x="871" y="322"/>
                  </a:lnTo>
                  <a:lnTo>
                    <a:pt x="920" y="325"/>
                  </a:lnTo>
                  <a:lnTo>
                    <a:pt x="961" y="325"/>
                  </a:lnTo>
                  <a:lnTo>
                    <a:pt x="961" y="325"/>
                  </a:lnTo>
                  <a:lnTo>
                    <a:pt x="1036" y="323"/>
                  </a:lnTo>
                  <a:lnTo>
                    <a:pt x="1109" y="322"/>
                  </a:lnTo>
                  <a:lnTo>
                    <a:pt x="1184" y="321"/>
                  </a:lnTo>
                  <a:lnTo>
                    <a:pt x="1258" y="319"/>
                  </a:lnTo>
                  <a:lnTo>
                    <a:pt x="1537" y="319"/>
                  </a:lnTo>
                  <a:lnTo>
                    <a:pt x="1537" y="319"/>
                  </a:lnTo>
                  <a:lnTo>
                    <a:pt x="1553" y="319"/>
                  </a:lnTo>
                  <a:lnTo>
                    <a:pt x="1567" y="318"/>
                  </a:lnTo>
                  <a:lnTo>
                    <a:pt x="1596" y="314"/>
                  </a:lnTo>
                  <a:lnTo>
                    <a:pt x="1623" y="310"/>
                  </a:lnTo>
                  <a:lnTo>
                    <a:pt x="1638" y="309"/>
                  </a:lnTo>
                  <a:lnTo>
                    <a:pt x="1652" y="309"/>
                  </a:lnTo>
                  <a:lnTo>
                    <a:pt x="1652" y="309"/>
                  </a:lnTo>
                  <a:lnTo>
                    <a:pt x="1683" y="308"/>
                  </a:lnTo>
                  <a:lnTo>
                    <a:pt x="1712" y="305"/>
                  </a:lnTo>
                  <a:lnTo>
                    <a:pt x="1740" y="300"/>
                  </a:lnTo>
                  <a:lnTo>
                    <a:pt x="1766" y="292"/>
                  </a:lnTo>
                  <a:lnTo>
                    <a:pt x="1792" y="283"/>
                  </a:lnTo>
                  <a:lnTo>
                    <a:pt x="1817" y="271"/>
                  </a:lnTo>
                  <a:lnTo>
                    <a:pt x="1843" y="257"/>
                  </a:lnTo>
                  <a:lnTo>
                    <a:pt x="1868" y="240"/>
                  </a:lnTo>
                  <a:lnTo>
                    <a:pt x="1868" y="240"/>
                  </a:lnTo>
                  <a:lnTo>
                    <a:pt x="1878" y="230"/>
                  </a:lnTo>
                  <a:lnTo>
                    <a:pt x="1886" y="221"/>
                  </a:lnTo>
                  <a:lnTo>
                    <a:pt x="1894" y="211"/>
                  </a:lnTo>
                  <a:lnTo>
                    <a:pt x="1899" y="200"/>
                  </a:lnTo>
                  <a:lnTo>
                    <a:pt x="1904" y="189"/>
                  </a:lnTo>
                  <a:lnTo>
                    <a:pt x="1908" y="176"/>
                  </a:lnTo>
                  <a:lnTo>
                    <a:pt x="1911" y="162"/>
                  </a:lnTo>
                  <a:lnTo>
                    <a:pt x="1912" y="149"/>
                  </a:lnTo>
                  <a:lnTo>
                    <a:pt x="1915" y="123"/>
                  </a:lnTo>
                  <a:lnTo>
                    <a:pt x="1915" y="96"/>
                  </a:lnTo>
                  <a:lnTo>
                    <a:pt x="1914" y="46"/>
                  </a:lnTo>
                  <a:lnTo>
                    <a:pt x="1914" y="4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0" name="Freeform 769">
              <a:extLst>
                <a:ext uri="{FF2B5EF4-FFF2-40B4-BE49-F238E27FC236}">
                  <a16:creationId xmlns:a16="http://schemas.microsoft.com/office/drawing/2014/main" id="{14CB2DFB-C9D4-A161-3C17-FFEF674CBF8C}"/>
                </a:ext>
              </a:extLst>
            </p:cNvPr>
            <p:cNvSpPr/>
            <p:nvPr/>
          </p:nvSpPr>
          <p:spPr bwMode="auto">
            <a:xfrm>
              <a:off x="2560638" y="3128963"/>
              <a:ext cx="244475" cy="560388"/>
            </a:xfrm>
            <a:custGeom>
              <a:avLst/>
              <a:gdLst/>
              <a:ahLst/>
              <a:cxnLst>
                <a:cxn ang="0">
                  <a:pos x="615" y="557"/>
                </a:cxn>
                <a:cxn ang="0">
                  <a:pos x="612" y="359"/>
                </a:cxn>
                <a:cxn ang="0">
                  <a:pos x="609" y="293"/>
                </a:cxn>
                <a:cxn ang="0">
                  <a:pos x="603" y="247"/>
                </a:cxn>
                <a:cxn ang="0">
                  <a:pos x="599" y="200"/>
                </a:cxn>
                <a:cxn ang="0">
                  <a:pos x="599" y="190"/>
                </a:cxn>
                <a:cxn ang="0">
                  <a:pos x="592" y="164"/>
                </a:cxn>
                <a:cxn ang="0">
                  <a:pos x="578" y="128"/>
                </a:cxn>
                <a:cxn ang="0">
                  <a:pos x="567" y="110"/>
                </a:cxn>
                <a:cxn ang="0">
                  <a:pos x="541" y="80"/>
                </a:cxn>
                <a:cxn ang="0">
                  <a:pos x="509" y="56"/>
                </a:cxn>
                <a:cxn ang="0">
                  <a:pos x="473" y="37"/>
                </a:cxn>
                <a:cxn ang="0">
                  <a:pos x="454" y="29"/>
                </a:cxn>
                <a:cxn ang="0">
                  <a:pos x="403" y="13"/>
                </a:cxn>
                <a:cxn ang="0">
                  <a:pos x="352" y="4"/>
                </a:cxn>
                <a:cxn ang="0">
                  <a:pos x="298" y="0"/>
                </a:cxn>
                <a:cxn ang="0">
                  <a:pos x="244" y="0"/>
                </a:cxn>
                <a:cxn ang="0">
                  <a:pos x="131" y="4"/>
                </a:cxn>
                <a:cxn ang="0">
                  <a:pos x="14" y="7"/>
                </a:cxn>
                <a:cxn ang="0">
                  <a:pos x="5" y="11"/>
                </a:cxn>
                <a:cxn ang="0">
                  <a:pos x="1" y="17"/>
                </a:cxn>
                <a:cxn ang="0">
                  <a:pos x="1" y="28"/>
                </a:cxn>
                <a:cxn ang="0">
                  <a:pos x="6" y="39"/>
                </a:cxn>
                <a:cxn ang="0">
                  <a:pos x="10" y="47"/>
                </a:cxn>
                <a:cxn ang="0">
                  <a:pos x="15" y="54"/>
                </a:cxn>
                <a:cxn ang="0">
                  <a:pos x="200" y="47"/>
                </a:cxn>
                <a:cxn ang="0">
                  <a:pos x="302" y="46"/>
                </a:cxn>
                <a:cxn ang="0">
                  <a:pos x="365" y="51"/>
                </a:cxn>
                <a:cxn ang="0">
                  <a:pos x="383" y="54"/>
                </a:cxn>
                <a:cxn ang="0">
                  <a:pos x="429" y="67"/>
                </a:cxn>
                <a:cxn ang="0">
                  <a:pos x="471" y="87"/>
                </a:cxn>
                <a:cxn ang="0">
                  <a:pos x="509" y="114"/>
                </a:cxn>
                <a:cxn ang="0">
                  <a:pos x="526" y="131"/>
                </a:cxn>
                <a:cxn ang="0">
                  <a:pos x="539" y="151"/>
                </a:cxn>
                <a:cxn ang="0">
                  <a:pos x="545" y="165"/>
                </a:cxn>
                <a:cxn ang="0">
                  <a:pos x="550" y="192"/>
                </a:cxn>
                <a:cxn ang="0">
                  <a:pos x="552" y="233"/>
                </a:cxn>
                <a:cxn ang="0">
                  <a:pos x="556" y="260"/>
                </a:cxn>
                <a:cxn ang="0">
                  <a:pos x="561" y="288"/>
                </a:cxn>
                <a:cxn ang="0">
                  <a:pos x="565" y="342"/>
                </a:cxn>
                <a:cxn ang="0">
                  <a:pos x="565" y="369"/>
                </a:cxn>
                <a:cxn ang="0">
                  <a:pos x="567" y="484"/>
                </a:cxn>
                <a:cxn ang="0">
                  <a:pos x="570" y="599"/>
                </a:cxn>
                <a:cxn ang="0">
                  <a:pos x="569" y="663"/>
                </a:cxn>
                <a:cxn ang="0">
                  <a:pos x="565" y="790"/>
                </a:cxn>
                <a:cxn ang="0">
                  <a:pos x="565" y="1392"/>
                </a:cxn>
                <a:cxn ang="0">
                  <a:pos x="565" y="1397"/>
                </a:cxn>
                <a:cxn ang="0">
                  <a:pos x="569" y="1405"/>
                </a:cxn>
                <a:cxn ang="0">
                  <a:pos x="575" y="1410"/>
                </a:cxn>
                <a:cxn ang="0">
                  <a:pos x="587" y="1414"/>
                </a:cxn>
                <a:cxn ang="0">
                  <a:pos x="600" y="1410"/>
                </a:cxn>
                <a:cxn ang="0">
                  <a:pos x="605" y="1405"/>
                </a:cxn>
                <a:cxn ang="0">
                  <a:pos x="609" y="1397"/>
                </a:cxn>
                <a:cxn ang="0">
                  <a:pos x="611" y="814"/>
                </a:cxn>
                <a:cxn ang="0">
                  <a:pos x="611" y="750"/>
                </a:cxn>
                <a:cxn ang="0">
                  <a:pos x="615" y="621"/>
                </a:cxn>
                <a:cxn ang="0">
                  <a:pos x="615" y="557"/>
                </a:cxn>
              </a:cxnLst>
              <a:rect l="0" t="0" r="r" b="b"/>
              <a:pathLst>
                <a:path w="615" h="1414">
                  <a:moveTo>
                    <a:pt x="615" y="557"/>
                  </a:moveTo>
                  <a:lnTo>
                    <a:pt x="615" y="557"/>
                  </a:lnTo>
                  <a:lnTo>
                    <a:pt x="613" y="425"/>
                  </a:lnTo>
                  <a:lnTo>
                    <a:pt x="612" y="359"/>
                  </a:lnTo>
                  <a:lnTo>
                    <a:pt x="609" y="293"/>
                  </a:lnTo>
                  <a:lnTo>
                    <a:pt x="609" y="293"/>
                  </a:lnTo>
                  <a:lnTo>
                    <a:pt x="607" y="270"/>
                  </a:lnTo>
                  <a:lnTo>
                    <a:pt x="603" y="247"/>
                  </a:lnTo>
                  <a:lnTo>
                    <a:pt x="600" y="224"/>
                  </a:lnTo>
                  <a:lnTo>
                    <a:pt x="599" y="200"/>
                  </a:lnTo>
                  <a:lnTo>
                    <a:pt x="599" y="200"/>
                  </a:lnTo>
                  <a:lnTo>
                    <a:pt x="599" y="190"/>
                  </a:lnTo>
                  <a:lnTo>
                    <a:pt x="598" y="181"/>
                  </a:lnTo>
                  <a:lnTo>
                    <a:pt x="592" y="164"/>
                  </a:lnTo>
                  <a:lnTo>
                    <a:pt x="586" y="145"/>
                  </a:lnTo>
                  <a:lnTo>
                    <a:pt x="578" y="128"/>
                  </a:lnTo>
                  <a:lnTo>
                    <a:pt x="578" y="128"/>
                  </a:lnTo>
                  <a:lnTo>
                    <a:pt x="567" y="110"/>
                  </a:lnTo>
                  <a:lnTo>
                    <a:pt x="556" y="94"/>
                  </a:lnTo>
                  <a:lnTo>
                    <a:pt x="541" y="80"/>
                  </a:lnTo>
                  <a:lnTo>
                    <a:pt x="526" y="67"/>
                  </a:lnTo>
                  <a:lnTo>
                    <a:pt x="509" y="56"/>
                  </a:lnTo>
                  <a:lnTo>
                    <a:pt x="490" y="46"/>
                  </a:lnTo>
                  <a:lnTo>
                    <a:pt x="473" y="37"/>
                  </a:lnTo>
                  <a:lnTo>
                    <a:pt x="454" y="29"/>
                  </a:lnTo>
                  <a:lnTo>
                    <a:pt x="454" y="29"/>
                  </a:lnTo>
                  <a:lnTo>
                    <a:pt x="429" y="20"/>
                  </a:lnTo>
                  <a:lnTo>
                    <a:pt x="403" y="13"/>
                  </a:lnTo>
                  <a:lnTo>
                    <a:pt x="378" y="8"/>
                  </a:lnTo>
                  <a:lnTo>
                    <a:pt x="352" y="4"/>
                  </a:lnTo>
                  <a:lnTo>
                    <a:pt x="325" y="2"/>
                  </a:lnTo>
                  <a:lnTo>
                    <a:pt x="298" y="0"/>
                  </a:lnTo>
                  <a:lnTo>
                    <a:pt x="272" y="0"/>
                  </a:lnTo>
                  <a:lnTo>
                    <a:pt x="244" y="0"/>
                  </a:lnTo>
                  <a:lnTo>
                    <a:pt x="244" y="0"/>
                  </a:lnTo>
                  <a:lnTo>
                    <a:pt x="131" y="4"/>
                  </a:lnTo>
                  <a:lnTo>
                    <a:pt x="14" y="7"/>
                  </a:lnTo>
                  <a:lnTo>
                    <a:pt x="14" y="7"/>
                  </a:lnTo>
                  <a:lnTo>
                    <a:pt x="9" y="8"/>
                  </a:lnTo>
                  <a:lnTo>
                    <a:pt x="5" y="11"/>
                  </a:lnTo>
                  <a:lnTo>
                    <a:pt x="2" y="15"/>
                  </a:lnTo>
                  <a:lnTo>
                    <a:pt x="1" y="17"/>
                  </a:lnTo>
                  <a:lnTo>
                    <a:pt x="0" y="22"/>
                  </a:lnTo>
                  <a:lnTo>
                    <a:pt x="1" y="28"/>
                  </a:lnTo>
                  <a:lnTo>
                    <a:pt x="2" y="33"/>
                  </a:lnTo>
                  <a:lnTo>
                    <a:pt x="6" y="39"/>
                  </a:lnTo>
                  <a:lnTo>
                    <a:pt x="6" y="39"/>
                  </a:lnTo>
                  <a:lnTo>
                    <a:pt x="10" y="47"/>
                  </a:lnTo>
                  <a:lnTo>
                    <a:pt x="15" y="54"/>
                  </a:lnTo>
                  <a:lnTo>
                    <a:pt x="15" y="54"/>
                  </a:lnTo>
                  <a:lnTo>
                    <a:pt x="98" y="51"/>
                  </a:lnTo>
                  <a:lnTo>
                    <a:pt x="200" y="47"/>
                  </a:lnTo>
                  <a:lnTo>
                    <a:pt x="252" y="46"/>
                  </a:lnTo>
                  <a:lnTo>
                    <a:pt x="302" y="46"/>
                  </a:lnTo>
                  <a:lnTo>
                    <a:pt x="345" y="49"/>
                  </a:lnTo>
                  <a:lnTo>
                    <a:pt x="365" y="51"/>
                  </a:lnTo>
                  <a:lnTo>
                    <a:pt x="383" y="54"/>
                  </a:lnTo>
                  <a:lnTo>
                    <a:pt x="383" y="54"/>
                  </a:lnTo>
                  <a:lnTo>
                    <a:pt x="405" y="60"/>
                  </a:lnTo>
                  <a:lnTo>
                    <a:pt x="429" y="67"/>
                  </a:lnTo>
                  <a:lnTo>
                    <a:pt x="450" y="76"/>
                  </a:lnTo>
                  <a:lnTo>
                    <a:pt x="471" y="87"/>
                  </a:lnTo>
                  <a:lnTo>
                    <a:pt x="490" y="100"/>
                  </a:lnTo>
                  <a:lnTo>
                    <a:pt x="509" y="114"/>
                  </a:lnTo>
                  <a:lnTo>
                    <a:pt x="518" y="123"/>
                  </a:lnTo>
                  <a:lnTo>
                    <a:pt x="526" y="131"/>
                  </a:lnTo>
                  <a:lnTo>
                    <a:pt x="532" y="141"/>
                  </a:lnTo>
                  <a:lnTo>
                    <a:pt x="539" y="151"/>
                  </a:lnTo>
                  <a:lnTo>
                    <a:pt x="539" y="151"/>
                  </a:lnTo>
                  <a:lnTo>
                    <a:pt x="545" y="165"/>
                  </a:lnTo>
                  <a:lnTo>
                    <a:pt x="549" y="178"/>
                  </a:lnTo>
                  <a:lnTo>
                    <a:pt x="550" y="192"/>
                  </a:lnTo>
                  <a:lnTo>
                    <a:pt x="552" y="206"/>
                  </a:lnTo>
                  <a:lnTo>
                    <a:pt x="552" y="233"/>
                  </a:lnTo>
                  <a:lnTo>
                    <a:pt x="553" y="247"/>
                  </a:lnTo>
                  <a:lnTo>
                    <a:pt x="556" y="260"/>
                  </a:lnTo>
                  <a:lnTo>
                    <a:pt x="556" y="260"/>
                  </a:lnTo>
                  <a:lnTo>
                    <a:pt x="561" y="288"/>
                  </a:lnTo>
                  <a:lnTo>
                    <a:pt x="564" y="315"/>
                  </a:lnTo>
                  <a:lnTo>
                    <a:pt x="565" y="342"/>
                  </a:lnTo>
                  <a:lnTo>
                    <a:pt x="565" y="369"/>
                  </a:lnTo>
                  <a:lnTo>
                    <a:pt x="565" y="369"/>
                  </a:lnTo>
                  <a:lnTo>
                    <a:pt x="565" y="427"/>
                  </a:lnTo>
                  <a:lnTo>
                    <a:pt x="567" y="484"/>
                  </a:lnTo>
                  <a:lnTo>
                    <a:pt x="569" y="542"/>
                  </a:lnTo>
                  <a:lnTo>
                    <a:pt x="570" y="599"/>
                  </a:lnTo>
                  <a:lnTo>
                    <a:pt x="570" y="599"/>
                  </a:lnTo>
                  <a:lnTo>
                    <a:pt x="569" y="663"/>
                  </a:lnTo>
                  <a:lnTo>
                    <a:pt x="567" y="726"/>
                  </a:lnTo>
                  <a:lnTo>
                    <a:pt x="565" y="790"/>
                  </a:lnTo>
                  <a:lnTo>
                    <a:pt x="565" y="853"/>
                  </a:lnTo>
                  <a:lnTo>
                    <a:pt x="565" y="1392"/>
                  </a:lnTo>
                  <a:lnTo>
                    <a:pt x="565" y="1392"/>
                  </a:lnTo>
                  <a:lnTo>
                    <a:pt x="565" y="1397"/>
                  </a:lnTo>
                  <a:lnTo>
                    <a:pt x="566" y="1401"/>
                  </a:lnTo>
                  <a:lnTo>
                    <a:pt x="569" y="1405"/>
                  </a:lnTo>
                  <a:lnTo>
                    <a:pt x="571" y="1409"/>
                  </a:lnTo>
                  <a:lnTo>
                    <a:pt x="575" y="1410"/>
                  </a:lnTo>
                  <a:lnTo>
                    <a:pt x="579" y="1413"/>
                  </a:lnTo>
                  <a:lnTo>
                    <a:pt x="587" y="1414"/>
                  </a:lnTo>
                  <a:lnTo>
                    <a:pt x="596" y="1413"/>
                  </a:lnTo>
                  <a:lnTo>
                    <a:pt x="600" y="1410"/>
                  </a:lnTo>
                  <a:lnTo>
                    <a:pt x="603" y="1409"/>
                  </a:lnTo>
                  <a:lnTo>
                    <a:pt x="605" y="1405"/>
                  </a:lnTo>
                  <a:lnTo>
                    <a:pt x="608" y="1401"/>
                  </a:lnTo>
                  <a:lnTo>
                    <a:pt x="609" y="1397"/>
                  </a:lnTo>
                  <a:lnTo>
                    <a:pt x="611" y="1392"/>
                  </a:lnTo>
                  <a:lnTo>
                    <a:pt x="611" y="814"/>
                  </a:lnTo>
                  <a:lnTo>
                    <a:pt x="611" y="814"/>
                  </a:lnTo>
                  <a:lnTo>
                    <a:pt x="611" y="750"/>
                  </a:lnTo>
                  <a:lnTo>
                    <a:pt x="613" y="686"/>
                  </a:lnTo>
                  <a:lnTo>
                    <a:pt x="615" y="621"/>
                  </a:lnTo>
                  <a:lnTo>
                    <a:pt x="615" y="557"/>
                  </a:lnTo>
                  <a:lnTo>
                    <a:pt x="615" y="55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1" name="Freeform 770">
              <a:extLst>
                <a:ext uri="{FF2B5EF4-FFF2-40B4-BE49-F238E27FC236}">
                  <a16:creationId xmlns:a16="http://schemas.microsoft.com/office/drawing/2014/main" id="{BFC53C2C-B92A-57DB-5817-D514113AEF4E}"/>
                </a:ext>
              </a:extLst>
            </p:cNvPr>
            <p:cNvSpPr/>
            <p:nvPr/>
          </p:nvSpPr>
          <p:spPr bwMode="auto">
            <a:xfrm>
              <a:off x="2044701" y="3044825"/>
              <a:ext cx="533400" cy="114300"/>
            </a:xfrm>
            <a:custGeom>
              <a:avLst/>
              <a:gdLst/>
              <a:ahLst/>
              <a:cxnLst>
                <a:cxn ang="0">
                  <a:pos x="1338" y="227"/>
                </a:cxn>
                <a:cxn ang="0">
                  <a:pos x="1281" y="176"/>
                </a:cxn>
                <a:cxn ang="0">
                  <a:pos x="1218" y="132"/>
                </a:cxn>
                <a:cxn ang="0">
                  <a:pos x="1150" y="93"/>
                </a:cxn>
                <a:cxn ang="0">
                  <a:pos x="1081" y="60"/>
                </a:cxn>
                <a:cxn ang="0">
                  <a:pos x="1057" y="51"/>
                </a:cxn>
                <a:cxn ang="0">
                  <a:pos x="1004" y="34"/>
                </a:cxn>
                <a:cxn ang="0">
                  <a:pos x="943" y="22"/>
                </a:cxn>
                <a:cxn ang="0">
                  <a:pos x="848" y="10"/>
                </a:cxn>
                <a:cxn ang="0">
                  <a:pos x="721" y="1"/>
                </a:cxn>
                <a:cxn ang="0">
                  <a:pos x="608" y="0"/>
                </a:cxn>
                <a:cxn ang="0">
                  <a:pos x="563" y="0"/>
                </a:cxn>
                <a:cxn ang="0">
                  <a:pos x="471" y="5"/>
                </a:cxn>
                <a:cxn ang="0">
                  <a:pos x="378" y="17"/>
                </a:cxn>
                <a:cxn ang="0">
                  <a:pos x="332" y="27"/>
                </a:cxn>
                <a:cxn ang="0">
                  <a:pos x="289" y="40"/>
                </a:cxn>
                <a:cxn ang="0">
                  <a:pos x="246" y="57"/>
                </a:cxn>
                <a:cxn ang="0">
                  <a:pos x="212" y="73"/>
                </a:cxn>
                <a:cxn ang="0">
                  <a:pos x="138" y="111"/>
                </a:cxn>
                <a:cxn ang="0">
                  <a:pos x="100" y="134"/>
                </a:cxn>
                <a:cxn ang="0">
                  <a:pos x="66" y="161"/>
                </a:cxn>
                <a:cxn ang="0">
                  <a:pos x="36" y="189"/>
                </a:cxn>
                <a:cxn ang="0">
                  <a:pos x="13" y="223"/>
                </a:cxn>
                <a:cxn ang="0">
                  <a:pos x="0" y="260"/>
                </a:cxn>
                <a:cxn ang="0">
                  <a:pos x="0" y="265"/>
                </a:cxn>
                <a:cxn ang="0">
                  <a:pos x="2" y="274"/>
                </a:cxn>
                <a:cxn ang="0">
                  <a:pos x="7" y="281"/>
                </a:cxn>
                <a:cxn ang="0">
                  <a:pos x="19" y="287"/>
                </a:cxn>
                <a:cxn ang="0">
                  <a:pos x="30" y="287"/>
                </a:cxn>
                <a:cxn ang="0">
                  <a:pos x="38" y="283"/>
                </a:cxn>
                <a:cxn ang="0">
                  <a:pos x="43" y="277"/>
                </a:cxn>
                <a:cxn ang="0">
                  <a:pos x="45" y="272"/>
                </a:cxn>
                <a:cxn ang="0">
                  <a:pos x="58" y="238"/>
                </a:cxn>
                <a:cxn ang="0">
                  <a:pos x="81" y="206"/>
                </a:cxn>
                <a:cxn ang="0">
                  <a:pos x="111" y="179"/>
                </a:cxn>
                <a:cxn ang="0">
                  <a:pos x="147" y="155"/>
                </a:cxn>
                <a:cxn ang="0">
                  <a:pos x="186" y="134"/>
                </a:cxn>
                <a:cxn ang="0">
                  <a:pos x="262" y="99"/>
                </a:cxn>
                <a:cxn ang="0">
                  <a:pos x="295" y="86"/>
                </a:cxn>
                <a:cxn ang="0">
                  <a:pos x="336" y="72"/>
                </a:cxn>
                <a:cxn ang="0">
                  <a:pos x="387" y="62"/>
                </a:cxn>
                <a:cxn ang="0">
                  <a:pos x="444" y="55"/>
                </a:cxn>
                <a:cxn ang="0">
                  <a:pos x="561" y="47"/>
                </a:cxn>
                <a:cxn ang="0">
                  <a:pos x="716" y="45"/>
                </a:cxn>
                <a:cxn ang="0">
                  <a:pos x="762" y="45"/>
                </a:cxn>
                <a:cxn ang="0">
                  <a:pos x="853" y="52"/>
                </a:cxn>
                <a:cxn ang="0">
                  <a:pos x="945" y="65"/>
                </a:cxn>
                <a:cxn ang="0">
                  <a:pos x="1010" y="82"/>
                </a:cxn>
                <a:cxn ang="0">
                  <a:pos x="1055" y="98"/>
                </a:cxn>
                <a:cxn ang="0">
                  <a:pos x="1075" y="107"/>
                </a:cxn>
                <a:cxn ang="0">
                  <a:pos x="1138" y="137"/>
                </a:cxn>
                <a:cxn ang="0">
                  <a:pos x="1198" y="172"/>
                </a:cxn>
                <a:cxn ang="0">
                  <a:pos x="1255" y="213"/>
                </a:cxn>
                <a:cxn ang="0">
                  <a:pos x="1306" y="259"/>
                </a:cxn>
                <a:cxn ang="0">
                  <a:pos x="1310" y="263"/>
                </a:cxn>
                <a:cxn ang="0">
                  <a:pos x="1319" y="266"/>
                </a:cxn>
                <a:cxn ang="0">
                  <a:pos x="1327" y="265"/>
                </a:cxn>
                <a:cxn ang="0">
                  <a:pos x="1338" y="259"/>
                </a:cxn>
                <a:cxn ang="0">
                  <a:pos x="1345" y="248"/>
                </a:cxn>
                <a:cxn ang="0">
                  <a:pos x="1345" y="239"/>
                </a:cxn>
                <a:cxn ang="0">
                  <a:pos x="1342" y="231"/>
                </a:cxn>
                <a:cxn ang="0">
                  <a:pos x="1338" y="227"/>
                </a:cxn>
              </a:cxnLst>
              <a:rect l="0" t="0" r="r" b="b"/>
              <a:pathLst>
                <a:path w="1345" h="289">
                  <a:moveTo>
                    <a:pt x="1338" y="227"/>
                  </a:moveTo>
                  <a:lnTo>
                    <a:pt x="1338" y="227"/>
                  </a:lnTo>
                  <a:lnTo>
                    <a:pt x="1311" y="201"/>
                  </a:lnTo>
                  <a:lnTo>
                    <a:pt x="1281" y="176"/>
                  </a:lnTo>
                  <a:lnTo>
                    <a:pt x="1249" y="153"/>
                  </a:lnTo>
                  <a:lnTo>
                    <a:pt x="1218" y="132"/>
                  </a:lnTo>
                  <a:lnTo>
                    <a:pt x="1184" y="111"/>
                  </a:lnTo>
                  <a:lnTo>
                    <a:pt x="1150" y="93"/>
                  </a:lnTo>
                  <a:lnTo>
                    <a:pt x="1116" y="76"/>
                  </a:lnTo>
                  <a:lnTo>
                    <a:pt x="1081" y="60"/>
                  </a:lnTo>
                  <a:lnTo>
                    <a:pt x="1081" y="60"/>
                  </a:lnTo>
                  <a:lnTo>
                    <a:pt x="1057" y="51"/>
                  </a:lnTo>
                  <a:lnTo>
                    <a:pt x="1031" y="42"/>
                  </a:lnTo>
                  <a:lnTo>
                    <a:pt x="1004" y="34"/>
                  </a:lnTo>
                  <a:lnTo>
                    <a:pt x="975" y="27"/>
                  </a:lnTo>
                  <a:lnTo>
                    <a:pt x="943" y="22"/>
                  </a:lnTo>
                  <a:lnTo>
                    <a:pt x="912" y="17"/>
                  </a:lnTo>
                  <a:lnTo>
                    <a:pt x="848" y="10"/>
                  </a:lnTo>
                  <a:lnTo>
                    <a:pt x="784" y="5"/>
                  </a:lnTo>
                  <a:lnTo>
                    <a:pt x="721" y="1"/>
                  </a:lnTo>
                  <a:lnTo>
                    <a:pt x="662" y="0"/>
                  </a:lnTo>
                  <a:lnTo>
                    <a:pt x="608" y="0"/>
                  </a:lnTo>
                  <a:lnTo>
                    <a:pt x="608" y="0"/>
                  </a:lnTo>
                  <a:lnTo>
                    <a:pt x="563" y="0"/>
                  </a:lnTo>
                  <a:lnTo>
                    <a:pt x="517" y="1"/>
                  </a:lnTo>
                  <a:lnTo>
                    <a:pt x="471" y="5"/>
                  </a:lnTo>
                  <a:lnTo>
                    <a:pt x="424" y="9"/>
                  </a:lnTo>
                  <a:lnTo>
                    <a:pt x="378" y="17"/>
                  </a:lnTo>
                  <a:lnTo>
                    <a:pt x="356" y="22"/>
                  </a:lnTo>
                  <a:lnTo>
                    <a:pt x="332" y="27"/>
                  </a:lnTo>
                  <a:lnTo>
                    <a:pt x="310" y="32"/>
                  </a:lnTo>
                  <a:lnTo>
                    <a:pt x="289" y="40"/>
                  </a:lnTo>
                  <a:lnTo>
                    <a:pt x="267" y="48"/>
                  </a:lnTo>
                  <a:lnTo>
                    <a:pt x="246" y="57"/>
                  </a:lnTo>
                  <a:lnTo>
                    <a:pt x="246" y="57"/>
                  </a:lnTo>
                  <a:lnTo>
                    <a:pt x="212" y="73"/>
                  </a:lnTo>
                  <a:lnTo>
                    <a:pt x="176" y="90"/>
                  </a:lnTo>
                  <a:lnTo>
                    <a:pt x="138" y="111"/>
                  </a:lnTo>
                  <a:lnTo>
                    <a:pt x="118" y="123"/>
                  </a:lnTo>
                  <a:lnTo>
                    <a:pt x="100" y="134"/>
                  </a:lnTo>
                  <a:lnTo>
                    <a:pt x="83" y="146"/>
                  </a:lnTo>
                  <a:lnTo>
                    <a:pt x="66" y="161"/>
                  </a:lnTo>
                  <a:lnTo>
                    <a:pt x="50" y="175"/>
                  </a:lnTo>
                  <a:lnTo>
                    <a:pt x="36" y="189"/>
                  </a:lnTo>
                  <a:lnTo>
                    <a:pt x="24" y="206"/>
                  </a:lnTo>
                  <a:lnTo>
                    <a:pt x="13" y="223"/>
                  </a:lnTo>
                  <a:lnTo>
                    <a:pt x="5" y="240"/>
                  </a:lnTo>
                  <a:lnTo>
                    <a:pt x="0" y="260"/>
                  </a:lnTo>
                  <a:lnTo>
                    <a:pt x="0" y="260"/>
                  </a:lnTo>
                  <a:lnTo>
                    <a:pt x="0" y="265"/>
                  </a:lnTo>
                  <a:lnTo>
                    <a:pt x="0" y="270"/>
                  </a:lnTo>
                  <a:lnTo>
                    <a:pt x="2" y="274"/>
                  </a:lnTo>
                  <a:lnTo>
                    <a:pt x="4" y="278"/>
                  </a:lnTo>
                  <a:lnTo>
                    <a:pt x="7" y="281"/>
                  </a:lnTo>
                  <a:lnTo>
                    <a:pt x="11" y="283"/>
                  </a:lnTo>
                  <a:lnTo>
                    <a:pt x="19" y="287"/>
                  </a:lnTo>
                  <a:lnTo>
                    <a:pt x="26" y="289"/>
                  </a:lnTo>
                  <a:lnTo>
                    <a:pt x="30" y="287"/>
                  </a:lnTo>
                  <a:lnTo>
                    <a:pt x="34" y="286"/>
                  </a:lnTo>
                  <a:lnTo>
                    <a:pt x="38" y="283"/>
                  </a:lnTo>
                  <a:lnTo>
                    <a:pt x="41" y="281"/>
                  </a:lnTo>
                  <a:lnTo>
                    <a:pt x="43" y="277"/>
                  </a:lnTo>
                  <a:lnTo>
                    <a:pt x="45" y="272"/>
                  </a:lnTo>
                  <a:lnTo>
                    <a:pt x="45" y="272"/>
                  </a:lnTo>
                  <a:lnTo>
                    <a:pt x="50" y="255"/>
                  </a:lnTo>
                  <a:lnTo>
                    <a:pt x="58" y="238"/>
                  </a:lnTo>
                  <a:lnTo>
                    <a:pt x="68" y="222"/>
                  </a:lnTo>
                  <a:lnTo>
                    <a:pt x="81" y="206"/>
                  </a:lnTo>
                  <a:lnTo>
                    <a:pt x="96" y="193"/>
                  </a:lnTo>
                  <a:lnTo>
                    <a:pt x="111" y="179"/>
                  </a:lnTo>
                  <a:lnTo>
                    <a:pt x="128" y="167"/>
                  </a:lnTo>
                  <a:lnTo>
                    <a:pt x="147" y="155"/>
                  </a:lnTo>
                  <a:lnTo>
                    <a:pt x="166" y="145"/>
                  </a:lnTo>
                  <a:lnTo>
                    <a:pt x="186" y="134"/>
                  </a:lnTo>
                  <a:lnTo>
                    <a:pt x="225" y="116"/>
                  </a:lnTo>
                  <a:lnTo>
                    <a:pt x="262" y="99"/>
                  </a:lnTo>
                  <a:lnTo>
                    <a:pt x="295" y="86"/>
                  </a:lnTo>
                  <a:lnTo>
                    <a:pt x="295" y="86"/>
                  </a:lnTo>
                  <a:lnTo>
                    <a:pt x="314" y="78"/>
                  </a:lnTo>
                  <a:lnTo>
                    <a:pt x="336" y="72"/>
                  </a:lnTo>
                  <a:lnTo>
                    <a:pt x="361" y="66"/>
                  </a:lnTo>
                  <a:lnTo>
                    <a:pt x="387" y="62"/>
                  </a:lnTo>
                  <a:lnTo>
                    <a:pt x="415" y="59"/>
                  </a:lnTo>
                  <a:lnTo>
                    <a:pt x="444" y="55"/>
                  </a:lnTo>
                  <a:lnTo>
                    <a:pt x="503" y="49"/>
                  </a:lnTo>
                  <a:lnTo>
                    <a:pt x="561" y="47"/>
                  </a:lnTo>
                  <a:lnTo>
                    <a:pt x="619" y="45"/>
                  </a:lnTo>
                  <a:lnTo>
                    <a:pt x="716" y="45"/>
                  </a:lnTo>
                  <a:lnTo>
                    <a:pt x="716" y="45"/>
                  </a:lnTo>
                  <a:lnTo>
                    <a:pt x="762" y="45"/>
                  </a:lnTo>
                  <a:lnTo>
                    <a:pt x="807" y="48"/>
                  </a:lnTo>
                  <a:lnTo>
                    <a:pt x="853" y="52"/>
                  </a:lnTo>
                  <a:lnTo>
                    <a:pt x="899" y="57"/>
                  </a:lnTo>
                  <a:lnTo>
                    <a:pt x="945" y="65"/>
                  </a:lnTo>
                  <a:lnTo>
                    <a:pt x="989" y="76"/>
                  </a:lnTo>
                  <a:lnTo>
                    <a:pt x="1010" y="82"/>
                  </a:lnTo>
                  <a:lnTo>
                    <a:pt x="1032" y="90"/>
                  </a:lnTo>
                  <a:lnTo>
                    <a:pt x="1055" y="98"/>
                  </a:lnTo>
                  <a:lnTo>
                    <a:pt x="1075" y="107"/>
                  </a:lnTo>
                  <a:lnTo>
                    <a:pt x="1075" y="107"/>
                  </a:lnTo>
                  <a:lnTo>
                    <a:pt x="1107" y="121"/>
                  </a:lnTo>
                  <a:lnTo>
                    <a:pt x="1138" y="137"/>
                  </a:lnTo>
                  <a:lnTo>
                    <a:pt x="1168" y="154"/>
                  </a:lnTo>
                  <a:lnTo>
                    <a:pt x="1198" y="172"/>
                  </a:lnTo>
                  <a:lnTo>
                    <a:pt x="1227" y="192"/>
                  </a:lnTo>
                  <a:lnTo>
                    <a:pt x="1255" y="213"/>
                  </a:lnTo>
                  <a:lnTo>
                    <a:pt x="1281" y="236"/>
                  </a:lnTo>
                  <a:lnTo>
                    <a:pt x="1306" y="259"/>
                  </a:lnTo>
                  <a:lnTo>
                    <a:pt x="1306" y="259"/>
                  </a:lnTo>
                  <a:lnTo>
                    <a:pt x="1310" y="263"/>
                  </a:lnTo>
                  <a:lnTo>
                    <a:pt x="1315" y="265"/>
                  </a:lnTo>
                  <a:lnTo>
                    <a:pt x="1319" y="266"/>
                  </a:lnTo>
                  <a:lnTo>
                    <a:pt x="1323" y="266"/>
                  </a:lnTo>
                  <a:lnTo>
                    <a:pt x="1327" y="265"/>
                  </a:lnTo>
                  <a:lnTo>
                    <a:pt x="1331" y="264"/>
                  </a:lnTo>
                  <a:lnTo>
                    <a:pt x="1338" y="259"/>
                  </a:lnTo>
                  <a:lnTo>
                    <a:pt x="1342" y="252"/>
                  </a:lnTo>
                  <a:lnTo>
                    <a:pt x="1345" y="248"/>
                  </a:lnTo>
                  <a:lnTo>
                    <a:pt x="1345" y="244"/>
                  </a:lnTo>
                  <a:lnTo>
                    <a:pt x="1345" y="239"/>
                  </a:lnTo>
                  <a:lnTo>
                    <a:pt x="1344" y="235"/>
                  </a:lnTo>
                  <a:lnTo>
                    <a:pt x="1342" y="231"/>
                  </a:lnTo>
                  <a:lnTo>
                    <a:pt x="1338" y="227"/>
                  </a:lnTo>
                  <a:lnTo>
                    <a:pt x="1338" y="22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2" name="Freeform 771">
              <a:extLst>
                <a:ext uri="{FF2B5EF4-FFF2-40B4-BE49-F238E27FC236}">
                  <a16:creationId xmlns:a16="http://schemas.microsoft.com/office/drawing/2014/main" id="{F995098F-EDDF-2B0A-84D0-2DBC36156978}"/>
                </a:ext>
              </a:extLst>
            </p:cNvPr>
            <p:cNvSpPr>
              <a:spLocks noEditPoints="1"/>
            </p:cNvSpPr>
            <p:nvPr/>
          </p:nvSpPr>
          <p:spPr bwMode="auto">
            <a:xfrm>
              <a:off x="2586038" y="3386138"/>
              <a:ext cx="158750" cy="50800"/>
            </a:xfrm>
            <a:custGeom>
              <a:avLst/>
              <a:gdLst/>
              <a:ahLst/>
              <a:cxnLst>
                <a:cxn ang="0">
                  <a:pos x="343" y="8"/>
                </a:cxn>
                <a:cxn ang="0">
                  <a:pos x="308" y="11"/>
                </a:cxn>
                <a:cxn ang="0">
                  <a:pos x="240" y="5"/>
                </a:cxn>
                <a:cxn ang="0">
                  <a:pos x="206" y="4"/>
                </a:cxn>
                <a:cxn ang="0">
                  <a:pos x="121" y="3"/>
                </a:cxn>
                <a:cxn ang="0">
                  <a:pos x="34" y="0"/>
                </a:cxn>
                <a:cxn ang="0">
                  <a:pos x="30" y="2"/>
                </a:cxn>
                <a:cxn ang="0">
                  <a:pos x="19" y="7"/>
                </a:cxn>
                <a:cxn ang="0">
                  <a:pos x="12" y="20"/>
                </a:cxn>
                <a:cxn ang="0">
                  <a:pos x="7" y="24"/>
                </a:cxn>
                <a:cxn ang="0">
                  <a:pos x="0" y="37"/>
                </a:cxn>
                <a:cxn ang="0">
                  <a:pos x="0" y="45"/>
                </a:cxn>
                <a:cxn ang="0">
                  <a:pos x="3" y="62"/>
                </a:cxn>
                <a:cxn ang="0">
                  <a:pos x="4" y="89"/>
                </a:cxn>
                <a:cxn ang="0">
                  <a:pos x="9" y="105"/>
                </a:cxn>
                <a:cxn ang="0">
                  <a:pos x="15" y="111"/>
                </a:cxn>
                <a:cxn ang="0">
                  <a:pos x="25" y="119"/>
                </a:cxn>
                <a:cxn ang="0">
                  <a:pos x="39" y="124"/>
                </a:cxn>
                <a:cxn ang="0">
                  <a:pos x="72" y="127"/>
                </a:cxn>
                <a:cxn ang="0">
                  <a:pos x="106" y="124"/>
                </a:cxn>
                <a:cxn ang="0">
                  <a:pos x="134" y="123"/>
                </a:cxn>
                <a:cxn ang="0">
                  <a:pos x="211" y="122"/>
                </a:cxn>
                <a:cxn ang="0">
                  <a:pos x="289" y="122"/>
                </a:cxn>
                <a:cxn ang="0">
                  <a:pos x="327" y="123"/>
                </a:cxn>
                <a:cxn ang="0">
                  <a:pos x="357" y="122"/>
                </a:cxn>
                <a:cxn ang="0">
                  <a:pos x="377" y="117"/>
                </a:cxn>
                <a:cxn ang="0">
                  <a:pos x="386" y="110"/>
                </a:cxn>
                <a:cxn ang="0">
                  <a:pos x="389" y="106"/>
                </a:cxn>
                <a:cxn ang="0">
                  <a:pos x="397" y="89"/>
                </a:cxn>
                <a:cxn ang="0">
                  <a:pos x="401" y="72"/>
                </a:cxn>
                <a:cxn ang="0">
                  <a:pos x="401" y="55"/>
                </a:cxn>
                <a:cxn ang="0">
                  <a:pos x="395" y="39"/>
                </a:cxn>
                <a:cxn ang="0">
                  <a:pos x="387" y="25"/>
                </a:cxn>
                <a:cxn ang="0">
                  <a:pos x="376" y="16"/>
                </a:cxn>
                <a:cxn ang="0">
                  <a:pos x="361" y="9"/>
                </a:cxn>
                <a:cxn ang="0">
                  <a:pos x="343" y="8"/>
                </a:cxn>
                <a:cxn ang="0">
                  <a:pos x="351" y="80"/>
                </a:cxn>
                <a:cxn ang="0">
                  <a:pos x="348" y="80"/>
                </a:cxn>
                <a:cxn ang="0">
                  <a:pos x="322" y="77"/>
                </a:cxn>
                <a:cxn ang="0">
                  <a:pos x="152" y="76"/>
                </a:cxn>
                <a:cxn ang="0">
                  <a:pos x="102" y="77"/>
                </a:cxn>
                <a:cxn ang="0">
                  <a:pos x="54" y="76"/>
                </a:cxn>
                <a:cxn ang="0">
                  <a:pos x="53" y="76"/>
                </a:cxn>
                <a:cxn ang="0">
                  <a:pos x="50" y="67"/>
                </a:cxn>
                <a:cxn ang="0">
                  <a:pos x="47" y="46"/>
                </a:cxn>
                <a:cxn ang="0">
                  <a:pos x="145" y="50"/>
                </a:cxn>
                <a:cxn ang="0">
                  <a:pos x="242" y="56"/>
                </a:cxn>
                <a:cxn ang="0">
                  <a:pos x="301" y="59"/>
                </a:cxn>
                <a:cxn ang="0">
                  <a:pos x="319" y="58"/>
                </a:cxn>
                <a:cxn ang="0">
                  <a:pos x="355" y="53"/>
                </a:cxn>
                <a:cxn ang="0">
                  <a:pos x="352" y="56"/>
                </a:cxn>
                <a:cxn ang="0">
                  <a:pos x="351" y="80"/>
                </a:cxn>
              </a:cxnLst>
              <a:rect l="0" t="0" r="r" b="b"/>
              <a:pathLst>
                <a:path w="401" h="127">
                  <a:moveTo>
                    <a:pt x="343" y="8"/>
                  </a:moveTo>
                  <a:lnTo>
                    <a:pt x="343" y="8"/>
                  </a:lnTo>
                  <a:lnTo>
                    <a:pt x="325" y="11"/>
                  </a:lnTo>
                  <a:lnTo>
                    <a:pt x="308" y="11"/>
                  </a:lnTo>
                  <a:lnTo>
                    <a:pt x="274" y="8"/>
                  </a:lnTo>
                  <a:lnTo>
                    <a:pt x="240" y="5"/>
                  </a:lnTo>
                  <a:lnTo>
                    <a:pt x="206" y="4"/>
                  </a:lnTo>
                  <a:lnTo>
                    <a:pt x="206" y="4"/>
                  </a:lnTo>
                  <a:lnTo>
                    <a:pt x="162" y="4"/>
                  </a:lnTo>
                  <a:lnTo>
                    <a:pt x="121" y="3"/>
                  </a:lnTo>
                  <a:lnTo>
                    <a:pt x="77" y="2"/>
                  </a:lnTo>
                  <a:lnTo>
                    <a:pt x="34" y="0"/>
                  </a:lnTo>
                  <a:lnTo>
                    <a:pt x="34" y="0"/>
                  </a:lnTo>
                  <a:lnTo>
                    <a:pt x="30" y="2"/>
                  </a:lnTo>
                  <a:lnTo>
                    <a:pt x="25" y="2"/>
                  </a:lnTo>
                  <a:lnTo>
                    <a:pt x="19" y="7"/>
                  </a:lnTo>
                  <a:lnTo>
                    <a:pt x="15" y="12"/>
                  </a:lnTo>
                  <a:lnTo>
                    <a:pt x="12" y="20"/>
                  </a:lnTo>
                  <a:lnTo>
                    <a:pt x="12" y="20"/>
                  </a:lnTo>
                  <a:lnTo>
                    <a:pt x="7" y="24"/>
                  </a:lnTo>
                  <a:lnTo>
                    <a:pt x="3" y="29"/>
                  </a:lnTo>
                  <a:lnTo>
                    <a:pt x="0" y="37"/>
                  </a:lnTo>
                  <a:lnTo>
                    <a:pt x="0" y="45"/>
                  </a:lnTo>
                  <a:lnTo>
                    <a:pt x="0" y="45"/>
                  </a:lnTo>
                  <a:lnTo>
                    <a:pt x="3" y="54"/>
                  </a:lnTo>
                  <a:lnTo>
                    <a:pt x="3" y="62"/>
                  </a:lnTo>
                  <a:lnTo>
                    <a:pt x="3" y="80"/>
                  </a:lnTo>
                  <a:lnTo>
                    <a:pt x="4" y="89"/>
                  </a:lnTo>
                  <a:lnTo>
                    <a:pt x="5" y="97"/>
                  </a:lnTo>
                  <a:lnTo>
                    <a:pt x="9" y="105"/>
                  </a:lnTo>
                  <a:lnTo>
                    <a:pt x="15" y="111"/>
                  </a:lnTo>
                  <a:lnTo>
                    <a:pt x="15" y="111"/>
                  </a:lnTo>
                  <a:lnTo>
                    <a:pt x="20" y="117"/>
                  </a:lnTo>
                  <a:lnTo>
                    <a:pt x="25" y="119"/>
                  </a:lnTo>
                  <a:lnTo>
                    <a:pt x="32" y="122"/>
                  </a:lnTo>
                  <a:lnTo>
                    <a:pt x="39" y="124"/>
                  </a:lnTo>
                  <a:lnTo>
                    <a:pt x="55" y="126"/>
                  </a:lnTo>
                  <a:lnTo>
                    <a:pt x="72" y="127"/>
                  </a:lnTo>
                  <a:lnTo>
                    <a:pt x="89" y="126"/>
                  </a:lnTo>
                  <a:lnTo>
                    <a:pt x="106" y="124"/>
                  </a:lnTo>
                  <a:lnTo>
                    <a:pt x="134" y="123"/>
                  </a:lnTo>
                  <a:lnTo>
                    <a:pt x="134" y="123"/>
                  </a:lnTo>
                  <a:lnTo>
                    <a:pt x="173" y="122"/>
                  </a:lnTo>
                  <a:lnTo>
                    <a:pt x="211" y="122"/>
                  </a:lnTo>
                  <a:lnTo>
                    <a:pt x="289" y="122"/>
                  </a:lnTo>
                  <a:lnTo>
                    <a:pt x="289" y="122"/>
                  </a:lnTo>
                  <a:lnTo>
                    <a:pt x="313" y="123"/>
                  </a:lnTo>
                  <a:lnTo>
                    <a:pt x="327" y="123"/>
                  </a:lnTo>
                  <a:lnTo>
                    <a:pt x="342" y="123"/>
                  </a:lnTo>
                  <a:lnTo>
                    <a:pt x="357" y="122"/>
                  </a:lnTo>
                  <a:lnTo>
                    <a:pt x="370" y="119"/>
                  </a:lnTo>
                  <a:lnTo>
                    <a:pt x="377" y="117"/>
                  </a:lnTo>
                  <a:lnTo>
                    <a:pt x="382" y="114"/>
                  </a:lnTo>
                  <a:lnTo>
                    <a:pt x="386" y="110"/>
                  </a:lnTo>
                  <a:lnTo>
                    <a:pt x="389" y="106"/>
                  </a:lnTo>
                  <a:lnTo>
                    <a:pt x="389" y="106"/>
                  </a:lnTo>
                  <a:lnTo>
                    <a:pt x="394" y="98"/>
                  </a:lnTo>
                  <a:lnTo>
                    <a:pt x="397" y="89"/>
                  </a:lnTo>
                  <a:lnTo>
                    <a:pt x="399" y="81"/>
                  </a:lnTo>
                  <a:lnTo>
                    <a:pt x="401" y="72"/>
                  </a:lnTo>
                  <a:lnTo>
                    <a:pt x="401" y="63"/>
                  </a:lnTo>
                  <a:lnTo>
                    <a:pt x="401" y="55"/>
                  </a:lnTo>
                  <a:lnTo>
                    <a:pt x="398" y="47"/>
                  </a:lnTo>
                  <a:lnTo>
                    <a:pt x="395" y="39"/>
                  </a:lnTo>
                  <a:lnTo>
                    <a:pt x="393" y="32"/>
                  </a:lnTo>
                  <a:lnTo>
                    <a:pt x="387" y="25"/>
                  </a:lnTo>
                  <a:lnTo>
                    <a:pt x="382" y="20"/>
                  </a:lnTo>
                  <a:lnTo>
                    <a:pt x="376" y="16"/>
                  </a:lnTo>
                  <a:lnTo>
                    <a:pt x="369" y="12"/>
                  </a:lnTo>
                  <a:lnTo>
                    <a:pt x="361" y="9"/>
                  </a:lnTo>
                  <a:lnTo>
                    <a:pt x="352" y="8"/>
                  </a:lnTo>
                  <a:lnTo>
                    <a:pt x="343" y="8"/>
                  </a:lnTo>
                  <a:lnTo>
                    <a:pt x="343" y="8"/>
                  </a:lnTo>
                  <a:close/>
                  <a:moveTo>
                    <a:pt x="351" y="80"/>
                  </a:moveTo>
                  <a:lnTo>
                    <a:pt x="351" y="80"/>
                  </a:lnTo>
                  <a:lnTo>
                    <a:pt x="348" y="80"/>
                  </a:lnTo>
                  <a:lnTo>
                    <a:pt x="343" y="79"/>
                  </a:lnTo>
                  <a:lnTo>
                    <a:pt x="322" y="77"/>
                  </a:lnTo>
                  <a:lnTo>
                    <a:pt x="258" y="76"/>
                  </a:lnTo>
                  <a:lnTo>
                    <a:pt x="152" y="76"/>
                  </a:lnTo>
                  <a:lnTo>
                    <a:pt x="152" y="76"/>
                  </a:lnTo>
                  <a:lnTo>
                    <a:pt x="102" y="77"/>
                  </a:lnTo>
                  <a:lnTo>
                    <a:pt x="79" y="77"/>
                  </a:lnTo>
                  <a:lnTo>
                    <a:pt x="54" y="76"/>
                  </a:lnTo>
                  <a:lnTo>
                    <a:pt x="54" y="76"/>
                  </a:lnTo>
                  <a:lnTo>
                    <a:pt x="53" y="76"/>
                  </a:lnTo>
                  <a:lnTo>
                    <a:pt x="51" y="73"/>
                  </a:lnTo>
                  <a:lnTo>
                    <a:pt x="50" y="67"/>
                  </a:lnTo>
                  <a:lnTo>
                    <a:pt x="47" y="46"/>
                  </a:lnTo>
                  <a:lnTo>
                    <a:pt x="47" y="46"/>
                  </a:lnTo>
                  <a:lnTo>
                    <a:pt x="96" y="47"/>
                  </a:lnTo>
                  <a:lnTo>
                    <a:pt x="145" y="50"/>
                  </a:lnTo>
                  <a:lnTo>
                    <a:pt x="242" y="56"/>
                  </a:lnTo>
                  <a:lnTo>
                    <a:pt x="242" y="56"/>
                  </a:lnTo>
                  <a:lnTo>
                    <a:pt x="281" y="59"/>
                  </a:lnTo>
                  <a:lnTo>
                    <a:pt x="301" y="59"/>
                  </a:lnTo>
                  <a:lnTo>
                    <a:pt x="319" y="58"/>
                  </a:lnTo>
                  <a:lnTo>
                    <a:pt x="319" y="58"/>
                  </a:lnTo>
                  <a:lnTo>
                    <a:pt x="355" y="53"/>
                  </a:lnTo>
                  <a:lnTo>
                    <a:pt x="355" y="53"/>
                  </a:lnTo>
                  <a:lnTo>
                    <a:pt x="353" y="54"/>
                  </a:lnTo>
                  <a:lnTo>
                    <a:pt x="352" y="56"/>
                  </a:lnTo>
                  <a:lnTo>
                    <a:pt x="351" y="66"/>
                  </a:lnTo>
                  <a:lnTo>
                    <a:pt x="351" y="80"/>
                  </a:lnTo>
                  <a:lnTo>
                    <a:pt x="351" y="8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3" name="Freeform 772">
              <a:extLst>
                <a:ext uri="{FF2B5EF4-FFF2-40B4-BE49-F238E27FC236}">
                  <a16:creationId xmlns:a16="http://schemas.microsoft.com/office/drawing/2014/main" id="{0F0DD0DA-FFDE-E47E-9220-BC475A166965}"/>
                </a:ext>
              </a:extLst>
            </p:cNvPr>
            <p:cNvSpPr/>
            <p:nvPr/>
          </p:nvSpPr>
          <p:spPr bwMode="auto">
            <a:xfrm>
              <a:off x="2127251" y="3201988"/>
              <a:ext cx="46038" cy="36513"/>
            </a:xfrm>
            <a:custGeom>
              <a:avLst/>
              <a:gdLst/>
              <a:ahLst/>
              <a:cxnLst>
                <a:cxn ang="0">
                  <a:pos x="115" y="47"/>
                </a:cxn>
                <a:cxn ang="0">
                  <a:pos x="115" y="47"/>
                </a:cxn>
                <a:cxn ang="0">
                  <a:pos x="113" y="35"/>
                </a:cxn>
                <a:cxn ang="0">
                  <a:pos x="111" y="24"/>
                </a:cxn>
                <a:cxn ang="0">
                  <a:pos x="111" y="24"/>
                </a:cxn>
                <a:cxn ang="0">
                  <a:pos x="111" y="19"/>
                </a:cxn>
                <a:cxn ang="0">
                  <a:pos x="109" y="15"/>
                </a:cxn>
                <a:cxn ang="0">
                  <a:pos x="107" y="11"/>
                </a:cxn>
                <a:cxn ang="0">
                  <a:pos x="104" y="7"/>
                </a:cxn>
                <a:cxn ang="0">
                  <a:pos x="102" y="5"/>
                </a:cxn>
                <a:cxn ang="0">
                  <a:pos x="98" y="4"/>
                </a:cxn>
                <a:cxn ang="0">
                  <a:pos x="92" y="2"/>
                </a:cxn>
                <a:cxn ang="0">
                  <a:pos x="88" y="1"/>
                </a:cxn>
                <a:cxn ang="0">
                  <a:pos x="88" y="1"/>
                </a:cxn>
                <a:cxn ang="0">
                  <a:pos x="61" y="2"/>
                </a:cxn>
                <a:cxn ang="0">
                  <a:pos x="61" y="2"/>
                </a:cxn>
                <a:cxn ang="0">
                  <a:pos x="60" y="2"/>
                </a:cxn>
                <a:cxn ang="0">
                  <a:pos x="60" y="2"/>
                </a:cxn>
                <a:cxn ang="0">
                  <a:pos x="56" y="1"/>
                </a:cxn>
                <a:cxn ang="0">
                  <a:pos x="49" y="1"/>
                </a:cxn>
                <a:cxn ang="0">
                  <a:pos x="39" y="1"/>
                </a:cxn>
                <a:cxn ang="0">
                  <a:pos x="39" y="1"/>
                </a:cxn>
                <a:cxn ang="0">
                  <a:pos x="30" y="0"/>
                </a:cxn>
                <a:cxn ang="0">
                  <a:pos x="22" y="1"/>
                </a:cxn>
                <a:cxn ang="0">
                  <a:pos x="18" y="4"/>
                </a:cxn>
                <a:cxn ang="0">
                  <a:pos x="14" y="5"/>
                </a:cxn>
                <a:cxn ang="0">
                  <a:pos x="10" y="9"/>
                </a:cxn>
                <a:cxn ang="0">
                  <a:pos x="7" y="13"/>
                </a:cxn>
                <a:cxn ang="0">
                  <a:pos x="7" y="13"/>
                </a:cxn>
                <a:cxn ang="0">
                  <a:pos x="3" y="23"/>
                </a:cxn>
                <a:cxn ang="0">
                  <a:pos x="1" y="34"/>
                </a:cxn>
                <a:cxn ang="0">
                  <a:pos x="0" y="44"/>
                </a:cxn>
                <a:cxn ang="0">
                  <a:pos x="0" y="56"/>
                </a:cxn>
                <a:cxn ang="0">
                  <a:pos x="0" y="56"/>
                </a:cxn>
                <a:cxn ang="0">
                  <a:pos x="1" y="61"/>
                </a:cxn>
                <a:cxn ang="0">
                  <a:pos x="2" y="65"/>
                </a:cxn>
                <a:cxn ang="0">
                  <a:pos x="5" y="69"/>
                </a:cxn>
                <a:cxn ang="0">
                  <a:pos x="7" y="73"/>
                </a:cxn>
                <a:cxn ang="0">
                  <a:pos x="7" y="73"/>
                </a:cxn>
                <a:cxn ang="0">
                  <a:pos x="10" y="77"/>
                </a:cxn>
                <a:cxn ang="0">
                  <a:pos x="13" y="81"/>
                </a:cxn>
                <a:cxn ang="0">
                  <a:pos x="19" y="85"/>
                </a:cxn>
                <a:cxn ang="0">
                  <a:pos x="27" y="89"/>
                </a:cxn>
                <a:cxn ang="0">
                  <a:pos x="36" y="90"/>
                </a:cxn>
                <a:cxn ang="0">
                  <a:pos x="36" y="90"/>
                </a:cxn>
                <a:cxn ang="0">
                  <a:pos x="73" y="91"/>
                </a:cxn>
                <a:cxn ang="0">
                  <a:pos x="73" y="91"/>
                </a:cxn>
                <a:cxn ang="0">
                  <a:pos x="82" y="91"/>
                </a:cxn>
                <a:cxn ang="0">
                  <a:pos x="91" y="89"/>
                </a:cxn>
                <a:cxn ang="0">
                  <a:pos x="100" y="86"/>
                </a:cxn>
                <a:cxn ang="0">
                  <a:pos x="108" y="81"/>
                </a:cxn>
                <a:cxn ang="0">
                  <a:pos x="108" y="81"/>
                </a:cxn>
                <a:cxn ang="0">
                  <a:pos x="111" y="77"/>
                </a:cxn>
                <a:cxn ang="0">
                  <a:pos x="112" y="73"/>
                </a:cxn>
                <a:cxn ang="0">
                  <a:pos x="115" y="65"/>
                </a:cxn>
                <a:cxn ang="0">
                  <a:pos x="115" y="56"/>
                </a:cxn>
                <a:cxn ang="0">
                  <a:pos x="115" y="47"/>
                </a:cxn>
                <a:cxn ang="0">
                  <a:pos x="115" y="47"/>
                </a:cxn>
              </a:cxnLst>
              <a:rect l="0" t="0" r="r" b="b"/>
              <a:pathLst>
                <a:path w="115" h="91">
                  <a:moveTo>
                    <a:pt x="115" y="47"/>
                  </a:moveTo>
                  <a:lnTo>
                    <a:pt x="115" y="47"/>
                  </a:lnTo>
                  <a:lnTo>
                    <a:pt x="113" y="35"/>
                  </a:lnTo>
                  <a:lnTo>
                    <a:pt x="111" y="24"/>
                  </a:lnTo>
                  <a:lnTo>
                    <a:pt x="111" y="24"/>
                  </a:lnTo>
                  <a:lnTo>
                    <a:pt x="111" y="19"/>
                  </a:lnTo>
                  <a:lnTo>
                    <a:pt x="109" y="15"/>
                  </a:lnTo>
                  <a:lnTo>
                    <a:pt x="107" y="11"/>
                  </a:lnTo>
                  <a:lnTo>
                    <a:pt x="104" y="7"/>
                  </a:lnTo>
                  <a:lnTo>
                    <a:pt x="102" y="5"/>
                  </a:lnTo>
                  <a:lnTo>
                    <a:pt x="98" y="4"/>
                  </a:lnTo>
                  <a:lnTo>
                    <a:pt x="92" y="2"/>
                  </a:lnTo>
                  <a:lnTo>
                    <a:pt x="88" y="1"/>
                  </a:lnTo>
                  <a:lnTo>
                    <a:pt x="88" y="1"/>
                  </a:lnTo>
                  <a:lnTo>
                    <a:pt x="61" y="2"/>
                  </a:lnTo>
                  <a:lnTo>
                    <a:pt x="61" y="2"/>
                  </a:lnTo>
                  <a:lnTo>
                    <a:pt x="60" y="2"/>
                  </a:lnTo>
                  <a:lnTo>
                    <a:pt x="60" y="2"/>
                  </a:lnTo>
                  <a:lnTo>
                    <a:pt x="56" y="1"/>
                  </a:lnTo>
                  <a:lnTo>
                    <a:pt x="49" y="1"/>
                  </a:lnTo>
                  <a:lnTo>
                    <a:pt x="39" y="1"/>
                  </a:lnTo>
                  <a:lnTo>
                    <a:pt x="39" y="1"/>
                  </a:lnTo>
                  <a:lnTo>
                    <a:pt x="30" y="0"/>
                  </a:lnTo>
                  <a:lnTo>
                    <a:pt x="22" y="1"/>
                  </a:lnTo>
                  <a:lnTo>
                    <a:pt x="18" y="4"/>
                  </a:lnTo>
                  <a:lnTo>
                    <a:pt x="14" y="5"/>
                  </a:lnTo>
                  <a:lnTo>
                    <a:pt x="10" y="9"/>
                  </a:lnTo>
                  <a:lnTo>
                    <a:pt x="7" y="13"/>
                  </a:lnTo>
                  <a:lnTo>
                    <a:pt x="7" y="13"/>
                  </a:lnTo>
                  <a:lnTo>
                    <a:pt x="3" y="23"/>
                  </a:lnTo>
                  <a:lnTo>
                    <a:pt x="1" y="34"/>
                  </a:lnTo>
                  <a:lnTo>
                    <a:pt x="0" y="44"/>
                  </a:lnTo>
                  <a:lnTo>
                    <a:pt x="0" y="56"/>
                  </a:lnTo>
                  <a:lnTo>
                    <a:pt x="0" y="56"/>
                  </a:lnTo>
                  <a:lnTo>
                    <a:pt x="1" y="61"/>
                  </a:lnTo>
                  <a:lnTo>
                    <a:pt x="2" y="65"/>
                  </a:lnTo>
                  <a:lnTo>
                    <a:pt x="5" y="69"/>
                  </a:lnTo>
                  <a:lnTo>
                    <a:pt x="7" y="73"/>
                  </a:lnTo>
                  <a:lnTo>
                    <a:pt x="7" y="73"/>
                  </a:lnTo>
                  <a:lnTo>
                    <a:pt x="10" y="77"/>
                  </a:lnTo>
                  <a:lnTo>
                    <a:pt x="13" y="81"/>
                  </a:lnTo>
                  <a:lnTo>
                    <a:pt x="19" y="85"/>
                  </a:lnTo>
                  <a:lnTo>
                    <a:pt x="27" y="89"/>
                  </a:lnTo>
                  <a:lnTo>
                    <a:pt x="36" y="90"/>
                  </a:lnTo>
                  <a:lnTo>
                    <a:pt x="36" y="90"/>
                  </a:lnTo>
                  <a:lnTo>
                    <a:pt x="73" y="91"/>
                  </a:lnTo>
                  <a:lnTo>
                    <a:pt x="73" y="91"/>
                  </a:lnTo>
                  <a:lnTo>
                    <a:pt x="82" y="91"/>
                  </a:lnTo>
                  <a:lnTo>
                    <a:pt x="91" y="89"/>
                  </a:lnTo>
                  <a:lnTo>
                    <a:pt x="100" y="86"/>
                  </a:lnTo>
                  <a:lnTo>
                    <a:pt x="108" y="81"/>
                  </a:lnTo>
                  <a:lnTo>
                    <a:pt x="108" y="81"/>
                  </a:lnTo>
                  <a:lnTo>
                    <a:pt x="111" y="77"/>
                  </a:lnTo>
                  <a:lnTo>
                    <a:pt x="112" y="73"/>
                  </a:lnTo>
                  <a:lnTo>
                    <a:pt x="115" y="65"/>
                  </a:lnTo>
                  <a:lnTo>
                    <a:pt x="115" y="56"/>
                  </a:lnTo>
                  <a:lnTo>
                    <a:pt x="115" y="47"/>
                  </a:lnTo>
                  <a:lnTo>
                    <a:pt x="115" y="4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4" name="Freeform 773">
              <a:extLst>
                <a:ext uri="{FF2B5EF4-FFF2-40B4-BE49-F238E27FC236}">
                  <a16:creationId xmlns:a16="http://schemas.microsoft.com/office/drawing/2014/main" id="{AF646693-4A0D-63CC-8240-5E2EF0923682}"/>
                </a:ext>
              </a:extLst>
            </p:cNvPr>
            <p:cNvSpPr/>
            <p:nvPr/>
          </p:nvSpPr>
          <p:spPr bwMode="auto">
            <a:xfrm>
              <a:off x="2127251" y="3267075"/>
              <a:ext cx="46038" cy="34925"/>
            </a:xfrm>
            <a:custGeom>
              <a:avLst/>
              <a:gdLst/>
              <a:ahLst/>
              <a:cxnLst>
                <a:cxn ang="0">
                  <a:pos x="115" y="47"/>
                </a:cxn>
                <a:cxn ang="0">
                  <a:pos x="115" y="47"/>
                </a:cxn>
                <a:cxn ang="0">
                  <a:pos x="113" y="34"/>
                </a:cxn>
                <a:cxn ang="0">
                  <a:pos x="111" y="24"/>
                </a:cxn>
                <a:cxn ang="0">
                  <a:pos x="111" y="24"/>
                </a:cxn>
                <a:cxn ang="0">
                  <a:pos x="111" y="20"/>
                </a:cxn>
                <a:cxn ang="0">
                  <a:pos x="109" y="14"/>
                </a:cxn>
                <a:cxn ang="0">
                  <a:pos x="107" y="11"/>
                </a:cxn>
                <a:cxn ang="0">
                  <a:pos x="104" y="8"/>
                </a:cxn>
                <a:cxn ang="0">
                  <a:pos x="102" y="5"/>
                </a:cxn>
                <a:cxn ang="0">
                  <a:pos x="98" y="3"/>
                </a:cxn>
                <a:cxn ang="0">
                  <a:pos x="92" y="1"/>
                </a:cxn>
                <a:cxn ang="0">
                  <a:pos x="88" y="1"/>
                </a:cxn>
                <a:cxn ang="0">
                  <a:pos x="88" y="1"/>
                </a:cxn>
                <a:cxn ang="0">
                  <a:pos x="61" y="1"/>
                </a:cxn>
                <a:cxn ang="0">
                  <a:pos x="61" y="1"/>
                </a:cxn>
                <a:cxn ang="0">
                  <a:pos x="60" y="1"/>
                </a:cxn>
                <a:cxn ang="0">
                  <a:pos x="60" y="1"/>
                </a:cxn>
                <a:cxn ang="0">
                  <a:pos x="56" y="0"/>
                </a:cxn>
                <a:cxn ang="0">
                  <a:pos x="49" y="0"/>
                </a:cxn>
                <a:cxn ang="0">
                  <a:pos x="39" y="1"/>
                </a:cxn>
                <a:cxn ang="0">
                  <a:pos x="39" y="1"/>
                </a:cxn>
                <a:cxn ang="0">
                  <a:pos x="30" y="0"/>
                </a:cxn>
                <a:cxn ang="0">
                  <a:pos x="22" y="1"/>
                </a:cxn>
                <a:cxn ang="0">
                  <a:pos x="18" y="3"/>
                </a:cxn>
                <a:cxn ang="0">
                  <a:pos x="14" y="5"/>
                </a:cxn>
                <a:cxn ang="0">
                  <a:pos x="10" y="8"/>
                </a:cxn>
                <a:cxn ang="0">
                  <a:pos x="7" y="12"/>
                </a:cxn>
                <a:cxn ang="0">
                  <a:pos x="7" y="12"/>
                </a:cxn>
                <a:cxn ang="0">
                  <a:pos x="3" y="22"/>
                </a:cxn>
                <a:cxn ang="0">
                  <a:pos x="1" y="33"/>
                </a:cxn>
                <a:cxn ang="0">
                  <a:pos x="0" y="45"/>
                </a:cxn>
                <a:cxn ang="0">
                  <a:pos x="0" y="55"/>
                </a:cxn>
                <a:cxn ang="0">
                  <a:pos x="0" y="55"/>
                </a:cxn>
                <a:cxn ang="0">
                  <a:pos x="1" y="60"/>
                </a:cxn>
                <a:cxn ang="0">
                  <a:pos x="2" y="65"/>
                </a:cxn>
                <a:cxn ang="0">
                  <a:pos x="5" y="69"/>
                </a:cxn>
                <a:cxn ang="0">
                  <a:pos x="7" y="72"/>
                </a:cxn>
                <a:cxn ang="0">
                  <a:pos x="7" y="72"/>
                </a:cxn>
                <a:cxn ang="0">
                  <a:pos x="10" y="76"/>
                </a:cxn>
                <a:cxn ang="0">
                  <a:pos x="13" y="80"/>
                </a:cxn>
                <a:cxn ang="0">
                  <a:pos x="19" y="85"/>
                </a:cxn>
                <a:cxn ang="0">
                  <a:pos x="27" y="88"/>
                </a:cxn>
                <a:cxn ang="0">
                  <a:pos x="36" y="89"/>
                </a:cxn>
                <a:cxn ang="0">
                  <a:pos x="36" y="89"/>
                </a:cxn>
                <a:cxn ang="0">
                  <a:pos x="73" y="90"/>
                </a:cxn>
                <a:cxn ang="0">
                  <a:pos x="73" y="90"/>
                </a:cxn>
                <a:cxn ang="0">
                  <a:pos x="82" y="90"/>
                </a:cxn>
                <a:cxn ang="0">
                  <a:pos x="91" y="89"/>
                </a:cxn>
                <a:cxn ang="0">
                  <a:pos x="100" y="85"/>
                </a:cxn>
                <a:cxn ang="0">
                  <a:pos x="108" y="80"/>
                </a:cxn>
                <a:cxn ang="0">
                  <a:pos x="108" y="80"/>
                </a:cxn>
                <a:cxn ang="0">
                  <a:pos x="111" y="76"/>
                </a:cxn>
                <a:cxn ang="0">
                  <a:pos x="112" y="72"/>
                </a:cxn>
                <a:cxn ang="0">
                  <a:pos x="115" y="64"/>
                </a:cxn>
                <a:cxn ang="0">
                  <a:pos x="115" y="55"/>
                </a:cxn>
                <a:cxn ang="0">
                  <a:pos x="115" y="47"/>
                </a:cxn>
                <a:cxn ang="0">
                  <a:pos x="115" y="47"/>
                </a:cxn>
              </a:cxnLst>
              <a:rect l="0" t="0" r="r" b="b"/>
              <a:pathLst>
                <a:path w="115" h="90">
                  <a:moveTo>
                    <a:pt x="115" y="47"/>
                  </a:moveTo>
                  <a:lnTo>
                    <a:pt x="115" y="47"/>
                  </a:lnTo>
                  <a:lnTo>
                    <a:pt x="113" y="34"/>
                  </a:lnTo>
                  <a:lnTo>
                    <a:pt x="111" y="24"/>
                  </a:lnTo>
                  <a:lnTo>
                    <a:pt x="111" y="24"/>
                  </a:lnTo>
                  <a:lnTo>
                    <a:pt x="111" y="20"/>
                  </a:lnTo>
                  <a:lnTo>
                    <a:pt x="109" y="14"/>
                  </a:lnTo>
                  <a:lnTo>
                    <a:pt x="107" y="11"/>
                  </a:lnTo>
                  <a:lnTo>
                    <a:pt x="104" y="8"/>
                  </a:lnTo>
                  <a:lnTo>
                    <a:pt x="102" y="5"/>
                  </a:lnTo>
                  <a:lnTo>
                    <a:pt x="98" y="3"/>
                  </a:lnTo>
                  <a:lnTo>
                    <a:pt x="92" y="1"/>
                  </a:lnTo>
                  <a:lnTo>
                    <a:pt x="88" y="1"/>
                  </a:lnTo>
                  <a:lnTo>
                    <a:pt x="88" y="1"/>
                  </a:lnTo>
                  <a:lnTo>
                    <a:pt x="61" y="1"/>
                  </a:lnTo>
                  <a:lnTo>
                    <a:pt x="61" y="1"/>
                  </a:lnTo>
                  <a:lnTo>
                    <a:pt x="60" y="1"/>
                  </a:lnTo>
                  <a:lnTo>
                    <a:pt x="60" y="1"/>
                  </a:lnTo>
                  <a:lnTo>
                    <a:pt x="56" y="0"/>
                  </a:lnTo>
                  <a:lnTo>
                    <a:pt x="49" y="0"/>
                  </a:lnTo>
                  <a:lnTo>
                    <a:pt x="39" y="1"/>
                  </a:lnTo>
                  <a:lnTo>
                    <a:pt x="39" y="1"/>
                  </a:lnTo>
                  <a:lnTo>
                    <a:pt x="30" y="0"/>
                  </a:lnTo>
                  <a:lnTo>
                    <a:pt x="22" y="1"/>
                  </a:lnTo>
                  <a:lnTo>
                    <a:pt x="18" y="3"/>
                  </a:lnTo>
                  <a:lnTo>
                    <a:pt x="14" y="5"/>
                  </a:lnTo>
                  <a:lnTo>
                    <a:pt x="10" y="8"/>
                  </a:lnTo>
                  <a:lnTo>
                    <a:pt x="7" y="12"/>
                  </a:lnTo>
                  <a:lnTo>
                    <a:pt x="7" y="12"/>
                  </a:lnTo>
                  <a:lnTo>
                    <a:pt x="3" y="22"/>
                  </a:lnTo>
                  <a:lnTo>
                    <a:pt x="1" y="33"/>
                  </a:lnTo>
                  <a:lnTo>
                    <a:pt x="0" y="45"/>
                  </a:lnTo>
                  <a:lnTo>
                    <a:pt x="0" y="55"/>
                  </a:lnTo>
                  <a:lnTo>
                    <a:pt x="0" y="55"/>
                  </a:lnTo>
                  <a:lnTo>
                    <a:pt x="1" y="60"/>
                  </a:lnTo>
                  <a:lnTo>
                    <a:pt x="2" y="65"/>
                  </a:lnTo>
                  <a:lnTo>
                    <a:pt x="5" y="69"/>
                  </a:lnTo>
                  <a:lnTo>
                    <a:pt x="7" y="72"/>
                  </a:lnTo>
                  <a:lnTo>
                    <a:pt x="7" y="72"/>
                  </a:lnTo>
                  <a:lnTo>
                    <a:pt x="10" y="76"/>
                  </a:lnTo>
                  <a:lnTo>
                    <a:pt x="13" y="80"/>
                  </a:lnTo>
                  <a:lnTo>
                    <a:pt x="19" y="85"/>
                  </a:lnTo>
                  <a:lnTo>
                    <a:pt x="27" y="88"/>
                  </a:lnTo>
                  <a:lnTo>
                    <a:pt x="36" y="89"/>
                  </a:lnTo>
                  <a:lnTo>
                    <a:pt x="36" y="89"/>
                  </a:lnTo>
                  <a:lnTo>
                    <a:pt x="73" y="90"/>
                  </a:lnTo>
                  <a:lnTo>
                    <a:pt x="73" y="90"/>
                  </a:lnTo>
                  <a:lnTo>
                    <a:pt x="82" y="90"/>
                  </a:lnTo>
                  <a:lnTo>
                    <a:pt x="91" y="89"/>
                  </a:lnTo>
                  <a:lnTo>
                    <a:pt x="100" y="85"/>
                  </a:lnTo>
                  <a:lnTo>
                    <a:pt x="108" y="80"/>
                  </a:lnTo>
                  <a:lnTo>
                    <a:pt x="108" y="80"/>
                  </a:lnTo>
                  <a:lnTo>
                    <a:pt x="111" y="76"/>
                  </a:lnTo>
                  <a:lnTo>
                    <a:pt x="112" y="72"/>
                  </a:lnTo>
                  <a:lnTo>
                    <a:pt x="115" y="64"/>
                  </a:lnTo>
                  <a:lnTo>
                    <a:pt x="115" y="55"/>
                  </a:lnTo>
                  <a:lnTo>
                    <a:pt x="115" y="47"/>
                  </a:lnTo>
                  <a:lnTo>
                    <a:pt x="115" y="4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5" name="Freeform 774">
              <a:extLst>
                <a:ext uri="{FF2B5EF4-FFF2-40B4-BE49-F238E27FC236}">
                  <a16:creationId xmlns:a16="http://schemas.microsoft.com/office/drawing/2014/main" id="{2802E359-E3A6-3A0D-4D32-60B4C9DBC24E}"/>
                </a:ext>
              </a:extLst>
            </p:cNvPr>
            <p:cNvSpPr/>
            <p:nvPr/>
          </p:nvSpPr>
          <p:spPr bwMode="auto">
            <a:xfrm>
              <a:off x="2127251" y="3330575"/>
              <a:ext cx="46038" cy="36513"/>
            </a:xfrm>
            <a:custGeom>
              <a:avLst/>
              <a:gdLst/>
              <a:ahLst/>
              <a:cxnLst>
                <a:cxn ang="0">
                  <a:pos x="115" y="47"/>
                </a:cxn>
                <a:cxn ang="0">
                  <a:pos x="115" y="47"/>
                </a:cxn>
                <a:cxn ang="0">
                  <a:pos x="113" y="36"/>
                </a:cxn>
                <a:cxn ang="0">
                  <a:pos x="111" y="24"/>
                </a:cxn>
                <a:cxn ang="0">
                  <a:pos x="111" y="24"/>
                </a:cxn>
                <a:cxn ang="0">
                  <a:pos x="111" y="20"/>
                </a:cxn>
                <a:cxn ang="0">
                  <a:pos x="109" y="16"/>
                </a:cxn>
                <a:cxn ang="0">
                  <a:pos x="107" y="12"/>
                </a:cxn>
                <a:cxn ang="0">
                  <a:pos x="104" y="8"/>
                </a:cxn>
                <a:cxn ang="0">
                  <a:pos x="102" y="5"/>
                </a:cxn>
                <a:cxn ang="0">
                  <a:pos x="98" y="3"/>
                </a:cxn>
                <a:cxn ang="0">
                  <a:pos x="92" y="2"/>
                </a:cxn>
                <a:cxn ang="0">
                  <a:pos x="88" y="2"/>
                </a:cxn>
                <a:cxn ang="0">
                  <a:pos x="88" y="2"/>
                </a:cxn>
                <a:cxn ang="0">
                  <a:pos x="61" y="3"/>
                </a:cxn>
                <a:cxn ang="0">
                  <a:pos x="61" y="3"/>
                </a:cxn>
                <a:cxn ang="0">
                  <a:pos x="60" y="3"/>
                </a:cxn>
                <a:cxn ang="0">
                  <a:pos x="60" y="3"/>
                </a:cxn>
                <a:cxn ang="0">
                  <a:pos x="56" y="2"/>
                </a:cxn>
                <a:cxn ang="0">
                  <a:pos x="49" y="2"/>
                </a:cxn>
                <a:cxn ang="0">
                  <a:pos x="39" y="2"/>
                </a:cxn>
                <a:cxn ang="0">
                  <a:pos x="39" y="2"/>
                </a:cxn>
                <a:cxn ang="0">
                  <a:pos x="30" y="0"/>
                </a:cxn>
                <a:cxn ang="0">
                  <a:pos x="22" y="2"/>
                </a:cxn>
                <a:cxn ang="0">
                  <a:pos x="18" y="3"/>
                </a:cxn>
                <a:cxn ang="0">
                  <a:pos x="14" y="5"/>
                </a:cxn>
                <a:cxn ang="0">
                  <a:pos x="10" y="9"/>
                </a:cxn>
                <a:cxn ang="0">
                  <a:pos x="7" y="13"/>
                </a:cxn>
                <a:cxn ang="0">
                  <a:pos x="7" y="13"/>
                </a:cxn>
                <a:cxn ang="0">
                  <a:pos x="3" y="22"/>
                </a:cxn>
                <a:cxn ang="0">
                  <a:pos x="1" y="34"/>
                </a:cxn>
                <a:cxn ang="0">
                  <a:pos x="0" y="45"/>
                </a:cxn>
                <a:cxn ang="0">
                  <a:pos x="0" y="57"/>
                </a:cxn>
                <a:cxn ang="0">
                  <a:pos x="0" y="57"/>
                </a:cxn>
                <a:cxn ang="0">
                  <a:pos x="1" y="62"/>
                </a:cxn>
                <a:cxn ang="0">
                  <a:pos x="2" y="66"/>
                </a:cxn>
                <a:cxn ang="0">
                  <a:pos x="5" y="70"/>
                </a:cxn>
                <a:cxn ang="0">
                  <a:pos x="7" y="74"/>
                </a:cxn>
                <a:cxn ang="0">
                  <a:pos x="7" y="74"/>
                </a:cxn>
                <a:cxn ang="0">
                  <a:pos x="10" y="77"/>
                </a:cxn>
                <a:cxn ang="0">
                  <a:pos x="13" y="80"/>
                </a:cxn>
                <a:cxn ang="0">
                  <a:pos x="19" y="85"/>
                </a:cxn>
                <a:cxn ang="0">
                  <a:pos x="27" y="89"/>
                </a:cxn>
                <a:cxn ang="0">
                  <a:pos x="36" y="91"/>
                </a:cxn>
                <a:cxn ang="0">
                  <a:pos x="36" y="91"/>
                </a:cxn>
                <a:cxn ang="0">
                  <a:pos x="73" y="92"/>
                </a:cxn>
                <a:cxn ang="0">
                  <a:pos x="73" y="92"/>
                </a:cxn>
                <a:cxn ang="0">
                  <a:pos x="82" y="92"/>
                </a:cxn>
                <a:cxn ang="0">
                  <a:pos x="91" y="89"/>
                </a:cxn>
                <a:cxn ang="0">
                  <a:pos x="100" y="85"/>
                </a:cxn>
                <a:cxn ang="0">
                  <a:pos x="108" y="80"/>
                </a:cxn>
                <a:cxn ang="0">
                  <a:pos x="108" y="80"/>
                </a:cxn>
                <a:cxn ang="0">
                  <a:pos x="111" y="77"/>
                </a:cxn>
                <a:cxn ang="0">
                  <a:pos x="112" y="74"/>
                </a:cxn>
                <a:cxn ang="0">
                  <a:pos x="115" y="64"/>
                </a:cxn>
                <a:cxn ang="0">
                  <a:pos x="115" y="57"/>
                </a:cxn>
                <a:cxn ang="0">
                  <a:pos x="115" y="47"/>
                </a:cxn>
                <a:cxn ang="0">
                  <a:pos x="115" y="47"/>
                </a:cxn>
              </a:cxnLst>
              <a:rect l="0" t="0" r="r" b="b"/>
              <a:pathLst>
                <a:path w="115" h="92">
                  <a:moveTo>
                    <a:pt x="115" y="47"/>
                  </a:moveTo>
                  <a:lnTo>
                    <a:pt x="115" y="47"/>
                  </a:lnTo>
                  <a:lnTo>
                    <a:pt x="113" y="36"/>
                  </a:lnTo>
                  <a:lnTo>
                    <a:pt x="111" y="24"/>
                  </a:lnTo>
                  <a:lnTo>
                    <a:pt x="111" y="24"/>
                  </a:lnTo>
                  <a:lnTo>
                    <a:pt x="111" y="20"/>
                  </a:lnTo>
                  <a:lnTo>
                    <a:pt x="109" y="16"/>
                  </a:lnTo>
                  <a:lnTo>
                    <a:pt x="107" y="12"/>
                  </a:lnTo>
                  <a:lnTo>
                    <a:pt x="104" y="8"/>
                  </a:lnTo>
                  <a:lnTo>
                    <a:pt x="102" y="5"/>
                  </a:lnTo>
                  <a:lnTo>
                    <a:pt x="98" y="3"/>
                  </a:lnTo>
                  <a:lnTo>
                    <a:pt x="92" y="2"/>
                  </a:lnTo>
                  <a:lnTo>
                    <a:pt x="88" y="2"/>
                  </a:lnTo>
                  <a:lnTo>
                    <a:pt x="88" y="2"/>
                  </a:lnTo>
                  <a:lnTo>
                    <a:pt x="61" y="3"/>
                  </a:lnTo>
                  <a:lnTo>
                    <a:pt x="61" y="3"/>
                  </a:lnTo>
                  <a:lnTo>
                    <a:pt x="60" y="3"/>
                  </a:lnTo>
                  <a:lnTo>
                    <a:pt x="60" y="3"/>
                  </a:lnTo>
                  <a:lnTo>
                    <a:pt x="56" y="2"/>
                  </a:lnTo>
                  <a:lnTo>
                    <a:pt x="49" y="2"/>
                  </a:lnTo>
                  <a:lnTo>
                    <a:pt x="39" y="2"/>
                  </a:lnTo>
                  <a:lnTo>
                    <a:pt x="39" y="2"/>
                  </a:lnTo>
                  <a:lnTo>
                    <a:pt x="30" y="0"/>
                  </a:lnTo>
                  <a:lnTo>
                    <a:pt x="22" y="2"/>
                  </a:lnTo>
                  <a:lnTo>
                    <a:pt x="18" y="3"/>
                  </a:lnTo>
                  <a:lnTo>
                    <a:pt x="14" y="5"/>
                  </a:lnTo>
                  <a:lnTo>
                    <a:pt x="10" y="9"/>
                  </a:lnTo>
                  <a:lnTo>
                    <a:pt x="7" y="13"/>
                  </a:lnTo>
                  <a:lnTo>
                    <a:pt x="7" y="13"/>
                  </a:lnTo>
                  <a:lnTo>
                    <a:pt x="3" y="22"/>
                  </a:lnTo>
                  <a:lnTo>
                    <a:pt x="1" y="34"/>
                  </a:lnTo>
                  <a:lnTo>
                    <a:pt x="0" y="45"/>
                  </a:lnTo>
                  <a:lnTo>
                    <a:pt x="0" y="57"/>
                  </a:lnTo>
                  <a:lnTo>
                    <a:pt x="0" y="57"/>
                  </a:lnTo>
                  <a:lnTo>
                    <a:pt x="1" y="62"/>
                  </a:lnTo>
                  <a:lnTo>
                    <a:pt x="2" y="66"/>
                  </a:lnTo>
                  <a:lnTo>
                    <a:pt x="5" y="70"/>
                  </a:lnTo>
                  <a:lnTo>
                    <a:pt x="7" y="74"/>
                  </a:lnTo>
                  <a:lnTo>
                    <a:pt x="7" y="74"/>
                  </a:lnTo>
                  <a:lnTo>
                    <a:pt x="10" y="77"/>
                  </a:lnTo>
                  <a:lnTo>
                    <a:pt x="13" y="80"/>
                  </a:lnTo>
                  <a:lnTo>
                    <a:pt x="19" y="85"/>
                  </a:lnTo>
                  <a:lnTo>
                    <a:pt x="27" y="89"/>
                  </a:lnTo>
                  <a:lnTo>
                    <a:pt x="36" y="91"/>
                  </a:lnTo>
                  <a:lnTo>
                    <a:pt x="36" y="91"/>
                  </a:lnTo>
                  <a:lnTo>
                    <a:pt x="73" y="92"/>
                  </a:lnTo>
                  <a:lnTo>
                    <a:pt x="73" y="92"/>
                  </a:lnTo>
                  <a:lnTo>
                    <a:pt x="82" y="92"/>
                  </a:lnTo>
                  <a:lnTo>
                    <a:pt x="91" y="89"/>
                  </a:lnTo>
                  <a:lnTo>
                    <a:pt x="100" y="85"/>
                  </a:lnTo>
                  <a:lnTo>
                    <a:pt x="108" y="80"/>
                  </a:lnTo>
                  <a:lnTo>
                    <a:pt x="108" y="80"/>
                  </a:lnTo>
                  <a:lnTo>
                    <a:pt x="111" y="77"/>
                  </a:lnTo>
                  <a:lnTo>
                    <a:pt x="112" y="74"/>
                  </a:lnTo>
                  <a:lnTo>
                    <a:pt x="115" y="64"/>
                  </a:lnTo>
                  <a:lnTo>
                    <a:pt x="115" y="57"/>
                  </a:lnTo>
                  <a:lnTo>
                    <a:pt x="115" y="47"/>
                  </a:lnTo>
                  <a:lnTo>
                    <a:pt x="115" y="4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6" name="Freeform 775">
              <a:extLst>
                <a:ext uri="{FF2B5EF4-FFF2-40B4-BE49-F238E27FC236}">
                  <a16:creationId xmlns:a16="http://schemas.microsoft.com/office/drawing/2014/main" id="{BC0BFE9A-CB26-4090-0A21-FC2E502B2582}"/>
                </a:ext>
              </a:extLst>
            </p:cNvPr>
            <p:cNvSpPr/>
            <p:nvPr/>
          </p:nvSpPr>
          <p:spPr bwMode="auto">
            <a:xfrm>
              <a:off x="2127251" y="3395663"/>
              <a:ext cx="46038" cy="36513"/>
            </a:xfrm>
            <a:custGeom>
              <a:avLst/>
              <a:gdLst/>
              <a:ahLst/>
              <a:cxnLst>
                <a:cxn ang="0">
                  <a:pos x="115" y="46"/>
                </a:cxn>
                <a:cxn ang="0">
                  <a:pos x="115" y="46"/>
                </a:cxn>
                <a:cxn ang="0">
                  <a:pos x="113" y="34"/>
                </a:cxn>
                <a:cxn ang="0">
                  <a:pos x="111" y="23"/>
                </a:cxn>
                <a:cxn ang="0">
                  <a:pos x="111" y="23"/>
                </a:cxn>
                <a:cxn ang="0">
                  <a:pos x="111" y="18"/>
                </a:cxn>
                <a:cxn ang="0">
                  <a:pos x="109" y="14"/>
                </a:cxn>
                <a:cxn ang="0">
                  <a:pos x="107" y="10"/>
                </a:cxn>
                <a:cxn ang="0">
                  <a:pos x="104" y="8"/>
                </a:cxn>
                <a:cxn ang="0">
                  <a:pos x="102" y="4"/>
                </a:cxn>
                <a:cxn ang="0">
                  <a:pos x="98" y="2"/>
                </a:cxn>
                <a:cxn ang="0">
                  <a:pos x="92" y="1"/>
                </a:cxn>
                <a:cxn ang="0">
                  <a:pos x="88" y="0"/>
                </a:cxn>
                <a:cxn ang="0">
                  <a:pos x="88" y="0"/>
                </a:cxn>
                <a:cxn ang="0">
                  <a:pos x="61" y="1"/>
                </a:cxn>
                <a:cxn ang="0">
                  <a:pos x="61" y="1"/>
                </a:cxn>
                <a:cxn ang="0">
                  <a:pos x="60" y="1"/>
                </a:cxn>
                <a:cxn ang="0">
                  <a:pos x="60" y="1"/>
                </a:cxn>
                <a:cxn ang="0">
                  <a:pos x="56" y="0"/>
                </a:cxn>
                <a:cxn ang="0">
                  <a:pos x="49" y="0"/>
                </a:cxn>
                <a:cxn ang="0">
                  <a:pos x="39" y="0"/>
                </a:cxn>
                <a:cxn ang="0">
                  <a:pos x="39" y="0"/>
                </a:cxn>
                <a:cxn ang="0">
                  <a:pos x="30" y="0"/>
                </a:cxn>
                <a:cxn ang="0">
                  <a:pos x="22" y="1"/>
                </a:cxn>
                <a:cxn ang="0">
                  <a:pos x="18" y="2"/>
                </a:cxn>
                <a:cxn ang="0">
                  <a:pos x="14" y="5"/>
                </a:cxn>
                <a:cxn ang="0">
                  <a:pos x="10" y="8"/>
                </a:cxn>
                <a:cxn ang="0">
                  <a:pos x="7" y="12"/>
                </a:cxn>
                <a:cxn ang="0">
                  <a:pos x="7" y="12"/>
                </a:cxn>
                <a:cxn ang="0">
                  <a:pos x="3" y="22"/>
                </a:cxn>
                <a:cxn ang="0">
                  <a:pos x="1" y="32"/>
                </a:cxn>
                <a:cxn ang="0">
                  <a:pos x="0" y="43"/>
                </a:cxn>
                <a:cxn ang="0">
                  <a:pos x="0" y="55"/>
                </a:cxn>
                <a:cxn ang="0">
                  <a:pos x="0" y="55"/>
                </a:cxn>
                <a:cxn ang="0">
                  <a:pos x="1" y="60"/>
                </a:cxn>
                <a:cxn ang="0">
                  <a:pos x="2" y="65"/>
                </a:cxn>
                <a:cxn ang="0">
                  <a:pos x="5" y="69"/>
                </a:cxn>
                <a:cxn ang="0">
                  <a:pos x="7" y="72"/>
                </a:cxn>
                <a:cxn ang="0">
                  <a:pos x="7" y="72"/>
                </a:cxn>
                <a:cxn ang="0">
                  <a:pos x="10" y="76"/>
                </a:cxn>
                <a:cxn ang="0">
                  <a:pos x="13" y="80"/>
                </a:cxn>
                <a:cxn ang="0">
                  <a:pos x="19" y="85"/>
                </a:cxn>
                <a:cxn ang="0">
                  <a:pos x="27" y="87"/>
                </a:cxn>
                <a:cxn ang="0">
                  <a:pos x="36" y="89"/>
                </a:cxn>
                <a:cxn ang="0">
                  <a:pos x="36" y="89"/>
                </a:cxn>
                <a:cxn ang="0">
                  <a:pos x="73" y="90"/>
                </a:cxn>
                <a:cxn ang="0">
                  <a:pos x="73" y="90"/>
                </a:cxn>
                <a:cxn ang="0">
                  <a:pos x="82" y="90"/>
                </a:cxn>
                <a:cxn ang="0">
                  <a:pos x="91" y="89"/>
                </a:cxn>
                <a:cxn ang="0">
                  <a:pos x="100" y="85"/>
                </a:cxn>
                <a:cxn ang="0">
                  <a:pos x="108" y="80"/>
                </a:cxn>
                <a:cxn ang="0">
                  <a:pos x="108" y="80"/>
                </a:cxn>
                <a:cxn ang="0">
                  <a:pos x="111" y="76"/>
                </a:cxn>
                <a:cxn ang="0">
                  <a:pos x="112" y="72"/>
                </a:cxn>
                <a:cxn ang="0">
                  <a:pos x="115" y="64"/>
                </a:cxn>
                <a:cxn ang="0">
                  <a:pos x="115" y="55"/>
                </a:cxn>
                <a:cxn ang="0">
                  <a:pos x="115" y="46"/>
                </a:cxn>
                <a:cxn ang="0">
                  <a:pos x="115" y="46"/>
                </a:cxn>
              </a:cxnLst>
              <a:rect l="0" t="0" r="r" b="b"/>
              <a:pathLst>
                <a:path w="115" h="90">
                  <a:moveTo>
                    <a:pt x="115" y="46"/>
                  </a:moveTo>
                  <a:lnTo>
                    <a:pt x="115" y="46"/>
                  </a:lnTo>
                  <a:lnTo>
                    <a:pt x="113" y="34"/>
                  </a:lnTo>
                  <a:lnTo>
                    <a:pt x="111" y="23"/>
                  </a:lnTo>
                  <a:lnTo>
                    <a:pt x="111" y="23"/>
                  </a:lnTo>
                  <a:lnTo>
                    <a:pt x="111" y="18"/>
                  </a:lnTo>
                  <a:lnTo>
                    <a:pt x="109" y="14"/>
                  </a:lnTo>
                  <a:lnTo>
                    <a:pt x="107" y="10"/>
                  </a:lnTo>
                  <a:lnTo>
                    <a:pt x="104" y="8"/>
                  </a:lnTo>
                  <a:lnTo>
                    <a:pt x="102" y="4"/>
                  </a:lnTo>
                  <a:lnTo>
                    <a:pt x="98" y="2"/>
                  </a:lnTo>
                  <a:lnTo>
                    <a:pt x="92" y="1"/>
                  </a:lnTo>
                  <a:lnTo>
                    <a:pt x="88" y="0"/>
                  </a:lnTo>
                  <a:lnTo>
                    <a:pt x="88" y="0"/>
                  </a:lnTo>
                  <a:lnTo>
                    <a:pt x="61" y="1"/>
                  </a:lnTo>
                  <a:lnTo>
                    <a:pt x="61" y="1"/>
                  </a:lnTo>
                  <a:lnTo>
                    <a:pt x="60" y="1"/>
                  </a:lnTo>
                  <a:lnTo>
                    <a:pt x="60" y="1"/>
                  </a:lnTo>
                  <a:lnTo>
                    <a:pt x="56" y="0"/>
                  </a:lnTo>
                  <a:lnTo>
                    <a:pt x="49" y="0"/>
                  </a:lnTo>
                  <a:lnTo>
                    <a:pt x="39" y="0"/>
                  </a:lnTo>
                  <a:lnTo>
                    <a:pt x="39" y="0"/>
                  </a:lnTo>
                  <a:lnTo>
                    <a:pt x="30" y="0"/>
                  </a:lnTo>
                  <a:lnTo>
                    <a:pt x="22" y="1"/>
                  </a:lnTo>
                  <a:lnTo>
                    <a:pt x="18" y="2"/>
                  </a:lnTo>
                  <a:lnTo>
                    <a:pt x="14" y="5"/>
                  </a:lnTo>
                  <a:lnTo>
                    <a:pt x="10" y="8"/>
                  </a:lnTo>
                  <a:lnTo>
                    <a:pt x="7" y="12"/>
                  </a:lnTo>
                  <a:lnTo>
                    <a:pt x="7" y="12"/>
                  </a:lnTo>
                  <a:lnTo>
                    <a:pt x="3" y="22"/>
                  </a:lnTo>
                  <a:lnTo>
                    <a:pt x="1" y="32"/>
                  </a:lnTo>
                  <a:lnTo>
                    <a:pt x="0" y="43"/>
                  </a:lnTo>
                  <a:lnTo>
                    <a:pt x="0" y="55"/>
                  </a:lnTo>
                  <a:lnTo>
                    <a:pt x="0" y="55"/>
                  </a:lnTo>
                  <a:lnTo>
                    <a:pt x="1" y="60"/>
                  </a:lnTo>
                  <a:lnTo>
                    <a:pt x="2" y="65"/>
                  </a:lnTo>
                  <a:lnTo>
                    <a:pt x="5" y="69"/>
                  </a:lnTo>
                  <a:lnTo>
                    <a:pt x="7" y="72"/>
                  </a:lnTo>
                  <a:lnTo>
                    <a:pt x="7" y="72"/>
                  </a:lnTo>
                  <a:lnTo>
                    <a:pt x="10" y="76"/>
                  </a:lnTo>
                  <a:lnTo>
                    <a:pt x="13" y="80"/>
                  </a:lnTo>
                  <a:lnTo>
                    <a:pt x="19" y="85"/>
                  </a:lnTo>
                  <a:lnTo>
                    <a:pt x="27" y="87"/>
                  </a:lnTo>
                  <a:lnTo>
                    <a:pt x="36" y="89"/>
                  </a:lnTo>
                  <a:lnTo>
                    <a:pt x="36" y="89"/>
                  </a:lnTo>
                  <a:lnTo>
                    <a:pt x="73" y="90"/>
                  </a:lnTo>
                  <a:lnTo>
                    <a:pt x="73" y="90"/>
                  </a:lnTo>
                  <a:lnTo>
                    <a:pt x="82" y="90"/>
                  </a:lnTo>
                  <a:lnTo>
                    <a:pt x="91" y="89"/>
                  </a:lnTo>
                  <a:lnTo>
                    <a:pt x="100" y="85"/>
                  </a:lnTo>
                  <a:lnTo>
                    <a:pt x="108" y="80"/>
                  </a:lnTo>
                  <a:lnTo>
                    <a:pt x="108" y="80"/>
                  </a:lnTo>
                  <a:lnTo>
                    <a:pt x="111" y="76"/>
                  </a:lnTo>
                  <a:lnTo>
                    <a:pt x="112" y="72"/>
                  </a:lnTo>
                  <a:lnTo>
                    <a:pt x="115" y="64"/>
                  </a:lnTo>
                  <a:lnTo>
                    <a:pt x="115" y="55"/>
                  </a:lnTo>
                  <a:lnTo>
                    <a:pt x="115" y="46"/>
                  </a:lnTo>
                  <a:lnTo>
                    <a:pt x="115" y="4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7" name="Freeform 776">
              <a:extLst>
                <a:ext uri="{FF2B5EF4-FFF2-40B4-BE49-F238E27FC236}">
                  <a16:creationId xmlns:a16="http://schemas.microsoft.com/office/drawing/2014/main" id="{436CE0C3-887D-756B-5800-37CFBBF9213C}"/>
                </a:ext>
              </a:extLst>
            </p:cNvPr>
            <p:cNvSpPr/>
            <p:nvPr/>
          </p:nvSpPr>
          <p:spPr bwMode="auto">
            <a:xfrm>
              <a:off x="2452688" y="3208338"/>
              <a:ext cx="46038" cy="36513"/>
            </a:xfrm>
            <a:custGeom>
              <a:avLst/>
              <a:gdLst/>
              <a:ahLst/>
              <a:cxnLst>
                <a:cxn ang="0">
                  <a:pos x="114" y="47"/>
                </a:cxn>
                <a:cxn ang="0">
                  <a:pos x="114" y="47"/>
                </a:cxn>
                <a:cxn ang="0">
                  <a:pos x="114" y="35"/>
                </a:cxn>
                <a:cxn ang="0">
                  <a:pos x="112" y="25"/>
                </a:cxn>
                <a:cxn ang="0">
                  <a:pos x="112" y="25"/>
                </a:cxn>
                <a:cxn ang="0">
                  <a:pos x="112" y="20"/>
                </a:cxn>
                <a:cxn ang="0">
                  <a:pos x="110" y="16"/>
                </a:cxn>
                <a:cxn ang="0">
                  <a:pos x="108" y="12"/>
                </a:cxn>
                <a:cxn ang="0">
                  <a:pos x="105" y="8"/>
                </a:cxn>
                <a:cxn ang="0">
                  <a:pos x="101" y="5"/>
                </a:cxn>
                <a:cxn ang="0">
                  <a:pos x="97" y="4"/>
                </a:cxn>
                <a:cxn ang="0">
                  <a:pos x="93" y="3"/>
                </a:cxn>
                <a:cxn ang="0">
                  <a:pos x="89" y="1"/>
                </a:cxn>
                <a:cxn ang="0">
                  <a:pos x="89" y="1"/>
                </a:cxn>
                <a:cxn ang="0">
                  <a:pos x="62" y="3"/>
                </a:cxn>
                <a:cxn ang="0">
                  <a:pos x="62" y="3"/>
                </a:cxn>
                <a:cxn ang="0">
                  <a:pos x="61" y="3"/>
                </a:cxn>
                <a:cxn ang="0">
                  <a:pos x="61" y="3"/>
                </a:cxn>
                <a:cxn ang="0">
                  <a:pos x="55" y="1"/>
                </a:cxn>
                <a:cxn ang="0">
                  <a:pos x="50" y="1"/>
                </a:cxn>
                <a:cxn ang="0">
                  <a:pos x="40" y="1"/>
                </a:cxn>
                <a:cxn ang="0">
                  <a:pos x="40" y="1"/>
                </a:cxn>
                <a:cxn ang="0">
                  <a:pos x="30" y="0"/>
                </a:cxn>
                <a:cxn ang="0">
                  <a:pos x="21" y="1"/>
                </a:cxn>
                <a:cxn ang="0">
                  <a:pos x="17" y="4"/>
                </a:cxn>
                <a:cxn ang="0">
                  <a:pos x="15" y="5"/>
                </a:cxn>
                <a:cxn ang="0">
                  <a:pos x="11" y="9"/>
                </a:cxn>
                <a:cxn ang="0">
                  <a:pos x="8" y="13"/>
                </a:cxn>
                <a:cxn ang="0">
                  <a:pos x="8" y="13"/>
                </a:cxn>
                <a:cxn ang="0">
                  <a:pos x="3" y="23"/>
                </a:cxn>
                <a:cxn ang="0">
                  <a:pos x="2" y="34"/>
                </a:cxn>
                <a:cxn ang="0">
                  <a:pos x="0" y="44"/>
                </a:cxn>
                <a:cxn ang="0">
                  <a:pos x="0" y="56"/>
                </a:cxn>
                <a:cxn ang="0">
                  <a:pos x="0" y="56"/>
                </a:cxn>
                <a:cxn ang="0">
                  <a:pos x="0" y="61"/>
                </a:cxn>
                <a:cxn ang="0">
                  <a:pos x="3" y="65"/>
                </a:cxn>
                <a:cxn ang="0">
                  <a:pos x="4" y="69"/>
                </a:cxn>
                <a:cxn ang="0">
                  <a:pos x="8" y="73"/>
                </a:cxn>
                <a:cxn ang="0">
                  <a:pos x="8" y="73"/>
                </a:cxn>
                <a:cxn ang="0">
                  <a:pos x="10" y="77"/>
                </a:cxn>
                <a:cxn ang="0">
                  <a:pos x="12" y="81"/>
                </a:cxn>
                <a:cxn ang="0">
                  <a:pos x="20" y="86"/>
                </a:cxn>
                <a:cxn ang="0">
                  <a:pos x="28" y="89"/>
                </a:cxn>
                <a:cxn ang="0">
                  <a:pos x="37" y="90"/>
                </a:cxn>
                <a:cxn ang="0">
                  <a:pos x="37" y="90"/>
                </a:cxn>
                <a:cxn ang="0">
                  <a:pos x="74" y="91"/>
                </a:cxn>
                <a:cxn ang="0">
                  <a:pos x="74" y="91"/>
                </a:cxn>
                <a:cxn ang="0">
                  <a:pos x="83" y="91"/>
                </a:cxn>
                <a:cxn ang="0">
                  <a:pos x="92" y="89"/>
                </a:cxn>
                <a:cxn ang="0">
                  <a:pos x="101" y="86"/>
                </a:cxn>
                <a:cxn ang="0">
                  <a:pos x="108" y="81"/>
                </a:cxn>
                <a:cxn ang="0">
                  <a:pos x="108" y="81"/>
                </a:cxn>
                <a:cxn ang="0">
                  <a:pos x="110" y="77"/>
                </a:cxn>
                <a:cxn ang="0">
                  <a:pos x="113" y="73"/>
                </a:cxn>
                <a:cxn ang="0">
                  <a:pos x="114" y="65"/>
                </a:cxn>
                <a:cxn ang="0">
                  <a:pos x="114" y="56"/>
                </a:cxn>
                <a:cxn ang="0">
                  <a:pos x="114" y="47"/>
                </a:cxn>
                <a:cxn ang="0">
                  <a:pos x="114" y="47"/>
                </a:cxn>
              </a:cxnLst>
              <a:rect l="0" t="0" r="r" b="b"/>
              <a:pathLst>
                <a:path w="114" h="91">
                  <a:moveTo>
                    <a:pt x="114" y="47"/>
                  </a:moveTo>
                  <a:lnTo>
                    <a:pt x="114" y="47"/>
                  </a:lnTo>
                  <a:lnTo>
                    <a:pt x="114" y="35"/>
                  </a:lnTo>
                  <a:lnTo>
                    <a:pt x="112" y="25"/>
                  </a:lnTo>
                  <a:lnTo>
                    <a:pt x="112" y="25"/>
                  </a:lnTo>
                  <a:lnTo>
                    <a:pt x="112" y="20"/>
                  </a:lnTo>
                  <a:lnTo>
                    <a:pt x="110" y="16"/>
                  </a:lnTo>
                  <a:lnTo>
                    <a:pt x="108" y="12"/>
                  </a:lnTo>
                  <a:lnTo>
                    <a:pt x="105" y="8"/>
                  </a:lnTo>
                  <a:lnTo>
                    <a:pt x="101" y="5"/>
                  </a:lnTo>
                  <a:lnTo>
                    <a:pt x="97" y="4"/>
                  </a:lnTo>
                  <a:lnTo>
                    <a:pt x="93" y="3"/>
                  </a:lnTo>
                  <a:lnTo>
                    <a:pt x="89" y="1"/>
                  </a:lnTo>
                  <a:lnTo>
                    <a:pt x="89" y="1"/>
                  </a:lnTo>
                  <a:lnTo>
                    <a:pt x="62" y="3"/>
                  </a:lnTo>
                  <a:lnTo>
                    <a:pt x="62" y="3"/>
                  </a:lnTo>
                  <a:lnTo>
                    <a:pt x="61" y="3"/>
                  </a:lnTo>
                  <a:lnTo>
                    <a:pt x="61" y="3"/>
                  </a:lnTo>
                  <a:lnTo>
                    <a:pt x="55" y="1"/>
                  </a:lnTo>
                  <a:lnTo>
                    <a:pt x="50" y="1"/>
                  </a:lnTo>
                  <a:lnTo>
                    <a:pt x="40" y="1"/>
                  </a:lnTo>
                  <a:lnTo>
                    <a:pt x="40" y="1"/>
                  </a:lnTo>
                  <a:lnTo>
                    <a:pt x="30" y="0"/>
                  </a:lnTo>
                  <a:lnTo>
                    <a:pt x="21" y="1"/>
                  </a:lnTo>
                  <a:lnTo>
                    <a:pt x="17" y="4"/>
                  </a:lnTo>
                  <a:lnTo>
                    <a:pt x="15" y="5"/>
                  </a:lnTo>
                  <a:lnTo>
                    <a:pt x="11" y="9"/>
                  </a:lnTo>
                  <a:lnTo>
                    <a:pt x="8" y="13"/>
                  </a:lnTo>
                  <a:lnTo>
                    <a:pt x="8" y="13"/>
                  </a:lnTo>
                  <a:lnTo>
                    <a:pt x="3" y="23"/>
                  </a:lnTo>
                  <a:lnTo>
                    <a:pt x="2" y="34"/>
                  </a:lnTo>
                  <a:lnTo>
                    <a:pt x="0" y="44"/>
                  </a:lnTo>
                  <a:lnTo>
                    <a:pt x="0" y="56"/>
                  </a:lnTo>
                  <a:lnTo>
                    <a:pt x="0" y="56"/>
                  </a:lnTo>
                  <a:lnTo>
                    <a:pt x="0" y="61"/>
                  </a:lnTo>
                  <a:lnTo>
                    <a:pt x="3" y="65"/>
                  </a:lnTo>
                  <a:lnTo>
                    <a:pt x="4" y="69"/>
                  </a:lnTo>
                  <a:lnTo>
                    <a:pt x="8" y="73"/>
                  </a:lnTo>
                  <a:lnTo>
                    <a:pt x="8" y="73"/>
                  </a:lnTo>
                  <a:lnTo>
                    <a:pt x="10" y="77"/>
                  </a:lnTo>
                  <a:lnTo>
                    <a:pt x="12" y="81"/>
                  </a:lnTo>
                  <a:lnTo>
                    <a:pt x="20" y="86"/>
                  </a:lnTo>
                  <a:lnTo>
                    <a:pt x="28" y="89"/>
                  </a:lnTo>
                  <a:lnTo>
                    <a:pt x="37" y="90"/>
                  </a:lnTo>
                  <a:lnTo>
                    <a:pt x="37" y="90"/>
                  </a:lnTo>
                  <a:lnTo>
                    <a:pt x="74" y="91"/>
                  </a:lnTo>
                  <a:lnTo>
                    <a:pt x="74" y="91"/>
                  </a:lnTo>
                  <a:lnTo>
                    <a:pt x="83" y="91"/>
                  </a:lnTo>
                  <a:lnTo>
                    <a:pt x="92" y="89"/>
                  </a:lnTo>
                  <a:lnTo>
                    <a:pt x="101" y="86"/>
                  </a:lnTo>
                  <a:lnTo>
                    <a:pt x="108" y="81"/>
                  </a:lnTo>
                  <a:lnTo>
                    <a:pt x="108" y="81"/>
                  </a:lnTo>
                  <a:lnTo>
                    <a:pt x="110" y="77"/>
                  </a:lnTo>
                  <a:lnTo>
                    <a:pt x="113" y="73"/>
                  </a:lnTo>
                  <a:lnTo>
                    <a:pt x="114" y="65"/>
                  </a:lnTo>
                  <a:lnTo>
                    <a:pt x="114" y="56"/>
                  </a:lnTo>
                  <a:lnTo>
                    <a:pt x="114" y="47"/>
                  </a:lnTo>
                  <a:lnTo>
                    <a:pt x="114" y="4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8" name="Freeform 777">
              <a:extLst>
                <a:ext uri="{FF2B5EF4-FFF2-40B4-BE49-F238E27FC236}">
                  <a16:creationId xmlns:a16="http://schemas.microsoft.com/office/drawing/2014/main" id="{C693B2F2-E1BB-030D-5D9F-D4CB6ABEFE2D}"/>
                </a:ext>
              </a:extLst>
            </p:cNvPr>
            <p:cNvSpPr/>
            <p:nvPr/>
          </p:nvSpPr>
          <p:spPr bwMode="auto">
            <a:xfrm>
              <a:off x="2452688" y="3273425"/>
              <a:ext cx="46038" cy="36513"/>
            </a:xfrm>
            <a:custGeom>
              <a:avLst/>
              <a:gdLst/>
              <a:ahLst/>
              <a:cxnLst>
                <a:cxn ang="0">
                  <a:pos x="114" y="47"/>
                </a:cxn>
                <a:cxn ang="0">
                  <a:pos x="114" y="47"/>
                </a:cxn>
                <a:cxn ang="0">
                  <a:pos x="114" y="34"/>
                </a:cxn>
                <a:cxn ang="0">
                  <a:pos x="112" y="24"/>
                </a:cxn>
                <a:cxn ang="0">
                  <a:pos x="112" y="24"/>
                </a:cxn>
                <a:cxn ang="0">
                  <a:pos x="112" y="20"/>
                </a:cxn>
                <a:cxn ang="0">
                  <a:pos x="110" y="15"/>
                </a:cxn>
                <a:cxn ang="0">
                  <a:pos x="108" y="11"/>
                </a:cxn>
                <a:cxn ang="0">
                  <a:pos x="105" y="8"/>
                </a:cxn>
                <a:cxn ang="0">
                  <a:pos x="101" y="6"/>
                </a:cxn>
                <a:cxn ang="0">
                  <a:pos x="97" y="3"/>
                </a:cxn>
                <a:cxn ang="0">
                  <a:pos x="93" y="2"/>
                </a:cxn>
                <a:cxn ang="0">
                  <a:pos x="89" y="2"/>
                </a:cxn>
                <a:cxn ang="0">
                  <a:pos x="89" y="2"/>
                </a:cxn>
                <a:cxn ang="0">
                  <a:pos x="62" y="2"/>
                </a:cxn>
                <a:cxn ang="0">
                  <a:pos x="62" y="2"/>
                </a:cxn>
                <a:cxn ang="0">
                  <a:pos x="61" y="2"/>
                </a:cxn>
                <a:cxn ang="0">
                  <a:pos x="61" y="2"/>
                </a:cxn>
                <a:cxn ang="0">
                  <a:pos x="55" y="0"/>
                </a:cxn>
                <a:cxn ang="0">
                  <a:pos x="50" y="0"/>
                </a:cxn>
                <a:cxn ang="0">
                  <a:pos x="40" y="2"/>
                </a:cxn>
                <a:cxn ang="0">
                  <a:pos x="40" y="2"/>
                </a:cxn>
                <a:cxn ang="0">
                  <a:pos x="30" y="0"/>
                </a:cxn>
                <a:cxn ang="0">
                  <a:pos x="21" y="2"/>
                </a:cxn>
                <a:cxn ang="0">
                  <a:pos x="17" y="3"/>
                </a:cxn>
                <a:cxn ang="0">
                  <a:pos x="15" y="6"/>
                </a:cxn>
                <a:cxn ang="0">
                  <a:pos x="11" y="8"/>
                </a:cxn>
                <a:cxn ang="0">
                  <a:pos x="8" y="12"/>
                </a:cxn>
                <a:cxn ang="0">
                  <a:pos x="8" y="12"/>
                </a:cxn>
                <a:cxn ang="0">
                  <a:pos x="3" y="23"/>
                </a:cxn>
                <a:cxn ang="0">
                  <a:pos x="2" y="33"/>
                </a:cxn>
                <a:cxn ang="0">
                  <a:pos x="0" y="45"/>
                </a:cxn>
                <a:cxn ang="0">
                  <a:pos x="0" y="55"/>
                </a:cxn>
                <a:cxn ang="0">
                  <a:pos x="0" y="55"/>
                </a:cxn>
                <a:cxn ang="0">
                  <a:pos x="0" y="61"/>
                </a:cxn>
                <a:cxn ang="0">
                  <a:pos x="3" y="66"/>
                </a:cxn>
                <a:cxn ang="0">
                  <a:pos x="4" y="70"/>
                </a:cxn>
                <a:cxn ang="0">
                  <a:pos x="8" y="72"/>
                </a:cxn>
                <a:cxn ang="0">
                  <a:pos x="8" y="72"/>
                </a:cxn>
                <a:cxn ang="0">
                  <a:pos x="10" y="76"/>
                </a:cxn>
                <a:cxn ang="0">
                  <a:pos x="12" y="80"/>
                </a:cxn>
                <a:cxn ang="0">
                  <a:pos x="20" y="85"/>
                </a:cxn>
                <a:cxn ang="0">
                  <a:pos x="28" y="88"/>
                </a:cxn>
                <a:cxn ang="0">
                  <a:pos x="37" y="89"/>
                </a:cxn>
                <a:cxn ang="0">
                  <a:pos x="37" y="89"/>
                </a:cxn>
                <a:cxn ang="0">
                  <a:pos x="74" y="91"/>
                </a:cxn>
                <a:cxn ang="0">
                  <a:pos x="74" y="91"/>
                </a:cxn>
                <a:cxn ang="0">
                  <a:pos x="83" y="91"/>
                </a:cxn>
                <a:cxn ang="0">
                  <a:pos x="92" y="89"/>
                </a:cxn>
                <a:cxn ang="0">
                  <a:pos x="101" y="85"/>
                </a:cxn>
                <a:cxn ang="0">
                  <a:pos x="108" y="80"/>
                </a:cxn>
                <a:cxn ang="0">
                  <a:pos x="108" y="80"/>
                </a:cxn>
                <a:cxn ang="0">
                  <a:pos x="110" y="76"/>
                </a:cxn>
                <a:cxn ang="0">
                  <a:pos x="113" y="72"/>
                </a:cxn>
                <a:cxn ang="0">
                  <a:pos x="114" y="64"/>
                </a:cxn>
                <a:cxn ang="0">
                  <a:pos x="114" y="55"/>
                </a:cxn>
                <a:cxn ang="0">
                  <a:pos x="114" y="47"/>
                </a:cxn>
                <a:cxn ang="0">
                  <a:pos x="114" y="47"/>
                </a:cxn>
              </a:cxnLst>
              <a:rect l="0" t="0" r="r" b="b"/>
              <a:pathLst>
                <a:path w="114" h="91">
                  <a:moveTo>
                    <a:pt x="114" y="47"/>
                  </a:moveTo>
                  <a:lnTo>
                    <a:pt x="114" y="47"/>
                  </a:lnTo>
                  <a:lnTo>
                    <a:pt x="114" y="34"/>
                  </a:lnTo>
                  <a:lnTo>
                    <a:pt x="112" y="24"/>
                  </a:lnTo>
                  <a:lnTo>
                    <a:pt x="112" y="24"/>
                  </a:lnTo>
                  <a:lnTo>
                    <a:pt x="112" y="20"/>
                  </a:lnTo>
                  <a:lnTo>
                    <a:pt x="110" y="15"/>
                  </a:lnTo>
                  <a:lnTo>
                    <a:pt x="108" y="11"/>
                  </a:lnTo>
                  <a:lnTo>
                    <a:pt x="105" y="8"/>
                  </a:lnTo>
                  <a:lnTo>
                    <a:pt x="101" y="6"/>
                  </a:lnTo>
                  <a:lnTo>
                    <a:pt x="97" y="3"/>
                  </a:lnTo>
                  <a:lnTo>
                    <a:pt x="93" y="2"/>
                  </a:lnTo>
                  <a:lnTo>
                    <a:pt x="89" y="2"/>
                  </a:lnTo>
                  <a:lnTo>
                    <a:pt x="89" y="2"/>
                  </a:lnTo>
                  <a:lnTo>
                    <a:pt x="62" y="2"/>
                  </a:lnTo>
                  <a:lnTo>
                    <a:pt x="62" y="2"/>
                  </a:lnTo>
                  <a:lnTo>
                    <a:pt x="61" y="2"/>
                  </a:lnTo>
                  <a:lnTo>
                    <a:pt x="61" y="2"/>
                  </a:lnTo>
                  <a:lnTo>
                    <a:pt x="55" y="0"/>
                  </a:lnTo>
                  <a:lnTo>
                    <a:pt x="50" y="0"/>
                  </a:lnTo>
                  <a:lnTo>
                    <a:pt x="40" y="2"/>
                  </a:lnTo>
                  <a:lnTo>
                    <a:pt x="40" y="2"/>
                  </a:lnTo>
                  <a:lnTo>
                    <a:pt x="30" y="0"/>
                  </a:lnTo>
                  <a:lnTo>
                    <a:pt x="21" y="2"/>
                  </a:lnTo>
                  <a:lnTo>
                    <a:pt x="17" y="3"/>
                  </a:lnTo>
                  <a:lnTo>
                    <a:pt x="15" y="6"/>
                  </a:lnTo>
                  <a:lnTo>
                    <a:pt x="11" y="8"/>
                  </a:lnTo>
                  <a:lnTo>
                    <a:pt x="8" y="12"/>
                  </a:lnTo>
                  <a:lnTo>
                    <a:pt x="8" y="12"/>
                  </a:lnTo>
                  <a:lnTo>
                    <a:pt x="3" y="23"/>
                  </a:lnTo>
                  <a:lnTo>
                    <a:pt x="2" y="33"/>
                  </a:lnTo>
                  <a:lnTo>
                    <a:pt x="0" y="45"/>
                  </a:lnTo>
                  <a:lnTo>
                    <a:pt x="0" y="55"/>
                  </a:lnTo>
                  <a:lnTo>
                    <a:pt x="0" y="55"/>
                  </a:lnTo>
                  <a:lnTo>
                    <a:pt x="0" y="61"/>
                  </a:lnTo>
                  <a:lnTo>
                    <a:pt x="3" y="66"/>
                  </a:lnTo>
                  <a:lnTo>
                    <a:pt x="4" y="70"/>
                  </a:lnTo>
                  <a:lnTo>
                    <a:pt x="8" y="72"/>
                  </a:lnTo>
                  <a:lnTo>
                    <a:pt x="8" y="72"/>
                  </a:lnTo>
                  <a:lnTo>
                    <a:pt x="10" y="76"/>
                  </a:lnTo>
                  <a:lnTo>
                    <a:pt x="12" y="80"/>
                  </a:lnTo>
                  <a:lnTo>
                    <a:pt x="20" y="85"/>
                  </a:lnTo>
                  <a:lnTo>
                    <a:pt x="28" y="88"/>
                  </a:lnTo>
                  <a:lnTo>
                    <a:pt x="37" y="89"/>
                  </a:lnTo>
                  <a:lnTo>
                    <a:pt x="37" y="89"/>
                  </a:lnTo>
                  <a:lnTo>
                    <a:pt x="74" y="91"/>
                  </a:lnTo>
                  <a:lnTo>
                    <a:pt x="74" y="91"/>
                  </a:lnTo>
                  <a:lnTo>
                    <a:pt x="83" y="91"/>
                  </a:lnTo>
                  <a:lnTo>
                    <a:pt x="92" y="89"/>
                  </a:lnTo>
                  <a:lnTo>
                    <a:pt x="101" y="85"/>
                  </a:lnTo>
                  <a:lnTo>
                    <a:pt x="108" y="80"/>
                  </a:lnTo>
                  <a:lnTo>
                    <a:pt x="108" y="80"/>
                  </a:lnTo>
                  <a:lnTo>
                    <a:pt x="110" y="76"/>
                  </a:lnTo>
                  <a:lnTo>
                    <a:pt x="113" y="72"/>
                  </a:lnTo>
                  <a:lnTo>
                    <a:pt x="114" y="64"/>
                  </a:lnTo>
                  <a:lnTo>
                    <a:pt x="114" y="55"/>
                  </a:lnTo>
                  <a:lnTo>
                    <a:pt x="114" y="47"/>
                  </a:lnTo>
                  <a:lnTo>
                    <a:pt x="114" y="4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199" name="Freeform 778">
              <a:extLst>
                <a:ext uri="{FF2B5EF4-FFF2-40B4-BE49-F238E27FC236}">
                  <a16:creationId xmlns:a16="http://schemas.microsoft.com/office/drawing/2014/main" id="{9963A1BB-F0B9-DC28-DD59-7C0ACE60A50F}"/>
                </a:ext>
              </a:extLst>
            </p:cNvPr>
            <p:cNvSpPr/>
            <p:nvPr/>
          </p:nvSpPr>
          <p:spPr bwMode="auto">
            <a:xfrm>
              <a:off x="2452688" y="3338513"/>
              <a:ext cx="46038" cy="36513"/>
            </a:xfrm>
            <a:custGeom>
              <a:avLst/>
              <a:gdLst/>
              <a:ahLst/>
              <a:cxnLst>
                <a:cxn ang="0">
                  <a:pos x="114" y="47"/>
                </a:cxn>
                <a:cxn ang="0">
                  <a:pos x="114" y="47"/>
                </a:cxn>
                <a:cxn ang="0">
                  <a:pos x="114" y="35"/>
                </a:cxn>
                <a:cxn ang="0">
                  <a:pos x="112" y="23"/>
                </a:cxn>
                <a:cxn ang="0">
                  <a:pos x="112" y="23"/>
                </a:cxn>
                <a:cxn ang="0">
                  <a:pos x="112" y="19"/>
                </a:cxn>
                <a:cxn ang="0">
                  <a:pos x="110" y="15"/>
                </a:cxn>
                <a:cxn ang="0">
                  <a:pos x="108" y="11"/>
                </a:cxn>
                <a:cxn ang="0">
                  <a:pos x="105" y="7"/>
                </a:cxn>
                <a:cxn ang="0">
                  <a:pos x="101" y="5"/>
                </a:cxn>
                <a:cxn ang="0">
                  <a:pos x="97" y="2"/>
                </a:cxn>
                <a:cxn ang="0">
                  <a:pos x="93" y="1"/>
                </a:cxn>
                <a:cxn ang="0">
                  <a:pos x="89" y="1"/>
                </a:cxn>
                <a:cxn ang="0">
                  <a:pos x="89" y="1"/>
                </a:cxn>
                <a:cxn ang="0">
                  <a:pos x="62" y="2"/>
                </a:cxn>
                <a:cxn ang="0">
                  <a:pos x="62" y="2"/>
                </a:cxn>
                <a:cxn ang="0">
                  <a:pos x="61" y="2"/>
                </a:cxn>
                <a:cxn ang="0">
                  <a:pos x="61" y="2"/>
                </a:cxn>
                <a:cxn ang="0">
                  <a:pos x="55" y="1"/>
                </a:cxn>
                <a:cxn ang="0">
                  <a:pos x="50" y="1"/>
                </a:cxn>
                <a:cxn ang="0">
                  <a:pos x="40" y="1"/>
                </a:cxn>
                <a:cxn ang="0">
                  <a:pos x="40" y="1"/>
                </a:cxn>
                <a:cxn ang="0">
                  <a:pos x="30" y="0"/>
                </a:cxn>
                <a:cxn ang="0">
                  <a:pos x="21" y="1"/>
                </a:cxn>
                <a:cxn ang="0">
                  <a:pos x="17" y="2"/>
                </a:cxn>
                <a:cxn ang="0">
                  <a:pos x="15" y="5"/>
                </a:cxn>
                <a:cxn ang="0">
                  <a:pos x="11" y="9"/>
                </a:cxn>
                <a:cxn ang="0">
                  <a:pos x="8" y="13"/>
                </a:cxn>
                <a:cxn ang="0">
                  <a:pos x="8" y="13"/>
                </a:cxn>
                <a:cxn ang="0">
                  <a:pos x="3" y="22"/>
                </a:cxn>
                <a:cxn ang="0">
                  <a:pos x="2" y="34"/>
                </a:cxn>
                <a:cxn ang="0">
                  <a:pos x="0" y="44"/>
                </a:cxn>
                <a:cxn ang="0">
                  <a:pos x="0" y="56"/>
                </a:cxn>
                <a:cxn ang="0">
                  <a:pos x="0" y="56"/>
                </a:cxn>
                <a:cxn ang="0">
                  <a:pos x="0" y="61"/>
                </a:cxn>
                <a:cxn ang="0">
                  <a:pos x="3" y="65"/>
                </a:cxn>
                <a:cxn ang="0">
                  <a:pos x="4" y="69"/>
                </a:cxn>
                <a:cxn ang="0">
                  <a:pos x="8" y="73"/>
                </a:cxn>
                <a:cxn ang="0">
                  <a:pos x="8" y="73"/>
                </a:cxn>
                <a:cxn ang="0">
                  <a:pos x="10" y="77"/>
                </a:cxn>
                <a:cxn ang="0">
                  <a:pos x="12" y="79"/>
                </a:cxn>
                <a:cxn ang="0">
                  <a:pos x="20" y="85"/>
                </a:cxn>
                <a:cxn ang="0">
                  <a:pos x="28" y="89"/>
                </a:cxn>
                <a:cxn ang="0">
                  <a:pos x="37" y="90"/>
                </a:cxn>
                <a:cxn ang="0">
                  <a:pos x="37" y="90"/>
                </a:cxn>
                <a:cxn ang="0">
                  <a:pos x="74" y="91"/>
                </a:cxn>
                <a:cxn ang="0">
                  <a:pos x="74" y="91"/>
                </a:cxn>
                <a:cxn ang="0">
                  <a:pos x="83" y="91"/>
                </a:cxn>
                <a:cxn ang="0">
                  <a:pos x="92" y="89"/>
                </a:cxn>
                <a:cxn ang="0">
                  <a:pos x="101" y="85"/>
                </a:cxn>
                <a:cxn ang="0">
                  <a:pos x="108" y="79"/>
                </a:cxn>
                <a:cxn ang="0">
                  <a:pos x="108" y="79"/>
                </a:cxn>
                <a:cxn ang="0">
                  <a:pos x="110" y="77"/>
                </a:cxn>
                <a:cxn ang="0">
                  <a:pos x="113" y="73"/>
                </a:cxn>
                <a:cxn ang="0">
                  <a:pos x="114" y="64"/>
                </a:cxn>
                <a:cxn ang="0">
                  <a:pos x="114" y="56"/>
                </a:cxn>
                <a:cxn ang="0">
                  <a:pos x="114" y="47"/>
                </a:cxn>
                <a:cxn ang="0">
                  <a:pos x="114" y="47"/>
                </a:cxn>
              </a:cxnLst>
              <a:rect l="0" t="0" r="r" b="b"/>
              <a:pathLst>
                <a:path w="114" h="91">
                  <a:moveTo>
                    <a:pt x="114" y="47"/>
                  </a:moveTo>
                  <a:lnTo>
                    <a:pt x="114" y="47"/>
                  </a:lnTo>
                  <a:lnTo>
                    <a:pt x="114" y="35"/>
                  </a:lnTo>
                  <a:lnTo>
                    <a:pt x="112" y="23"/>
                  </a:lnTo>
                  <a:lnTo>
                    <a:pt x="112" y="23"/>
                  </a:lnTo>
                  <a:lnTo>
                    <a:pt x="112" y="19"/>
                  </a:lnTo>
                  <a:lnTo>
                    <a:pt x="110" y="15"/>
                  </a:lnTo>
                  <a:lnTo>
                    <a:pt x="108" y="11"/>
                  </a:lnTo>
                  <a:lnTo>
                    <a:pt x="105" y="7"/>
                  </a:lnTo>
                  <a:lnTo>
                    <a:pt x="101" y="5"/>
                  </a:lnTo>
                  <a:lnTo>
                    <a:pt x="97" y="2"/>
                  </a:lnTo>
                  <a:lnTo>
                    <a:pt x="93" y="1"/>
                  </a:lnTo>
                  <a:lnTo>
                    <a:pt x="89" y="1"/>
                  </a:lnTo>
                  <a:lnTo>
                    <a:pt x="89" y="1"/>
                  </a:lnTo>
                  <a:lnTo>
                    <a:pt x="62" y="2"/>
                  </a:lnTo>
                  <a:lnTo>
                    <a:pt x="62" y="2"/>
                  </a:lnTo>
                  <a:lnTo>
                    <a:pt x="61" y="2"/>
                  </a:lnTo>
                  <a:lnTo>
                    <a:pt x="61" y="2"/>
                  </a:lnTo>
                  <a:lnTo>
                    <a:pt x="55" y="1"/>
                  </a:lnTo>
                  <a:lnTo>
                    <a:pt x="50" y="1"/>
                  </a:lnTo>
                  <a:lnTo>
                    <a:pt x="40" y="1"/>
                  </a:lnTo>
                  <a:lnTo>
                    <a:pt x="40" y="1"/>
                  </a:lnTo>
                  <a:lnTo>
                    <a:pt x="30" y="0"/>
                  </a:lnTo>
                  <a:lnTo>
                    <a:pt x="21" y="1"/>
                  </a:lnTo>
                  <a:lnTo>
                    <a:pt x="17" y="2"/>
                  </a:lnTo>
                  <a:lnTo>
                    <a:pt x="15" y="5"/>
                  </a:lnTo>
                  <a:lnTo>
                    <a:pt x="11" y="9"/>
                  </a:lnTo>
                  <a:lnTo>
                    <a:pt x="8" y="13"/>
                  </a:lnTo>
                  <a:lnTo>
                    <a:pt x="8" y="13"/>
                  </a:lnTo>
                  <a:lnTo>
                    <a:pt x="3" y="22"/>
                  </a:lnTo>
                  <a:lnTo>
                    <a:pt x="2" y="34"/>
                  </a:lnTo>
                  <a:lnTo>
                    <a:pt x="0" y="44"/>
                  </a:lnTo>
                  <a:lnTo>
                    <a:pt x="0" y="56"/>
                  </a:lnTo>
                  <a:lnTo>
                    <a:pt x="0" y="56"/>
                  </a:lnTo>
                  <a:lnTo>
                    <a:pt x="0" y="61"/>
                  </a:lnTo>
                  <a:lnTo>
                    <a:pt x="3" y="65"/>
                  </a:lnTo>
                  <a:lnTo>
                    <a:pt x="4" y="69"/>
                  </a:lnTo>
                  <a:lnTo>
                    <a:pt x="8" y="73"/>
                  </a:lnTo>
                  <a:lnTo>
                    <a:pt x="8" y="73"/>
                  </a:lnTo>
                  <a:lnTo>
                    <a:pt x="10" y="77"/>
                  </a:lnTo>
                  <a:lnTo>
                    <a:pt x="12" y="79"/>
                  </a:lnTo>
                  <a:lnTo>
                    <a:pt x="20" y="85"/>
                  </a:lnTo>
                  <a:lnTo>
                    <a:pt x="28" y="89"/>
                  </a:lnTo>
                  <a:lnTo>
                    <a:pt x="37" y="90"/>
                  </a:lnTo>
                  <a:lnTo>
                    <a:pt x="37" y="90"/>
                  </a:lnTo>
                  <a:lnTo>
                    <a:pt x="74" y="91"/>
                  </a:lnTo>
                  <a:lnTo>
                    <a:pt x="74" y="91"/>
                  </a:lnTo>
                  <a:lnTo>
                    <a:pt x="83" y="91"/>
                  </a:lnTo>
                  <a:lnTo>
                    <a:pt x="92" y="89"/>
                  </a:lnTo>
                  <a:lnTo>
                    <a:pt x="101" y="85"/>
                  </a:lnTo>
                  <a:lnTo>
                    <a:pt x="108" y="79"/>
                  </a:lnTo>
                  <a:lnTo>
                    <a:pt x="108" y="79"/>
                  </a:lnTo>
                  <a:lnTo>
                    <a:pt x="110" y="77"/>
                  </a:lnTo>
                  <a:lnTo>
                    <a:pt x="113" y="73"/>
                  </a:lnTo>
                  <a:lnTo>
                    <a:pt x="114" y="64"/>
                  </a:lnTo>
                  <a:lnTo>
                    <a:pt x="114" y="56"/>
                  </a:lnTo>
                  <a:lnTo>
                    <a:pt x="114" y="47"/>
                  </a:lnTo>
                  <a:lnTo>
                    <a:pt x="114" y="4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0" name="Freeform 779">
              <a:extLst>
                <a:ext uri="{FF2B5EF4-FFF2-40B4-BE49-F238E27FC236}">
                  <a16:creationId xmlns:a16="http://schemas.microsoft.com/office/drawing/2014/main" id="{695FD250-2562-21CC-7F16-2F6F9F5940F5}"/>
                </a:ext>
              </a:extLst>
            </p:cNvPr>
            <p:cNvSpPr/>
            <p:nvPr/>
          </p:nvSpPr>
          <p:spPr bwMode="auto">
            <a:xfrm>
              <a:off x="2452688" y="3403600"/>
              <a:ext cx="46038" cy="34925"/>
            </a:xfrm>
            <a:custGeom>
              <a:avLst/>
              <a:gdLst/>
              <a:ahLst/>
              <a:cxnLst>
                <a:cxn ang="0">
                  <a:pos x="114" y="46"/>
                </a:cxn>
                <a:cxn ang="0">
                  <a:pos x="114" y="46"/>
                </a:cxn>
                <a:cxn ang="0">
                  <a:pos x="114" y="34"/>
                </a:cxn>
                <a:cxn ang="0">
                  <a:pos x="112" y="24"/>
                </a:cxn>
                <a:cxn ang="0">
                  <a:pos x="112" y="24"/>
                </a:cxn>
                <a:cxn ang="0">
                  <a:pos x="112" y="18"/>
                </a:cxn>
                <a:cxn ang="0">
                  <a:pos x="110" y="14"/>
                </a:cxn>
                <a:cxn ang="0">
                  <a:pos x="108" y="11"/>
                </a:cxn>
                <a:cxn ang="0">
                  <a:pos x="105" y="8"/>
                </a:cxn>
                <a:cxn ang="0">
                  <a:pos x="101" y="4"/>
                </a:cxn>
                <a:cxn ang="0">
                  <a:pos x="97" y="3"/>
                </a:cxn>
                <a:cxn ang="0">
                  <a:pos x="93" y="1"/>
                </a:cxn>
                <a:cxn ang="0">
                  <a:pos x="89" y="0"/>
                </a:cxn>
                <a:cxn ang="0">
                  <a:pos x="89" y="0"/>
                </a:cxn>
                <a:cxn ang="0">
                  <a:pos x="62" y="1"/>
                </a:cxn>
                <a:cxn ang="0">
                  <a:pos x="62" y="1"/>
                </a:cxn>
                <a:cxn ang="0">
                  <a:pos x="61" y="1"/>
                </a:cxn>
                <a:cxn ang="0">
                  <a:pos x="61" y="1"/>
                </a:cxn>
                <a:cxn ang="0">
                  <a:pos x="55" y="0"/>
                </a:cxn>
                <a:cxn ang="0">
                  <a:pos x="50" y="0"/>
                </a:cxn>
                <a:cxn ang="0">
                  <a:pos x="40" y="0"/>
                </a:cxn>
                <a:cxn ang="0">
                  <a:pos x="40" y="0"/>
                </a:cxn>
                <a:cxn ang="0">
                  <a:pos x="30" y="0"/>
                </a:cxn>
                <a:cxn ang="0">
                  <a:pos x="21" y="1"/>
                </a:cxn>
                <a:cxn ang="0">
                  <a:pos x="17" y="3"/>
                </a:cxn>
                <a:cxn ang="0">
                  <a:pos x="15" y="5"/>
                </a:cxn>
                <a:cxn ang="0">
                  <a:pos x="11" y="8"/>
                </a:cxn>
                <a:cxn ang="0">
                  <a:pos x="8" y="12"/>
                </a:cxn>
                <a:cxn ang="0">
                  <a:pos x="8" y="12"/>
                </a:cxn>
                <a:cxn ang="0">
                  <a:pos x="3" y="22"/>
                </a:cxn>
                <a:cxn ang="0">
                  <a:pos x="2" y="33"/>
                </a:cxn>
                <a:cxn ang="0">
                  <a:pos x="0" y="43"/>
                </a:cxn>
                <a:cxn ang="0">
                  <a:pos x="0" y="55"/>
                </a:cxn>
                <a:cxn ang="0">
                  <a:pos x="0" y="55"/>
                </a:cxn>
                <a:cxn ang="0">
                  <a:pos x="0" y="60"/>
                </a:cxn>
                <a:cxn ang="0">
                  <a:pos x="3" y="65"/>
                </a:cxn>
                <a:cxn ang="0">
                  <a:pos x="4" y="69"/>
                </a:cxn>
                <a:cxn ang="0">
                  <a:pos x="8" y="72"/>
                </a:cxn>
                <a:cxn ang="0">
                  <a:pos x="8" y="72"/>
                </a:cxn>
                <a:cxn ang="0">
                  <a:pos x="10" y="76"/>
                </a:cxn>
                <a:cxn ang="0">
                  <a:pos x="12" y="80"/>
                </a:cxn>
                <a:cxn ang="0">
                  <a:pos x="20" y="85"/>
                </a:cxn>
                <a:cxn ang="0">
                  <a:pos x="28" y="88"/>
                </a:cxn>
                <a:cxn ang="0">
                  <a:pos x="37" y="89"/>
                </a:cxn>
                <a:cxn ang="0">
                  <a:pos x="37" y="89"/>
                </a:cxn>
                <a:cxn ang="0">
                  <a:pos x="74" y="90"/>
                </a:cxn>
                <a:cxn ang="0">
                  <a:pos x="74" y="90"/>
                </a:cxn>
                <a:cxn ang="0">
                  <a:pos x="83" y="90"/>
                </a:cxn>
                <a:cxn ang="0">
                  <a:pos x="92" y="89"/>
                </a:cxn>
                <a:cxn ang="0">
                  <a:pos x="101" y="85"/>
                </a:cxn>
                <a:cxn ang="0">
                  <a:pos x="108" y="80"/>
                </a:cxn>
                <a:cxn ang="0">
                  <a:pos x="108" y="80"/>
                </a:cxn>
                <a:cxn ang="0">
                  <a:pos x="110" y="76"/>
                </a:cxn>
                <a:cxn ang="0">
                  <a:pos x="113" y="72"/>
                </a:cxn>
                <a:cxn ang="0">
                  <a:pos x="114" y="64"/>
                </a:cxn>
                <a:cxn ang="0">
                  <a:pos x="114" y="55"/>
                </a:cxn>
                <a:cxn ang="0">
                  <a:pos x="114" y="46"/>
                </a:cxn>
                <a:cxn ang="0">
                  <a:pos x="114" y="46"/>
                </a:cxn>
              </a:cxnLst>
              <a:rect l="0" t="0" r="r" b="b"/>
              <a:pathLst>
                <a:path w="114" h="90">
                  <a:moveTo>
                    <a:pt x="114" y="46"/>
                  </a:moveTo>
                  <a:lnTo>
                    <a:pt x="114" y="46"/>
                  </a:lnTo>
                  <a:lnTo>
                    <a:pt x="114" y="34"/>
                  </a:lnTo>
                  <a:lnTo>
                    <a:pt x="112" y="24"/>
                  </a:lnTo>
                  <a:lnTo>
                    <a:pt x="112" y="24"/>
                  </a:lnTo>
                  <a:lnTo>
                    <a:pt x="112" y="18"/>
                  </a:lnTo>
                  <a:lnTo>
                    <a:pt x="110" y="14"/>
                  </a:lnTo>
                  <a:lnTo>
                    <a:pt x="108" y="11"/>
                  </a:lnTo>
                  <a:lnTo>
                    <a:pt x="105" y="8"/>
                  </a:lnTo>
                  <a:lnTo>
                    <a:pt x="101" y="4"/>
                  </a:lnTo>
                  <a:lnTo>
                    <a:pt x="97" y="3"/>
                  </a:lnTo>
                  <a:lnTo>
                    <a:pt x="93" y="1"/>
                  </a:lnTo>
                  <a:lnTo>
                    <a:pt x="89" y="0"/>
                  </a:lnTo>
                  <a:lnTo>
                    <a:pt x="89" y="0"/>
                  </a:lnTo>
                  <a:lnTo>
                    <a:pt x="62" y="1"/>
                  </a:lnTo>
                  <a:lnTo>
                    <a:pt x="62" y="1"/>
                  </a:lnTo>
                  <a:lnTo>
                    <a:pt x="61" y="1"/>
                  </a:lnTo>
                  <a:lnTo>
                    <a:pt x="61" y="1"/>
                  </a:lnTo>
                  <a:lnTo>
                    <a:pt x="55" y="0"/>
                  </a:lnTo>
                  <a:lnTo>
                    <a:pt x="50" y="0"/>
                  </a:lnTo>
                  <a:lnTo>
                    <a:pt x="40" y="0"/>
                  </a:lnTo>
                  <a:lnTo>
                    <a:pt x="40" y="0"/>
                  </a:lnTo>
                  <a:lnTo>
                    <a:pt x="30" y="0"/>
                  </a:lnTo>
                  <a:lnTo>
                    <a:pt x="21" y="1"/>
                  </a:lnTo>
                  <a:lnTo>
                    <a:pt x="17" y="3"/>
                  </a:lnTo>
                  <a:lnTo>
                    <a:pt x="15" y="5"/>
                  </a:lnTo>
                  <a:lnTo>
                    <a:pt x="11" y="8"/>
                  </a:lnTo>
                  <a:lnTo>
                    <a:pt x="8" y="12"/>
                  </a:lnTo>
                  <a:lnTo>
                    <a:pt x="8" y="12"/>
                  </a:lnTo>
                  <a:lnTo>
                    <a:pt x="3" y="22"/>
                  </a:lnTo>
                  <a:lnTo>
                    <a:pt x="2" y="33"/>
                  </a:lnTo>
                  <a:lnTo>
                    <a:pt x="0" y="43"/>
                  </a:lnTo>
                  <a:lnTo>
                    <a:pt x="0" y="55"/>
                  </a:lnTo>
                  <a:lnTo>
                    <a:pt x="0" y="55"/>
                  </a:lnTo>
                  <a:lnTo>
                    <a:pt x="0" y="60"/>
                  </a:lnTo>
                  <a:lnTo>
                    <a:pt x="3" y="65"/>
                  </a:lnTo>
                  <a:lnTo>
                    <a:pt x="4" y="69"/>
                  </a:lnTo>
                  <a:lnTo>
                    <a:pt x="8" y="72"/>
                  </a:lnTo>
                  <a:lnTo>
                    <a:pt x="8" y="72"/>
                  </a:lnTo>
                  <a:lnTo>
                    <a:pt x="10" y="76"/>
                  </a:lnTo>
                  <a:lnTo>
                    <a:pt x="12" y="80"/>
                  </a:lnTo>
                  <a:lnTo>
                    <a:pt x="20" y="85"/>
                  </a:lnTo>
                  <a:lnTo>
                    <a:pt x="28" y="88"/>
                  </a:lnTo>
                  <a:lnTo>
                    <a:pt x="37" y="89"/>
                  </a:lnTo>
                  <a:lnTo>
                    <a:pt x="37" y="89"/>
                  </a:lnTo>
                  <a:lnTo>
                    <a:pt x="74" y="90"/>
                  </a:lnTo>
                  <a:lnTo>
                    <a:pt x="74" y="90"/>
                  </a:lnTo>
                  <a:lnTo>
                    <a:pt x="83" y="90"/>
                  </a:lnTo>
                  <a:lnTo>
                    <a:pt x="92" y="89"/>
                  </a:lnTo>
                  <a:lnTo>
                    <a:pt x="101" y="85"/>
                  </a:lnTo>
                  <a:lnTo>
                    <a:pt x="108" y="80"/>
                  </a:lnTo>
                  <a:lnTo>
                    <a:pt x="108" y="80"/>
                  </a:lnTo>
                  <a:lnTo>
                    <a:pt x="110" y="76"/>
                  </a:lnTo>
                  <a:lnTo>
                    <a:pt x="113" y="72"/>
                  </a:lnTo>
                  <a:lnTo>
                    <a:pt x="114" y="64"/>
                  </a:lnTo>
                  <a:lnTo>
                    <a:pt x="114" y="55"/>
                  </a:lnTo>
                  <a:lnTo>
                    <a:pt x="114" y="46"/>
                  </a:lnTo>
                  <a:lnTo>
                    <a:pt x="114" y="4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1" name="Freeform 780">
              <a:extLst>
                <a:ext uri="{FF2B5EF4-FFF2-40B4-BE49-F238E27FC236}">
                  <a16:creationId xmlns:a16="http://schemas.microsoft.com/office/drawing/2014/main" id="{6E409D8A-BAE4-EBB3-8269-C51C634C01E2}"/>
                </a:ext>
              </a:extLst>
            </p:cNvPr>
            <p:cNvSpPr/>
            <p:nvPr/>
          </p:nvSpPr>
          <p:spPr bwMode="auto">
            <a:xfrm>
              <a:off x="2216151" y="3517900"/>
              <a:ext cx="1588" cy="1588"/>
            </a:xfrm>
            <a:custGeom>
              <a:avLst/>
              <a:gdLst/>
              <a:ahLst/>
              <a:cxnLst>
                <a:cxn ang="0">
                  <a:pos x="1" y="0"/>
                </a:cxn>
                <a:cxn ang="0">
                  <a:pos x="1" y="0"/>
                </a:cxn>
                <a:cxn ang="0">
                  <a:pos x="0" y="3"/>
                </a:cxn>
                <a:cxn ang="0">
                  <a:pos x="0" y="3"/>
                </a:cxn>
                <a:cxn ang="0">
                  <a:pos x="1" y="0"/>
                </a:cxn>
                <a:cxn ang="0">
                  <a:pos x="1" y="0"/>
                </a:cxn>
              </a:cxnLst>
              <a:rect l="0" t="0" r="r" b="b"/>
              <a:pathLst>
                <a:path w="1" h="3">
                  <a:moveTo>
                    <a:pt x="1" y="0"/>
                  </a:moveTo>
                  <a:lnTo>
                    <a:pt x="1" y="0"/>
                  </a:lnTo>
                  <a:lnTo>
                    <a:pt x="0" y="3"/>
                  </a:lnTo>
                  <a:lnTo>
                    <a:pt x="0" y="3"/>
                  </a:lnTo>
                  <a:lnTo>
                    <a:pt x="1" y="0"/>
                  </a:lnTo>
                  <a:lnTo>
                    <a:pt x="1"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2" name="Freeform 781">
              <a:extLst>
                <a:ext uri="{FF2B5EF4-FFF2-40B4-BE49-F238E27FC236}">
                  <a16:creationId xmlns:a16="http://schemas.microsoft.com/office/drawing/2014/main" id="{1C30C8F4-55A6-C825-08CE-308B032FFE80}"/>
                </a:ext>
              </a:extLst>
            </p:cNvPr>
            <p:cNvSpPr>
              <a:spLocks noEditPoints="1"/>
            </p:cNvSpPr>
            <p:nvPr/>
          </p:nvSpPr>
          <p:spPr bwMode="auto">
            <a:xfrm>
              <a:off x="2138363" y="3497263"/>
              <a:ext cx="342900" cy="120650"/>
            </a:xfrm>
            <a:custGeom>
              <a:avLst/>
              <a:gdLst/>
              <a:ahLst/>
              <a:cxnLst>
                <a:cxn ang="0">
                  <a:pos x="858" y="257"/>
                </a:cxn>
                <a:cxn ang="0">
                  <a:pos x="838" y="209"/>
                </a:cxn>
                <a:cxn ang="0">
                  <a:pos x="799" y="150"/>
                </a:cxn>
                <a:cxn ang="0">
                  <a:pos x="748" y="78"/>
                </a:cxn>
                <a:cxn ang="0">
                  <a:pos x="725" y="32"/>
                </a:cxn>
                <a:cxn ang="0">
                  <a:pos x="718" y="22"/>
                </a:cxn>
                <a:cxn ang="0">
                  <a:pos x="710" y="15"/>
                </a:cxn>
                <a:cxn ang="0">
                  <a:pos x="699" y="12"/>
                </a:cxn>
                <a:cxn ang="0">
                  <a:pos x="445" y="6"/>
                </a:cxn>
                <a:cxn ang="0">
                  <a:pos x="191" y="0"/>
                </a:cxn>
                <a:cxn ang="0">
                  <a:pos x="181" y="2"/>
                </a:cxn>
                <a:cxn ang="0">
                  <a:pos x="174" y="9"/>
                </a:cxn>
                <a:cxn ang="0">
                  <a:pos x="170" y="13"/>
                </a:cxn>
                <a:cxn ang="0">
                  <a:pos x="164" y="19"/>
                </a:cxn>
                <a:cxn ang="0">
                  <a:pos x="162" y="21"/>
                </a:cxn>
                <a:cxn ang="0">
                  <a:pos x="158" y="27"/>
                </a:cxn>
                <a:cxn ang="0">
                  <a:pos x="145" y="44"/>
                </a:cxn>
                <a:cxn ang="0">
                  <a:pos x="95" y="116"/>
                </a:cxn>
                <a:cxn ang="0">
                  <a:pos x="56" y="166"/>
                </a:cxn>
                <a:cxn ang="0">
                  <a:pos x="20" y="209"/>
                </a:cxn>
                <a:cxn ang="0">
                  <a:pos x="5" y="233"/>
                </a:cxn>
                <a:cxn ang="0">
                  <a:pos x="1" y="238"/>
                </a:cxn>
                <a:cxn ang="0">
                  <a:pos x="1" y="257"/>
                </a:cxn>
                <a:cxn ang="0">
                  <a:pos x="14" y="270"/>
                </a:cxn>
                <a:cxn ang="0">
                  <a:pos x="71" y="274"/>
                </a:cxn>
                <a:cxn ang="0">
                  <a:pos x="218" y="284"/>
                </a:cxn>
                <a:cxn ang="0">
                  <a:pos x="328" y="285"/>
                </a:cxn>
                <a:cxn ang="0">
                  <a:pos x="438" y="289"/>
                </a:cxn>
                <a:cxn ang="0">
                  <a:pos x="621" y="299"/>
                </a:cxn>
                <a:cxn ang="0">
                  <a:pos x="719" y="297"/>
                </a:cxn>
                <a:cxn ang="0">
                  <a:pos x="791" y="299"/>
                </a:cxn>
                <a:cxn ang="0">
                  <a:pos x="819" y="304"/>
                </a:cxn>
                <a:cxn ang="0">
                  <a:pos x="831" y="303"/>
                </a:cxn>
                <a:cxn ang="0">
                  <a:pos x="840" y="303"/>
                </a:cxn>
                <a:cxn ang="0">
                  <a:pos x="854" y="298"/>
                </a:cxn>
                <a:cxn ang="0">
                  <a:pos x="862" y="285"/>
                </a:cxn>
                <a:cxn ang="0">
                  <a:pos x="862" y="274"/>
                </a:cxn>
                <a:cxn ang="0">
                  <a:pos x="610" y="253"/>
                </a:cxn>
                <a:cxn ang="0">
                  <a:pos x="460" y="244"/>
                </a:cxn>
                <a:cxn ang="0">
                  <a:pos x="61" y="227"/>
                </a:cxn>
                <a:cxn ang="0">
                  <a:pos x="85" y="202"/>
                </a:cxn>
                <a:cxn ang="0">
                  <a:pos x="119" y="165"/>
                </a:cxn>
                <a:cxn ang="0">
                  <a:pos x="167" y="90"/>
                </a:cxn>
                <a:cxn ang="0">
                  <a:pos x="188" y="63"/>
                </a:cxn>
                <a:cxn ang="0">
                  <a:pos x="194" y="55"/>
                </a:cxn>
                <a:cxn ang="0">
                  <a:pos x="198" y="51"/>
                </a:cxn>
                <a:cxn ang="0">
                  <a:pos x="323" y="48"/>
                </a:cxn>
                <a:cxn ang="0">
                  <a:pos x="687" y="57"/>
                </a:cxn>
                <a:cxn ang="0">
                  <a:pos x="701" y="86"/>
                </a:cxn>
                <a:cxn ang="0">
                  <a:pos x="755" y="166"/>
                </a:cxn>
                <a:cxn ang="0">
                  <a:pos x="808" y="256"/>
                </a:cxn>
                <a:cxn ang="0">
                  <a:pos x="772" y="252"/>
                </a:cxn>
                <a:cxn ang="0">
                  <a:pos x="659" y="253"/>
                </a:cxn>
              </a:cxnLst>
              <a:rect l="0" t="0" r="r" b="b"/>
              <a:pathLst>
                <a:path w="862" h="304">
                  <a:moveTo>
                    <a:pt x="862" y="274"/>
                  </a:moveTo>
                  <a:lnTo>
                    <a:pt x="862" y="274"/>
                  </a:lnTo>
                  <a:lnTo>
                    <a:pt x="858" y="257"/>
                  </a:lnTo>
                  <a:lnTo>
                    <a:pt x="853" y="240"/>
                  </a:lnTo>
                  <a:lnTo>
                    <a:pt x="846" y="225"/>
                  </a:lnTo>
                  <a:lnTo>
                    <a:pt x="838" y="209"/>
                  </a:lnTo>
                  <a:lnTo>
                    <a:pt x="829" y="195"/>
                  </a:lnTo>
                  <a:lnTo>
                    <a:pt x="820" y="179"/>
                  </a:lnTo>
                  <a:lnTo>
                    <a:pt x="799" y="150"/>
                  </a:lnTo>
                  <a:lnTo>
                    <a:pt x="778" y="121"/>
                  </a:lnTo>
                  <a:lnTo>
                    <a:pt x="757" y="93"/>
                  </a:lnTo>
                  <a:lnTo>
                    <a:pt x="748" y="78"/>
                  </a:lnTo>
                  <a:lnTo>
                    <a:pt x="739" y="63"/>
                  </a:lnTo>
                  <a:lnTo>
                    <a:pt x="731" y="48"/>
                  </a:lnTo>
                  <a:lnTo>
                    <a:pt x="725" y="32"/>
                  </a:lnTo>
                  <a:lnTo>
                    <a:pt x="725" y="32"/>
                  </a:lnTo>
                  <a:lnTo>
                    <a:pt x="722" y="27"/>
                  </a:lnTo>
                  <a:lnTo>
                    <a:pt x="718" y="22"/>
                  </a:lnTo>
                  <a:lnTo>
                    <a:pt x="718" y="22"/>
                  </a:lnTo>
                  <a:lnTo>
                    <a:pt x="716" y="18"/>
                  </a:lnTo>
                  <a:lnTo>
                    <a:pt x="710" y="15"/>
                  </a:lnTo>
                  <a:lnTo>
                    <a:pt x="705" y="13"/>
                  </a:lnTo>
                  <a:lnTo>
                    <a:pt x="699" y="12"/>
                  </a:lnTo>
                  <a:lnTo>
                    <a:pt x="699" y="12"/>
                  </a:lnTo>
                  <a:lnTo>
                    <a:pt x="636" y="12"/>
                  </a:lnTo>
                  <a:lnTo>
                    <a:pt x="572" y="10"/>
                  </a:lnTo>
                  <a:lnTo>
                    <a:pt x="445" y="6"/>
                  </a:lnTo>
                  <a:lnTo>
                    <a:pt x="318" y="2"/>
                  </a:lnTo>
                  <a:lnTo>
                    <a:pt x="255" y="1"/>
                  </a:lnTo>
                  <a:lnTo>
                    <a:pt x="191" y="0"/>
                  </a:lnTo>
                  <a:lnTo>
                    <a:pt x="191" y="0"/>
                  </a:lnTo>
                  <a:lnTo>
                    <a:pt x="186" y="1"/>
                  </a:lnTo>
                  <a:lnTo>
                    <a:pt x="181" y="2"/>
                  </a:lnTo>
                  <a:lnTo>
                    <a:pt x="177" y="5"/>
                  </a:lnTo>
                  <a:lnTo>
                    <a:pt x="174" y="9"/>
                  </a:lnTo>
                  <a:lnTo>
                    <a:pt x="174" y="9"/>
                  </a:lnTo>
                  <a:lnTo>
                    <a:pt x="170" y="12"/>
                  </a:lnTo>
                  <a:lnTo>
                    <a:pt x="170" y="12"/>
                  </a:lnTo>
                  <a:lnTo>
                    <a:pt x="170" y="13"/>
                  </a:lnTo>
                  <a:lnTo>
                    <a:pt x="170" y="13"/>
                  </a:lnTo>
                  <a:lnTo>
                    <a:pt x="166" y="15"/>
                  </a:lnTo>
                  <a:lnTo>
                    <a:pt x="164" y="19"/>
                  </a:lnTo>
                  <a:lnTo>
                    <a:pt x="164" y="19"/>
                  </a:lnTo>
                  <a:lnTo>
                    <a:pt x="162" y="21"/>
                  </a:lnTo>
                  <a:lnTo>
                    <a:pt x="162" y="21"/>
                  </a:lnTo>
                  <a:lnTo>
                    <a:pt x="160" y="23"/>
                  </a:lnTo>
                  <a:lnTo>
                    <a:pt x="158" y="27"/>
                  </a:lnTo>
                  <a:lnTo>
                    <a:pt x="158" y="27"/>
                  </a:lnTo>
                  <a:lnTo>
                    <a:pt x="156" y="30"/>
                  </a:lnTo>
                  <a:lnTo>
                    <a:pt x="156" y="30"/>
                  </a:lnTo>
                  <a:lnTo>
                    <a:pt x="145" y="44"/>
                  </a:lnTo>
                  <a:lnTo>
                    <a:pt x="135" y="57"/>
                  </a:lnTo>
                  <a:lnTo>
                    <a:pt x="115" y="87"/>
                  </a:lnTo>
                  <a:lnTo>
                    <a:pt x="95" y="116"/>
                  </a:lnTo>
                  <a:lnTo>
                    <a:pt x="75" y="145"/>
                  </a:lnTo>
                  <a:lnTo>
                    <a:pt x="75" y="145"/>
                  </a:lnTo>
                  <a:lnTo>
                    <a:pt x="56" y="166"/>
                  </a:lnTo>
                  <a:lnTo>
                    <a:pt x="38" y="187"/>
                  </a:lnTo>
                  <a:lnTo>
                    <a:pt x="27" y="197"/>
                  </a:lnTo>
                  <a:lnTo>
                    <a:pt x="20" y="209"/>
                  </a:lnTo>
                  <a:lnTo>
                    <a:pt x="12" y="219"/>
                  </a:lnTo>
                  <a:lnTo>
                    <a:pt x="5" y="233"/>
                  </a:lnTo>
                  <a:lnTo>
                    <a:pt x="5" y="233"/>
                  </a:lnTo>
                  <a:lnTo>
                    <a:pt x="5" y="233"/>
                  </a:lnTo>
                  <a:lnTo>
                    <a:pt x="5" y="233"/>
                  </a:lnTo>
                  <a:lnTo>
                    <a:pt x="1" y="238"/>
                  </a:lnTo>
                  <a:lnTo>
                    <a:pt x="0" y="244"/>
                  </a:lnTo>
                  <a:lnTo>
                    <a:pt x="0" y="251"/>
                  </a:lnTo>
                  <a:lnTo>
                    <a:pt x="1" y="257"/>
                  </a:lnTo>
                  <a:lnTo>
                    <a:pt x="4" y="263"/>
                  </a:lnTo>
                  <a:lnTo>
                    <a:pt x="8" y="268"/>
                  </a:lnTo>
                  <a:lnTo>
                    <a:pt x="14" y="270"/>
                  </a:lnTo>
                  <a:lnTo>
                    <a:pt x="21" y="272"/>
                  </a:lnTo>
                  <a:lnTo>
                    <a:pt x="21" y="272"/>
                  </a:lnTo>
                  <a:lnTo>
                    <a:pt x="71" y="274"/>
                  </a:lnTo>
                  <a:lnTo>
                    <a:pt x="120" y="278"/>
                  </a:lnTo>
                  <a:lnTo>
                    <a:pt x="169" y="281"/>
                  </a:lnTo>
                  <a:lnTo>
                    <a:pt x="218" y="284"/>
                  </a:lnTo>
                  <a:lnTo>
                    <a:pt x="218" y="284"/>
                  </a:lnTo>
                  <a:lnTo>
                    <a:pt x="273" y="285"/>
                  </a:lnTo>
                  <a:lnTo>
                    <a:pt x="328" y="285"/>
                  </a:lnTo>
                  <a:lnTo>
                    <a:pt x="383" y="286"/>
                  </a:lnTo>
                  <a:lnTo>
                    <a:pt x="438" y="289"/>
                  </a:lnTo>
                  <a:lnTo>
                    <a:pt x="438" y="289"/>
                  </a:lnTo>
                  <a:lnTo>
                    <a:pt x="530" y="294"/>
                  </a:lnTo>
                  <a:lnTo>
                    <a:pt x="621" y="299"/>
                  </a:lnTo>
                  <a:lnTo>
                    <a:pt x="621" y="299"/>
                  </a:lnTo>
                  <a:lnTo>
                    <a:pt x="645" y="299"/>
                  </a:lnTo>
                  <a:lnTo>
                    <a:pt x="670" y="299"/>
                  </a:lnTo>
                  <a:lnTo>
                    <a:pt x="719" y="297"/>
                  </a:lnTo>
                  <a:lnTo>
                    <a:pt x="744" y="297"/>
                  </a:lnTo>
                  <a:lnTo>
                    <a:pt x="768" y="297"/>
                  </a:lnTo>
                  <a:lnTo>
                    <a:pt x="791" y="299"/>
                  </a:lnTo>
                  <a:lnTo>
                    <a:pt x="815" y="304"/>
                  </a:lnTo>
                  <a:lnTo>
                    <a:pt x="815" y="304"/>
                  </a:lnTo>
                  <a:lnTo>
                    <a:pt x="819" y="304"/>
                  </a:lnTo>
                  <a:lnTo>
                    <a:pt x="823" y="304"/>
                  </a:lnTo>
                  <a:lnTo>
                    <a:pt x="831" y="303"/>
                  </a:lnTo>
                  <a:lnTo>
                    <a:pt x="831" y="303"/>
                  </a:lnTo>
                  <a:lnTo>
                    <a:pt x="832" y="303"/>
                  </a:lnTo>
                  <a:lnTo>
                    <a:pt x="840" y="303"/>
                  </a:lnTo>
                  <a:lnTo>
                    <a:pt x="840" y="303"/>
                  </a:lnTo>
                  <a:lnTo>
                    <a:pt x="845" y="302"/>
                  </a:lnTo>
                  <a:lnTo>
                    <a:pt x="850" y="301"/>
                  </a:lnTo>
                  <a:lnTo>
                    <a:pt x="854" y="298"/>
                  </a:lnTo>
                  <a:lnTo>
                    <a:pt x="858" y="294"/>
                  </a:lnTo>
                  <a:lnTo>
                    <a:pt x="861" y="289"/>
                  </a:lnTo>
                  <a:lnTo>
                    <a:pt x="862" y="285"/>
                  </a:lnTo>
                  <a:lnTo>
                    <a:pt x="862" y="280"/>
                  </a:lnTo>
                  <a:lnTo>
                    <a:pt x="862" y="274"/>
                  </a:lnTo>
                  <a:lnTo>
                    <a:pt x="862" y="274"/>
                  </a:lnTo>
                  <a:close/>
                  <a:moveTo>
                    <a:pt x="659" y="253"/>
                  </a:moveTo>
                  <a:lnTo>
                    <a:pt x="659" y="253"/>
                  </a:lnTo>
                  <a:lnTo>
                    <a:pt x="610" y="253"/>
                  </a:lnTo>
                  <a:lnTo>
                    <a:pt x="560" y="251"/>
                  </a:lnTo>
                  <a:lnTo>
                    <a:pt x="460" y="244"/>
                  </a:lnTo>
                  <a:lnTo>
                    <a:pt x="460" y="244"/>
                  </a:lnTo>
                  <a:lnTo>
                    <a:pt x="361" y="239"/>
                  </a:lnTo>
                  <a:lnTo>
                    <a:pt x="262" y="234"/>
                  </a:lnTo>
                  <a:lnTo>
                    <a:pt x="61" y="227"/>
                  </a:lnTo>
                  <a:lnTo>
                    <a:pt x="61" y="227"/>
                  </a:lnTo>
                  <a:lnTo>
                    <a:pt x="73" y="214"/>
                  </a:lnTo>
                  <a:lnTo>
                    <a:pt x="85" y="202"/>
                  </a:lnTo>
                  <a:lnTo>
                    <a:pt x="107" y="178"/>
                  </a:lnTo>
                  <a:lnTo>
                    <a:pt x="107" y="178"/>
                  </a:lnTo>
                  <a:lnTo>
                    <a:pt x="119" y="165"/>
                  </a:lnTo>
                  <a:lnTo>
                    <a:pt x="129" y="150"/>
                  </a:lnTo>
                  <a:lnTo>
                    <a:pt x="148" y="120"/>
                  </a:lnTo>
                  <a:lnTo>
                    <a:pt x="167" y="90"/>
                  </a:lnTo>
                  <a:lnTo>
                    <a:pt x="177" y="76"/>
                  </a:lnTo>
                  <a:lnTo>
                    <a:pt x="188" y="63"/>
                  </a:lnTo>
                  <a:lnTo>
                    <a:pt x="188" y="63"/>
                  </a:lnTo>
                  <a:lnTo>
                    <a:pt x="192" y="55"/>
                  </a:lnTo>
                  <a:lnTo>
                    <a:pt x="192" y="55"/>
                  </a:lnTo>
                  <a:lnTo>
                    <a:pt x="194" y="55"/>
                  </a:lnTo>
                  <a:lnTo>
                    <a:pt x="194" y="55"/>
                  </a:lnTo>
                  <a:lnTo>
                    <a:pt x="198" y="51"/>
                  </a:lnTo>
                  <a:lnTo>
                    <a:pt x="198" y="51"/>
                  </a:lnTo>
                  <a:lnTo>
                    <a:pt x="201" y="46"/>
                  </a:lnTo>
                  <a:lnTo>
                    <a:pt x="201" y="46"/>
                  </a:lnTo>
                  <a:lnTo>
                    <a:pt x="323" y="48"/>
                  </a:lnTo>
                  <a:lnTo>
                    <a:pt x="443" y="52"/>
                  </a:lnTo>
                  <a:lnTo>
                    <a:pt x="565" y="56"/>
                  </a:lnTo>
                  <a:lnTo>
                    <a:pt x="687" y="57"/>
                  </a:lnTo>
                  <a:lnTo>
                    <a:pt x="687" y="57"/>
                  </a:lnTo>
                  <a:lnTo>
                    <a:pt x="693" y="72"/>
                  </a:lnTo>
                  <a:lnTo>
                    <a:pt x="701" y="86"/>
                  </a:lnTo>
                  <a:lnTo>
                    <a:pt x="719" y="114"/>
                  </a:lnTo>
                  <a:lnTo>
                    <a:pt x="755" y="166"/>
                  </a:lnTo>
                  <a:lnTo>
                    <a:pt x="755" y="166"/>
                  </a:lnTo>
                  <a:lnTo>
                    <a:pt x="784" y="209"/>
                  </a:lnTo>
                  <a:lnTo>
                    <a:pt x="797" y="233"/>
                  </a:lnTo>
                  <a:lnTo>
                    <a:pt x="808" y="256"/>
                  </a:lnTo>
                  <a:lnTo>
                    <a:pt x="808" y="256"/>
                  </a:lnTo>
                  <a:lnTo>
                    <a:pt x="790" y="253"/>
                  </a:lnTo>
                  <a:lnTo>
                    <a:pt x="772" y="252"/>
                  </a:lnTo>
                  <a:lnTo>
                    <a:pt x="734" y="251"/>
                  </a:lnTo>
                  <a:lnTo>
                    <a:pt x="659" y="253"/>
                  </a:lnTo>
                  <a:lnTo>
                    <a:pt x="659" y="25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3" name="Freeform 782">
              <a:extLst>
                <a:ext uri="{FF2B5EF4-FFF2-40B4-BE49-F238E27FC236}">
                  <a16:creationId xmlns:a16="http://schemas.microsoft.com/office/drawing/2014/main" id="{FBBEDF05-F1DD-12FD-596A-2A2A24C4EE51}"/>
                </a:ext>
              </a:extLst>
            </p:cNvPr>
            <p:cNvSpPr/>
            <p:nvPr/>
          </p:nvSpPr>
          <p:spPr bwMode="auto">
            <a:xfrm>
              <a:off x="2190751" y="3527425"/>
              <a:ext cx="246063" cy="22225"/>
            </a:xfrm>
            <a:custGeom>
              <a:avLst/>
              <a:gdLst/>
              <a:ahLst/>
              <a:cxnLst>
                <a:cxn ang="0">
                  <a:pos x="589" y="23"/>
                </a:cxn>
                <a:cxn ang="0">
                  <a:pos x="590" y="20"/>
                </a:cxn>
                <a:cxn ang="0">
                  <a:pos x="580" y="18"/>
                </a:cxn>
                <a:cxn ang="0">
                  <a:pos x="555" y="18"/>
                </a:cxn>
                <a:cxn ang="0">
                  <a:pos x="485" y="14"/>
                </a:cxn>
                <a:cxn ang="0">
                  <a:pos x="466" y="12"/>
                </a:cxn>
                <a:cxn ang="0">
                  <a:pos x="403" y="9"/>
                </a:cxn>
                <a:cxn ang="0">
                  <a:pos x="319" y="9"/>
                </a:cxn>
                <a:cxn ang="0">
                  <a:pos x="168" y="4"/>
                </a:cxn>
                <a:cxn ang="0">
                  <a:pos x="17" y="0"/>
                </a:cxn>
                <a:cxn ang="0">
                  <a:pos x="11" y="1"/>
                </a:cxn>
                <a:cxn ang="0">
                  <a:pos x="1" y="10"/>
                </a:cxn>
                <a:cxn ang="0">
                  <a:pos x="0" y="18"/>
                </a:cxn>
                <a:cxn ang="0">
                  <a:pos x="0" y="23"/>
                </a:cxn>
                <a:cxn ang="0">
                  <a:pos x="5" y="30"/>
                </a:cxn>
                <a:cxn ang="0">
                  <a:pos x="12" y="34"/>
                </a:cxn>
                <a:cxn ang="0">
                  <a:pos x="20" y="35"/>
                </a:cxn>
                <a:cxn ang="0">
                  <a:pos x="24" y="34"/>
                </a:cxn>
                <a:cxn ang="0">
                  <a:pos x="192" y="38"/>
                </a:cxn>
                <a:cxn ang="0">
                  <a:pos x="361" y="43"/>
                </a:cxn>
                <a:cxn ang="0">
                  <a:pos x="402" y="44"/>
                </a:cxn>
                <a:cxn ang="0">
                  <a:pos x="481" y="50"/>
                </a:cxn>
                <a:cxn ang="0">
                  <a:pos x="522" y="51"/>
                </a:cxn>
                <a:cxn ang="0">
                  <a:pos x="544" y="52"/>
                </a:cxn>
                <a:cxn ang="0">
                  <a:pos x="581" y="56"/>
                </a:cxn>
                <a:cxn ang="0">
                  <a:pos x="604" y="52"/>
                </a:cxn>
                <a:cxn ang="0">
                  <a:pos x="614" y="48"/>
                </a:cxn>
                <a:cxn ang="0">
                  <a:pos x="616" y="44"/>
                </a:cxn>
                <a:cxn ang="0">
                  <a:pos x="619" y="37"/>
                </a:cxn>
                <a:cxn ang="0">
                  <a:pos x="614" y="26"/>
                </a:cxn>
                <a:cxn ang="0">
                  <a:pos x="603" y="20"/>
                </a:cxn>
                <a:cxn ang="0">
                  <a:pos x="593" y="21"/>
                </a:cxn>
                <a:cxn ang="0">
                  <a:pos x="589" y="23"/>
                </a:cxn>
              </a:cxnLst>
              <a:rect l="0" t="0" r="r" b="b"/>
              <a:pathLst>
                <a:path w="619" h="56">
                  <a:moveTo>
                    <a:pt x="589" y="23"/>
                  </a:moveTo>
                  <a:lnTo>
                    <a:pt x="589" y="23"/>
                  </a:lnTo>
                  <a:lnTo>
                    <a:pt x="591" y="21"/>
                  </a:lnTo>
                  <a:lnTo>
                    <a:pt x="590" y="20"/>
                  </a:lnTo>
                  <a:lnTo>
                    <a:pt x="586" y="18"/>
                  </a:lnTo>
                  <a:lnTo>
                    <a:pt x="580" y="18"/>
                  </a:lnTo>
                  <a:lnTo>
                    <a:pt x="555" y="18"/>
                  </a:lnTo>
                  <a:lnTo>
                    <a:pt x="555" y="18"/>
                  </a:lnTo>
                  <a:lnTo>
                    <a:pt x="521" y="17"/>
                  </a:lnTo>
                  <a:lnTo>
                    <a:pt x="485" y="14"/>
                  </a:lnTo>
                  <a:lnTo>
                    <a:pt x="485" y="14"/>
                  </a:lnTo>
                  <a:lnTo>
                    <a:pt x="466" y="12"/>
                  </a:lnTo>
                  <a:lnTo>
                    <a:pt x="445" y="10"/>
                  </a:lnTo>
                  <a:lnTo>
                    <a:pt x="403" y="9"/>
                  </a:lnTo>
                  <a:lnTo>
                    <a:pt x="319" y="9"/>
                  </a:lnTo>
                  <a:lnTo>
                    <a:pt x="319" y="9"/>
                  </a:lnTo>
                  <a:lnTo>
                    <a:pt x="243" y="6"/>
                  </a:lnTo>
                  <a:lnTo>
                    <a:pt x="168" y="4"/>
                  </a:lnTo>
                  <a:lnTo>
                    <a:pt x="93" y="1"/>
                  </a:lnTo>
                  <a:lnTo>
                    <a:pt x="17" y="0"/>
                  </a:lnTo>
                  <a:lnTo>
                    <a:pt x="17" y="0"/>
                  </a:lnTo>
                  <a:lnTo>
                    <a:pt x="11" y="1"/>
                  </a:lnTo>
                  <a:lnTo>
                    <a:pt x="5" y="4"/>
                  </a:lnTo>
                  <a:lnTo>
                    <a:pt x="1" y="10"/>
                  </a:lnTo>
                  <a:lnTo>
                    <a:pt x="0" y="17"/>
                  </a:lnTo>
                  <a:lnTo>
                    <a:pt x="0" y="18"/>
                  </a:lnTo>
                  <a:lnTo>
                    <a:pt x="0" y="18"/>
                  </a:lnTo>
                  <a:lnTo>
                    <a:pt x="0" y="23"/>
                  </a:lnTo>
                  <a:lnTo>
                    <a:pt x="3" y="27"/>
                  </a:lnTo>
                  <a:lnTo>
                    <a:pt x="5" y="30"/>
                  </a:lnTo>
                  <a:lnTo>
                    <a:pt x="8" y="33"/>
                  </a:lnTo>
                  <a:lnTo>
                    <a:pt x="12" y="34"/>
                  </a:lnTo>
                  <a:lnTo>
                    <a:pt x="16" y="35"/>
                  </a:lnTo>
                  <a:lnTo>
                    <a:pt x="20" y="35"/>
                  </a:lnTo>
                  <a:lnTo>
                    <a:pt x="24" y="34"/>
                  </a:lnTo>
                  <a:lnTo>
                    <a:pt x="24" y="34"/>
                  </a:lnTo>
                  <a:lnTo>
                    <a:pt x="107" y="35"/>
                  </a:lnTo>
                  <a:lnTo>
                    <a:pt x="192" y="38"/>
                  </a:lnTo>
                  <a:lnTo>
                    <a:pt x="276" y="42"/>
                  </a:lnTo>
                  <a:lnTo>
                    <a:pt x="361" y="43"/>
                  </a:lnTo>
                  <a:lnTo>
                    <a:pt x="361" y="43"/>
                  </a:lnTo>
                  <a:lnTo>
                    <a:pt x="402" y="44"/>
                  </a:lnTo>
                  <a:lnTo>
                    <a:pt x="441" y="47"/>
                  </a:lnTo>
                  <a:lnTo>
                    <a:pt x="481" y="50"/>
                  </a:lnTo>
                  <a:lnTo>
                    <a:pt x="522" y="51"/>
                  </a:lnTo>
                  <a:lnTo>
                    <a:pt x="522" y="51"/>
                  </a:lnTo>
                  <a:lnTo>
                    <a:pt x="532" y="51"/>
                  </a:lnTo>
                  <a:lnTo>
                    <a:pt x="544" y="52"/>
                  </a:lnTo>
                  <a:lnTo>
                    <a:pt x="569" y="56"/>
                  </a:lnTo>
                  <a:lnTo>
                    <a:pt x="581" y="56"/>
                  </a:lnTo>
                  <a:lnTo>
                    <a:pt x="593" y="55"/>
                  </a:lnTo>
                  <a:lnTo>
                    <a:pt x="604" y="52"/>
                  </a:lnTo>
                  <a:lnTo>
                    <a:pt x="608" y="51"/>
                  </a:lnTo>
                  <a:lnTo>
                    <a:pt x="614" y="48"/>
                  </a:lnTo>
                  <a:lnTo>
                    <a:pt x="614" y="48"/>
                  </a:lnTo>
                  <a:lnTo>
                    <a:pt x="616" y="44"/>
                  </a:lnTo>
                  <a:lnTo>
                    <a:pt x="618" y="42"/>
                  </a:lnTo>
                  <a:lnTo>
                    <a:pt x="619" y="37"/>
                  </a:lnTo>
                  <a:lnTo>
                    <a:pt x="618" y="30"/>
                  </a:lnTo>
                  <a:lnTo>
                    <a:pt x="614" y="26"/>
                  </a:lnTo>
                  <a:lnTo>
                    <a:pt x="608" y="22"/>
                  </a:lnTo>
                  <a:lnTo>
                    <a:pt x="603" y="20"/>
                  </a:lnTo>
                  <a:lnTo>
                    <a:pt x="595" y="20"/>
                  </a:lnTo>
                  <a:lnTo>
                    <a:pt x="593" y="21"/>
                  </a:lnTo>
                  <a:lnTo>
                    <a:pt x="589" y="23"/>
                  </a:lnTo>
                  <a:lnTo>
                    <a:pt x="589" y="2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4" name="Freeform 783">
              <a:extLst>
                <a:ext uri="{FF2B5EF4-FFF2-40B4-BE49-F238E27FC236}">
                  <a16:creationId xmlns:a16="http://schemas.microsoft.com/office/drawing/2014/main" id="{D3D451A0-87DE-734C-CCAA-298543D001F1}"/>
                </a:ext>
              </a:extLst>
            </p:cNvPr>
            <p:cNvSpPr/>
            <p:nvPr/>
          </p:nvSpPr>
          <p:spPr bwMode="auto">
            <a:xfrm>
              <a:off x="2170113" y="3554413"/>
              <a:ext cx="288925" cy="22225"/>
            </a:xfrm>
            <a:custGeom>
              <a:avLst/>
              <a:gdLst/>
              <a:ahLst/>
              <a:cxnLst>
                <a:cxn ang="0">
                  <a:pos x="715" y="20"/>
                </a:cxn>
                <a:cxn ang="0">
                  <a:pos x="715" y="20"/>
                </a:cxn>
                <a:cxn ang="0">
                  <a:pos x="622" y="18"/>
                </a:cxn>
                <a:cxn ang="0">
                  <a:pos x="529" y="16"/>
                </a:cxn>
                <a:cxn ang="0">
                  <a:pos x="436" y="13"/>
                </a:cxn>
                <a:cxn ang="0">
                  <a:pos x="345" y="12"/>
                </a:cxn>
                <a:cxn ang="0">
                  <a:pos x="345" y="12"/>
                </a:cxn>
                <a:cxn ang="0">
                  <a:pos x="304" y="10"/>
                </a:cxn>
                <a:cxn ang="0">
                  <a:pos x="263" y="9"/>
                </a:cxn>
                <a:cxn ang="0">
                  <a:pos x="223" y="8"/>
                </a:cxn>
                <a:cxn ang="0">
                  <a:pos x="182" y="8"/>
                </a:cxn>
                <a:cxn ang="0">
                  <a:pos x="182" y="8"/>
                </a:cxn>
                <a:cxn ang="0">
                  <a:pos x="161" y="6"/>
                </a:cxn>
                <a:cxn ang="0">
                  <a:pos x="140" y="5"/>
                </a:cxn>
                <a:cxn ang="0">
                  <a:pos x="97" y="1"/>
                </a:cxn>
                <a:cxn ang="0">
                  <a:pos x="76" y="0"/>
                </a:cxn>
                <a:cxn ang="0">
                  <a:pos x="55" y="0"/>
                </a:cxn>
                <a:cxn ang="0">
                  <a:pos x="33" y="0"/>
                </a:cxn>
                <a:cxn ang="0">
                  <a:pos x="14" y="3"/>
                </a:cxn>
                <a:cxn ang="0">
                  <a:pos x="14" y="3"/>
                </a:cxn>
                <a:cxn ang="0">
                  <a:pos x="10" y="4"/>
                </a:cxn>
                <a:cxn ang="0">
                  <a:pos x="6" y="5"/>
                </a:cxn>
                <a:cxn ang="0">
                  <a:pos x="2" y="9"/>
                </a:cxn>
                <a:cxn ang="0">
                  <a:pos x="0" y="16"/>
                </a:cxn>
                <a:cxn ang="0">
                  <a:pos x="2" y="22"/>
                </a:cxn>
                <a:cxn ang="0">
                  <a:pos x="4" y="27"/>
                </a:cxn>
                <a:cxn ang="0">
                  <a:pos x="8" y="33"/>
                </a:cxn>
                <a:cxn ang="0">
                  <a:pos x="15" y="35"/>
                </a:cxn>
                <a:cxn ang="0">
                  <a:pos x="19" y="35"/>
                </a:cxn>
                <a:cxn ang="0">
                  <a:pos x="23" y="35"/>
                </a:cxn>
                <a:cxn ang="0">
                  <a:pos x="23" y="35"/>
                </a:cxn>
                <a:cxn ang="0">
                  <a:pos x="32" y="34"/>
                </a:cxn>
                <a:cxn ang="0">
                  <a:pos x="41" y="34"/>
                </a:cxn>
                <a:cxn ang="0">
                  <a:pos x="61" y="35"/>
                </a:cxn>
                <a:cxn ang="0">
                  <a:pos x="79" y="38"/>
                </a:cxn>
                <a:cxn ang="0">
                  <a:pos x="97" y="40"/>
                </a:cxn>
                <a:cxn ang="0">
                  <a:pos x="97" y="40"/>
                </a:cxn>
                <a:cxn ang="0">
                  <a:pos x="198" y="42"/>
                </a:cxn>
                <a:cxn ang="0">
                  <a:pos x="198" y="42"/>
                </a:cxn>
                <a:cxn ang="0">
                  <a:pos x="239" y="43"/>
                </a:cxn>
                <a:cxn ang="0">
                  <a:pos x="278" y="44"/>
                </a:cxn>
                <a:cxn ang="0">
                  <a:pos x="318" y="44"/>
                </a:cxn>
                <a:cxn ang="0">
                  <a:pos x="359" y="46"/>
                </a:cxn>
                <a:cxn ang="0">
                  <a:pos x="359" y="46"/>
                </a:cxn>
                <a:cxn ang="0">
                  <a:pos x="448" y="47"/>
                </a:cxn>
                <a:cxn ang="0">
                  <a:pos x="537" y="50"/>
                </a:cxn>
                <a:cxn ang="0">
                  <a:pos x="626" y="52"/>
                </a:cxn>
                <a:cxn ang="0">
                  <a:pos x="715" y="54"/>
                </a:cxn>
                <a:cxn ang="0">
                  <a:pos x="715" y="54"/>
                </a:cxn>
                <a:cxn ang="0">
                  <a:pos x="719" y="52"/>
                </a:cxn>
                <a:cxn ang="0">
                  <a:pos x="721" y="52"/>
                </a:cxn>
                <a:cxn ang="0">
                  <a:pos x="726" y="48"/>
                </a:cxn>
                <a:cxn ang="0">
                  <a:pos x="729" y="42"/>
                </a:cxn>
                <a:cxn ang="0">
                  <a:pos x="730" y="37"/>
                </a:cxn>
                <a:cxn ang="0">
                  <a:pos x="729" y="30"/>
                </a:cxn>
                <a:cxn ang="0">
                  <a:pos x="726" y="25"/>
                </a:cxn>
                <a:cxn ang="0">
                  <a:pos x="721" y="21"/>
                </a:cxn>
                <a:cxn ang="0">
                  <a:pos x="719" y="20"/>
                </a:cxn>
                <a:cxn ang="0">
                  <a:pos x="715" y="20"/>
                </a:cxn>
                <a:cxn ang="0">
                  <a:pos x="715" y="20"/>
                </a:cxn>
              </a:cxnLst>
              <a:rect l="0" t="0" r="r" b="b"/>
              <a:pathLst>
                <a:path w="730" h="54">
                  <a:moveTo>
                    <a:pt x="715" y="20"/>
                  </a:moveTo>
                  <a:lnTo>
                    <a:pt x="715" y="20"/>
                  </a:lnTo>
                  <a:lnTo>
                    <a:pt x="622" y="18"/>
                  </a:lnTo>
                  <a:lnTo>
                    <a:pt x="529" y="16"/>
                  </a:lnTo>
                  <a:lnTo>
                    <a:pt x="436" y="13"/>
                  </a:lnTo>
                  <a:lnTo>
                    <a:pt x="345" y="12"/>
                  </a:lnTo>
                  <a:lnTo>
                    <a:pt x="345" y="12"/>
                  </a:lnTo>
                  <a:lnTo>
                    <a:pt x="304" y="10"/>
                  </a:lnTo>
                  <a:lnTo>
                    <a:pt x="263" y="9"/>
                  </a:lnTo>
                  <a:lnTo>
                    <a:pt x="223" y="8"/>
                  </a:lnTo>
                  <a:lnTo>
                    <a:pt x="182" y="8"/>
                  </a:lnTo>
                  <a:lnTo>
                    <a:pt x="182" y="8"/>
                  </a:lnTo>
                  <a:lnTo>
                    <a:pt x="161" y="6"/>
                  </a:lnTo>
                  <a:lnTo>
                    <a:pt x="140" y="5"/>
                  </a:lnTo>
                  <a:lnTo>
                    <a:pt x="97" y="1"/>
                  </a:lnTo>
                  <a:lnTo>
                    <a:pt x="76" y="0"/>
                  </a:lnTo>
                  <a:lnTo>
                    <a:pt x="55" y="0"/>
                  </a:lnTo>
                  <a:lnTo>
                    <a:pt x="33" y="0"/>
                  </a:lnTo>
                  <a:lnTo>
                    <a:pt x="14" y="3"/>
                  </a:lnTo>
                  <a:lnTo>
                    <a:pt x="14" y="3"/>
                  </a:lnTo>
                  <a:lnTo>
                    <a:pt x="10" y="4"/>
                  </a:lnTo>
                  <a:lnTo>
                    <a:pt x="6" y="5"/>
                  </a:lnTo>
                  <a:lnTo>
                    <a:pt x="2" y="9"/>
                  </a:lnTo>
                  <a:lnTo>
                    <a:pt x="0" y="16"/>
                  </a:lnTo>
                  <a:lnTo>
                    <a:pt x="2" y="22"/>
                  </a:lnTo>
                  <a:lnTo>
                    <a:pt x="4" y="27"/>
                  </a:lnTo>
                  <a:lnTo>
                    <a:pt x="8" y="33"/>
                  </a:lnTo>
                  <a:lnTo>
                    <a:pt x="15" y="35"/>
                  </a:lnTo>
                  <a:lnTo>
                    <a:pt x="19" y="35"/>
                  </a:lnTo>
                  <a:lnTo>
                    <a:pt x="23" y="35"/>
                  </a:lnTo>
                  <a:lnTo>
                    <a:pt x="23" y="35"/>
                  </a:lnTo>
                  <a:lnTo>
                    <a:pt x="32" y="34"/>
                  </a:lnTo>
                  <a:lnTo>
                    <a:pt x="41" y="34"/>
                  </a:lnTo>
                  <a:lnTo>
                    <a:pt x="61" y="35"/>
                  </a:lnTo>
                  <a:lnTo>
                    <a:pt x="79" y="38"/>
                  </a:lnTo>
                  <a:lnTo>
                    <a:pt x="97" y="40"/>
                  </a:lnTo>
                  <a:lnTo>
                    <a:pt x="97" y="40"/>
                  </a:lnTo>
                  <a:lnTo>
                    <a:pt x="198" y="42"/>
                  </a:lnTo>
                  <a:lnTo>
                    <a:pt x="198" y="42"/>
                  </a:lnTo>
                  <a:lnTo>
                    <a:pt x="239" y="43"/>
                  </a:lnTo>
                  <a:lnTo>
                    <a:pt x="278" y="44"/>
                  </a:lnTo>
                  <a:lnTo>
                    <a:pt x="318" y="44"/>
                  </a:lnTo>
                  <a:lnTo>
                    <a:pt x="359" y="46"/>
                  </a:lnTo>
                  <a:lnTo>
                    <a:pt x="359" y="46"/>
                  </a:lnTo>
                  <a:lnTo>
                    <a:pt x="448" y="47"/>
                  </a:lnTo>
                  <a:lnTo>
                    <a:pt x="537" y="50"/>
                  </a:lnTo>
                  <a:lnTo>
                    <a:pt x="626" y="52"/>
                  </a:lnTo>
                  <a:lnTo>
                    <a:pt x="715" y="54"/>
                  </a:lnTo>
                  <a:lnTo>
                    <a:pt x="715" y="54"/>
                  </a:lnTo>
                  <a:lnTo>
                    <a:pt x="719" y="52"/>
                  </a:lnTo>
                  <a:lnTo>
                    <a:pt x="721" y="52"/>
                  </a:lnTo>
                  <a:lnTo>
                    <a:pt x="726" y="48"/>
                  </a:lnTo>
                  <a:lnTo>
                    <a:pt x="729" y="42"/>
                  </a:lnTo>
                  <a:lnTo>
                    <a:pt x="730" y="37"/>
                  </a:lnTo>
                  <a:lnTo>
                    <a:pt x="729" y="30"/>
                  </a:lnTo>
                  <a:lnTo>
                    <a:pt x="726" y="25"/>
                  </a:lnTo>
                  <a:lnTo>
                    <a:pt x="721" y="21"/>
                  </a:lnTo>
                  <a:lnTo>
                    <a:pt x="719" y="20"/>
                  </a:lnTo>
                  <a:lnTo>
                    <a:pt x="715" y="20"/>
                  </a:lnTo>
                  <a:lnTo>
                    <a:pt x="715" y="2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5" name="Freeform 784">
              <a:extLst>
                <a:ext uri="{FF2B5EF4-FFF2-40B4-BE49-F238E27FC236}">
                  <a16:creationId xmlns:a16="http://schemas.microsoft.com/office/drawing/2014/main" id="{14B9337C-B244-65DD-012F-BA70AD7ACC0C}"/>
                </a:ext>
              </a:extLst>
            </p:cNvPr>
            <p:cNvSpPr/>
            <p:nvPr/>
          </p:nvSpPr>
          <p:spPr bwMode="auto">
            <a:xfrm>
              <a:off x="2228851" y="3505200"/>
              <a:ext cx="38100" cy="95250"/>
            </a:xfrm>
            <a:custGeom>
              <a:avLst/>
              <a:gdLst/>
              <a:ahLst/>
              <a:cxnLst>
                <a:cxn ang="0">
                  <a:pos x="62" y="6"/>
                </a:cxn>
                <a:cxn ang="0">
                  <a:pos x="62" y="6"/>
                </a:cxn>
                <a:cxn ang="0">
                  <a:pos x="56" y="17"/>
                </a:cxn>
                <a:cxn ang="0">
                  <a:pos x="51" y="28"/>
                </a:cxn>
                <a:cxn ang="0">
                  <a:pos x="45" y="40"/>
                </a:cxn>
                <a:cxn ang="0">
                  <a:pos x="41" y="52"/>
                </a:cxn>
                <a:cxn ang="0">
                  <a:pos x="34" y="77"/>
                </a:cxn>
                <a:cxn ang="0">
                  <a:pos x="30" y="102"/>
                </a:cxn>
                <a:cxn ang="0">
                  <a:pos x="30" y="102"/>
                </a:cxn>
                <a:cxn ang="0">
                  <a:pos x="22" y="130"/>
                </a:cxn>
                <a:cxn ang="0">
                  <a:pos x="14" y="161"/>
                </a:cxn>
                <a:cxn ang="0">
                  <a:pos x="6" y="189"/>
                </a:cxn>
                <a:cxn ang="0">
                  <a:pos x="0" y="218"/>
                </a:cxn>
                <a:cxn ang="0">
                  <a:pos x="0" y="218"/>
                </a:cxn>
                <a:cxn ang="0">
                  <a:pos x="0" y="222"/>
                </a:cxn>
                <a:cxn ang="0">
                  <a:pos x="0" y="226"/>
                </a:cxn>
                <a:cxn ang="0">
                  <a:pos x="2" y="232"/>
                </a:cxn>
                <a:cxn ang="0">
                  <a:pos x="7" y="236"/>
                </a:cxn>
                <a:cxn ang="0">
                  <a:pos x="13" y="239"/>
                </a:cxn>
                <a:cxn ang="0">
                  <a:pos x="19" y="240"/>
                </a:cxn>
                <a:cxn ang="0">
                  <a:pos x="24" y="238"/>
                </a:cxn>
                <a:cxn ang="0">
                  <a:pos x="30" y="234"/>
                </a:cxn>
                <a:cxn ang="0">
                  <a:pos x="31" y="231"/>
                </a:cxn>
                <a:cxn ang="0">
                  <a:pos x="32" y="227"/>
                </a:cxn>
                <a:cxn ang="0">
                  <a:pos x="32" y="227"/>
                </a:cxn>
                <a:cxn ang="0">
                  <a:pos x="39" y="201"/>
                </a:cxn>
                <a:cxn ang="0">
                  <a:pos x="45" y="175"/>
                </a:cxn>
                <a:cxn ang="0">
                  <a:pos x="60" y="123"/>
                </a:cxn>
                <a:cxn ang="0">
                  <a:pos x="60" y="123"/>
                </a:cxn>
                <a:cxn ang="0">
                  <a:pos x="65" y="98"/>
                </a:cxn>
                <a:cxn ang="0">
                  <a:pos x="72" y="72"/>
                </a:cxn>
                <a:cxn ang="0">
                  <a:pos x="74" y="59"/>
                </a:cxn>
                <a:cxn ang="0">
                  <a:pos x="79" y="47"/>
                </a:cxn>
                <a:cxn ang="0">
                  <a:pos x="85" y="35"/>
                </a:cxn>
                <a:cxn ang="0">
                  <a:pos x="91" y="25"/>
                </a:cxn>
                <a:cxn ang="0">
                  <a:pos x="91" y="25"/>
                </a:cxn>
                <a:cxn ang="0">
                  <a:pos x="94" y="21"/>
                </a:cxn>
                <a:cxn ang="0">
                  <a:pos x="95" y="18"/>
                </a:cxn>
                <a:cxn ang="0">
                  <a:pos x="95" y="11"/>
                </a:cxn>
                <a:cxn ang="0">
                  <a:pos x="91" y="6"/>
                </a:cxn>
                <a:cxn ang="0">
                  <a:pos x="87" y="2"/>
                </a:cxn>
                <a:cxn ang="0">
                  <a:pos x="81" y="0"/>
                </a:cxn>
                <a:cxn ang="0">
                  <a:pos x="74" y="0"/>
                </a:cxn>
                <a:cxn ang="0">
                  <a:pos x="68" y="2"/>
                </a:cxn>
                <a:cxn ang="0">
                  <a:pos x="65" y="4"/>
                </a:cxn>
                <a:cxn ang="0">
                  <a:pos x="62" y="6"/>
                </a:cxn>
                <a:cxn ang="0">
                  <a:pos x="62" y="6"/>
                </a:cxn>
              </a:cxnLst>
              <a:rect l="0" t="0" r="r" b="b"/>
              <a:pathLst>
                <a:path w="95" h="240">
                  <a:moveTo>
                    <a:pt x="62" y="6"/>
                  </a:moveTo>
                  <a:lnTo>
                    <a:pt x="62" y="6"/>
                  </a:lnTo>
                  <a:lnTo>
                    <a:pt x="56" y="17"/>
                  </a:lnTo>
                  <a:lnTo>
                    <a:pt x="51" y="28"/>
                  </a:lnTo>
                  <a:lnTo>
                    <a:pt x="45" y="40"/>
                  </a:lnTo>
                  <a:lnTo>
                    <a:pt x="41" y="52"/>
                  </a:lnTo>
                  <a:lnTo>
                    <a:pt x="34" y="77"/>
                  </a:lnTo>
                  <a:lnTo>
                    <a:pt x="30" y="102"/>
                  </a:lnTo>
                  <a:lnTo>
                    <a:pt x="30" y="102"/>
                  </a:lnTo>
                  <a:lnTo>
                    <a:pt x="22" y="130"/>
                  </a:lnTo>
                  <a:lnTo>
                    <a:pt x="14" y="161"/>
                  </a:lnTo>
                  <a:lnTo>
                    <a:pt x="6" y="189"/>
                  </a:lnTo>
                  <a:lnTo>
                    <a:pt x="0" y="218"/>
                  </a:lnTo>
                  <a:lnTo>
                    <a:pt x="0" y="218"/>
                  </a:lnTo>
                  <a:lnTo>
                    <a:pt x="0" y="222"/>
                  </a:lnTo>
                  <a:lnTo>
                    <a:pt x="0" y="226"/>
                  </a:lnTo>
                  <a:lnTo>
                    <a:pt x="2" y="232"/>
                  </a:lnTo>
                  <a:lnTo>
                    <a:pt x="7" y="236"/>
                  </a:lnTo>
                  <a:lnTo>
                    <a:pt x="13" y="239"/>
                  </a:lnTo>
                  <a:lnTo>
                    <a:pt x="19" y="240"/>
                  </a:lnTo>
                  <a:lnTo>
                    <a:pt x="24" y="238"/>
                  </a:lnTo>
                  <a:lnTo>
                    <a:pt x="30" y="234"/>
                  </a:lnTo>
                  <a:lnTo>
                    <a:pt x="31" y="231"/>
                  </a:lnTo>
                  <a:lnTo>
                    <a:pt x="32" y="227"/>
                  </a:lnTo>
                  <a:lnTo>
                    <a:pt x="32" y="227"/>
                  </a:lnTo>
                  <a:lnTo>
                    <a:pt x="39" y="201"/>
                  </a:lnTo>
                  <a:lnTo>
                    <a:pt x="45" y="175"/>
                  </a:lnTo>
                  <a:lnTo>
                    <a:pt x="60" y="123"/>
                  </a:lnTo>
                  <a:lnTo>
                    <a:pt x="60" y="123"/>
                  </a:lnTo>
                  <a:lnTo>
                    <a:pt x="65" y="98"/>
                  </a:lnTo>
                  <a:lnTo>
                    <a:pt x="72" y="72"/>
                  </a:lnTo>
                  <a:lnTo>
                    <a:pt x="74" y="59"/>
                  </a:lnTo>
                  <a:lnTo>
                    <a:pt x="79" y="47"/>
                  </a:lnTo>
                  <a:lnTo>
                    <a:pt x="85" y="35"/>
                  </a:lnTo>
                  <a:lnTo>
                    <a:pt x="91" y="25"/>
                  </a:lnTo>
                  <a:lnTo>
                    <a:pt x="91" y="25"/>
                  </a:lnTo>
                  <a:lnTo>
                    <a:pt x="94" y="21"/>
                  </a:lnTo>
                  <a:lnTo>
                    <a:pt x="95" y="18"/>
                  </a:lnTo>
                  <a:lnTo>
                    <a:pt x="95" y="11"/>
                  </a:lnTo>
                  <a:lnTo>
                    <a:pt x="91" y="6"/>
                  </a:lnTo>
                  <a:lnTo>
                    <a:pt x="87" y="2"/>
                  </a:lnTo>
                  <a:lnTo>
                    <a:pt x="81" y="0"/>
                  </a:lnTo>
                  <a:lnTo>
                    <a:pt x="74" y="0"/>
                  </a:lnTo>
                  <a:lnTo>
                    <a:pt x="68" y="2"/>
                  </a:lnTo>
                  <a:lnTo>
                    <a:pt x="65" y="4"/>
                  </a:lnTo>
                  <a:lnTo>
                    <a:pt x="62" y="6"/>
                  </a:lnTo>
                  <a:lnTo>
                    <a:pt x="62"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6" name="Freeform 785">
              <a:extLst>
                <a:ext uri="{FF2B5EF4-FFF2-40B4-BE49-F238E27FC236}">
                  <a16:creationId xmlns:a16="http://schemas.microsoft.com/office/drawing/2014/main" id="{92D97A38-916C-BDCB-C2D6-F58972E564A8}"/>
                </a:ext>
              </a:extLst>
            </p:cNvPr>
            <p:cNvSpPr/>
            <p:nvPr/>
          </p:nvSpPr>
          <p:spPr bwMode="auto">
            <a:xfrm>
              <a:off x="2301876" y="3505200"/>
              <a:ext cx="15875" cy="95250"/>
            </a:xfrm>
            <a:custGeom>
              <a:avLst/>
              <a:gdLst/>
              <a:ahLst/>
              <a:cxnLst>
                <a:cxn ang="0">
                  <a:pos x="34" y="24"/>
                </a:cxn>
                <a:cxn ang="0">
                  <a:pos x="34" y="24"/>
                </a:cxn>
                <a:cxn ang="0">
                  <a:pos x="35" y="20"/>
                </a:cxn>
                <a:cxn ang="0">
                  <a:pos x="35" y="16"/>
                </a:cxn>
                <a:cxn ang="0">
                  <a:pos x="34" y="12"/>
                </a:cxn>
                <a:cxn ang="0">
                  <a:pos x="33" y="8"/>
                </a:cxn>
                <a:cxn ang="0">
                  <a:pos x="30" y="4"/>
                </a:cxn>
                <a:cxn ang="0">
                  <a:pos x="28" y="1"/>
                </a:cxn>
                <a:cxn ang="0">
                  <a:pos x="24" y="0"/>
                </a:cxn>
                <a:cxn ang="0">
                  <a:pos x="18" y="0"/>
                </a:cxn>
                <a:cxn ang="0">
                  <a:pos x="17" y="0"/>
                </a:cxn>
                <a:cxn ang="0">
                  <a:pos x="17" y="0"/>
                </a:cxn>
                <a:cxn ang="0">
                  <a:pos x="11" y="1"/>
                </a:cxn>
                <a:cxn ang="0">
                  <a:pos x="4" y="4"/>
                </a:cxn>
                <a:cxn ang="0">
                  <a:pos x="1" y="11"/>
                </a:cxn>
                <a:cxn ang="0">
                  <a:pos x="0" y="17"/>
                </a:cxn>
                <a:cxn ang="0">
                  <a:pos x="0" y="17"/>
                </a:cxn>
                <a:cxn ang="0">
                  <a:pos x="0" y="68"/>
                </a:cxn>
                <a:cxn ang="0">
                  <a:pos x="1" y="120"/>
                </a:cxn>
                <a:cxn ang="0">
                  <a:pos x="3" y="173"/>
                </a:cxn>
                <a:cxn ang="0">
                  <a:pos x="4" y="224"/>
                </a:cxn>
                <a:cxn ang="0">
                  <a:pos x="4" y="224"/>
                </a:cxn>
                <a:cxn ang="0">
                  <a:pos x="4" y="228"/>
                </a:cxn>
                <a:cxn ang="0">
                  <a:pos x="5" y="232"/>
                </a:cxn>
                <a:cxn ang="0">
                  <a:pos x="9" y="237"/>
                </a:cxn>
                <a:cxn ang="0">
                  <a:pos x="14" y="239"/>
                </a:cxn>
                <a:cxn ang="0">
                  <a:pos x="21" y="241"/>
                </a:cxn>
                <a:cxn ang="0">
                  <a:pos x="26" y="239"/>
                </a:cxn>
                <a:cxn ang="0">
                  <a:pos x="33" y="237"/>
                </a:cxn>
                <a:cxn ang="0">
                  <a:pos x="37" y="232"/>
                </a:cxn>
                <a:cxn ang="0">
                  <a:pos x="37" y="228"/>
                </a:cxn>
                <a:cxn ang="0">
                  <a:pos x="38" y="224"/>
                </a:cxn>
                <a:cxn ang="0">
                  <a:pos x="38" y="224"/>
                </a:cxn>
                <a:cxn ang="0">
                  <a:pos x="37" y="174"/>
                </a:cxn>
                <a:cxn ang="0">
                  <a:pos x="35" y="124"/>
                </a:cxn>
                <a:cxn ang="0">
                  <a:pos x="34" y="73"/>
                </a:cxn>
                <a:cxn ang="0">
                  <a:pos x="34" y="24"/>
                </a:cxn>
                <a:cxn ang="0">
                  <a:pos x="34" y="24"/>
                </a:cxn>
              </a:cxnLst>
              <a:rect l="0" t="0" r="r" b="b"/>
              <a:pathLst>
                <a:path w="38" h="241">
                  <a:moveTo>
                    <a:pt x="34" y="24"/>
                  </a:moveTo>
                  <a:lnTo>
                    <a:pt x="34" y="24"/>
                  </a:lnTo>
                  <a:lnTo>
                    <a:pt x="35" y="20"/>
                  </a:lnTo>
                  <a:lnTo>
                    <a:pt x="35" y="16"/>
                  </a:lnTo>
                  <a:lnTo>
                    <a:pt x="34" y="12"/>
                  </a:lnTo>
                  <a:lnTo>
                    <a:pt x="33" y="8"/>
                  </a:lnTo>
                  <a:lnTo>
                    <a:pt x="30" y="4"/>
                  </a:lnTo>
                  <a:lnTo>
                    <a:pt x="28" y="1"/>
                  </a:lnTo>
                  <a:lnTo>
                    <a:pt x="24" y="0"/>
                  </a:lnTo>
                  <a:lnTo>
                    <a:pt x="18" y="0"/>
                  </a:lnTo>
                  <a:lnTo>
                    <a:pt x="17" y="0"/>
                  </a:lnTo>
                  <a:lnTo>
                    <a:pt x="17" y="0"/>
                  </a:lnTo>
                  <a:lnTo>
                    <a:pt x="11" y="1"/>
                  </a:lnTo>
                  <a:lnTo>
                    <a:pt x="4" y="4"/>
                  </a:lnTo>
                  <a:lnTo>
                    <a:pt x="1" y="11"/>
                  </a:lnTo>
                  <a:lnTo>
                    <a:pt x="0" y="17"/>
                  </a:lnTo>
                  <a:lnTo>
                    <a:pt x="0" y="17"/>
                  </a:lnTo>
                  <a:lnTo>
                    <a:pt x="0" y="68"/>
                  </a:lnTo>
                  <a:lnTo>
                    <a:pt x="1" y="120"/>
                  </a:lnTo>
                  <a:lnTo>
                    <a:pt x="3" y="173"/>
                  </a:lnTo>
                  <a:lnTo>
                    <a:pt x="4" y="224"/>
                  </a:lnTo>
                  <a:lnTo>
                    <a:pt x="4" y="224"/>
                  </a:lnTo>
                  <a:lnTo>
                    <a:pt x="4" y="228"/>
                  </a:lnTo>
                  <a:lnTo>
                    <a:pt x="5" y="232"/>
                  </a:lnTo>
                  <a:lnTo>
                    <a:pt x="9" y="237"/>
                  </a:lnTo>
                  <a:lnTo>
                    <a:pt x="14" y="239"/>
                  </a:lnTo>
                  <a:lnTo>
                    <a:pt x="21" y="241"/>
                  </a:lnTo>
                  <a:lnTo>
                    <a:pt x="26" y="239"/>
                  </a:lnTo>
                  <a:lnTo>
                    <a:pt x="33" y="237"/>
                  </a:lnTo>
                  <a:lnTo>
                    <a:pt x="37" y="232"/>
                  </a:lnTo>
                  <a:lnTo>
                    <a:pt x="37" y="228"/>
                  </a:lnTo>
                  <a:lnTo>
                    <a:pt x="38" y="224"/>
                  </a:lnTo>
                  <a:lnTo>
                    <a:pt x="38" y="224"/>
                  </a:lnTo>
                  <a:lnTo>
                    <a:pt x="37" y="174"/>
                  </a:lnTo>
                  <a:lnTo>
                    <a:pt x="35" y="124"/>
                  </a:lnTo>
                  <a:lnTo>
                    <a:pt x="34" y="73"/>
                  </a:lnTo>
                  <a:lnTo>
                    <a:pt x="34" y="24"/>
                  </a:lnTo>
                  <a:lnTo>
                    <a:pt x="34" y="2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7" name="Freeform 786">
              <a:extLst>
                <a:ext uri="{FF2B5EF4-FFF2-40B4-BE49-F238E27FC236}">
                  <a16:creationId xmlns:a16="http://schemas.microsoft.com/office/drawing/2014/main" id="{BE09FEDC-536E-8A25-1A3A-6E27C9185136}"/>
                </a:ext>
              </a:extLst>
            </p:cNvPr>
            <p:cNvSpPr/>
            <p:nvPr/>
          </p:nvSpPr>
          <p:spPr bwMode="auto">
            <a:xfrm>
              <a:off x="2347913" y="3505200"/>
              <a:ext cx="52388" cy="101600"/>
            </a:xfrm>
            <a:custGeom>
              <a:avLst/>
              <a:gdLst/>
              <a:ahLst/>
              <a:cxnLst>
                <a:cxn ang="0">
                  <a:pos x="129" y="229"/>
                </a:cxn>
                <a:cxn ang="0">
                  <a:pos x="129" y="229"/>
                </a:cxn>
                <a:cxn ang="0">
                  <a:pos x="119" y="203"/>
                </a:cxn>
                <a:cxn ang="0">
                  <a:pos x="109" y="176"/>
                </a:cxn>
                <a:cxn ang="0">
                  <a:pos x="87" y="123"/>
                </a:cxn>
                <a:cxn ang="0">
                  <a:pos x="87" y="123"/>
                </a:cxn>
                <a:cxn ang="0">
                  <a:pos x="82" y="109"/>
                </a:cxn>
                <a:cxn ang="0">
                  <a:pos x="76" y="93"/>
                </a:cxn>
                <a:cxn ang="0">
                  <a:pos x="72" y="79"/>
                </a:cxn>
                <a:cxn ang="0">
                  <a:pos x="66" y="63"/>
                </a:cxn>
                <a:cxn ang="0">
                  <a:pos x="66" y="63"/>
                </a:cxn>
                <a:cxn ang="0">
                  <a:pos x="58" y="49"/>
                </a:cxn>
                <a:cxn ang="0">
                  <a:pos x="49" y="36"/>
                </a:cxn>
                <a:cxn ang="0">
                  <a:pos x="40" y="23"/>
                </a:cxn>
                <a:cxn ang="0">
                  <a:pos x="32" y="8"/>
                </a:cxn>
                <a:cxn ang="0">
                  <a:pos x="32" y="8"/>
                </a:cxn>
                <a:cxn ang="0">
                  <a:pos x="29" y="6"/>
                </a:cxn>
                <a:cxn ang="0">
                  <a:pos x="27" y="3"/>
                </a:cxn>
                <a:cxn ang="0">
                  <a:pos x="21" y="0"/>
                </a:cxn>
                <a:cxn ang="0">
                  <a:pos x="15" y="0"/>
                </a:cxn>
                <a:cxn ang="0">
                  <a:pos x="10" y="3"/>
                </a:cxn>
                <a:cxn ang="0">
                  <a:pos x="4" y="7"/>
                </a:cxn>
                <a:cxn ang="0">
                  <a:pos x="0" y="12"/>
                </a:cxn>
                <a:cxn ang="0">
                  <a:pos x="0" y="19"/>
                </a:cxn>
                <a:cxn ang="0">
                  <a:pos x="0" y="23"/>
                </a:cxn>
                <a:cxn ang="0">
                  <a:pos x="2" y="27"/>
                </a:cxn>
                <a:cxn ang="0">
                  <a:pos x="2" y="27"/>
                </a:cxn>
                <a:cxn ang="0">
                  <a:pos x="8" y="37"/>
                </a:cxn>
                <a:cxn ang="0">
                  <a:pos x="16" y="46"/>
                </a:cxn>
                <a:cxn ang="0">
                  <a:pos x="24" y="57"/>
                </a:cxn>
                <a:cxn ang="0">
                  <a:pos x="31" y="68"/>
                </a:cxn>
                <a:cxn ang="0">
                  <a:pos x="31" y="68"/>
                </a:cxn>
                <a:cxn ang="0">
                  <a:pos x="38" y="87"/>
                </a:cxn>
                <a:cxn ang="0">
                  <a:pos x="45" y="106"/>
                </a:cxn>
                <a:cxn ang="0">
                  <a:pos x="51" y="125"/>
                </a:cxn>
                <a:cxn ang="0">
                  <a:pos x="58" y="144"/>
                </a:cxn>
                <a:cxn ang="0">
                  <a:pos x="58" y="144"/>
                </a:cxn>
                <a:cxn ang="0">
                  <a:pos x="80" y="194"/>
                </a:cxn>
                <a:cxn ang="0">
                  <a:pos x="89" y="219"/>
                </a:cxn>
                <a:cxn ang="0">
                  <a:pos x="97" y="245"/>
                </a:cxn>
                <a:cxn ang="0">
                  <a:pos x="97" y="245"/>
                </a:cxn>
                <a:cxn ang="0">
                  <a:pos x="100" y="250"/>
                </a:cxn>
                <a:cxn ang="0">
                  <a:pos x="105" y="254"/>
                </a:cxn>
                <a:cxn ang="0">
                  <a:pos x="110" y="257"/>
                </a:cxn>
                <a:cxn ang="0">
                  <a:pos x="116" y="257"/>
                </a:cxn>
                <a:cxn ang="0">
                  <a:pos x="122" y="255"/>
                </a:cxn>
                <a:cxn ang="0">
                  <a:pos x="126" y="251"/>
                </a:cxn>
                <a:cxn ang="0">
                  <a:pos x="130" y="246"/>
                </a:cxn>
                <a:cxn ang="0">
                  <a:pos x="131" y="240"/>
                </a:cxn>
                <a:cxn ang="0">
                  <a:pos x="131" y="238"/>
                </a:cxn>
                <a:cxn ang="0">
                  <a:pos x="131" y="238"/>
                </a:cxn>
                <a:cxn ang="0">
                  <a:pos x="130" y="233"/>
                </a:cxn>
                <a:cxn ang="0">
                  <a:pos x="129" y="229"/>
                </a:cxn>
                <a:cxn ang="0">
                  <a:pos x="129" y="229"/>
                </a:cxn>
              </a:cxnLst>
              <a:rect l="0" t="0" r="r" b="b"/>
              <a:pathLst>
                <a:path w="131" h="257">
                  <a:moveTo>
                    <a:pt x="129" y="229"/>
                  </a:moveTo>
                  <a:lnTo>
                    <a:pt x="129" y="229"/>
                  </a:lnTo>
                  <a:lnTo>
                    <a:pt x="119" y="203"/>
                  </a:lnTo>
                  <a:lnTo>
                    <a:pt x="109" y="176"/>
                  </a:lnTo>
                  <a:lnTo>
                    <a:pt x="87" y="123"/>
                  </a:lnTo>
                  <a:lnTo>
                    <a:pt x="87" y="123"/>
                  </a:lnTo>
                  <a:lnTo>
                    <a:pt x="82" y="109"/>
                  </a:lnTo>
                  <a:lnTo>
                    <a:pt x="76" y="93"/>
                  </a:lnTo>
                  <a:lnTo>
                    <a:pt x="72" y="79"/>
                  </a:lnTo>
                  <a:lnTo>
                    <a:pt x="66" y="63"/>
                  </a:lnTo>
                  <a:lnTo>
                    <a:pt x="66" y="63"/>
                  </a:lnTo>
                  <a:lnTo>
                    <a:pt x="58" y="49"/>
                  </a:lnTo>
                  <a:lnTo>
                    <a:pt x="49" y="36"/>
                  </a:lnTo>
                  <a:lnTo>
                    <a:pt x="40" y="23"/>
                  </a:lnTo>
                  <a:lnTo>
                    <a:pt x="32" y="8"/>
                  </a:lnTo>
                  <a:lnTo>
                    <a:pt x="32" y="8"/>
                  </a:lnTo>
                  <a:lnTo>
                    <a:pt x="29" y="6"/>
                  </a:lnTo>
                  <a:lnTo>
                    <a:pt x="27" y="3"/>
                  </a:lnTo>
                  <a:lnTo>
                    <a:pt x="21" y="0"/>
                  </a:lnTo>
                  <a:lnTo>
                    <a:pt x="15" y="0"/>
                  </a:lnTo>
                  <a:lnTo>
                    <a:pt x="10" y="3"/>
                  </a:lnTo>
                  <a:lnTo>
                    <a:pt x="4" y="7"/>
                  </a:lnTo>
                  <a:lnTo>
                    <a:pt x="0" y="12"/>
                  </a:lnTo>
                  <a:lnTo>
                    <a:pt x="0" y="19"/>
                  </a:lnTo>
                  <a:lnTo>
                    <a:pt x="0" y="23"/>
                  </a:lnTo>
                  <a:lnTo>
                    <a:pt x="2" y="27"/>
                  </a:lnTo>
                  <a:lnTo>
                    <a:pt x="2" y="27"/>
                  </a:lnTo>
                  <a:lnTo>
                    <a:pt x="8" y="37"/>
                  </a:lnTo>
                  <a:lnTo>
                    <a:pt x="16" y="46"/>
                  </a:lnTo>
                  <a:lnTo>
                    <a:pt x="24" y="57"/>
                  </a:lnTo>
                  <a:lnTo>
                    <a:pt x="31" y="68"/>
                  </a:lnTo>
                  <a:lnTo>
                    <a:pt x="31" y="68"/>
                  </a:lnTo>
                  <a:lnTo>
                    <a:pt x="38" y="87"/>
                  </a:lnTo>
                  <a:lnTo>
                    <a:pt x="45" y="106"/>
                  </a:lnTo>
                  <a:lnTo>
                    <a:pt x="51" y="125"/>
                  </a:lnTo>
                  <a:lnTo>
                    <a:pt x="58" y="144"/>
                  </a:lnTo>
                  <a:lnTo>
                    <a:pt x="58" y="144"/>
                  </a:lnTo>
                  <a:lnTo>
                    <a:pt x="80" y="194"/>
                  </a:lnTo>
                  <a:lnTo>
                    <a:pt x="89" y="219"/>
                  </a:lnTo>
                  <a:lnTo>
                    <a:pt x="97" y="245"/>
                  </a:lnTo>
                  <a:lnTo>
                    <a:pt x="97" y="245"/>
                  </a:lnTo>
                  <a:lnTo>
                    <a:pt x="100" y="250"/>
                  </a:lnTo>
                  <a:lnTo>
                    <a:pt x="105" y="254"/>
                  </a:lnTo>
                  <a:lnTo>
                    <a:pt x="110" y="257"/>
                  </a:lnTo>
                  <a:lnTo>
                    <a:pt x="116" y="257"/>
                  </a:lnTo>
                  <a:lnTo>
                    <a:pt x="122" y="255"/>
                  </a:lnTo>
                  <a:lnTo>
                    <a:pt x="126" y="251"/>
                  </a:lnTo>
                  <a:lnTo>
                    <a:pt x="130" y="246"/>
                  </a:lnTo>
                  <a:lnTo>
                    <a:pt x="131" y="240"/>
                  </a:lnTo>
                  <a:lnTo>
                    <a:pt x="131" y="238"/>
                  </a:lnTo>
                  <a:lnTo>
                    <a:pt x="131" y="238"/>
                  </a:lnTo>
                  <a:lnTo>
                    <a:pt x="130" y="233"/>
                  </a:lnTo>
                  <a:lnTo>
                    <a:pt x="129" y="229"/>
                  </a:lnTo>
                  <a:lnTo>
                    <a:pt x="129" y="229"/>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8" name="Freeform 787">
              <a:extLst>
                <a:ext uri="{FF2B5EF4-FFF2-40B4-BE49-F238E27FC236}">
                  <a16:creationId xmlns:a16="http://schemas.microsoft.com/office/drawing/2014/main" id="{7B2BBF4F-E438-EE62-34BF-33C1D8A05FB6}"/>
                </a:ext>
              </a:extLst>
            </p:cNvPr>
            <p:cNvSpPr/>
            <p:nvPr/>
          </p:nvSpPr>
          <p:spPr bwMode="auto">
            <a:xfrm>
              <a:off x="2070101" y="3133725"/>
              <a:ext cx="482600" cy="66675"/>
            </a:xfrm>
            <a:custGeom>
              <a:avLst/>
              <a:gdLst/>
              <a:ahLst/>
              <a:cxnLst>
                <a:cxn ang="0">
                  <a:pos x="1214" y="145"/>
                </a:cxn>
                <a:cxn ang="0">
                  <a:pos x="1208" y="115"/>
                </a:cxn>
                <a:cxn ang="0">
                  <a:pos x="1202" y="92"/>
                </a:cxn>
                <a:cxn ang="0">
                  <a:pos x="1193" y="70"/>
                </a:cxn>
                <a:cxn ang="0">
                  <a:pos x="1170" y="50"/>
                </a:cxn>
                <a:cxn ang="0">
                  <a:pos x="1161" y="45"/>
                </a:cxn>
                <a:cxn ang="0">
                  <a:pos x="1131" y="33"/>
                </a:cxn>
                <a:cxn ang="0">
                  <a:pos x="1087" y="26"/>
                </a:cxn>
                <a:cxn ang="0">
                  <a:pos x="1044" y="26"/>
                </a:cxn>
                <a:cxn ang="0">
                  <a:pos x="1001" y="26"/>
                </a:cxn>
                <a:cxn ang="0">
                  <a:pos x="907" y="23"/>
                </a:cxn>
                <a:cxn ang="0">
                  <a:pos x="811" y="19"/>
                </a:cxn>
                <a:cxn ang="0">
                  <a:pos x="767" y="17"/>
                </a:cxn>
                <a:cxn ang="0">
                  <a:pos x="677" y="13"/>
                </a:cxn>
                <a:cxn ang="0">
                  <a:pos x="632" y="8"/>
                </a:cxn>
                <a:cxn ang="0">
                  <a:pos x="526" y="2"/>
                </a:cxn>
                <a:cxn ang="0">
                  <a:pos x="419" y="0"/>
                </a:cxn>
                <a:cxn ang="0">
                  <a:pos x="310" y="3"/>
                </a:cxn>
                <a:cxn ang="0">
                  <a:pos x="204" y="8"/>
                </a:cxn>
                <a:cxn ang="0">
                  <a:pos x="136" y="16"/>
                </a:cxn>
                <a:cxn ang="0">
                  <a:pos x="102" y="24"/>
                </a:cxn>
                <a:cxn ang="0">
                  <a:pos x="71" y="36"/>
                </a:cxn>
                <a:cxn ang="0">
                  <a:pos x="43" y="53"/>
                </a:cxn>
                <a:cxn ang="0">
                  <a:pos x="21" y="75"/>
                </a:cxn>
                <a:cxn ang="0">
                  <a:pos x="6" y="105"/>
                </a:cxn>
                <a:cxn ang="0">
                  <a:pos x="0" y="142"/>
                </a:cxn>
                <a:cxn ang="0">
                  <a:pos x="0" y="145"/>
                </a:cxn>
                <a:cxn ang="0">
                  <a:pos x="6" y="155"/>
                </a:cxn>
                <a:cxn ang="0">
                  <a:pos x="17" y="159"/>
                </a:cxn>
                <a:cxn ang="0">
                  <a:pos x="29" y="155"/>
                </a:cxn>
                <a:cxn ang="0">
                  <a:pos x="34" y="145"/>
                </a:cxn>
                <a:cxn ang="0">
                  <a:pos x="34" y="142"/>
                </a:cxn>
                <a:cxn ang="0">
                  <a:pos x="37" y="121"/>
                </a:cxn>
                <a:cxn ang="0">
                  <a:pos x="43" y="102"/>
                </a:cxn>
                <a:cxn ang="0">
                  <a:pos x="54" y="87"/>
                </a:cxn>
                <a:cxn ang="0">
                  <a:pos x="68" y="74"/>
                </a:cxn>
                <a:cxn ang="0">
                  <a:pos x="85" y="63"/>
                </a:cxn>
                <a:cxn ang="0">
                  <a:pos x="125" y="50"/>
                </a:cxn>
                <a:cxn ang="0">
                  <a:pos x="169" y="42"/>
                </a:cxn>
                <a:cxn ang="0">
                  <a:pos x="238" y="38"/>
                </a:cxn>
                <a:cxn ang="0">
                  <a:pos x="317" y="38"/>
                </a:cxn>
                <a:cxn ang="0">
                  <a:pos x="395" y="34"/>
                </a:cxn>
                <a:cxn ang="0">
                  <a:pos x="475" y="33"/>
                </a:cxn>
                <a:cxn ang="0">
                  <a:pos x="555" y="37"/>
                </a:cxn>
                <a:cxn ang="0">
                  <a:pos x="632" y="43"/>
                </a:cxn>
                <a:cxn ang="0">
                  <a:pos x="695" y="49"/>
                </a:cxn>
                <a:cxn ang="0">
                  <a:pos x="886" y="57"/>
                </a:cxn>
                <a:cxn ang="0">
                  <a:pos x="963" y="59"/>
                </a:cxn>
                <a:cxn ang="0">
                  <a:pos x="1042" y="60"/>
                </a:cxn>
                <a:cxn ang="0">
                  <a:pos x="1064" y="60"/>
                </a:cxn>
                <a:cxn ang="0">
                  <a:pos x="1108" y="66"/>
                </a:cxn>
                <a:cxn ang="0">
                  <a:pos x="1131" y="71"/>
                </a:cxn>
                <a:cxn ang="0">
                  <a:pos x="1144" y="76"/>
                </a:cxn>
                <a:cxn ang="0">
                  <a:pos x="1154" y="84"/>
                </a:cxn>
                <a:cxn ang="0">
                  <a:pos x="1167" y="105"/>
                </a:cxn>
                <a:cxn ang="0">
                  <a:pos x="1174" y="128"/>
                </a:cxn>
                <a:cxn ang="0">
                  <a:pos x="1180" y="155"/>
                </a:cxn>
                <a:cxn ang="0">
                  <a:pos x="1183" y="157"/>
                </a:cxn>
                <a:cxn ang="0">
                  <a:pos x="1189" y="164"/>
                </a:cxn>
                <a:cxn ang="0">
                  <a:pos x="1202" y="165"/>
                </a:cxn>
                <a:cxn ang="0">
                  <a:pos x="1213" y="159"/>
                </a:cxn>
                <a:cxn ang="0">
                  <a:pos x="1214" y="149"/>
                </a:cxn>
                <a:cxn ang="0">
                  <a:pos x="1214" y="145"/>
                </a:cxn>
              </a:cxnLst>
              <a:rect l="0" t="0" r="r" b="b"/>
              <a:pathLst>
                <a:path w="1214" h="166">
                  <a:moveTo>
                    <a:pt x="1214" y="145"/>
                  </a:moveTo>
                  <a:lnTo>
                    <a:pt x="1214" y="145"/>
                  </a:lnTo>
                  <a:lnTo>
                    <a:pt x="1210" y="130"/>
                  </a:lnTo>
                  <a:lnTo>
                    <a:pt x="1208" y="115"/>
                  </a:lnTo>
                  <a:lnTo>
                    <a:pt x="1205" y="104"/>
                  </a:lnTo>
                  <a:lnTo>
                    <a:pt x="1202" y="92"/>
                  </a:lnTo>
                  <a:lnTo>
                    <a:pt x="1199" y="80"/>
                  </a:lnTo>
                  <a:lnTo>
                    <a:pt x="1193" y="70"/>
                  </a:lnTo>
                  <a:lnTo>
                    <a:pt x="1184" y="59"/>
                  </a:lnTo>
                  <a:lnTo>
                    <a:pt x="1170" y="50"/>
                  </a:lnTo>
                  <a:lnTo>
                    <a:pt x="1170" y="50"/>
                  </a:lnTo>
                  <a:lnTo>
                    <a:pt x="1161" y="45"/>
                  </a:lnTo>
                  <a:lnTo>
                    <a:pt x="1150" y="40"/>
                  </a:lnTo>
                  <a:lnTo>
                    <a:pt x="1131" y="33"/>
                  </a:lnTo>
                  <a:lnTo>
                    <a:pt x="1110" y="29"/>
                  </a:lnTo>
                  <a:lnTo>
                    <a:pt x="1087" y="26"/>
                  </a:lnTo>
                  <a:lnTo>
                    <a:pt x="1065" y="26"/>
                  </a:lnTo>
                  <a:lnTo>
                    <a:pt x="1044" y="26"/>
                  </a:lnTo>
                  <a:lnTo>
                    <a:pt x="1001" y="26"/>
                  </a:lnTo>
                  <a:lnTo>
                    <a:pt x="1001" y="26"/>
                  </a:lnTo>
                  <a:lnTo>
                    <a:pt x="954" y="25"/>
                  </a:lnTo>
                  <a:lnTo>
                    <a:pt x="907" y="23"/>
                  </a:lnTo>
                  <a:lnTo>
                    <a:pt x="860" y="20"/>
                  </a:lnTo>
                  <a:lnTo>
                    <a:pt x="811" y="19"/>
                  </a:lnTo>
                  <a:lnTo>
                    <a:pt x="811" y="19"/>
                  </a:lnTo>
                  <a:lnTo>
                    <a:pt x="767" y="17"/>
                  </a:lnTo>
                  <a:lnTo>
                    <a:pt x="722" y="16"/>
                  </a:lnTo>
                  <a:lnTo>
                    <a:pt x="677" y="13"/>
                  </a:lnTo>
                  <a:lnTo>
                    <a:pt x="632" y="8"/>
                  </a:lnTo>
                  <a:lnTo>
                    <a:pt x="632" y="8"/>
                  </a:lnTo>
                  <a:lnTo>
                    <a:pt x="580" y="4"/>
                  </a:lnTo>
                  <a:lnTo>
                    <a:pt x="526" y="2"/>
                  </a:lnTo>
                  <a:lnTo>
                    <a:pt x="473" y="0"/>
                  </a:lnTo>
                  <a:lnTo>
                    <a:pt x="419" y="0"/>
                  </a:lnTo>
                  <a:lnTo>
                    <a:pt x="364" y="2"/>
                  </a:lnTo>
                  <a:lnTo>
                    <a:pt x="310" y="3"/>
                  </a:lnTo>
                  <a:lnTo>
                    <a:pt x="204" y="8"/>
                  </a:lnTo>
                  <a:lnTo>
                    <a:pt x="204" y="8"/>
                  </a:lnTo>
                  <a:lnTo>
                    <a:pt x="170" y="11"/>
                  </a:lnTo>
                  <a:lnTo>
                    <a:pt x="136" y="16"/>
                  </a:lnTo>
                  <a:lnTo>
                    <a:pt x="119" y="19"/>
                  </a:lnTo>
                  <a:lnTo>
                    <a:pt x="102" y="24"/>
                  </a:lnTo>
                  <a:lnTo>
                    <a:pt x="87" y="29"/>
                  </a:lnTo>
                  <a:lnTo>
                    <a:pt x="71" y="36"/>
                  </a:lnTo>
                  <a:lnTo>
                    <a:pt x="57" y="43"/>
                  </a:lnTo>
                  <a:lnTo>
                    <a:pt x="43" y="53"/>
                  </a:lnTo>
                  <a:lnTo>
                    <a:pt x="32" y="63"/>
                  </a:lnTo>
                  <a:lnTo>
                    <a:pt x="21" y="75"/>
                  </a:lnTo>
                  <a:lnTo>
                    <a:pt x="12" y="89"/>
                  </a:lnTo>
                  <a:lnTo>
                    <a:pt x="6" y="105"/>
                  </a:lnTo>
                  <a:lnTo>
                    <a:pt x="2" y="122"/>
                  </a:lnTo>
                  <a:lnTo>
                    <a:pt x="0" y="142"/>
                  </a:lnTo>
                  <a:lnTo>
                    <a:pt x="0" y="142"/>
                  </a:lnTo>
                  <a:lnTo>
                    <a:pt x="0" y="145"/>
                  </a:lnTo>
                  <a:lnTo>
                    <a:pt x="2" y="149"/>
                  </a:lnTo>
                  <a:lnTo>
                    <a:pt x="6" y="155"/>
                  </a:lnTo>
                  <a:lnTo>
                    <a:pt x="11" y="157"/>
                  </a:lnTo>
                  <a:lnTo>
                    <a:pt x="17" y="159"/>
                  </a:lnTo>
                  <a:lnTo>
                    <a:pt x="24" y="157"/>
                  </a:lnTo>
                  <a:lnTo>
                    <a:pt x="29" y="155"/>
                  </a:lnTo>
                  <a:lnTo>
                    <a:pt x="33" y="149"/>
                  </a:lnTo>
                  <a:lnTo>
                    <a:pt x="34" y="145"/>
                  </a:lnTo>
                  <a:lnTo>
                    <a:pt x="34" y="142"/>
                  </a:lnTo>
                  <a:lnTo>
                    <a:pt x="34" y="142"/>
                  </a:lnTo>
                  <a:lnTo>
                    <a:pt x="36" y="131"/>
                  </a:lnTo>
                  <a:lnTo>
                    <a:pt x="37" y="121"/>
                  </a:lnTo>
                  <a:lnTo>
                    <a:pt x="40" y="110"/>
                  </a:lnTo>
                  <a:lnTo>
                    <a:pt x="43" y="102"/>
                  </a:lnTo>
                  <a:lnTo>
                    <a:pt x="49" y="93"/>
                  </a:lnTo>
                  <a:lnTo>
                    <a:pt x="54" y="87"/>
                  </a:lnTo>
                  <a:lnTo>
                    <a:pt x="60" y="80"/>
                  </a:lnTo>
                  <a:lnTo>
                    <a:pt x="68" y="74"/>
                  </a:lnTo>
                  <a:lnTo>
                    <a:pt x="76" y="68"/>
                  </a:lnTo>
                  <a:lnTo>
                    <a:pt x="85" y="63"/>
                  </a:lnTo>
                  <a:lnTo>
                    <a:pt x="104" y="55"/>
                  </a:lnTo>
                  <a:lnTo>
                    <a:pt x="125" y="50"/>
                  </a:lnTo>
                  <a:lnTo>
                    <a:pt x="147" y="45"/>
                  </a:lnTo>
                  <a:lnTo>
                    <a:pt x="169" y="42"/>
                  </a:lnTo>
                  <a:lnTo>
                    <a:pt x="193" y="41"/>
                  </a:lnTo>
                  <a:lnTo>
                    <a:pt x="238" y="38"/>
                  </a:lnTo>
                  <a:lnTo>
                    <a:pt x="282" y="38"/>
                  </a:lnTo>
                  <a:lnTo>
                    <a:pt x="317" y="38"/>
                  </a:lnTo>
                  <a:lnTo>
                    <a:pt x="317" y="38"/>
                  </a:lnTo>
                  <a:lnTo>
                    <a:pt x="395" y="34"/>
                  </a:lnTo>
                  <a:lnTo>
                    <a:pt x="435" y="33"/>
                  </a:lnTo>
                  <a:lnTo>
                    <a:pt x="475" y="33"/>
                  </a:lnTo>
                  <a:lnTo>
                    <a:pt x="514" y="34"/>
                  </a:lnTo>
                  <a:lnTo>
                    <a:pt x="555" y="37"/>
                  </a:lnTo>
                  <a:lnTo>
                    <a:pt x="594" y="40"/>
                  </a:lnTo>
                  <a:lnTo>
                    <a:pt x="632" y="43"/>
                  </a:lnTo>
                  <a:lnTo>
                    <a:pt x="632" y="43"/>
                  </a:lnTo>
                  <a:lnTo>
                    <a:pt x="695" y="49"/>
                  </a:lnTo>
                  <a:lnTo>
                    <a:pt x="759" y="51"/>
                  </a:lnTo>
                  <a:lnTo>
                    <a:pt x="886" y="57"/>
                  </a:lnTo>
                  <a:lnTo>
                    <a:pt x="886" y="57"/>
                  </a:lnTo>
                  <a:lnTo>
                    <a:pt x="963" y="59"/>
                  </a:lnTo>
                  <a:lnTo>
                    <a:pt x="1002" y="60"/>
                  </a:lnTo>
                  <a:lnTo>
                    <a:pt x="1042" y="60"/>
                  </a:lnTo>
                  <a:lnTo>
                    <a:pt x="1042" y="60"/>
                  </a:lnTo>
                  <a:lnTo>
                    <a:pt x="1064" y="60"/>
                  </a:lnTo>
                  <a:lnTo>
                    <a:pt x="1086" y="62"/>
                  </a:lnTo>
                  <a:lnTo>
                    <a:pt x="1108" y="66"/>
                  </a:lnTo>
                  <a:lnTo>
                    <a:pt x="1131" y="71"/>
                  </a:lnTo>
                  <a:lnTo>
                    <a:pt x="1131" y="71"/>
                  </a:lnTo>
                  <a:lnTo>
                    <a:pt x="1137" y="74"/>
                  </a:lnTo>
                  <a:lnTo>
                    <a:pt x="1144" y="76"/>
                  </a:lnTo>
                  <a:lnTo>
                    <a:pt x="1150" y="80"/>
                  </a:lnTo>
                  <a:lnTo>
                    <a:pt x="1154" y="84"/>
                  </a:lnTo>
                  <a:lnTo>
                    <a:pt x="1162" y="93"/>
                  </a:lnTo>
                  <a:lnTo>
                    <a:pt x="1167" y="105"/>
                  </a:lnTo>
                  <a:lnTo>
                    <a:pt x="1171" y="117"/>
                  </a:lnTo>
                  <a:lnTo>
                    <a:pt x="1174" y="128"/>
                  </a:lnTo>
                  <a:lnTo>
                    <a:pt x="1178" y="142"/>
                  </a:lnTo>
                  <a:lnTo>
                    <a:pt x="1180" y="155"/>
                  </a:lnTo>
                  <a:lnTo>
                    <a:pt x="1180" y="155"/>
                  </a:lnTo>
                  <a:lnTo>
                    <a:pt x="1183" y="157"/>
                  </a:lnTo>
                  <a:lnTo>
                    <a:pt x="1184" y="160"/>
                  </a:lnTo>
                  <a:lnTo>
                    <a:pt x="1189" y="164"/>
                  </a:lnTo>
                  <a:lnTo>
                    <a:pt x="1196" y="166"/>
                  </a:lnTo>
                  <a:lnTo>
                    <a:pt x="1202" y="165"/>
                  </a:lnTo>
                  <a:lnTo>
                    <a:pt x="1209" y="162"/>
                  </a:lnTo>
                  <a:lnTo>
                    <a:pt x="1213" y="159"/>
                  </a:lnTo>
                  <a:lnTo>
                    <a:pt x="1214" y="152"/>
                  </a:lnTo>
                  <a:lnTo>
                    <a:pt x="1214" y="149"/>
                  </a:lnTo>
                  <a:lnTo>
                    <a:pt x="1214" y="145"/>
                  </a:lnTo>
                  <a:lnTo>
                    <a:pt x="1214" y="14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09" name="Freeform 788">
              <a:extLst>
                <a:ext uri="{FF2B5EF4-FFF2-40B4-BE49-F238E27FC236}">
                  <a16:creationId xmlns:a16="http://schemas.microsoft.com/office/drawing/2014/main" id="{ADE18FD6-311C-A601-AA6E-8D5ACF13925A}"/>
                </a:ext>
              </a:extLst>
            </p:cNvPr>
            <p:cNvSpPr/>
            <p:nvPr/>
          </p:nvSpPr>
          <p:spPr bwMode="auto">
            <a:xfrm>
              <a:off x="2065338" y="3182938"/>
              <a:ext cx="488950" cy="465138"/>
            </a:xfrm>
            <a:custGeom>
              <a:avLst/>
              <a:gdLst/>
              <a:ahLst/>
              <a:cxnLst>
                <a:cxn ang="0">
                  <a:pos x="1227" y="941"/>
                </a:cxn>
                <a:cxn ang="0">
                  <a:pos x="1205" y="932"/>
                </a:cxn>
                <a:cxn ang="0">
                  <a:pos x="1194" y="948"/>
                </a:cxn>
                <a:cxn ang="0">
                  <a:pos x="1193" y="1003"/>
                </a:cxn>
                <a:cxn ang="0">
                  <a:pos x="1181" y="1034"/>
                </a:cxn>
                <a:cxn ang="0">
                  <a:pos x="1148" y="1072"/>
                </a:cxn>
                <a:cxn ang="0">
                  <a:pos x="1103" y="1109"/>
                </a:cxn>
                <a:cxn ang="0">
                  <a:pos x="1061" y="1121"/>
                </a:cxn>
                <a:cxn ang="0">
                  <a:pos x="974" y="1126"/>
                </a:cxn>
                <a:cxn ang="0">
                  <a:pos x="926" y="1135"/>
                </a:cxn>
                <a:cxn ang="0">
                  <a:pos x="807" y="1132"/>
                </a:cxn>
                <a:cxn ang="0">
                  <a:pos x="708" y="1123"/>
                </a:cxn>
                <a:cxn ang="0">
                  <a:pos x="434" y="1111"/>
                </a:cxn>
                <a:cxn ang="0">
                  <a:pos x="284" y="1106"/>
                </a:cxn>
                <a:cxn ang="0">
                  <a:pos x="135" y="1089"/>
                </a:cxn>
                <a:cxn ang="0">
                  <a:pos x="88" y="1064"/>
                </a:cxn>
                <a:cxn ang="0">
                  <a:pos x="51" y="1009"/>
                </a:cxn>
                <a:cxn ang="0">
                  <a:pos x="36" y="940"/>
                </a:cxn>
                <a:cxn ang="0">
                  <a:pos x="33" y="853"/>
                </a:cxn>
                <a:cxn ang="0">
                  <a:pos x="44" y="764"/>
                </a:cxn>
                <a:cxn ang="0">
                  <a:pos x="46" y="702"/>
                </a:cxn>
                <a:cxn ang="0">
                  <a:pos x="47" y="573"/>
                </a:cxn>
                <a:cxn ang="0">
                  <a:pos x="38" y="437"/>
                </a:cxn>
                <a:cxn ang="0">
                  <a:pos x="48" y="305"/>
                </a:cxn>
                <a:cxn ang="0">
                  <a:pos x="46" y="161"/>
                </a:cxn>
                <a:cxn ang="0">
                  <a:pos x="40" y="16"/>
                </a:cxn>
                <a:cxn ang="0">
                  <a:pos x="30" y="0"/>
                </a:cxn>
                <a:cxn ang="0">
                  <a:pos x="8" y="9"/>
                </a:cxn>
                <a:cxn ang="0">
                  <a:pos x="8" y="57"/>
                </a:cxn>
                <a:cxn ang="0">
                  <a:pos x="13" y="261"/>
                </a:cxn>
                <a:cxn ang="0">
                  <a:pos x="6" y="365"/>
                </a:cxn>
                <a:cxn ang="0">
                  <a:pos x="10" y="513"/>
                </a:cxn>
                <a:cxn ang="0">
                  <a:pos x="13" y="599"/>
                </a:cxn>
                <a:cxn ang="0">
                  <a:pos x="9" y="715"/>
                </a:cxn>
                <a:cxn ang="0">
                  <a:pos x="0" y="883"/>
                </a:cxn>
                <a:cxn ang="0">
                  <a:pos x="12" y="996"/>
                </a:cxn>
                <a:cxn ang="0">
                  <a:pos x="34" y="1051"/>
                </a:cxn>
                <a:cxn ang="0">
                  <a:pos x="74" y="1094"/>
                </a:cxn>
                <a:cxn ang="0">
                  <a:pos x="137" y="1123"/>
                </a:cxn>
                <a:cxn ang="0">
                  <a:pos x="196" y="1134"/>
                </a:cxn>
                <a:cxn ang="0">
                  <a:pos x="316" y="1136"/>
                </a:cxn>
                <a:cxn ang="0">
                  <a:pos x="462" y="1148"/>
                </a:cxn>
                <a:cxn ang="0">
                  <a:pos x="638" y="1155"/>
                </a:cxn>
                <a:cxn ang="0">
                  <a:pos x="815" y="1166"/>
                </a:cxn>
                <a:cxn ang="0">
                  <a:pos x="902" y="1169"/>
                </a:cxn>
                <a:cxn ang="0">
                  <a:pos x="967" y="1162"/>
                </a:cxn>
                <a:cxn ang="0">
                  <a:pos x="1075" y="1155"/>
                </a:cxn>
                <a:cxn ang="0">
                  <a:pos x="1126" y="1134"/>
                </a:cxn>
                <a:cxn ang="0">
                  <a:pos x="1184" y="1085"/>
                </a:cxn>
                <a:cxn ang="0">
                  <a:pos x="1215" y="1042"/>
                </a:cxn>
                <a:cxn ang="0">
                  <a:pos x="1228" y="982"/>
                </a:cxn>
              </a:cxnLst>
              <a:rect l="0" t="0" r="r" b="b"/>
              <a:pathLst>
                <a:path w="1228" h="1170">
                  <a:moveTo>
                    <a:pt x="1228" y="948"/>
                  </a:moveTo>
                  <a:lnTo>
                    <a:pt x="1228" y="948"/>
                  </a:lnTo>
                  <a:lnTo>
                    <a:pt x="1228" y="944"/>
                  </a:lnTo>
                  <a:lnTo>
                    <a:pt x="1227" y="941"/>
                  </a:lnTo>
                  <a:lnTo>
                    <a:pt x="1223" y="936"/>
                  </a:lnTo>
                  <a:lnTo>
                    <a:pt x="1218" y="932"/>
                  </a:lnTo>
                  <a:lnTo>
                    <a:pt x="1211" y="931"/>
                  </a:lnTo>
                  <a:lnTo>
                    <a:pt x="1205" y="932"/>
                  </a:lnTo>
                  <a:lnTo>
                    <a:pt x="1199" y="936"/>
                  </a:lnTo>
                  <a:lnTo>
                    <a:pt x="1195" y="941"/>
                  </a:lnTo>
                  <a:lnTo>
                    <a:pt x="1194" y="944"/>
                  </a:lnTo>
                  <a:lnTo>
                    <a:pt x="1194" y="948"/>
                  </a:lnTo>
                  <a:lnTo>
                    <a:pt x="1194" y="948"/>
                  </a:lnTo>
                  <a:lnTo>
                    <a:pt x="1194" y="970"/>
                  </a:lnTo>
                  <a:lnTo>
                    <a:pt x="1194" y="992"/>
                  </a:lnTo>
                  <a:lnTo>
                    <a:pt x="1193" y="1003"/>
                  </a:lnTo>
                  <a:lnTo>
                    <a:pt x="1190" y="1013"/>
                  </a:lnTo>
                  <a:lnTo>
                    <a:pt x="1186" y="1024"/>
                  </a:lnTo>
                  <a:lnTo>
                    <a:pt x="1181" y="1034"/>
                  </a:lnTo>
                  <a:lnTo>
                    <a:pt x="1181" y="1034"/>
                  </a:lnTo>
                  <a:lnTo>
                    <a:pt x="1175" y="1045"/>
                  </a:lnTo>
                  <a:lnTo>
                    <a:pt x="1167" y="1055"/>
                  </a:lnTo>
                  <a:lnTo>
                    <a:pt x="1158" y="1064"/>
                  </a:lnTo>
                  <a:lnTo>
                    <a:pt x="1148" y="1072"/>
                  </a:lnTo>
                  <a:lnTo>
                    <a:pt x="1130" y="1089"/>
                  </a:lnTo>
                  <a:lnTo>
                    <a:pt x="1110" y="1104"/>
                  </a:lnTo>
                  <a:lnTo>
                    <a:pt x="1110" y="1104"/>
                  </a:lnTo>
                  <a:lnTo>
                    <a:pt x="1103" y="1109"/>
                  </a:lnTo>
                  <a:lnTo>
                    <a:pt x="1095" y="1113"/>
                  </a:lnTo>
                  <a:lnTo>
                    <a:pt x="1086" y="1117"/>
                  </a:lnTo>
                  <a:lnTo>
                    <a:pt x="1078" y="1118"/>
                  </a:lnTo>
                  <a:lnTo>
                    <a:pt x="1061" y="1121"/>
                  </a:lnTo>
                  <a:lnTo>
                    <a:pt x="1044" y="1122"/>
                  </a:lnTo>
                  <a:lnTo>
                    <a:pt x="1008" y="1122"/>
                  </a:lnTo>
                  <a:lnTo>
                    <a:pt x="991" y="1122"/>
                  </a:lnTo>
                  <a:lnTo>
                    <a:pt x="974" y="1126"/>
                  </a:lnTo>
                  <a:lnTo>
                    <a:pt x="974" y="1126"/>
                  </a:lnTo>
                  <a:lnTo>
                    <a:pt x="959" y="1130"/>
                  </a:lnTo>
                  <a:lnTo>
                    <a:pt x="943" y="1132"/>
                  </a:lnTo>
                  <a:lnTo>
                    <a:pt x="926" y="1135"/>
                  </a:lnTo>
                  <a:lnTo>
                    <a:pt x="909" y="1136"/>
                  </a:lnTo>
                  <a:lnTo>
                    <a:pt x="876" y="1136"/>
                  </a:lnTo>
                  <a:lnTo>
                    <a:pt x="842" y="1135"/>
                  </a:lnTo>
                  <a:lnTo>
                    <a:pt x="807" y="1132"/>
                  </a:lnTo>
                  <a:lnTo>
                    <a:pt x="774" y="1130"/>
                  </a:lnTo>
                  <a:lnTo>
                    <a:pt x="740" y="1126"/>
                  </a:lnTo>
                  <a:lnTo>
                    <a:pt x="708" y="1123"/>
                  </a:lnTo>
                  <a:lnTo>
                    <a:pt x="708" y="1123"/>
                  </a:lnTo>
                  <a:lnTo>
                    <a:pt x="640" y="1121"/>
                  </a:lnTo>
                  <a:lnTo>
                    <a:pt x="570" y="1118"/>
                  </a:lnTo>
                  <a:lnTo>
                    <a:pt x="502" y="1115"/>
                  </a:lnTo>
                  <a:lnTo>
                    <a:pt x="434" y="1111"/>
                  </a:lnTo>
                  <a:lnTo>
                    <a:pt x="434" y="1111"/>
                  </a:lnTo>
                  <a:lnTo>
                    <a:pt x="396" y="1109"/>
                  </a:lnTo>
                  <a:lnTo>
                    <a:pt x="360" y="1108"/>
                  </a:lnTo>
                  <a:lnTo>
                    <a:pt x="284" y="1106"/>
                  </a:lnTo>
                  <a:lnTo>
                    <a:pt x="246" y="1104"/>
                  </a:lnTo>
                  <a:lnTo>
                    <a:pt x="208" y="1101"/>
                  </a:lnTo>
                  <a:lnTo>
                    <a:pt x="171" y="1096"/>
                  </a:lnTo>
                  <a:lnTo>
                    <a:pt x="135" y="1089"/>
                  </a:lnTo>
                  <a:lnTo>
                    <a:pt x="135" y="1089"/>
                  </a:lnTo>
                  <a:lnTo>
                    <a:pt x="116" y="1083"/>
                  </a:lnTo>
                  <a:lnTo>
                    <a:pt x="101" y="1075"/>
                  </a:lnTo>
                  <a:lnTo>
                    <a:pt x="88" y="1064"/>
                  </a:lnTo>
                  <a:lnTo>
                    <a:pt x="76" y="1053"/>
                  </a:lnTo>
                  <a:lnTo>
                    <a:pt x="65" y="1040"/>
                  </a:lnTo>
                  <a:lnTo>
                    <a:pt x="57" y="1025"/>
                  </a:lnTo>
                  <a:lnTo>
                    <a:pt x="51" y="1009"/>
                  </a:lnTo>
                  <a:lnTo>
                    <a:pt x="46" y="992"/>
                  </a:lnTo>
                  <a:lnTo>
                    <a:pt x="42" y="975"/>
                  </a:lnTo>
                  <a:lnTo>
                    <a:pt x="38" y="957"/>
                  </a:lnTo>
                  <a:lnTo>
                    <a:pt x="36" y="940"/>
                  </a:lnTo>
                  <a:lnTo>
                    <a:pt x="35" y="922"/>
                  </a:lnTo>
                  <a:lnTo>
                    <a:pt x="34" y="887"/>
                  </a:lnTo>
                  <a:lnTo>
                    <a:pt x="33" y="853"/>
                  </a:lnTo>
                  <a:lnTo>
                    <a:pt x="33" y="853"/>
                  </a:lnTo>
                  <a:lnTo>
                    <a:pt x="34" y="838"/>
                  </a:lnTo>
                  <a:lnTo>
                    <a:pt x="35" y="824"/>
                  </a:lnTo>
                  <a:lnTo>
                    <a:pt x="39" y="794"/>
                  </a:lnTo>
                  <a:lnTo>
                    <a:pt x="44" y="764"/>
                  </a:lnTo>
                  <a:lnTo>
                    <a:pt x="46" y="748"/>
                  </a:lnTo>
                  <a:lnTo>
                    <a:pt x="46" y="734"/>
                  </a:lnTo>
                  <a:lnTo>
                    <a:pt x="46" y="734"/>
                  </a:lnTo>
                  <a:lnTo>
                    <a:pt x="46" y="702"/>
                  </a:lnTo>
                  <a:lnTo>
                    <a:pt x="47" y="672"/>
                  </a:lnTo>
                  <a:lnTo>
                    <a:pt x="48" y="612"/>
                  </a:lnTo>
                  <a:lnTo>
                    <a:pt x="48" y="612"/>
                  </a:lnTo>
                  <a:lnTo>
                    <a:pt x="47" y="573"/>
                  </a:lnTo>
                  <a:lnTo>
                    <a:pt x="46" y="533"/>
                  </a:lnTo>
                  <a:lnTo>
                    <a:pt x="39" y="455"/>
                  </a:lnTo>
                  <a:lnTo>
                    <a:pt x="39" y="455"/>
                  </a:lnTo>
                  <a:lnTo>
                    <a:pt x="38" y="437"/>
                  </a:lnTo>
                  <a:lnTo>
                    <a:pt x="38" y="417"/>
                  </a:lnTo>
                  <a:lnTo>
                    <a:pt x="42" y="379"/>
                  </a:lnTo>
                  <a:lnTo>
                    <a:pt x="46" y="341"/>
                  </a:lnTo>
                  <a:lnTo>
                    <a:pt x="48" y="305"/>
                  </a:lnTo>
                  <a:lnTo>
                    <a:pt x="48" y="305"/>
                  </a:lnTo>
                  <a:lnTo>
                    <a:pt x="50" y="268"/>
                  </a:lnTo>
                  <a:lnTo>
                    <a:pt x="50" y="231"/>
                  </a:lnTo>
                  <a:lnTo>
                    <a:pt x="46" y="161"/>
                  </a:lnTo>
                  <a:lnTo>
                    <a:pt x="43" y="89"/>
                  </a:lnTo>
                  <a:lnTo>
                    <a:pt x="42" y="52"/>
                  </a:lnTo>
                  <a:lnTo>
                    <a:pt x="40" y="16"/>
                  </a:lnTo>
                  <a:lnTo>
                    <a:pt x="40" y="16"/>
                  </a:lnTo>
                  <a:lnTo>
                    <a:pt x="40" y="12"/>
                  </a:lnTo>
                  <a:lnTo>
                    <a:pt x="39" y="9"/>
                  </a:lnTo>
                  <a:lnTo>
                    <a:pt x="35" y="4"/>
                  </a:lnTo>
                  <a:lnTo>
                    <a:pt x="30" y="0"/>
                  </a:lnTo>
                  <a:lnTo>
                    <a:pt x="23" y="0"/>
                  </a:lnTo>
                  <a:lnTo>
                    <a:pt x="17" y="0"/>
                  </a:lnTo>
                  <a:lnTo>
                    <a:pt x="12" y="4"/>
                  </a:lnTo>
                  <a:lnTo>
                    <a:pt x="8" y="9"/>
                  </a:lnTo>
                  <a:lnTo>
                    <a:pt x="6" y="12"/>
                  </a:lnTo>
                  <a:lnTo>
                    <a:pt x="6" y="16"/>
                  </a:lnTo>
                  <a:lnTo>
                    <a:pt x="6" y="16"/>
                  </a:lnTo>
                  <a:lnTo>
                    <a:pt x="8" y="57"/>
                  </a:lnTo>
                  <a:lnTo>
                    <a:pt x="9" y="98"/>
                  </a:lnTo>
                  <a:lnTo>
                    <a:pt x="12" y="180"/>
                  </a:lnTo>
                  <a:lnTo>
                    <a:pt x="13" y="221"/>
                  </a:lnTo>
                  <a:lnTo>
                    <a:pt x="13" y="261"/>
                  </a:lnTo>
                  <a:lnTo>
                    <a:pt x="12" y="303"/>
                  </a:lnTo>
                  <a:lnTo>
                    <a:pt x="8" y="344"/>
                  </a:lnTo>
                  <a:lnTo>
                    <a:pt x="8" y="344"/>
                  </a:lnTo>
                  <a:lnTo>
                    <a:pt x="6" y="365"/>
                  </a:lnTo>
                  <a:lnTo>
                    <a:pt x="5" y="386"/>
                  </a:lnTo>
                  <a:lnTo>
                    <a:pt x="5" y="428"/>
                  </a:lnTo>
                  <a:lnTo>
                    <a:pt x="8" y="471"/>
                  </a:lnTo>
                  <a:lnTo>
                    <a:pt x="10" y="513"/>
                  </a:lnTo>
                  <a:lnTo>
                    <a:pt x="10" y="513"/>
                  </a:lnTo>
                  <a:lnTo>
                    <a:pt x="13" y="533"/>
                  </a:lnTo>
                  <a:lnTo>
                    <a:pt x="13" y="556"/>
                  </a:lnTo>
                  <a:lnTo>
                    <a:pt x="13" y="599"/>
                  </a:lnTo>
                  <a:lnTo>
                    <a:pt x="12" y="641"/>
                  </a:lnTo>
                  <a:lnTo>
                    <a:pt x="10" y="684"/>
                  </a:lnTo>
                  <a:lnTo>
                    <a:pt x="10" y="684"/>
                  </a:lnTo>
                  <a:lnTo>
                    <a:pt x="9" y="715"/>
                  </a:lnTo>
                  <a:lnTo>
                    <a:pt x="8" y="747"/>
                  </a:lnTo>
                  <a:lnTo>
                    <a:pt x="2" y="815"/>
                  </a:lnTo>
                  <a:lnTo>
                    <a:pt x="1" y="849"/>
                  </a:lnTo>
                  <a:lnTo>
                    <a:pt x="0" y="883"/>
                  </a:lnTo>
                  <a:lnTo>
                    <a:pt x="0" y="917"/>
                  </a:lnTo>
                  <a:lnTo>
                    <a:pt x="2" y="949"/>
                  </a:lnTo>
                  <a:lnTo>
                    <a:pt x="8" y="981"/>
                  </a:lnTo>
                  <a:lnTo>
                    <a:pt x="12" y="996"/>
                  </a:lnTo>
                  <a:lnTo>
                    <a:pt x="16" y="1011"/>
                  </a:lnTo>
                  <a:lnTo>
                    <a:pt x="21" y="1025"/>
                  </a:lnTo>
                  <a:lnTo>
                    <a:pt x="27" y="1038"/>
                  </a:lnTo>
                  <a:lnTo>
                    <a:pt x="34" y="1051"/>
                  </a:lnTo>
                  <a:lnTo>
                    <a:pt x="43" y="1063"/>
                  </a:lnTo>
                  <a:lnTo>
                    <a:pt x="52" y="1075"/>
                  </a:lnTo>
                  <a:lnTo>
                    <a:pt x="63" y="1085"/>
                  </a:lnTo>
                  <a:lnTo>
                    <a:pt x="74" y="1094"/>
                  </a:lnTo>
                  <a:lnTo>
                    <a:pt x="88" y="1104"/>
                  </a:lnTo>
                  <a:lnTo>
                    <a:pt x="103" y="1111"/>
                  </a:lnTo>
                  <a:lnTo>
                    <a:pt x="119" y="1118"/>
                  </a:lnTo>
                  <a:lnTo>
                    <a:pt x="137" y="1123"/>
                  </a:lnTo>
                  <a:lnTo>
                    <a:pt x="156" y="1128"/>
                  </a:lnTo>
                  <a:lnTo>
                    <a:pt x="156" y="1128"/>
                  </a:lnTo>
                  <a:lnTo>
                    <a:pt x="176" y="1131"/>
                  </a:lnTo>
                  <a:lnTo>
                    <a:pt x="196" y="1134"/>
                  </a:lnTo>
                  <a:lnTo>
                    <a:pt x="237" y="1136"/>
                  </a:lnTo>
                  <a:lnTo>
                    <a:pt x="277" y="1136"/>
                  </a:lnTo>
                  <a:lnTo>
                    <a:pt x="316" y="1136"/>
                  </a:lnTo>
                  <a:lnTo>
                    <a:pt x="316" y="1136"/>
                  </a:lnTo>
                  <a:lnTo>
                    <a:pt x="353" y="1138"/>
                  </a:lnTo>
                  <a:lnTo>
                    <a:pt x="388" y="1142"/>
                  </a:lnTo>
                  <a:lnTo>
                    <a:pt x="425" y="1144"/>
                  </a:lnTo>
                  <a:lnTo>
                    <a:pt x="462" y="1148"/>
                  </a:lnTo>
                  <a:lnTo>
                    <a:pt x="462" y="1148"/>
                  </a:lnTo>
                  <a:lnTo>
                    <a:pt x="505" y="1151"/>
                  </a:lnTo>
                  <a:lnTo>
                    <a:pt x="549" y="1152"/>
                  </a:lnTo>
                  <a:lnTo>
                    <a:pt x="638" y="1155"/>
                  </a:lnTo>
                  <a:lnTo>
                    <a:pt x="683" y="1156"/>
                  </a:lnTo>
                  <a:lnTo>
                    <a:pt x="727" y="1157"/>
                  </a:lnTo>
                  <a:lnTo>
                    <a:pt x="770" y="1161"/>
                  </a:lnTo>
                  <a:lnTo>
                    <a:pt x="815" y="1166"/>
                  </a:lnTo>
                  <a:lnTo>
                    <a:pt x="815" y="1166"/>
                  </a:lnTo>
                  <a:lnTo>
                    <a:pt x="842" y="1169"/>
                  </a:lnTo>
                  <a:lnTo>
                    <a:pt x="872" y="1170"/>
                  </a:lnTo>
                  <a:lnTo>
                    <a:pt x="902" y="1169"/>
                  </a:lnTo>
                  <a:lnTo>
                    <a:pt x="930" y="1165"/>
                  </a:lnTo>
                  <a:lnTo>
                    <a:pt x="930" y="1165"/>
                  </a:lnTo>
                  <a:lnTo>
                    <a:pt x="948" y="1164"/>
                  </a:lnTo>
                  <a:lnTo>
                    <a:pt x="967" y="1162"/>
                  </a:lnTo>
                  <a:lnTo>
                    <a:pt x="1003" y="1161"/>
                  </a:lnTo>
                  <a:lnTo>
                    <a:pt x="1040" y="1160"/>
                  </a:lnTo>
                  <a:lnTo>
                    <a:pt x="1058" y="1159"/>
                  </a:lnTo>
                  <a:lnTo>
                    <a:pt x="1075" y="1155"/>
                  </a:lnTo>
                  <a:lnTo>
                    <a:pt x="1075" y="1155"/>
                  </a:lnTo>
                  <a:lnTo>
                    <a:pt x="1093" y="1149"/>
                  </a:lnTo>
                  <a:lnTo>
                    <a:pt x="1110" y="1143"/>
                  </a:lnTo>
                  <a:lnTo>
                    <a:pt x="1126" y="1134"/>
                  </a:lnTo>
                  <a:lnTo>
                    <a:pt x="1142" y="1123"/>
                  </a:lnTo>
                  <a:lnTo>
                    <a:pt x="1156" y="1111"/>
                  </a:lnTo>
                  <a:lnTo>
                    <a:pt x="1171" y="1098"/>
                  </a:lnTo>
                  <a:lnTo>
                    <a:pt x="1184" y="1085"/>
                  </a:lnTo>
                  <a:lnTo>
                    <a:pt x="1197" y="1071"/>
                  </a:lnTo>
                  <a:lnTo>
                    <a:pt x="1197" y="1071"/>
                  </a:lnTo>
                  <a:lnTo>
                    <a:pt x="1207" y="1057"/>
                  </a:lnTo>
                  <a:lnTo>
                    <a:pt x="1215" y="1042"/>
                  </a:lnTo>
                  <a:lnTo>
                    <a:pt x="1222" y="1028"/>
                  </a:lnTo>
                  <a:lnTo>
                    <a:pt x="1224" y="1013"/>
                  </a:lnTo>
                  <a:lnTo>
                    <a:pt x="1227" y="998"/>
                  </a:lnTo>
                  <a:lnTo>
                    <a:pt x="1228" y="982"/>
                  </a:lnTo>
                  <a:lnTo>
                    <a:pt x="1228" y="948"/>
                  </a:lnTo>
                  <a:lnTo>
                    <a:pt x="1228" y="94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0" name="Freeform 789">
              <a:extLst>
                <a:ext uri="{FF2B5EF4-FFF2-40B4-BE49-F238E27FC236}">
                  <a16:creationId xmlns:a16="http://schemas.microsoft.com/office/drawing/2014/main" id="{0D22F4A3-6A0F-8F46-A6A2-3FED4C22C7A0}"/>
                </a:ext>
              </a:extLst>
            </p:cNvPr>
            <p:cNvSpPr/>
            <p:nvPr/>
          </p:nvSpPr>
          <p:spPr bwMode="auto">
            <a:xfrm>
              <a:off x="2540001" y="3187700"/>
              <a:ext cx="14288" cy="381000"/>
            </a:xfrm>
            <a:custGeom>
              <a:avLst/>
              <a:gdLst/>
              <a:ahLst/>
              <a:cxnLst>
                <a:cxn ang="0">
                  <a:pos x="0" y="17"/>
                </a:cxn>
                <a:cxn ang="0">
                  <a:pos x="0" y="942"/>
                </a:cxn>
                <a:cxn ang="0">
                  <a:pos x="0" y="942"/>
                </a:cxn>
                <a:cxn ang="0">
                  <a:pos x="0" y="946"/>
                </a:cxn>
                <a:cxn ang="0">
                  <a:pos x="1" y="950"/>
                </a:cxn>
                <a:cxn ang="0">
                  <a:pos x="5" y="955"/>
                </a:cxn>
                <a:cxn ang="0">
                  <a:pos x="11" y="958"/>
                </a:cxn>
                <a:cxn ang="0">
                  <a:pos x="17" y="959"/>
                </a:cxn>
                <a:cxn ang="0">
                  <a:pos x="24" y="958"/>
                </a:cxn>
                <a:cxn ang="0">
                  <a:pos x="29" y="955"/>
                </a:cxn>
                <a:cxn ang="0">
                  <a:pos x="33" y="950"/>
                </a:cxn>
                <a:cxn ang="0">
                  <a:pos x="34" y="946"/>
                </a:cxn>
                <a:cxn ang="0">
                  <a:pos x="34" y="942"/>
                </a:cxn>
                <a:cxn ang="0">
                  <a:pos x="34" y="17"/>
                </a:cxn>
                <a:cxn ang="0">
                  <a:pos x="34" y="17"/>
                </a:cxn>
                <a:cxn ang="0">
                  <a:pos x="34" y="13"/>
                </a:cxn>
                <a:cxn ang="0">
                  <a:pos x="33" y="9"/>
                </a:cxn>
                <a:cxn ang="0">
                  <a:pos x="29" y="4"/>
                </a:cxn>
                <a:cxn ang="0">
                  <a:pos x="24" y="2"/>
                </a:cxn>
                <a:cxn ang="0">
                  <a:pos x="17" y="0"/>
                </a:cxn>
                <a:cxn ang="0">
                  <a:pos x="11" y="2"/>
                </a:cxn>
                <a:cxn ang="0">
                  <a:pos x="5" y="4"/>
                </a:cxn>
                <a:cxn ang="0">
                  <a:pos x="1" y="9"/>
                </a:cxn>
                <a:cxn ang="0">
                  <a:pos x="0" y="13"/>
                </a:cxn>
                <a:cxn ang="0">
                  <a:pos x="0" y="17"/>
                </a:cxn>
                <a:cxn ang="0">
                  <a:pos x="0" y="17"/>
                </a:cxn>
              </a:cxnLst>
              <a:rect l="0" t="0" r="r" b="b"/>
              <a:pathLst>
                <a:path w="34" h="959">
                  <a:moveTo>
                    <a:pt x="0" y="17"/>
                  </a:moveTo>
                  <a:lnTo>
                    <a:pt x="0" y="942"/>
                  </a:lnTo>
                  <a:lnTo>
                    <a:pt x="0" y="942"/>
                  </a:lnTo>
                  <a:lnTo>
                    <a:pt x="0" y="946"/>
                  </a:lnTo>
                  <a:lnTo>
                    <a:pt x="1" y="950"/>
                  </a:lnTo>
                  <a:lnTo>
                    <a:pt x="5" y="955"/>
                  </a:lnTo>
                  <a:lnTo>
                    <a:pt x="11" y="958"/>
                  </a:lnTo>
                  <a:lnTo>
                    <a:pt x="17" y="959"/>
                  </a:lnTo>
                  <a:lnTo>
                    <a:pt x="24" y="958"/>
                  </a:lnTo>
                  <a:lnTo>
                    <a:pt x="29" y="955"/>
                  </a:lnTo>
                  <a:lnTo>
                    <a:pt x="33" y="950"/>
                  </a:lnTo>
                  <a:lnTo>
                    <a:pt x="34" y="946"/>
                  </a:lnTo>
                  <a:lnTo>
                    <a:pt x="34" y="942"/>
                  </a:lnTo>
                  <a:lnTo>
                    <a:pt x="34" y="17"/>
                  </a:lnTo>
                  <a:lnTo>
                    <a:pt x="34" y="17"/>
                  </a:lnTo>
                  <a:lnTo>
                    <a:pt x="34" y="13"/>
                  </a:lnTo>
                  <a:lnTo>
                    <a:pt x="33" y="9"/>
                  </a:lnTo>
                  <a:lnTo>
                    <a:pt x="29" y="4"/>
                  </a:lnTo>
                  <a:lnTo>
                    <a:pt x="24" y="2"/>
                  </a:lnTo>
                  <a:lnTo>
                    <a:pt x="17" y="0"/>
                  </a:lnTo>
                  <a:lnTo>
                    <a:pt x="11" y="2"/>
                  </a:lnTo>
                  <a:lnTo>
                    <a:pt x="5" y="4"/>
                  </a:lnTo>
                  <a:lnTo>
                    <a:pt x="1" y="9"/>
                  </a:lnTo>
                  <a:lnTo>
                    <a:pt x="0" y="13"/>
                  </a:lnTo>
                  <a:lnTo>
                    <a:pt x="0" y="17"/>
                  </a:lnTo>
                  <a:lnTo>
                    <a:pt x="0" y="1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1" name="Freeform 790">
              <a:extLst>
                <a:ext uri="{FF2B5EF4-FFF2-40B4-BE49-F238E27FC236}">
                  <a16:creationId xmlns:a16="http://schemas.microsoft.com/office/drawing/2014/main" id="{305FF90C-55C9-B558-F287-B50A6BEC299F}"/>
                </a:ext>
              </a:extLst>
            </p:cNvPr>
            <p:cNvSpPr>
              <a:spLocks noEditPoints="1"/>
            </p:cNvSpPr>
            <p:nvPr/>
          </p:nvSpPr>
          <p:spPr bwMode="auto">
            <a:xfrm>
              <a:off x="2105026" y="3662363"/>
              <a:ext cx="395288" cy="60325"/>
            </a:xfrm>
            <a:custGeom>
              <a:avLst/>
              <a:gdLst/>
              <a:ahLst/>
              <a:cxnLst>
                <a:cxn ang="0">
                  <a:pos x="986" y="64"/>
                </a:cxn>
                <a:cxn ang="0">
                  <a:pos x="982" y="47"/>
                </a:cxn>
                <a:cxn ang="0">
                  <a:pos x="974" y="35"/>
                </a:cxn>
                <a:cxn ang="0">
                  <a:pos x="961" y="31"/>
                </a:cxn>
                <a:cxn ang="0">
                  <a:pos x="937" y="29"/>
                </a:cxn>
                <a:cxn ang="0">
                  <a:pos x="875" y="23"/>
                </a:cxn>
                <a:cxn ang="0">
                  <a:pos x="828" y="20"/>
                </a:cxn>
                <a:cxn ang="0">
                  <a:pos x="651" y="18"/>
                </a:cxn>
                <a:cxn ang="0">
                  <a:pos x="275" y="10"/>
                </a:cxn>
                <a:cxn ang="0">
                  <a:pos x="29" y="0"/>
                </a:cxn>
                <a:cxn ang="0">
                  <a:pos x="18" y="1"/>
                </a:cxn>
                <a:cxn ang="0">
                  <a:pos x="7" y="9"/>
                </a:cxn>
                <a:cxn ang="0">
                  <a:pos x="1" y="22"/>
                </a:cxn>
                <a:cxn ang="0">
                  <a:pos x="0" y="73"/>
                </a:cxn>
                <a:cxn ang="0">
                  <a:pos x="7" y="101"/>
                </a:cxn>
                <a:cxn ang="0">
                  <a:pos x="13" y="107"/>
                </a:cxn>
                <a:cxn ang="0">
                  <a:pos x="34" y="115"/>
                </a:cxn>
                <a:cxn ang="0">
                  <a:pos x="82" y="116"/>
                </a:cxn>
                <a:cxn ang="0">
                  <a:pos x="166" y="127"/>
                </a:cxn>
                <a:cxn ang="0">
                  <a:pos x="314" y="140"/>
                </a:cxn>
                <a:cxn ang="0">
                  <a:pos x="390" y="141"/>
                </a:cxn>
                <a:cxn ang="0">
                  <a:pos x="596" y="145"/>
                </a:cxn>
                <a:cxn ang="0">
                  <a:pos x="701" y="152"/>
                </a:cxn>
                <a:cxn ang="0">
                  <a:pos x="954" y="152"/>
                </a:cxn>
                <a:cxn ang="0">
                  <a:pos x="964" y="150"/>
                </a:cxn>
                <a:cxn ang="0">
                  <a:pos x="971" y="144"/>
                </a:cxn>
                <a:cxn ang="0">
                  <a:pos x="984" y="141"/>
                </a:cxn>
                <a:cxn ang="0">
                  <a:pos x="993" y="132"/>
                </a:cxn>
                <a:cxn ang="0">
                  <a:pos x="995" y="122"/>
                </a:cxn>
                <a:cxn ang="0">
                  <a:pos x="989" y="76"/>
                </a:cxn>
                <a:cxn ang="0">
                  <a:pos x="651" y="106"/>
                </a:cxn>
                <a:cxn ang="0">
                  <a:pos x="477" y="99"/>
                </a:cxn>
                <a:cxn ang="0">
                  <a:pos x="339" y="95"/>
                </a:cxn>
                <a:cxn ang="0">
                  <a:pos x="201" y="86"/>
                </a:cxn>
                <a:cxn ang="0">
                  <a:pos x="112" y="73"/>
                </a:cxn>
                <a:cxn ang="0">
                  <a:pos x="63" y="68"/>
                </a:cxn>
                <a:cxn ang="0">
                  <a:pos x="48" y="69"/>
                </a:cxn>
                <a:cxn ang="0">
                  <a:pos x="47" y="47"/>
                </a:cxn>
                <a:cxn ang="0">
                  <a:pos x="158" y="51"/>
                </a:cxn>
                <a:cxn ang="0">
                  <a:pos x="433" y="56"/>
                </a:cxn>
                <a:cxn ang="0">
                  <a:pos x="547" y="61"/>
                </a:cxn>
                <a:cxn ang="0">
                  <a:pos x="725" y="65"/>
                </a:cxn>
                <a:cxn ang="0">
                  <a:pos x="782" y="67"/>
                </a:cxn>
                <a:cxn ang="0">
                  <a:pos x="840" y="68"/>
                </a:cxn>
                <a:cxn ang="0">
                  <a:pos x="917" y="71"/>
                </a:cxn>
                <a:cxn ang="0">
                  <a:pos x="943" y="76"/>
                </a:cxn>
                <a:cxn ang="0">
                  <a:pos x="948" y="106"/>
                </a:cxn>
              </a:cxnLst>
              <a:rect l="0" t="0" r="r" b="b"/>
              <a:pathLst>
                <a:path w="995" h="153">
                  <a:moveTo>
                    <a:pt x="989" y="76"/>
                  </a:moveTo>
                  <a:lnTo>
                    <a:pt x="989" y="76"/>
                  </a:lnTo>
                  <a:lnTo>
                    <a:pt x="986" y="64"/>
                  </a:lnTo>
                  <a:lnTo>
                    <a:pt x="984" y="52"/>
                  </a:lnTo>
                  <a:lnTo>
                    <a:pt x="984" y="52"/>
                  </a:lnTo>
                  <a:lnTo>
                    <a:pt x="982" y="47"/>
                  </a:lnTo>
                  <a:lnTo>
                    <a:pt x="981" y="42"/>
                  </a:lnTo>
                  <a:lnTo>
                    <a:pt x="978" y="38"/>
                  </a:lnTo>
                  <a:lnTo>
                    <a:pt x="974" y="35"/>
                  </a:lnTo>
                  <a:lnTo>
                    <a:pt x="971" y="33"/>
                  </a:lnTo>
                  <a:lnTo>
                    <a:pt x="965" y="31"/>
                  </a:lnTo>
                  <a:lnTo>
                    <a:pt x="961" y="31"/>
                  </a:lnTo>
                  <a:lnTo>
                    <a:pt x="956" y="31"/>
                  </a:lnTo>
                  <a:lnTo>
                    <a:pt x="956" y="31"/>
                  </a:lnTo>
                  <a:lnTo>
                    <a:pt x="937" y="29"/>
                  </a:lnTo>
                  <a:lnTo>
                    <a:pt x="916" y="26"/>
                  </a:lnTo>
                  <a:lnTo>
                    <a:pt x="896" y="26"/>
                  </a:lnTo>
                  <a:lnTo>
                    <a:pt x="875" y="23"/>
                  </a:lnTo>
                  <a:lnTo>
                    <a:pt x="875" y="23"/>
                  </a:lnTo>
                  <a:lnTo>
                    <a:pt x="853" y="21"/>
                  </a:lnTo>
                  <a:lnTo>
                    <a:pt x="828" y="20"/>
                  </a:lnTo>
                  <a:lnTo>
                    <a:pt x="781" y="20"/>
                  </a:lnTo>
                  <a:lnTo>
                    <a:pt x="781" y="20"/>
                  </a:lnTo>
                  <a:lnTo>
                    <a:pt x="651" y="18"/>
                  </a:lnTo>
                  <a:lnTo>
                    <a:pt x="522" y="14"/>
                  </a:lnTo>
                  <a:lnTo>
                    <a:pt x="522" y="14"/>
                  </a:lnTo>
                  <a:lnTo>
                    <a:pt x="275" y="10"/>
                  </a:lnTo>
                  <a:lnTo>
                    <a:pt x="152" y="6"/>
                  </a:lnTo>
                  <a:lnTo>
                    <a:pt x="90" y="4"/>
                  </a:lnTo>
                  <a:lnTo>
                    <a:pt x="29" y="0"/>
                  </a:lnTo>
                  <a:lnTo>
                    <a:pt x="29" y="0"/>
                  </a:lnTo>
                  <a:lnTo>
                    <a:pt x="22" y="0"/>
                  </a:lnTo>
                  <a:lnTo>
                    <a:pt x="18" y="1"/>
                  </a:lnTo>
                  <a:lnTo>
                    <a:pt x="18" y="1"/>
                  </a:lnTo>
                  <a:lnTo>
                    <a:pt x="12" y="4"/>
                  </a:lnTo>
                  <a:lnTo>
                    <a:pt x="7" y="9"/>
                  </a:lnTo>
                  <a:lnTo>
                    <a:pt x="3" y="14"/>
                  </a:lnTo>
                  <a:lnTo>
                    <a:pt x="1" y="22"/>
                  </a:lnTo>
                  <a:lnTo>
                    <a:pt x="1" y="22"/>
                  </a:lnTo>
                  <a:lnTo>
                    <a:pt x="1" y="42"/>
                  </a:lnTo>
                  <a:lnTo>
                    <a:pt x="0" y="63"/>
                  </a:lnTo>
                  <a:lnTo>
                    <a:pt x="0" y="73"/>
                  </a:lnTo>
                  <a:lnTo>
                    <a:pt x="1" y="82"/>
                  </a:lnTo>
                  <a:lnTo>
                    <a:pt x="3" y="93"/>
                  </a:lnTo>
                  <a:lnTo>
                    <a:pt x="7" y="101"/>
                  </a:lnTo>
                  <a:lnTo>
                    <a:pt x="7" y="101"/>
                  </a:lnTo>
                  <a:lnTo>
                    <a:pt x="9" y="105"/>
                  </a:lnTo>
                  <a:lnTo>
                    <a:pt x="13" y="107"/>
                  </a:lnTo>
                  <a:lnTo>
                    <a:pt x="17" y="110"/>
                  </a:lnTo>
                  <a:lnTo>
                    <a:pt x="22" y="112"/>
                  </a:lnTo>
                  <a:lnTo>
                    <a:pt x="34" y="115"/>
                  </a:lnTo>
                  <a:lnTo>
                    <a:pt x="46" y="116"/>
                  </a:lnTo>
                  <a:lnTo>
                    <a:pt x="71" y="116"/>
                  </a:lnTo>
                  <a:lnTo>
                    <a:pt x="82" y="116"/>
                  </a:lnTo>
                  <a:lnTo>
                    <a:pt x="90" y="118"/>
                  </a:lnTo>
                  <a:lnTo>
                    <a:pt x="90" y="118"/>
                  </a:lnTo>
                  <a:lnTo>
                    <a:pt x="166" y="127"/>
                  </a:lnTo>
                  <a:lnTo>
                    <a:pt x="239" y="135"/>
                  </a:lnTo>
                  <a:lnTo>
                    <a:pt x="277" y="137"/>
                  </a:lnTo>
                  <a:lnTo>
                    <a:pt x="314" y="140"/>
                  </a:lnTo>
                  <a:lnTo>
                    <a:pt x="352" y="141"/>
                  </a:lnTo>
                  <a:lnTo>
                    <a:pt x="390" y="141"/>
                  </a:lnTo>
                  <a:lnTo>
                    <a:pt x="390" y="141"/>
                  </a:lnTo>
                  <a:lnTo>
                    <a:pt x="458" y="141"/>
                  </a:lnTo>
                  <a:lnTo>
                    <a:pt x="527" y="142"/>
                  </a:lnTo>
                  <a:lnTo>
                    <a:pt x="596" y="145"/>
                  </a:lnTo>
                  <a:lnTo>
                    <a:pt x="666" y="149"/>
                  </a:lnTo>
                  <a:lnTo>
                    <a:pt x="666" y="149"/>
                  </a:lnTo>
                  <a:lnTo>
                    <a:pt x="701" y="152"/>
                  </a:lnTo>
                  <a:lnTo>
                    <a:pt x="738" y="153"/>
                  </a:lnTo>
                  <a:lnTo>
                    <a:pt x="810" y="153"/>
                  </a:lnTo>
                  <a:lnTo>
                    <a:pt x="954" y="152"/>
                  </a:lnTo>
                  <a:lnTo>
                    <a:pt x="954" y="152"/>
                  </a:lnTo>
                  <a:lnTo>
                    <a:pt x="959" y="152"/>
                  </a:lnTo>
                  <a:lnTo>
                    <a:pt x="964" y="150"/>
                  </a:lnTo>
                  <a:lnTo>
                    <a:pt x="968" y="146"/>
                  </a:lnTo>
                  <a:lnTo>
                    <a:pt x="971" y="144"/>
                  </a:lnTo>
                  <a:lnTo>
                    <a:pt x="971" y="144"/>
                  </a:lnTo>
                  <a:lnTo>
                    <a:pt x="976" y="144"/>
                  </a:lnTo>
                  <a:lnTo>
                    <a:pt x="980" y="142"/>
                  </a:lnTo>
                  <a:lnTo>
                    <a:pt x="984" y="141"/>
                  </a:lnTo>
                  <a:lnTo>
                    <a:pt x="988" y="139"/>
                  </a:lnTo>
                  <a:lnTo>
                    <a:pt x="991" y="136"/>
                  </a:lnTo>
                  <a:lnTo>
                    <a:pt x="993" y="132"/>
                  </a:lnTo>
                  <a:lnTo>
                    <a:pt x="995" y="127"/>
                  </a:lnTo>
                  <a:lnTo>
                    <a:pt x="995" y="122"/>
                  </a:lnTo>
                  <a:lnTo>
                    <a:pt x="995" y="122"/>
                  </a:lnTo>
                  <a:lnTo>
                    <a:pt x="993" y="99"/>
                  </a:lnTo>
                  <a:lnTo>
                    <a:pt x="989" y="76"/>
                  </a:lnTo>
                  <a:lnTo>
                    <a:pt x="989" y="76"/>
                  </a:lnTo>
                  <a:close/>
                  <a:moveTo>
                    <a:pt x="710" y="106"/>
                  </a:moveTo>
                  <a:lnTo>
                    <a:pt x="710" y="106"/>
                  </a:lnTo>
                  <a:lnTo>
                    <a:pt x="651" y="106"/>
                  </a:lnTo>
                  <a:lnTo>
                    <a:pt x="594" y="103"/>
                  </a:lnTo>
                  <a:lnTo>
                    <a:pt x="535" y="101"/>
                  </a:lnTo>
                  <a:lnTo>
                    <a:pt x="477" y="99"/>
                  </a:lnTo>
                  <a:lnTo>
                    <a:pt x="477" y="99"/>
                  </a:lnTo>
                  <a:lnTo>
                    <a:pt x="408" y="97"/>
                  </a:lnTo>
                  <a:lnTo>
                    <a:pt x="339" y="95"/>
                  </a:lnTo>
                  <a:lnTo>
                    <a:pt x="271" y="91"/>
                  </a:lnTo>
                  <a:lnTo>
                    <a:pt x="201" y="86"/>
                  </a:lnTo>
                  <a:lnTo>
                    <a:pt x="201" y="86"/>
                  </a:lnTo>
                  <a:lnTo>
                    <a:pt x="171" y="82"/>
                  </a:lnTo>
                  <a:lnTo>
                    <a:pt x="141" y="77"/>
                  </a:lnTo>
                  <a:lnTo>
                    <a:pt x="112" y="73"/>
                  </a:lnTo>
                  <a:lnTo>
                    <a:pt x="82" y="71"/>
                  </a:lnTo>
                  <a:lnTo>
                    <a:pt x="82" y="71"/>
                  </a:lnTo>
                  <a:lnTo>
                    <a:pt x="63" y="68"/>
                  </a:lnTo>
                  <a:lnTo>
                    <a:pt x="58" y="68"/>
                  </a:lnTo>
                  <a:lnTo>
                    <a:pt x="52" y="68"/>
                  </a:lnTo>
                  <a:lnTo>
                    <a:pt x="48" y="69"/>
                  </a:lnTo>
                  <a:lnTo>
                    <a:pt x="47" y="72"/>
                  </a:lnTo>
                  <a:lnTo>
                    <a:pt x="47" y="72"/>
                  </a:lnTo>
                  <a:lnTo>
                    <a:pt x="47" y="47"/>
                  </a:lnTo>
                  <a:lnTo>
                    <a:pt x="47" y="47"/>
                  </a:lnTo>
                  <a:lnTo>
                    <a:pt x="102" y="50"/>
                  </a:lnTo>
                  <a:lnTo>
                    <a:pt x="158" y="51"/>
                  </a:lnTo>
                  <a:lnTo>
                    <a:pt x="268" y="52"/>
                  </a:lnTo>
                  <a:lnTo>
                    <a:pt x="378" y="55"/>
                  </a:lnTo>
                  <a:lnTo>
                    <a:pt x="433" y="56"/>
                  </a:lnTo>
                  <a:lnTo>
                    <a:pt x="488" y="59"/>
                  </a:lnTo>
                  <a:lnTo>
                    <a:pt x="488" y="59"/>
                  </a:lnTo>
                  <a:lnTo>
                    <a:pt x="547" y="61"/>
                  </a:lnTo>
                  <a:lnTo>
                    <a:pt x="607" y="64"/>
                  </a:lnTo>
                  <a:lnTo>
                    <a:pt x="666" y="65"/>
                  </a:lnTo>
                  <a:lnTo>
                    <a:pt x="725" y="65"/>
                  </a:lnTo>
                  <a:lnTo>
                    <a:pt x="725" y="65"/>
                  </a:lnTo>
                  <a:lnTo>
                    <a:pt x="753" y="65"/>
                  </a:lnTo>
                  <a:lnTo>
                    <a:pt x="782" y="67"/>
                  </a:lnTo>
                  <a:lnTo>
                    <a:pt x="811" y="68"/>
                  </a:lnTo>
                  <a:lnTo>
                    <a:pt x="840" y="68"/>
                  </a:lnTo>
                  <a:lnTo>
                    <a:pt x="840" y="68"/>
                  </a:lnTo>
                  <a:lnTo>
                    <a:pt x="863" y="68"/>
                  </a:lnTo>
                  <a:lnTo>
                    <a:pt x="889" y="69"/>
                  </a:lnTo>
                  <a:lnTo>
                    <a:pt x="917" y="71"/>
                  </a:lnTo>
                  <a:lnTo>
                    <a:pt x="930" y="73"/>
                  </a:lnTo>
                  <a:lnTo>
                    <a:pt x="943" y="76"/>
                  </a:lnTo>
                  <a:lnTo>
                    <a:pt x="943" y="76"/>
                  </a:lnTo>
                  <a:lnTo>
                    <a:pt x="943" y="81"/>
                  </a:lnTo>
                  <a:lnTo>
                    <a:pt x="943" y="81"/>
                  </a:lnTo>
                  <a:lnTo>
                    <a:pt x="948" y="106"/>
                  </a:lnTo>
                  <a:lnTo>
                    <a:pt x="710" y="106"/>
                  </a:lnTo>
                  <a:close/>
                </a:path>
              </a:pathLst>
            </a:custGeom>
            <a:grpFill/>
            <a:ln w="9525">
              <a:noFill/>
              <a:round/>
            </a:ln>
          </p:spPr>
          <p:txBody>
            <a:bodyPr vert="horz" wrap="square" lIns="121920" tIns="60960" rIns="121920" bIns="60960" numCol="1" anchor="t" anchorCtr="0" compatLnSpc="1"/>
            <a:lstStyle/>
            <a:p>
              <a:endParaRPr lang="zh-CN" altLang="en-US" sz="2400"/>
            </a:p>
          </p:txBody>
        </p:sp>
      </p:grpSp>
      <p:sp>
        <p:nvSpPr>
          <p:cNvPr id="217" name="文本框 216">
            <a:extLst>
              <a:ext uri="{FF2B5EF4-FFF2-40B4-BE49-F238E27FC236}">
                <a16:creationId xmlns:a16="http://schemas.microsoft.com/office/drawing/2014/main" id="{3F9013DA-BDA2-B1ED-7F70-5E32DF9BB23C}"/>
              </a:ext>
            </a:extLst>
          </p:cNvPr>
          <p:cNvSpPr txBox="1"/>
          <p:nvPr/>
        </p:nvSpPr>
        <p:spPr>
          <a:xfrm>
            <a:off x="8887818" y="2797142"/>
            <a:ext cx="429719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E419C"/>
                </a:solidFill>
                <a:effectLst/>
                <a:uLnTx/>
                <a:uFillTx/>
                <a:cs typeface="+mn-ea"/>
                <a:sym typeface="+mn-lt"/>
              </a:rPr>
              <a:t>GUI</a:t>
            </a:r>
          </a:p>
        </p:txBody>
      </p:sp>
      <p:sp>
        <p:nvSpPr>
          <p:cNvPr id="218" name="Rectangle 1">
            <a:extLst>
              <a:ext uri="{FF2B5EF4-FFF2-40B4-BE49-F238E27FC236}">
                <a16:creationId xmlns:a16="http://schemas.microsoft.com/office/drawing/2014/main" id="{7BBCEE33-8043-DB41-288B-A3A80881AC17}"/>
              </a:ext>
            </a:extLst>
          </p:cNvPr>
          <p:cNvSpPr>
            <a:spLocks noChangeArrowheads="1"/>
          </p:cNvSpPr>
          <p:nvPr/>
        </p:nvSpPr>
        <p:spPr bwMode="auto">
          <a:xfrm>
            <a:off x="8818539" y="3197249"/>
            <a:ext cx="284353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latin typeface="Arial" panose="020B0604020202020204" pitchFamily="34" charset="0"/>
              </a:rPr>
              <a:t>友好的界面，结合 </a:t>
            </a:r>
            <a:r>
              <a:rPr kumimoji="0" lang="zh-CN" altLang="zh-CN" b="0" i="0" u="none" strike="noStrike" cap="none" normalizeH="0" baseline="0" dirty="0">
                <a:ln>
                  <a:noFill/>
                </a:ln>
                <a:solidFill>
                  <a:schemeClr val="tx1"/>
                </a:solidFill>
                <a:effectLst/>
                <a:latin typeface="Arial Unicode MS"/>
              </a:rPr>
              <a:t>ttkbootstrap</a:t>
            </a:r>
            <a:r>
              <a:rPr kumimoji="0" lang="zh-CN" altLang="zh-CN" b="0" i="0" u="none" strike="noStrike" cap="none" normalizeH="0" baseline="0" dirty="0">
                <a:ln>
                  <a:noFill/>
                </a:ln>
                <a:solidFill>
                  <a:schemeClr val="tx1"/>
                </a:solidFill>
                <a:effectLst/>
              </a:rPr>
              <a:t> 提供现代化的视觉效果 </a:t>
            </a: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220" name="文本框 219">
            <a:extLst>
              <a:ext uri="{FF2B5EF4-FFF2-40B4-BE49-F238E27FC236}">
                <a16:creationId xmlns:a16="http://schemas.microsoft.com/office/drawing/2014/main" id="{4161C0EA-6299-57C4-CD7F-40D05EC026E7}"/>
              </a:ext>
            </a:extLst>
          </p:cNvPr>
          <p:cNvSpPr txBox="1"/>
          <p:nvPr/>
        </p:nvSpPr>
        <p:spPr>
          <a:xfrm>
            <a:off x="8818539" y="4330146"/>
            <a:ext cx="2511810" cy="646331"/>
          </a:xfrm>
          <a:prstGeom prst="rect">
            <a:avLst/>
          </a:prstGeom>
          <a:noFill/>
        </p:spPr>
        <p:txBody>
          <a:bodyPr wrap="square">
            <a:spAutoFit/>
          </a:bodyPr>
          <a:lstStyle/>
          <a:p>
            <a:r>
              <a:rPr lang="zh-CN" altLang="en-US" dirty="0"/>
              <a:t>用户交互包括文件选择、录音、模型训练等</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F16DB-E4E0-B742-35E9-5E1C319B0D4F}"/>
            </a:ext>
          </a:extLst>
        </p:cNvPr>
        <p:cNvGrpSpPr/>
        <p:nvPr/>
      </p:nvGrpSpPr>
      <p:grpSpPr>
        <a:xfrm>
          <a:off x="0" y="0"/>
          <a:ext cx="0" cy="0"/>
          <a:chOff x="0" y="0"/>
          <a:chExt cx="0" cy="0"/>
        </a:xfrm>
      </p:grpSpPr>
      <p:sp>
        <p:nvSpPr>
          <p:cNvPr id="4" name="iṡ1íḋe">
            <a:extLst>
              <a:ext uri="{FF2B5EF4-FFF2-40B4-BE49-F238E27FC236}">
                <a16:creationId xmlns:a16="http://schemas.microsoft.com/office/drawing/2014/main" id="{8EC4EF87-2DAF-9B1E-1A42-6E3EE95FD93D}"/>
              </a:ext>
            </a:extLst>
          </p:cNvPr>
          <p:cNvSpPr/>
          <p:nvPr/>
        </p:nvSpPr>
        <p:spPr>
          <a:xfrm>
            <a:off x="21861" y="-1"/>
            <a:ext cx="2880743" cy="6858001"/>
          </a:xfrm>
          <a:prstGeom prst="rect">
            <a:avLst/>
          </a:prstGeom>
          <a:solidFill>
            <a:srgbClr val="0E419C"/>
          </a:solidFill>
          <a:ln>
            <a:noFill/>
          </a:ln>
          <a:effectLst>
            <a:outerShdw blurRad="762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grpSp>
        <p:nvGrpSpPr>
          <p:cNvPr id="2" name="组合 1">
            <a:extLst>
              <a:ext uri="{FF2B5EF4-FFF2-40B4-BE49-F238E27FC236}">
                <a16:creationId xmlns:a16="http://schemas.microsoft.com/office/drawing/2014/main" id="{E2356D00-3740-3F04-FAA7-FD6FE260FBA1}"/>
              </a:ext>
            </a:extLst>
          </p:cNvPr>
          <p:cNvGrpSpPr/>
          <p:nvPr/>
        </p:nvGrpSpPr>
        <p:grpSpPr>
          <a:xfrm>
            <a:off x="314151" y="2196986"/>
            <a:ext cx="2037434" cy="1769708"/>
            <a:chOff x="975664" y="1288802"/>
            <a:chExt cx="2287429" cy="1986853"/>
          </a:xfrm>
        </p:grpSpPr>
        <p:sp>
          <p:nvSpPr>
            <p:cNvPr id="7" name="文本框 6">
              <a:extLst>
                <a:ext uri="{FF2B5EF4-FFF2-40B4-BE49-F238E27FC236}">
                  <a16:creationId xmlns:a16="http://schemas.microsoft.com/office/drawing/2014/main" id="{88DABEBD-D78F-1330-2D24-E378146EE6D8}"/>
                </a:ext>
              </a:extLst>
            </p:cNvPr>
            <p:cNvSpPr txBox="1"/>
            <p:nvPr/>
          </p:nvSpPr>
          <p:spPr>
            <a:xfrm>
              <a:off x="1486771" y="1551587"/>
              <a:ext cx="1416718" cy="725636"/>
            </a:xfrm>
            <a:prstGeom prst="rect">
              <a:avLst/>
            </a:prstGeom>
            <a:noFill/>
          </p:spPr>
          <p:txBody>
            <a:bodyPr wrap="none" rtlCol="0">
              <a:spAutoFit/>
            </a:bodyPr>
            <a:lstStyle/>
            <a:p>
              <a:r>
                <a:rPr lang="zh-CN" altLang="en-US" sz="3600" spc="600" dirty="0">
                  <a:solidFill>
                    <a:schemeClr val="bg1"/>
                  </a:solidFill>
                  <a:effectLst>
                    <a:outerShdw blurRad="76200" dist="38100" algn="l" rotWithShape="0">
                      <a:prstClr val="black">
                        <a:alpha val="34000"/>
                      </a:prstClr>
                    </a:outerShdw>
                  </a:effectLst>
                  <a:cs typeface="+mn-ea"/>
                  <a:sym typeface="+mn-lt"/>
                </a:rPr>
                <a:t>总结</a:t>
              </a:r>
              <a:endParaRPr lang="en-US" altLang="zh-CN" sz="3600" spc="600" dirty="0">
                <a:solidFill>
                  <a:schemeClr val="bg1"/>
                </a:solidFill>
                <a:effectLst>
                  <a:outerShdw blurRad="76200" dist="38100" algn="l" rotWithShape="0">
                    <a:prstClr val="black">
                      <a:alpha val="34000"/>
                    </a:prstClr>
                  </a:outerShdw>
                </a:effectLst>
                <a:cs typeface="+mn-ea"/>
                <a:sym typeface="+mn-lt"/>
              </a:endParaRPr>
            </a:p>
          </p:txBody>
        </p:sp>
        <p:sp>
          <p:nvSpPr>
            <p:cNvPr id="8" name="文本框 7">
              <a:extLst>
                <a:ext uri="{FF2B5EF4-FFF2-40B4-BE49-F238E27FC236}">
                  <a16:creationId xmlns:a16="http://schemas.microsoft.com/office/drawing/2014/main" id="{3BC9FAF3-6053-9F2C-C3DD-9FAF1CCFFB2E}"/>
                </a:ext>
              </a:extLst>
            </p:cNvPr>
            <p:cNvSpPr txBox="1"/>
            <p:nvPr/>
          </p:nvSpPr>
          <p:spPr>
            <a:xfrm>
              <a:off x="1103371" y="2930113"/>
              <a:ext cx="1956626" cy="345542"/>
            </a:xfrm>
            <a:prstGeom prst="rect">
              <a:avLst/>
            </a:prstGeom>
            <a:noFill/>
          </p:spPr>
          <p:txBody>
            <a:bodyPr wrap="none" rtlCol="0">
              <a:spAutoFit/>
            </a:bodyPr>
            <a:lstStyle/>
            <a:p>
              <a:r>
                <a:rPr lang="en-US" altLang="zh-CN" sz="1400" spc="600" dirty="0">
                  <a:solidFill>
                    <a:schemeClr val="bg1"/>
                  </a:solidFill>
                  <a:cs typeface="+mn-ea"/>
                  <a:sym typeface="+mn-lt"/>
                </a:rPr>
                <a:t>  Summary</a:t>
              </a:r>
              <a:endParaRPr lang="zh-CN" altLang="en-US" sz="1400" spc="600" dirty="0">
                <a:solidFill>
                  <a:schemeClr val="bg1"/>
                </a:solidFill>
                <a:cs typeface="+mn-ea"/>
                <a:sym typeface="+mn-lt"/>
              </a:endParaRPr>
            </a:p>
          </p:txBody>
        </p:sp>
        <p:sp>
          <p:nvSpPr>
            <p:cNvPr id="13" name="任意多边形: 形状 12">
              <a:extLst>
                <a:ext uri="{FF2B5EF4-FFF2-40B4-BE49-F238E27FC236}">
                  <a16:creationId xmlns:a16="http://schemas.microsoft.com/office/drawing/2014/main" id="{6CDCEA56-778E-3676-223A-2C579AB9802A}"/>
                </a:ext>
              </a:extLst>
            </p:cNvPr>
            <p:cNvSpPr/>
            <p:nvPr/>
          </p:nvSpPr>
          <p:spPr>
            <a:xfrm>
              <a:off x="975664" y="1288802"/>
              <a:ext cx="2287429" cy="1321975"/>
            </a:xfrm>
            <a:custGeom>
              <a:avLst/>
              <a:gdLst>
                <a:gd name="connsiteX0" fmla="*/ 0 w 7010400"/>
                <a:gd name="connsiteY0" fmla="*/ 0 h 1981384"/>
                <a:gd name="connsiteX1" fmla="*/ 7010400 w 7010400"/>
                <a:gd name="connsiteY1" fmla="*/ 0 h 1981384"/>
                <a:gd name="connsiteX2" fmla="*/ 7010400 w 7010400"/>
                <a:gd name="connsiteY2" fmla="*/ 1981384 h 1981384"/>
                <a:gd name="connsiteX3" fmla="*/ 6495669 w 7010400"/>
                <a:gd name="connsiteY3" fmla="*/ 1981384 h 1981384"/>
                <a:gd name="connsiteX4" fmla="*/ 6495669 w 7010400"/>
                <a:gd name="connsiteY4" fmla="*/ 1712044 h 1981384"/>
                <a:gd name="connsiteX5" fmla="*/ 514731 w 7010400"/>
                <a:gd name="connsiteY5" fmla="*/ 1712044 h 1981384"/>
                <a:gd name="connsiteX6" fmla="*/ 514731 w 7010400"/>
                <a:gd name="connsiteY6" fmla="*/ 1981384 h 1981384"/>
                <a:gd name="connsiteX7" fmla="*/ 0 w 7010400"/>
                <a:gd name="connsiteY7" fmla="*/ 1981384 h 1981384"/>
                <a:gd name="connsiteX0-1" fmla="*/ 0 w 7010400"/>
                <a:gd name="connsiteY0-2" fmla="*/ 0 h 1981384"/>
                <a:gd name="connsiteX1-3" fmla="*/ 7010400 w 7010400"/>
                <a:gd name="connsiteY1-4" fmla="*/ 0 h 1981384"/>
                <a:gd name="connsiteX2-5" fmla="*/ 7010400 w 7010400"/>
                <a:gd name="connsiteY2-6" fmla="*/ 1981384 h 1981384"/>
                <a:gd name="connsiteX3-7" fmla="*/ 6495669 w 7010400"/>
                <a:gd name="connsiteY3-8" fmla="*/ 1981384 h 1981384"/>
                <a:gd name="connsiteX4-9" fmla="*/ 6495669 w 7010400"/>
                <a:gd name="connsiteY4-10" fmla="*/ 1712044 h 1981384"/>
                <a:gd name="connsiteX5-11" fmla="*/ 514731 w 7010400"/>
                <a:gd name="connsiteY5-12" fmla="*/ 1981384 h 1981384"/>
                <a:gd name="connsiteX6-13" fmla="*/ 0 w 7010400"/>
                <a:gd name="connsiteY6-14" fmla="*/ 1981384 h 1981384"/>
                <a:gd name="connsiteX7-15" fmla="*/ 0 w 7010400"/>
                <a:gd name="connsiteY7-16" fmla="*/ 0 h 1981384"/>
                <a:gd name="connsiteX0-17" fmla="*/ 6495669 w 7010400"/>
                <a:gd name="connsiteY0-18" fmla="*/ 1712044 h 1981384"/>
                <a:gd name="connsiteX1-19" fmla="*/ 514731 w 7010400"/>
                <a:gd name="connsiteY1-20" fmla="*/ 1981384 h 1981384"/>
                <a:gd name="connsiteX2-21" fmla="*/ 0 w 7010400"/>
                <a:gd name="connsiteY2-22" fmla="*/ 1981384 h 1981384"/>
                <a:gd name="connsiteX3-23" fmla="*/ 0 w 7010400"/>
                <a:gd name="connsiteY3-24" fmla="*/ 0 h 1981384"/>
                <a:gd name="connsiteX4-25" fmla="*/ 7010400 w 7010400"/>
                <a:gd name="connsiteY4-26" fmla="*/ 0 h 1981384"/>
                <a:gd name="connsiteX5-27" fmla="*/ 7010400 w 7010400"/>
                <a:gd name="connsiteY5-28" fmla="*/ 1981384 h 1981384"/>
                <a:gd name="connsiteX6-29" fmla="*/ 6495669 w 7010400"/>
                <a:gd name="connsiteY6-30" fmla="*/ 1981384 h 1981384"/>
                <a:gd name="connsiteX7-31" fmla="*/ 6587109 w 7010400"/>
                <a:gd name="connsiteY7-32" fmla="*/ 1803484 h 1981384"/>
                <a:gd name="connsiteX0-33" fmla="*/ 577469 w 7010400"/>
                <a:gd name="connsiteY0-34" fmla="*/ 3629744 h 3629744"/>
                <a:gd name="connsiteX1-35" fmla="*/ 514731 w 7010400"/>
                <a:gd name="connsiteY1-36" fmla="*/ 1981384 h 3629744"/>
                <a:gd name="connsiteX2-37" fmla="*/ 0 w 7010400"/>
                <a:gd name="connsiteY2-38" fmla="*/ 1981384 h 3629744"/>
                <a:gd name="connsiteX3-39" fmla="*/ 0 w 7010400"/>
                <a:gd name="connsiteY3-40" fmla="*/ 0 h 3629744"/>
                <a:gd name="connsiteX4-41" fmla="*/ 7010400 w 7010400"/>
                <a:gd name="connsiteY4-42" fmla="*/ 0 h 3629744"/>
                <a:gd name="connsiteX5-43" fmla="*/ 7010400 w 7010400"/>
                <a:gd name="connsiteY5-44" fmla="*/ 1981384 h 3629744"/>
                <a:gd name="connsiteX6-45" fmla="*/ 6495669 w 7010400"/>
                <a:gd name="connsiteY6-46" fmla="*/ 1981384 h 3629744"/>
                <a:gd name="connsiteX7-47" fmla="*/ 6587109 w 7010400"/>
                <a:gd name="connsiteY7-48" fmla="*/ 1803484 h 3629744"/>
                <a:gd name="connsiteX0-49" fmla="*/ 514731 w 7010400"/>
                <a:gd name="connsiteY0-50" fmla="*/ 1981384 h 1981384"/>
                <a:gd name="connsiteX1-51" fmla="*/ 0 w 7010400"/>
                <a:gd name="connsiteY1-52" fmla="*/ 1981384 h 1981384"/>
                <a:gd name="connsiteX2-53" fmla="*/ 0 w 7010400"/>
                <a:gd name="connsiteY2-54" fmla="*/ 0 h 1981384"/>
                <a:gd name="connsiteX3-55" fmla="*/ 7010400 w 7010400"/>
                <a:gd name="connsiteY3-56" fmla="*/ 0 h 1981384"/>
                <a:gd name="connsiteX4-57" fmla="*/ 7010400 w 7010400"/>
                <a:gd name="connsiteY4-58" fmla="*/ 1981384 h 1981384"/>
                <a:gd name="connsiteX5-59" fmla="*/ 6495669 w 7010400"/>
                <a:gd name="connsiteY5-60" fmla="*/ 1981384 h 1981384"/>
                <a:gd name="connsiteX6-61" fmla="*/ 6587109 w 7010400"/>
                <a:gd name="connsiteY6-62" fmla="*/ 1803484 h 1981384"/>
                <a:gd name="connsiteX0-63" fmla="*/ 514731 w 7010400"/>
                <a:gd name="connsiteY0-64" fmla="*/ 1981384 h 1981384"/>
                <a:gd name="connsiteX1-65" fmla="*/ 0 w 7010400"/>
                <a:gd name="connsiteY1-66" fmla="*/ 1981384 h 1981384"/>
                <a:gd name="connsiteX2-67" fmla="*/ 0 w 7010400"/>
                <a:gd name="connsiteY2-68" fmla="*/ 0 h 1981384"/>
                <a:gd name="connsiteX3-69" fmla="*/ 7010400 w 7010400"/>
                <a:gd name="connsiteY3-70" fmla="*/ 0 h 1981384"/>
                <a:gd name="connsiteX4-71" fmla="*/ 7010400 w 7010400"/>
                <a:gd name="connsiteY4-72" fmla="*/ 1981384 h 1981384"/>
                <a:gd name="connsiteX5-73" fmla="*/ 6495669 w 7010400"/>
                <a:gd name="connsiteY5-74" fmla="*/ 1981384 h 1981384"/>
                <a:gd name="connsiteX0-75" fmla="*/ 1349388 w 7010400"/>
                <a:gd name="connsiteY0-76" fmla="*/ 1986143 h 1986143"/>
                <a:gd name="connsiteX1-77" fmla="*/ 0 w 7010400"/>
                <a:gd name="connsiteY1-78" fmla="*/ 1981384 h 1986143"/>
                <a:gd name="connsiteX2-79" fmla="*/ 0 w 7010400"/>
                <a:gd name="connsiteY2-80" fmla="*/ 0 h 1986143"/>
                <a:gd name="connsiteX3-81" fmla="*/ 7010400 w 7010400"/>
                <a:gd name="connsiteY3-82" fmla="*/ 0 h 1986143"/>
                <a:gd name="connsiteX4-83" fmla="*/ 7010400 w 7010400"/>
                <a:gd name="connsiteY4-84" fmla="*/ 1981384 h 1986143"/>
                <a:gd name="connsiteX5-85" fmla="*/ 6495669 w 7010400"/>
                <a:gd name="connsiteY5-86" fmla="*/ 1981384 h 1986143"/>
                <a:gd name="connsiteX0-87" fmla="*/ 1349388 w 7010400"/>
                <a:gd name="connsiteY0-88" fmla="*/ 1976626 h 1981384"/>
                <a:gd name="connsiteX1-89" fmla="*/ 0 w 7010400"/>
                <a:gd name="connsiteY1-90" fmla="*/ 1981384 h 1981384"/>
                <a:gd name="connsiteX2-91" fmla="*/ 0 w 7010400"/>
                <a:gd name="connsiteY2-92" fmla="*/ 0 h 1981384"/>
                <a:gd name="connsiteX3-93" fmla="*/ 7010400 w 7010400"/>
                <a:gd name="connsiteY3-94" fmla="*/ 0 h 1981384"/>
                <a:gd name="connsiteX4-95" fmla="*/ 7010400 w 7010400"/>
                <a:gd name="connsiteY4-96" fmla="*/ 1981384 h 1981384"/>
                <a:gd name="connsiteX5-97" fmla="*/ 6495669 w 7010400"/>
                <a:gd name="connsiteY5-98" fmla="*/ 1981384 h 1981384"/>
                <a:gd name="connsiteX0-99" fmla="*/ 1349388 w 7010400"/>
                <a:gd name="connsiteY0-100" fmla="*/ 1981385 h 1981385"/>
                <a:gd name="connsiteX1-101" fmla="*/ 0 w 7010400"/>
                <a:gd name="connsiteY1-102" fmla="*/ 1981384 h 1981385"/>
                <a:gd name="connsiteX2-103" fmla="*/ 0 w 7010400"/>
                <a:gd name="connsiteY2-104" fmla="*/ 0 h 1981385"/>
                <a:gd name="connsiteX3-105" fmla="*/ 7010400 w 7010400"/>
                <a:gd name="connsiteY3-106" fmla="*/ 0 h 1981385"/>
                <a:gd name="connsiteX4-107" fmla="*/ 7010400 w 7010400"/>
                <a:gd name="connsiteY4-108" fmla="*/ 1981384 h 1981385"/>
                <a:gd name="connsiteX5-109" fmla="*/ 6495669 w 7010400"/>
                <a:gd name="connsiteY5-110" fmla="*/ 1981384 h 1981385"/>
                <a:gd name="connsiteX0-111" fmla="*/ 1349388 w 7010400"/>
                <a:gd name="connsiteY0-112" fmla="*/ 1981385 h 1981385"/>
                <a:gd name="connsiteX1-113" fmla="*/ 0 w 7010400"/>
                <a:gd name="connsiteY1-114" fmla="*/ 1981384 h 1981385"/>
                <a:gd name="connsiteX2-115" fmla="*/ 0 w 7010400"/>
                <a:gd name="connsiteY2-116" fmla="*/ 0 h 1981385"/>
                <a:gd name="connsiteX3-117" fmla="*/ 7010400 w 7010400"/>
                <a:gd name="connsiteY3-118" fmla="*/ 0 h 1981385"/>
                <a:gd name="connsiteX4-119" fmla="*/ 7010400 w 7010400"/>
                <a:gd name="connsiteY4-120" fmla="*/ 1981384 h 1981385"/>
                <a:gd name="connsiteX5-121" fmla="*/ 5733943 w 7010400"/>
                <a:gd name="connsiteY5-122" fmla="*/ 1971866 h 1981385"/>
                <a:gd name="connsiteX0-123" fmla="*/ 1349388 w 7010400"/>
                <a:gd name="connsiteY0-124" fmla="*/ 1981385 h 1981385"/>
                <a:gd name="connsiteX1-125" fmla="*/ 0 w 7010400"/>
                <a:gd name="connsiteY1-126" fmla="*/ 1981384 h 1981385"/>
                <a:gd name="connsiteX2-127" fmla="*/ 0 w 7010400"/>
                <a:gd name="connsiteY2-128" fmla="*/ 0 h 1981385"/>
                <a:gd name="connsiteX3-129" fmla="*/ 7010400 w 7010400"/>
                <a:gd name="connsiteY3-130" fmla="*/ 0 h 1981385"/>
                <a:gd name="connsiteX4-131" fmla="*/ 7010400 w 7010400"/>
                <a:gd name="connsiteY4-132" fmla="*/ 1981384 h 1981385"/>
                <a:gd name="connsiteX5-133" fmla="*/ 5733943 w 7010400"/>
                <a:gd name="connsiteY5-134" fmla="*/ 1981384 h 198138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010400" h="1981385">
                  <a:moveTo>
                    <a:pt x="1349388" y="1981385"/>
                  </a:moveTo>
                  <a:lnTo>
                    <a:pt x="0" y="1981384"/>
                  </a:lnTo>
                  <a:lnTo>
                    <a:pt x="0" y="0"/>
                  </a:lnTo>
                  <a:lnTo>
                    <a:pt x="7010400" y="0"/>
                  </a:lnTo>
                  <a:lnTo>
                    <a:pt x="7010400" y="1981384"/>
                  </a:lnTo>
                  <a:lnTo>
                    <a:pt x="5733943" y="1981384"/>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grpSp>
      <p:grpSp>
        <p:nvGrpSpPr>
          <p:cNvPr id="71" name="组合 70">
            <a:extLst>
              <a:ext uri="{FF2B5EF4-FFF2-40B4-BE49-F238E27FC236}">
                <a16:creationId xmlns:a16="http://schemas.microsoft.com/office/drawing/2014/main" id="{17E01AF5-3903-099A-4B74-C5275B2654ED}"/>
              </a:ext>
            </a:extLst>
          </p:cNvPr>
          <p:cNvGrpSpPr/>
          <p:nvPr/>
        </p:nvGrpSpPr>
        <p:grpSpPr>
          <a:xfrm>
            <a:off x="3359696" y="332656"/>
            <a:ext cx="931340" cy="461665"/>
            <a:chOff x="934400" y="936575"/>
            <a:chExt cx="931340" cy="461665"/>
          </a:xfrm>
        </p:grpSpPr>
        <p:sp>
          <p:nvSpPr>
            <p:cNvPr id="72" name="文本框 71">
              <a:extLst>
                <a:ext uri="{FF2B5EF4-FFF2-40B4-BE49-F238E27FC236}">
                  <a16:creationId xmlns:a16="http://schemas.microsoft.com/office/drawing/2014/main" id="{247AEF0B-E41B-EAAA-ABF4-DA1A85837B93}"/>
                </a:ext>
              </a:extLst>
            </p:cNvPr>
            <p:cNvSpPr txBox="1"/>
            <p:nvPr/>
          </p:nvSpPr>
          <p:spPr>
            <a:xfrm>
              <a:off x="1065521" y="936575"/>
              <a:ext cx="800219" cy="461665"/>
            </a:xfrm>
            <a:prstGeom prst="rect">
              <a:avLst/>
            </a:prstGeom>
            <a:noFill/>
          </p:spPr>
          <p:txBody>
            <a:bodyPr wrap="none" rtlCol="0">
              <a:spAutoFit/>
            </a:bodyPr>
            <a:lstStyle/>
            <a:p>
              <a:r>
                <a:rPr lang="zh-CN" altLang="en-US" sz="2400" dirty="0">
                  <a:solidFill>
                    <a:srgbClr val="0E419C"/>
                  </a:solidFill>
                </a:rPr>
                <a:t>优点</a:t>
              </a:r>
            </a:p>
          </p:txBody>
        </p:sp>
        <p:sp>
          <p:nvSpPr>
            <p:cNvPr id="73" name="矩形 72">
              <a:extLst>
                <a:ext uri="{FF2B5EF4-FFF2-40B4-BE49-F238E27FC236}">
                  <a16:creationId xmlns:a16="http://schemas.microsoft.com/office/drawing/2014/main" id="{A856D9BC-5FAA-E893-4214-157D3C66C8B4}"/>
                </a:ext>
              </a:extLst>
            </p:cNvPr>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4" name="组合 73">
            <a:extLst>
              <a:ext uri="{FF2B5EF4-FFF2-40B4-BE49-F238E27FC236}">
                <a16:creationId xmlns:a16="http://schemas.microsoft.com/office/drawing/2014/main" id="{3A89D97F-CCD9-544A-5C85-D176FE8C17AD}"/>
              </a:ext>
            </a:extLst>
          </p:cNvPr>
          <p:cNvGrpSpPr/>
          <p:nvPr/>
        </p:nvGrpSpPr>
        <p:grpSpPr>
          <a:xfrm>
            <a:off x="6031855" y="2495163"/>
            <a:ext cx="2691582" cy="4149042"/>
            <a:chOff x="699206" y="1280047"/>
            <a:chExt cx="4127198" cy="4745842"/>
          </a:xfrm>
          <a:effectLst>
            <a:reflection blurRad="419100" stA="58000" endPos="15000" dist="101600" dir="5400000" sy="-100000" algn="bl" rotWithShape="0"/>
          </a:effectLst>
        </p:grpSpPr>
        <p:sp>
          <p:nvSpPr>
            <p:cNvPr id="75" name="矩形: 圆角 74">
              <a:extLst>
                <a:ext uri="{FF2B5EF4-FFF2-40B4-BE49-F238E27FC236}">
                  <a16:creationId xmlns:a16="http://schemas.microsoft.com/office/drawing/2014/main" id="{5B64B751-653B-BA45-9F4A-54C5B6D74B09}"/>
                </a:ext>
              </a:extLst>
            </p:cNvPr>
            <p:cNvSpPr/>
            <p:nvPr/>
          </p:nvSpPr>
          <p:spPr>
            <a:xfrm>
              <a:off x="699206" y="1280047"/>
              <a:ext cx="4127198" cy="4608032"/>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76" name="矩形: 圆角 75">
              <a:extLst>
                <a:ext uri="{FF2B5EF4-FFF2-40B4-BE49-F238E27FC236}">
                  <a16:creationId xmlns:a16="http://schemas.microsoft.com/office/drawing/2014/main" id="{DE780B0B-3D0C-E20F-B71D-4D029614F725}"/>
                </a:ext>
              </a:extLst>
            </p:cNvPr>
            <p:cNvSpPr/>
            <p:nvPr/>
          </p:nvSpPr>
          <p:spPr>
            <a:xfrm>
              <a:off x="699206" y="1417857"/>
              <a:ext cx="4127198" cy="4608032"/>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grpSp>
        <p:nvGrpSpPr>
          <p:cNvPr id="86" name="组合 85">
            <a:extLst>
              <a:ext uri="{FF2B5EF4-FFF2-40B4-BE49-F238E27FC236}">
                <a16:creationId xmlns:a16="http://schemas.microsoft.com/office/drawing/2014/main" id="{C7A0017A-C56A-2805-867C-02EAF0FF3FDA}"/>
              </a:ext>
            </a:extLst>
          </p:cNvPr>
          <p:cNvGrpSpPr/>
          <p:nvPr/>
        </p:nvGrpSpPr>
        <p:grpSpPr>
          <a:xfrm>
            <a:off x="3262162" y="2492896"/>
            <a:ext cx="2691582" cy="4149042"/>
            <a:chOff x="699206" y="1280047"/>
            <a:chExt cx="4127198" cy="4745842"/>
          </a:xfrm>
          <a:effectLst>
            <a:reflection blurRad="419100" stA="58000" endPos="15000" dist="101600" dir="5400000" sy="-100000" algn="bl" rotWithShape="0"/>
          </a:effectLst>
        </p:grpSpPr>
        <p:sp>
          <p:nvSpPr>
            <p:cNvPr id="87" name="矩形: 圆角 86">
              <a:extLst>
                <a:ext uri="{FF2B5EF4-FFF2-40B4-BE49-F238E27FC236}">
                  <a16:creationId xmlns:a16="http://schemas.microsoft.com/office/drawing/2014/main" id="{92D319CB-50E7-79EE-0D6D-AB702A03F2F4}"/>
                </a:ext>
              </a:extLst>
            </p:cNvPr>
            <p:cNvSpPr/>
            <p:nvPr/>
          </p:nvSpPr>
          <p:spPr>
            <a:xfrm>
              <a:off x="699206" y="1280047"/>
              <a:ext cx="4127198" cy="4608032"/>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88" name="矩形: 圆角 87">
              <a:extLst>
                <a:ext uri="{FF2B5EF4-FFF2-40B4-BE49-F238E27FC236}">
                  <a16:creationId xmlns:a16="http://schemas.microsoft.com/office/drawing/2014/main" id="{A87C0B62-5179-7DE5-4104-29B179354F0B}"/>
                </a:ext>
              </a:extLst>
            </p:cNvPr>
            <p:cNvSpPr/>
            <p:nvPr/>
          </p:nvSpPr>
          <p:spPr>
            <a:xfrm>
              <a:off x="699206" y="1417857"/>
              <a:ext cx="4127198" cy="4608032"/>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grpSp>
        <p:nvGrpSpPr>
          <p:cNvPr id="89" name="组合 88">
            <a:extLst>
              <a:ext uri="{FF2B5EF4-FFF2-40B4-BE49-F238E27FC236}">
                <a16:creationId xmlns:a16="http://schemas.microsoft.com/office/drawing/2014/main" id="{AF0CA230-8FE7-66F2-AD62-37046BC3ACFF}"/>
              </a:ext>
            </a:extLst>
          </p:cNvPr>
          <p:cNvGrpSpPr/>
          <p:nvPr/>
        </p:nvGrpSpPr>
        <p:grpSpPr>
          <a:xfrm>
            <a:off x="8892466" y="2492896"/>
            <a:ext cx="2691582" cy="4149042"/>
            <a:chOff x="699206" y="1280047"/>
            <a:chExt cx="4127198" cy="4745842"/>
          </a:xfrm>
          <a:effectLst>
            <a:reflection blurRad="419100" stA="58000" endPos="15000" dist="101600" dir="5400000" sy="-100000" algn="bl" rotWithShape="0"/>
          </a:effectLst>
        </p:grpSpPr>
        <p:sp>
          <p:nvSpPr>
            <p:cNvPr id="90" name="矩形: 圆角 89">
              <a:extLst>
                <a:ext uri="{FF2B5EF4-FFF2-40B4-BE49-F238E27FC236}">
                  <a16:creationId xmlns:a16="http://schemas.microsoft.com/office/drawing/2014/main" id="{6BE22E13-D615-CC50-EABE-350C162EF0FD}"/>
                </a:ext>
              </a:extLst>
            </p:cNvPr>
            <p:cNvSpPr/>
            <p:nvPr/>
          </p:nvSpPr>
          <p:spPr>
            <a:xfrm>
              <a:off x="699206" y="1280047"/>
              <a:ext cx="4127198" cy="4608032"/>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91" name="矩形: 圆角 90">
              <a:extLst>
                <a:ext uri="{FF2B5EF4-FFF2-40B4-BE49-F238E27FC236}">
                  <a16:creationId xmlns:a16="http://schemas.microsoft.com/office/drawing/2014/main" id="{8351D2B6-1C6D-4DFD-C88C-BDC315555B36}"/>
                </a:ext>
              </a:extLst>
            </p:cNvPr>
            <p:cNvSpPr/>
            <p:nvPr/>
          </p:nvSpPr>
          <p:spPr>
            <a:xfrm>
              <a:off x="699206" y="1417857"/>
              <a:ext cx="4127198" cy="4608032"/>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sp>
        <p:nvSpPr>
          <p:cNvPr id="92" name="文本框 91">
            <a:extLst>
              <a:ext uri="{FF2B5EF4-FFF2-40B4-BE49-F238E27FC236}">
                <a16:creationId xmlns:a16="http://schemas.microsoft.com/office/drawing/2014/main" id="{3F32E9B3-CE7E-ED30-3301-E96178D0FC0F}"/>
              </a:ext>
            </a:extLst>
          </p:cNvPr>
          <p:cNvSpPr txBox="1"/>
          <p:nvPr/>
        </p:nvSpPr>
        <p:spPr>
          <a:xfrm>
            <a:off x="3263664" y="2788370"/>
            <a:ext cx="4297190"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E419C"/>
                </a:solidFill>
                <a:effectLst/>
                <a:uLnTx/>
                <a:uFillTx/>
                <a:cs typeface="+mn-ea"/>
                <a:sym typeface="+mn-lt"/>
              </a:rPr>
              <a:t>代码结构清晰</a:t>
            </a:r>
            <a:endParaRPr kumimoji="0" lang="en-US" altLang="zh-CN" sz="2000" b="0" i="0" u="none" strike="noStrike" kern="1200" cap="none" spc="0" normalizeH="0" baseline="0" noProof="0" dirty="0">
              <a:ln>
                <a:noFill/>
              </a:ln>
              <a:solidFill>
                <a:srgbClr val="0E419C"/>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a:solidFill>
                  <a:srgbClr val="0E419C"/>
                </a:solidFill>
                <a:cs typeface="+mn-ea"/>
                <a:sym typeface="+mn-lt"/>
              </a:rPr>
              <a:t>模块划分明确</a:t>
            </a:r>
            <a:endParaRPr kumimoji="0" lang="en-US" altLang="zh-CN" sz="2000" b="0" i="0" u="none" strike="noStrike" kern="1200" cap="none" spc="0" normalizeH="0" baseline="0" noProof="0" dirty="0">
              <a:ln>
                <a:noFill/>
              </a:ln>
              <a:solidFill>
                <a:srgbClr val="0E419C"/>
              </a:solidFill>
              <a:effectLst/>
              <a:uLnTx/>
              <a:uFillTx/>
              <a:cs typeface="+mn-ea"/>
              <a:sym typeface="+mn-lt"/>
            </a:endParaRPr>
          </a:p>
        </p:txBody>
      </p:sp>
      <p:sp>
        <p:nvSpPr>
          <p:cNvPr id="95" name="文本框 94">
            <a:extLst>
              <a:ext uri="{FF2B5EF4-FFF2-40B4-BE49-F238E27FC236}">
                <a16:creationId xmlns:a16="http://schemas.microsoft.com/office/drawing/2014/main" id="{B219B09D-7AD3-70F2-22F2-D256B6C61542}"/>
              </a:ext>
            </a:extLst>
          </p:cNvPr>
          <p:cNvSpPr txBox="1"/>
          <p:nvPr/>
        </p:nvSpPr>
        <p:spPr>
          <a:xfrm>
            <a:off x="6075741" y="2788370"/>
            <a:ext cx="4297190"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E419C"/>
                </a:solidFill>
                <a:effectLst/>
                <a:uLnTx/>
                <a:uFillTx/>
                <a:cs typeface="+mn-ea"/>
                <a:sym typeface="+mn-lt"/>
              </a:rPr>
              <a:t>实现了从特征提取到</a:t>
            </a:r>
            <a:endParaRPr kumimoji="0" lang="en-US" altLang="zh-CN" sz="2000" b="0" i="0" u="none" strike="noStrike" kern="1200" cap="none" spc="0" normalizeH="0" baseline="0" noProof="0" dirty="0">
              <a:ln>
                <a:noFill/>
              </a:ln>
              <a:solidFill>
                <a:srgbClr val="0E419C"/>
              </a:solidFill>
              <a:effectLst/>
              <a:uLnTx/>
              <a:uFillTx/>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a:solidFill>
                  <a:srgbClr val="0E419C"/>
                </a:solidFill>
                <a:cs typeface="+mn-ea"/>
                <a:sym typeface="+mn-lt"/>
              </a:rPr>
              <a:t>模型训练，实时识别</a:t>
            </a:r>
            <a:endParaRPr lang="en-US" altLang="zh-CN" sz="2000" dirty="0">
              <a:solidFill>
                <a:srgbClr val="0E419C"/>
              </a:solidFill>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E419C"/>
                </a:solidFill>
                <a:effectLst/>
                <a:uLnTx/>
                <a:uFillTx/>
                <a:cs typeface="+mn-ea"/>
                <a:sym typeface="+mn-lt"/>
              </a:rPr>
              <a:t>的完整流程</a:t>
            </a:r>
            <a:endParaRPr kumimoji="0" lang="en-US" altLang="zh-CN" sz="2000" b="0" i="0" u="none" strike="noStrike" kern="1200" cap="none" spc="0" normalizeH="0" baseline="0" noProof="0" dirty="0">
              <a:ln>
                <a:noFill/>
              </a:ln>
              <a:solidFill>
                <a:srgbClr val="0E419C"/>
              </a:solidFill>
              <a:effectLst/>
              <a:uLnTx/>
              <a:uFillTx/>
              <a:cs typeface="+mn-ea"/>
              <a:sym typeface="+mn-lt"/>
            </a:endParaRPr>
          </a:p>
        </p:txBody>
      </p:sp>
      <p:sp>
        <p:nvSpPr>
          <p:cNvPr id="217" name="文本框 216">
            <a:extLst>
              <a:ext uri="{FF2B5EF4-FFF2-40B4-BE49-F238E27FC236}">
                <a16:creationId xmlns:a16="http://schemas.microsoft.com/office/drawing/2014/main" id="{DFAB9C59-4C9B-28AC-84CC-167F5B048371}"/>
              </a:ext>
            </a:extLst>
          </p:cNvPr>
          <p:cNvSpPr txBox="1"/>
          <p:nvPr/>
        </p:nvSpPr>
        <p:spPr>
          <a:xfrm>
            <a:off x="8887818" y="2797142"/>
            <a:ext cx="4297190"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E419C"/>
                </a:solidFill>
                <a:effectLst/>
                <a:uLnTx/>
                <a:uFillTx/>
                <a:cs typeface="+mn-ea"/>
                <a:sym typeface="+mn-lt"/>
              </a:rPr>
              <a:t>提供了直观的</a:t>
            </a:r>
            <a:r>
              <a:rPr kumimoji="0" lang="en-US" altLang="zh-CN" sz="2000" b="0" i="0" u="none" strike="noStrike" kern="1200" cap="none" spc="0" normalizeH="0" baseline="0" noProof="0" dirty="0">
                <a:ln>
                  <a:noFill/>
                </a:ln>
                <a:solidFill>
                  <a:srgbClr val="0E419C"/>
                </a:solidFill>
                <a:effectLst/>
                <a:uLnTx/>
                <a:uFillTx/>
                <a:cs typeface="+mn-ea"/>
                <a:sym typeface="+mn-lt"/>
              </a:rPr>
              <a:t>GUI</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a:solidFill>
                  <a:srgbClr val="0E419C"/>
                </a:solidFill>
                <a:cs typeface="+mn-ea"/>
                <a:sym typeface="+mn-lt"/>
              </a:rPr>
              <a:t>便于用户操作</a:t>
            </a:r>
            <a:endParaRPr kumimoji="0" lang="en-US" altLang="zh-CN" sz="2000" b="0" i="0" u="none" strike="noStrike" kern="1200" cap="none" spc="0" normalizeH="0" baseline="0" noProof="0" dirty="0">
              <a:ln>
                <a:noFill/>
              </a:ln>
              <a:solidFill>
                <a:srgbClr val="0E419C"/>
              </a:solidFill>
              <a:effectLst/>
              <a:uLnTx/>
              <a:uFillTx/>
              <a:cs typeface="+mn-ea"/>
              <a:sym typeface="+mn-lt"/>
            </a:endParaRPr>
          </a:p>
        </p:txBody>
      </p:sp>
      <p:grpSp>
        <p:nvGrpSpPr>
          <p:cNvPr id="5" name="组合 4">
            <a:extLst>
              <a:ext uri="{FF2B5EF4-FFF2-40B4-BE49-F238E27FC236}">
                <a16:creationId xmlns:a16="http://schemas.microsoft.com/office/drawing/2014/main" id="{7D532E7E-D61E-CF3C-2420-211AE2FC2196}"/>
              </a:ext>
            </a:extLst>
          </p:cNvPr>
          <p:cNvGrpSpPr/>
          <p:nvPr/>
        </p:nvGrpSpPr>
        <p:grpSpPr>
          <a:xfrm>
            <a:off x="4992100" y="731544"/>
            <a:ext cx="840317" cy="1007533"/>
            <a:chOff x="5297488" y="3040063"/>
            <a:chExt cx="630238" cy="755650"/>
          </a:xfrm>
          <a:solidFill>
            <a:schemeClr val="tx1"/>
          </a:solidFill>
        </p:grpSpPr>
        <p:sp>
          <p:nvSpPr>
            <p:cNvPr id="9" name="Freeform 128">
              <a:extLst>
                <a:ext uri="{FF2B5EF4-FFF2-40B4-BE49-F238E27FC236}">
                  <a16:creationId xmlns:a16="http://schemas.microsoft.com/office/drawing/2014/main" id="{C40CA323-FDE6-F334-E40D-0BB042C9A058}"/>
                </a:ext>
              </a:extLst>
            </p:cNvPr>
            <p:cNvSpPr/>
            <p:nvPr/>
          </p:nvSpPr>
          <p:spPr bwMode="auto">
            <a:xfrm>
              <a:off x="5313363" y="3502025"/>
              <a:ext cx="22225" cy="41275"/>
            </a:xfrm>
            <a:custGeom>
              <a:avLst/>
              <a:gdLst/>
              <a:ahLst/>
              <a:cxnLst>
                <a:cxn ang="0">
                  <a:pos x="14" y="83"/>
                </a:cxn>
                <a:cxn ang="0">
                  <a:pos x="14" y="83"/>
                </a:cxn>
                <a:cxn ang="0">
                  <a:pos x="20" y="74"/>
                </a:cxn>
                <a:cxn ang="0">
                  <a:pos x="25" y="64"/>
                </a:cxn>
                <a:cxn ang="0">
                  <a:pos x="39" y="45"/>
                </a:cxn>
                <a:cxn ang="0">
                  <a:pos x="46" y="36"/>
                </a:cxn>
                <a:cxn ang="0">
                  <a:pos x="51" y="27"/>
                </a:cxn>
                <a:cxn ang="0">
                  <a:pos x="55" y="17"/>
                </a:cxn>
                <a:cxn ang="0">
                  <a:pos x="58" y="5"/>
                </a:cxn>
                <a:cxn ang="0">
                  <a:pos x="58" y="5"/>
                </a:cxn>
                <a:cxn ang="0">
                  <a:pos x="58" y="3"/>
                </a:cxn>
                <a:cxn ang="0">
                  <a:pos x="56" y="1"/>
                </a:cxn>
                <a:cxn ang="0">
                  <a:pos x="54" y="1"/>
                </a:cxn>
                <a:cxn ang="0">
                  <a:pos x="52" y="0"/>
                </a:cxn>
                <a:cxn ang="0">
                  <a:pos x="48" y="1"/>
                </a:cxn>
                <a:cxn ang="0">
                  <a:pos x="47" y="3"/>
                </a:cxn>
                <a:cxn ang="0">
                  <a:pos x="46" y="5"/>
                </a:cxn>
                <a:cxn ang="0">
                  <a:pos x="46" y="5"/>
                </a:cxn>
                <a:cxn ang="0">
                  <a:pos x="44" y="11"/>
                </a:cxn>
                <a:cxn ang="0">
                  <a:pos x="43" y="18"/>
                </a:cxn>
                <a:cxn ang="0">
                  <a:pos x="37" y="30"/>
                </a:cxn>
                <a:cxn ang="0">
                  <a:pos x="29" y="39"/>
                </a:cxn>
                <a:cxn ang="0">
                  <a:pos x="21" y="49"/>
                </a:cxn>
                <a:cxn ang="0">
                  <a:pos x="21" y="49"/>
                </a:cxn>
                <a:cxn ang="0">
                  <a:pos x="13" y="60"/>
                </a:cxn>
                <a:cxn ang="0">
                  <a:pos x="6" y="71"/>
                </a:cxn>
                <a:cxn ang="0">
                  <a:pos x="3" y="85"/>
                </a:cxn>
                <a:cxn ang="0">
                  <a:pos x="0" y="96"/>
                </a:cxn>
                <a:cxn ang="0">
                  <a:pos x="0" y="96"/>
                </a:cxn>
                <a:cxn ang="0">
                  <a:pos x="1" y="99"/>
                </a:cxn>
                <a:cxn ang="0">
                  <a:pos x="3" y="100"/>
                </a:cxn>
                <a:cxn ang="0">
                  <a:pos x="4" y="102"/>
                </a:cxn>
                <a:cxn ang="0">
                  <a:pos x="6" y="103"/>
                </a:cxn>
                <a:cxn ang="0">
                  <a:pos x="6" y="103"/>
                </a:cxn>
                <a:cxn ang="0">
                  <a:pos x="10" y="102"/>
                </a:cxn>
                <a:cxn ang="0">
                  <a:pos x="14" y="99"/>
                </a:cxn>
                <a:cxn ang="0">
                  <a:pos x="17" y="95"/>
                </a:cxn>
                <a:cxn ang="0">
                  <a:pos x="20" y="91"/>
                </a:cxn>
                <a:cxn ang="0">
                  <a:pos x="20" y="91"/>
                </a:cxn>
                <a:cxn ang="0">
                  <a:pos x="20" y="88"/>
                </a:cxn>
                <a:cxn ang="0">
                  <a:pos x="18" y="86"/>
                </a:cxn>
                <a:cxn ang="0">
                  <a:pos x="17" y="85"/>
                </a:cxn>
                <a:cxn ang="0">
                  <a:pos x="14" y="83"/>
                </a:cxn>
                <a:cxn ang="0">
                  <a:pos x="14" y="83"/>
                </a:cxn>
              </a:cxnLst>
              <a:rect l="0" t="0" r="r" b="b"/>
              <a:pathLst>
                <a:path w="58" h="103">
                  <a:moveTo>
                    <a:pt x="14" y="83"/>
                  </a:moveTo>
                  <a:lnTo>
                    <a:pt x="14" y="83"/>
                  </a:lnTo>
                  <a:lnTo>
                    <a:pt x="20" y="74"/>
                  </a:lnTo>
                  <a:lnTo>
                    <a:pt x="25" y="64"/>
                  </a:lnTo>
                  <a:lnTo>
                    <a:pt x="39" y="45"/>
                  </a:lnTo>
                  <a:lnTo>
                    <a:pt x="46" y="36"/>
                  </a:lnTo>
                  <a:lnTo>
                    <a:pt x="51" y="27"/>
                  </a:lnTo>
                  <a:lnTo>
                    <a:pt x="55" y="17"/>
                  </a:lnTo>
                  <a:lnTo>
                    <a:pt x="58" y="5"/>
                  </a:lnTo>
                  <a:lnTo>
                    <a:pt x="58" y="5"/>
                  </a:lnTo>
                  <a:lnTo>
                    <a:pt x="58" y="3"/>
                  </a:lnTo>
                  <a:lnTo>
                    <a:pt x="56" y="1"/>
                  </a:lnTo>
                  <a:lnTo>
                    <a:pt x="54" y="1"/>
                  </a:lnTo>
                  <a:lnTo>
                    <a:pt x="52" y="0"/>
                  </a:lnTo>
                  <a:lnTo>
                    <a:pt x="48" y="1"/>
                  </a:lnTo>
                  <a:lnTo>
                    <a:pt x="47" y="3"/>
                  </a:lnTo>
                  <a:lnTo>
                    <a:pt x="46" y="5"/>
                  </a:lnTo>
                  <a:lnTo>
                    <a:pt x="46" y="5"/>
                  </a:lnTo>
                  <a:lnTo>
                    <a:pt x="44" y="11"/>
                  </a:lnTo>
                  <a:lnTo>
                    <a:pt x="43" y="18"/>
                  </a:lnTo>
                  <a:lnTo>
                    <a:pt x="37" y="30"/>
                  </a:lnTo>
                  <a:lnTo>
                    <a:pt x="29" y="39"/>
                  </a:lnTo>
                  <a:lnTo>
                    <a:pt x="21" y="49"/>
                  </a:lnTo>
                  <a:lnTo>
                    <a:pt x="21" y="49"/>
                  </a:lnTo>
                  <a:lnTo>
                    <a:pt x="13" y="60"/>
                  </a:lnTo>
                  <a:lnTo>
                    <a:pt x="6" y="71"/>
                  </a:lnTo>
                  <a:lnTo>
                    <a:pt x="3" y="85"/>
                  </a:lnTo>
                  <a:lnTo>
                    <a:pt x="0" y="96"/>
                  </a:lnTo>
                  <a:lnTo>
                    <a:pt x="0" y="96"/>
                  </a:lnTo>
                  <a:lnTo>
                    <a:pt x="1" y="99"/>
                  </a:lnTo>
                  <a:lnTo>
                    <a:pt x="3" y="100"/>
                  </a:lnTo>
                  <a:lnTo>
                    <a:pt x="4" y="102"/>
                  </a:lnTo>
                  <a:lnTo>
                    <a:pt x="6" y="103"/>
                  </a:lnTo>
                  <a:lnTo>
                    <a:pt x="6" y="103"/>
                  </a:lnTo>
                  <a:lnTo>
                    <a:pt x="10" y="102"/>
                  </a:lnTo>
                  <a:lnTo>
                    <a:pt x="14" y="99"/>
                  </a:lnTo>
                  <a:lnTo>
                    <a:pt x="17" y="95"/>
                  </a:lnTo>
                  <a:lnTo>
                    <a:pt x="20" y="91"/>
                  </a:lnTo>
                  <a:lnTo>
                    <a:pt x="20" y="91"/>
                  </a:lnTo>
                  <a:lnTo>
                    <a:pt x="20" y="88"/>
                  </a:lnTo>
                  <a:lnTo>
                    <a:pt x="18" y="86"/>
                  </a:lnTo>
                  <a:lnTo>
                    <a:pt x="17" y="85"/>
                  </a:lnTo>
                  <a:lnTo>
                    <a:pt x="14" y="83"/>
                  </a:lnTo>
                  <a:lnTo>
                    <a:pt x="14" y="8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7" name="Freeform 129">
              <a:extLst>
                <a:ext uri="{FF2B5EF4-FFF2-40B4-BE49-F238E27FC236}">
                  <a16:creationId xmlns:a16="http://schemas.microsoft.com/office/drawing/2014/main" id="{3DF7E087-40C2-7DEA-1FD6-DD85AB86CF29}"/>
                </a:ext>
              </a:extLst>
            </p:cNvPr>
            <p:cNvSpPr/>
            <p:nvPr/>
          </p:nvSpPr>
          <p:spPr bwMode="auto">
            <a:xfrm>
              <a:off x="5353051" y="3505200"/>
              <a:ext cx="15875" cy="34925"/>
            </a:xfrm>
            <a:custGeom>
              <a:avLst/>
              <a:gdLst/>
              <a:ahLst/>
              <a:cxnLst>
                <a:cxn ang="0">
                  <a:pos x="30" y="6"/>
                </a:cxn>
                <a:cxn ang="0">
                  <a:pos x="30" y="6"/>
                </a:cxn>
                <a:cxn ang="0">
                  <a:pos x="29" y="12"/>
                </a:cxn>
                <a:cxn ang="0">
                  <a:pos x="27" y="17"/>
                </a:cxn>
                <a:cxn ang="0">
                  <a:pos x="20" y="27"/>
                </a:cxn>
                <a:cxn ang="0">
                  <a:pos x="20" y="27"/>
                </a:cxn>
                <a:cxn ang="0">
                  <a:pos x="16" y="32"/>
                </a:cxn>
                <a:cxn ang="0">
                  <a:pos x="13" y="38"/>
                </a:cxn>
                <a:cxn ang="0">
                  <a:pos x="13" y="38"/>
                </a:cxn>
                <a:cxn ang="0">
                  <a:pos x="10" y="49"/>
                </a:cxn>
                <a:cxn ang="0">
                  <a:pos x="4" y="59"/>
                </a:cxn>
                <a:cxn ang="0">
                  <a:pos x="2" y="71"/>
                </a:cxn>
                <a:cxn ang="0">
                  <a:pos x="0" y="83"/>
                </a:cxn>
                <a:cxn ang="0">
                  <a:pos x="0" y="83"/>
                </a:cxn>
                <a:cxn ang="0">
                  <a:pos x="0" y="84"/>
                </a:cxn>
                <a:cxn ang="0">
                  <a:pos x="2" y="87"/>
                </a:cxn>
                <a:cxn ang="0">
                  <a:pos x="6" y="88"/>
                </a:cxn>
                <a:cxn ang="0">
                  <a:pos x="10" y="87"/>
                </a:cxn>
                <a:cxn ang="0">
                  <a:pos x="11" y="84"/>
                </a:cxn>
                <a:cxn ang="0">
                  <a:pos x="12" y="83"/>
                </a:cxn>
                <a:cxn ang="0">
                  <a:pos x="12" y="83"/>
                </a:cxn>
                <a:cxn ang="0">
                  <a:pos x="13" y="70"/>
                </a:cxn>
                <a:cxn ang="0">
                  <a:pos x="17" y="55"/>
                </a:cxn>
                <a:cxn ang="0">
                  <a:pos x="23" y="42"/>
                </a:cxn>
                <a:cxn ang="0">
                  <a:pos x="30" y="32"/>
                </a:cxn>
                <a:cxn ang="0">
                  <a:pos x="30" y="32"/>
                </a:cxn>
                <a:cxn ang="0">
                  <a:pos x="34" y="25"/>
                </a:cxn>
                <a:cxn ang="0">
                  <a:pos x="38" y="20"/>
                </a:cxn>
                <a:cxn ang="0">
                  <a:pos x="41" y="13"/>
                </a:cxn>
                <a:cxn ang="0">
                  <a:pos x="42" y="6"/>
                </a:cxn>
                <a:cxn ang="0">
                  <a:pos x="42" y="6"/>
                </a:cxn>
                <a:cxn ang="0">
                  <a:pos x="42" y="3"/>
                </a:cxn>
                <a:cxn ang="0">
                  <a:pos x="41" y="2"/>
                </a:cxn>
                <a:cxn ang="0">
                  <a:pos x="40" y="0"/>
                </a:cxn>
                <a:cxn ang="0">
                  <a:pos x="37" y="0"/>
                </a:cxn>
                <a:cxn ang="0">
                  <a:pos x="33" y="2"/>
                </a:cxn>
                <a:cxn ang="0">
                  <a:pos x="32" y="3"/>
                </a:cxn>
                <a:cxn ang="0">
                  <a:pos x="30" y="6"/>
                </a:cxn>
                <a:cxn ang="0">
                  <a:pos x="30" y="6"/>
                </a:cxn>
              </a:cxnLst>
              <a:rect l="0" t="0" r="r" b="b"/>
              <a:pathLst>
                <a:path w="42" h="88">
                  <a:moveTo>
                    <a:pt x="30" y="6"/>
                  </a:moveTo>
                  <a:lnTo>
                    <a:pt x="30" y="6"/>
                  </a:lnTo>
                  <a:lnTo>
                    <a:pt x="29" y="12"/>
                  </a:lnTo>
                  <a:lnTo>
                    <a:pt x="27" y="17"/>
                  </a:lnTo>
                  <a:lnTo>
                    <a:pt x="20" y="27"/>
                  </a:lnTo>
                  <a:lnTo>
                    <a:pt x="20" y="27"/>
                  </a:lnTo>
                  <a:lnTo>
                    <a:pt x="16" y="32"/>
                  </a:lnTo>
                  <a:lnTo>
                    <a:pt x="13" y="38"/>
                  </a:lnTo>
                  <a:lnTo>
                    <a:pt x="13" y="38"/>
                  </a:lnTo>
                  <a:lnTo>
                    <a:pt x="10" y="49"/>
                  </a:lnTo>
                  <a:lnTo>
                    <a:pt x="4" y="59"/>
                  </a:lnTo>
                  <a:lnTo>
                    <a:pt x="2" y="71"/>
                  </a:lnTo>
                  <a:lnTo>
                    <a:pt x="0" y="83"/>
                  </a:lnTo>
                  <a:lnTo>
                    <a:pt x="0" y="83"/>
                  </a:lnTo>
                  <a:lnTo>
                    <a:pt x="0" y="84"/>
                  </a:lnTo>
                  <a:lnTo>
                    <a:pt x="2" y="87"/>
                  </a:lnTo>
                  <a:lnTo>
                    <a:pt x="6" y="88"/>
                  </a:lnTo>
                  <a:lnTo>
                    <a:pt x="10" y="87"/>
                  </a:lnTo>
                  <a:lnTo>
                    <a:pt x="11" y="84"/>
                  </a:lnTo>
                  <a:lnTo>
                    <a:pt x="12" y="83"/>
                  </a:lnTo>
                  <a:lnTo>
                    <a:pt x="12" y="83"/>
                  </a:lnTo>
                  <a:lnTo>
                    <a:pt x="13" y="70"/>
                  </a:lnTo>
                  <a:lnTo>
                    <a:pt x="17" y="55"/>
                  </a:lnTo>
                  <a:lnTo>
                    <a:pt x="23" y="42"/>
                  </a:lnTo>
                  <a:lnTo>
                    <a:pt x="30" y="32"/>
                  </a:lnTo>
                  <a:lnTo>
                    <a:pt x="30" y="32"/>
                  </a:lnTo>
                  <a:lnTo>
                    <a:pt x="34" y="25"/>
                  </a:lnTo>
                  <a:lnTo>
                    <a:pt x="38" y="20"/>
                  </a:lnTo>
                  <a:lnTo>
                    <a:pt x="41" y="13"/>
                  </a:lnTo>
                  <a:lnTo>
                    <a:pt x="42" y="6"/>
                  </a:lnTo>
                  <a:lnTo>
                    <a:pt x="42" y="6"/>
                  </a:lnTo>
                  <a:lnTo>
                    <a:pt x="42" y="3"/>
                  </a:lnTo>
                  <a:lnTo>
                    <a:pt x="41" y="2"/>
                  </a:lnTo>
                  <a:lnTo>
                    <a:pt x="40" y="0"/>
                  </a:lnTo>
                  <a:lnTo>
                    <a:pt x="37" y="0"/>
                  </a:lnTo>
                  <a:lnTo>
                    <a:pt x="33" y="2"/>
                  </a:lnTo>
                  <a:lnTo>
                    <a:pt x="32" y="3"/>
                  </a:lnTo>
                  <a:lnTo>
                    <a:pt x="30" y="6"/>
                  </a:lnTo>
                  <a:lnTo>
                    <a:pt x="30"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8" name="Freeform 130">
              <a:extLst>
                <a:ext uri="{FF2B5EF4-FFF2-40B4-BE49-F238E27FC236}">
                  <a16:creationId xmlns:a16="http://schemas.microsoft.com/office/drawing/2014/main" id="{412CC4FD-695B-80DA-606B-452DE1A4B327}"/>
                </a:ext>
              </a:extLst>
            </p:cNvPr>
            <p:cNvSpPr/>
            <p:nvPr/>
          </p:nvSpPr>
          <p:spPr bwMode="auto">
            <a:xfrm>
              <a:off x="5370513" y="3509963"/>
              <a:ext cx="25400" cy="38100"/>
            </a:xfrm>
            <a:custGeom>
              <a:avLst/>
              <a:gdLst/>
              <a:ahLst/>
              <a:cxnLst>
                <a:cxn ang="0">
                  <a:pos x="56" y="1"/>
                </a:cxn>
                <a:cxn ang="0">
                  <a:pos x="56" y="1"/>
                </a:cxn>
                <a:cxn ang="0">
                  <a:pos x="45" y="10"/>
                </a:cxn>
                <a:cxn ang="0">
                  <a:pos x="34" y="19"/>
                </a:cxn>
                <a:cxn ang="0">
                  <a:pos x="25" y="29"/>
                </a:cxn>
                <a:cxn ang="0">
                  <a:pos x="17" y="39"/>
                </a:cxn>
                <a:cxn ang="0">
                  <a:pos x="11" y="51"/>
                </a:cxn>
                <a:cxn ang="0">
                  <a:pos x="5" y="63"/>
                </a:cxn>
                <a:cxn ang="0">
                  <a:pos x="1" y="76"/>
                </a:cxn>
                <a:cxn ang="0">
                  <a:pos x="0" y="90"/>
                </a:cxn>
                <a:cxn ang="0">
                  <a:pos x="0" y="90"/>
                </a:cxn>
                <a:cxn ang="0">
                  <a:pos x="0" y="93"/>
                </a:cxn>
                <a:cxn ang="0">
                  <a:pos x="1" y="94"/>
                </a:cxn>
                <a:cxn ang="0">
                  <a:pos x="5" y="95"/>
                </a:cxn>
                <a:cxn ang="0">
                  <a:pos x="9" y="94"/>
                </a:cxn>
                <a:cxn ang="0">
                  <a:pos x="11" y="93"/>
                </a:cxn>
                <a:cxn ang="0">
                  <a:pos x="12" y="90"/>
                </a:cxn>
                <a:cxn ang="0">
                  <a:pos x="12" y="90"/>
                </a:cxn>
                <a:cxn ang="0">
                  <a:pos x="13" y="77"/>
                </a:cxn>
                <a:cxn ang="0">
                  <a:pos x="16" y="65"/>
                </a:cxn>
                <a:cxn ang="0">
                  <a:pos x="21" y="55"/>
                </a:cxn>
                <a:cxn ang="0">
                  <a:pos x="28" y="44"/>
                </a:cxn>
                <a:cxn ang="0">
                  <a:pos x="34" y="35"/>
                </a:cxn>
                <a:cxn ang="0">
                  <a:pos x="43" y="27"/>
                </a:cxn>
                <a:cxn ang="0">
                  <a:pos x="62" y="12"/>
                </a:cxn>
                <a:cxn ang="0">
                  <a:pos x="62" y="12"/>
                </a:cxn>
                <a:cxn ang="0">
                  <a:pos x="63" y="9"/>
                </a:cxn>
                <a:cxn ang="0">
                  <a:pos x="64" y="8"/>
                </a:cxn>
                <a:cxn ang="0">
                  <a:pos x="63" y="2"/>
                </a:cxn>
                <a:cxn ang="0">
                  <a:pos x="62" y="1"/>
                </a:cxn>
                <a:cxn ang="0">
                  <a:pos x="60" y="0"/>
                </a:cxn>
                <a:cxn ang="0">
                  <a:pos x="58" y="0"/>
                </a:cxn>
                <a:cxn ang="0">
                  <a:pos x="56" y="1"/>
                </a:cxn>
                <a:cxn ang="0">
                  <a:pos x="56" y="1"/>
                </a:cxn>
              </a:cxnLst>
              <a:rect l="0" t="0" r="r" b="b"/>
              <a:pathLst>
                <a:path w="64" h="95">
                  <a:moveTo>
                    <a:pt x="56" y="1"/>
                  </a:moveTo>
                  <a:lnTo>
                    <a:pt x="56" y="1"/>
                  </a:lnTo>
                  <a:lnTo>
                    <a:pt x="45" y="10"/>
                  </a:lnTo>
                  <a:lnTo>
                    <a:pt x="34" y="19"/>
                  </a:lnTo>
                  <a:lnTo>
                    <a:pt x="25" y="29"/>
                  </a:lnTo>
                  <a:lnTo>
                    <a:pt x="17" y="39"/>
                  </a:lnTo>
                  <a:lnTo>
                    <a:pt x="11" y="51"/>
                  </a:lnTo>
                  <a:lnTo>
                    <a:pt x="5" y="63"/>
                  </a:lnTo>
                  <a:lnTo>
                    <a:pt x="1" y="76"/>
                  </a:lnTo>
                  <a:lnTo>
                    <a:pt x="0" y="90"/>
                  </a:lnTo>
                  <a:lnTo>
                    <a:pt x="0" y="90"/>
                  </a:lnTo>
                  <a:lnTo>
                    <a:pt x="0" y="93"/>
                  </a:lnTo>
                  <a:lnTo>
                    <a:pt x="1" y="94"/>
                  </a:lnTo>
                  <a:lnTo>
                    <a:pt x="5" y="95"/>
                  </a:lnTo>
                  <a:lnTo>
                    <a:pt x="9" y="94"/>
                  </a:lnTo>
                  <a:lnTo>
                    <a:pt x="11" y="93"/>
                  </a:lnTo>
                  <a:lnTo>
                    <a:pt x="12" y="90"/>
                  </a:lnTo>
                  <a:lnTo>
                    <a:pt x="12" y="90"/>
                  </a:lnTo>
                  <a:lnTo>
                    <a:pt x="13" y="77"/>
                  </a:lnTo>
                  <a:lnTo>
                    <a:pt x="16" y="65"/>
                  </a:lnTo>
                  <a:lnTo>
                    <a:pt x="21" y="55"/>
                  </a:lnTo>
                  <a:lnTo>
                    <a:pt x="28" y="44"/>
                  </a:lnTo>
                  <a:lnTo>
                    <a:pt x="34" y="35"/>
                  </a:lnTo>
                  <a:lnTo>
                    <a:pt x="43" y="27"/>
                  </a:lnTo>
                  <a:lnTo>
                    <a:pt x="62" y="12"/>
                  </a:lnTo>
                  <a:lnTo>
                    <a:pt x="62" y="12"/>
                  </a:lnTo>
                  <a:lnTo>
                    <a:pt x="63" y="9"/>
                  </a:lnTo>
                  <a:lnTo>
                    <a:pt x="64" y="8"/>
                  </a:lnTo>
                  <a:lnTo>
                    <a:pt x="63" y="2"/>
                  </a:lnTo>
                  <a:lnTo>
                    <a:pt x="62" y="1"/>
                  </a:lnTo>
                  <a:lnTo>
                    <a:pt x="60" y="0"/>
                  </a:lnTo>
                  <a:lnTo>
                    <a:pt x="58" y="0"/>
                  </a:lnTo>
                  <a:lnTo>
                    <a:pt x="56" y="1"/>
                  </a:lnTo>
                  <a:lnTo>
                    <a:pt x="56"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9" name="Freeform 131">
              <a:extLst>
                <a:ext uri="{FF2B5EF4-FFF2-40B4-BE49-F238E27FC236}">
                  <a16:creationId xmlns:a16="http://schemas.microsoft.com/office/drawing/2014/main" id="{0BA7D191-8F3F-F754-FFEC-5DFAFC73058A}"/>
                </a:ext>
              </a:extLst>
            </p:cNvPr>
            <p:cNvSpPr/>
            <p:nvPr/>
          </p:nvSpPr>
          <p:spPr bwMode="auto">
            <a:xfrm>
              <a:off x="5570538" y="3505200"/>
              <a:ext cx="15875" cy="38100"/>
            </a:xfrm>
            <a:custGeom>
              <a:avLst/>
              <a:gdLst/>
              <a:ahLst/>
              <a:cxnLst>
                <a:cxn ang="0">
                  <a:pos x="32" y="3"/>
                </a:cxn>
                <a:cxn ang="0">
                  <a:pos x="32" y="3"/>
                </a:cxn>
                <a:cxn ang="0">
                  <a:pos x="20" y="24"/>
                </a:cxn>
                <a:cxn ang="0">
                  <a:pos x="10" y="45"/>
                </a:cxn>
                <a:cxn ang="0">
                  <a:pos x="6" y="55"/>
                </a:cxn>
                <a:cxn ang="0">
                  <a:pos x="3" y="67"/>
                </a:cxn>
                <a:cxn ang="0">
                  <a:pos x="2" y="78"/>
                </a:cxn>
                <a:cxn ang="0">
                  <a:pos x="0" y="89"/>
                </a:cxn>
                <a:cxn ang="0">
                  <a:pos x="0" y="89"/>
                </a:cxn>
                <a:cxn ang="0">
                  <a:pos x="0" y="92"/>
                </a:cxn>
                <a:cxn ang="0">
                  <a:pos x="2" y="93"/>
                </a:cxn>
                <a:cxn ang="0">
                  <a:pos x="6" y="96"/>
                </a:cxn>
                <a:cxn ang="0">
                  <a:pos x="10" y="93"/>
                </a:cxn>
                <a:cxn ang="0">
                  <a:pos x="11" y="92"/>
                </a:cxn>
                <a:cxn ang="0">
                  <a:pos x="12" y="89"/>
                </a:cxn>
                <a:cxn ang="0">
                  <a:pos x="12" y="89"/>
                </a:cxn>
                <a:cxn ang="0">
                  <a:pos x="12" y="79"/>
                </a:cxn>
                <a:cxn ang="0">
                  <a:pos x="15" y="68"/>
                </a:cxn>
                <a:cxn ang="0">
                  <a:pos x="17" y="58"/>
                </a:cxn>
                <a:cxn ang="0">
                  <a:pos x="21" y="47"/>
                </a:cxn>
                <a:cxn ang="0">
                  <a:pos x="31" y="28"/>
                </a:cxn>
                <a:cxn ang="0">
                  <a:pos x="41" y="10"/>
                </a:cxn>
                <a:cxn ang="0">
                  <a:pos x="41" y="10"/>
                </a:cxn>
                <a:cxn ang="0">
                  <a:pos x="42" y="7"/>
                </a:cxn>
                <a:cxn ang="0">
                  <a:pos x="42" y="4"/>
                </a:cxn>
                <a:cxn ang="0">
                  <a:pos x="40" y="2"/>
                </a:cxn>
                <a:cxn ang="0">
                  <a:pos x="36" y="0"/>
                </a:cxn>
                <a:cxn ang="0">
                  <a:pos x="33" y="2"/>
                </a:cxn>
                <a:cxn ang="0">
                  <a:pos x="32" y="3"/>
                </a:cxn>
                <a:cxn ang="0">
                  <a:pos x="32" y="3"/>
                </a:cxn>
              </a:cxnLst>
              <a:rect l="0" t="0" r="r" b="b"/>
              <a:pathLst>
                <a:path w="42" h="96">
                  <a:moveTo>
                    <a:pt x="32" y="3"/>
                  </a:moveTo>
                  <a:lnTo>
                    <a:pt x="32" y="3"/>
                  </a:lnTo>
                  <a:lnTo>
                    <a:pt x="20" y="24"/>
                  </a:lnTo>
                  <a:lnTo>
                    <a:pt x="10" y="45"/>
                  </a:lnTo>
                  <a:lnTo>
                    <a:pt x="6" y="55"/>
                  </a:lnTo>
                  <a:lnTo>
                    <a:pt x="3" y="67"/>
                  </a:lnTo>
                  <a:lnTo>
                    <a:pt x="2" y="78"/>
                  </a:lnTo>
                  <a:lnTo>
                    <a:pt x="0" y="89"/>
                  </a:lnTo>
                  <a:lnTo>
                    <a:pt x="0" y="89"/>
                  </a:lnTo>
                  <a:lnTo>
                    <a:pt x="0" y="92"/>
                  </a:lnTo>
                  <a:lnTo>
                    <a:pt x="2" y="93"/>
                  </a:lnTo>
                  <a:lnTo>
                    <a:pt x="6" y="96"/>
                  </a:lnTo>
                  <a:lnTo>
                    <a:pt x="10" y="93"/>
                  </a:lnTo>
                  <a:lnTo>
                    <a:pt x="11" y="92"/>
                  </a:lnTo>
                  <a:lnTo>
                    <a:pt x="12" y="89"/>
                  </a:lnTo>
                  <a:lnTo>
                    <a:pt x="12" y="89"/>
                  </a:lnTo>
                  <a:lnTo>
                    <a:pt x="12" y="79"/>
                  </a:lnTo>
                  <a:lnTo>
                    <a:pt x="15" y="68"/>
                  </a:lnTo>
                  <a:lnTo>
                    <a:pt x="17" y="58"/>
                  </a:lnTo>
                  <a:lnTo>
                    <a:pt x="21" y="47"/>
                  </a:lnTo>
                  <a:lnTo>
                    <a:pt x="31" y="28"/>
                  </a:lnTo>
                  <a:lnTo>
                    <a:pt x="41" y="10"/>
                  </a:lnTo>
                  <a:lnTo>
                    <a:pt x="41" y="10"/>
                  </a:lnTo>
                  <a:lnTo>
                    <a:pt x="42" y="7"/>
                  </a:lnTo>
                  <a:lnTo>
                    <a:pt x="42" y="4"/>
                  </a:lnTo>
                  <a:lnTo>
                    <a:pt x="40" y="2"/>
                  </a:lnTo>
                  <a:lnTo>
                    <a:pt x="36" y="0"/>
                  </a:lnTo>
                  <a:lnTo>
                    <a:pt x="33" y="2"/>
                  </a:lnTo>
                  <a:lnTo>
                    <a:pt x="32" y="3"/>
                  </a:lnTo>
                  <a:lnTo>
                    <a:pt x="32"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0" name="Freeform 132">
              <a:extLst>
                <a:ext uri="{FF2B5EF4-FFF2-40B4-BE49-F238E27FC236}">
                  <a16:creationId xmlns:a16="http://schemas.microsoft.com/office/drawing/2014/main" id="{3856998E-6DE7-855B-1BB8-553684A010A0}"/>
                </a:ext>
              </a:extLst>
            </p:cNvPr>
            <p:cNvSpPr/>
            <p:nvPr/>
          </p:nvSpPr>
          <p:spPr bwMode="auto">
            <a:xfrm>
              <a:off x="5591176" y="3514725"/>
              <a:ext cx="17463" cy="26988"/>
            </a:xfrm>
            <a:custGeom>
              <a:avLst/>
              <a:gdLst/>
              <a:ahLst/>
              <a:cxnLst>
                <a:cxn ang="0">
                  <a:pos x="30" y="4"/>
                </a:cxn>
                <a:cxn ang="0">
                  <a:pos x="30" y="4"/>
                </a:cxn>
                <a:cxn ang="0">
                  <a:pos x="24" y="20"/>
                </a:cxn>
                <a:cxn ang="0">
                  <a:pos x="16" y="34"/>
                </a:cxn>
                <a:cxn ang="0">
                  <a:pos x="7" y="48"/>
                </a:cxn>
                <a:cxn ang="0">
                  <a:pos x="0" y="64"/>
                </a:cxn>
                <a:cxn ang="0">
                  <a:pos x="0" y="64"/>
                </a:cxn>
                <a:cxn ang="0">
                  <a:pos x="0" y="67"/>
                </a:cxn>
                <a:cxn ang="0">
                  <a:pos x="0" y="69"/>
                </a:cxn>
                <a:cxn ang="0">
                  <a:pos x="1" y="71"/>
                </a:cxn>
                <a:cxn ang="0">
                  <a:pos x="4" y="71"/>
                </a:cxn>
                <a:cxn ang="0">
                  <a:pos x="8" y="71"/>
                </a:cxn>
                <a:cxn ang="0">
                  <a:pos x="9" y="69"/>
                </a:cxn>
                <a:cxn ang="0">
                  <a:pos x="11" y="67"/>
                </a:cxn>
                <a:cxn ang="0">
                  <a:pos x="11" y="67"/>
                </a:cxn>
                <a:cxn ang="0">
                  <a:pos x="18" y="52"/>
                </a:cxn>
                <a:cxn ang="0">
                  <a:pos x="26" y="37"/>
                </a:cxn>
                <a:cxn ang="0">
                  <a:pos x="34" y="22"/>
                </a:cxn>
                <a:cxn ang="0">
                  <a:pos x="42" y="6"/>
                </a:cxn>
                <a:cxn ang="0">
                  <a:pos x="42" y="6"/>
                </a:cxn>
                <a:cxn ang="0">
                  <a:pos x="42" y="4"/>
                </a:cxn>
                <a:cxn ang="0">
                  <a:pos x="41" y="3"/>
                </a:cxn>
                <a:cxn ang="0">
                  <a:pos x="39" y="0"/>
                </a:cxn>
                <a:cxn ang="0">
                  <a:pos x="38" y="0"/>
                </a:cxn>
                <a:cxn ang="0">
                  <a:pos x="34" y="0"/>
                </a:cxn>
                <a:cxn ang="0">
                  <a:pos x="31" y="1"/>
                </a:cxn>
                <a:cxn ang="0">
                  <a:pos x="30" y="4"/>
                </a:cxn>
                <a:cxn ang="0">
                  <a:pos x="30" y="4"/>
                </a:cxn>
              </a:cxnLst>
              <a:rect l="0" t="0" r="r" b="b"/>
              <a:pathLst>
                <a:path w="42" h="71">
                  <a:moveTo>
                    <a:pt x="30" y="4"/>
                  </a:moveTo>
                  <a:lnTo>
                    <a:pt x="30" y="4"/>
                  </a:lnTo>
                  <a:lnTo>
                    <a:pt x="24" y="20"/>
                  </a:lnTo>
                  <a:lnTo>
                    <a:pt x="16" y="34"/>
                  </a:lnTo>
                  <a:lnTo>
                    <a:pt x="7" y="48"/>
                  </a:lnTo>
                  <a:lnTo>
                    <a:pt x="0" y="64"/>
                  </a:lnTo>
                  <a:lnTo>
                    <a:pt x="0" y="64"/>
                  </a:lnTo>
                  <a:lnTo>
                    <a:pt x="0" y="67"/>
                  </a:lnTo>
                  <a:lnTo>
                    <a:pt x="0" y="69"/>
                  </a:lnTo>
                  <a:lnTo>
                    <a:pt x="1" y="71"/>
                  </a:lnTo>
                  <a:lnTo>
                    <a:pt x="4" y="71"/>
                  </a:lnTo>
                  <a:lnTo>
                    <a:pt x="8" y="71"/>
                  </a:lnTo>
                  <a:lnTo>
                    <a:pt x="9" y="69"/>
                  </a:lnTo>
                  <a:lnTo>
                    <a:pt x="11" y="67"/>
                  </a:lnTo>
                  <a:lnTo>
                    <a:pt x="11" y="67"/>
                  </a:lnTo>
                  <a:lnTo>
                    <a:pt x="18" y="52"/>
                  </a:lnTo>
                  <a:lnTo>
                    <a:pt x="26" y="37"/>
                  </a:lnTo>
                  <a:lnTo>
                    <a:pt x="34" y="22"/>
                  </a:lnTo>
                  <a:lnTo>
                    <a:pt x="42" y="6"/>
                  </a:lnTo>
                  <a:lnTo>
                    <a:pt x="42" y="6"/>
                  </a:lnTo>
                  <a:lnTo>
                    <a:pt x="42" y="4"/>
                  </a:lnTo>
                  <a:lnTo>
                    <a:pt x="41" y="3"/>
                  </a:lnTo>
                  <a:lnTo>
                    <a:pt x="39" y="0"/>
                  </a:lnTo>
                  <a:lnTo>
                    <a:pt x="38" y="0"/>
                  </a:lnTo>
                  <a:lnTo>
                    <a:pt x="34" y="0"/>
                  </a:lnTo>
                  <a:lnTo>
                    <a:pt x="31" y="1"/>
                  </a:lnTo>
                  <a:lnTo>
                    <a:pt x="30" y="4"/>
                  </a:lnTo>
                  <a:lnTo>
                    <a:pt x="3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1" name="Freeform 133">
              <a:extLst>
                <a:ext uri="{FF2B5EF4-FFF2-40B4-BE49-F238E27FC236}">
                  <a16:creationId xmlns:a16="http://schemas.microsoft.com/office/drawing/2014/main" id="{3A06D97A-7E81-53A2-4C4A-F1CE6B454574}"/>
                </a:ext>
              </a:extLst>
            </p:cNvPr>
            <p:cNvSpPr/>
            <p:nvPr/>
          </p:nvSpPr>
          <p:spPr bwMode="auto">
            <a:xfrm>
              <a:off x="5616576" y="3511550"/>
              <a:ext cx="19050" cy="34925"/>
            </a:xfrm>
            <a:custGeom>
              <a:avLst/>
              <a:gdLst/>
              <a:ahLst/>
              <a:cxnLst>
                <a:cxn ang="0">
                  <a:pos x="38" y="3"/>
                </a:cxn>
                <a:cxn ang="0">
                  <a:pos x="38" y="3"/>
                </a:cxn>
                <a:cxn ang="0">
                  <a:pos x="26" y="22"/>
                </a:cxn>
                <a:cxn ang="0">
                  <a:pos x="13" y="43"/>
                </a:cxn>
                <a:cxn ang="0">
                  <a:pos x="13" y="43"/>
                </a:cxn>
                <a:cxn ang="0">
                  <a:pos x="10" y="51"/>
                </a:cxn>
                <a:cxn ang="0">
                  <a:pos x="7" y="60"/>
                </a:cxn>
                <a:cxn ang="0">
                  <a:pos x="5" y="69"/>
                </a:cxn>
                <a:cxn ang="0">
                  <a:pos x="1" y="77"/>
                </a:cxn>
                <a:cxn ang="0">
                  <a:pos x="1" y="77"/>
                </a:cxn>
                <a:cxn ang="0">
                  <a:pos x="0" y="80"/>
                </a:cxn>
                <a:cxn ang="0">
                  <a:pos x="0" y="81"/>
                </a:cxn>
                <a:cxn ang="0">
                  <a:pos x="1" y="85"/>
                </a:cxn>
                <a:cxn ang="0">
                  <a:pos x="2" y="86"/>
                </a:cxn>
                <a:cxn ang="0">
                  <a:pos x="5" y="88"/>
                </a:cxn>
                <a:cxn ang="0">
                  <a:pos x="6" y="86"/>
                </a:cxn>
                <a:cxn ang="0">
                  <a:pos x="9" y="85"/>
                </a:cxn>
                <a:cxn ang="0">
                  <a:pos x="9" y="85"/>
                </a:cxn>
                <a:cxn ang="0">
                  <a:pos x="13" y="79"/>
                </a:cxn>
                <a:cxn ang="0">
                  <a:pos x="15" y="69"/>
                </a:cxn>
                <a:cxn ang="0">
                  <a:pos x="20" y="52"/>
                </a:cxn>
                <a:cxn ang="0">
                  <a:pos x="20" y="52"/>
                </a:cxn>
                <a:cxn ang="0">
                  <a:pos x="26" y="42"/>
                </a:cxn>
                <a:cxn ang="0">
                  <a:pos x="32" y="30"/>
                </a:cxn>
                <a:cxn ang="0">
                  <a:pos x="40" y="20"/>
                </a:cxn>
                <a:cxn ang="0">
                  <a:pos x="47" y="8"/>
                </a:cxn>
                <a:cxn ang="0">
                  <a:pos x="47" y="8"/>
                </a:cxn>
                <a:cxn ang="0">
                  <a:pos x="48" y="5"/>
                </a:cxn>
                <a:cxn ang="0">
                  <a:pos x="48" y="4"/>
                </a:cxn>
                <a:cxn ang="0">
                  <a:pos x="45" y="0"/>
                </a:cxn>
                <a:cxn ang="0">
                  <a:pos x="41" y="0"/>
                </a:cxn>
                <a:cxn ang="0">
                  <a:pos x="39" y="0"/>
                </a:cxn>
                <a:cxn ang="0">
                  <a:pos x="38" y="3"/>
                </a:cxn>
                <a:cxn ang="0">
                  <a:pos x="38" y="3"/>
                </a:cxn>
              </a:cxnLst>
              <a:rect l="0" t="0" r="r" b="b"/>
              <a:pathLst>
                <a:path w="48" h="88">
                  <a:moveTo>
                    <a:pt x="38" y="3"/>
                  </a:moveTo>
                  <a:lnTo>
                    <a:pt x="38" y="3"/>
                  </a:lnTo>
                  <a:lnTo>
                    <a:pt x="26" y="22"/>
                  </a:lnTo>
                  <a:lnTo>
                    <a:pt x="13" y="43"/>
                  </a:lnTo>
                  <a:lnTo>
                    <a:pt x="13" y="43"/>
                  </a:lnTo>
                  <a:lnTo>
                    <a:pt x="10" y="51"/>
                  </a:lnTo>
                  <a:lnTo>
                    <a:pt x="7" y="60"/>
                  </a:lnTo>
                  <a:lnTo>
                    <a:pt x="5" y="69"/>
                  </a:lnTo>
                  <a:lnTo>
                    <a:pt x="1" y="77"/>
                  </a:lnTo>
                  <a:lnTo>
                    <a:pt x="1" y="77"/>
                  </a:lnTo>
                  <a:lnTo>
                    <a:pt x="0" y="80"/>
                  </a:lnTo>
                  <a:lnTo>
                    <a:pt x="0" y="81"/>
                  </a:lnTo>
                  <a:lnTo>
                    <a:pt x="1" y="85"/>
                  </a:lnTo>
                  <a:lnTo>
                    <a:pt x="2" y="86"/>
                  </a:lnTo>
                  <a:lnTo>
                    <a:pt x="5" y="88"/>
                  </a:lnTo>
                  <a:lnTo>
                    <a:pt x="6" y="86"/>
                  </a:lnTo>
                  <a:lnTo>
                    <a:pt x="9" y="85"/>
                  </a:lnTo>
                  <a:lnTo>
                    <a:pt x="9" y="85"/>
                  </a:lnTo>
                  <a:lnTo>
                    <a:pt x="13" y="79"/>
                  </a:lnTo>
                  <a:lnTo>
                    <a:pt x="15" y="69"/>
                  </a:lnTo>
                  <a:lnTo>
                    <a:pt x="20" y="52"/>
                  </a:lnTo>
                  <a:lnTo>
                    <a:pt x="20" y="52"/>
                  </a:lnTo>
                  <a:lnTo>
                    <a:pt x="26" y="42"/>
                  </a:lnTo>
                  <a:lnTo>
                    <a:pt x="32" y="30"/>
                  </a:lnTo>
                  <a:lnTo>
                    <a:pt x="40" y="20"/>
                  </a:lnTo>
                  <a:lnTo>
                    <a:pt x="47" y="8"/>
                  </a:lnTo>
                  <a:lnTo>
                    <a:pt x="47" y="8"/>
                  </a:lnTo>
                  <a:lnTo>
                    <a:pt x="48" y="5"/>
                  </a:lnTo>
                  <a:lnTo>
                    <a:pt x="48" y="4"/>
                  </a:lnTo>
                  <a:lnTo>
                    <a:pt x="45" y="0"/>
                  </a:lnTo>
                  <a:lnTo>
                    <a:pt x="41" y="0"/>
                  </a:lnTo>
                  <a:lnTo>
                    <a:pt x="39" y="0"/>
                  </a:lnTo>
                  <a:lnTo>
                    <a:pt x="38" y="3"/>
                  </a:lnTo>
                  <a:lnTo>
                    <a:pt x="38"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2" name="Freeform 134">
              <a:extLst>
                <a:ext uri="{FF2B5EF4-FFF2-40B4-BE49-F238E27FC236}">
                  <a16:creationId xmlns:a16="http://schemas.microsoft.com/office/drawing/2014/main" id="{3A9EFB4F-9304-769E-3849-B08BA595E0B5}"/>
                </a:ext>
              </a:extLst>
            </p:cNvPr>
            <p:cNvSpPr/>
            <p:nvPr/>
          </p:nvSpPr>
          <p:spPr bwMode="auto">
            <a:xfrm>
              <a:off x="5322888" y="3700463"/>
              <a:ext cx="25400" cy="50800"/>
            </a:xfrm>
            <a:custGeom>
              <a:avLst/>
              <a:gdLst/>
              <a:ahLst/>
              <a:cxnLst>
                <a:cxn ang="0">
                  <a:pos x="55" y="1"/>
                </a:cxn>
                <a:cxn ang="0">
                  <a:pos x="55" y="1"/>
                </a:cxn>
                <a:cxn ang="0">
                  <a:pos x="45" y="14"/>
                </a:cxn>
                <a:cxn ang="0">
                  <a:pos x="37" y="28"/>
                </a:cxn>
                <a:cxn ang="0">
                  <a:pos x="31" y="43"/>
                </a:cxn>
                <a:cxn ang="0">
                  <a:pos x="24" y="57"/>
                </a:cxn>
                <a:cxn ang="0">
                  <a:pos x="14" y="87"/>
                </a:cxn>
                <a:cxn ang="0">
                  <a:pos x="7" y="103"/>
                </a:cxn>
                <a:cxn ang="0">
                  <a:pos x="0" y="117"/>
                </a:cxn>
                <a:cxn ang="0">
                  <a:pos x="0" y="117"/>
                </a:cxn>
                <a:cxn ang="0">
                  <a:pos x="0" y="120"/>
                </a:cxn>
                <a:cxn ang="0">
                  <a:pos x="0" y="121"/>
                </a:cxn>
                <a:cxn ang="0">
                  <a:pos x="3" y="125"/>
                </a:cxn>
                <a:cxn ang="0">
                  <a:pos x="6" y="125"/>
                </a:cxn>
                <a:cxn ang="0">
                  <a:pos x="7" y="125"/>
                </a:cxn>
                <a:cxn ang="0">
                  <a:pos x="10" y="125"/>
                </a:cxn>
                <a:cxn ang="0">
                  <a:pos x="11" y="123"/>
                </a:cxn>
                <a:cxn ang="0">
                  <a:pos x="11" y="123"/>
                </a:cxn>
                <a:cxn ang="0">
                  <a:pos x="18" y="108"/>
                </a:cxn>
                <a:cxn ang="0">
                  <a:pos x="23" y="94"/>
                </a:cxn>
                <a:cxn ang="0">
                  <a:pos x="33" y="64"/>
                </a:cxn>
                <a:cxn ang="0">
                  <a:pos x="40" y="49"/>
                </a:cxn>
                <a:cxn ang="0">
                  <a:pos x="46" y="35"/>
                </a:cxn>
                <a:cxn ang="0">
                  <a:pos x="54" y="22"/>
                </a:cxn>
                <a:cxn ang="0">
                  <a:pos x="63" y="10"/>
                </a:cxn>
                <a:cxn ang="0">
                  <a:pos x="63" y="10"/>
                </a:cxn>
                <a:cxn ang="0">
                  <a:pos x="65" y="8"/>
                </a:cxn>
                <a:cxn ang="0">
                  <a:pos x="65" y="5"/>
                </a:cxn>
                <a:cxn ang="0">
                  <a:pos x="63" y="1"/>
                </a:cxn>
                <a:cxn ang="0">
                  <a:pos x="61" y="0"/>
                </a:cxn>
                <a:cxn ang="0">
                  <a:pos x="59" y="0"/>
                </a:cxn>
                <a:cxn ang="0">
                  <a:pos x="57" y="0"/>
                </a:cxn>
                <a:cxn ang="0">
                  <a:pos x="55" y="1"/>
                </a:cxn>
                <a:cxn ang="0">
                  <a:pos x="55" y="1"/>
                </a:cxn>
              </a:cxnLst>
              <a:rect l="0" t="0" r="r" b="b"/>
              <a:pathLst>
                <a:path w="65" h="125">
                  <a:moveTo>
                    <a:pt x="55" y="1"/>
                  </a:moveTo>
                  <a:lnTo>
                    <a:pt x="55" y="1"/>
                  </a:lnTo>
                  <a:lnTo>
                    <a:pt x="45" y="14"/>
                  </a:lnTo>
                  <a:lnTo>
                    <a:pt x="37" y="28"/>
                  </a:lnTo>
                  <a:lnTo>
                    <a:pt x="31" y="43"/>
                  </a:lnTo>
                  <a:lnTo>
                    <a:pt x="24" y="57"/>
                  </a:lnTo>
                  <a:lnTo>
                    <a:pt x="14" y="87"/>
                  </a:lnTo>
                  <a:lnTo>
                    <a:pt x="7" y="103"/>
                  </a:lnTo>
                  <a:lnTo>
                    <a:pt x="0" y="117"/>
                  </a:lnTo>
                  <a:lnTo>
                    <a:pt x="0" y="117"/>
                  </a:lnTo>
                  <a:lnTo>
                    <a:pt x="0" y="120"/>
                  </a:lnTo>
                  <a:lnTo>
                    <a:pt x="0" y="121"/>
                  </a:lnTo>
                  <a:lnTo>
                    <a:pt x="3" y="125"/>
                  </a:lnTo>
                  <a:lnTo>
                    <a:pt x="6" y="125"/>
                  </a:lnTo>
                  <a:lnTo>
                    <a:pt x="7" y="125"/>
                  </a:lnTo>
                  <a:lnTo>
                    <a:pt x="10" y="125"/>
                  </a:lnTo>
                  <a:lnTo>
                    <a:pt x="11" y="123"/>
                  </a:lnTo>
                  <a:lnTo>
                    <a:pt x="11" y="123"/>
                  </a:lnTo>
                  <a:lnTo>
                    <a:pt x="18" y="108"/>
                  </a:lnTo>
                  <a:lnTo>
                    <a:pt x="23" y="94"/>
                  </a:lnTo>
                  <a:lnTo>
                    <a:pt x="33" y="64"/>
                  </a:lnTo>
                  <a:lnTo>
                    <a:pt x="40" y="49"/>
                  </a:lnTo>
                  <a:lnTo>
                    <a:pt x="46" y="35"/>
                  </a:lnTo>
                  <a:lnTo>
                    <a:pt x="54" y="22"/>
                  </a:lnTo>
                  <a:lnTo>
                    <a:pt x="63" y="10"/>
                  </a:lnTo>
                  <a:lnTo>
                    <a:pt x="63" y="10"/>
                  </a:lnTo>
                  <a:lnTo>
                    <a:pt x="65" y="8"/>
                  </a:lnTo>
                  <a:lnTo>
                    <a:pt x="65" y="5"/>
                  </a:lnTo>
                  <a:lnTo>
                    <a:pt x="63" y="1"/>
                  </a:lnTo>
                  <a:lnTo>
                    <a:pt x="61" y="0"/>
                  </a:lnTo>
                  <a:lnTo>
                    <a:pt x="59" y="0"/>
                  </a:lnTo>
                  <a:lnTo>
                    <a:pt x="57" y="0"/>
                  </a:lnTo>
                  <a:lnTo>
                    <a:pt x="55" y="1"/>
                  </a:lnTo>
                  <a:lnTo>
                    <a:pt x="5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3" name="Freeform 135">
              <a:extLst>
                <a:ext uri="{FF2B5EF4-FFF2-40B4-BE49-F238E27FC236}">
                  <a16:creationId xmlns:a16="http://schemas.microsoft.com/office/drawing/2014/main" id="{681E6325-822F-6CD5-5E23-C6C428948C7B}"/>
                </a:ext>
              </a:extLst>
            </p:cNvPr>
            <p:cNvSpPr/>
            <p:nvPr/>
          </p:nvSpPr>
          <p:spPr bwMode="auto">
            <a:xfrm>
              <a:off x="5349876" y="3725863"/>
              <a:ext cx="19050" cy="39688"/>
            </a:xfrm>
            <a:custGeom>
              <a:avLst/>
              <a:gdLst/>
              <a:ahLst/>
              <a:cxnLst>
                <a:cxn ang="0">
                  <a:pos x="37" y="5"/>
                </a:cxn>
                <a:cxn ang="0">
                  <a:pos x="37" y="5"/>
                </a:cxn>
                <a:cxn ang="0">
                  <a:pos x="36" y="11"/>
                </a:cxn>
                <a:cxn ang="0">
                  <a:pos x="34" y="17"/>
                </a:cxn>
                <a:cxn ang="0">
                  <a:pos x="26" y="29"/>
                </a:cxn>
                <a:cxn ang="0">
                  <a:pos x="18" y="39"/>
                </a:cxn>
                <a:cxn ang="0">
                  <a:pos x="11" y="51"/>
                </a:cxn>
                <a:cxn ang="0">
                  <a:pos x="11" y="51"/>
                </a:cxn>
                <a:cxn ang="0">
                  <a:pos x="7" y="62"/>
                </a:cxn>
                <a:cxn ang="0">
                  <a:pos x="3" y="73"/>
                </a:cxn>
                <a:cxn ang="0">
                  <a:pos x="1" y="85"/>
                </a:cxn>
                <a:cxn ang="0">
                  <a:pos x="0" y="97"/>
                </a:cxn>
                <a:cxn ang="0">
                  <a:pos x="0" y="97"/>
                </a:cxn>
                <a:cxn ang="0">
                  <a:pos x="0" y="100"/>
                </a:cxn>
                <a:cxn ang="0">
                  <a:pos x="1" y="101"/>
                </a:cxn>
                <a:cxn ang="0">
                  <a:pos x="5" y="102"/>
                </a:cxn>
                <a:cxn ang="0">
                  <a:pos x="9" y="101"/>
                </a:cxn>
                <a:cxn ang="0">
                  <a:pos x="10" y="100"/>
                </a:cxn>
                <a:cxn ang="0">
                  <a:pos x="11" y="97"/>
                </a:cxn>
                <a:cxn ang="0">
                  <a:pos x="11" y="97"/>
                </a:cxn>
                <a:cxn ang="0">
                  <a:pos x="13" y="83"/>
                </a:cxn>
                <a:cxn ang="0">
                  <a:pos x="17" y="68"/>
                </a:cxn>
                <a:cxn ang="0">
                  <a:pos x="22" y="55"/>
                </a:cxn>
                <a:cxn ang="0">
                  <a:pos x="28" y="42"/>
                </a:cxn>
                <a:cxn ang="0">
                  <a:pos x="28" y="42"/>
                </a:cxn>
                <a:cxn ang="0">
                  <a:pos x="35" y="33"/>
                </a:cxn>
                <a:cxn ang="0">
                  <a:pos x="41" y="25"/>
                </a:cxn>
                <a:cxn ang="0">
                  <a:pos x="47" y="16"/>
                </a:cxn>
                <a:cxn ang="0">
                  <a:pos x="48" y="11"/>
                </a:cxn>
                <a:cxn ang="0">
                  <a:pos x="49" y="5"/>
                </a:cxn>
                <a:cxn ang="0">
                  <a:pos x="49" y="5"/>
                </a:cxn>
                <a:cxn ang="0">
                  <a:pos x="49" y="3"/>
                </a:cxn>
                <a:cxn ang="0">
                  <a:pos x="48" y="1"/>
                </a:cxn>
                <a:cxn ang="0">
                  <a:pos x="47" y="0"/>
                </a:cxn>
                <a:cxn ang="0">
                  <a:pos x="44" y="0"/>
                </a:cxn>
                <a:cxn ang="0">
                  <a:pos x="40" y="1"/>
                </a:cxn>
                <a:cxn ang="0">
                  <a:pos x="39" y="3"/>
                </a:cxn>
                <a:cxn ang="0">
                  <a:pos x="37" y="5"/>
                </a:cxn>
                <a:cxn ang="0">
                  <a:pos x="37" y="5"/>
                </a:cxn>
              </a:cxnLst>
              <a:rect l="0" t="0" r="r" b="b"/>
              <a:pathLst>
                <a:path w="49" h="102">
                  <a:moveTo>
                    <a:pt x="37" y="5"/>
                  </a:moveTo>
                  <a:lnTo>
                    <a:pt x="37" y="5"/>
                  </a:lnTo>
                  <a:lnTo>
                    <a:pt x="36" y="11"/>
                  </a:lnTo>
                  <a:lnTo>
                    <a:pt x="34" y="17"/>
                  </a:lnTo>
                  <a:lnTo>
                    <a:pt x="26" y="29"/>
                  </a:lnTo>
                  <a:lnTo>
                    <a:pt x="18" y="39"/>
                  </a:lnTo>
                  <a:lnTo>
                    <a:pt x="11" y="51"/>
                  </a:lnTo>
                  <a:lnTo>
                    <a:pt x="11" y="51"/>
                  </a:lnTo>
                  <a:lnTo>
                    <a:pt x="7" y="62"/>
                  </a:lnTo>
                  <a:lnTo>
                    <a:pt x="3" y="73"/>
                  </a:lnTo>
                  <a:lnTo>
                    <a:pt x="1" y="85"/>
                  </a:lnTo>
                  <a:lnTo>
                    <a:pt x="0" y="97"/>
                  </a:lnTo>
                  <a:lnTo>
                    <a:pt x="0" y="97"/>
                  </a:lnTo>
                  <a:lnTo>
                    <a:pt x="0" y="100"/>
                  </a:lnTo>
                  <a:lnTo>
                    <a:pt x="1" y="101"/>
                  </a:lnTo>
                  <a:lnTo>
                    <a:pt x="5" y="102"/>
                  </a:lnTo>
                  <a:lnTo>
                    <a:pt x="9" y="101"/>
                  </a:lnTo>
                  <a:lnTo>
                    <a:pt x="10" y="100"/>
                  </a:lnTo>
                  <a:lnTo>
                    <a:pt x="11" y="97"/>
                  </a:lnTo>
                  <a:lnTo>
                    <a:pt x="11" y="97"/>
                  </a:lnTo>
                  <a:lnTo>
                    <a:pt x="13" y="83"/>
                  </a:lnTo>
                  <a:lnTo>
                    <a:pt x="17" y="68"/>
                  </a:lnTo>
                  <a:lnTo>
                    <a:pt x="22" y="55"/>
                  </a:lnTo>
                  <a:lnTo>
                    <a:pt x="28" y="42"/>
                  </a:lnTo>
                  <a:lnTo>
                    <a:pt x="28" y="42"/>
                  </a:lnTo>
                  <a:lnTo>
                    <a:pt x="35" y="33"/>
                  </a:lnTo>
                  <a:lnTo>
                    <a:pt x="41" y="25"/>
                  </a:lnTo>
                  <a:lnTo>
                    <a:pt x="47" y="16"/>
                  </a:lnTo>
                  <a:lnTo>
                    <a:pt x="48" y="11"/>
                  </a:lnTo>
                  <a:lnTo>
                    <a:pt x="49" y="5"/>
                  </a:lnTo>
                  <a:lnTo>
                    <a:pt x="49" y="5"/>
                  </a:lnTo>
                  <a:lnTo>
                    <a:pt x="49" y="3"/>
                  </a:lnTo>
                  <a:lnTo>
                    <a:pt x="48" y="1"/>
                  </a:lnTo>
                  <a:lnTo>
                    <a:pt x="47" y="0"/>
                  </a:lnTo>
                  <a:lnTo>
                    <a:pt x="44" y="0"/>
                  </a:lnTo>
                  <a:lnTo>
                    <a:pt x="40" y="1"/>
                  </a:lnTo>
                  <a:lnTo>
                    <a:pt x="39" y="3"/>
                  </a:lnTo>
                  <a:lnTo>
                    <a:pt x="37" y="5"/>
                  </a:lnTo>
                  <a:lnTo>
                    <a:pt x="37"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4" name="Freeform 136">
              <a:extLst>
                <a:ext uri="{FF2B5EF4-FFF2-40B4-BE49-F238E27FC236}">
                  <a16:creationId xmlns:a16="http://schemas.microsoft.com/office/drawing/2014/main" id="{547FDAAA-B24F-2FF2-B714-7626AFBF33CC}"/>
                </a:ext>
              </a:extLst>
            </p:cNvPr>
            <p:cNvSpPr/>
            <p:nvPr/>
          </p:nvSpPr>
          <p:spPr bwMode="auto">
            <a:xfrm>
              <a:off x="5392738" y="3740150"/>
              <a:ext cx="25400" cy="41275"/>
            </a:xfrm>
            <a:custGeom>
              <a:avLst/>
              <a:gdLst/>
              <a:ahLst/>
              <a:cxnLst>
                <a:cxn ang="0">
                  <a:pos x="55" y="1"/>
                </a:cxn>
                <a:cxn ang="0">
                  <a:pos x="55" y="1"/>
                </a:cxn>
                <a:cxn ang="0">
                  <a:pos x="34" y="22"/>
                </a:cxn>
                <a:cxn ang="0">
                  <a:pos x="25" y="33"/>
                </a:cxn>
                <a:cxn ang="0">
                  <a:pos x="17" y="45"/>
                </a:cxn>
                <a:cxn ang="0">
                  <a:pos x="10" y="56"/>
                </a:cxn>
                <a:cxn ang="0">
                  <a:pos x="5" y="68"/>
                </a:cxn>
                <a:cxn ang="0">
                  <a:pos x="1" y="82"/>
                </a:cxn>
                <a:cxn ang="0">
                  <a:pos x="0" y="97"/>
                </a:cxn>
                <a:cxn ang="0">
                  <a:pos x="0" y="97"/>
                </a:cxn>
                <a:cxn ang="0">
                  <a:pos x="0" y="99"/>
                </a:cxn>
                <a:cxn ang="0">
                  <a:pos x="1" y="101"/>
                </a:cxn>
                <a:cxn ang="0">
                  <a:pos x="5" y="102"/>
                </a:cxn>
                <a:cxn ang="0">
                  <a:pos x="9" y="101"/>
                </a:cxn>
                <a:cxn ang="0">
                  <a:pos x="10" y="99"/>
                </a:cxn>
                <a:cxn ang="0">
                  <a:pos x="10" y="97"/>
                </a:cxn>
                <a:cxn ang="0">
                  <a:pos x="10" y="97"/>
                </a:cxn>
                <a:cxn ang="0">
                  <a:pos x="12" y="84"/>
                </a:cxn>
                <a:cxn ang="0">
                  <a:pos x="15" y="71"/>
                </a:cxn>
                <a:cxn ang="0">
                  <a:pos x="21" y="59"/>
                </a:cxn>
                <a:cxn ang="0">
                  <a:pos x="27" y="48"/>
                </a:cxn>
                <a:cxn ang="0">
                  <a:pos x="35" y="38"/>
                </a:cxn>
                <a:cxn ang="0">
                  <a:pos x="44" y="29"/>
                </a:cxn>
                <a:cxn ang="0">
                  <a:pos x="63" y="9"/>
                </a:cxn>
                <a:cxn ang="0">
                  <a:pos x="63" y="9"/>
                </a:cxn>
                <a:cxn ang="0">
                  <a:pos x="64" y="8"/>
                </a:cxn>
                <a:cxn ang="0">
                  <a:pos x="64" y="5"/>
                </a:cxn>
                <a:cxn ang="0">
                  <a:pos x="63" y="1"/>
                </a:cxn>
                <a:cxn ang="0">
                  <a:pos x="59" y="0"/>
                </a:cxn>
                <a:cxn ang="0">
                  <a:pos x="56" y="0"/>
                </a:cxn>
                <a:cxn ang="0">
                  <a:pos x="55" y="1"/>
                </a:cxn>
                <a:cxn ang="0">
                  <a:pos x="55" y="1"/>
                </a:cxn>
              </a:cxnLst>
              <a:rect l="0" t="0" r="r" b="b"/>
              <a:pathLst>
                <a:path w="64" h="102">
                  <a:moveTo>
                    <a:pt x="55" y="1"/>
                  </a:moveTo>
                  <a:lnTo>
                    <a:pt x="55" y="1"/>
                  </a:lnTo>
                  <a:lnTo>
                    <a:pt x="34" y="22"/>
                  </a:lnTo>
                  <a:lnTo>
                    <a:pt x="25" y="33"/>
                  </a:lnTo>
                  <a:lnTo>
                    <a:pt x="17" y="45"/>
                  </a:lnTo>
                  <a:lnTo>
                    <a:pt x="10" y="56"/>
                  </a:lnTo>
                  <a:lnTo>
                    <a:pt x="5" y="68"/>
                  </a:lnTo>
                  <a:lnTo>
                    <a:pt x="1" y="82"/>
                  </a:lnTo>
                  <a:lnTo>
                    <a:pt x="0" y="97"/>
                  </a:lnTo>
                  <a:lnTo>
                    <a:pt x="0" y="97"/>
                  </a:lnTo>
                  <a:lnTo>
                    <a:pt x="0" y="99"/>
                  </a:lnTo>
                  <a:lnTo>
                    <a:pt x="1" y="101"/>
                  </a:lnTo>
                  <a:lnTo>
                    <a:pt x="5" y="102"/>
                  </a:lnTo>
                  <a:lnTo>
                    <a:pt x="9" y="101"/>
                  </a:lnTo>
                  <a:lnTo>
                    <a:pt x="10" y="99"/>
                  </a:lnTo>
                  <a:lnTo>
                    <a:pt x="10" y="97"/>
                  </a:lnTo>
                  <a:lnTo>
                    <a:pt x="10" y="97"/>
                  </a:lnTo>
                  <a:lnTo>
                    <a:pt x="12" y="84"/>
                  </a:lnTo>
                  <a:lnTo>
                    <a:pt x="15" y="71"/>
                  </a:lnTo>
                  <a:lnTo>
                    <a:pt x="21" y="59"/>
                  </a:lnTo>
                  <a:lnTo>
                    <a:pt x="27" y="48"/>
                  </a:lnTo>
                  <a:lnTo>
                    <a:pt x="35" y="38"/>
                  </a:lnTo>
                  <a:lnTo>
                    <a:pt x="44" y="29"/>
                  </a:lnTo>
                  <a:lnTo>
                    <a:pt x="63" y="9"/>
                  </a:lnTo>
                  <a:lnTo>
                    <a:pt x="63" y="9"/>
                  </a:lnTo>
                  <a:lnTo>
                    <a:pt x="64" y="8"/>
                  </a:lnTo>
                  <a:lnTo>
                    <a:pt x="64" y="5"/>
                  </a:lnTo>
                  <a:lnTo>
                    <a:pt x="63" y="1"/>
                  </a:lnTo>
                  <a:lnTo>
                    <a:pt x="59" y="0"/>
                  </a:lnTo>
                  <a:lnTo>
                    <a:pt x="56" y="0"/>
                  </a:lnTo>
                  <a:lnTo>
                    <a:pt x="55" y="1"/>
                  </a:lnTo>
                  <a:lnTo>
                    <a:pt x="5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5" name="Freeform 137">
              <a:extLst>
                <a:ext uri="{FF2B5EF4-FFF2-40B4-BE49-F238E27FC236}">
                  <a16:creationId xmlns:a16="http://schemas.microsoft.com/office/drawing/2014/main" id="{51F92C4F-9FF4-94CF-1A3F-1651FE825048}"/>
                </a:ext>
              </a:extLst>
            </p:cNvPr>
            <p:cNvSpPr/>
            <p:nvPr/>
          </p:nvSpPr>
          <p:spPr bwMode="auto">
            <a:xfrm>
              <a:off x="5437188" y="3746500"/>
              <a:ext cx="23813" cy="38100"/>
            </a:xfrm>
            <a:custGeom>
              <a:avLst/>
              <a:gdLst/>
              <a:ahLst/>
              <a:cxnLst>
                <a:cxn ang="0">
                  <a:pos x="45" y="4"/>
                </a:cxn>
                <a:cxn ang="0">
                  <a:pos x="45" y="4"/>
                </a:cxn>
                <a:cxn ang="0">
                  <a:pos x="40" y="14"/>
                </a:cxn>
                <a:cxn ang="0">
                  <a:pos x="34" y="23"/>
                </a:cxn>
                <a:cxn ang="0">
                  <a:pos x="19" y="42"/>
                </a:cxn>
                <a:cxn ang="0">
                  <a:pos x="19" y="42"/>
                </a:cxn>
                <a:cxn ang="0">
                  <a:pos x="17" y="46"/>
                </a:cxn>
                <a:cxn ang="0">
                  <a:pos x="15" y="49"/>
                </a:cxn>
                <a:cxn ang="0">
                  <a:pos x="14" y="59"/>
                </a:cxn>
                <a:cxn ang="0">
                  <a:pos x="14" y="59"/>
                </a:cxn>
                <a:cxn ang="0">
                  <a:pos x="11" y="66"/>
                </a:cxn>
                <a:cxn ang="0">
                  <a:pos x="7" y="73"/>
                </a:cxn>
                <a:cxn ang="0">
                  <a:pos x="1" y="86"/>
                </a:cxn>
                <a:cxn ang="0">
                  <a:pos x="1" y="86"/>
                </a:cxn>
                <a:cxn ang="0">
                  <a:pos x="0" y="89"/>
                </a:cxn>
                <a:cxn ang="0">
                  <a:pos x="0" y="90"/>
                </a:cxn>
                <a:cxn ang="0">
                  <a:pos x="2" y="94"/>
                </a:cxn>
                <a:cxn ang="0">
                  <a:pos x="6" y="94"/>
                </a:cxn>
                <a:cxn ang="0">
                  <a:pos x="9" y="94"/>
                </a:cxn>
                <a:cxn ang="0">
                  <a:pos x="10" y="91"/>
                </a:cxn>
                <a:cxn ang="0">
                  <a:pos x="10" y="91"/>
                </a:cxn>
                <a:cxn ang="0">
                  <a:pos x="17" y="80"/>
                </a:cxn>
                <a:cxn ang="0">
                  <a:pos x="23" y="68"/>
                </a:cxn>
                <a:cxn ang="0">
                  <a:pos x="23" y="68"/>
                </a:cxn>
                <a:cxn ang="0">
                  <a:pos x="24" y="63"/>
                </a:cxn>
                <a:cxn ang="0">
                  <a:pos x="26" y="57"/>
                </a:cxn>
                <a:cxn ang="0">
                  <a:pos x="27" y="52"/>
                </a:cxn>
                <a:cxn ang="0">
                  <a:pos x="30" y="47"/>
                </a:cxn>
                <a:cxn ang="0">
                  <a:pos x="30" y="47"/>
                </a:cxn>
                <a:cxn ang="0">
                  <a:pos x="36" y="36"/>
                </a:cxn>
                <a:cxn ang="0">
                  <a:pos x="44" y="27"/>
                </a:cxn>
                <a:cxn ang="0">
                  <a:pos x="51" y="18"/>
                </a:cxn>
                <a:cxn ang="0">
                  <a:pos x="56" y="6"/>
                </a:cxn>
                <a:cxn ang="0">
                  <a:pos x="56" y="6"/>
                </a:cxn>
                <a:cxn ang="0">
                  <a:pos x="57" y="4"/>
                </a:cxn>
                <a:cxn ang="0">
                  <a:pos x="56" y="2"/>
                </a:cxn>
                <a:cxn ang="0">
                  <a:pos x="55" y="1"/>
                </a:cxn>
                <a:cxn ang="0">
                  <a:pos x="53" y="0"/>
                </a:cxn>
                <a:cxn ang="0">
                  <a:pos x="48" y="0"/>
                </a:cxn>
                <a:cxn ang="0">
                  <a:pos x="47" y="1"/>
                </a:cxn>
                <a:cxn ang="0">
                  <a:pos x="45" y="4"/>
                </a:cxn>
                <a:cxn ang="0">
                  <a:pos x="45" y="4"/>
                </a:cxn>
              </a:cxnLst>
              <a:rect l="0" t="0" r="r" b="b"/>
              <a:pathLst>
                <a:path w="57" h="94">
                  <a:moveTo>
                    <a:pt x="45" y="4"/>
                  </a:moveTo>
                  <a:lnTo>
                    <a:pt x="45" y="4"/>
                  </a:lnTo>
                  <a:lnTo>
                    <a:pt x="40" y="14"/>
                  </a:lnTo>
                  <a:lnTo>
                    <a:pt x="34" y="23"/>
                  </a:lnTo>
                  <a:lnTo>
                    <a:pt x="19" y="42"/>
                  </a:lnTo>
                  <a:lnTo>
                    <a:pt x="19" y="42"/>
                  </a:lnTo>
                  <a:lnTo>
                    <a:pt x="17" y="46"/>
                  </a:lnTo>
                  <a:lnTo>
                    <a:pt x="15" y="49"/>
                  </a:lnTo>
                  <a:lnTo>
                    <a:pt x="14" y="59"/>
                  </a:lnTo>
                  <a:lnTo>
                    <a:pt x="14" y="59"/>
                  </a:lnTo>
                  <a:lnTo>
                    <a:pt x="11" y="66"/>
                  </a:lnTo>
                  <a:lnTo>
                    <a:pt x="7" y="73"/>
                  </a:lnTo>
                  <a:lnTo>
                    <a:pt x="1" y="86"/>
                  </a:lnTo>
                  <a:lnTo>
                    <a:pt x="1" y="86"/>
                  </a:lnTo>
                  <a:lnTo>
                    <a:pt x="0" y="89"/>
                  </a:lnTo>
                  <a:lnTo>
                    <a:pt x="0" y="90"/>
                  </a:lnTo>
                  <a:lnTo>
                    <a:pt x="2" y="94"/>
                  </a:lnTo>
                  <a:lnTo>
                    <a:pt x="6" y="94"/>
                  </a:lnTo>
                  <a:lnTo>
                    <a:pt x="9" y="94"/>
                  </a:lnTo>
                  <a:lnTo>
                    <a:pt x="10" y="91"/>
                  </a:lnTo>
                  <a:lnTo>
                    <a:pt x="10" y="91"/>
                  </a:lnTo>
                  <a:lnTo>
                    <a:pt x="17" y="80"/>
                  </a:lnTo>
                  <a:lnTo>
                    <a:pt x="23" y="68"/>
                  </a:lnTo>
                  <a:lnTo>
                    <a:pt x="23" y="68"/>
                  </a:lnTo>
                  <a:lnTo>
                    <a:pt x="24" y="63"/>
                  </a:lnTo>
                  <a:lnTo>
                    <a:pt x="26" y="57"/>
                  </a:lnTo>
                  <a:lnTo>
                    <a:pt x="27" y="52"/>
                  </a:lnTo>
                  <a:lnTo>
                    <a:pt x="30" y="47"/>
                  </a:lnTo>
                  <a:lnTo>
                    <a:pt x="30" y="47"/>
                  </a:lnTo>
                  <a:lnTo>
                    <a:pt x="36" y="36"/>
                  </a:lnTo>
                  <a:lnTo>
                    <a:pt x="44" y="27"/>
                  </a:lnTo>
                  <a:lnTo>
                    <a:pt x="51" y="18"/>
                  </a:lnTo>
                  <a:lnTo>
                    <a:pt x="56" y="6"/>
                  </a:lnTo>
                  <a:lnTo>
                    <a:pt x="56" y="6"/>
                  </a:lnTo>
                  <a:lnTo>
                    <a:pt x="57" y="4"/>
                  </a:lnTo>
                  <a:lnTo>
                    <a:pt x="56" y="2"/>
                  </a:lnTo>
                  <a:lnTo>
                    <a:pt x="55" y="1"/>
                  </a:lnTo>
                  <a:lnTo>
                    <a:pt x="53" y="0"/>
                  </a:lnTo>
                  <a:lnTo>
                    <a:pt x="48" y="0"/>
                  </a:lnTo>
                  <a:lnTo>
                    <a:pt x="47" y="1"/>
                  </a:lnTo>
                  <a:lnTo>
                    <a:pt x="45" y="4"/>
                  </a:lnTo>
                  <a:lnTo>
                    <a:pt x="45"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3" name="Freeform 138">
              <a:extLst>
                <a:ext uri="{FF2B5EF4-FFF2-40B4-BE49-F238E27FC236}">
                  <a16:creationId xmlns:a16="http://schemas.microsoft.com/office/drawing/2014/main" id="{372288E8-F41A-C45C-1114-530883295B52}"/>
                </a:ext>
              </a:extLst>
            </p:cNvPr>
            <p:cNvSpPr/>
            <p:nvPr/>
          </p:nvSpPr>
          <p:spPr bwMode="auto">
            <a:xfrm>
              <a:off x="5491163" y="3746500"/>
              <a:ext cx="26988" cy="34925"/>
            </a:xfrm>
            <a:custGeom>
              <a:avLst/>
              <a:gdLst/>
              <a:ahLst/>
              <a:cxnLst>
                <a:cxn ang="0">
                  <a:pos x="56" y="0"/>
                </a:cxn>
                <a:cxn ang="0">
                  <a:pos x="56" y="0"/>
                </a:cxn>
                <a:cxn ang="0">
                  <a:pos x="46" y="6"/>
                </a:cxn>
                <a:cxn ang="0">
                  <a:pos x="37" y="15"/>
                </a:cxn>
                <a:cxn ang="0">
                  <a:pos x="29" y="25"/>
                </a:cxn>
                <a:cxn ang="0">
                  <a:pos x="23" y="35"/>
                </a:cxn>
                <a:cxn ang="0">
                  <a:pos x="12" y="56"/>
                </a:cxn>
                <a:cxn ang="0">
                  <a:pos x="6" y="68"/>
                </a:cxn>
                <a:cxn ang="0">
                  <a:pos x="0" y="78"/>
                </a:cxn>
                <a:cxn ang="0">
                  <a:pos x="0" y="78"/>
                </a:cxn>
                <a:cxn ang="0">
                  <a:pos x="0" y="81"/>
                </a:cxn>
                <a:cxn ang="0">
                  <a:pos x="0" y="82"/>
                </a:cxn>
                <a:cxn ang="0">
                  <a:pos x="3" y="86"/>
                </a:cxn>
                <a:cxn ang="0">
                  <a:pos x="6" y="86"/>
                </a:cxn>
                <a:cxn ang="0">
                  <a:pos x="8" y="86"/>
                </a:cxn>
                <a:cxn ang="0">
                  <a:pos x="10" y="83"/>
                </a:cxn>
                <a:cxn ang="0">
                  <a:pos x="10" y="83"/>
                </a:cxn>
                <a:cxn ang="0">
                  <a:pos x="16" y="74"/>
                </a:cxn>
                <a:cxn ang="0">
                  <a:pos x="21" y="64"/>
                </a:cxn>
                <a:cxn ang="0">
                  <a:pos x="31" y="43"/>
                </a:cxn>
                <a:cxn ang="0">
                  <a:pos x="37" y="34"/>
                </a:cxn>
                <a:cxn ang="0">
                  <a:pos x="43" y="25"/>
                </a:cxn>
                <a:cxn ang="0">
                  <a:pos x="52" y="17"/>
                </a:cxn>
                <a:cxn ang="0">
                  <a:pos x="61" y="10"/>
                </a:cxn>
                <a:cxn ang="0">
                  <a:pos x="61" y="10"/>
                </a:cxn>
                <a:cxn ang="0">
                  <a:pos x="63" y="8"/>
                </a:cxn>
                <a:cxn ang="0">
                  <a:pos x="64" y="6"/>
                </a:cxn>
                <a:cxn ang="0">
                  <a:pos x="63" y="2"/>
                </a:cxn>
                <a:cxn ang="0">
                  <a:pos x="60" y="0"/>
                </a:cxn>
                <a:cxn ang="0">
                  <a:pos x="57" y="0"/>
                </a:cxn>
                <a:cxn ang="0">
                  <a:pos x="56" y="0"/>
                </a:cxn>
                <a:cxn ang="0">
                  <a:pos x="56" y="0"/>
                </a:cxn>
              </a:cxnLst>
              <a:rect l="0" t="0" r="r" b="b"/>
              <a:pathLst>
                <a:path w="64" h="86">
                  <a:moveTo>
                    <a:pt x="56" y="0"/>
                  </a:moveTo>
                  <a:lnTo>
                    <a:pt x="56" y="0"/>
                  </a:lnTo>
                  <a:lnTo>
                    <a:pt x="46" y="6"/>
                  </a:lnTo>
                  <a:lnTo>
                    <a:pt x="37" y="15"/>
                  </a:lnTo>
                  <a:lnTo>
                    <a:pt x="29" y="25"/>
                  </a:lnTo>
                  <a:lnTo>
                    <a:pt x="23" y="35"/>
                  </a:lnTo>
                  <a:lnTo>
                    <a:pt x="12" y="56"/>
                  </a:lnTo>
                  <a:lnTo>
                    <a:pt x="6" y="68"/>
                  </a:lnTo>
                  <a:lnTo>
                    <a:pt x="0" y="78"/>
                  </a:lnTo>
                  <a:lnTo>
                    <a:pt x="0" y="78"/>
                  </a:lnTo>
                  <a:lnTo>
                    <a:pt x="0" y="81"/>
                  </a:lnTo>
                  <a:lnTo>
                    <a:pt x="0" y="82"/>
                  </a:lnTo>
                  <a:lnTo>
                    <a:pt x="3" y="86"/>
                  </a:lnTo>
                  <a:lnTo>
                    <a:pt x="6" y="86"/>
                  </a:lnTo>
                  <a:lnTo>
                    <a:pt x="8" y="86"/>
                  </a:lnTo>
                  <a:lnTo>
                    <a:pt x="10" y="83"/>
                  </a:lnTo>
                  <a:lnTo>
                    <a:pt x="10" y="83"/>
                  </a:lnTo>
                  <a:lnTo>
                    <a:pt x="16" y="74"/>
                  </a:lnTo>
                  <a:lnTo>
                    <a:pt x="21" y="64"/>
                  </a:lnTo>
                  <a:lnTo>
                    <a:pt x="31" y="43"/>
                  </a:lnTo>
                  <a:lnTo>
                    <a:pt x="37" y="34"/>
                  </a:lnTo>
                  <a:lnTo>
                    <a:pt x="43" y="25"/>
                  </a:lnTo>
                  <a:lnTo>
                    <a:pt x="52" y="17"/>
                  </a:lnTo>
                  <a:lnTo>
                    <a:pt x="61" y="10"/>
                  </a:lnTo>
                  <a:lnTo>
                    <a:pt x="61" y="10"/>
                  </a:lnTo>
                  <a:lnTo>
                    <a:pt x="63" y="8"/>
                  </a:lnTo>
                  <a:lnTo>
                    <a:pt x="64" y="6"/>
                  </a:lnTo>
                  <a:lnTo>
                    <a:pt x="63" y="2"/>
                  </a:lnTo>
                  <a:lnTo>
                    <a:pt x="60" y="0"/>
                  </a:lnTo>
                  <a:lnTo>
                    <a:pt x="57" y="0"/>
                  </a:lnTo>
                  <a:lnTo>
                    <a:pt x="56" y="0"/>
                  </a:lnTo>
                  <a:lnTo>
                    <a:pt x="56"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6" name="Freeform 139">
              <a:extLst>
                <a:ext uri="{FF2B5EF4-FFF2-40B4-BE49-F238E27FC236}">
                  <a16:creationId xmlns:a16="http://schemas.microsoft.com/office/drawing/2014/main" id="{4AAC426C-5C3B-C07B-28CF-E0EF0DDAA099}"/>
                </a:ext>
              </a:extLst>
            </p:cNvPr>
            <p:cNvSpPr/>
            <p:nvPr/>
          </p:nvSpPr>
          <p:spPr bwMode="auto">
            <a:xfrm>
              <a:off x="5534026" y="3740150"/>
              <a:ext cx="28575" cy="34925"/>
            </a:xfrm>
            <a:custGeom>
              <a:avLst/>
              <a:gdLst/>
              <a:ahLst/>
              <a:cxnLst>
                <a:cxn ang="0">
                  <a:pos x="64" y="0"/>
                </a:cxn>
                <a:cxn ang="0">
                  <a:pos x="64" y="0"/>
                </a:cxn>
                <a:cxn ang="0">
                  <a:pos x="54" y="8"/>
                </a:cxn>
                <a:cxn ang="0">
                  <a:pos x="44" y="17"/>
                </a:cxn>
                <a:cxn ang="0">
                  <a:pos x="35" y="26"/>
                </a:cxn>
                <a:cxn ang="0">
                  <a:pos x="26" y="35"/>
                </a:cxn>
                <a:cxn ang="0">
                  <a:pos x="18" y="46"/>
                </a:cxn>
                <a:cxn ang="0">
                  <a:pos x="12" y="58"/>
                </a:cxn>
                <a:cxn ang="0">
                  <a:pos x="5" y="68"/>
                </a:cxn>
                <a:cxn ang="0">
                  <a:pos x="0" y="80"/>
                </a:cxn>
                <a:cxn ang="0">
                  <a:pos x="0" y="80"/>
                </a:cxn>
                <a:cxn ang="0">
                  <a:pos x="0" y="82"/>
                </a:cxn>
                <a:cxn ang="0">
                  <a:pos x="1" y="85"/>
                </a:cxn>
                <a:cxn ang="0">
                  <a:pos x="3" y="86"/>
                </a:cxn>
                <a:cxn ang="0">
                  <a:pos x="4" y="86"/>
                </a:cxn>
                <a:cxn ang="0">
                  <a:pos x="8" y="86"/>
                </a:cxn>
                <a:cxn ang="0">
                  <a:pos x="10" y="85"/>
                </a:cxn>
                <a:cxn ang="0">
                  <a:pos x="12" y="84"/>
                </a:cxn>
                <a:cxn ang="0">
                  <a:pos x="12" y="84"/>
                </a:cxn>
                <a:cxn ang="0">
                  <a:pos x="16" y="73"/>
                </a:cxn>
                <a:cxn ang="0">
                  <a:pos x="21" y="63"/>
                </a:cxn>
                <a:cxn ang="0">
                  <a:pos x="27" y="52"/>
                </a:cxn>
                <a:cxn ang="0">
                  <a:pos x="35" y="43"/>
                </a:cxn>
                <a:cxn ang="0">
                  <a:pos x="43" y="34"/>
                </a:cxn>
                <a:cxn ang="0">
                  <a:pos x="52" y="25"/>
                </a:cxn>
                <a:cxn ang="0">
                  <a:pos x="60" y="17"/>
                </a:cxn>
                <a:cxn ang="0">
                  <a:pos x="69" y="11"/>
                </a:cxn>
                <a:cxn ang="0">
                  <a:pos x="69" y="11"/>
                </a:cxn>
                <a:cxn ang="0">
                  <a:pos x="72" y="9"/>
                </a:cxn>
                <a:cxn ang="0">
                  <a:pos x="72" y="7"/>
                </a:cxn>
                <a:cxn ang="0">
                  <a:pos x="72" y="3"/>
                </a:cxn>
                <a:cxn ang="0">
                  <a:pos x="69" y="1"/>
                </a:cxn>
                <a:cxn ang="0">
                  <a:pos x="68" y="0"/>
                </a:cxn>
                <a:cxn ang="0">
                  <a:pos x="67" y="0"/>
                </a:cxn>
                <a:cxn ang="0">
                  <a:pos x="64" y="0"/>
                </a:cxn>
                <a:cxn ang="0">
                  <a:pos x="64" y="0"/>
                </a:cxn>
              </a:cxnLst>
              <a:rect l="0" t="0" r="r" b="b"/>
              <a:pathLst>
                <a:path w="72" h="86">
                  <a:moveTo>
                    <a:pt x="64" y="0"/>
                  </a:moveTo>
                  <a:lnTo>
                    <a:pt x="64" y="0"/>
                  </a:lnTo>
                  <a:lnTo>
                    <a:pt x="54" y="8"/>
                  </a:lnTo>
                  <a:lnTo>
                    <a:pt x="44" y="17"/>
                  </a:lnTo>
                  <a:lnTo>
                    <a:pt x="35" y="26"/>
                  </a:lnTo>
                  <a:lnTo>
                    <a:pt x="26" y="35"/>
                  </a:lnTo>
                  <a:lnTo>
                    <a:pt x="18" y="46"/>
                  </a:lnTo>
                  <a:lnTo>
                    <a:pt x="12" y="58"/>
                  </a:lnTo>
                  <a:lnTo>
                    <a:pt x="5" y="68"/>
                  </a:lnTo>
                  <a:lnTo>
                    <a:pt x="0" y="80"/>
                  </a:lnTo>
                  <a:lnTo>
                    <a:pt x="0" y="80"/>
                  </a:lnTo>
                  <a:lnTo>
                    <a:pt x="0" y="82"/>
                  </a:lnTo>
                  <a:lnTo>
                    <a:pt x="1" y="85"/>
                  </a:lnTo>
                  <a:lnTo>
                    <a:pt x="3" y="86"/>
                  </a:lnTo>
                  <a:lnTo>
                    <a:pt x="4" y="86"/>
                  </a:lnTo>
                  <a:lnTo>
                    <a:pt x="8" y="86"/>
                  </a:lnTo>
                  <a:lnTo>
                    <a:pt x="10" y="85"/>
                  </a:lnTo>
                  <a:lnTo>
                    <a:pt x="12" y="84"/>
                  </a:lnTo>
                  <a:lnTo>
                    <a:pt x="12" y="84"/>
                  </a:lnTo>
                  <a:lnTo>
                    <a:pt x="16" y="73"/>
                  </a:lnTo>
                  <a:lnTo>
                    <a:pt x="21" y="63"/>
                  </a:lnTo>
                  <a:lnTo>
                    <a:pt x="27" y="52"/>
                  </a:lnTo>
                  <a:lnTo>
                    <a:pt x="35" y="43"/>
                  </a:lnTo>
                  <a:lnTo>
                    <a:pt x="43" y="34"/>
                  </a:lnTo>
                  <a:lnTo>
                    <a:pt x="52" y="25"/>
                  </a:lnTo>
                  <a:lnTo>
                    <a:pt x="60" y="17"/>
                  </a:lnTo>
                  <a:lnTo>
                    <a:pt x="69" y="11"/>
                  </a:lnTo>
                  <a:lnTo>
                    <a:pt x="69" y="11"/>
                  </a:lnTo>
                  <a:lnTo>
                    <a:pt x="72" y="9"/>
                  </a:lnTo>
                  <a:lnTo>
                    <a:pt x="72" y="7"/>
                  </a:lnTo>
                  <a:lnTo>
                    <a:pt x="72" y="3"/>
                  </a:lnTo>
                  <a:lnTo>
                    <a:pt x="69" y="1"/>
                  </a:lnTo>
                  <a:lnTo>
                    <a:pt x="68" y="0"/>
                  </a:lnTo>
                  <a:lnTo>
                    <a:pt x="67" y="0"/>
                  </a:lnTo>
                  <a:lnTo>
                    <a:pt x="64" y="0"/>
                  </a:lnTo>
                  <a:lnTo>
                    <a:pt x="64"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8" name="Freeform 140">
              <a:extLst>
                <a:ext uri="{FF2B5EF4-FFF2-40B4-BE49-F238E27FC236}">
                  <a16:creationId xmlns:a16="http://schemas.microsoft.com/office/drawing/2014/main" id="{90A9F49D-0CA9-D893-6BD7-F6DBFA5C5BF6}"/>
                </a:ext>
              </a:extLst>
            </p:cNvPr>
            <p:cNvSpPr/>
            <p:nvPr/>
          </p:nvSpPr>
          <p:spPr bwMode="auto">
            <a:xfrm>
              <a:off x="5573713" y="3746500"/>
              <a:ext cx="22225" cy="31750"/>
            </a:xfrm>
            <a:custGeom>
              <a:avLst/>
              <a:gdLst/>
              <a:ahLst/>
              <a:cxnLst>
                <a:cxn ang="0">
                  <a:pos x="49" y="2"/>
                </a:cxn>
                <a:cxn ang="0">
                  <a:pos x="49" y="2"/>
                </a:cxn>
                <a:cxn ang="0">
                  <a:pos x="40" y="8"/>
                </a:cxn>
                <a:cxn ang="0">
                  <a:pos x="30" y="16"/>
                </a:cxn>
                <a:cxn ang="0">
                  <a:pos x="23" y="24"/>
                </a:cxn>
                <a:cxn ang="0">
                  <a:pos x="15" y="33"/>
                </a:cxn>
                <a:cxn ang="0">
                  <a:pos x="9" y="42"/>
                </a:cxn>
                <a:cxn ang="0">
                  <a:pos x="4" y="53"/>
                </a:cxn>
                <a:cxn ang="0">
                  <a:pos x="2" y="63"/>
                </a:cxn>
                <a:cxn ang="0">
                  <a:pos x="0" y="75"/>
                </a:cxn>
                <a:cxn ang="0">
                  <a:pos x="0" y="75"/>
                </a:cxn>
                <a:cxn ang="0">
                  <a:pos x="0" y="78"/>
                </a:cxn>
                <a:cxn ang="0">
                  <a:pos x="2" y="79"/>
                </a:cxn>
                <a:cxn ang="0">
                  <a:pos x="6" y="80"/>
                </a:cxn>
                <a:cxn ang="0">
                  <a:pos x="9" y="79"/>
                </a:cxn>
                <a:cxn ang="0">
                  <a:pos x="11" y="78"/>
                </a:cxn>
                <a:cxn ang="0">
                  <a:pos x="12" y="75"/>
                </a:cxn>
                <a:cxn ang="0">
                  <a:pos x="12" y="75"/>
                </a:cxn>
                <a:cxn ang="0">
                  <a:pos x="12" y="65"/>
                </a:cxn>
                <a:cxn ang="0">
                  <a:pos x="16" y="55"/>
                </a:cxn>
                <a:cxn ang="0">
                  <a:pos x="20" y="46"/>
                </a:cxn>
                <a:cxn ang="0">
                  <a:pos x="25" y="38"/>
                </a:cxn>
                <a:cxn ang="0">
                  <a:pos x="32" y="31"/>
                </a:cxn>
                <a:cxn ang="0">
                  <a:pos x="38" y="24"/>
                </a:cxn>
                <a:cxn ang="0">
                  <a:pos x="54" y="12"/>
                </a:cxn>
                <a:cxn ang="0">
                  <a:pos x="54" y="12"/>
                </a:cxn>
                <a:cxn ang="0">
                  <a:pos x="57" y="10"/>
                </a:cxn>
                <a:cxn ang="0">
                  <a:pos x="57" y="8"/>
                </a:cxn>
                <a:cxn ang="0">
                  <a:pos x="57" y="3"/>
                </a:cxn>
                <a:cxn ang="0">
                  <a:pos x="55" y="2"/>
                </a:cxn>
                <a:cxn ang="0">
                  <a:pos x="53" y="0"/>
                </a:cxn>
                <a:cxn ang="0">
                  <a:pos x="51" y="0"/>
                </a:cxn>
                <a:cxn ang="0">
                  <a:pos x="49" y="2"/>
                </a:cxn>
                <a:cxn ang="0">
                  <a:pos x="49" y="2"/>
                </a:cxn>
              </a:cxnLst>
              <a:rect l="0" t="0" r="r" b="b"/>
              <a:pathLst>
                <a:path w="57" h="80">
                  <a:moveTo>
                    <a:pt x="49" y="2"/>
                  </a:moveTo>
                  <a:lnTo>
                    <a:pt x="49" y="2"/>
                  </a:lnTo>
                  <a:lnTo>
                    <a:pt x="40" y="8"/>
                  </a:lnTo>
                  <a:lnTo>
                    <a:pt x="30" y="16"/>
                  </a:lnTo>
                  <a:lnTo>
                    <a:pt x="23" y="24"/>
                  </a:lnTo>
                  <a:lnTo>
                    <a:pt x="15" y="33"/>
                  </a:lnTo>
                  <a:lnTo>
                    <a:pt x="9" y="42"/>
                  </a:lnTo>
                  <a:lnTo>
                    <a:pt x="4" y="53"/>
                  </a:lnTo>
                  <a:lnTo>
                    <a:pt x="2" y="63"/>
                  </a:lnTo>
                  <a:lnTo>
                    <a:pt x="0" y="75"/>
                  </a:lnTo>
                  <a:lnTo>
                    <a:pt x="0" y="75"/>
                  </a:lnTo>
                  <a:lnTo>
                    <a:pt x="0" y="78"/>
                  </a:lnTo>
                  <a:lnTo>
                    <a:pt x="2" y="79"/>
                  </a:lnTo>
                  <a:lnTo>
                    <a:pt x="6" y="80"/>
                  </a:lnTo>
                  <a:lnTo>
                    <a:pt x="9" y="79"/>
                  </a:lnTo>
                  <a:lnTo>
                    <a:pt x="11" y="78"/>
                  </a:lnTo>
                  <a:lnTo>
                    <a:pt x="12" y="75"/>
                  </a:lnTo>
                  <a:lnTo>
                    <a:pt x="12" y="75"/>
                  </a:lnTo>
                  <a:lnTo>
                    <a:pt x="12" y="65"/>
                  </a:lnTo>
                  <a:lnTo>
                    <a:pt x="16" y="55"/>
                  </a:lnTo>
                  <a:lnTo>
                    <a:pt x="20" y="46"/>
                  </a:lnTo>
                  <a:lnTo>
                    <a:pt x="25" y="38"/>
                  </a:lnTo>
                  <a:lnTo>
                    <a:pt x="32" y="31"/>
                  </a:lnTo>
                  <a:lnTo>
                    <a:pt x="38" y="24"/>
                  </a:lnTo>
                  <a:lnTo>
                    <a:pt x="54" y="12"/>
                  </a:lnTo>
                  <a:lnTo>
                    <a:pt x="54" y="12"/>
                  </a:lnTo>
                  <a:lnTo>
                    <a:pt x="57" y="10"/>
                  </a:lnTo>
                  <a:lnTo>
                    <a:pt x="57" y="8"/>
                  </a:lnTo>
                  <a:lnTo>
                    <a:pt x="57" y="3"/>
                  </a:lnTo>
                  <a:lnTo>
                    <a:pt x="55" y="2"/>
                  </a:lnTo>
                  <a:lnTo>
                    <a:pt x="53" y="0"/>
                  </a:lnTo>
                  <a:lnTo>
                    <a:pt x="51" y="0"/>
                  </a:lnTo>
                  <a:lnTo>
                    <a:pt x="49" y="2"/>
                  </a:lnTo>
                  <a:lnTo>
                    <a:pt x="49"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2" name="Freeform 141">
              <a:extLst>
                <a:ext uri="{FF2B5EF4-FFF2-40B4-BE49-F238E27FC236}">
                  <a16:creationId xmlns:a16="http://schemas.microsoft.com/office/drawing/2014/main" id="{33B37C25-61B9-C3D5-6187-D7782577D64B}"/>
                </a:ext>
              </a:extLst>
            </p:cNvPr>
            <p:cNvSpPr/>
            <p:nvPr/>
          </p:nvSpPr>
          <p:spPr bwMode="auto">
            <a:xfrm>
              <a:off x="5614988" y="3736975"/>
              <a:ext cx="26988" cy="41275"/>
            </a:xfrm>
            <a:custGeom>
              <a:avLst/>
              <a:gdLst/>
              <a:ahLst/>
              <a:cxnLst>
                <a:cxn ang="0">
                  <a:pos x="55" y="3"/>
                </a:cxn>
                <a:cxn ang="0">
                  <a:pos x="55" y="3"/>
                </a:cxn>
                <a:cxn ang="0">
                  <a:pos x="47" y="15"/>
                </a:cxn>
                <a:cxn ang="0">
                  <a:pos x="40" y="26"/>
                </a:cxn>
                <a:cxn ang="0">
                  <a:pos x="21" y="47"/>
                </a:cxn>
                <a:cxn ang="0">
                  <a:pos x="13" y="59"/>
                </a:cxn>
                <a:cxn ang="0">
                  <a:pos x="7" y="71"/>
                </a:cxn>
                <a:cxn ang="0">
                  <a:pos x="3" y="83"/>
                </a:cxn>
                <a:cxn ang="0">
                  <a:pos x="0" y="97"/>
                </a:cxn>
                <a:cxn ang="0">
                  <a:pos x="0" y="97"/>
                </a:cxn>
                <a:cxn ang="0">
                  <a:pos x="2" y="100"/>
                </a:cxn>
                <a:cxn ang="0">
                  <a:pos x="2" y="101"/>
                </a:cxn>
                <a:cxn ang="0">
                  <a:pos x="5" y="102"/>
                </a:cxn>
                <a:cxn ang="0">
                  <a:pos x="9" y="101"/>
                </a:cxn>
                <a:cxn ang="0">
                  <a:pos x="12" y="100"/>
                </a:cxn>
                <a:cxn ang="0">
                  <a:pos x="12" y="97"/>
                </a:cxn>
                <a:cxn ang="0">
                  <a:pos x="12" y="97"/>
                </a:cxn>
                <a:cxn ang="0">
                  <a:pos x="15" y="84"/>
                </a:cxn>
                <a:cxn ang="0">
                  <a:pos x="19" y="72"/>
                </a:cxn>
                <a:cxn ang="0">
                  <a:pos x="25" y="62"/>
                </a:cxn>
                <a:cxn ang="0">
                  <a:pos x="33" y="51"/>
                </a:cxn>
                <a:cxn ang="0">
                  <a:pos x="50" y="30"/>
                </a:cxn>
                <a:cxn ang="0">
                  <a:pos x="58" y="20"/>
                </a:cxn>
                <a:cxn ang="0">
                  <a:pos x="64" y="9"/>
                </a:cxn>
                <a:cxn ang="0">
                  <a:pos x="64" y="9"/>
                </a:cxn>
                <a:cxn ang="0">
                  <a:pos x="66" y="7"/>
                </a:cxn>
                <a:cxn ang="0">
                  <a:pos x="64" y="4"/>
                </a:cxn>
                <a:cxn ang="0">
                  <a:pos x="62" y="2"/>
                </a:cxn>
                <a:cxn ang="0">
                  <a:pos x="58" y="0"/>
                </a:cxn>
                <a:cxn ang="0">
                  <a:pos x="57" y="2"/>
                </a:cxn>
                <a:cxn ang="0">
                  <a:pos x="55" y="3"/>
                </a:cxn>
                <a:cxn ang="0">
                  <a:pos x="55" y="3"/>
                </a:cxn>
              </a:cxnLst>
              <a:rect l="0" t="0" r="r" b="b"/>
              <a:pathLst>
                <a:path w="66" h="102">
                  <a:moveTo>
                    <a:pt x="55" y="3"/>
                  </a:moveTo>
                  <a:lnTo>
                    <a:pt x="55" y="3"/>
                  </a:lnTo>
                  <a:lnTo>
                    <a:pt x="47" y="15"/>
                  </a:lnTo>
                  <a:lnTo>
                    <a:pt x="40" y="26"/>
                  </a:lnTo>
                  <a:lnTo>
                    <a:pt x="21" y="47"/>
                  </a:lnTo>
                  <a:lnTo>
                    <a:pt x="13" y="59"/>
                  </a:lnTo>
                  <a:lnTo>
                    <a:pt x="7" y="71"/>
                  </a:lnTo>
                  <a:lnTo>
                    <a:pt x="3" y="83"/>
                  </a:lnTo>
                  <a:lnTo>
                    <a:pt x="0" y="97"/>
                  </a:lnTo>
                  <a:lnTo>
                    <a:pt x="0" y="97"/>
                  </a:lnTo>
                  <a:lnTo>
                    <a:pt x="2" y="100"/>
                  </a:lnTo>
                  <a:lnTo>
                    <a:pt x="2" y="101"/>
                  </a:lnTo>
                  <a:lnTo>
                    <a:pt x="5" y="102"/>
                  </a:lnTo>
                  <a:lnTo>
                    <a:pt x="9" y="101"/>
                  </a:lnTo>
                  <a:lnTo>
                    <a:pt x="12" y="100"/>
                  </a:lnTo>
                  <a:lnTo>
                    <a:pt x="12" y="97"/>
                  </a:lnTo>
                  <a:lnTo>
                    <a:pt x="12" y="97"/>
                  </a:lnTo>
                  <a:lnTo>
                    <a:pt x="15" y="84"/>
                  </a:lnTo>
                  <a:lnTo>
                    <a:pt x="19" y="72"/>
                  </a:lnTo>
                  <a:lnTo>
                    <a:pt x="25" y="62"/>
                  </a:lnTo>
                  <a:lnTo>
                    <a:pt x="33" y="51"/>
                  </a:lnTo>
                  <a:lnTo>
                    <a:pt x="50" y="30"/>
                  </a:lnTo>
                  <a:lnTo>
                    <a:pt x="58" y="20"/>
                  </a:lnTo>
                  <a:lnTo>
                    <a:pt x="64" y="9"/>
                  </a:lnTo>
                  <a:lnTo>
                    <a:pt x="64" y="9"/>
                  </a:lnTo>
                  <a:lnTo>
                    <a:pt x="66" y="7"/>
                  </a:lnTo>
                  <a:lnTo>
                    <a:pt x="64" y="4"/>
                  </a:lnTo>
                  <a:lnTo>
                    <a:pt x="62" y="2"/>
                  </a:lnTo>
                  <a:lnTo>
                    <a:pt x="58" y="0"/>
                  </a:lnTo>
                  <a:lnTo>
                    <a:pt x="57" y="2"/>
                  </a:lnTo>
                  <a:lnTo>
                    <a:pt x="55" y="3"/>
                  </a:lnTo>
                  <a:lnTo>
                    <a:pt x="55"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3" name="Freeform 142">
              <a:extLst>
                <a:ext uri="{FF2B5EF4-FFF2-40B4-BE49-F238E27FC236}">
                  <a16:creationId xmlns:a16="http://schemas.microsoft.com/office/drawing/2014/main" id="{64398D62-57EC-9196-D6A4-9893F16ABD57}"/>
                </a:ext>
              </a:extLst>
            </p:cNvPr>
            <p:cNvSpPr/>
            <p:nvPr/>
          </p:nvSpPr>
          <p:spPr bwMode="auto">
            <a:xfrm>
              <a:off x="5664201" y="3740150"/>
              <a:ext cx="28575" cy="47625"/>
            </a:xfrm>
            <a:custGeom>
              <a:avLst/>
              <a:gdLst/>
              <a:ahLst/>
              <a:cxnLst>
                <a:cxn ang="0">
                  <a:pos x="62" y="1"/>
                </a:cxn>
                <a:cxn ang="0">
                  <a:pos x="62" y="1"/>
                </a:cxn>
                <a:cxn ang="0">
                  <a:pos x="51" y="13"/>
                </a:cxn>
                <a:cxn ang="0">
                  <a:pos x="42" y="25"/>
                </a:cxn>
                <a:cxn ang="0">
                  <a:pos x="33" y="38"/>
                </a:cxn>
                <a:cxn ang="0">
                  <a:pos x="25" y="51"/>
                </a:cxn>
                <a:cxn ang="0">
                  <a:pos x="25" y="51"/>
                </a:cxn>
                <a:cxn ang="0">
                  <a:pos x="19" y="62"/>
                </a:cxn>
                <a:cxn ang="0">
                  <a:pos x="15" y="67"/>
                </a:cxn>
                <a:cxn ang="0">
                  <a:pos x="12" y="73"/>
                </a:cxn>
                <a:cxn ang="0">
                  <a:pos x="12" y="73"/>
                </a:cxn>
                <a:cxn ang="0">
                  <a:pos x="7" y="92"/>
                </a:cxn>
                <a:cxn ang="0">
                  <a:pos x="4" y="101"/>
                </a:cxn>
                <a:cxn ang="0">
                  <a:pos x="0" y="110"/>
                </a:cxn>
                <a:cxn ang="0">
                  <a:pos x="0" y="110"/>
                </a:cxn>
                <a:cxn ang="0">
                  <a:pos x="0" y="111"/>
                </a:cxn>
                <a:cxn ang="0">
                  <a:pos x="0" y="114"/>
                </a:cxn>
                <a:cxn ang="0">
                  <a:pos x="3" y="118"/>
                </a:cxn>
                <a:cxn ang="0">
                  <a:pos x="5" y="118"/>
                </a:cxn>
                <a:cxn ang="0">
                  <a:pos x="7" y="118"/>
                </a:cxn>
                <a:cxn ang="0">
                  <a:pos x="8" y="116"/>
                </a:cxn>
                <a:cxn ang="0">
                  <a:pos x="11" y="115"/>
                </a:cxn>
                <a:cxn ang="0">
                  <a:pos x="11" y="115"/>
                </a:cxn>
                <a:cxn ang="0">
                  <a:pos x="15" y="102"/>
                </a:cxn>
                <a:cxn ang="0">
                  <a:pos x="19" y="88"/>
                </a:cxn>
                <a:cxn ang="0">
                  <a:pos x="24" y="75"/>
                </a:cxn>
                <a:cxn ang="0">
                  <a:pos x="28" y="69"/>
                </a:cxn>
                <a:cxn ang="0">
                  <a:pos x="32" y="63"/>
                </a:cxn>
                <a:cxn ang="0">
                  <a:pos x="32" y="63"/>
                </a:cxn>
                <a:cxn ang="0">
                  <a:pos x="36" y="58"/>
                </a:cxn>
                <a:cxn ang="0">
                  <a:pos x="39" y="52"/>
                </a:cxn>
                <a:cxn ang="0">
                  <a:pos x="45" y="41"/>
                </a:cxn>
                <a:cxn ang="0">
                  <a:pos x="45" y="41"/>
                </a:cxn>
                <a:cxn ang="0">
                  <a:pos x="56" y="25"/>
                </a:cxn>
                <a:cxn ang="0">
                  <a:pos x="70" y="9"/>
                </a:cxn>
                <a:cxn ang="0">
                  <a:pos x="70" y="9"/>
                </a:cxn>
                <a:cxn ang="0">
                  <a:pos x="71" y="8"/>
                </a:cxn>
                <a:cxn ang="0">
                  <a:pos x="72" y="5"/>
                </a:cxn>
                <a:cxn ang="0">
                  <a:pos x="70" y="1"/>
                </a:cxn>
                <a:cxn ang="0">
                  <a:pos x="66" y="0"/>
                </a:cxn>
                <a:cxn ang="0">
                  <a:pos x="64" y="0"/>
                </a:cxn>
                <a:cxn ang="0">
                  <a:pos x="62" y="1"/>
                </a:cxn>
                <a:cxn ang="0">
                  <a:pos x="62" y="1"/>
                </a:cxn>
              </a:cxnLst>
              <a:rect l="0" t="0" r="r" b="b"/>
              <a:pathLst>
                <a:path w="72" h="118">
                  <a:moveTo>
                    <a:pt x="62" y="1"/>
                  </a:moveTo>
                  <a:lnTo>
                    <a:pt x="62" y="1"/>
                  </a:lnTo>
                  <a:lnTo>
                    <a:pt x="51" y="13"/>
                  </a:lnTo>
                  <a:lnTo>
                    <a:pt x="42" y="25"/>
                  </a:lnTo>
                  <a:lnTo>
                    <a:pt x="33" y="38"/>
                  </a:lnTo>
                  <a:lnTo>
                    <a:pt x="25" y="51"/>
                  </a:lnTo>
                  <a:lnTo>
                    <a:pt x="25" y="51"/>
                  </a:lnTo>
                  <a:lnTo>
                    <a:pt x="19" y="62"/>
                  </a:lnTo>
                  <a:lnTo>
                    <a:pt x="15" y="67"/>
                  </a:lnTo>
                  <a:lnTo>
                    <a:pt x="12" y="73"/>
                  </a:lnTo>
                  <a:lnTo>
                    <a:pt x="12" y="73"/>
                  </a:lnTo>
                  <a:lnTo>
                    <a:pt x="7" y="92"/>
                  </a:lnTo>
                  <a:lnTo>
                    <a:pt x="4" y="101"/>
                  </a:lnTo>
                  <a:lnTo>
                    <a:pt x="0" y="110"/>
                  </a:lnTo>
                  <a:lnTo>
                    <a:pt x="0" y="110"/>
                  </a:lnTo>
                  <a:lnTo>
                    <a:pt x="0" y="111"/>
                  </a:lnTo>
                  <a:lnTo>
                    <a:pt x="0" y="114"/>
                  </a:lnTo>
                  <a:lnTo>
                    <a:pt x="3" y="118"/>
                  </a:lnTo>
                  <a:lnTo>
                    <a:pt x="5" y="118"/>
                  </a:lnTo>
                  <a:lnTo>
                    <a:pt x="7" y="118"/>
                  </a:lnTo>
                  <a:lnTo>
                    <a:pt x="8" y="116"/>
                  </a:lnTo>
                  <a:lnTo>
                    <a:pt x="11" y="115"/>
                  </a:lnTo>
                  <a:lnTo>
                    <a:pt x="11" y="115"/>
                  </a:lnTo>
                  <a:lnTo>
                    <a:pt x="15" y="102"/>
                  </a:lnTo>
                  <a:lnTo>
                    <a:pt x="19" y="88"/>
                  </a:lnTo>
                  <a:lnTo>
                    <a:pt x="24" y="75"/>
                  </a:lnTo>
                  <a:lnTo>
                    <a:pt x="28" y="69"/>
                  </a:lnTo>
                  <a:lnTo>
                    <a:pt x="32" y="63"/>
                  </a:lnTo>
                  <a:lnTo>
                    <a:pt x="32" y="63"/>
                  </a:lnTo>
                  <a:lnTo>
                    <a:pt x="36" y="58"/>
                  </a:lnTo>
                  <a:lnTo>
                    <a:pt x="39" y="52"/>
                  </a:lnTo>
                  <a:lnTo>
                    <a:pt x="45" y="41"/>
                  </a:lnTo>
                  <a:lnTo>
                    <a:pt x="45" y="41"/>
                  </a:lnTo>
                  <a:lnTo>
                    <a:pt x="56" y="25"/>
                  </a:lnTo>
                  <a:lnTo>
                    <a:pt x="70" y="9"/>
                  </a:lnTo>
                  <a:lnTo>
                    <a:pt x="70" y="9"/>
                  </a:lnTo>
                  <a:lnTo>
                    <a:pt x="71" y="8"/>
                  </a:lnTo>
                  <a:lnTo>
                    <a:pt x="72" y="5"/>
                  </a:lnTo>
                  <a:lnTo>
                    <a:pt x="70" y="1"/>
                  </a:lnTo>
                  <a:lnTo>
                    <a:pt x="66" y="0"/>
                  </a:lnTo>
                  <a:lnTo>
                    <a:pt x="64" y="0"/>
                  </a:lnTo>
                  <a:lnTo>
                    <a:pt x="62" y="1"/>
                  </a:lnTo>
                  <a:lnTo>
                    <a:pt x="62"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4" name="Freeform 143">
              <a:extLst>
                <a:ext uri="{FF2B5EF4-FFF2-40B4-BE49-F238E27FC236}">
                  <a16:creationId xmlns:a16="http://schemas.microsoft.com/office/drawing/2014/main" id="{B3B4A551-7A7C-3850-E06F-C8823D895520}"/>
                </a:ext>
              </a:extLst>
            </p:cNvPr>
            <p:cNvSpPr/>
            <p:nvPr/>
          </p:nvSpPr>
          <p:spPr bwMode="auto">
            <a:xfrm>
              <a:off x="5715001" y="3743325"/>
              <a:ext cx="20638" cy="41275"/>
            </a:xfrm>
            <a:custGeom>
              <a:avLst/>
              <a:gdLst/>
              <a:ahLst/>
              <a:cxnLst>
                <a:cxn ang="0">
                  <a:pos x="45" y="0"/>
                </a:cxn>
                <a:cxn ang="0">
                  <a:pos x="45" y="0"/>
                </a:cxn>
                <a:cxn ang="0">
                  <a:pos x="38" y="1"/>
                </a:cxn>
                <a:cxn ang="0">
                  <a:pos x="33" y="4"/>
                </a:cxn>
                <a:cxn ang="0">
                  <a:pos x="29" y="8"/>
                </a:cxn>
                <a:cxn ang="0">
                  <a:pos x="25" y="12"/>
                </a:cxn>
                <a:cxn ang="0">
                  <a:pos x="19" y="22"/>
                </a:cxn>
                <a:cxn ang="0">
                  <a:pos x="15" y="33"/>
                </a:cxn>
                <a:cxn ang="0">
                  <a:pos x="15" y="33"/>
                </a:cxn>
                <a:cxn ang="0">
                  <a:pos x="8" y="48"/>
                </a:cxn>
                <a:cxn ang="0">
                  <a:pos x="4" y="64"/>
                </a:cxn>
                <a:cxn ang="0">
                  <a:pos x="2" y="81"/>
                </a:cxn>
                <a:cxn ang="0">
                  <a:pos x="0" y="97"/>
                </a:cxn>
                <a:cxn ang="0">
                  <a:pos x="0" y="97"/>
                </a:cxn>
                <a:cxn ang="0">
                  <a:pos x="2" y="99"/>
                </a:cxn>
                <a:cxn ang="0">
                  <a:pos x="3" y="101"/>
                </a:cxn>
                <a:cxn ang="0">
                  <a:pos x="7" y="102"/>
                </a:cxn>
                <a:cxn ang="0">
                  <a:pos x="11" y="101"/>
                </a:cxn>
                <a:cxn ang="0">
                  <a:pos x="12" y="99"/>
                </a:cxn>
                <a:cxn ang="0">
                  <a:pos x="12" y="97"/>
                </a:cxn>
                <a:cxn ang="0">
                  <a:pos x="12" y="97"/>
                </a:cxn>
                <a:cxn ang="0">
                  <a:pos x="13" y="85"/>
                </a:cxn>
                <a:cxn ang="0">
                  <a:pos x="15" y="74"/>
                </a:cxn>
                <a:cxn ang="0">
                  <a:pos x="20" y="52"/>
                </a:cxn>
                <a:cxn ang="0">
                  <a:pos x="20" y="52"/>
                </a:cxn>
                <a:cxn ang="0">
                  <a:pos x="23" y="42"/>
                </a:cxn>
                <a:cxn ang="0">
                  <a:pos x="28" y="27"/>
                </a:cxn>
                <a:cxn ang="0">
                  <a:pos x="32" y="22"/>
                </a:cxn>
                <a:cxn ang="0">
                  <a:pos x="36" y="17"/>
                </a:cxn>
                <a:cxn ang="0">
                  <a:pos x="40" y="13"/>
                </a:cxn>
                <a:cxn ang="0">
                  <a:pos x="45" y="10"/>
                </a:cxn>
                <a:cxn ang="0">
                  <a:pos x="45" y="10"/>
                </a:cxn>
                <a:cxn ang="0">
                  <a:pos x="48" y="10"/>
                </a:cxn>
                <a:cxn ang="0">
                  <a:pos x="49" y="9"/>
                </a:cxn>
                <a:cxn ang="0">
                  <a:pos x="50" y="5"/>
                </a:cxn>
                <a:cxn ang="0">
                  <a:pos x="50" y="3"/>
                </a:cxn>
                <a:cxn ang="0">
                  <a:pos x="49" y="1"/>
                </a:cxn>
                <a:cxn ang="0">
                  <a:pos x="48" y="0"/>
                </a:cxn>
                <a:cxn ang="0">
                  <a:pos x="45" y="0"/>
                </a:cxn>
                <a:cxn ang="0">
                  <a:pos x="45" y="0"/>
                </a:cxn>
              </a:cxnLst>
              <a:rect l="0" t="0" r="r" b="b"/>
              <a:pathLst>
                <a:path w="50" h="102">
                  <a:moveTo>
                    <a:pt x="45" y="0"/>
                  </a:moveTo>
                  <a:lnTo>
                    <a:pt x="45" y="0"/>
                  </a:lnTo>
                  <a:lnTo>
                    <a:pt x="38" y="1"/>
                  </a:lnTo>
                  <a:lnTo>
                    <a:pt x="33" y="4"/>
                  </a:lnTo>
                  <a:lnTo>
                    <a:pt x="29" y="8"/>
                  </a:lnTo>
                  <a:lnTo>
                    <a:pt x="25" y="12"/>
                  </a:lnTo>
                  <a:lnTo>
                    <a:pt x="19" y="22"/>
                  </a:lnTo>
                  <a:lnTo>
                    <a:pt x="15" y="33"/>
                  </a:lnTo>
                  <a:lnTo>
                    <a:pt x="15" y="33"/>
                  </a:lnTo>
                  <a:lnTo>
                    <a:pt x="8" y="48"/>
                  </a:lnTo>
                  <a:lnTo>
                    <a:pt x="4" y="64"/>
                  </a:lnTo>
                  <a:lnTo>
                    <a:pt x="2" y="81"/>
                  </a:lnTo>
                  <a:lnTo>
                    <a:pt x="0" y="97"/>
                  </a:lnTo>
                  <a:lnTo>
                    <a:pt x="0" y="97"/>
                  </a:lnTo>
                  <a:lnTo>
                    <a:pt x="2" y="99"/>
                  </a:lnTo>
                  <a:lnTo>
                    <a:pt x="3" y="101"/>
                  </a:lnTo>
                  <a:lnTo>
                    <a:pt x="7" y="102"/>
                  </a:lnTo>
                  <a:lnTo>
                    <a:pt x="11" y="101"/>
                  </a:lnTo>
                  <a:lnTo>
                    <a:pt x="12" y="99"/>
                  </a:lnTo>
                  <a:lnTo>
                    <a:pt x="12" y="97"/>
                  </a:lnTo>
                  <a:lnTo>
                    <a:pt x="12" y="97"/>
                  </a:lnTo>
                  <a:lnTo>
                    <a:pt x="13" y="85"/>
                  </a:lnTo>
                  <a:lnTo>
                    <a:pt x="15" y="74"/>
                  </a:lnTo>
                  <a:lnTo>
                    <a:pt x="20" y="52"/>
                  </a:lnTo>
                  <a:lnTo>
                    <a:pt x="20" y="52"/>
                  </a:lnTo>
                  <a:lnTo>
                    <a:pt x="23" y="42"/>
                  </a:lnTo>
                  <a:lnTo>
                    <a:pt x="28" y="27"/>
                  </a:lnTo>
                  <a:lnTo>
                    <a:pt x="32" y="22"/>
                  </a:lnTo>
                  <a:lnTo>
                    <a:pt x="36" y="17"/>
                  </a:lnTo>
                  <a:lnTo>
                    <a:pt x="40" y="13"/>
                  </a:lnTo>
                  <a:lnTo>
                    <a:pt x="45" y="10"/>
                  </a:lnTo>
                  <a:lnTo>
                    <a:pt x="45" y="10"/>
                  </a:lnTo>
                  <a:lnTo>
                    <a:pt x="48" y="10"/>
                  </a:lnTo>
                  <a:lnTo>
                    <a:pt x="49" y="9"/>
                  </a:lnTo>
                  <a:lnTo>
                    <a:pt x="50" y="5"/>
                  </a:lnTo>
                  <a:lnTo>
                    <a:pt x="50" y="3"/>
                  </a:lnTo>
                  <a:lnTo>
                    <a:pt x="49" y="1"/>
                  </a:lnTo>
                  <a:lnTo>
                    <a:pt x="48" y="0"/>
                  </a:lnTo>
                  <a:lnTo>
                    <a:pt x="45" y="0"/>
                  </a:lnTo>
                  <a:lnTo>
                    <a:pt x="45"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5" name="Freeform 144">
              <a:extLst>
                <a:ext uri="{FF2B5EF4-FFF2-40B4-BE49-F238E27FC236}">
                  <a16:creationId xmlns:a16="http://schemas.microsoft.com/office/drawing/2014/main" id="{61DA30B3-16FD-4660-6B7C-35F136BE4885}"/>
                </a:ext>
              </a:extLst>
            </p:cNvPr>
            <p:cNvSpPr/>
            <p:nvPr/>
          </p:nvSpPr>
          <p:spPr bwMode="auto">
            <a:xfrm>
              <a:off x="5768976" y="3736975"/>
              <a:ext cx="20638" cy="47625"/>
            </a:xfrm>
            <a:custGeom>
              <a:avLst/>
              <a:gdLst/>
              <a:ahLst/>
              <a:cxnLst>
                <a:cxn ang="0">
                  <a:pos x="39" y="2"/>
                </a:cxn>
                <a:cxn ang="0">
                  <a:pos x="39" y="2"/>
                </a:cxn>
                <a:cxn ang="0">
                  <a:pos x="32" y="11"/>
                </a:cxn>
                <a:cxn ang="0">
                  <a:pos x="27" y="19"/>
                </a:cxn>
                <a:cxn ang="0">
                  <a:pos x="23" y="28"/>
                </a:cxn>
                <a:cxn ang="0">
                  <a:pos x="19" y="38"/>
                </a:cxn>
                <a:cxn ang="0">
                  <a:pos x="19" y="38"/>
                </a:cxn>
                <a:cxn ang="0">
                  <a:pos x="14" y="56"/>
                </a:cxn>
                <a:cxn ang="0">
                  <a:pos x="10" y="75"/>
                </a:cxn>
                <a:cxn ang="0">
                  <a:pos x="5" y="93"/>
                </a:cxn>
                <a:cxn ang="0">
                  <a:pos x="0" y="111"/>
                </a:cxn>
                <a:cxn ang="0">
                  <a:pos x="0" y="111"/>
                </a:cxn>
                <a:cxn ang="0">
                  <a:pos x="0" y="114"/>
                </a:cxn>
                <a:cxn ang="0">
                  <a:pos x="1" y="115"/>
                </a:cxn>
                <a:cxn ang="0">
                  <a:pos x="4" y="118"/>
                </a:cxn>
                <a:cxn ang="0">
                  <a:pos x="8" y="118"/>
                </a:cxn>
                <a:cxn ang="0">
                  <a:pos x="10" y="117"/>
                </a:cxn>
                <a:cxn ang="0">
                  <a:pos x="12" y="114"/>
                </a:cxn>
                <a:cxn ang="0">
                  <a:pos x="12" y="114"/>
                </a:cxn>
                <a:cxn ang="0">
                  <a:pos x="19" y="89"/>
                </a:cxn>
                <a:cxn ang="0">
                  <a:pos x="23" y="76"/>
                </a:cxn>
                <a:cxn ang="0">
                  <a:pos x="26" y="63"/>
                </a:cxn>
                <a:cxn ang="0">
                  <a:pos x="26" y="63"/>
                </a:cxn>
                <a:cxn ang="0">
                  <a:pos x="29" y="49"/>
                </a:cxn>
                <a:cxn ang="0">
                  <a:pos x="32" y="34"/>
                </a:cxn>
                <a:cxn ang="0">
                  <a:pos x="39" y="21"/>
                </a:cxn>
                <a:cxn ang="0">
                  <a:pos x="48" y="11"/>
                </a:cxn>
                <a:cxn ang="0">
                  <a:pos x="48" y="11"/>
                </a:cxn>
                <a:cxn ang="0">
                  <a:pos x="49" y="8"/>
                </a:cxn>
                <a:cxn ang="0">
                  <a:pos x="49" y="5"/>
                </a:cxn>
                <a:cxn ang="0">
                  <a:pos x="47" y="2"/>
                </a:cxn>
                <a:cxn ang="0">
                  <a:pos x="44" y="0"/>
                </a:cxn>
                <a:cxn ang="0">
                  <a:pos x="42" y="0"/>
                </a:cxn>
                <a:cxn ang="0">
                  <a:pos x="39" y="2"/>
                </a:cxn>
                <a:cxn ang="0">
                  <a:pos x="39" y="2"/>
                </a:cxn>
              </a:cxnLst>
              <a:rect l="0" t="0" r="r" b="b"/>
              <a:pathLst>
                <a:path w="49" h="118">
                  <a:moveTo>
                    <a:pt x="39" y="2"/>
                  </a:moveTo>
                  <a:lnTo>
                    <a:pt x="39" y="2"/>
                  </a:lnTo>
                  <a:lnTo>
                    <a:pt x="32" y="11"/>
                  </a:lnTo>
                  <a:lnTo>
                    <a:pt x="27" y="19"/>
                  </a:lnTo>
                  <a:lnTo>
                    <a:pt x="23" y="28"/>
                  </a:lnTo>
                  <a:lnTo>
                    <a:pt x="19" y="38"/>
                  </a:lnTo>
                  <a:lnTo>
                    <a:pt x="19" y="38"/>
                  </a:lnTo>
                  <a:lnTo>
                    <a:pt x="14" y="56"/>
                  </a:lnTo>
                  <a:lnTo>
                    <a:pt x="10" y="75"/>
                  </a:lnTo>
                  <a:lnTo>
                    <a:pt x="5" y="93"/>
                  </a:lnTo>
                  <a:lnTo>
                    <a:pt x="0" y="111"/>
                  </a:lnTo>
                  <a:lnTo>
                    <a:pt x="0" y="111"/>
                  </a:lnTo>
                  <a:lnTo>
                    <a:pt x="0" y="114"/>
                  </a:lnTo>
                  <a:lnTo>
                    <a:pt x="1" y="115"/>
                  </a:lnTo>
                  <a:lnTo>
                    <a:pt x="4" y="118"/>
                  </a:lnTo>
                  <a:lnTo>
                    <a:pt x="8" y="118"/>
                  </a:lnTo>
                  <a:lnTo>
                    <a:pt x="10" y="117"/>
                  </a:lnTo>
                  <a:lnTo>
                    <a:pt x="12" y="114"/>
                  </a:lnTo>
                  <a:lnTo>
                    <a:pt x="12" y="114"/>
                  </a:lnTo>
                  <a:lnTo>
                    <a:pt x="19" y="89"/>
                  </a:lnTo>
                  <a:lnTo>
                    <a:pt x="23" y="76"/>
                  </a:lnTo>
                  <a:lnTo>
                    <a:pt x="26" y="63"/>
                  </a:lnTo>
                  <a:lnTo>
                    <a:pt x="26" y="63"/>
                  </a:lnTo>
                  <a:lnTo>
                    <a:pt x="29" y="49"/>
                  </a:lnTo>
                  <a:lnTo>
                    <a:pt x="32" y="34"/>
                  </a:lnTo>
                  <a:lnTo>
                    <a:pt x="39" y="21"/>
                  </a:lnTo>
                  <a:lnTo>
                    <a:pt x="48" y="11"/>
                  </a:lnTo>
                  <a:lnTo>
                    <a:pt x="48" y="11"/>
                  </a:lnTo>
                  <a:lnTo>
                    <a:pt x="49" y="8"/>
                  </a:lnTo>
                  <a:lnTo>
                    <a:pt x="49" y="5"/>
                  </a:lnTo>
                  <a:lnTo>
                    <a:pt x="47" y="2"/>
                  </a:lnTo>
                  <a:lnTo>
                    <a:pt x="44" y="0"/>
                  </a:lnTo>
                  <a:lnTo>
                    <a:pt x="42" y="0"/>
                  </a:lnTo>
                  <a:lnTo>
                    <a:pt x="39" y="2"/>
                  </a:lnTo>
                  <a:lnTo>
                    <a:pt x="39"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6" name="Freeform 145">
              <a:extLst>
                <a:ext uri="{FF2B5EF4-FFF2-40B4-BE49-F238E27FC236}">
                  <a16:creationId xmlns:a16="http://schemas.microsoft.com/office/drawing/2014/main" id="{1733232F-B631-A63F-4608-21A4FC340B4A}"/>
                </a:ext>
              </a:extLst>
            </p:cNvPr>
            <p:cNvSpPr/>
            <p:nvPr/>
          </p:nvSpPr>
          <p:spPr bwMode="auto">
            <a:xfrm>
              <a:off x="5818188" y="3740150"/>
              <a:ext cx="19050" cy="41275"/>
            </a:xfrm>
            <a:custGeom>
              <a:avLst/>
              <a:gdLst/>
              <a:ahLst/>
              <a:cxnLst>
                <a:cxn ang="0">
                  <a:pos x="40" y="3"/>
                </a:cxn>
                <a:cxn ang="0">
                  <a:pos x="40" y="3"/>
                </a:cxn>
                <a:cxn ang="0">
                  <a:pos x="29" y="25"/>
                </a:cxn>
                <a:cxn ang="0">
                  <a:pos x="20" y="48"/>
                </a:cxn>
                <a:cxn ang="0">
                  <a:pos x="11" y="72"/>
                </a:cxn>
                <a:cxn ang="0">
                  <a:pos x="2" y="94"/>
                </a:cxn>
                <a:cxn ang="0">
                  <a:pos x="2" y="94"/>
                </a:cxn>
                <a:cxn ang="0">
                  <a:pos x="0" y="97"/>
                </a:cxn>
                <a:cxn ang="0">
                  <a:pos x="2" y="98"/>
                </a:cxn>
                <a:cxn ang="0">
                  <a:pos x="4" y="102"/>
                </a:cxn>
                <a:cxn ang="0">
                  <a:pos x="6" y="102"/>
                </a:cxn>
                <a:cxn ang="0">
                  <a:pos x="8" y="102"/>
                </a:cxn>
                <a:cxn ang="0">
                  <a:pos x="10" y="102"/>
                </a:cxn>
                <a:cxn ang="0">
                  <a:pos x="11" y="99"/>
                </a:cxn>
                <a:cxn ang="0">
                  <a:pos x="11" y="99"/>
                </a:cxn>
                <a:cxn ang="0">
                  <a:pos x="21" y="77"/>
                </a:cxn>
                <a:cxn ang="0">
                  <a:pos x="30" y="54"/>
                </a:cxn>
                <a:cxn ang="0">
                  <a:pos x="40" y="31"/>
                </a:cxn>
                <a:cxn ang="0">
                  <a:pos x="49" y="8"/>
                </a:cxn>
                <a:cxn ang="0">
                  <a:pos x="49" y="8"/>
                </a:cxn>
                <a:cxn ang="0">
                  <a:pos x="50" y="7"/>
                </a:cxn>
                <a:cxn ang="0">
                  <a:pos x="50" y="4"/>
                </a:cxn>
                <a:cxn ang="0">
                  <a:pos x="46" y="0"/>
                </a:cxn>
                <a:cxn ang="0">
                  <a:pos x="45" y="0"/>
                </a:cxn>
                <a:cxn ang="0">
                  <a:pos x="42" y="0"/>
                </a:cxn>
                <a:cxn ang="0">
                  <a:pos x="41" y="1"/>
                </a:cxn>
                <a:cxn ang="0">
                  <a:pos x="40" y="3"/>
                </a:cxn>
                <a:cxn ang="0">
                  <a:pos x="40" y="3"/>
                </a:cxn>
              </a:cxnLst>
              <a:rect l="0" t="0" r="r" b="b"/>
              <a:pathLst>
                <a:path w="50" h="102">
                  <a:moveTo>
                    <a:pt x="40" y="3"/>
                  </a:moveTo>
                  <a:lnTo>
                    <a:pt x="40" y="3"/>
                  </a:lnTo>
                  <a:lnTo>
                    <a:pt x="29" y="25"/>
                  </a:lnTo>
                  <a:lnTo>
                    <a:pt x="20" y="48"/>
                  </a:lnTo>
                  <a:lnTo>
                    <a:pt x="11" y="72"/>
                  </a:lnTo>
                  <a:lnTo>
                    <a:pt x="2" y="94"/>
                  </a:lnTo>
                  <a:lnTo>
                    <a:pt x="2" y="94"/>
                  </a:lnTo>
                  <a:lnTo>
                    <a:pt x="0" y="97"/>
                  </a:lnTo>
                  <a:lnTo>
                    <a:pt x="2" y="98"/>
                  </a:lnTo>
                  <a:lnTo>
                    <a:pt x="4" y="102"/>
                  </a:lnTo>
                  <a:lnTo>
                    <a:pt x="6" y="102"/>
                  </a:lnTo>
                  <a:lnTo>
                    <a:pt x="8" y="102"/>
                  </a:lnTo>
                  <a:lnTo>
                    <a:pt x="10" y="102"/>
                  </a:lnTo>
                  <a:lnTo>
                    <a:pt x="11" y="99"/>
                  </a:lnTo>
                  <a:lnTo>
                    <a:pt x="11" y="99"/>
                  </a:lnTo>
                  <a:lnTo>
                    <a:pt x="21" y="77"/>
                  </a:lnTo>
                  <a:lnTo>
                    <a:pt x="30" y="54"/>
                  </a:lnTo>
                  <a:lnTo>
                    <a:pt x="40" y="31"/>
                  </a:lnTo>
                  <a:lnTo>
                    <a:pt x="49" y="8"/>
                  </a:lnTo>
                  <a:lnTo>
                    <a:pt x="49" y="8"/>
                  </a:lnTo>
                  <a:lnTo>
                    <a:pt x="50" y="7"/>
                  </a:lnTo>
                  <a:lnTo>
                    <a:pt x="50" y="4"/>
                  </a:lnTo>
                  <a:lnTo>
                    <a:pt x="46" y="0"/>
                  </a:lnTo>
                  <a:lnTo>
                    <a:pt x="45" y="0"/>
                  </a:lnTo>
                  <a:lnTo>
                    <a:pt x="42" y="0"/>
                  </a:lnTo>
                  <a:lnTo>
                    <a:pt x="41" y="1"/>
                  </a:lnTo>
                  <a:lnTo>
                    <a:pt x="40" y="3"/>
                  </a:lnTo>
                  <a:lnTo>
                    <a:pt x="40"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9" name="Freeform 146">
              <a:extLst>
                <a:ext uri="{FF2B5EF4-FFF2-40B4-BE49-F238E27FC236}">
                  <a16:creationId xmlns:a16="http://schemas.microsoft.com/office/drawing/2014/main" id="{AEA6556D-6BF3-9F42-BA61-3775E80593B2}"/>
                </a:ext>
              </a:extLst>
            </p:cNvPr>
            <p:cNvSpPr/>
            <p:nvPr/>
          </p:nvSpPr>
          <p:spPr bwMode="auto">
            <a:xfrm>
              <a:off x="5861051" y="3736975"/>
              <a:ext cx="15875" cy="44450"/>
            </a:xfrm>
            <a:custGeom>
              <a:avLst/>
              <a:gdLst/>
              <a:ahLst/>
              <a:cxnLst>
                <a:cxn ang="0">
                  <a:pos x="31" y="3"/>
                </a:cxn>
                <a:cxn ang="0">
                  <a:pos x="31" y="3"/>
                </a:cxn>
                <a:cxn ang="0">
                  <a:pos x="18" y="26"/>
                </a:cxn>
                <a:cxn ang="0">
                  <a:pos x="11" y="38"/>
                </a:cxn>
                <a:cxn ang="0">
                  <a:pos x="8" y="50"/>
                </a:cxn>
                <a:cxn ang="0">
                  <a:pos x="8" y="50"/>
                </a:cxn>
                <a:cxn ang="0">
                  <a:pos x="6" y="55"/>
                </a:cxn>
                <a:cxn ang="0">
                  <a:pos x="5" y="62"/>
                </a:cxn>
                <a:cxn ang="0">
                  <a:pos x="4" y="73"/>
                </a:cxn>
                <a:cxn ang="0">
                  <a:pos x="4" y="73"/>
                </a:cxn>
                <a:cxn ang="0">
                  <a:pos x="1" y="89"/>
                </a:cxn>
                <a:cxn ang="0">
                  <a:pos x="0" y="105"/>
                </a:cxn>
                <a:cxn ang="0">
                  <a:pos x="0" y="105"/>
                </a:cxn>
                <a:cxn ang="0">
                  <a:pos x="0" y="107"/>
                </a:cxn>
                <a:cxn ang="0">
                  <a:pos x="1" y="109"/>
                </a:cxn>
                <a:cxn ang="0">
                  <a:pos x="5" y="110"/>
                </a:cxn>
                <a:cxn ang="0">
                  <a:pos x="9" y="109"/>
                </a:cxn>
                <a:cxn ang="0">
                  <a:pos x="10" y="107"/>
                </a:cxn>
                <a:cxn ang="0">
                  <a:pos x="10" y="105"/>
                </a:cxn>
                <a:cxn ang="0">
                  <a:pos x="10" y="105"/>
                </a:cxn>
                <a:cxn ang="0">
                  <a:pos x="11" y="93"/>
                </a:cxn>
                <a:cxn ang="0">
                  <a:pos x="14" y="80"/>
                </a:cxn>
                <a:cxn ang="0">
                  <a:pos x="18" y="56"/>
                </a:cxn>
                <a:cxn ang="0">
                  <a:pos x="18" y="56"/>
                </a:cxn>
                <a:cxn ang="0">
                  <a:pos x="19" y="50"/>
                </a:cxn>
                <a:cxn ang="0">
                  <a:pos x="22" y="43"/>
                </a:cxn>
                <a:cxn ang="0">
                  <a:pos x="27" y="32"/>
                </a:cxn>
                <a:cxn ang="0">
                  <a:pos x="40" y="9"/>
                </a:cxn>
                <a:cxn ang="0">
                  <a:pos x="40" y="9"/>
                </a:cxn>
                <a:cxn ang="0">
                  <a:pos x="42" y="7"/>
                </a:cxn>
                <a:cxn ang="0">
                  <a:pos x="40" y="4"/>
                </a:cxn>
                <a:cxn ang="0">
                  <a:pos x="38" y="2"/>
                </a:cxn>
                <a:cxn ang="0">
                  <a:pos x="34" y="0"/>
                </a:cxn>
                <a:cxn ang="0">
                  <a:pos x="32" y="2"/>
                </a:cxn>
                <a:cxn ang="0">
                  <a:pos x="31" y="3"/>
                </a:cxn>
                <a:cxn ang="0">
                  <a:pos x="31" y="3"/>
                </a:cxn>
              </a:cxnLst>
              <a:rect l="0" t="0" r="r" b="b"/>
              <a:pathLst>
                <a:path w="42" h="110">
                  <a:moveTo>
                    <a:pt x="31" y="3"/>
                  </a:moveTo>
                  <a:lnTo>
                    <a:pt x="31" y="3"/>
                  </a:lnTo>
                  <a:lnTo>
                    <a:pt x="18" y="26"/>
                  </a:lnTo>
                  <a:lnTo>
                    <a:pt x="11" y="38"/>
                  </a:lnTo>
                  <a:lnTo>
                    <a:pt x="8" y="50"/>
                  </a:lnTo>
                  <a:lnTo>
                    <a:pt x="8" y="50"/>
                  </a:lnTo>
                  <a:lnTo>
                    <a:pt x="6" y="55"/>
                  </a:lnTo>
                  <a:lnTo>
                    <a:pt x="5" y="62"/>
                  </a:lnTo>
                  <a:lnTo>
                    <a:pt x="4" y="73"/>
                  </a:lnTo>
                  <a:lnTo>
                    <a:pt x="4" y="73"/>
                  </a:lnTo>
                  <a:lnTo>
                    <a:pt x="1" y="89"/>
                  </a:lnTo>
                  <a:lnTo>
                    <a:pt x="0" y="105"/>
                  </a:lnTo>
                  <a:lnTo>
                    <a:pt x="0" y="105"/>
                  </a:lnTo>
                  <a:lnTo>
                    <a:pt x="0" y="107"/>
                  </a:lnTo>
                  <a:lnTo>
                    <a:pt x="1" y="109"/>
                  </a:lnTo>
                  <a:lnTo>
                    <a:pt x="5" y="110"/>
                  </a:lnTo>
                  <a:lnTo>
                    <a:pt x="9" y="109"/>
                  </a:lnTo>
                  <a:lnTo>
                    <a:pt x="10" y="107"/>
                  </a:lnTo>
                  <a:lnTo>
                    <a:pt x="10" y="105"/>
                  </a:lnTo>
                  <a:lnTo>
                    <a:pt x="10" y="105"/>
                  </a:lnTo>
                  <a:lnTo>
                    <a:pt x="11" y="93"/>
                  </a:lnTo>
                  <a:lnTo>
                    <a:pt x="14" y="80"/>
                  </a:lnTo>
                  <a:lnTo>
                    <a:pt x="18" y="56"/>
                  </a:lnTo>
                  <a:lnTo>
                    <a:pt x="18" y="56"/>
                  </a:lnTo>
                  <a:lnTo>
                    <a:pt x="19" y="50"/>
                  </a:lnTo>
                  <a:lnTo>
                    <a:pt x="22" y="43"/>
                  </a:lnTo>
                  <a:lnTo>
                    <a:pt x="27" y="32"/>
                  </a:lnTo>
                  <a:lnTo>
                    <a:pt x="40" y="9"/>
                  </a:lnTo>
                  <a:lnTo>
                    <a:pt x="40" y="9"/>
                  </a:lnTo>
                  <a:lnTo>
                    <a:pt x="42" y="7"/>
                  </a:lnTo>
                  <a:lnTo>
                    <a:pt x="40" y="4"/>
                  </a:lnTo>
                  <a:lnTo>
                    <a:pt x="38" y="2"/>
                  </a:lnTo>
                  <a:lnTo>
                    <a:pt x="34" y="0"/>
                  </a:lnTo>
                  <a:lnTo>
                    <a:pt x="32" y="2"/>
                  </a:lnTo>
                  <a:lnTo>
                    <a:pt x="31" y="3"/>
                  </a:lnTo>
                  <a:lnTo>
                    <a:pt x="31"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1" name="Freeform 147">
              <a:extLst>
                <a:ext uri="{FF2B5EF4-FFF2-40B4-BE49-F238E27FC236}">
                  <a16:creationId xmlns:a16="http://schemas.microsoft.com/office/drawing/2014/main" id="{CF90937F-ADC3-BF23-5318-1F05FA624E90}"/>
                </a:ext>
              </a:extLst>
            </p:cNvPr>
            <p:cNvSpPr/>
            <p:nvPr/>
          </p:nvSpPr>
          <p:spPr bwMode="auto">
            <a:xfrm>
              <a:off x="5534026" y="3167063"/>
              <a:ext cx="25400" cy="47625"/>
            </a:xfrm>
            <a:custGeom>
              <a:avLst/>
              <a:gdLst/>
              <a:ahLst/>
              <a:cxnLst>
                <a:cxn ang="0">
                  <a:pos x="56" y="1"/>
                </a:cxn>
                <a:cxn ang="0">
                  <a:pos x="56" y="1"/>
                </a:cxn>
                <a:cxn ang="0">
                  <a:pos x="50" y="5"/>
                </a:cxn>
                <a:cxn ang="0">
                  <a:pos x="43" y="9"/>
                </a:cxn>
                <a:cxn ang="0">
                  <a:pos x="37" y="14"/>
                </a:cxn>
                <a:cxn ang="0">
                  <a:pos x="31" y="19"/>
                </a:cxn>
                <a:cxn ang="0">
                  <a:pos x="22" y="32"/>
                </a:cxn>
                <a:cxn ang="0">
                  <a:pos x="14" y="48"/>
                </a:cxn>
                <a:cxn ang="0">
                  <a:pos x="9" y="64"/>
                </a:cxn>
                <a:cxn ang="0">
                  <a:pos x="4" y="79"/>
                </a:cxn>
                <a:cxn ang="0">
                  <a:pos x="1" y="96"/>
                </a:cxn>
                <a:cxn ang="0">
                  <a:pos x="0" y="111"/>
                </a:cxn>
                <a:cxn ang="0">
                  <a:pos x="0" y="111"/>
                </a:cxn>
                <a:cxn ang="0">
                  <a:pos x="0" y="112"/>
                </a:cxn>
                <a:cxn ang="0">
                  <a:pos x="0" y="117"/>
                </a:cxn>
                <a:cxn ang="0">
                  <a:pos x="0" y="117"/>
                </a:cxn>
                <a:cxn ang="0">
                  <a:pos x="1" y="120"/>
                </a:cxn>
                <a:cxn ang="0">
                  <a:pos x="1" y="121"/>
                </a:cxn>
                <a:cxn ang="0">
                  <a:pos x="6" y="123"/>
                </a:cxn>
                <a:cxn ang="0">
                  <a:pos x="10" y="121"/>
                </a:cxn>
                <a:cxn ang="0">
                  <a:pos x="10" y="120"/>
                </a:cxn>
                <a:cxn ang="0">
                  <a:pos x="12" y="117"/>
                </a:cxn>
                <a:cxn ang="0">
                  <a:pos x="12" y="117"/>
                </a:cxn>
                <a:cxn ang="0">
                  <a:pos x="12" y="103"/>
                </a:cxn>
                <a:cxn ang="0">
                  <a:pos x="14" y="87"/>
                </a:cxn>
                <a:cxn ang="0">
                  <a:pos x="18" y="72"/>
                </a:cxn>
                <a:cxn ang="0">
                  <a:pos x="23" y="56"/>
                </a:cxn>
                <a:cxn ang="0">
                  <a:pos x="30" y="42"/>
                </a:cxn>
                <a:cxn ang="0">
                  <a:pos x="39" y="28"/>
                </a:cxn>
                <a:cxn ang="0">
                  <a:pos x="44" y="23"/>
                </a:cxn>
                <a:cxn ang="0">
                  <a:pos x="50" y="18"/>
                </a:cxn>
                <a:cxn ang="0">
                  <a:pos x="55" y="14"/>
                </a:cxn>
                <a:cxn ang="0">
                  <a:pos x="61" y="10"/>
                </a:cxn>
                <a:cxn ang="0">
                  <a:pos x="61" y="10"/>
                </a:cxn>
                <a:cxn ang="0">
                  <a:pos x="64" y="9"/>
                </a:cxn>
                <a:cxn ang="0">
                  <a:pos x="65" y="8"/>
                </a:cxn>
                <a:cxn ang="0">
                  <a:pos x="65" y="5"/>
                </a:cxn>
                <a:cxn ang="0">
                  <a:pos x="64" y="4"/>
                </a:cxn>
                <a:cxn ang="0">
                  <a:pos x="61" y="1"/>
                </a:cxn>
                <a:cxn ang="0">
                  <a:pos x="59" y="0"/>
                </a:cxn>
                <a:cxn ang="0">
                  <a:pos x="56" y="1"/>
                </a:cxn>
                <a:cxn ang="0">
                  <a:pos x="56" y="1"/>
                </a:cxn>
              </a:cxnLst>
              <a:rect l="0" t="0" r="r" b="b"/>
              <a:pathLst>
                <a:path w="65" h="123">
                  <a:moveTo>
                    <a:pt x="56" y="1"/>
                  </a:moveTo>
                  <a:lnTo>
                    <a:pt x="56" y="1"/>
                  </a:lnTo>
                  <a:lnTo>
                    <a:pt x="50" y="5"/>
                  </a:lnTo>
                  <a:lnTo>
                    <a:pt x="43" y="9"/>
                  </a:lnTo>
                  <a:lnTo>
                    <a:pt x="37" y="14"/>
                  </a:lnTo>
                  <a:lnTo>
                    <a:pt x="31" y="19"/>
                  </a:lnTo>
                  <a:lnTo>
                    <a:pt x="22" y="32"/>
                  </a:lnTo>
                  <a:lnTo>
                    <a:pt x="14" y="48"/>
                  </a:lnTo>
                  <a:lnTo>
                    <a:pt x="9" y="64"/>
                  </a:lnTo>
                  <a:lnTo>
                    <a:pt x="4" y="79"/>
                  </a:lnTo>
                  <a:lnTo>
                    <a:pt x="1" y="96"/>
                  </a:lnTo>
                  <a:lnTo>
                    <a:pt x="0" y="111"/>
                  </a:lnTo>
                  <a:lnTo>
                    <a:pt x="0" y="111"/>
                  </a:lnTo>
                  <a:lnTo>
                    <a:pt x="0" y="112"/>
                  </a:lnTo>
                  <a:lnTo>
                    <a:pt x="0" y="117"/>
                  </a:lnTo>
                  <a:lnTo>
                    <a:pt x="0" y="117"/>
                  </a:lnTo>
                  <a:lnTo>
                    <a:pt x="1" y="120"/>
                  </a:lnTo>
                  <a:lnTo>
                    <a:pt x="1" y="121"/>
                  </a:lnTo>
                  <a:lnTo>
                    <a:pt x="6" y="123"/>
                  </a:lnTo>
                  <a:lnTo>
                    <a:pt x="10" y="121"/>
                  </a:lnTo>
                  <a:lnTo>
                    <a:pt x="10" y="120"/>
                  </a:lnTo>
                  <a:lnTo>
                    <a:pt x="12" y="117"/>
                  </a:lnTo>
                  <a:lnTo>
                    <a:pt x="12" y="117"/>
                  </a:lnTo>
                  <a:lnTo>
                    <a:pt x="12" y="103"/>
                  </a:lnTo>
                  <a:lnTo>
                    <a:pt x="14" y="87"/>
                  </a:lnTo>
                  <a:lnTo>
                    <a:pt x="18" y="72"/>
                  </a:lnTo>
                  <a:lnTo>
                    <a:pt x="23" y="56"/>
                  </a:lnTo>
                  <a:lnTo>
                    <a:pt x="30" y="42"/>
                  </a:lnTo>
                  <a:lnTo>
                    <a:pt x="39" y="28"/>
                  </a:lnTo>
                  <a:lnTo>
                    <a:pt x="44" y="23"/>
                  </a:lnTo>
                  <a:lnTo>
                    <a:pt x="50" y="18"/>
                  </a:lnTo>
                  <a:lnTo>
                    <a:pt x="55" y="14"/>
                  </a:lnTo>
                  <a:lnTo>
                    <a:pt x="61" y="10"/>
                  </a:lnTo>
                  <a:lnTo>
                    <a:pt x="61" y="10"/>
                  </a:lnTo>
                  <a:lnTo>
                    <a:pt x="64" y="9"/>
                  </a:lnTo>
                  <a:lnTo>
                    <a:pt x="65" y="8"/>
                  </a:lnTo>
                  <a:lnTo>
                    <a:pt x="65" y="5"/>
                  </a:lnTo>
                  <a:lnTo>
                    <a:pt x="64" y="4"/>
                  </a:lnTo>
                  <a:lnTo>
                    <a:pt x="61" y="1"/>
                  </a:lnTo>
                  <a:lnTo>
                    <a:pt x="59" y="0"/>
                  </a:lnTo>
                  <a:lnTo>
                    <a:pt x="56" y="1"/>
                  </a:lnTo>
                  <a:lnTo>
                    <a:pt x="56"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2" name="Freeform 148">
              <a:extLst>
                <a:ext uri="{FF2B5EF4-FFF2-40B4-BE49-F238E27FC236}">
                  <a16:creationId xmlns:a16="http://schemas.microsoft.com/office/drawing/2014/main" id="{F89F1E54-2734-32AA-E192-87087CF59F4C}"/>
                </a:ext>
              </a:extLst>
            </p:cNvPr>
            <p:cNvSpPr/>
            <p:nvPr/>
          </p:nvSpPr>
          <p:spPr bwMode="auto">
            <a:xfrm>
              <a:off x="5581651" y="3146425"/>
              <a:ext cx="26988" cy="46038"/>
            </a:xfrm>
            <a:custGeom>
              <a:avLst/>
              <a:gdLst/>
              <a:ahLst/>
              <a:cxnLst>
                <a:cxn ang="0">
                  <a:pos x="53" y="6"/>
                </a:cxn>
                <a:cxn ang="0">
                  <a:pos x="53" y="6"/>
                </a:cxn>
                <a:cxn ang="0">
                  <a:pos x="52" y="12"/>
                </a:cxn>
                <a:cxn ang="0">
                  <a:pos x="49" y="19"/>
                </a:cxn>
                <a:cxn ang="0">
                  <a:pos x="41" y="30"/>
                </a:cxn>
                <a:cxn ang="0">
                  <a:pos x="32" y="41"/>
                </a:cxn>
                <a:cxn ang="0">
                  <a:pos x="28" y="47"/>
                </a:cxn>
                <a:cxn ang="0">
                  <a:pos x="26" y="53"/>
                </a:cxn>
                <a:cxn ang="0">
                  <a:pos x="26" y="53"/>
                </a:cxn>
                <a:cxn ang="0">
                  <a:pos x="19" y="67"/>
                </a:cxn>
                <a:cxn ang="0">
                  <a:pos x="11" y="81"/>
                </a:cxn>
                <a:cxn ang="0">
                  <a:pos x="5" y="96"/>
                </a:cxn>
                <a:cxn ang="0">
                  <a:pos x="2" y="102"/>
                </a:cxn>
                <a:cxn ang="0">
                  <a:pos x="0" y="110"/>
                </a:cxn>
                <a:cxn ang="0">
                  <a:pos x="0" y="110"/>
                </a:cxn>
                <a:cxn ang="0">
                  <a:pos x="0" y="113"/>
                </a:cxn>
                <a:cxn ang="0">
                  <a:pos x="1" y="115"/>
                </a:cxn>
                <a:cxn ang="0">
                  <a:pos x="5" y="117"/>
                </a:cxn>
                <a:cxn ang="0">
                  <a:pos x="9" y="117"/>
                </a:cxn>
                <a:cxn ang="0">
                  <a:pos x="10" y="115"/>
                </a:cxn>
                <a:cxn ang="0">
                  <a:pos x="11" y="113"/>
                </a:cxn>
                <a:cxn ang="0">
                  <a:pos x="11" y="113"/>
                </a:cxn>
                <a:cxn ang="0">
                  <a:pos x="13" y="106"/>
                </a:cxn>
                <a:cxn ang="0">
                  <a:pos x="17" y="98"/>
                </a:cxn>
                <a:cxn ang="0">
                  <a:pos x="23" y="84"/>
                </a:cxn>
                <a:cxn ang="0">
                  <a:pos x="31" y="71"/>
                </a:cxn>
                <a:cxn ang="0">
                  <a:pos x="37" y="57"/>
                </a:cxn>
                <a:cxn ang="0">
                  <a:pos x="37" y="57"/>
                </a:cxn>
                <a:cxn ang="0">
                  <a:pos x="40" y="50"/>
                </a:cxn>
                <a:cxn ang="0">
                  <a:pos x="44" y="44"/>
                </a:cxn>
                <a:cxn ang="0">
                  <a:pos x="52" y="32"/>
                </a:cxn>
                <a:cxn ang="0">
                  <a:pos x="60" y="20"/>
                </a:cxn>
                <a:cxn ang="0">
                  <a:pos x="62" y="13"/>
                </a:cxn>
                <a:cxn ang="0">
                  <a:pos x="65" y="6"/>
                </a:cxn>
                <a:cxn ang="0">
                  <a:pos x="65" y="6"/>
                </a:cxn>
                <a:cxn ang="0">
                  <a:pos x="65" y="3"/>
                </a:cxn>
                <a:cxn ang="0">
                  <a:pos x="64" y="2"/>
                </a:cxn>
                <a:cxn ang="0">
                  <a:pos x="61" y="0"/>
                </a:cxn>
                <a:cxn ang="0">
                  <a:pos x="60" y="0"/>
                </a:cxn>
                <a:cxn ang="0">
                  <a:pos x="56" y="2"/>
                </a:cxn>
                <a:cxn ang="0">
                  <a:pos x="54" y="3"/>
                </a:cxn>
                <a:cxn ang="0">
                  <a:pos x="53" y="6"/>
                </a:cxn>
                <a:cxn ang="0">
                  <a:pos x="53" y="6"/>
                </a:cxn>
              </a:cxnLst>
              <a:rect l="0" t="0" r="r" b="b"/>
              <a:pathLst>
                <a:path w="65" h="117">
                  <a:moveTo>
                    <a:pt x="53" y="6"/>
                  </a:moveTo>
                  <a:lnTo>
                    <a:pt x="53" y="6"/>
                  </a:lnTo>
                  <a:lnTo>
                    <a:pt x="52" y="12"/>
                  </a:lnTo>
                  <a:lnTo>
                    <a:pt x="49" y="19"/>
                  </a:lnTo>
                  <a:lnTo>
                    <a:pt x="41" y="30"/>
                  </a:lnTo>
                  <a:lnTo>
                    <a:pt x="32" y="41"/>
                  </a:lnTo>
                  <a:lnTo>
                    <a:pt x="28" y="47"/>
                  </a:lnTo>
                  <a:lnTo>
                    <a:pt x="26" y="53"/>
                  </a:lnTo>
                  <a:lnTo>
                    <a:pt x="26" y="53"/>
                  </a:lnTo>
                  <a:lnTo>
                    <a:pt x="19" y="67"/>
                  </a:lnTo>
                  <a:lnTo>
                    <a:pt x="11" y="81"/>
                  </a:lnTo>
                  <a:lnTo>
                    <a:pt x="5" y="96"/>
                  </a:lnTo>
                  <a:lnTo>
                    <a:pt x="2" y="102"/>
                  </a:lnTo>
                  <a:lnTo>
                    <a:pt x="0" y="110"/>
                  </a:lnTo>
                  <a:lnTo>
                    <a:pt x="0" y="110"/>
                  </a:lnTo>
                  <a:lnTo>
                    <a:pt x="0" y="113"/>
                  </a:lnTo>
                  <a:lnTo>
                    <a:pt x="1" y="115"/>
                  </a:lnTo>
                  <a:lnTo>
                    <a:pt x="5" y="117"/>
                  </a:lnTo>
                  <a:lnTo>
                    <a:pt x="9" y="117"/>
                  </a:lnTo>
                  <a:lnTo>
                    <a:pt x="10" y="115"/>
                  </a:lnTo>
                  <a:lnTo>
                    <a:pt x="11" y="113"/>
                  </a:lnTo>
                  <a:lnTo>
                    <a:pt x="11" y="113"/>
                  </a:lnTo>
                  <a:lnTo>
                    <a:pt x="13" y="106"/>
                  </a:lnTo>
                  <a:lnTo>
                    <a:pt x="17" y="98"/>
                  </a:lnTo>
                  <a:lnTo>
                    <a:pt x="23" y="84"/>
                  </a:lnTo>
                  <a:lnTo>
                    <a:pt x="31" y="71"/>
                  </a:lnTo>
                  <a:lnTo>
                    <a:pt x="37" y="57"/>
                  </a:lnTo>
                  <a:lnTo>
                    <a:pt x="37" y="57"/>
                  </a:lnTo>
                  <a:lnTo>
                    <a:pt x="40" y="50"/>
                  </a:lnTo>
                  <a:lnTo>
                    <a:pt x="44" y="44"/>
                  </a:lnTo>
                  <a:lnTo>
                    <a:pt x="52" y="32"/>
                  </a:lnTo>
                  <a:lnTo>
                    <a:pt x="60" y="20"/>
                  </a:lnTo>
                  <a:lnTo>
                    <a:pt x="62" y="13"/>
                  </a:lnTo>
                  <a:lnTo>
                    <a:pt x="65" y="6"/>
                  </a:lnTo>
                  <a:lnTo>
                    <a:pt x="65" y="6"/>
                  </a:lnTo>
                  <a:lnTo>
                    <a:pt x="65" y="3"/>
                  </a:lnTo>
                  <a:lnTo>
                    <a:pt x="64" y="2"/>
                  </a:lnTo>
                  <a:lnTo>
                    <a:pt x="61" y="0"/>
                  </a:lnTo>
                  <a:lnTo>
                    <a:pt x="60" y="0"/>
                  </a:lnTo>
                  <a:lnTo>
                    <a:pt x="56" y="2"/>
                  </a:lnTo>
                  <a:lnTo>
                    <a:pt x="54" y="3"/>
                  </a:lnTo>
                  <a:lnTo>
                    <a:pt x="53" y="6"/>
                  </a:lnTo>
                  <a:lnTo>
                    <a:pt x="53"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3" name="Freeform 149">
              <a:extLst>
                <a:ext uri="{FF2B5EF4-FFF2-40B4-BE49-F238E27FC236}">
                  <a16:creationId xmlns:a16="http://schemas.microsoft.com/office/drawing/2014/main" id="{9BB2F802-3AAE-30DF-FEFA-F20DED431D2B}"/>
                </a:ext>
              </a:extLst>
            </p:cNvPr>
            <p:cNvSpPr/>
            <p:nvPr/>
          </p:nvSpPr>
          <p:spPr bwMode="auto">
            <a:xfrm>
              <a:off x="5630863" y="3140075"/>
              <a:ext cx="19050" cy="36513"/>
            </a:xfrm>
            <a:custGeom>
              <a:avLst/>
              <a:gdLst/>
              <a:ahLst/>
              <a:cxnLst>
                <a:cxn ang="0">
                  <a:pos x="42" y="0"/>
                </a:cxn>
                <a:cxn ang="0">
                  <a:pos x="42" y="0"/>
                </a:cxn>
                <a:cxn ang="0">
                  <a:pos x="30" y="8"/>
                </a:cxn>
                <a:cxn ang="0">
                  <a:pos x="21" y="17"/>
                </a:cxn>
                <a:cxn ang="0">
                  <a:pos x="15" y="27"/>
                </a:cxn>
                <a:cxn ang="0">
                  <a:pos x="9" y="39"/>
                </a:cxn>
                <a:cxn ang="0">
                  <a:pos x="5" y="51"/>
                </a:cxn>
                <a:cxn ang="0">
                  <a:pos x="3" y="62"/>
                </a:cxn>
                <a:cxn ang="0">
                  <a:pos x="2" y="76"/>
                </a:cxn>
                <a:cxn ang="0">
                  <a:pos x="0" y="89"/>
                </a:cxn>
                <a:cxn ang="0">
                  <a:pos x="0" y="89"/>
                </a:cxn>
                <a:cxn ang="0">
                  <a:pos x="2" y="91"/>
                </a:cxn>
                <a:cxn ang="0">
                  <a:pos x="3" y="93"/>
                </a:cxn>
                <a:cxn ang="0">
                  <a:pos x="7" y="94"/>
                </a:cxn>
                <a:cxn ang="0">
                  <a:pos x="11" y="93"/>
                </a:cxn>
                <a:cxn ang="0">
                  <a:pos x="12" y="91"/>
                </a:cxn>
                <a:cxn ang="0">
                  <a:pos x="12" y="89"/>
                </a:cxn>
                <a:cxn ang="0">
                  <a:pos x="12" y="89"/>
                </a:cxn>
                <a:cxn ang="0">
                  <a:pos x="12" y="77"/>
                </a:cxn>
                <a:cxn ang="0">
                  <a:pos x="13" y="66"/>
                </a:cxn>
                <a:cxn ang="0">
                  <a:pos x="16" y="55"/>
                </a:cxn>
                <a:cxn ang="0">
                  <a:pos x="20" y="44"/>
                </a:cxn>
                <a:cxn ang="0">
                  <a:pos x="24" y="34"/>
                </a:cxn>
                <a:cxn ang="0">
                  <a:pos x="30" y="25"/>
                </a:cxn>
                <a:cxn ang="0">
                  <a:pos x="38" y="17"/>
                </a:cxn>
                <a:cxn ang="0">
                  <a:pos x="47" y="10"/>
                </a:cxn>
                <a:cxn ang="0">
                  <a:pos x="47" y="10"/>
                </a:cxn>
                <a:cxn ang="0">
                  <a:pos x="49" y="9"/>
                </a:cxn>
                <a:cxn ang="0">
                  <a:pos x="50" y="6"/>
                </a:cxn>
                <a:cxn ang="0">
                  <a:pos x="50" y="2"/>
                </a:cxn>
                <a:cxn ang="0">
                  <a:pos x="46" y="0"/>
                </a:cxn>
                <a:cxn ang="0">
                  <a:pos x="43" y="0"/>
                </a:cxn>
                <a:cxn ang="0">
                  <a:pos x="42" y="0"/>
                </a:cxn>
                <a:cxn ang="0">
                  <a:pos x="42" y="0"/>
                </a:cxn>
              </a:cxnLst>
              <a:rect l="0" t="0" r="r" b="b"/>
              <a:pathLst>
                <a:path w="50" h="94">
                  <a:moveTo>
                    <a:pt x="42" y="0"/>
                  </a:moveTo>
                  <a:lnTo>
                    <a:pt x="42" y="0"/>
                  </a:lnTo>
                  <a:lnTo>
                    <a:pt x="30" y="8"/>
                  </a:lnTo>
                  <a:lnTo>
                    <a:pt x="21" y="17"/>
                  </a:lnTo>
                  <a:lnTo>
                    <a:pt x="15" y="27"/>
                  </a:lnTo>
                  <a:lnTo>
                    <a:pt x="9" y="39"/>
                  </a:lnTo>
                  <a:lnTo>
                    <a:pt x="5" y="51"/>
                  </a:lnTo>
                  <a:lnTo>
                    <a:pt x="3" y="62"/>
                  </a:lnTo>
                  <a:lnTo>
                    <a:pt x="2" y="76"/>
                  </a:lnTo>
                  <a:lnTo>
                    <a:pt x="0" y="89"/>
                  </a:lnTo>
                  <a:lnTo>
                    <a:pt x="0" y="89"/>
                  </a:lnTo>
                  <a:lnTo>
                    <a:pt x="2" y="91"/>
                  </a:lnTo>
                  <a:lnTo>
                    <a:pt x="3" y="93"/>
                  </a:lnTo>
                  <a:lnTo>
                    <a:pt x="7" y="94"/>
                  </a:lnTo>
                  <a:lnTo>
                    <a:pt x="11" y="93"/>
                  </a:lnTo>
                  <a:lnTo>
                    <a:pt x="12" y="91"/>
                  </a:lnTo>
                  <a:lnTo>
                    <a:pt x="12" y="89"/>
                  </a:lnTo>
                  <a:lnTo>
                    <a:pt x="12" y="89"/>
                  </a:lnTo>
                  <a:lnTo>
                    <a:pt x="12" y="77"/>
                  </a:lnTo>
                  <a:lnTo>
                    <a:pt x="13" y="66"/>
                  </a:lnTo>
                  <a:lnTo>
                    <a:pt x="16" y="55"/>
                  </a:lnTo>
                  <a:lnTo>
                    <a:pt x="20" y="44"/>
                  </a:lnTo>
                  <a:lnTo>
                    <a:pt x="24" y="34"/>
                  </a:lnTo>
                  <a:lnTo>
                    <a:pt x="30" y="25"/>
                  </a:lnTo>
                  <a:lnTo>
                    <a:pt x="38" y="17"/>
                  </a:lnTo>
                  <a:lnTo>
                    <a:pt x="47" y="10"/>
                  </a:lnTo>
                  <a:lnTo>
                    <a:pt x="47" y="10"/>
                  </a:lnTo>
                  <a:lnTo>
                    <a:pt x="49" y="9"/>
                  </a:lnTo>
                  <a:lnTo>
                    <a:pt x="50" y="6"/>
                  </a:lnTo>
                  <a:lnTo>
                    <a:pt x="50" y="2"/>
                  </a:lnTo>
                  <a:lnTo>
                    <a:pt x="46" y="0"/>
                  </a:lnTo>
                  <a:lnTo>
                    <a:pt x="43" y="0"/>
                  </a:lnTo>
                  <a:lnTo>
                    <a:pt x="42" y="0"/>
                  </a:lnTo>
                  <a:lnTo>
                    <a:pt x="4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4" name="Freeform 150">
              <a:extLst>
                <a:ext uri="{FF2B5EF4-FFF2-40B4-BE49-F238E27FC236}">
                  <a16:creationId xmlns:a16="http://schemas.microsoft.com/office/drawing/2014/main" id="{CD765D26-D00A-57FA-88AA-9EE467AC64AD}"/>
                </a:ext>
              </a:extLst>
            </p:cNvPr>
            <p:cNvSpPr/>
            <p:nvPr/>
          </p:nvSpPr>
          <p:spPr bwMode="auto">
            <a:xfrm>
              <a:off x="5667376" y="3146425"/>
              <a:ext cx="12700" cy="36513"/>
            </a:xfrm>
            <a:custGeom>
              <a:avLst/>
              <a:gdLst/>
              <a:ahLst/>
              <a:cxnLst>
                <a:cxn ang="0">
                  <a:pos x="23" y="6"/>
                </a:cxn>
                <a:cxn ang="0">
                  <a:pos x="23" y="6"/>
                </a:cxn>
                <a:cxn ang="0">
                  <a:pos x="22" y="16"/>
                </a:cxn>
                <a:cxn ang="0">
                  <a:pos x="19" y="27"/>
                </a:cxn>
                <a:cxn ang="0">
                  <a:pos x="12" y="47"/>
                </a:cxn>
                <a:cxn ang="0">
                  <a:pos x="4" y="67"/>
                </a:cxn>
                <a:cxn ang="0">
                  <a:pos x="1" y="78"/>
                </a:cxn>
                <a:cxn ang="0">
                  <a:pos x="0" y="89"/>
                </a:cxn>
                <a:cxn ang="0">
                  <a:pos x="0" y="89"/>
                </a:cxn>
                <a:cxn ang="0">
                  <a:pos x="0" y="92"/>
                </a:cxn>
                <a:cxn ang="0">
                  <a:pos x="1" y="93"/>
                </a:cxn>
                <a:cxn ang="0">
                  <a:pos x="5" y="95"/>
                </a:cxn>
                <a:cxn ang="0">
                  <a:pos x="9" y="93"/>
                </a:cxn>
                <a:cxn ang="0">
                  <a:pos x="10" y="92"/>
                </a:cxn>
                <a:cxn ang="0">
                  <a:pos x="12" y="89"/>
                </a:cxn>
                <a:cxn ang="0">
                  <a:pos x="12" y="89"/>
                </a:cxn>
                <a:cxn ang="0">
                  <a:pos x="13" y="78"/>
                </a:cxn>
                <a:cxn ang="0">
                  <a:pos x="15" y="67"/>
                </a:cxn>
                <a:cxn ang="0">
                  <a:pos x="23" y="47"/>
                </a:cxn>
                <a:cxn ang="0">
                  <a:pos x="30" y="27"/>
                </a:cxn>
                <a:cxn ang="0">
                  <a:pos x="32" y="16"/>
                </a:cxn>
                <a:cxn ang="0">
                  <a:pos x="34" y="6"/>
                </a:cxn>
                <a:cxn ang="0">
                  <a:pos x="34" y="6"/>
                </a:cxn>
                <a:cxn ang="0">
                  <a:pos x="34" y="3"/>
                </a:cxn>
                <a:cxn ang="0">
                  <a:pos x="32" y="2"/>
                </a:cxn>
                <a:cxn ang="0">
                  <a:pos x="29" y="0"/>
                </a:cxn>
                <a:cxn ang="0">
                  <a:pos x="25" y="2"/>
                </a:cxn>
                <a:cxn ang="0">
                  <a:pos x="23" y="3"/>
                </a:cxn>
                <a:cxn ang="0">
                  <a:pos x="23" y="6"/>
                </a:cxn>
                <a:cxn ang="0">
                  <a:pos x="23" y="6"/>
                </a:cxn>
              </a:cxnLst>
              <a:rect l="0" t="0" r="r" b="b"/>
              <a:pathLst>
                <a:path w="34" h="95">
                  <a:moveTo>
                    <a:pt x="23" y="6"/>
                  </a:moveTo>
                  <a:lnTo>
                    <a:pt x="23" y="6"/>
                  </a:lnTo>
                  <a:lnTo>
                    <a:pt x="22" y="16"/>
                  </a:lnTo>
                  <a:lnTo>
                    <a:pt x="19" y="27"/>
                  </a:lnTo>
                  <a:lnTo>
                    <a:pt x="12" y="47"/>
                  </a:lnTo>
                  <a:lnTo>
                    <a:pt x="4" y="67"/>
                  </a:lnTo>
                  <a:lnTo>
                    <a:pt x="1" y="78"/>
                  </a:lnTo>
                  <a:lnTo>
                    <a:pt x="0" y="89"/>
                  </a:lnTo>
                  <a:lnTo>
                    <a:pt x="0" y="89"/>
                  </a:lnTo>
                  <a:lnTo>
                    <a:pt x="0" y="92"/>
                  </a:lnTo>
                  <a:lnTo>
                    <a:pt x="1" y="93"/>
                  </a:lnTo>
                  <a:lnTo>
                    <a:pt x="5" y="95"/>
                  </a:lnTo>
                  <a:lnTo>
                    <a:pt x="9" y="93"/>
                  </a:lnTo>
                  <a:lnTo>
                    <a:pt x="10" y="92"/>
                  </a:lnTo>
                  <a:lnTo>
                    <a:pt x="12" y="89"/>
                  </a:lnTo>
                  <a:lnTo>
                    <a:pt x="12" y="89"/>
                  </a:lnTo>
                  <a:lnTo>
                    <a:pt x="13" y="78"/>
                  </a:lnTo>
                  <a:lnTo>
                    <a:pt x="15" y="67"/>
                  </a:lnTo>
                  <a:lnTo>
                    <a:pt x="23" y="47"/>
                  </a:lnTo>
                  <a:lnTo>
                    <a:pt x="30" y="27"/>
                  </a:lnTo>
                  <a:lnTo>
                    <a:pt x="32" y="16"/>
                  </a:lnTo>
                  <a:lnTo>
                    <a:pt x="34" y="6"/>
                  </a:lnTo>
                  <a:lnTo>
                    <a:pt x="34" y="6"/>
                  </a:lnTo>
                  <a:lnTo>
                    <a:pt x="34" y="3"/>
                  </a:lnTo>
                  <a:lnTo>
                    <a:pt x="32" y="2"/>
                  </a:lnTo>
                  <a:lnTo>
                    <a:pt x="29" y="0"/>
                  </a:lnTo>
                  <a:lnTo>
                    <a:pt x="25" y="2"/>
                  </a:lnTo>
                  <a:lnTo>
                    <a:pt x="23" y="3"/>
                  </a:lnTo>
                  <a:lnTo>
                    <a:pt x="23" y="6"/>
                  </a:lnTo>
                  <a:lnTo>
                    <a:pt x="23"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5" name="Freeform 151">
              <a:extLst>
                <a:ext uri="{FF2B5EF4-FFF2-40B4-BE49-F238E27FC236}">
                  <a16:creationId xmlns:a16="http://schemas.microsoft.com/office/drawing/2014/main" id="{1E4BDF44-748E-FD96-AADD-8F648F62BB01}"/>
                </a:ext>
              </a:extLst>
            </p:cNvPr>
            <p:cNvSpPr/>
            <p:nvPr/>
          </p:nvSpPr>
          <p:spPr bwMode="auto">
            <a:xfrm>
              <a:off x="5700713" y="3151188"/>
              <a:ext cx="12700" cy="31750"/>
            </a:xfrm>
            <a:custGeom>
              <a:avLst/>
              <a:gdLst/>
              <a:ahLst/>
              <a:cxnLst>
                <a:cxn ang="0">
                  <a:pos x="24" y="4"/>
                </a:cxn>
                <a:cxn ang="0">
                  <a:pos x="24" y="4"/>
                </a:cxn>
                <a:cxn ang="0">
                  <a:pos x="19" y="21"/>
                </a:cxn>
                <a:cxn ang="0">
                  <a:pos x="15" y="39"/>
                </a:cxn>
                <a:cxn ang="0">
                  <a:pos x="10" y="55"/>
                </a:cxn>
                <a:cxn ang="0">
                  <a:pos x="6" y="64"/>
                </a:cxn>
                <a:cxn ang="0">
                  <a:pos x="2" y="72"/>
                </a:cxn>
                <a:cxn ang="0">
                  <a:pos x="2" y="72"/>
                </a:cxn>
                <a:cxn ang="0">
                  <a:pos x="0" y="73"/>
                </a:cxn>
                <a:cxn ang="0">
                  <a:pos x="0" y="76"/>
                </a:cxn>
                <a:cxn ang="0">
                  <a:pos x="3" y="78"/>
                </a:cxn>
                <a:cxn ang="0">
                  <a:pos x="7" y="80"/>
                </a:cxn>
                <a:cxn ang="0">
                  <a:pos x="10" y="78"/>
                </a:cxn>
                <a:cxn ang="0">
                  <a:pos x="11" y="77"/>
                </a:cxn>
                <a:cxn ang="0">
                  <a:pos x="11" y="77"/>
                </a:cxn>
                <a:cxn ang="0">
                  <a:pos x="16" y="69"/>
                </a:cxn>
                <a:cxn ang="0">
                  <a:pos x="20" y="60"/>
                </a:cxn>
                <a:cxn ang="0">
                  <a:pos x="25" y="43"/>
                </a:cxn>
                <a:cxn ang="0">
                  <a:pos x="29" y="25"/>
                </a:cxn>
                <a:cxn ang="0">
                  <a:pos x="34" y="8"/>
                </a:cxn>
                <a:cxn ang="0">
                  <a:pos x="34" y="8"/>
                </a:cxn>
                <a:cxn ang="0">
                  <a:pos x="34" y="5"/>
                </a:cxn>
                <a:cxn ang="0">
                  <a:pos x="34" y="2"/>
                </a:cxn>
                <a:cxn ang="0">
                  <a:pos x="31" y="0"/>
                </a:cxn>
                <a:cxn ang="0">
                  <a:pos x="27" y="1"/>
                </a:cxn>
                <a:cxn ang="0">
                  <a:pos x="25" y="2"/>
                </a:cxn>
                <a:cxn ang="0">
                  <a:pos x="24" y="4"/>
                </a:cxn>
                <a:cxn ang="0">
                  <a:pos x="24" y="4"/>
                </a:cxn>
              </a:cxnLst>
              <a:rect l="0" t="0" r="r" b="b"/>
              <a:pathLst>
                <a:path w="34" h="80">
                  <a:moveTo>
                    <a:pt x="24" y="4"/>
                  </a:moveTo>
                  <a:lnTo>
                    <a:pt x="24" y="4"/>
                  </a:lnTo>
                  <a:lnTo>
                    <a:pt x="19" y="21"/>
                  </a:lnTo>
                  <a:lnTo>
                    <a:pt x="15" y="39"/>
                  </a:lnTo>
                  <a:lnTo>
                    <a:pt x="10" y="55"/>
                  </a:lnTo>
                  <a:lnTo>
                    <a:pt x="6" y="64"/>
                  </a:lnTo>
                  <a:lnTo>
                    <a:pt x="2" y="72"/>
                  </a:lnTo>
                  <a:lnTo>
                    <a:pt x="2" y="72"/>
                  </a:lnTo>
                  <a:lnTo>
                    <a:pt x="0" y="73"/>
                  </a:lnTo>
                  <a:lnTo>
                    <a:pt x="0" y="76"/>
                  </a:lnTo>
                  <a:lnTo>
                    <a:pt x="3" y="78"/>
                  </a:lnTo>
                  <a:lnTo>
                    <a:pt x="7" y="80"/>
                  </a:lnTo>
                  <a:lnTo>
                    <a:pt x="10" y="78"/>
                  </a:lnTo>
                  <a:lnTo>
                    <a:pt x="11" y="77"/>
                  </a:lnTo>
                  <a:lnTo>
                    <a:pt x="11" y="77"/>
                  </a:lnTo>
                  <a:lnTo>
                    <a:pt x="16" y="69"/>
                  </a:lnTo>
                  <a:lnTo>
                    <a:pt x="20" y="60"/>
                  </a:lnTo>
                  <a:lnTo>
                    <a:pt x="25" y="43"/>
                  </a:lnTo>
                  <a:lnTo>
                    <a:pt x="29" y="25"/>
                  </a:lnTo>
                  <a:lnTo>
                    <a:pt x="34" y="8"/>
                  </a:lnTo>
                  <a:lnTo>
                    <a:pt x="34" y="8"/>
                  </a:lnTo>
                  <a:lnTo>
                    <a:pt x="34" y="5"/>
                  </a:lnTo>
                  <a:lnTo>
                    <a:pt x="34" y="2"/>
                  </a:lnTo>
                  <a:lnTo>
                    <a:pt x="31" y="0"/>
                  </a:lnTo>
                  <a:lnTo>
                    <a:pt x="27" y="1"/>
                  </a:lnTo>
                  <a:lnTo>
                    <a:pt x="25" y="2"/>
                  </a:lnTo>
                  <a:lnTo>
                    <a:pt x="24" y="4"/>
                  </a:lnTo>
                  <a:lnTo>
                    <a:pt x="24"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6" name="Freeform 152">
              <a:extLst>
                <a:ext uri="{FF2B5EF4-FFF2-40B4-BE49-F238E27FC236}">
                  <a16:creationId xmlns:a16="http://schemas.microsoft.com/office/drawing/2014/main" id="{71147165-4068-32F4-1865-AB82531D68C1}"/>
                </a:ext>
              </a:extLst>
            </p:cNvPr>
            <p:cNvSpPr/>
            <p:nvPr/>
          </p:nvSpPr>
          <p:spPr bwMode="auto">
            <a:xfrm>
              <a:off x="5730876" y="3170238"/>
              <a:ext cx="22225" cy="31750"/>
            </a:xfrm>
            <a:custGeom>
              <a:avLst/>
              <a:gdLst/>
              <a:ahLst/>
              <a:cxnLst>
                <a:cxn ang="0">
                  <a:pos x="46" y="5"/>
                </a:cxn>
                <a:cxn ang="0">
                  <a:pos x="46" y="5"/>
                </a:cxn>
                <a:cxn ang="0">
                  <a:pos x="45" y="14"/>
                </a:cxn>
                <a:cxn ang="0">
                  <a:pos x="41" y="23"/>
                </a:cxn>
                <a:cxn ang="0">
                  <a:pos x="36" y="32"/>
                </a:cxn>
                <a:cxn ang="0">
                  <a:pos x="29" y="40"/>
                </a:cxn>
                <a:cxn ang="0">
                  <a:pos x="15" y="56"/>
                </a:cxn>
                <a:cxn ang="0">
                  <a:pos x="7" y="64"/>
                </a:cxn>
                <a:cxn ang="0">
                  <a:pos x="2" y="71"/>
                </a:cxn>
                <a:cxn ang="0">
                  <a:pos x="2" y="71"/>
                </a:cxn>
                <a:cxn ang="0">
                  <a:pos x="0" y="73"/>
                </a:cxn>
                <a:cxn ang="0">
                  <a:pos x="0" y="75"/>
                </a:cxn>
                <a:cxn ang="0">
                  <a:pos x="2" y="77"/>
                </a:cxn>
                <a:cxn ang="0">
                  <a:pos x="3" y="78"/>
                </a:cxn>
                <a:cxn ang="0">
                  <a:pos x="8" y="79"/>
                </a:cxn>
                <a:cxn ang="0">
                  <a:pos x="10" y="78"/>
                </a:cxn>
                <a:cxn ang="0">
                  <a:pos x="12" y="77"/>
                </a:cxn>
                <a:cxn ang="0">
                  <a:pos x="12" y="77"/>
                </a:cxn>
                <a:cxn ang="0">
                  <a:pos x="17" y="69"/>
                </a:cxn>
                <a:cxn ang="0">
                  <a:pos x="25" y="60"/>
                </a:cxn>
                <a:cxn ang="0">
                  <a:pos x="40" y="44"/>
                </a:cxn>
                <a:cxn ang="0">
                  <a:pos x="46" y="35"/>
                </a:cxn>
                <a:cxn ang="0">
                  <a:pos x="53" y="26"/>
                </a:cxn>
                <a:cxn ang="0">
                  <a:pos x="57" y="15"/>
                </a:cxn>
                <a:cxn ang="0">
                  <a:pos x="58" y="5"/>
                </a:cxn>
                <a:cxn ang="0">
                  <a:pos x="58" y="5"/>
                </a:cxn>
                <a:cxn ang="0">
                  <a:pos x="58" y="3"/>
                </a:cxn>
                <a:cxn ang="0">
                  <a:pos x="57" y="1"/>
                </a:cxn>
                <a:cxn ang="0">
                  <a:pos x="53" y="0"/>
                </a:cxn>
                <a:cxn ang="0">
                  <a:pos x="49" y="1"/>
                </a:cxn>
                <a:cxn ang="0">
                  <a:pos x="47" y="3"/>
                </a:cxn>
                <a:cxn ang="0">
                  <a:pos x="46" y="5"/>
                </a:cxn>
                <a:cxn ang="0">
                  <a:pos x="46" y="5"/>
                </a:cxn>
              </a:cxnLst>
              <a:rect l="0" t="0" r="r" b="b"/>
              <a:pathLst>
                <a:path w="58" h="79">
                  <a:moveTo>
                    <a:pt x="46" y="5"/>
                  </a:moveTo>
                  <a:lnTo>
                    <a:pt x="46" y="5"/>
                  </a:lnTo>
                  <a:lnTo>
                    <a:pt x="45" y="14"/>
                  </a:lnTo>
                  <a:lnTo>
                    <a:pt x="41" y="23"/>
                  </a:lnTo>
                  <a:lnTo>
                    <a:pt x="36" y="32"/>
                  </a:lnTo>
                  <a:lnTo>
                    <a:pt x="29" y="40"/>
                  </a:lnTo>
                  <a:lnTo>
                    <a:pt x="15" y="56"/>
                  </a:lnTo>
                  <a:lnTo>
                    <a:pt x="7" y="64"/>
                  </a:lnTo>
                  <a:lnTo>
                    <a:pt x="2" y="71"/>
                  </a:lnTo>
                  <a:lnTo>
                    <a:pt x="2" y="71"/>
                  </a:lnTo>
                  <a:lnTo>
                    <a:pt x="0" y="73"/>
                  </a:lnTo>
                  <a:lnTo>
                    <a:pt x="0" y="75"/>
                  </a:lnTo>
                  <a:lnTo>
                    <a:pt x="2" y="77"/>
                  </a:lnTo>
                  <a:lnTo>
                    <a:pt x="3" y="78"/>
                  </a:lnTo>
                  <a:lnTo>
                    <a:pt x="8" y="79"/>
                  </a:lnTo>
                  <a:lnTo>
                    <a:pt x="10" y="78"/>
                  </a:lnTo>
                  <a:lnTo>
                    <a:pt x="12" y="77"/>
                  </a:lnTo>
                  <a:lnTo>
                    <a:pt x="12" y="77"/>
                  </a:lnTo>
                  <a:lnTo>
                    <a:pt x="17" y="69"/>
                  </a:lnTo>
                  <a:lnTo>
                    <a:pt x="25" y="60"/>
                  </a:lnTo>
                  <a:lnTo>
                    <a:pt x="40" y="44"/>
                  </a:lnTo>
                  <a:lnTo>
                    <a:pt x="46" y="35"/>
                  </a:lnTo>
                  <a:lnTo>
                    <a:pt x="53" y="26"/>
                  </a:lnTo>
                  <a:lnTo>
                    <a:pt x="57" y="15"/>
                  </a:lnTo>
                  <a:lnTo>
                    <a:pt x="58" y="5"/>
                  </a:lnTo>
                  <a:lnTo>
                    <a:pt x="58" y="5"/>
                  </a:lnTo>
                  <a:lnTo>
                    <a:pt x="58" y="3"/>
                  </a:lnTo>
                  <a:lnTo>
                    <a:pt x="57" y="1"/>
                  </a:lnTo>
                  <a:lnTo>
                    <a:pt x="53" y="0"/>
                  </a:lnTo>
                  <a:lnTo>
                    <a:pt x="49" y="1"/>
                  </a:lnTo>
                  <a:lnTo>
                    <a:pt x="47" y="3"/>
                  </a:lnTo>
                  <a:lnTo>
                    <a:pt x="46" y="5"/>
                  </a:lnTo>
                  <a:lnTo>
                    <a:pt x="46"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7" name="Freeform 153">
              <a:extLst>
                <a:ext uri="{FF2B5EF4-FFF2-40B4-BE49-F238E27FC236}">
                  <a16:creationId xmlns:a16="http://schemas.microsoft.com/office/drawing/2014/main" id="{E2E81904-94B3-84F3-27B2-944F40973145}"/>
                </a:ext>
              </a:extLst>
            </p:cNvPr>
            <p:cNvSpPr/>
            <p:nvPr/>
          </p:nvSpPr>
          <p:spPr bwMode="auto">
            <a:xfrm>
              <a:off x="5734051" y="3224213"/>
              <a:ext cx="25400" cy="39688"/>
            </a:xfrm>
            <a:custGeom>
              <a:avLst/>
              <a:gdLst/>
              <a:ahLst/>
              <a:cxnLst>
                <a:cxn ang="0">
                  <a:pos x="66" y="4"/>
                </a:cxn>
                <a:cxn ang="0">
                  <a:pos x="66" y="4"/>
                </a:cxn>
                <a:cxn ang="0">
                  <a:pos x="64" y="1"/>
                </a:cxn>
                <a:cxn ang="0">
                  <a:pos x="63" y="0"/>
                </a:cxn>
                <a:cxn ang="0">
                  <a:pos x="60" y="0"/>
                </a:cxn>
                <a:cxn ang="0">
                  <a:pos x="59" y="0"/>
                </a:cxn>
                <a:cxn ang="0">
                  <a:pos x="55" y="2"/>
                </a:cxn>
                <a:cxn ang="0">
                  <a:pos x="54" y="4"/>
                </a:cxn>
                <a:cxn ang="0">
                  <a:pos x="54" y="6"/>
                </a:cxn>
                <a:cxn ang="0">
                  <a:pos x="54" y="6"/>
                </a:cxn>
                <a:cxn ang="0">
                  <a:pos x="55" y="13"/>
                </a:cxn>
                <a:cxn ang="0">
                  <a:pos x="54" y="19"/>
                </a:cxn>
                <a:cxn ang="0">
                  <a:pos x="51" y="31"/>
                </a:cxn>
                <a:cxn ang="0">
                  <a:pos x="46" y="43"/>
                </a:cxn>
                <a:cxn ang="0">
                  <a:pos x="38" y="55"/>
                </a:cxn>
                <a:cxn ang="0">
                  <a:pos x="29" y="65"/>
                </a:cxn>
                <a:cxn ang="0">
                  <a:pos x="20" y="74"/>
                </a:cxn>
                <a:cxn ang="0">
                  <a:pos x="3" y="93"/>
                </a:cxn>
                <a:cxn ang="0">
                  <a:pos x="3" y="93"/>
                </a:cxn>
                <a:cxn ang="0">
                  <a:pos x="0" y="94"/>
                </a:cxn>
                <a:cxn ang="0">
                  <a:pos x="0" y="97"/>
                </a:cxn>
                <a:cxn ang="0">
                  <a:pos x="3" y="101"/>
                </a:cxn>
                <a:cxn ang="0">
                  <a:pos x="5" y="102"/>
                </a:cxn>
                <a:cxn ang="0">
                  <a:pos x="8" y="102"/>
                </a:cxn>
                <a:cxn ang="0">
                  <a:pos x="11" y="101"/>
                </a:cxn>
                <a:cxn ang="0">
                  <a:pos x="11" y="101"/>
                </a:cxn>
                <a:cxn ang="0">
                  <a:pos x="30" y="81"/>
                </a:cxn>
                <a:cxn ang="0">
                  <a:pos x="41" y="69"/>
                </a:cxn>
                <a:cxn ang="0">
                  <a:pos x="50" y="57"/>
                </a:cxn>
                <a:cxn ang="0">
                  <a:pos x="58" y="44"/>
                </a:cxn>
                <a:cxn ang="0">
                  <a:pos x="63" y="31"/>
                </a:cxn>
                <a:cxn ang="0">
                  <a:pos x="64" y="25"/>
                </a:cxn>
                <a:cxn ang="0">
                  <a:pos x="66" y="18"/>
                </a:cxn>
                <a:cxn ang="0">
                  <a:pos x="66" y="10"/>
                </a:cxn>
                <a:cxn ang="0">
                  <a:pos x="66" y="4"/>
                </a:cxn>
                <a:cxn ang="0">
                  <a:pos x="66" y="4"/>
                </a:cxn>
              </a:cxnLst>
              <a:rect l="0" t="0" r="r" b="b"/>
              <a:pathLst>
                <a:path w="66" h="102">
                  <a:moveTo>
                    <a:pt x="66" y="4"/>
                  </a:moveTo>
                  <a:lnTo>
                    <a:pt x="66" y="4"/>
                  </a:lnTo>
                  <a:lnTo>
                    <a:pt x="64" y="1"/>
                  </a:lnTo>
                  <a:lnTo>
                    <a:pt x="63" y="0"/>
                  </a:lnTo>
                  <a:lnTo>
                    <a:pt x="60" y="0"/>
                  </a:lnTo>
                  <a:lnTo>
                    <a:pt x="59" y="0"/>
                  </a:lnTo>
                  <a:lnTo>
                    <a:pt x="55" y="2"/>
                  </a:lnTo>
                  <a:lnTo>
                    <a:pt x="54" y="4"/>
                  </a:lnTo>
                  <a:lnTo>
                    <a:pt x="54" y="6"/>
                  </a:lnTo>
                  <a:lnTo>
                    <a:pt x="54" y="6"/>
                  </a:lnTo>
                  <a:lnTo>
                    <a:pt x="55" y="13"/>
                  </a:lnTo>
                  <a:lnTo>
                    <a:pt x="54" y="19"/>
                  </a:lnTo>
                  <a:lnTo>
                    <a:pt x="51" y="31"/>
                  </a:lnTo>
                  <a:lnTo>
                    <a:pt x="46" y="43"/>
                  </a:lnTo>
                  <a:lnTo>
                    <a:pt x="38" y="55"/>
                  </a:lnTo>
                  <a:lnTo>
                    <a:pt x="29" y="65"/>
                  </a:lnTo>
                  <a:lnTo>
                    <a:pt x="20" y="74"/>
                  </a:lnTo>
                  <a:lnTo>
                    <a:pt x="3" y="93"/>
                  </a:lnTo>
                  <a:lnTo>
                    <a:pt x="3" y="93"/>
                  </a:lnTo>
                  <a:lnTo>
                    <a:pt x="0" y="94"/>
                  </a:lnTo>
                  <a:lnTo>
                    <a:pt x="0" y="97"/>
                  </a:lnTo>
                  <a:lnTo>
                    <a:pt x="3" y="101"/>
                  </a:lnTo>
                  <a:lnTo>
                    <a:pt x="5" y="102"/>
                  </a:lnTo>
                  <a:lnTo>
                    <a:pt x="8" y="102"/>
                  </a:lnTo>
                  <a:lnTo>
                    <a:pt x="11" y="101"/>
                  </a:lnTo>
                  <a:lnTo>
                    <a:pt x="11" y="101"/>
                  </a:lnTo>
                  <a:lnTo>
                    <a:pt x="30" y="81"/>
                  </a:lnTo>
                  <a:lnTo>
                    <a:pt x="41" y="69"/>
                  </a:lnTo>
                  <a:lnTo>
                    <a:pt x="50" y="57"/>
                  </a:lnTo>
                  <a:lnTo>
                    <a:pt x="58" y="44"/>
                  </a:lnTo>
                  <a:lnTo>
                    <a:pt x="63" y="31"/>
                  </a:lnTo>
                  <a:lnTo>
                    <a:pt x="64" y="25"/>
                  </a:lnTo>
                  <a:lnTo>
                    <a:pt x="66" y="18"/>
                  </a:lnTo>
                  <a:lnTo>
                    <a:pt x="66" y="10"/>
                  </a:lnTo>
                  <a:lnTo>
                    <a:pt x="66" y="4"/>
                  </a:lnTo>
                  <a:lnTo>
                    <a:pt x="66"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8" name="Freeform 154">
              <a:extLst>
                <a:ext uri="{FF2B5EF4-FFF2-40B4-BE49-F238E27FC236}">
                  <a16:creationId xmlns:a16="http://schemas.microsoft.com/office/drawing/2014/main" id="{9B79BA98-7DAF-AEBF-4AC1-E34C59516FA4}"/>
                </a:ext>
              </a:extLst>
            </p:cNvPr>
            <p:cNvSpPr/>
            <p:nvPr/>
          </p:nvSpPr>
          <p:spPr bwMode="auto">
            <a:xfrm>
              <a:off x="5764213" y="3233738"/>
              <a:ext cx="22225" cy="33338"/>
            </a:xfrm>
            <a:custGeom>
              <a:avLst/>
              <a:gdLst/>
              <a:ahLst/>
              <a:cxnLst>
                <a:cxn ang="0">
                  <a:pos x="47" y="1"/>
                </a:cxn>
                <a:cxn ang="0">
                  <a:pos x="47" y="1"/>
                </a:cxn>
                <a:cxn ang="0">
                  <a:pos x="33" y="17"/>
                </a:cxn>
                <a:cxn ang="0">
                  <a:pos x="25" y="25"/>
                </a:cxn>
                <a:cxn ang="0">
                  <a:pos x="20" y="34"/>
                </a:cxn>
                <a:cxn ang="0">
                  <a:pos x="20" y="34"/>
                </a:cxn>
                <a:cxn ang="0">
                  <a:pos x="15" y="45"/>
                </a:cxn>
                <a:cxn ang="0">
                  <a:pos x="11" y="56"/>
                </a:cxn>
                <a:cxn ang="0">
                  <a:pos x="7" y="68"/>
                </a:cxn>
                <a:cxn ang="0">
                  <a:pos x="4" y="73"/>
                </a:cxn>
                <a:cxn ang="0">
                  <a:pos x="2" y="79"/>
                </a:cxn>
                <a:cxn ang="0">
                  <a:pos x="2" y="79"/>
                </a:cxn>
                <a:cxn ang="0">
                  <a:pos x="0" y="80"/>
                </a:cxn>
                <a:cxn ang="0">
                  <a:pos x="0" y="82"/>
                </a:cxn>
                <a:cxn ang="0">
                  <a:pos x="2" y="86"/>
                </a:cxn>
                <a:cxn ang="0">
                  <a:pos x="3" y="88"/>
                </a:cxn>
                <a:cxn ang="0">
                  <a:pos x="6" y="88"/>
                </a:cxn>
                <a:cxn ang="0">
                  <a:pos x="7" y="88"/>
                </a:cxn>
                <a:cxn ang="0">
                  <a:pos x="10" y="86"/>
                </a:cxn>
                <a:cxn ang="0">
                  <a:pos x="10" y="86"/>
                </a:cxn>
                <a:cxn ang="0">
                  <a:pos x="15" y="77"/>
                </a:cxn>
                <a:cxn ang="0">
                  <a:pos x="19" y="67"/>
                </a:cxn>
                <a:cxn ang="0">
                  <a:pos x="21" y="58"/>
                </a:cxn>
                <a:cxn ang="0">
                  <a:pos x="25" y="47"/>
                </a:cxn>
                <a:cxn ang="0">
                  <a:pos x="25" y="47"/>
                </a:cxn>
                <a:cxn ang="0">
                  <a:pos x="32" y="37"/>
                </a:cxn>
                <a:cxn ang="0">
                  <a:pos x="38" y="28"/>
                </a:cxn>
                <a:cxn ang="0">
                  <a:pos x="55" y="11"/>
                </a:cxn>
                <a:cxn ang="0">
                  <a:pos x="55" y="11"/>
                </a:cxn>
                <a:cxn ang="0">
                  <a:pos x="57" y="8"/>
                </a:cxn>
                <a:cxn ang="0">
                  <a:pos x="57" y="5"/>
                </a:cxn>
                <a:cxn ang="0">
                  <a:pos x="55" y="3"/>
                </a:cxn>
                <a:cxn ang="0">
                  <a:pos x="51" y="0"/>
                </a:cxn>
                <a:cxn ang="0">
                  <a:pos x="49" y="0"/>
                </a:cxn>
                <a:cxn ang="0">
                  <a:pos x="47" y="1"/>
                </a:cxn>
                <a:cxn ang="0">
                  <a:pos x="47" y="1"/>
                </a:cxn>
              </a:cxnLst>
              <a:rect l="0" t="0" r="r" b="b"/>
              <a:pathLst>
                <a:path w="57" h="88">
                  <a:moveTo>
                    <a:pt x="47" y="1"/>
                  </a:moveTo>
                  <a:lnTo>
                    <a:pt x="47" y="1"/>
                  </a:lnTo>
                  <a:lnTo>
                    <a:pt x="33" y="17"/>
                  </a:lnTo>
                  <a:lnTo>
                    <a:pt x="25" y="25"/>
                  </a:lnTo>
                  <a:lnTo>
                    <a:pt x="20" y="34"/>
                  </a:lnTo>
                  <a:lnTo>
                    <a:pt x="20" y="34"/>
                  </a:lnTo>
                  <a:lnTo>
                    <a:pt x="15" y="45"/>
                  </a:lnTo>
                  <a:lnTo>
                    <a:pt x="11" y="56"/>
                  </a:lnTo>
                  <a:lnTo>
                    <a:pt x="7" y="68"/>
                  </a:lnTo>
                  <a:lnTo>
                    <a:pt x="4" y="73"/>
                  </a:lnTo>
                  <a:lnTo>
                    <a:pt x="2" y="79"/>
                  </a:lnTo>
                  <a:lnTo>
                    <a:pt x="2" y="79"/>
                  </a:lnTo>
                  <a:lnTo>
                    <a:pt x="0" y="80"/>
                  </a:lnTo>
                  <a:lnTo>
                    <a:pt x="0" y="82"/>
                  </a:lnTo>
                  <a:lnTo>
                    <a:pt x="2" y="86"/>
                  </a:lnTo>
                  <a:lnTo>
                    <a:pt x="3" y="88"/>
                  </a:lnTo>
                  <a:lnTo>
                    <a:pt x="6" y="88"/>
                  </a:lnTo>
                  <a:lnTo>
                    <a:pt x="7" y="88"/>
                  </a:lnTo>
                  <a:lnTo>
                    <a:pt x="10" y="86"/>
                  </a:lnTo>
                  <a:lnTo>
                    <a:pt x="10" y="86"/>
                  </a:lnTo>
                  <a:lnTo>
                    <a:pt x="15" y="77"/>
                  </a:lnTo>
                  <a:lnTo>
                    <a:pt x="19" y="67"/>
                  </a:lnTo>
                  <a:lnTo>
                    <a:pt x="21" y="58"/>
                  </a:lnTo>
                  <a:lnTo>
                    <a:pt x="25" y="47"/>
                  </a:lnTo>
                  <a:lnTo>
                    <a:pt x="25" y="47"/>
                  </a:lnTo>
                  <a:lnTo>
                    <a:pt x="32" y="37"/>
                  </a:lnTo>
                  <a:lnTo>
                    <a:pt x="38" y="28"/>
                  </a:lnTo>
                  <a:lnTo>
                    <a:pt x="55" y="11"/>
                  </a:lnTo>
                  <a:lnTo>
                    <a:pt x="55" y="11"/>
                  </a:lnTo>
                  <a:lnTo>
                    <a:pt x="57" y="8"/>
                  </a:lnTo>
                  <a:lnTo>
                    <a:pt x="57" y="5"/>
                  </a:lnTo>
                  <a:lnTo>
                    <a:pt x="55" y="3"/>
                  </a:lnTo>
                  <a:lnTo>
                    <a:pt x="51" y="0"/>
                  </a:lnTo>
                  <a:lnTo>
                    <a:pt x="49" y="0"/>
                  </a:lnTo>
                  <a:lnTo>
                    <a:pt x="47" y="1"/>
                  </a:lnTo>
                  <a:lnTo>
                    <a:pt x="47"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9" name="Freeform 155">
              <a:extLst>
                <a:ext uri="{FF2B5EF4-FFF2-40B4-BE49-F238E27FC236}">
                  <a16:creationId xmlns:a16="http://schemas.microsoft.com/office/drawing/2014/main" id="{CFDCBABB-4988-67ED-CC41-310384F4573E}"/>
                </a:ext>
              </a:extLst>
            </p:cNvPr>
            <p:cNvSpPr/>
            <p:nvPr/>
          </p:nvSpPr>
          <p:spPr bwMode="auto">
            <a:xfrm>
              <a:off x="5794376" y="3238500"/>
              <a:ext cx="15875" cy="31750"/>
            </a:xfrm>
            <a:custGeom>
              <a:avLst/>
              <a:gdLst/>
              <a:ahLst/>
              <a:cxnLst>
                <a:cxn ang="0">
                  <a:pos x="30" y="4"/>
                </a:cxn>
                <a:cxn ang="0">
                  <a:pos x="30" y="4"/>
                </a:cxn>
                <a:cxn ang="0">
                  <a:pos x="24" y="21"/>
                </a:cxn>
                <a:cxn ang="0">
                  <a:pos x="15" y="38"/>
                </a:cxn>
                <a:cxn ang="0">
                  <a:pos x="7" y="55"/>
                </a:cxn>
                <a:cxn ang="0">
                  <a:pos x="0" y="72"/>
                </a:cxn>
                <a:cxn ang="0">
                  <a:pos x="0" y="72"/>
                </a:cxn>
                <a:cxn ang="0">
                  <a:pos x="0" y="74"/>
                </a:cxn>
                <a:cxn ang="0">
                  <a:pos x="0" y="77"/>
                </a:cxn>
                <a:cxn ang="0">
                  <a:pos x="2" y="78"/>
                </a:cxn>
                <a:cxn ang="0">
                  <a:pos x="4" y="80"/>
                </a:cxn>
                <a:cxn ang="0">
                  <a:pos x="8" y="78"/>
                </a:cxn>
                <a:cxn ang="0">
                  <a:pos x="9" y="77"/>
                </a:cxn>
                <a:cxn ang="0">
                  <a:pos x="11" y="76"/>
                </a:cxn>
                <a:cxn ang="0">
                  <a:pos x="11" y="76"/>
                </a:cxn>
                <a:cxn ang="0">
                  <a:pos x="19" y="57"/>
                </a:cxn>
                <a:cxn ang="0">
                  <a:pos x="26" y="42"/>
                </a:cxn>
                <a:cxn ang="0">
                  <a:pos x="34" y="25"/>
                </a:cxn>
                <a:cxn ang="0">
                  <a:pos x="41" y="6"/>
                </a:cxn>
                <a:cxn ang="0">
                  <a:pos x="41" y="6"/>
                </a:cxn>
                <a:cxn ang="0">
                  <a:pos x="42" y="5"/>
                </a:cxn>
                <a:cxn ang="0">
                  <a:pos x="41" y="2"/>
                </a:cxn>
                <a:cxn ang="0">
                  <a:pos x="39" y="1"/>
                </a:cxn>
                <a:cxn ang="0">
                  <a:pos x="38" y="0"/>
                </a:cxn>
                <a:cxn ang="0">
                  <a:pos x="33" y="0"/>
                </a:cxn>
                <a:cxn ang="0">
                  <a:pos x="32" y="1"/>
                </a:cxn>
                <a:cxn ang="0">
                  <a:pos x="30" y="4"/>
                </a:cxn>
                <a:cxn ang="0">
                  <a:pos x="30" y="4"/>
                </a:cxn>
              </a:cxnLst>
              <a:rect l="0" t="0" r="r" b="b"/>
              <a:pathLst>
                <a:path w="42" h="80">
                  <a:moveTo>
                    <a:pt x="30" y="4"/>
                  </a:moveTo>
                  <a:lnTo>
                    <a:pt x="30" y="4"/>
                  </a:lnTo>
                  <a:lnTo>
                    <a:pt x="24" y="21"/>
                  </a:lnTo>
                  <a:lnTo>
                    <a:pt x="15" y="38"/>
                  </a:lnTo>
                  <a:lnTo>
                    <a:pt x="7" y="55"/>
                  </a:lnTo>
                  <a:lnTo>
                    <a:pt x="0" y="72"/>
                  </a:lnTo>
                  <a:lnTo>
                    <a:pt x="0" y="72"/>
                  </a:lnTo>
                  <a:lnTo>
                    <a:pt x="0" y="74"/>
                  </a:lnTo>
                  <a:lnTo>
                    <a:pt x="0" y="77"/>
                  </a:lnTo>
                  <a:lnTo>
                    <a:pt x="2" y="78"/>
                  </a:lnTo>
                  <a:lnTo>
                    <a:pt x="4" y="80"/>
                  </a:lnTo>
                  <a:lnTo>
                    <a:pt x="8" y="78"/>
                  </a:lnTo>
                  <a:lnTo>
                    <a:pt x="9" y="77"/>
                  </a:lnTo>
                  <a:lnTo>
                    <a:pt x="11" y="76"/>
                  </a:lnTo>
                  <a:lnTo>
                    <a:pt x="11" y="76"/>
                  </a:lnTo>
                  <a:lnTo>
                    <a:pt x="19" y="57"/>
                  </a:lnTo>
                  <a:lnTo>
                    <a:pt x="26" y="42"/>
                  </a:lnTo>
                  <a:lnTo>
                    <a:pt x="34" y="25"/>
                  </a:lnTo>
                  <a:lnTo>
                    <a:pt x="41" y="6"/>
                  </a:lnTo>
                  <a:lnTo>
                    <a:pt x="41" y="6"/>
                  </a:lnTo>
                  <a:lnTo>
                    <a:pt x="42" y="5"/>
                  </a:lnTo>
                  <a:lnTo>
                    <a:pt x="41" y="2"/>
                  </a:lnTo>
                  <a:lnTo>
                    <a:pt x="39" y="1"/>
                  </a:lnTo>
                  <a:lnTo>
                    <a:pt x="38" y="0"/>
                  </a:lnTo>
                  <a:lnTo>
                    <a:pt x="33" y="0"/>
                  </a:lnTo>
                  <a:lnTo>
                    <a:pt x="32" y="1"/>
                  </a:lnTo>
                  <a:lnTo>
                    <a:pt x="30" y="4"/>
                  </a:lnTo>
                  <a:lnTo>
                    <a:pt x="3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0" name="Freeform 156">
              <a:extLst>
                <a:ext uri="{FF2B5EF4-FFF2-40B4-BE49-F238E27FC236}">
                  <a16:creationId xmlns:a16="http://schemas.microsoft.com/office/drawing/2014/main" id="{72B9D931-272D-3156-55C9-64F19CE70F08}"/>
                </a:ext>
              </a:extLst>
            </p:cNvPr>
            <p:cNvSpPr/>
            <p:nvPr/>
          </p:nvSpPr>
          <p:spPr bwMode="auto">
            <a:xfrm>
              <a:off x="5829301" y="3238500"/>
              <a:ext cx="14288" cy="31750"/>
            </a:xfrm>
            <a:custGeom>
              <a:avLst/>
              <a:gdLst/>
              <a:ahLst/>
              <a:cxnLst>
                <a:cxn ang="0">
                  <a:pos x="24" y="4"/>
                </a:cxn>
                <a:cxn ang="0">
                  <a:pos x="24" y="4"/>
                </a:cxn>
                <a:cxn ang="0">
                  <a:pos x="18" y="21"/>
                </a:cxn>
                <a:cxn ang="0">
                  <a:pos x="10" y="38"/>
                </a:cxn>
                <a:cxn ang="0">
                  <a:pos x="4" y="56"/>
                </a:cxn>
                <a:cxn ang="0">
                  <a:pos x="2" y="64"/>
                </a:cxn>
                <a:cxn ang="0">
                  <a:pos x="0" y="74"/>
                </a:cxn>
                <a:cxn ang="0">
                  <a:pos x="0" y="74"/>
                </a:cxn>
                <a:cxn ang="0">
                  <a:pos x="2" y="76"/>
                </a:cxn>
                <a:cxn ang="0">
                  <a:pos x="3" y="78"/>
                </a:cxn>
                <a:cxn ang="0">
                  <a:pos x="7" y="80"/>
                </a:cxn>
                <a:cxn ang="0">
                  <a:pos x="11" y="78"/>
                </a:cxn>
                <a:cxn ang="0">
                  <a:pos x="12" y="76"/>
                </a:cxn>
                <a:cxn ang="0">
                  <a:pos x="12" y="74"/>
                </a:cxn>
                <a:cxn ang="0">
                  <a:pos x="12" y="74"/>
                </a:cxn>
                <a:cxn ang="0">
                  <a:pos x="14" y="65"/>
                </a:cxn>
                <a:cxn ang="0">
                  <a:pos x="15" y="56"/>
                </a:cxn>
                <a:cxn ang="0">
                  <a:pos x="21" y="39"/>
                </a:cxn>
                <a:cxn ang="0">
                  <a:pos x="28" y="23"/>
                </a:cxn>
                <a:cxn ang="0">
                  <a:pos x="35" y="6"/>
                </a:cxn>
                <a:cxn ang="0">
                  <a:pos x="35" y="6"/>
                </a:cxn>
                <a:cxn ang="0">
                  <a:pos x="36" y="5"/>
                </a:cxn>
                <a:cxn ang="0">
                  <a:pos x="35" y="2"/>
                </a:cxn>
                <a:cxn ang="0">
                  <a:pos x="33" y="1"/>
                </a:cxn>
                <a:cxn ang="0">
                  <a:pos x="32" y="0"/>
                </a:cxn>
                <a:cxn ang="0">
                  <a:pos x="27" y="0"/>
                </a:cxn>
                <a:cxn ang="0">
                  <a:pos x="25" y="1"/>
                </a:cxn>
                <a:cxn ang="0">
                  <a:pos x="24" y="4"/>
                </a:cxn>
                <a:cxn ang="0">
                  <a:pos x="24" y="4"/>
                </a:cxn>
              </a:cxnLst>
              <a:rect l="0" t="0" r="r" b="b"/>
              <a:pathLst>
                <a:path w="36" h="80">
                  <a:moveTo>
                    <a:pt x="24" y="4"/>
                  </a:moveTo>
                  <a:lnTo>
                    <a:pt x="24" y="4"/>
                  </a:lnTo>
                  <a:lnTo>
                    <a:pt x="18" y="21"/>
                  </a:lnTo>
                  <a:lnTo>
                    <a:pt x="10" y="38"/>
                  </a:lnTo>
                  <a:lnTo>
                    <a:pt x="4" y="56"/>
                  </a:lnTo>
                  <a:lnTo>
                    <a:pt x="2" y="64"/>
                  </a:lnTo>
                  <a:lnTo>
                    <a:pt x="0" y="74"/>
                  </a:lnTo>
                  <a:lnTo>
                    <a:pt x="0" y="74"/>
                  </a:lnTo>
                  <a:lnTo>
                    <a:pt x="2" y="76"/>
                  </a:lnTo>
                  <a:lnTo>
                    <a:pt x="3" y="78"/>
                  </a:lnTo>
                  <a:lnTo>
                    <a:pt x="7" y="80"/>
                  </a:lnTo>
                  <a:lnTo>
                    <a:pt x="11" y="78"/>
                  </a:lnTo>
                  <a:lnTo>
                    <a:pt x="12" y="76"/>
                  </a:lnTo>
                  <a:lnTo>
                    <a:pt x="12" y="74"/>
                  </a:lnTo>
                  <a:lnTo>
                    <a:pt x="12" y="74"/>
                  </a:lnTo>
                  <a:lnTo>
                    <a:pt x="14" y="65"/>
                  </a:lnTo>
                  <a:lnTo>
                    <a:pt x="15" y="56"/>
                  </a:lnTo>
                  <a:lnTo>
                    <a:pt x="21" y="39"/>
                  </a:lnTo>
                  <a:lnTo>
                    <a:pt x="28" y="23"/>
                  </a:lnTo>
                  <a:lnTo>
                    <a:pt x="35" y="6"/>
                  </a:lnTo>
                  <a:lnTo>
                    <a:pt x="35" y="6"/>
                  </a:lnTo>
                  <a:lnTo>
                    <a:pt x="36" y="5"/>
                  </a:lnTo>
                  <a:lnTo>
                    <a:pt x="35" y="2"/>
                  </a:lnTo>
                  <a:lnTo>
                    <a:pt x="33" y="1"/>
                  </a:lnTo>
                  <a:lnTo>
                    <a:pt x="32" y="0"/>
                  </a:lnTo>
                  <a:lnTo>
                    <a:pt x="27" y="0"/>
                  </a:lnTo>
                  <a:lnTo>
                    <a:pt x="25" y="1"/>
                  </a:lnTo>
                  <a:lnTo>
                    <a:pt x="24" y="4"/>
                  </a:lnTo>
                  <a:lnTo>
                    <a:pt x="24"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1" name="Freeform 157">
              <a:extLst>
                <a:ext uri="{FF2B5EF4-FFF2-40B4-BE49-F238E27FC236}">
                  <a16:creationId xmlns:a16="http://schemas.microsoft.com/office/drawing/2014/main" id="{E57C4919-B1E6-C587-B740-DA309D786A65}"/>
                </a:ext>
              </a:extLst>
            </p:cNvPr>
            <p:cNvSpPr/>
            <p:nvPr/>
          </p:nvSpPr>
          <p:spPr bwMode="auto">
            <a:xfrm>
              <a:off x="5297488" y="3449638"/>
              <a:ext cx="104775" cy="101600"/>
            </a:xfrm>
            <a:custGeom>
              <a:avLst/>
              <a:gdLst/>
              <a:ahLst/>
              <a:cxnLst>
                <a:cxn ang="0">
                  <a:pos x="145" y="4"/>
                </a:cxn>
                <a:cxn ang="0">
                  <a:pos x="123" y="2"/>
                </a:cxn>
                <a:cxn ang="0">
                  <a:pos x="80" y="0"/>
                </a:cxn>
                <a:cxn ang="0">
                  <a:pos x="59" y="0"/>
                </a:cxn>
                <a:cxn ang="0">
                  <a:pos x="48" y="2"/>
                </a:cxn>
                <a:cxn ang="0">
                  <a:pos x="30" y="9"/>
                </a:cxn>
                <a:cxn ang="0">
                  <a:pos x="18" y="19"/>
                </a:cxn>
                <a:cxn ang="0">
                  <a:pos x="9" y="32"/>
                </a:cxn>
                <a:cxn ang="0">
                  <a:pos x="3" y="56"/>
                </a:cxn>
                <a:cxn ang="0">
                  <a:pos x="0" y="93"/>
                </a:cxn>
                <a:cxn ang="0">
                  <a:pos x="0" y="111"/>
                </a:cxn>
                <a:cxn ang="0">
                  <a:pos x="0" y="165"/>
                </a:cxn>
                <a:cxn ang="0">
                  <a:pos x="5" y="195"/>
                </a:cxn>
                <a:cxn ang="0">
                  <a:pos x="12" y="212"/>
                </a:cxn>
                <a:cxn ang="0">
                  <a:pos x="21" y="226"/>
                </a:cxn>
                <a:cxn ang="0">
                  <a:pos x="35" y="236"/>
                </a:cxn>
                <a:cxn ang="0">
                  <a:pos x="45" y="239"/>
                </a:cxn>
                <a:cxn ang="0">
                  <a:pos x="89" y="248"/>
                </a:cxn>
                <a:cxn ang="0">
                  <a:pos x="135" y="253"/>
                </a:cxn>
                <a:cxn ang="0">
                  <a:pos x="226" y="256"/>
                </a:cxn>
                <a:cxn ang="0">
                  <a:pos x="232" y="256"/>
                </a:cxn>
                <a:cxn ang="0">
                  <a:pos x="238" y="252"/>
                </a:cxn>
                <a:cxn ang="0">
                  <a:pos x="245" y="243"/>
                </a:cxn>
                <a:cxn ang="0">
                  <a:pos x="245" y="227"/>
                </a:cxn>
                <a:cxn ang="0">
                  <a:pos x="238" y="218"/>
                </a:cxn>
                <a:cxn ang="0">
                  <a:pos x="232" y="216"/>
                </a:cxn>
                <a:cxn ang="0">
                  <a:pos x="226" y="214"/>
                </a:cxn>
                <a:cxn ang="0">
                  <a:pos x="174" y="213"/>
                </a:cxn>
                <a:cxn ang="0">
                  <a:pos x="123" y="210"/>
                </a:cxn>
                <a:cxn ang="0">
                  <a:pos x="80" y="205"/>
                </a:cxn>
                <a:cxn ang="0">
                  <a:pos x="65" y="202"/>
                </a:cxn>
                <a:cxn ang="0">
                  <a:pos x="55" y="197"/>
                </a:cxn>
                <a:cxn ang="0">
                  <a:pos x="48" y="188"/>
                </a:cxn>
                <a:cxn ang="0">
                  <a:pos x="43" y="176"/>
                </a:cxn>
                <a:cxn ang="0">
                  <a:pos x="39" y="149"/>
                </a:cxn>
                <a:cxn ang="0">
                  <a:pos x="41" y="111"/>
                </a:cxn>
                <a:cxn ang="0">
                  <a:pos x="41" y="91"/>
                </a:cxn>
                <a:cxn ang="0">
                  <a:pos x="41" y="69"/>
                </a:cxn>
                <a:cxn ang="0">
                  <a:pos x="46" y="53"/>
                </a:cxn>
                <a:cxn ang="0">
                  <a:pos x="54" y="47"/>
                </a:cxn>
                <a:cxn ang="0">
                  <a:pos x="63" y="42"/>
                </a:cxn>
                <a:cxn ang="0">
                  <a:pos x="69" y="40"/>
                </a:cxn>
                <a:cxn ang="0">
                  <a:pos x="96" y="40"/>
                </a:cxn>
                <a:cxn ang="0">
                  <a:pos x="122" y="43"/>
                </a:cxn>
                <a:cxn ang="0">
                  <a:pos x="185" y="46"/>
                </a:cxn>
                <a:cxn ang="0">
                  <a:pos x="247" y="44"/>
                </a:cxn>
                <a:cxn ang="0">
                  <a:pos x="255" y="43"/>
                </a:cxn>
                <a:cxn ang="0">
                  <a:pos x="262" y="38"/>
                </a:cxn>
                <a:cxn ang="0">
                  <a:pos x="267" y="25"/>
                </a:cxn>
                <a:cxn ang="0">
                  <a:pos x="262" y="10"/>
                </a:cxn>
                <a:cxn ang="0">
                  <a:pos x="255" y="5"/>
                </a:cxn>
                <a:cxn ang="0">
                  <a:pos x="247" y="4"/>
                </a:cxn>
              </a:cxnLst>
              <a:rect l="0" t="0" r="r" b="b"/>
              <a:pathLst>
                <a:path w="267" h="256">
                  <a:moveTo>
                    <a:pt x="247" y="4"/>
                  </a:moveTo>
                  <a:lnTo>
                    <a:pt x="145" y="4"/>
                  </a:lnTo>
                  <a:lnTo>
                    <a:pt x="145" y="4"/>
                  </a:lnTo>
                  <a:lnTo>
                    <a:pt x="123" y="2"/>
                  </a:lnTo>
                  <a:lnTo>
                    <a:pt x="102" y="1"/>
                  </a:lnTo>
                  <a:lnTo>
                    <a:pt x="80" y="0"/>
                  </a:lnTo>
                  <a:lnTo>
                    <a:pt x="69" y="0"/>
                  </a:lnTo>
                  <a:lnTo>
                    <a:pt x="59" y="0"/>
                  </a:lnTo>
                  <a:lnTo>
                    <a:pt x="59" y="0"/>
                  </a:lnTo>
                  <a:lnTo>
                    <a:pt x="48" y="2"/>
                  </a:lnTo>
                  <a:lnTo>
                    <a:pt x="38" y="5"/>
                  </a:lnTo>
                  <a:lnTo>
                    <a:pt x="30" y="9"/>
                  </a:lnTo>
                  <a:lnTo>
                    <a:pt x="24" y="14"/>
                  </a:lnTo>
                  <a:lnTo>
                    <a:pt x="18" y="19"/>
                  </a:lnTo>
                  <a:lnTo>
                    <a:pt x="13" y="26"/>
                  </a:lnTo>
                  <a:lnTo>
                    <a:pt x="9" y="32"/>
                  </a:lnTo>
                  <a:lnTo>
                    <a:pt x="7" y="40"/>
                  </a:lnTo>
                  <a:lnTo>
                    <a:pt x="3" y="56"/>
                  </a:lnTo>
                  <a:lnTo>
                    <a:pt x="0" y="74"/>
                  </a:lnTo>
                  <a:lnTo>
                    <a:pt x="0" y="93"/>
                  </a:lnTo>
                  <a:lnTo>
                    <a:pt x="0" y="111"/>
                  </a:lnTo>
                  <a:lnTo>
                    <a:pt x="0" y="111"/>
                  </a:lnTo>
                  <a:lnTo>
                    <a:pt x="0" y="145"/>
                  </a:lnTo>
                  <a:lnTo>
                    <a:pt x="0" y="165"/>
                  </a:lnTo>
                  <a:lnTo>
                    <a:pt x="3" y="185"/>
                  </a:lnTo>
                  <a:lnTo>
                    <a:pt x="5" y="195"/>
                  </a:lnTo>
                  <a:lnTo>
                    <a:pt x="8" y="204"/>
                  </a:lnTo>
                  <a:lnTo>
                    <a:pt x="12" y="212"/>
                  </a:lnTo>
                  <a:lnTo>
                    <a:pt x="16" y="219"/>
                  </a:lnTo>
                  <a:lnTo>
                    <a:pt x="21" y="226"/>
                  </a:lnTo>
                  <a:lnTo>
                    <a:pt x="28" y="233"/>
                  </a:lnTo>
                  <a:lnTo>
                    <a:pt x="35" y="236"/>
                  </a:lnTo>
                  <a:lnTo>
                    <a:pt x="45" y="239"/>
                  </a:lnTo>
                  <a:lnTo>
                    <a:pt x="45" y="239"/>
                  </a:lnTo>
                  <a:lnTo>
                    <a:pt x="67" y="244"/>
                  </a:lnTo>
                  <a:lnTo>
                    <a:pt x="89" y="248"/>
                  </a:lnTo>
                  <a:lnTo>
                    <a:pt x="111" y="252"/>
                  </a:lnTo>
                  <a:lnTo>
                    <a:pt x="135" y="253"/>
                  </a:lnTo>
                  <a:lnTo>
                    <a:pt x="181" y="256"/>
                  </a:lnTo>
                  <a:lnTo>
                    <a:pt x="226" y="256"/>
                  </a:lnTo>
                  <a:lnTo>
                    <a:pt x="226" y="256"/>
                  </a:lnTo>
                  <a:lnTo>
                    <a:pt x="232" y="256"/>
                  </a:lnTo>
                  <a:lnTo>
                    <a:pt x="236" y="255"/>
                  </a:lnTo>
                  <a:lnTo>
                    <a:pt x="238" y="252"/>
                  </a:lnTo>
                  <a:lnTo>
                    <a:pt x="241" y="250"/>
                  </a:lnTo>
                  <a:lnTo>
                    <a:pt x="245" y="243"/>
                  </a:lnTo>
                  <a:lnTo>
                    <a:pt x="246" y="235"/>
                  </a:lnTo>
                  <a:lnTo>
                    <a:pt x="245" y="227"/>
                  </a:lnTo>
                  <a:lnTo>
                    <a:pt x="241" y="221"/>
                  </a:lnTo>
                  <a:lnTo>
                    <a:pt x="238" y="218"/>
                  </a:lnTo>
                  <a:lnTo>
                    <a:pt x="236" y="217"/>
                  </a:lnTo>
                  <a:lnTo>
                    <a:pt x="232" y="216"/>
                  </a:lnTo>
                  <a:lnTo>
                    <a:pt x="226" y="214"/>
                  </a:lnTo>
                  <a:lnTo>
                    <a:pt x="226" y="214"/>
                  </a:lnTo>
                  <a:lnTo>
                    <a:pt x="200" y="214"/>
                  </a:lnTo>
                  <a:lnTo>
                    <a:pt x="174" y="213"/>
                  </a:lnTo>
                  <a:lnTo>
                    <a:pt x="123" y="210"/>
                  </a:lnTo>
                  <a:lnTo>
                    <a:pt x="123" y="210"/>
                  </a:lnTo>
                  <a:lnTo>
                    <a:pt x="94" y="208"/>
                  </a:lnTo>
                  <a:lnTo>
                    <a:pt x="80" y="205"/>
                  </a:lnTo>
                  <a:lnTo>
                    <a:pt x="65" y="202"/>
                  </a:lnTo>
                  <a:lnTo>
                    <a:pt x="65" y="202"/>
                  </a:lnTo>
                  <a:lnTo>
                    <a:pt x="60" y="201"/>
                  </a:lnTo>
                  <a:lnTo>
                    <a:pt x="55" y="197"/>
                  </a:lnTo>
                  <a:lnTo>
                    <a:pt x="51" y="193"/>
                  </a:lnTo>
                  <a:lnTo>
                    <a:pt x="48" y="188"/>
                  </a:lnTo>
                  <a:lnTo>
                    <a:pt x="46" y="183"/>
                  </a:lnTo>
                  <a:lnTo>
                    <a:pt x="43" y="176"/>
                  </a:lnTo>
                  <a:lnTo>
                    <a:pt x="41" y="163"/>
                  </a:lnTo>
                  <a:lnTo>
                    <a:pt x="39" y="149"/>
                  </a:lnTo>
                  <a:lnTo>
                    <a:pt x="41" y="134"/>
                  </a:lnTo>
                  <a:lnTo>
                    <a:pt x="41" y="111"/>
                  </a:lnTo>
                  <a:lnTo>
                    <a:pt x="41" y="111"/>
                  </a:lnTo>
                  <a:lnTo>
                    <a:pt x="41" y="91"/>
                  </a:lnTo>
                  <a:lnTo>
                    <a:pt x="41" y="80"/>
                  </a:lnTo>
                  <a:lnTo>
                    <a:pt x="41" y="69"/>
                  </a:lnTo>
                  <a:lnTo>
                    <a:pt x="45" y="59"/>
                  </a:lnTo>
                  <a:lnTo>
                    <a:pt x="46" y="53"/>
                  </a:lnTo>
                  <a:lnTo>
                    <a:pt x="50" y="49"/>
                  </a:lnTo>
                  <a:lnTo>
                    <a:pt x="54" y="47"/>
                  </a:lnTo>
                  <a:lnTo>
                    <a:pt x="58" y="43"/>
                  </a:lnTo>
                  <a:lnTo>
                    <a:pt x="63" y="42"/>
                  </a:lnTo>
                  <a:lnTo>
                    <a:pt x="69" y="40"/>
                  </a:lnTo>
                  <a:lnTo>
                    <a:pt x="69" y="40"/>
                  </a:lnTo>
                  <a:lnTo>
                    <a:pt x="83" y="39"/>
                  </a:lnTo>
                  <a:lnTo>
                    <a:pt x="96" y="40"/>
                  </a:lnTo>
                  <a:lnTo>
                    <a:pt x="122" y="43"/>
                  </a:lnTo>
                  <a:lnTo>
                    <a:pt x="122" y="43"/>
                  </a:lnTo>
                  <a:lnTo>
                    <a:pt x="153" y="46"/>
                  </a:lnTo>
                  <a:lnTo>
                    <a:pt x="185" y="46"/>
                  </a:lnTo>
                  <a:lnTo>
                    <a:pt x="247" y="44"/>
                  </a:lnTo>
                  <a:lnTo>
                    <a:pt x="247" y="44"/>
                  </a:lnTo>
                  <a:lnTo>
                    <a:pt x="251" y="44"/>
                  </a:lnTo>
                  <a:lnTo>
                    <a:pt x="255" y="43"/>
                  </a:lnTo>
                  <a:lnTo>
                    <a:pt x="259" y="40"/>
                  </a:lnTo>
                  <a:lnTo>
                    <a:pt x="262" y="38"/>
                  </a:lnTo>
                  <a:lnTo>
                    <a:pt x="266" y="31"/>
                  </a:lnTo>
                  <a:lnTo>
                    <a:pt x="267" y="25"/>
                  </a:lnTo>
                  <a:lnTo>
                    <a:pt x="266" y="17"/>
                  </a:lnTo>
                  <a:lnTo>
                    <a:pt x="262" y="10"/>
                  </a:lnTo>
                  <a:lnTo>
                    <a:pt x="259" y="8"/>
                  </a:lnTo>
                  <a:lnTo>
                    <a:pt x="255" y="5"/>
                  </a:lnTo>
                  <a:lnTo>
                    <a:pt x="251" y="4"/>
                  </a:lnTo>
                  <a:lnTo>
                    <a:pt x="247" y="4"/>
                  </a:lnTo>
                  <a:lnTo>
                    <a:pt x="247"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2" name="Freeform 158">
              <a:extLst>
                <a:ext uri="{FF2B5EF4-FFF2-40B4-BE49-F238E27FC236}">
                  <a16:creationId xmlns:a16="http://schemas.microsoft.com/office/drawing/2014/main" id="{228019C3-CBDB-5FC0-58C4-9AAA6565B544}"/>
                </a:ext>
              </a:extLst>
            </p:cNvPr>
            <p:cNvSpPr/>
            <p:nvPr/>
          </p:nvSpPr>
          <p:spPr bwMode="auto">
            <a:xfrm>
              <a:off x="5556251" y="3446463"/>
              <a:ext cx="134938" cy="107950"/>
            </a:xfrm>
            <a:custGeom>
              <a:avLst/>
              <a:gdLst/>
              <a:ahLst/>
              <a:cxnLst>
                <a:cxn ang="0">
                  <a:pos x="340" y="110"/>
                </a:cxn>
                <a:cxn ang="0">
                  <a:pos x="334" y="74"/>
                </a:cxn>
                <a:cxn ang="0">
                  <a:pos x="318" y="42"/>
                </a:cxn>
                <a:cxn ang="0">
                  <a:pos x="308" y="27"/>
                </a:cxn>
                <a:cxn ang="0">
                  <a:pos x="293" y="17"/>
                </a:cxn>
                <a:cxn ang="0">
                  <a:pos x="277" y="10"/>
                </a:cxn>
                <a:cxn ang="0">
                  <a:pos x="259" y="6"/>
                </a:cxn>
                <a:cxn ang="0">
                  <a:pos x="200" y="4"/>
                </a:cxn>
                <a:cxn ang="0">
                  <a:pos x="110" y="0"/>
                </a:cxn>
                <a:cxn ang="0">
                  <a:pos x="50" y="3"/>
                </a:cxn>
                <a:cxn ang="0">
                  <a:pos x="21" y="6"/>
                </a:cxn>
                <a:cxn ang="0">
                  <a:pos x="13" y="10"/>
                </a:cxn>
                <a:cxn ang="0">
                  <a:pos x="8" y="16"/>
                </a:cxn>
                <a:cxn ang="0">
                  <a:pos x="7" y="31"/>
                </a:cxn>
                <a:cxn ang="0">
                  <a:pos x="16" y="43"/>
                </a:cxn>
                <a:cxn ang="0">
                  <a:pos x="22" y="47"/>
                </a:cxn>
                <a:cxn ang="0">
                  <a:pos x="32" y="47"/>
                </a:cxn>
                <a:cxn ang="0">
                  <a:pos x="49" y="44"/>
                </a:cxn>
                <a:cxn ang="0">
                  <a:pos x="102" y="42"/>
                </a:cxn>
                <a:cxn ang="0">
                  <a:pos x="173" y="42"/>
                </a:cxn>
                <a:cxn ang="0">
                  <a:pos x="213" y="43"/>
                </a:cxn>
                <a:cxn ang="0">
                  <a:pos x="243" y="48"/>
                </a:cxn>
                <a:cxn ang="0">
                  <a:pos x="262" y="55"/>
                </a:cxn>
                <a:cxn ang="0">
                  <a:pos x="277" y="64"/>
                </a:cxn>
                <a:cxn ang="0">
                  <a:pos x="289" y="78"/>
                </a:cxn>
                <a:cxn ang="0">
                  <a:pos x="297" y="98"/>
                </a:cxn>
                <a:cxn ang="0">
                  <a:pos x="298" y="110"/>
                </a:cxn>
                <a:cxn ang="0">
                  <a:pos x="300" y="140"/>
                </a:cxn>
                <a:cxn ang="0">
                  <a:pos x="298" y="170"/>
                </a:cxn>
                <a:cxn ang="0">
                  <a:pos x="297" y="186"/>
                </a:cxn>
                <a:cxn ang="0">
                  <a:pos x="292" y="199"/>
                </a:cxn>
                <a:cxn ang="0">
                  <a:pos x="284" y="208"/>
                </a:cxn>
                <a:cxn ang="0">
                  <a:pos x="263" y="221"/>
                </a:cxn>
                <a:cxn ang="0">
                  <a:pos x="236" y="226"/>
                </a:cxn>
                <a:cxn ang="0">
                  <a:pos x="223" y="227"/>
                </a:cxn>
                <a:cxn ang="0">
                  <a:pos x="136" y="230"/>
                </a:cxn>
                <a:cxn ang="0">
                  <a:pos x="50" y="227"/>
                </a:cxn>
                <a:cxn ang="0">
                  <a:pos x="37" y="222"/>
                </a:cxn>
                <a:cxn ang="0">
                  <a:pos x="21" y="222"/>
                </a:cxn>
                <a:cxn ang="0">
                  <a:pos x="13" y="225"/>
                </a:cxn>
                <a:cxn ang="0">
                  <a:pos x="1" y="235"/>
                </a:cxn>
                <a:cxn ang="0">
                  <a:pos x="0" y="243"/>
                </a:cxn>
                <a:cxn ang="0">
                  <a:pos x="1" y="247"/>
                </a:cxn>
                <a:cxn ang="0">
                  <a:pos x="7" y="258"/>
                </a:cxn>
                <a:cxn ang="0">
                  <a:pos x="17" y="264"/>
                </a:cxn>
                <a:cxn ang="0">
                  <a:pos x="28" y="264"/>
                </a:cxn>
                <a:cxn ang="0">
                  <a:pos x="34" y="268"/>
                </a:cxn>
                <a:cxn ang="0">
                  <a:pos x="42" y="269"/>
                </a:cxn>
                <a:cxn ang="0">
                  <a:pos x="103" y="271"/>
                </a:cxn>
                <a:cxn ang="0">
                  <a:pos x="198" y="271"/>
                </a:cxn>
                <a:cxn ang="0">
                  <a:pos x="259" y="265"/>
                </a:cxn>
                <a:cxn ang="0">
                  <a:pos x="289" y="261"/>
                </a:cxn>
                <a:cxn ang="0">
                  <a:pos x="309" y="254"/>
                </a:cxn>
                <a:cxn ang="0">
                  <a:pos x="323" y="239"/>
                </a:cxn>
                <a:cxn ang="0">
                  <a:pos x="332" y="220"/>
                </a:cxn>
                <a:cxn ang="0">
                  <a:pos x="338" y="196"/>
                </a:cxn>
                <a:cxn ang="0">
                  <a:pos x="342" y="149"/>
                </a:cxn>
                <a:cxn ang="0">
                  <a:pos x="340" y="110"/>
                </a:cxn>
              </a:cxnLst>
              <a:rect l="0" t="0" r="r" b="b"/>
              <a:pathLst>
                <a:path w="342" h="271">
                  <a:moveTo>
                    <a:pt x="340" y="110"/>
                  </a:moveTo>
                  <a:lnTo>
                    <a:pt x="340" y="110"/>
                  </a:lnTo>
                  <a:lnTo>
                    <a:pt x="338" y="91"/>
                  </a:lnTo>
                  <a:lnTo>
                    <a:pt x="334" y="74"/>
                  </a:lnTo>
                  <a:lnTo>
                    <a:pt x="327" y="57"/>
                  </a:lnTo>
                  <a:lnTo>
                    <a:pt x="318" y="42"/>
                  </a:lnTo>
                  <a:lnTo>
                    <a:pt x="313" y="34"/>
                  </a:lnTo>
                  <a:lnTo>
                    <a:pt x="308" y="27"/>
                  </a:lnTo>
                  <a:lnTo>
                    <a:pt x="301" y="22"/>
                  </a:lnTo>
                  <a:lnTo>
                    <a:pt x="293" y="17"/>
                  </a:lnTo>
                  <a:lnTo>
                    <a:pt x="285" y="13"/>
                  </a:lnTo>
                  <a:lnTo>
                    <a:pt x="277" y="10"/>
                  </a:lnTo>
                  <a:lnTo>
                    <a:pt x="270" y="8"/>
                  </a:lnTo>
                  <a:lnTo>
                    <a:pt x="259" y="6"/>
                  </a:lnTo>
                  <a:lnTo>
                    <a:pt x="259" y="6"/>
                  </a:lnTo>
                  <a:lnTo>
                    <a:pt x="200" y="4"/>
                  </a:lnTo>
                  <a:lnTo>
                    <a:pt x="140" y="0"/>
                  </a:lnTo>
                  <a:lnTo>
                    <a:pt x="110" y="0"/>
                  </a:lnTo>
                  <a:lnTo>
                    <a:pt x="80" y="0"/>
                  </a:lnTo>
                  <a:lnTo>
                    <a:pt x="50" y="3"/>
                  </a:lnTo>
                  <a:lnTo>
                    <a:pt x="21" y="6"/>
                  </a:lnTo>
                  <a:lnTo>
                    <a:pt x="21" y="6"/>
                  </a:lnTo>
                  <a:lnTo>
                    <a:pt x="16" y="9"/>
                  </a:lnTo>
                  <a:lnTo>
                    <a:pt x="13" y="10"/>
                  </a:lnTo>
                  <a:lnTo>
                    <a:pt x="9" y="13"/>
                  </a:lnTo>
                  <a:lnTo>
                    <a:pt x="8" y="16"/>
                  </a:lnTo>
                  <a:lnTo>
                    <a:pt x="5" y="23"/>
                  </a:lnTo>
                  <a:lnTo>
                    <a:pt x="7" y="31"/>
                  </a:lnTo>
                  <a:lnTo>
                    <a:pt x="9" y="38"/>
                  </a:lnTo>
                  <a:lnTo>
                    <a:pt x="16" y="43"/>
                  </a:lnTo>
                  <a:lnTo>
                    <a:pt x="18" y="46"/>
                  </a:lnTo>
                  <a:lnTo>
                    <a:pt x="22" y="47"/>
                  </a:lnTo>
                  <a:lnTo>
                    <a:pt x="28" y="47"/>
                  </a:lnTo>
                  <a:lnTo>
                    <a:pt x="32" y="47"/>
                  </a:lnTo>
                  <a:lnTo>
                    <a:pt x="32" y="47"/>
                  </a:lnTo>
                  <a:lnTo>
                    <a:pt x="49" y="44"/>
                  </a:lnTo>
                  <a:lnTo>
                    <a:pt x="67" y="42"/>
                  </a:lnTo>
                  <a:lnTo>
                    <a:pt x="102" y="42"/>
                  </a:lnTo>
                  <a:lnTo>
                    <a:pt x="173" y="42"/>
                  </a:lnTo>
                  <a:lnTo>
                    <a:pt x="173" y="42"/>
                  </a:lnTo>
                  <a:lnTo>
                    <a:pt x="194" y="43"/>
                  </a:lnTo>
                  <a:lnTo>
                    <a:pt x="213" y="43"/>
                  </a:lnTo>
                  <a:lnTo>
                    <a:pt x="234" y="46"/>
                  </a:lnTo>
                  <a:lnTo>
                    <a:pt x="243" y="48"/>
                  </a:lnTo>
                  <a:lnTo>
                    <a:pt x="253" y="51"/>
                  </a:lnTo>
                  <a:lnTo>
                    <a:pt x="262" y="55"/>
                  </a:lnTo>
                  <a:lnTo>
                    <a:pt x="270" y="59"/>
                  </a:lnTo>
                  <a:lnTo>
                    <a:pt x="277" y="64"/>
                  </a:lnTo>
                  <a:lnTo>
                    <a:pt x="284" y="71"/>
                  </a:lnTo>
                  <a:lnTo>
                    <a:pt x="289" y="78"/>
                  </a:lnTo>
                  <a:lnTo>
                    <a:pt x="293" y="88"/>
                  </a:lnTo>
                  <a:lnTo>
                    <a:pt x="297" y="98"/>
                  </a:lnTo>
                  <a:lnTo>
                    <a:pt x="298" y="110"/>
                  </a:lnTo>
                  <a:lnTo>
                    <a:pt x="298" y="110"/>
                  </a:lnTo>
                  <a:lnTo>
                    <a:pt x="300" y="124"/>
                  </a:lnTo>
                  <a:lnTo>
                    <a:pt x="300" y="140"/>
                  </a:lnTo>
                  <a:lnTo>
                    <a:pt x="298" y="170"/>
                  </a:lnTo>
                  <a:lnTo>
                    <a:pt x="298" y="170"/>
                  </a:lnTo>
                  <a:lnTo>
                    <a:pt x="298" y="178"/>
                  </a:lnTo>
                  <a:lnTo>
                    <a:pt x="297" y="186"/>
                  </a:lnTo>
                  <a:lnTo>
                    <a:pt x="294" y="192"/>
                  </a:lnTo>
                  <a:lnTo>
                    <a:pt x="292" y="199"/>
                  </a:lnTo>
                  <a:lnTo>
                    <a:pt x="288" y="204"/>
                  </a:lnTo>
                  <a:lnTo>
                    <a:pt x="284" y="208"/>
                  </a:lnTo>
                  <a:lnTo>
                    <a:pt x="274" y="216"/>
                  </a:lnTo>
                  <a:lnTo>
                    <a:pt x="263" y="221"/>
                  </a:lnTo>
                  <a:lnTo>
                    <a:pt x="250" y="225"/>
                  </a:lnTo>
                  <a:lnTo>
                    <a:pt x="236" y="226"/>
                  </a:lnTo>
                  <a:lnTo>
                    <a:pt x="223" y="227"/>
                  </a:lnTo>
                  <a:lnTo>
                    <a:pt x="223" y="227"/>
                  </a:lnTo>
                  <a:lnTo>
                    <a:pt x="179" y="230"/>
                  </a:lnTo>
                  <a:lnTo>
                    <a:pt x="136" y="230"/>
                  </a:lnTo>
                  <a:lnTo>
                    <a:pt x="50" y="227"/>
                  </a:lnTo>
                  <a:lnTo>
                    <a:pt x="50" y="227"/>
                  </a:lnTo>
                  <a:lnTo>
                    <a:pt x="43" y="225"/>
                  </a:lnTo>
                  <a:lnTo>
                    <a:pt x="37" y="222"/>
                  </a:lnTo>
                  <a:lnTo>
                    <a:pt x="21" y="222"/>
                  </a:lnTo>
                  <a:lnTo>
                    <a:pt x="21" y="222"/>
                  </a:lnTo>
                  <a:lnTo>
                    <a:pt x="17" y="224"/>
                  </a:lnTo>
                  <a:lnTo>
                    <a:pt x="13" y="225"/>
                  </a:lnTo>
                  <a:lnTo>
                    <a:pt x="7" y="229"/>
                  </a:lnTo>
                  <a:lnTo>
                    <a:pt x="1" y="235"/>
                  </a:lnTo>
                  <a:lnTo>
                    <a:pt x="1" y="239"/>
                  </a:lnTo>
                  <a:lnTo>
                    <a:pt x="0" y="243"/>
                  </a:lnTo>
                  <a:lnTo>
                    <a:pt x="0" y="243"/>
                  </a:lnTo>
                  <a:lnTo>
                    <a:pt x="1" y="247"/>
                  </a:lnTo>
                  <a:lnTo>
                    <a:pt x="1" y="251"/>
                  </a:lnTo>
                  <a:lnTo>
                    <a:pt x="7" y="258"/>
                  </a:lnTo>
                  <a:lnTo>
                    <a:pt x="13" y="263"/>
                  </a:lnTo>
                  <a:lnTo>
                    <a:pt x="17" y="264"/>
                  </a:lnTo>
                  <a:lnTo>
                    <a:pt x="21" y="264"/>
                  </a:lnTo>
                  <a:lnTo>
                    <a:pt x="28" y="264"/>
                  </a:lnTo>
                  <a:lnTo>
                    <a:pt x="28" y="264"/>
                  </a:lnTo>
                  <a:lnTo>
                    <a:pt x="34" y="268"/>
                  </a:lnTo>
                  <a:lnTo>
                    <a:pt x="38" y="269"/>
                  </a:lnTo>
                  <a:lnTo>
                    <a:pt x="42" y="269"/>
                  </a:lnTo>
                  <a:lnTo>
                    <a:pt x="42" y="269"/>
                  </a:lnTo>
                  <a:lnTo>
                    <a:pt x="103" y="271"/>
                  </a:lnTo>
                  <a:lnTo>
                    <a:pt x="166" y="271"/>
                  </a:lnTo>
                  <a:lnTo>
                    <a:pt x="198" y="271"/>
                  </a:lnTo>
                  <a:lnTo>
                    <a:pt x="228" y="268"/>
                  </a:lnTo>
                  <a:lnTo>
                    <a:pt x="259" y="265"/>
                  </a:lnTo>
                  <a:lnTo>
                    <a:pt x="289" y="261"/>
                  </a:lnTo>
                  <a:lnTo>
                    <a:pt x="289" y="261"/>
                  </a:lnTo>
                  <a:lnTo>
                    <a:pt x="300" y="259"/>
                  </a:lnTo>
                  <a:lnTo>
                    <a:pt x="309" y="254"/>
                  </a:lnTo>
                  <a:lnTo>
                    <a:pt x="317" y="247"/>
                  </a:lnTo>
                  <a:lnTo>
                    <a:pt x="323" y="239"/>
                  </a:lnTo>
                  <a:lnTo>
                    <a:pt x="328" y="230"/>
                  </a:lnTo>
                  <a:lnTo>
                    <a:pt x="332" y="220"/>
                  </a:lnTo>
                  <a:lnTo>
                    <a:pt x="335" y="208"/>
                  </a:lnTo>
                  <a:lnTo>
                    <a:pt x="338" y="196"/>
                  </a:lnTo>
                  <a:lnTo>
                    <a:pt x="340" y="173"/>
                  </a:lnTo>
                  <a:lnTo>
                    <a:pt x="342" y="149"/>
                  </a:lnTo>
                  <a:lnTo>
                    <a:pt x="340" y="110"/>
                  </a:lnTo>
                  <a:lnTo>
                    <a:pt x="340" y="11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3" name="Freeform 159">
              <a:extLst>
                <a:ext uri="{FF2B5EF4-FFF2-40B4-BE49-F238E27FC236}">
                  <a16:creationId xmlns:a16="http://schemas.microsoft.com/office/drawing/2014/main" id="{4A6A527A-6B7A-95CA-49C1-2CBC7E5A1DD9}"/>
                </a:ext>
              </a:extLst>
            </p:cNvPr>
            <p:cNvSpPr/>
            <p:nvPr/>
          </p:nvSpPr>
          <p:spPr bwMode="auto">
            <a:xfrm>
              <a:off x="5302251" y="3536950"/>
              <a:ext cx="625475" cy="258763"/>
            </a:xfrm>
            <a:custGeom>
              <a:avLst/>
              <a:gdLst/>
              <a:ahLst/>
              <a:cxnLst>
                <a:cxn ang="0">
                  <a:pos x="1378" y="236"/>
                </a:cxn>
                <a:cxn ang="0">
                  <a:pos x="1354" y="239"/>
                </a:cxn>
                <a:cxn ang="0">
                  <a:pos x="1184" y="248"/>
                </a:cxn>
                <a:cxn ang="0">
                  <a:pos x="1073" y="248"/>
                </a:cxn>
                <a:cxn ang="0">
                  <a:pos x="657" y="257"/>
                </a:cxn>
                <a:cxn ang="0">
                  <a:pos x="554" y="250"/>
                </a:cxn>
                <a:cxn ang="0">
                  <a:pos x="530" y="240"/>
                </a:cxn>
                <a:cxn ang="0">
                  <a:pos x="436" y="257"/>
                </a:cxn>
                <a:cxn ang="0">
                  <a:pos x="448" y="277"/>
                </a:cxn>
                <a:cxn ang="0">
                  <a:pos x="460" y="286"/>
                </a:cxn>
                <a:cxn ang="0">
                  <a:pos x="508" y="293"/>
                </a:cxn>
                <a:cxn ang="0">
                  <a:pos x="617" y="298"/>
                </a:cxn>
                <a:cxn ang="0">
                  <a:pos x="804" y="304"/>
                </a:cxn>
                <a:cxn ang="0">
                  <a:pos x="1116" y="295"/>
                </a:cxn>
                <a:cxn ang="0">
                  <a:pos x="1369" y="287"/>
                </a:cxn>
                <a:cxn ang="0">
                  <a:pos x="1403" y="291"/>
                </a:cxn>
                <a:cxn ang="0">
                  <a:pos x="1464" y="321"/>
                </a:cxn>
                <a:cxn ang="0">
                  <a:pos x="1506" y="375"/>
                </a:cxn>
                <a:cxn ang="0">
                  <a:pos x="1523" y="438"/>
                </a:cxn>
                <a:cxn ang="0">
                  <a:pos x="1514" y="498"/>
                </a:cxn>
                <a:cxn ang="0">
                  <a:pos x="1475" y="544"/>
                </a:cxn>
                <a:cxn ang="0">
                  <a:pos x="1403" y="562"/>
                </a:cxn>
                <a:cxn ang="0">
                  <a:pos x="1272" y="582"/>
                </a:cxn>
                <a:cxn ang="0">
                  <a:pos x="1171" y="588"/>
                </a:cxn>
                <a:cxn ang="0">
                  <a:pos x="1000" y="601"/>
                </a:cxn>
                <a:cxn ang="0">
                  <a:pos x="719" y="600"/>
                </a:cxn>
                <a:cxn ang="0">
                  <a:pos x="449" y="592"/>
                </a:cxn>
                <a:cxn ang="0">
                  <a:pos x="211" y="579"/>
                </a:cxn>
                <a:cxn ang="0">
                  <a:pos x="130" y="557"/>
                </a:cxn>
                <a:cxn ang="0">
                  <a:pos x="62" y="510"/>
                </a:cxn>
                <a:cxn ang="0">
                  <a:pos x="45" y="474"/>
                </a:cxn>
                <a:cxn ang="0">
                  <a:pos x="48" y="406"/>
                </a:cxn>
                <a:cxn ang="0">
                  <a:pos x="70" y="299"/>
                </a:cxn>
                <a:cxn ang="0">
                  <a:pos x="104" y="248"/>
                </a:cxn>
                <a:cxn ang="0">
                  <a:pos x="172" y="187"/>
                </a:cxn>
                <a:cxn ang="0">
                  <a:pos x="225" y="110"/>
                </a:cxn>
                <a:cxn ang="0">
                  <a:pos x="245" y="59"/>
                </a:cxn>
                <a:cxn ang="0">
                  <a:pos x="244" y="12"/>
                </a:cxn>
                <a:cxn ang="0">
                  <a:pos x="223" y="0"/>
                </a:cxn>
                <a:cxn ang="0">
                  <a:pos x="202" y="12"/>
                </a:cxn>
                <a:cxn ang="0">
                  <a:pos x="197" y="55"/>
                </a:cxn>
                <a:cxn ang="0">
                  <a:pos x="161" y="125"/>
                </a:cxn>
                <a:cxn ang="0">
                  <a:pos x="59" y="231"/>
                </a:cxn>
                <a:cxn ang="0">
                  <a:pos x="29" y="277"/>
                </a:cxn>
                <a:cxn ang="0">
                  <a:pos x="4" y="382"/>
                </a:cxn>
                <a:cxn ang="0">
                  <a:pos x="4" y="493"/>
                </a:cxn>
                <a:cxn ang="0">
                  <a:pos x="27" y="540"/>
                </a:cxn>
                <a:cxn ang="0">
                  <a:pos x="80" y="584"/>
                </a:cxn>
                <a:cxn ang="0">
                  <a:pos x="142" y="609"/>
                </a:cxn>
                <a:cxn ang="0">
                  <a:pos x="304" y="631"/>
                </a:cxn>
                <a:cxn ang="0">
                  <a:pos x="445" y="642"/>
                </a:cxn>
                <a:cxn ang="0">
                  <a:pos x="628" y="641"/>
                </a:cxn>
                <a:cxn ang="0">
                  <a:pos x="946" y="646"/>
                </a:cxn>
                <a:cxn ang="0">
                  <a:pos x="1068" y="648"/>
                </a:cxn>
                <a:cxn ang="0">
                  <a:pos x="1182" y="631"/>
                </a:cxn>
                <a:cxn ang="0">
                  <a:pos x="1301" y="618"/>
                </a:cxn>
                <a:cxn ang="0">
                  <a:pos x="1421" y="607"/>
                </a:cxn>
                <a:cxn ang="0">
                  <a:pos x="1498" y="580"/>
                </a:cxn>
                <a:cxn ang="0">
                  <a:pos x="1553" y="523"/>
                </a:cxn>
                <a:cxn ang="0">
                  <a:pos x="1574" y="444"/>
                </a:cxn>
                <a:cxn ang="0">
                  <a:pos x="1560" y="369"/>
                </a:cxn>
                <a:cxn ang="0">
                  <a:pos x="1506" y="294"/>
                </a:cxn>
                <a:cxn ang="0">
                  <a:pos x="1426" y="250"/>
                </a:cxn>
              </a:cxnLst>
              <a:rect l="0" t="0" r="r" b="b"/>
              <a:pathLst>
                <a:path w="1574" h="648">
                  <a:moveTo>
                    <a:pt x="1388" y="243"/>
                  </a:moveTo>
                  <a:lnTo>
                    <a:pt x="1388" y="243"/>
                  </a:lnTo>
                  <a:lnTo>
                    <a:pt x="1383" y="239"/>
                  </a:lnTo>
                  <a:lnTo>
                    <a:pt x="1378" y="236"/>
                  </a:lnTo>
                  <a:lnTo>
                    <a:pt x="1378" y="236"/>
                  </a:lnTo>
                  <a:lnTo>
                    <a:pt x="1371" y="235"/>
                  </a:lnTo>
                  <a:lnTo>
                    <a:pt x="1371" y="235"/>
                  </a:lnTo>
                  <a:lnTo>
                    <a:pt x="1365" y="235"/>
                  </a:lnTo>
                  <a:lnTo>
                    <a:pt x="1360" y="236"/>
                  </a:lnTo>
                  <a:lnTo>
                    <a:pt x="1354" y="239"/>
                  </a:lnTo>
                  <a:lnTo>
                    <a:pt x="1350" y="243"/>
                  </a:lnTo>
                  <a:lnTo>
                    <a:pt x="1350" y="243"/>
                  </a:lnTo>
                  <a:lnTo>
                    <a:pt x="1295" y="244"/>
                  </a:lnTo>
                  <a:lnTo>
                    <a:pt x="1239" y="247"/>
                  </a:lnTo>
                  <a:lnTo>
                    <a:pt x="1184" y="248"/>
                  </a:lnTo>
                  <a:lnTo>
                    <a:pt x="1157" y="248"/>
                  </a:lnTo>
                  <a:lnTo>
                    <a:pt x="1128" y="248"/>
                  </a:lnTo>
                  <a:lnTo>
                    <a:pt x="1128" y="248"/>
                  </a:lnTo>
                  <a:lnTo>
                    <a:pt x="1101" y="247"/>
                  </a:lnTo>
                  <a:lnTo>
                    <a:pt x="1073" y="248"/>
                  </a:lnTo>
                  <a:lnTo>
                    <a:pt x="1018" y="251"/>
                  </a:lnTo>
                  <a:lnTo>
                    <a:pt x="963" y="256"/>
                  </a:lnTo>
                  <a:lnTo>
                    <a:pt x="936" y="257"/>
                  </a:lnTo>
                  <a:lnTo>
                    <a:pt x="908" y="257"/>
                  </a:lnTo>
                  <a:lnTo>
                    <a:pt x="657" y="257"/>
                  </a:lnTo>
                  <a:lnTo>
                    <a:pt x="657" y="257"/>
                  </a:lnTo>
                  <a:lnTo>
                    <a:pt x="632" y="256"/>
                  </a:lnTo>
                  <a:lnTo>
                    <a:pt x="606" y="253"/>
                  </a:lnTo>
                  <a:lnTo>
                    <a:pt x="580" y="251"/>
                  </a:lnTo>
                  <a:lnTo>
                    <a:pt x="554" y="250"/>
                  </a:lnTo>
                  <a:lnTo>
                    <a:pt x="554" y="250"/>
                  </a:lnTo>
                  <a:lnTo>
                    <a:pt x="522" y="247"/>
                  </a:lnTo>
                  <a:lnTo>
                    <a:pt x="522" y="247"/>
                  </a:lnTo>
                  <a:lnTo>
                    <a:pt x="530" y="240"/>
                  </a:lnTo>
                  <a:lnTo>
                    <a:pt x="530" y="240"/>
                  </a:lnTo>
                  <a:lnTo>
                    <a:pt x="484" y="244"/>
                  </a:lnTo>
                  <a:lnTo>
                    <a:pt x="461" y="247"/>
                  </a:lnTo>
                  <a:lnTo>
                    <a:pt x="439" y="250"/>
                  </a:lnTo>
                  <a:lnTo>
                    <a:pt x="439" y="250"/>
                  </a:lnTo>
                  <a:lnTo>
                    <a:pt x="436" y="257"/>
                  </a:lnTo>
                  <a:lnTo>
                    <a:pt x="437" y="265"/>
                  </a:lnTo>
                  <a:lnTo>
                    <a:pt x="439" y="268"/>
                  </a:lnTo>
                  <a:lnTo>
                    <a:pt x="440" y="272"/>
                  </a:lnTo>
                  <a:lnTo>
                    <a:pt x="444" y="274"/>
                  </a:lnTo>
                  <a:lnTo>
                    <a:pt x="448" y="277"/>
                  </a:lnTo>
                  <a:lnTo>
                    <a:pt x="448" y="277"/>
                  </a:lnTo>
                  <a:lnTo>
                    <a:pt x="448" y="277"/>
                  </a:lnTo>
                  <a:lnTo>
                    <a:pt x="448" y="277"/>
                  </a:lnTo>
                  <a:lnTo>
                    <a:pt x="453" y="282"/>
                  </a:lnTo>
                  <a:lnTo>
                    <a:pt x="460" y="286"/>
                  </a:lnTo>
                  <a:lnTo>
                    <a:pt x="466" y="287"/>
                  </a:lnTo>
                  <a:lnTo>
                    <a:pt x="473" y="286"/>
                  </a:lnTo>
                  <a:lnTo>
                    <a:pt x="473" y="286"/>
                  </a:lnTo>
                  <a:lnTo>
                    <a:pt x="490" y="290"/>
                  </a:lnTo>
                  <a:lnTo>
                    <a:pt x="508" y="293"/>
                  </a:lnTo>
                  <a:lnTo>
                    <a:pt x="545" y="294"/>
                  </a:lnTo>
                  <a:lnTo>
                    <a:pt x="581" y="295"/>
                  </a:lnTo>
                  <a:lnTo>
                    <a:pt x="600" y="297"/>
                  </a:lnTo>
                  <a:lnTo>
                    <a:pt x="617" y="298"/>
                  </a:lnTo>
                  <a:lnTo>
                    <a:pt x="617" y="298"/>
                  </a:lnTo>
                  <a:lnTo>
                    <a:pt x="648" y="302"/>
                  </a:lnTo>
                  <a:lnTo>
                    <a:pt x="678" y="304"/>
                  </a:lnTo>
                  <a:lnTo>
                    <a:pt x="709" y="306"/>
                  </a:lnTo>
                  <a:lnTo>
                    <a:pt x="741" y="306"/>
                  </a:lnTo>
                  <a:lnTo>
                    <a:pt x="804" y="304"/>
                  </a:lnTo>
                  <a:lnTo>
                    <a:pt x="866" y="303"/>
                  </a:lnTo>
                  <a:lnTo>
                    <a:pt x="866" y="303"/>
                  </a:lnTo>
                  <a:lnTo>
                    <a:pt x="929" y="303"/>
                  </a:lnTo>
                  <a:lnTo>
                    <a:pt x="991" y="301"/>
                  </a:lnTo>
                  <a:lnTo>
                    <a:pt x="1116" y="295"/>
                  </a:lnTo>
                  <a:lnTo>
                    <a:pt x="1241" y="290"/>
                  </a:lnTo>
                  <a:lnTo>
                    <a:pt x="1302" y="289"/>
                  </a:lnTo>
                  <a:lnTo>
                    <a:pt x="1365" y="287"/>
                  </a:lnTo>
                  <a:lnTo>
                    <a:pt x="1365" y="287"/>
                  </a:lnTo>
                  <a:lnTo>
                    <a:pt x="1369" y="287"/>
                  </a:lnTo>
                  <a:lnTo>
                    <a:pt x="1369" y="287"/>
                  </a:lnTo>
                  <a:lnTo>
                    <a:pt x="1373" y="287"/>
                  </a:lnTo>
                  <a:lnTo>
                    <a:pt x="1373" y="287"/>
                  </a:lnTo>
                  <a:lnTo>
                    <a:pt x="1388" y="289"/>
                  </a:lnTo>
                  <a:lnTo>
                    <a:pt x="1403" y="291"/>
                  </a:lnTo>
                  <a:lnTo>
                    <a:pt x="1417" y="295"/>
                  </a:lnTo>
                  <a:lnTo>
                    <a:pt x="1430" y="301"/>
                  </a:lnTo>
                  <a:lnTo>
                    <a:pt x="1442" y="306"/>
                  </a:lnTo>
                  <a:lnTo>
                    <a:pt x="1454" y="314"/>
                  </a:lnTo>
                  <a:lnTo>
                    <a:pt x="1464" y="321"/>
                  </a:lnTo>
                  <a:lnTo>
                    <a:pt x="1475" y="332"/>
                  </a:lnTo>
                  <a:lnTo>
                    <a:pt x="1484" y="341"/>
                  </a:lnTo>
                  <a:lnTo>
                    <a:pt x="1492" y="352"/>
                  </a:lnTo>
                  <a:lnTo>
                    <a:pt x="1500" y="363"/>
                  </a:lnTo>
                  <a:lnTo>
                    <a:pt x="1506" y="375"/>
                  </a:lnTo>
                  <a:lnTo>
                    <a:pt x="1511" y="387"/>
                  </a:lnTo>
                  <a:lnTo>
                    <a:pt x="1517" y="400"/>
                  </a:lnTo>
                  <a:lnTo>
                    <a:pt x="1519" y="413"/>
                  </a:lnTo>
                  <a:lnTo>
                    <a:pt x="1522" y="426"/>
                  </a:lnTo>
                  <a:lnTo>
                    <a:pt x="1523" y="438"/>
                  </a:lnTo>
                  <a:lnTo>
                    <a:pt x="1524" y="451"/>
                  </a:lnTo>
                  <a:lnTo>
                    <a:pt x="1523" y="464"/>
                  </a:lnTo>
                  <a:lnTo>
                    <a:pt x="1522" y="476"/>
                  </a:lnTo>
                  <a:lnTo>
                    <a:pt x="1518" y="488"/>
                  </a:lnTo>
                  <a:lnTo>
                    <a:pt x="1514" y="498"/>
                  </a:lnTo>
                  <a:lnTo>
                    <a:pt x="1509" y="510"/>
                  </a:lnTo>
                  <a:lnTo>
                    <a:pt x="1502" y="519"/>
                  </a:lnTo>
                  <a:lnTo>
                    <a:pt x="1494" y="528"/>
                  </a:lnTo>
                  <a:lnTo>
                    <a:pt x="1485" y="537"/>
                  </a:lnTo>
                  <a:lnTo>
                    <a:pt x="1475" y="544"/>
                  </a:lnTo>
                  <a:lnTo>
                    <a:pt x="1463" y="550"/>
                  </a:lnTo>
                  <a:lnTo>
                    <a:pt x="1450" y="556"/>
                  </a:lnTo>
                  <a:lnTo>
                    <a:pt x="1435" y="559"/>
                  </a:lnTo>
                  <a:lnTo>
                    <a:pt x="1420" y="561"/>
                  </a:lnTo>
                  <a:lnTo>
                    <a:pt x="1403" y="562"/>
                  </a:lnTo>
                  <a:lnTo>
                    <a:pt x="1403" y="562"/>
                  </a:lnTo>
                  <a:lnTo>
                    <a:pt x="1382" y="563"/>
                  </a:lnTo>
                  <a:lnTo>
                    <a:pt x="1360" y="566"/>
                  </a:lnTo>
                  <a:lnTo>
                    <a:pt x="1315" y="574"/>
                  </a:lnTo>
                  <a:lnTo>
                    <a:pt x="1272" y="582"/>
                  </a:lnTo>
                  <a:lnTo>
                    <a:pt x="1250" y="584"/>
                  </a:lnTo>
                  <a:lnTo>
                    <a:pt x="1227" y="584"/>
                  </a:lnTo>
                  <a:lnTo>
                    <a:pt x="1227" y="584"/>
                  </a:lnTo>
                  <a:lnTo>
                    <a:pt x="1199" y="586"/>
                  </a:lnTo>
                  <a:lnTo>
                    <a:pt x="1171" y="588"/>
                  </a:lnTo>
                  <a:lnTo>
                    <a:pt x="1114" y="595"/>
                  </a:lnTo>
                  <a:lnTo>
                    <a:pt x="1086" y="597"/>
                  </a:lnTo>
                  <a:lnTo>
                    <a:pt x="1057" y="600"/>
                  </a:lnTo>
                  <a:lnTo>
                    <a:pt x="1029" y="601"/>
                  </a:lnTo>
                  <a:lnTo>
                    <a:pt x="1000" y="601"/>
                  </a:lnTo>
                  <a:lnTo>
                    <a:pt x="1000" y="601"/>
                  </a:lnTo>
                  <a:lnTo>
                    <a:pt x="929" y="599"/>
                  </a:lnTo>
                  <a:lnTo>
                    <a:pt x="859" y="599"/>
                  </a:lnTo>
                  <a:lnTo>
                    <a:pt x="719" y="600"/>
                  </a:lnTo>
                  <a:lnTo>
                    <a:pt x="719" y="600"/>
                  </a:lnTo>
                  <a:lnTo>
                    <a:pt x="651" y="599"/>
                  </a:lnTo>
                  <a:lnTo>
                    <a:pt x="584" y="596"/>
                  </a:lnTo>
                  <a:lnTo>
                    <a:pt x="516" y="593"/>
                  </a:lnTo>
                  <a:lnTo>
                    <a:pt x="449" y="592"/>
                  </a:lnTo>
                  <a:lnTo>
                    <a:pt x="449" y="592"/>
                  </a:lnTo>
                  <a:lnTo>
                    <a:pt x="381" y="592"/>
                  </a:lnTo>
                  <a:lnTo>
                    <a:pt x="313" y="590"/>
                  </a:lnTo>
                  <a:lnTo>
                    <a:pt x="279" y="587"/>
                  </a:lnTo>
                  <a:lnTo>
                    <a:pt x="245" y="583"/>
                  </a:lnTo>
                  <a:lnTo>
                    <a:pt x="211" y="579"/>
                  </a:lnTo>
                  <a:lnTo>
                    <a:pt x="178" y="573"/>
                  </a:lnTo>
                  <a:lnTo>
                    <a:pt x="178" y="573"/>
                  </a:lnTo>
                  <a:lnTo>
                    <a:pt x="160" y="569"/>
                  </a:lnTo>
                  <a:lnTo>
                    <a:pt x="144" y="563"/>
                  </a:lnTo>
                  <a:lnTo>
                    <a:pt x="130" y="557"/>
                  </a:lnTo>
                  <a:lnTo>
                    <a:pt x="116" y="549"/>
                  </a:lnTo>
                  <a:lnTo>
                    <a:pt x="101" y="541"/>
                  </a:lnTo>
                  <a:lnTo>
                    <a:pt x="88" y="531"/>
                  </a:lnTo>
                  <a:lnTo>
                    <a:pt x="62" y="510"/>
                  </a:lnTo>
                  <a:lnTo>
                    <a:pt x="62" y="510"/>
                  </a:lnTo>
                  <a:lnTo>
                    <a:pt x="58" y="505"/>
                  </a:lnTo>
                  <a:lnTo>
                    <a:pt x="54" y="499"/>
                  </a:lnTo>
                  <a:lnTo>
                    <a:pt x="50" y="493"/>
                  </a:lnTo>
                  <a:lnTo>
                    <a:pt x="48" y="488"/>
                  </a:lnTo>
                  <a:lnTo>
                    <a:pt x="45" y="474"/>
                  </a:lnTo>
                  <a:lnTo>
                    <a:pt x="44" y="461"/>
                  </a:lnTo>
                  <a:lnTo>
                    <a:pt x="44" y="447"/>
                  </a:lnTo>
                  <a:lnTo>
                    <a:pt x="45" y="434"/>
                  </a:lnTo>
                  <a:lnTo>
                    <a:pt x="48" y="406"/>
                  </a:lnTo>
                  <a:lnTo>
                    <a:pt x="48" y="406"/>
                  </a:lnTo>
                  <a:lnTo>
                    <a:pt x="50" y="376"/>
                  </a:lnTo>
                  <a:lnTo>
                    <a:pt x="55" y="344"/>
                  </a:lnTo>
                  <a:lnTo>
                    <a:pt x="59" y="329"/>
                  </a:lnTo>
                  <a:lnTo>
                    <a:pt x="63" y="314"/>
                  </a:lnTo>
                  <a:lnTo>
                    <a:pt x="70" y="299"/>
                  </a:lnTo>
                  <a:lnTo>
                    <a:pt x="76" y="285"/>
                  </a:lnTo>
                  <a:lnTo>
                    <a:pt x="76" y="285"/>
                  </a:lnTo>
                  <a:lnTo>
                    <a:pt x="84" y="272"/>
                  </a:lnTo>
                  <a:lnTo>
                    <a:pt x="93" y="260"/>
                  </a:lnTo>
                  <a:lnTo>
                    <a:pt x="104" y="248"/>
                  </a:lnTo>
                  <a:lnTo>
                    <a:pt x="116" y="238"/>
                  </a:lnTo>
                  <a:lnTo>
                    <a:pt x="139" y="217"/>
                  </a:lnTo>
                  <a:lnTo>
                    <a:pt x="161" y="196"/>
                  </a:lnTo>
                  <a:lnTo>
                    <a:pt x="161" y="196"/>
                  </a:lnTo>
                  <a:lnTo>
                    <a:pt x="172" y="187"/>
                  </a:lnTo>
                  <a:lnTo>
                    <a:pt x="180" y="176"/>
                  </a:lnTo>
                  <a:lnTo>
                    <a:pt x="197" y="155"/>
                  </a:lnTo>
                  <a:lnTo>
                    <a:pt x="211" y="133"/>
                  </a:lnTo>
                  <a:lnTo>
                    <a:pt x="225" y="110"/>
                  </a:lnTo>
                  <a:lnTo>
                    <a:pt x="225" y="110"/>
                  </a:lnTo>
                  <a:lnTo>
                    <a:pt x="232" y="98"/>
                  </a:lnTo>
                  <a:lnTo>
                    <a:pt x="237" y="87"/>
                  </a:lnTo>
                  <a:lnTo>
                    <a:pt x="241" y="78"/>
                  </a:lnTo>
                  <a:lnTo>
                    <a:pt x="244" y="68"/>
                  </a:lnTo>
                  <a:lnTo>
                    <a:pt x="245" y="59"/>
                  </a:lnTo>
                  <a:lnTo>
                    <a:pt x="245" y="48"/>
                  </a:lnTo>
                  <a:lnTo>
                    <a:pt x="246" y="22"/>
                  </a:lnTo>
                  <a:lnTo>
                    <a:pt x="246" y="22"/>
                  </a:lnTo>
                  <a:lnTo>
                    <a:pt x="245" y="17"/>
                  </a:lnTo>
                  <a:lnTo>
                    <a:pt x="244" y="12"/>
                  </a:lnTo>
                  <a:lnTo>
                    <a:pt x="242" y="8"/>
                  </a:lnTo>
                  <a:lnTo>
                    <a:pt x="239" y="5"/>
                  </a:lnTo>
                  <a:lnTo>
                    <a:pt x="236" y="2"/>
                  </a:lnTo>
                  <a:lnTo>
                    <a:pt x="232" y="1"/>
                  </a:lnTo>
                  <a:lnTo>
                    <a:pt x="223" y="0"/>
                  </a:lnTo>
                  <a:lnTo>
                    <a:pt x="215" y="1"/>
                  </a:lnTo>
                  <a:lnTo>
                    <a:pt x="211" y="2"/>
                  </a:lnTo>
                  <a:lnTo>
                    <a:pt x="207" y="5"/>
                  </a:lnTo>
                  <a:lnTo>
                    <a:pt x="205" y="8"/>
                  </a:lnTo>
                  <a:lnTo>
                    <a:pt x="202" y="12"/>
                  </a:lnTo>
                  <a:lnTo>
                    <a:pt x="201" y="17"/>
                  </a:lnTo>
                  <a:lnTo>
                    <a:pt x="201" y="22"/>
                  </a:lnTo>
                  <a:lnTo>
                    <a:pt x="201" y="22"/>
                  </a:lnTo>
                  <a:lnTo>
                    <a:pt x="199" y="39"/>
                  </a:lnTo>
                  <a:lnTo>
                    <a:pt x="197" y="55"/>
                  </a:lnTo>
                  <a:lnTo>
                    <a:pt x="193" y="70"/>
                  </a:lnTo>
                  <a:lnTo>
                    <a:pt x="186" y="85"/>
                  </a:lnTo>
                  <a:lnTo>
                    <a:pt x="180" y="99"/>
                  </a:lnTo>
                  <a:lnTo>
                    <a:pt x="171" y="112"/>
                  </a:lnTo>
                  <a:lnTo>
                    <a:pt x="161" y="125"/>
                  </a:lnTo>
                  <a:lnTo>
                    <a:pt x="152" y="137"/>
                  </a:lnTo>
                  <a:lnTo>
                    <a:pt x="130" y="162"/>
                  </a:lnTo>
                  <a:lnTo>
                    <a:pt x="106" y="184"/>
                  </a:lnTo>
                  <a:lnTo>
                    <a:pt x="83" y="208"/>
                  </a:lnTo>
                  <a:lnTo>
                    <a:pt x="59" y="231"/>
                  </a:lnTo>
                  <a:lnTo>
                    <a:pt x="59" y="231"/>
                  </a:lnTo>
                  <a:lnTo>
                    <a:pt x="50" y="242"/>
                  </a:lnTo>
                  <a:lnTo>
                    <a:pt x="42" y="253"/>
                  </a:lnTo>
                  <a:lnTo>
                    <a:pt x="36" y="264"/>
                  </a:lnTo>
                  <a:lnTo>
                    <a:pt x="29" y="277"/>
                  </a:lnTo>
                  <a:lnTo>
                    <a:pt x="24" y="289"/>
                  </a:lnTo>
                  <a:lnTo>
                    <a:pt x="20" y="302"/>
                  </a:lnTo>
                  <a:lnTo>
                    <a:pt x="12" y="328"/>
                  </a:lnTo>
                  <a:lnTo>
                    <a:pt x="8" y="354"/>
                  </a:lnTo>
                  <a:lnTo>
                    <a:pt x="4" y="382"/>
                  </a:lnTo>
                  <a:lnTo>
                    <a:pt x="0" y="435"/>
                  </a:lnTo>
                  <a:lnTo>
                    <a:pt x="0" y="435"/>
                  </a:lnTo>
                  <a:lnTo>
                    <a:pt x="0" y="460"/>
                  </a:lnTo>
                  <a:lnTo>
                    <a:pt x="2" y="482"/>
                  </a:lnTo>
                  <a:lnTo>
                    <a:pt x="4" y="493"/>
                  </a:lnTo>
                  <a:lnTo>
                    <a:pt x="7" y="503"/>
                  </a:lnTo>
                  <a:lnTo>
                    <a:pt x="11" y="512"/>
                  </a:lnTo>
                  <a:lnTo>
                    <a:pt x="15" y="522"/>
                  </a:lnTo>
                  <a:lnTo>
                    <a:pt x="20" y="531"/>
                  </a:lnTo>
                  <a:lnTo>
                    <a:pt x="27" y="540"/>
                  </a:lnTo>
                  <a:lnTo>
                    <a:pt x="33" y="548"/>
                  </a:lnTo>
                  <a:lnTo>
                    <a:pt x="40" y="556"/>
                  </a:lnTo>
                  <a:lnTo>
                    <a:pt x="49" y="563"/>
                  </a:lnTo>
                  <a:lnTo>
                    <a:pt x="58" y="570"/>
                  </a:lnTo>
                  <a:lnTo>
                    <a:pt x="80" y="584"/>
                  </a:lnTo>
                  <a:lnTo>
                    <a:pt x="80" y="584"/>
                  </a:lnTo>
                  <a:lnTo>
                    <a:pt x="95" y="592"/>
                  </a:lnTo>
                  <a:lnTo>
                    <a:pt x="110" y="599"/>
                  </a:lnTo>
                  <a:lnTo>
                    <a:pt x="126" y="605"/>
                  </a:lnTo>
                  <a:lnTo>
                    <a:pt x="142" y="609"/>
                  </a:lnTo>
                  <a:lnTo>
                    <a:pt x="173" y="617"/>
                  </a:lnTo>
                  <a:lnTo>
                    <a:pt x="206" y="622"/>
                  </a:lnTo>
                  <a:lnTo>
                    <a:pt x="239" y="626"/>
                  </a:lnTo>
                  <a:lnTo>
                    <a:pt x="271" y="629"/>
                  </a:lnTo>
                  <a:lnTo>
                    <a:pt x="304" y="631"/>
                  </a:lnTo>
                  <a:lnTo>
                    <a:pt x="337" y="637"/>
                  </a:lnTo>
                  <a:lnTo>
                    <a:pt x="337" y="637"/>
                  </a:lnTo>
                  <a:lnTo>
                    <a:pt x="373" y="641"/>
                  </a:lnTo>
                  <a:lnTo>
                    <a:pt x="409" y="642"/>
                  </a:lnTo>
                  <a:lnTo>
                    <a:pt x="445" y="642"/>
                  </a:lnTo>
                  <a:lnTo>
                    <a:pt x="482" y="641"/>
                  </a:lnTo>
                  <a:lnTo>
                    <a:pt x="556" y="639"/>
                  </a:lnTo>
                  <a:lnTo>
                    <a:pt x="592" y="639"/>
                  </a:lnTo>
                  <a:lnTo>
                    <a:pt x="628" y="641"/>
                  </a:lnTo>
                  <a:lnTo>
                    <a:pt x="628" y="641"/>
                  </a:lnTo>
                  <a:lnTo>
                    <a:pt x="668" y="643"/>
                  </a:lnTo>
                  <a:lnTo>
                    <a:pt x="708" y="646"/>
                  </a:lnTo>
                  <a:lnTo>
                    <a:pt x="788" y="647"/>
                  </a:lnTo>
                  <a:lnTo>
                    <a:pt x="946" y="646"/>
                  </a:lnTo>
                  <a:lnTo>
                    <a:pt x="946" y="646"/>
                  </a:lnTo>
                  <a:lnTo>
                    <a:pt x="976" y="646"/>
                  </a:lnTo>
                  <a:lnTo>
                    <a:pt x="1006" y="647"/>
                  </a:lnTo>
                  <a:lnTo>
                    <a:pt x="1038" y="648"/>
                  </a:lnTo>
                  <a:lnTo>
                    <a:pt x="1068" y="648"/>
                  </a:lnTo>
                  <a:lnTo>
                    <a:pt x="1068" y="648"/>
                  </a:lnTo>
                  <a:lnTo>
                    <a:pt x="1084" y="648"/>
                  </a:lnTo>
                  <a:lnTo>
                    <a:pt x="1101" y="646"/>
                  </a:lnTo>
                  <a:lnTo>
                    <a:pt x="1132" y="641"/>
                  </a:lnTo>
                  <a:lnTo>
                    <a:pt x="1165" y="634"/>
                  </a:lnTo>
                  <a:lnTo>
                    <a:pt x="1182" y="631"/>
                  </a:lnTo>
                  <a:lnTo>
                    <a:pt x="1197" y="630"/>
                  </a:lnTo>
                  <a:lnTo>
                    <a:pt x="1197" y="630"/>
                  </a:lnTo>
                  <a:lnTo>
                    <a:pt x="1224" y="629"/>
                  </a:lnTo>
                  <a:lnTo>
                    <a:pt x="1248" y="626"/>
                  </a:lnTo>
                  <a:lnTo>
                    <a:pt x="1301" y="618"/>
                  </a:lnTo>
                  <a:lnTo>
                    <a:pt x="1352" y="610"/>
                  </a:lnTo>
                  <a:lnTo>
                    <a:pt x="1378" y="608"/>
                  </a:lnTo>
                  <a:lnTo>
                    <a:pt x="1403" y="608"/>
                  </a:lnTo>
                  <a:lnTo>
                    <a:pt x="1403" y="608"/>
                  </a:lnTo>
                  <a:lnTo>
                    <a:pt x="1421" y="607"/>
                  </a:lnTo>
                  <a:lnTo>
                    <a:pt x="1438" y="604"/>
                  </a:lnTo>
                  <a:lnTo>
                    <a:pt x="1454" y="600"/>
                  </a:lnTo>
                  <a:lnTo>
                    <a:pt x="1469" y="595"/>
                  </a:lnTo>
                  <a:lnTo>
                    <a:pt x="1484" y="588"/>
                  </a:lnTo>
                  <a:lnTo>
                    <a:pt x="1498" y="580"/>
                  </a:lnTo>
                  <a:lnTo>
                    <a:pt x="1511" y="571"/>
                  </a:lnTo>
                  <a:lnTo>
                    <a:pt x="1524" y="561"/>
                  </a:lnTo>
                  <a:lnTo>
                    <a:pt x="1535" y="549"/>
                  </a:lnTo>
                  <a:lnTo>
                    <a:pt x="1545" y="537"/>
                  </a:lnTo>
                  <a:lnTo>
                    <a:pt x="1553" y="523"/>
                  </a:lnTo>
                  <a:lnTo>
                    <a:pt x="1561" y="508"/>
                  </a:lnTo>
                  <a:lnTo>
                    <a:pt x="1566" y="494"/>
                  </a:lnTo>
                  <a:lnTo>
                    <a:pt x="1570" y="478"/>
                  </a:lnTo>
                  <a:lnTo>
                    <a:pt x="1573" y="461"/>
                  </a:lnTo>
                  <a:lnTo>
                    <a:pt x="1574" y="444"/>
                  </a:lnTo>
                  <a:lnTo>
                    <a:pt x="1574" y="444"/>
                  </a:lnTo>
                  <a:lnTo>
                    <a:pt x="1573" y="425"/>
                  </a:lnTo>
                  <a:lnTo>
                    <a:pt x="1570" y="405"/>
                  </a:lnTo>
                  <a:lnTo>
                    <a:pt x="1566" y="387"/>
                  </a:lnTo>
                  <a:lnTo>
                    <a:pt x="1560" y="369"/>
                  </a:lnTo>
                  <a:lnTo>
                    <a:pt x="1552" y="352"/>
                  </a:lnTo>
                  <a:lnTo>
                    <a:pt x="1543" y="336"/>
                  </a:lnTo>
                  <a:lnTo>
                    <a:pt x="1532" y="321"/>
                  </a:lnTo>
                  <a:lnTo>
                    <a:pt x="1519" y="307"/>
                  </a:lnTo>
                  <a:lnTo>
                    <a:pt x="1506" y="294"/>
                  </a:lnTo>
                  <a:lnTo>
                    <a:pt x="1492" y="282"/>
                  </a:lnTo>
                  <a:lnTo>
                    <a:pt x="1477" y="272"/>
                  </a:lnTo>
                  <a:lnTo>
                    <a:pt x="1460" y="264"/>
                  </a:lnTo>
                  <a:lnTo>
                    <a:pt x="1443" y="256"/>
                  </a:lnTo>
                  <a:lnTo>
                    <a:pt x="1426" y="250"/>
                  </a:lnTo>
                  <a:lnTo>
                    <a:pt x="1408" y="246"/>
                  </a:lnTo>
                  <a:lnTo>
                    <a:pt x="1388" y="243"/>
                  </a:lnTo>
                  <a:lnTo>
                    <a:pt x="1388" y="24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4" name="Freeform 160">
              <a:extLst>
                <a:ext uri="{FF2B5EF4-FFF2-40B4-BE49-F238E27FC236}">
                  <a16:creationId xmlns:a16="http://schemas.microsoft.com/office/drawing/2014/main" id="{B973FA43-6754-CC4E-4BD9-AD6A09F98863}"/>
                </a:ext>
              </a:extLst>
            </p:cNvPr>
            <p:cNvSpPr/>
            <p:nvPr/>
          </p:nvSpPr>
          <p:spPr bwMode="auto">
            <a:xfrm>
              <a:off x="5476876" y="3535363"/>
              <a:ext cx="98425" cy="114300"/>
            </a:xfrm>
            <a:custGeom>
              <a:avLst/>
              <a:gdLst/>
              <a:ahLst/>
              <a:cxnLst>
                <a:cxn ang="0">
                  <a:pos x="200" y="22"/>
                </a:cxn>
                <a:cxn ang="0">
                  <a:pos x="197" y="57"/>
                </a:cxn>
                <a:cxn ang="0">
                  <a:pos x="186" y="90"/>
                </a:cxn>
                <a:cxn ang="0">
                  <a:pos x="169" y="119"/>
                </a:cxn>
                <a:cxn ang="0">
                  <a:pos x="148" y="148"/>
                </a:cxn>
                <a:cxn ang="0">
                  <a:pos x="122" y="176"/>
                </a:cxn>
                <a:cxn ang="0">
                  <a:pos x="92" y="205"/>
                </a:cxn>
                <a:cxn ang="0">
                  <a:pos x="59" y="227"/>
                </a:cxn>
                <a:cxn ang="0">
                  <a:pos x="41" y="235"/>
                </a:cxn>
                <a:cxn ang="0">
                  <a:pos x="23" y="239"/>
                </a:cxn>
                <a:cxn ang="0">
                  <a:pos x="17" y="239"/>
                </a:cxn>
                <a:cxn ang="0">
                  <a:pos x="8" y="244"/>
                </a:cxn>
                <a:cxn ang="0">
                  <a:pos x="2" y="255"/>
                </a:cxn>
                <a:cxn ang="0">
                  <a:pos x="2" y="272"/>
                </a:cxn>
                <a:cxn ang="0">
                  <a:pos x="6" y="278"/>
                </a:cxn>
                <a:cxn ang="0">
                  <a:pos x="12" y="284"/>
                </a:cxn>
                <a:cxn ang="0">
                  <a:pos x="23" y="285"/>
                </a:cxn>
                <a:cxn ang="0">
                  <a:pos x="33" y="282"/>
                </a:cxn>
                <a:cxn ang="0">
                  <a:pos x="64" y="274"/>
                </a:cxn>
                <a:cxn ang="0">
                  <a:pos x="105" y="254"/>
                </a:cxn>
                <a:cxn ang="0">
                  <a:pos x="140" y="225"/>
                </a:cxn>
                <a:cxn ang="0">
                  <a:pos x="170" y="193"/>
                </a:cxn>
                <a:cxn ang="0">
                  <a:pos x="186" y="172"/>
                </a:cxn>
                <a:cxn ang="0">
                  <a:pos x="215" y="135"/>
                </a:cxn>
                <a:cxn ang="0">
                  <a:pos x="234" y="94"/>
                </a:cxn>
                <a:cxn ang="0">
                  <a:pos x="245" y="48"/>
                </a:cxn>
                <a:cxn ang="0">
                  <a:pos x="246" y="22"/>
                </a:cxn>
                <a:cxn ang="0">
                  <a:pos x="245" y="12"/>
                </a:cxn>
                <a:cxn ang="0">
                  <a:pos x="240" y="5"/>
                </a:cxn>
                <a:cxn ang="0">
                  <a:pos x="232" y="1"/>
                </a:cxn>
                <a:cxn ang="0">
                  <a:pos x="216" y="1"/>
                </a:cxn>
                <a:cxn ang="0">
                  <a:pos x="208" y="5"/>
                </a:cxn>
                <a:cxn ang="0">
                  <a:pos x="203" y="12"/>
                </a:cxn>
                <a:cxn ang="0">
                  <a:pos x="200" y="22"/>
                </a:cxn>
              </a:cxnLst>
              <a:rect l="0" t="0" r="r" b="b"/>
              <a:pathLst>
                <a:path w="246" h="285">
                  <a:moveTo>
                    <a:pt x="200" y="22"/>
                  </a:moveTo>
                  <a:lnTo>
                    <a:pt x="200" y="22"/>
                  </a:lnTo>
                  <a:lnTo>
                    <a:pt x="199" y="40"/>
                  </a:lnTo>
                  <a:lnTo>
                    <a:pt x="197" y="57"/>
                  </a:lnTo>
                  <a:lnTo>
                    <a:pt x="193" y="74"/>
                  </a:lnTo>
                  <a:lnTo>
                    <a:pt x="186" y="90"/>
                  </a:lnTo>
                  <a:lnTo>
                    <a:pt x="178" y="104"/>
                  </a:lnTo>
                  <a:lnTo>
                    <a:pt x="169" y="119"/>
                  </a:lnTo>
                  <a:lnTo>
                    <a:pt x="160" y="133"/>
                  </a:lnTo>
                  <a:lnTo>
                    <a:pt x="148" y="148"/>
                  </a:lnTo>
                  <a:lnTo>
                    <a:pt x="148" y="148"/>
                  </a:lnTo>
                  <a:lnTo>
                    <a:pt x="122" y="176"/>
                  </a:lnTo>
                  <a:lnTo>
                    <a:pt x="108" y="191"/>
                  </a:lnTo>
                  <a:lnTo>
                    <a:pt x="92" y="205"/>
                  </a:lnTo>
                  <a:lnTo>
                    <a:pt x="76" y="217"/>
                  </a:lnTo>
                  <a:lnTo>
                    <a:pt x="59" y="227"/>
                  </a:lnTo>
                  <a:lnTo>
                    <a:pt x="50" y="231"/>
                  </a:lnTo>
                  <a:lnTo>
                    <a:pt x="41" y="235"/>
                  </a:lnTo>
                  <a:lnTo>
                    <a:pt x="32" y="238"/>
                  </a:lnTo>
                  <a:lnTo>
                    <a:pt x="23" y="239"/>
                  </a:lnTo>
                  <a:lnTo>
                    <a:pt x="23" y="239"/>
                  </a:lnTo>
                  <a:lnTo>
                    <a:pt x="17" y="239"/>
                  </a:lnTo>
                  <a:lnTo>
                    <a:pt x="12" y="242"/>
                  </a:lnTo>
                  <a:lnTo>
                    <a:pt x="8" y="244"/>
                  </a:lnTo>
                  <a:lnTo>
                    <a:pt x="6" y="247"/>
                  </a:lnTo>
                  <a:lnTo>
                    <a:pt x="2" y="255"/>
                  </a:lnTo>
                  <a:lnTo>
                    <a:pt x="0" y="264"/>
                  </a:lnTo>
                  <a:lnTo>
                    <a:pt x="2" y="272"/>
                  </a:lnTo>
                  <a:lnTo>
                    <a:pt x="3" y="276"/>
                  </a:lnTo>
                  <a:lnTo>
                    <a:pt x="6" y="278"/>
                  </a:lnTo>
                  <a:lnTo>
                    <a:pt x="8" y="281"/>
                  </a:lnTo>
                  <a:lnTo>
                    <a:pt x="12" y="284"/>
                  </a:lnTo>
                  <a:lnTo>
                    <a:pt x="17" y="285"/>
                  </a:lnTo>
                  <a:lnTo>
                    <a:pt x="23" y="285"/>
                  </a:lnTo>
                  <a:lnTo>
                    <a:pt x="23" y="285"/>
                  </a:lnTo>
                  <a:lnTo>
                    <a:pt x="33" y="282"/>
                  </a:lnTo>
                  <a:lnTo>
                    <a:pt x="43" y="281"/>
                  </a:lnTo>
                  <a:lnTo>
                    <a:pt x="64" y="274"/>
                  </a:lnTo>
                  <a:lnTo>
                    <a:pt x="85" y="265"/>
                  </a:lnTo>
                  <a:lnTo>
                    <a:pt x="105" y="254"/>
                  </a:lnTo>
                  <a:lnTo>
                    <a:pt x="122" y="240"/>
                  </a:lnTo>
                  <a:lnTo>
                    <a:pt x="140" y="225"/>
                  </a:lnTo>
                  <a:lnTo>
                    <a:pt x="156" y="209"/>
                  </a:lnTo>
                  <a:lnTo>
                    <a:pt x="170" y="193"/>
                  </a:lnTo>
                  <a:lnTo>
                    <a:pt x="170" y="193"/>
                  </a:lnTo>
                  <a:lnTo>
                    <a:pt x="186" y="172"/>
                  </a:lnTo>
                  <a:lnTo>
                    <a:pt x="202" y="154"/>
                  </a:lnTo>
                  <a:lnTo>
                    <a:pt x="215" y="135"/>
                  </a:lnTo>
                  <a:lnTo>
                    <a:pt x="225" y="114"/>
                  </a:lnTo>
                  <a:lnTo>
                    <a:pt x="234" y="94"/>
                  </a:lnTo>
                  <a:lnTo>
                    <a:pt x="241" y="72"/>
                  </a:lnTo>
                  <a:lnTo>
                    <a:pt x="245" y="48"/>
                  </a:lnTo>
                  <a:lnTo>
                    <a:pt x="246" y="22"/>
                  </a:lnTo>
                  <a:lnTo>
                    <a:pt x="246" y="22"/>
                  </a:lnTo>
                  <a:lnTo>
                    <a:pt x="246" y="17"/>
                  </a:lnTo>
                  <a:lnTo>
                    <a:pt x="245" y="12"/>
                  </a:lnTo>
                  <a:lnTo>
                    <a:pt x="242" y="8"/>
                  </a:lnTo>
                  <a:lnTo>
                    <a:pt x="240" y="5"/>
                  </a:lnTo>
                  <a:lnTo>
                    <a:pt x="236" y="2"/>
                  </a:lnTo>
                  <a:lnTo>
                    <a:pt x="232" y="1"/>
                  </a:lnTo>
                  <a:lnTo>
                    <a:pt x="224" y="0"/>
                  </a:lnTo>
                  <a:lnTo>
                    <a:pt x="216" y="1"/>
                  </a:lnTo>
                  <a:lnTo>
                    <a:pt x="212" y="2"/>
                  </a:lnTo>
                  <a:lnTo>
                    <a:pt x="208" y="5"/>
                  </a:lnTo>
                  <a:lnTo>
                    <a:pt x="206" y="8"/>
                  </a:lnTo>
                  <a:lnTo>
                    <a:pt x="203" y="12"/>
                  </a:lnTo>
                  <a:lnTo>
                    <a:pt x="202" y="17"/>
                  </a:lnTo>
                  <a:lnTo>
                    <a:pt x="200" y="22"/>
                  </a:lnTo>
                  <a:lnTo>
                    <a:pt x="200" y="2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5" name="Freeform 161">
              <a:extLst>
                <a:ext uri="{FF2B5EF4-FFF2-40B4-BE49-F238E27FC236}">
                  <a16:creationId xmlns:a16="http://schemas.microsoft.com/office/drawing/2014/main" id="{6B7840F2-5E3D-8951-FD12-38C662027D4D}"/>
                </a:ext>
              </a:extLst>
            </p:cNvPr>
            <p:cNvSpPr/>
            <p:nvPr/>
          </p:nvSpPr>
          <p:spPr bwMode="auto">
            <a:xfrm>
              <a:off x="5353051" y="3040063"/>
              <a:ext cx="536575" cy="427038"/>
            </a:xfrm>
            <a:custGeom>
              <a:avLst/>
              <a:gdLst/>
              <a:ahLst/>
              <a:cxnLst>
                <a:cxn ang="0">
                  <a:pos x="1348" y="459"/>
                </a:cxn>
                <a:cxn ang="0">
                  <a:pos x="1346" y="407"/>
                </a:cxn>
                <a:cxn ang="0">
                  <a:pos x="1316" y="329"/>
                </a:cxn>
                <a:cxn ang="0">
                  <a:pos x="1286" y="242"/>
                </a:cxn>
                <a:cxn ang="0">
                  <a:pos x="1239" y="184"/>
                </a:cxn>
                <a:cxn ang="0">
                  <a:pos x="1170" y="122"/>
                </a:cxn>
                <a:cxn ang="0">
                  <a:pos x="1086" y="74"/>
                </a:cxn>
                <a:cxn ang="0">
                  <a:pos x="998" y="50"/>
                </a:cxn>
                <a:cxn ang="0">
                  <a:pos x="930" y="30"/>
                </a:cxn>
                <a:cxn ang="0">
                  <a:pos x="856" y="16"/>
                </a:cxn>
                <a:cxn ang="0">
                  <a:pos x="751" y="9"/>
                </a:cxn>
                <a:cxn ang="0">
                  <a:pos x="679" y="1"/>
                </a:cxn>
                <a:cxn ang="0">
                  <a:pos x="563" y="9"/>
                </a:cxn>
                <a:cxn ang="0">
                  <a:pos x="394" y="54"/>
                </a:cxn>
                <a:cxn ang="0">
                  <a:pos x="275" y="114"/>
                </a:cxn>
                <a:cxn ang="0">
                  <a:pos x="197" y="154"/>
                </a:cxn>
                <a:cxn ang="0">
                  <a:pos x="160" y="190"/>
                </a:cxn>
                <a:cxn ang="0">
                  <a:pos x="95" y="272"/>
                </a:cxn>
                <a:cxn ang="0">
                  <a:pos x="44" y="363"/>
                </a:cxn>
                <a:cxn ang="0">
                  <a:pos x="20" y="420"/>
                </a:cxn>
                <a:cxn ang="0">
                  <a:pos x="3" y="498"/>
                </a:cxn>
                <a:cxn ang="0">
                  <a:pos x="4" y="607"/>
                </a:cxn>
                <a:cxn ang="0">
                  <a:pos x="11" y="683"/>
                </a:cxn>
                <a:cxn ang="0">
                  <a:pos x="40" y="804"/>
                </a:cxn>
                <a:cxn ang="0">
                  <a:pos x="83" y="944"/>
                </a:cxn>
                <a:cxn ang="0">
                  <a:pos x="87" y="1021"/>
                </a:cxn>
                <a:cxn ang="0">
                  <a:pos x="98" y="1070"/>
                </a:cxn>
                <a:cxn ang="0">
                  <a:pos x="123" y="1075"/>
                </a:cxn>
                <a:cxn ang="0">
                  <a:pos x="138" y="1050"/>
                </a:cxn>
                <a:cxn ang="0">
                  <a:pos x="130" y="1033"/>
                </a:cxn>
                <a:cxn ang="0">
                  <a:pos x="130" y="945"/>
                </a:cxn>
                <a:cxn ang="0">
                  <a:pos x="88" y="808"/>
                </a:cxn>
                <a:cxn ang="0">
                  <a:pos x="54" y="659"/>
                </a:cxn>
                <a:cxn ang="0">
                  <a:pos x="44" y="553"/>
                </a:cxn>
                <a:cxn ang="0">
                  <a:pos x="55" y="477"/>
                </a:cxn>
                <a:cxn ang="0">
                  <a:pos x="71" y="408"/>
                </a:cxn>
                <a:cxn ang="0">
                  <a:pos x="122" y="315"/>
                </a:cxn>
                <a:cxn ang="0">
                  <a:pos x="153" y="263"/>
                </a:cxn>
                <a:cxn ang="0">
                  <a:pos x="202" y="210"/>
                </a:cxn>
                <a:cxn ang="0">
                  <a:pos x="286" y="159"/>
                </a:cxn>
                <a:cxn ang="0">
                  <a:pos x="403" y="101"/>
                </a:cxn>
                <a:cxn ang="0">
                  <a:pos x="543" y="60"/>
                </a:cxn>
                <a:cxn ang="0">
                  <a:pos x="681" y="47"/>
                </a:cxn>
                <a:cxn ang="0">
                  <a:pos x="739" y="56"/>
                </a:cxn>
                <a:cxn ang="0">
                  <a:pos x="853" y="60"/>
                </a:cxn>
                <a:cxn ang="0">
                  <a:pos x="978" y="91"/>
                </a:cxn>
                <a:cxn ang="0">
                  <a:pos x="1085" y="124"/>
                </a:cxn>
                <a:cxn ang="0">
                  <a:pos x="1166" y="184"/>
                </a:cxn>
                <a:cxn ang="0">
                  <a:pos x="1239" y="255"/>
                </a:cxn>
                <a:cxn ang="0">
                  <a:pos x="1284" y="369"/>
                </a:cxn>
                <a:cxn ang="0">
                  <a:pos x="1299" y="443"/>
                </a:cxn>
                <a:cxn ang="0">
                  <a:pos x="1314" y="496"/>
                </a:cxn>
                <a:cxn ang="0">
                  <a:pos x="1329" y="503"/>
                </a:cxn>
                <a:cxn ang="0">
                  <a:pos x="1350" y="485"/>
                </a:cxn>
                <a:cxn ang="0">
                  <a:pos x="1345" y="463"/>
                </a:cxn>
              </a:cxnLst>
              <a:rect l="0" t="0" r="r" b="b"/>
              <a:pathLst>
                <a:path w="1352" h="1076">
                  <a:moveTo>
                    <a:pt x="1345" y="463"/>
                  </a:moveTo>
                  <a:lnTo>
                    <a:pt x="1345" y="463"/>
                  </a:lnTo>
                  <a:lnTo>
                    <a:pt x="1346" y="463"/>
                  </a:lnTo>
                  <a:lnTo>
                    <a:pt x="1346" y="463"/>
                  </a:lnTo>
                  <a:lnTo>
                    <a:pt x="1348" y="459"/>
                  </a:lnTo>
                  <a:lnTo>
                    <a:pt x="1348" y="447"/>
                  </a:lnTo>
                  <a:lnTo>
                    <a:pt x="1348" y="428"/>
                  </a:lnTo>
                  <a:lnTo>
                    <a:pt x="1348" y="428"/>
                  </a:lnTo>
                  <a:lnTo>
                    <a:pt x="1348" y="417"/>
                  </a:lnTo>
                  <a:lnTo>
                    <a:pt x="1346" y="407"/>
                  </a:lnTo>
                  <a:lnTo>
                    <a:pt x="1340" y="388"/>
                  </a:lnTo>
                  <a:lnTo>
                    <a:pt x="1333" y="370"/>
                  </a:lnTo>
                  <a:lnTo>
                    <a:pt x="1325" y="352"/>
                  </a:lnTo>
                  <a:lnTo>
                    <a:pt x="1325" y="352"/>
                  </a:lnTo>
                  <a:lnTo>
                    <a:pt x="1316" y="329"/>
                  </a:lnTo>
                  <a:lnTo>
                    <a:pt x="1310" y="306"/>
                  </a:lnTo>
                  <a:lnTo>
                    <a:pt x="1294" y="260"/>
                  </a:lnTo>
                  <a:lnTo>
                    <a:pt x="1294" y="260"/>
                  </a:lnTo>
                  <a:lnTo>
                    <a:pt x="1290" y="251"/>
                  </a:lnTo>
                  <a:lnTo>
                    <a:pt x="1286" y="242"/>
                  </a:lnTo>
                  <a:lnTo>
                    <a:pt x="1274" y="227"/>
                  </a:lnTo>
                  <a:lnTo>
                    <a:pt x="1263" y="213"/>
                  </a:lnTo>
                  <a:lnTo>
                    <a:pt x="1250" y="197"/>
                  </a:lnTo>
                  <a:lnTo>
                    <a:pt x="1250" y="197"/>
                  </a:lnTo>
                  <a:lnTo>
                    <a:pt x="1239" y="184"/>
                  </a:lnTo>
                  <a:lnTo>
                    <a:pt x="1227" y="171"/>
                  </a:lnTo>
                  <a:lnTo>
                    <a:pt x="1214" y="158"/>
                  </a:lnTo>
                  <a:lnTo>
                    <a:pt x="1200" y="145"/>
                  </a:lnTo>
                  <a:lnTo>
                    <a:pt x="1185" y="133"/>
                  </a:lnTo>
                  <a:lnTo>
                    <a:pt x="1170" y="122"/>
                  </a:lnTo>
                  <a:lnTo>
                    <a:pt x="1154" y="111"/>
                  </a:lnTo>
                  <a:lnTo>
                    <a:pt x="1137" y="101"/>
                  </a:lnTo>
                  <a:lnTo>
                    <a:pt x="1120" y="91"/>
                  </a:lnTo>
                  <a:lnTo>
                    <a:pt x="1103" y="82"/>
                  </a:lnTo>
                  <a:lnTo>
                    <a:pt x="1086" y="74"/>
                  </a:lnTo>
                  <a:lnTo>
                    <a:pt x="1068" y="68"/>
                  </a:lnTo>
                  <a:lnTo>
                    <a:pt x="1051" y="61"/>
                  </a:lnTo>
                  <a:lnTo>
                    <a:pt x="1032" y="56"/>
                  </a:lnTo>
                  <a:lnTo>
                    <a:pt x="1015" y="52"/>
                  </a:lnTo>
                  <a:lnTo>
                    <a:pt x="998" y="50"/>
                  </a:lnTo>
                  <a:lnTo>
                    <a:pt x="998" y="50"/>
                  </a:lnTo>
                  <a:lnTo>
                    <a:pt x="981" y="46"/>
                  </a:lnTo>
                  <a:lnTo>
                    <a:pt x="964" y="40"/>
                  </a:lnTo>
                  <a:lnTo>
                    <a:pt x="947" y="34"/>
                  </a:lnTo>
                  <a:lnTo>
                    <a:pt x="930" y="30"/>
                  </a:lnTo>
                  <a:lnTo>
                    <a:pt x="930" y="30"/>
                  </a:lnTo>
                  <a:lnTo>
                    <a:pt x="892" y="25"/>
                  </a:lnTo>
                  <a:lnTo>
                    <a:pt x="874" y="21"/>
                  </a:lnTo>
                  <a:lnTo>
                    <a:pt x="856" y="16"/>
                  </a:lnTo>
                  <a:lnTo>
                    <a:pt x="856" y="16"/>
                  </a:lnTo>
                  <a:lnTo>
                    <a:pt x="839" y="12"/>
                  </a:lnTo>
                  <a:lnTo>
                    <a:pt x="822" y="9"/>
                  </a:lnTo>
                  <a:lnTo>
                    <a:pt x="805" y="9"/>
                  </a:lnTo>
                  <a:lnTo>
                    <a:pt x="787" y="9"/>
                  </a:lnTo>
                  <a:lnTo>
                    <a:pt x="751" y="9"/>
                  </a:lnTo>
                  <a:lnTo>
                    <a:pt x="734" y="9"/>
                  </a:lnTo>
                  <a:lnTo>
                    <a:pt x="717" y="6"/>
                  </a:lnTo>
                  <a:lnTo>
                    <a:pt x="717" y="6"/>
                  </a:lnTo>
                  <a:lnTo>
                    <a:pt x="699" y="3"/>
                  </a:lnTo>
                  <a:lnTo>
                    <a:pt x="679" y="1"/>
                  </a:lnTo>
                  <a:lnTo>
                    <a:pt x="660" y="0"/>
                  </a:lnTo>
                  <a:lnTo>
                    <a:pt x="641" y="0"/>
                  </a:lnTo>
                  <a:lnTo>
                    <a:pt x="622" y="1"/>
                  </a:lnTo>
                  <a:lnTo>
                    <a:pt x="602" y="3"/>
                  </a:lnTo>
                  <a:lnTo>
                    <a:pt x="563" y="9"/>
                  </a:lnTo>
                  <a:lnTo>
                    <a:pt x="525" y="17"/>
                  </a:lnTo>
                  <a:lnTo>
                    <a:pt x="487" y="27"/>
                  </a:lnTo>
                  <a:lnTo>
                    <a:pt x="412" y="48"/>
                  </a:lnTo>
                  <a:lnTo>
                    <a:pt x="412" y="48"/>
                  </a:lnTo>
                  <a:lnTo>
                    <a:pt x="394" y="54"/>
                  </a:lnTo>
                  <a:lnTo>
                    <a:pt x="377" y="60"/>
                  </a:lnTo>
                  <a:lnTo>
                    <a:pt x="342" y="76"/>
                  </a:lnTo>
                  <a:lnTo>
                    <a:pt x="308" y="94"/>
                  </a:lnTo>
                  <a:lnTo>
                    <a:pt x="275" y="114"/>
                  </a:lnTo>
                  <a:lnTo>
                    <a:pt x="275" y="114"/>
                  </a:lnTo>
                  <a:lnTo>
                    <a:pt x="258" y="123"/>
                  </a:lnTo>
                  <a:lnTo>
                    <a:pt x="240" y="133"/>
                  </a:lnTo>
                  <a:lnTo>
                    <a:pt x="204" y="150"/>
                  </a:lnTo>
                  <a:lnTo>
                    <a:pt x="204" y="150"/>
                  </a:lnTo>
                  <a:lnTo>
                    <a:pt x="197" y="154"/>
                  </a:lnTo>
                  <a:lnTo>
                    <a:pt x="190" y="158"/>
                  </a:lnTo>
                  <a:lnTo>
                    <a:pt x="180" y="167"/>
                  </a:lnTo>
                  <a:lnTo>
                    <a:pt x="170" y="178"/>
                  </a:lnTo>
                  <a:lnTo>
                    <a:pt x="160" y="190"/>
                  </a:lnTo>
                  <a:lnTo>
                    <a:pt x="160" y="190"/>
                  </a:lnTo>
                  <a:lnTo>
                    <a:pt x="144" y="205"/>
                  </a:lnTo>
                  <a:lnTo>
                    <a:pt x="131" y="221"/>
                  </a:lnTo>
                  <a:lnTo>
                    <a:pt x="118" y="238"/>
                  </a:lnTo>
                  <a:lnTo>
                    <a:pt x="106" y="255"/>
                  </a:lnTo>
                  <a:lnTo>
                    <a:pt x="95" y="272"/>
                  </a:lnTo>
                  <a:lnTo>
                    <a:pt x="84" y="290"/>
                  </a:lnTo>
                  <a:lnTo>
                    <a:pt x="64" y="328"/>
                  </a:lnTo>
                  <a:lnTo>
                    <a:pt x="64" y="328"/>
                  </a:lnTo>
                  <a:lnTo>
                    <a:pt x="54" y="346"/>
                  </a:lnTo>
                  <a:lnTo>
                    <a:pt x="44" y="363"/>
                  </a:lnTo>
                  <a:lnTo>
                    <a:pt x="33" y="380"/>
                  </a:lnTo>
                  <a:lnTo>
                    <a:pt x="28" y="390"/>
                  </a:lnTo>
                  <a:lnTo>
                    <a:pt x="25" y="399"/>
                  </a:lnTo>
                  <a:lnTo>
                    <a:pt x="25" y="399"/>
                  </a:lnTo>
                  <a:lnTo>
                    <a:pt x="20" y="420"/>
                  </a:lnTo>
                  <a:lnTo>
                    <a:pt x="16" y="441"/>
                  </a:lnTo>
                  <a:lnTo>
                    <a:pt x="12" y="460"/>
                  </a:lnTo>
                  <a:lnTo>
                    <a:pt x="7" y="481"/>
                  </a:lnTo>
                  <a:lnTo>
                    <a:pt x="7" y="481"/>
                  </a:lnTo>
                  <a:lnTo>
                    <a:pt x="3" y="498"/>
                  </a:lnTo>
                  <a:lnTo>
                    <a:pt x="0" y="515"/>
                  </a:lnTo>
                  <a:lnTo>
                    <a:pt x="0" y="533"/>
                  </a:lnTo>
                  <a:lnTo>
                    <a:pt x="0" y="552"/>
                  </a:lnTo>
                  <a:lnTo>
                    <a:pt x="3" y="588"/>
                  </a:lnTo>
                  <a:lnTo>
                    <a:pt x="4" y="607"/>
                  </a:lnTo>
                  <a:lnTo>
                    <a:pt x="4" y="624"/>
                  </a:lnTo>
                  <a:lnTo>
                    <a:pt x="4" y="624"/>
                  </a:lnTo>
                  <a:lnTo>
                    <a:pt x="6" y="643"/>
                  </a:lnTo>
                  <a:lnTo>
                    <a:pt x="8" y="663"/>
                  </a:lnTo>
                  <a:lnTo>
                    <a:pt x="11" y="683"/>
                  </a:lnTo>
                  <a:lnTo>
                    <a:pt x="15" y="702"/>
                  </a:lnTo>
                  <a:lnTo>
                    <a:pt x="24" y="741"/>
                  </a:lnTo>
                  <a:lnTo>
                    <a:pt x="33" y="781"/>
                  </a:lnTo>
                  <a:lnTo>
                    <a:pt x="33" y="781"/>
                  </a:lnTo>
                  <a:lnTo>
                    <a:pt x="40" y="804"/>
                  </a:lnTo>
                  <a:lnTo>
                    <a:pt x="46" y="828"/>
                  </a:lnTo>
                  <a:lnTo>
                    <a:pt x="62" y="874"/>
                  </a:lnTo>
                  <a:lnTo>
                    <a:pt x="70" y="897"/>
                  </a:lnTo>
                  <a:lnTo>
                    <a:pt x="78" y="921"/>
                  </a:lnTo>
                  <a:lnTo>
                    <a:pt x="83" y="944"/>
                  </a:lnTo>
                  <a:lnTo>
                    <a:pt x="87" y="968"/>
                  </a:lnTo>
                  <a:lnTo>
                    <a:pt x="87" y="968"/>
                  </a:lnTo>
                  <a:lnTo>
                    <a:pt x="88" y="981"/>
                  </a:lnTo>
                  <a:lnTo>
                    <a:pt x="88" y="994"/>
                  </a:lnTo>
                  <a:lnTo>
                    <a:pt x="87" y="1021"/>
                  </a:lnTo>
                  <a:lnTo>
                    <a:pt x="87" y="1034"/>
                  </a:lnTo>
                  <a:lnTo>
                    <a:pt x="88" y="1047"/>
                  </a:lnTo>
                  <a:lnTo>
                    <a:pt x="92" y="1059"/>
                  </a:lnTo>
                  <a:lnTo>
                    <a:pt x="96" y="1064"/>
                  </a:lnTo>
                  <a:lnTo>
                    <a:pt x="98" y="1070"/>
                  </a:lnTo>
                  <a:lnTo>
                    <a:pt x="98" y="1070"/>
                  </a:lnTo>
                  <a:lnTo>
                    <a:pt x="105" y="1075"/>
                  </a:lnTo>
                  <a:lnTo>
                    <a:pt x="110" y="1076"/>
                  </a:lnTo>
                  <a:lnTo>
                    <a:pt x="117" y="1076"/>
                  </a:lnTo>
                  <a:lnTo>
                    <a:pt x="123" y="1075"/>
                  </a:lnTo>
                  <a:lnTo>
                    <a:pt x="130" y="1071"/>
                  </a:lnTo>
                  <a:lnTo>
                    <a:pt x="134" y="1067"/>
                  </a:lnTo>
                  <a:lnTo>
                    <a:pt x="136" y="1061"/>
                  </a:lnTo>
                  <a:lnTo>
                    <a:pt x="138" y="1054"/>
                  </a:lnTo>
                  <a:lnTo>
                    <a:pt x="138" y="1050"/>
                  </a:lnTo>
                  <a:lnTo>
                    <a:pt x="138" y="1050"/>
                  </a:lnTo>
                  <a:lnTo>
                    <a:pt x="138" y="1045"/>
                  </a:lnTo>
                  <a:lnTo>
                    <a:pt x="136" y="1040"/>
                  </a:lnTo>
                  <a:lnTo>
                    <a:pt x="134" y="1036"/>
                  </a:lnTo>
                  <a:lnTo>
                    <a:pt x="130" y="1033"/>
                  </a:lnTo>
                  <a:lnTo>
                    <a:pt x="130" y="1033"/>
                  </a:lnTo>
                  <a:lnTo>
                    <a:pt x="130" y="1015"/>
                  </a:lnTo>
                  <a:lnTo>
                    <a:pt x="131" y="989"/>
                  </a:lnTo>
                  <a:lnTo>
                    <a:pt x="131" y="962"/>
                  </a:lnTo>
                  <a:lnTo>
                    <a:pt x="130" y="945"/>
                  </a:lnTo>
                  <a:lnTo>
                    <a:pt x="130" y="945"/>
                  </a:lnTo>
                  <a:lnTo>
                    <a:pt x="122" y="910"/>
                  </a:lnTo>
                  <a:lnTo>
                    <a:pt x="112" y="876"/>
                  </a:lnTo>
                  <a:lnTo>
                    <a:pt x="100" y="842"/>
                  </a:lnTo>
                  <a:lnTo>
                    <a:pt x="88" y="808"/>
                  </a:lnTo>
                  <a:lnTo>
                    <a:pt x="88" y="808"/>
                  </a:lnTo>
                  <a:lnTo>
                    <a:pt x="76" y="773"/>
                  </a:lnTo>
                  <a:lnTo>
                    <a:pt x="67" y="735"/>
                  </a:lnTo>
                  <a:lnTo>
                    <a:pt x="59" y="697"/>
                  </a:lnTo>
                  <a:lnTo>
                    <a:pt x="54" y="659"/>
                  </a:lnTo>
                  <a:lnTo>
                    <a:pt x="54" y="659"/>
                  </a:lnTo>
                  <a:lnTo>
                    <a:pt x="49" y="620"/>
                  </a:lnTo>
                  <a:lnTo>
                    <a:pt x="46" y="599"/>
                  </a:lnTo>
                  <a:lnTo>
                    <a:pt x="45" y="577"/>
                  </a:lnTo>
                  <a:lnTo>
                    <a:pt x="44" y="553"/>
                  </a:lnTo>
                  <a:lnTo>
                    <a:pt x="44" y="532"/>
                  </a:lnTo>
                  <a:lnTo>
                    <a:pt x="46" y="511"/>
                  </a:lnTo>
                  <a:lnTo>
                    <a:pt x="50" y="493"/>
                  </a:lnTo>
                  <a:lnTo>
                    <a:pt x="50" y="493"/>
                  </a:lnTo>
                  <a:lnTo>
                    <a:pt x="55" y="477"/>
                  </a:lnTo>
                  <a:lnTo>
                    <a:pt x="58" y="460"/>
                  </a:lnTo>
                  <a:lnTo>
                    <a:pt x="64" y="429"/>
                  </a:lnTo>
                  <a:lnTo>
                    <a:pt x="64" y="429"/>
                  </a:lnTo>
                  <a:lnTo>
                    <a:pt x="67" y="418"/>
                  </a:lnTo>
                  <a:lnTo>
                    <a:pt x="71" y="408"/>
                  </a:lnTo>
                  <a:lnTo>
                    <a:pt x="81" y="388"/>
                  </a:lnTo>
                  <a:lnTo>
                    <a:pt x="92" y="370"/>
                  </a:lnTo>
                  <a:lnTo>
                    <a:pt x="104" y="352"/>
                  </a:lnTo>
                  <a:lnTo>
                    <a:pt x="104" y="352"/>
                  </a:lnTo>
                  <a:lnTo>
                    <a:pt x="122" y="315"/>
                  </a:lnTo>
                  <a:lnTo>
                    <a:pt x="132" y="295"/>
                  </a:lnTo>
                  <a:lnTo>
                    <a:pt x="143" y="277"/>
                  </a:lnTo>
                  <a:lnTo>
                    <a:pt x="143" y="277"/>
                  </a:lnTo>
                  <a:lnTo>
                    <a:pt x="148" y="269"/>
                  </a:lnTo>
                  <a:lnTo>
                    <a:pt x="153" y="263"/>
                  </a:lnTo>
                  <a:lnTo>
                    <a:pt x="166" y="248"/>
                  </a:lnTo>
                  <a:lnTo>
                    <a:pt x="180" y="235"/>
                  </a:lnTo>
                  <a:lnTo>
                    <a:pt x="193" y="221"/>
                  </a:lnTo>
                  <a:lnTo>
                    <a:pt x="193" y="221"/>
                  </a:lnTo>
                  <a:lnTo>
                    <a:pt x="202" y="210"/>
                  </a:lnTo>
                  <a:lnTo>
                    <a:pt x="212" y="201"/>
                  </a:lnTo>
                  <a:lnTo>
                    <a:pt x="224" y="193"/>
                  </a:lnTo>
                  <a:lnTo>
                    <a:pt x="236" y="186"/>
                  </a:lnTo>
                  <a:lnTo>
                    <a:pt x="259" y="173"/>
                  </a:lnTo>
                  <a:lnTo>
                    <a:pt x="286" y="159"/>
                  </a:lnTo>
                  <a:lnTo>
                    <a:pt x="286" y="159"/>
                  </a:lnTo>
                  <a:lnTo>
                    <a:pt x="325" y="139"/>
                  </a:lnTo>
                  <a:lnTo>
                    <a:pt x="363" y="119"/>
                  </a:lnTo>
                  <a:lnTo>
                    <a:pt x="382" y="110"/>
                  </a:lnTo>
                  <a:lnTo>
                    <a:pt x="403" y="101"/>
                  </a:lnTo>
                  <a:lnTo>
                    <a:pt x="424" y="93"/>
                  </a:lnTo>
                  <a:lnTo>
                    <a:pt x="445" y="86"/>
                  </a:lnTo>
                  <a:lnTo>
                    <a:pt x="445" y="86"/>
                  </a:lnTo>
                  <a:lnTo>
                    <a:pt x="511" y="68"/>
                  </a:lnTo>
                  <a:lnTo>
                    <a:pt x="543" y="60"/>
                  </a:lnTo>
                  <a:lnTo>
                    <a:pt x="579" y="54"/>
                  </a:lnTo>
                  <a:lnTo>
                    <a:pt x="613" y="48"/>
                  </a:lnTo>
                  <a:lnTo>
                    <a:pt x="647" y="46"/>
                  </a:lnTo>
                  <a:lnTo>
                    <a:pt x="664" y="47"/>
                  </a:lnTo>
                  <a:lnTo>
                    <a:pt x="681" y="47"/>
                  </a:lnTo>
                  <a:lnTo>
                    <a:pt x="698" y="50"/>
                  </a:lnTo>
                  <a:lnTo>
                    <a:pt x="715" y="52"/>
                  </a:lnTo>
                  <a:lnTo>
                    <a:pt x="715" y="52"/>
                  </a:lnTo>
                  <a:lnTo>
                    <a:pt x="726" y="55"/>
                  </a:lnTo>
                  <a:lnTo>
                    <a:pt x="739" y="56"/>
                  </a:lnTo>
                  <a:lnTo>
                    <a:pt x="767" y="57"/>
                  </a:lnTo>
                  <a:lnTo>
                    <a:pt x="819" y="57"/>
                  </a:lnTo>
                  <a:lnTo>
                    <a:pt x="819" y="57"/>
                  </a:lnTo>
                  <a:lnTo>
                    <a:pt x="836" y="59"/>
                  </a:lnTo>
                  <a:lnTo>
                    <a:pt x="853" y="60"/>
                  </a:lnTo>
                  <a:lnTo>
                    <a:pt x="890" y="67"/>
                  </a:lnTo>
                  <a:lnTo>
                    <a:pt x="926" y="76"/>
                  </a:lnTo>
                  <a:lnTo>
                    <a:pt x="959" y="86"/>
                  </a:lnTo>
                  <a:lnTo>
                    <a:pt x="959" y="86"/>
                  </a:lnTo>
                  <a:lnTo>
                    <a:pt x="978" y="91"/>
                  </a:lnTo>
                  <a:lnTo>
                    <a:pt x="996" y="97"/>
                  </a:lnTo>
                  <a:lnTo>
                    <a:pt x="1032" y="106"/>
                  </a:lnTo>
                  <a:lnTo>
                    <a:pt x="1049" y="111"/>
                  </a:lnTo>
                  <a:lnTo>
                    <a:pt x="1068" y="118"/>
                  </a:lnTo>
                  <a:lnTo>
                    <a:pt x="1085" y="124"/>
                  </a:lnTo>
                  <a:lnTo>
                    <a:pt x="1102" y="133"/>
                  </a:lnTo>
                  <a:lnTo>
                    <a:pt x="1102" y="133"/>
                  </a:lnTo>
                  <a:lnTo>
                    <a:pt x="1119" y="145"/>
                  </a:lnTo>
                  <a:lnTo>
                    <a:pt x="1136" y="158"/>
                  </a:lnTo>
                  <a:lnTo>
                    <a:pt x="1166" y="184"/>
                  </a:lnTo>
                  <a:lnTo>
                    <a:pt x="1196" y="212"/>
                  </a:lnTo>
                  <a:lnTo>
                    <a:pt x="1226" y="241"/>
                  </a:lnTo>
                  <a:lnTo>
                    <a:pt x="1226" y="241"/>
                  </a:lnTo>
                  <a:lnTo>
                    <a:pt x="1233" y="248"/>
                  </a:lnTo>
                  <a:lnTo>
                    <a:pt x="1239" y="255"/>
                  </a:lnTo>
                  <a:lnTo>
                    <a:pt x="1250" y="272"/>
                  </a:lnTo>
                  <a:lnTo>
                    <a:pt x="1257" y="290"/>
                  </a:lnTo>
                  <a:lnTo>
                    <a:pt x="1264" y="310"/>
                  </a:lnTo>
                  <a:lnTo>
                    <a:pt x="1277" y="349"/>
                  </a:lnTo>
                  <a:lnTo>
                    <a:pt x="1284" y="369"/>
                  </a:lnTo>
                  <a:lnTo>
                    <a:pt x="1290" y="387"/>
                  </a:lnTo>
                  <a:lnTo>
                    <a:pt x="1290" y="387"/>
                  </a:lnTo>
                  <a:lnTo>
                    <a:pt x="1295" y="400"/>
                  </a:lnTo>
                  <a:lnTo>
                    <a:pt x="1297" y="413"/>
                  </a:lnTo>
                  <a:lnTo>
                    <a:pt x="1299" y="443"/>
                  </a:lnTo>
                  <a:lnTo>
                    <a:pt x="1299" y="458"/>
                  </a:lnTo>
                  <a:lnTo>
                    <a:pt x="1302" y="472"/>
                  </a:lnTo>
                  <a:lnTo>
                    <a:pt x="1306" y="484"/>
                  </a:lnTo>
                  <a:lnTo>
                    <a:pt x="1310" y="490"/>
                  </a:lnTo>
                  <a:lnTo>
                    <a:pt x="1314" y="496"/>
                  </a:lnTo>
                  <a:lnTo>
                    <a:pt x="1314" y="496"/>
                  </a:lnTo>
                  <a:lnTo>
                    <a:pt x="1318" y="499"/>
                  </a:lnTo>
                  <a:lnTo>
                    <a:pt x="1322" y="501"/>
                  </a:lnTo>
                  <a:lnTo>
                    <a:pt x="1325" y="502"/>
                  </a:lnTo>
                  <a:lnTo>
                    <a:pt x="1329" y="503"/>
                  </a:lnTo>
                  <a:lnTo>
                    <a:pt x="1333" y="502"/>
                  </a:lnTo>
                  <a:lnTo>
                    <a:pt x="1337" y="501"/>
                  </a:lnTo>
                  <a:lnTo>
                    <a:pt x="1344" y="496"/>
                  </a:lnTo>
                  <a:lnTo>
                    <a:pt x="1349" y="489"/>
                  </a:lnTo>
                  <a:lnTo>
                    <a:pt x="1350" y="485"/>
                  </a:lnTo>
                  <a:lnTo>
                    <a:pt x="1352" y="481"/>
                  </a:lnTo>
                  <a:lnTo>
                    <a:pt x="1352" y="476"/>
                  </a:lnTo>
                  <a:lnTo>
                    <a:pt x="1350" y="472"/>
                  </a:lnTo>
                  <a:lnTo>
                    <a:pt x="1349" y="467"/>
                  </a:lnTo>
                  <a:lnTo>
                    <a:pt x="1345" y="463"/>
                  </a:lnTo>
                  <a:lnTo>
                    <a:pt x="1345" y="46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6" name="Freeform 162">
              <a:extLst>
                <a:ext uri="{FF2B5EF4-FFF2-40B4-BE49-F238E27FC236}">
                  <a16:creationId xmlns:a16="http://schemas.microsoft.com/office/drawing/2014/main" id="{E73A0C7D-B47E-D5AC-F4C7-DCCAEFD7AAB0}"/>
                </a:ext>
              </a:extLst>
            </p:cNvPr>
            <p:cNvSpPr/>
            <p:nvPr/>
          </p:nvSpPr>
          <p:spPr bwMode="auto">
            <a:xfrm>
              <a:off x="5521326" y="3170238"/>
              <a:ext cx="223838" cy="292100"/>
            </a:xfrm>
            <a:custGeom>
              <a:avLst/>
              <a:gdLst/>
              <a:ahLst/>
              <a:cxnLst>
                <a:cxn ang="0">
                  <a:pos x="553" y="146"/>
                </a:cxn>
                <a:cxn ang="0">
                  <a:pos x="545" y="120"/>
                </a:cxn>
                <a:cxn ang="0">
                  <a:pos x="535" y="82"/>
                </a:cxn>
                <a:cxn ang="0">
                  <a:pos x="524" y="55"/>
                </a:cxn>
                <a:cxn ang="0">
                  <a:pos x="503" y="36"/>
                </a:cxn>
                <a:cxn ang="0">
                  <a:pos x="455" y="12"/>
                </a:cxn>
                <a:cxn ang="0">
                  <a:pos x="400" y="1"/>
                </a:cxn>
                <a:cxn ang="0">
                  <a:pos x="341" y="0"/>
                </a:cxn>
                <a:cxn ang="0">
                  <a:pos x="231" y="13"/>
                </a:cxn>
                <a:cxn ang="0">
                  <a:pos x="166" y="30"/>
                </a:cxn>
                <a:cxn ang="0">
                  <a:pos x="106" y="57"/>
                </a:cxn>
                <a:cxn ang="0">
                  <a:pos x="59" y="95"/>
                </a:cxn>
                <a:cxn ang="0">
                  <a:pos x="35" y="125"/>
                </a:cxn>
                <a:cxn ang="0">
                  <a:pos x="12" y="174"/>
                </a:cxn>
                <a:cxn ang="0">
                  <a:pos x="1" y="225"/>
                </a:cxn>
                <a:cxn ang="0">
                  <a:pos x="1" y="277"/>
                </a:cxn>
                <a:cxn ang="0">
                  <a:pos x="10" y="332"/>
                </a:cxn>
                <a:cxn ang="0">
                  <a:pos x="22" y="367"/>
                </a:cxn>
                <a:cxn ang="0">
                  <a:pos x="27" y="404"/>
                </a:cxn>
                <a:cxn ang="0">
                  <a:pos x="31" y="443"/>
                </a:cxn>
                <a:cxn ang="0">
                  <a:pos x="38" y="485"/>
                </a:cxn>
                <a:cxn ang="0">
                  <a:pos x="50" y="526"/>
                </a:cxn>
                <a:cxn ang="0">
                  <a:pos x="59" y="547"/>
                </a:cxn>
                <a:cxn ang="0">
                  <a:pos x="69" y="598"/>
                </a:cxn>
                <a:cxn ang="0">
                  <a:pos x="80" y="645"/>
                </a:cxn>
                <a:cxn ang="0">
                  <a:pos x="87" y="715"/>
                </a:cxn>
                <a:cxn ang="0">
                  <a:pos x="93" y="728"/>
                </a:cxn>
                <a:cxn ang="0">
                  <a:pos x="112" y="737"/>
                </a:cxn>
                <a:cxn ang="0">
                  <a:pos x="128" y="732"/>
                </a:cxn>
                <a:cxn ang="0">
                  <a:pos x="133" y="720"/>
                </a:cxn>
                <a:cxn ang="0">
                  <a:pos x="131" y="686"/>
                </a:cxn>
                <a:cxn ang="0">
                  <a:pos x="119" y="601"/>
                </a:cxn>
                <a:cxn ang="0">
                  <a:pos x="114" y="571"/>
                </a:cxn>
                <a:cxn ang="0">
                  <a:pos x="94" y="513"/>
                </a:cxn>
                <a:cxn ang="0">
                  <a:pos x="87" y="484"/>
                </a:cxn>
                <a:cxn ang="0">
                  <a:pos x="61" y="358"/>
                </a:cxn>
                <a:cxn ang="0">
                  <a:pos x="47" y="264"/>
                </a:cxn>
                <a:cxn ang="0">
                  <a:pos x="46" y="233"/>
                </a:cxn>
                <a:cxn ang="0">
                  <a:pos x="51" y="199"/>
                </a:cxn>
                <a:cxn ang="0">
                  <a:pos x="72" y="153"/>
                </a:cxn>
                <a:cxn ang="0">
                  <a:pos x="114" y="112"/>
                </a:cxn>
                <a:cxn ang="0">
                  <a:pos x="170" y="84"/>
                </a:cxn>
                <a:cxn ang="0">
                  <a:pos x="231" y="64"/>
                </a:cxn>
                <a:cxn ang="0">
                  <a:pos x="292" y="52"/>
                </a:cxn>
                <a:cxn ang="0">
                  <a:pos x="394" y="47"/>
                </a:cxn>
                <a:cxn ang="0">
                  <a:pos x="426" y="50"/>
                </a:cxn>
                <a:cxn ang="0">
                  <a:pos x="458" y="63"/>
                </a:cxn>
                <a:cxn ang="0">
                  <a:pos x="481" y="85"/>
                </a:cxn>
                <a:cxn ang="0">
                  <a:pos x="501" y="124"/>
                </a:cxn>
                <a:cxn ang="0">
                  <a:pos x="514" y="191"/>
                </a:cxn>
                <a:cxn ang="0">
                  <a:pos x="520" y="206"/>
                </a:cxn>
                <a:cxn ang="0">
                  <a:pos x="532" y="213"/>
                </a:cxn>
                <a:cxn ang="0">
                  <a:pos x="541" y="213"/>
                </a:cxn>
                <a:cxn ang="0">
                  <a:pos x="553" y="209"/>
                </a:cxn>
                <a:cxn ang="0">
                  <a:pos x="562" y="199"/>
                </a:cxn>
                <a:cxn ang="0">
                  <a:pos x="564" y="187"/>
                </a:cxn>
                <a:cxn ang="0">
                  <a:pos x="562" y="178"/>
                </a:cxn>
                <a:cxn ang="0">
                  <a:pos x="557" y="171"/>
                </a:cxn>
              </a:cxnLst>
              <a:rect l="0" t="0" r="r" b="b"/>
              <a:pathLst>
                <a:path w="564" h="737">
                  <a:moveTo>
                    <a:pt x="557" y="171"/>
                  </a:moveTo>
                  <a:lnTo>
                    <a:pt x="557" y="171"/>
                  </a:lnTo>
                  <a:lnTo>
                    <a:pt x="553" y="146"/>
                  </a:lnTo>
                  <a:lnTo>
                    <a:pt x="549" y="133"/>
                  </a:lnTo>
                  <a:lnTo>
                    <a:pt x="545" y="120"/>
                  </a:lnTo>
                  <a:lnTo>
                    <a:pt x="545" y="120"/>
                  </a:lnTo>
                  <a:lnTo>
                    <a:pt x="543" y="112"/>
                  </a:lnTo>
                  <a:lnTo>
                    <a:pt x="540" y="103"/>
                  </a:lnTo>
                  <a:lnTo>
                    <a:pt x="535" y="82"/>
                  </a:lnTo>
                  <a:lnTo>
                    <a:pt x="532" y="73"/>
                  </a:lnTo>
                  <a:lnTo>
                    <a:pt x="530" y="63"/>
                  </a:lnTo>
                  <a:lnTo>
                    <a:pt x="524" y="55"/>
                  </a:lnTo>
                  <a:lnTo>
                    <a:pt x="519" y="48"/>
                  </a:lnTo>
                  <a:lnTo>
                    <a:pt x="519" y="48"/>
                  </a:lnTo>
                  <a:lnTo>
                    <a:pt x="503" y="36"/>
                  </a:lnTo>
                  <a:lnTo>
                    <a:pt x="488" y="27"/>
                  </a:lnTo>
                  <a:lnTo>
                    <a:pt x="471" y="18"/>
                  </a:lnTo>
                  <a:lnTo>
                    <a:pt x="455" y="12"/>
                  </a:lnTo>
                  <a:lnTo>
                    <a:pt x="437" y="6"/>
                  </a:lnTo>
                  <a:lnTo>
                    <a:pt x="420" y="4"/>
                  </a:lnTo>
                  <a:lnTo>
                    <a:pt x="400" y="1"/>
                  </a:lnTo>
                  <a:lnTo>
                    <a:pt x="380" y="0"/>
                  </a:lnTo>
                  <a:lnTo>
                    <a:pt x="380" y="0"/>
                  </a:lnTo>
                  <a:lnTo>
                    <a:pt x="341" y="0"/>
                  </a:lnTo>
                  <a:lnTo>
                    <a:pt x="299" y="2"/>
                  </a:lnTo>
                  <a:lnTo>
                    <a:pt x="255" y="9"/>
                  </a:lnTo>
                  <a:lnTo>
                    <a:pt x="231" y="13"/>
                  </a:lnTo>
                  <a:lnTo>
                    <a:pt x="209" y="18"/>
                  </a:lnTo>
                  <a:lnTo>
                    <a:pt x="187" y="23"/>
                  </a:lnTo>
                  <a:lnTo>
                    <a:pt x="166" y="30"/>
                  </a:lnTo>
                  <a:lnTo>
                    <a:pt x="145" y="39"/>
                  </a:lnTo>
                  <a:lnTo>
                    <a:pt x="125" y="47"/>
                  </a:lnTo>
                  <a:lnTo>
                    <a:pt x="106" y="57"/>
                  </a:lnTo>
                  <a:lnTo>
                    <a:pt x="89" y="69"/>
                  </a:lnTo>
                  <a:lnTo>
                    <a:pt x="73" y="81"/>
                  </a:lnTo>
                  <a:lnTo>
                    <a:pt x="59" y="95"/>
                  </a:lnTo>
                  <a:lnTo>
                    <a:pt x="59" y="95"/>
                  </a:lnTo>
                  <a:lnTo>
                    <a:pt x="47" y="110"/>
                  </a:lnTo>
                  <a:lnTo>
                    <a:pt x="35" y="125"/>
                  </a:lnTo>
                  <a:lnTo>
                    <a:pt x="26" y="141"/>
                  </a:lnTo>
                  <a:lnTo>
                    <a:pt x="18" y="157"/>
                  </a:lnTo>
                  <a:lnTo>
                    <a:pt x="12" y="174"/>
                  </a:lnTo>
                  <a:lnTo>
                    <a:pt x="6" y="191"/>
                  </a:lnTo>
                  <a:lnTo>
                    <a:pt x="4" y="208"/>
                  </a:lnTo>
                  <a:lnTo>
                    <a:pt x="1" y="225"/>
                  </a:lnTo>
                  <a:lnTo>
                    <a:pt x="0" y="242"/>
                  </a:lnTo>
                  <a:lnTo>
                    <a:pt x="0" y="260"/>
                  </a:lnTo>
                  <a:lnTo>
                    <a:pt x="1" y="277"/>
                  </a:lnTo>
                  <a:lnTo>
                    <a:pt x="4" y="295"/>
                  </a:lnTo>
                  <a:lnTo>
                    <a:pt x="6" y="314"/>
                  </a:lnTo>
                  <a:lnTo>
                    <a:pt x="10" y="332"/>
                  </a:lnTo>
                  <a:lnTo>
                    <a:pt x="15" y="349"/>
                  </a:lnTo>
                  <a:lnTo>
                    <a:pt x="22" y="367"/>
                  </a:lnTo>
                  <a:lnTo>
                    <a:pt x="22" y="367"/>
                  </a:lnTo>
                  <a:lnTo>
                    <a:pt x="23" y="376"/>
                  </a:lnTo>
                  <a:lnTo>
                    <a:pt x="26" y="386"/>
                  </a:lnTo>
                  <a:lnTo>
                    <a:pt x="27" y="404"/>
                  </a:lnTo>
                  <a:lnTo>
                    <a:pt x="27" y="424"/>
                  </a:lnTo>
                  <a:lnTo>
                    <a:pt x="29" y="434"/>
                  </a:lnTo>
                  <a:lnTo>
                    <a:pt x="31" y="443"/>
                  </a:lnTo>
                  <a:lnTo>
                    <a:pt x="31" y="443"/>
                  </a:lnTo>
                  <a:lnTo>
                    <a:pt x="34" y="463"/>
                  </a:lnTo>
                  <a:lnTo>
                    <a:pt x="38" y="485"/>
                  </a:lnTo>
                  <a:lnTo>
                    <a:pt x="42" y="507"/>
                  </a:lnTo>
                  <a:lnTo>
                    <a:pt x="46" y="516"/>
                  </a:lnTo>
                  <a:lnTo>
                    <a:pt x="50" y="526"/>
                  </a:lnTo>
                  <a:lnTo>
                    <a:pt x="50" y="526"/>
                  </a:lnTo>
                  <a:lnTo>
                    <a:pt x="55" y="535"/>
                  </a:lnTo>
                  <a:lnTo>
                    <a:pt x="59" y="547"/>
                  </a:lnTo>
                  <a:lnTo>
                    <a:pt x="61" y="558"/>
                  </a:lnTo>
                  <a:lnTo>
                    <a:pt x="65" y="571"/>
                  </a:lnTo>
                  <a:lnTo>
                    <a:pt x="69" y="598"/>
                  </a:lnTo>
                  <a:lnTo>
                    <a:pt x="74" y="621"/>
                  </a:lnTo>
                  <a:lnTo>
                    <a:pt x="74" y="621"/>
                  </a:lnTo>
                  <a:lnTo>
                    <a:pt x="80" y="645"/>
                  </a:lnTo>
                  <a:lnTo>
                    <a:pt x="82" y="668"/>
                  </a:lnTo>
                  <a:lnTo>
                    <a:pt x="87" y="715"/>
                  </a:lnTo>
                  <a:lnTo>
                    <a:pt x="87" y="715"/>
                  </a:lnTo>
                  <a:lnTo>
                    <a:pt x="89" y="720"/>
                  </a:lnTo>
                  <a:lnTo>
                    <a:pt x="90" y="726"/>
                  </a:lnTo>
                  <a:lnTo>
                    <a:pt x="93" y="728"/>
                  </a:lnTo>
                  <a:lnTo>
                    <a:pt x="97" y="732"/>
                  </a:lnTo>
                  <a:lnTo>
                    <a:pt x="104" y="736"/>
                  </a:lnTo>
                  <a:lnTo>
                    <a:pt x="112" y="737"/>
                  </a:lnTo>
                  <a:lnTo>
                    <a:pt x="121" y="736"/>
                  </a:lnTo>
                  <a:lnTo>
                    <a:pt x="124" y="735"/>
                  </a:lnTo>
                  <a:lnTo>
                    <a:pt x="128" y="732"/>
                  </a:lnTo>
                  <a:lnTo>
                    <a:pt x="131" y="728"/>
                  </a:lnTo>
                  <a:lnTo>
                    <a:pt x="132" y="726"/>
                  </a:lnTo>
                  <a:lnTo>
                    <a:pt x="133" y="720"/>
                  </a:lnTo>
                  <a:lnTo>
                    <a:pt x="133" y="715"/>
                  </a:lnTo>
                  <a:lnTo>
                    <a:pt x="133" y="715"/>
                  </a:lnTo>
                  <a:lnTo>
                    <a:pt x="131" y="686"/>
                  </a:lnTo>
                  <a:lnTo>
                    <a:pt x="125" y="658"/>
                  </a:lnTo>
                  <a:lnTo>
                    <a:pt x="121" y="630"/>
                  </a:lnTo>
                  <a:lnTo>
                    <a:pt x="119" y="601"/>
                  </a:lnTo>
                  <a:lnTo>
                    <a:pt x="119" y="601"/>
                  </a:lnTo>
                  <a:lnTo>
                    <a:pt x="116" y="587"/>
                  </a:lnTo>
                  <a:lnTo>
                    <a:pt x="114" y="571"/>
                  </a:lnTo>
                  <a:lnTo>
                    <a:pt x="110" y="557"/>
                  </a:lnTo>
                  <a:lnTo>
                    <a:pt x="104" y="543"/>
                  </a:lnTo>
                  <a:lnTo>
                    <a:pt x="94" y="513"/>
                  </a:lnTo>
                  <a:lnTo>
                    <a:pt x="90" y="498"/>
                  </a:lnTo>
                  <a:lnTo>
                    <a:pt x="87" y="484"/>
                  </a:lnTo>
                  <a:lnTo>
                    <a:pt x="87" y="484"/>
                  </a:lnTo>
                  <a:lnTo>
                    <a:pt x="82" y="452"/>
                  </a:lnTo>
                  <a:lnTo>
                    <a:pt x="76" y="421"/>
                  </a:lnTo>
                  <a:lnTo>
                    <a:pt x="61" y="358"/>
                  </a:lnTo>
                  <a:lnTo>
                    <a:pt x="55" y="327"/>
                  </a:lnTo>
                  <a:lnTo>
                    <a:pt x="50" y="295"/>
                  </a:lnTo>
                  <a:lnTo>
                    <a:pt x="47" y="264"/>
                  </a:lnTo>
                  <a:lnTo>
                    <a:pt x="46" y="248"/>
                  </a:lnTo>
                  <a:lnTo>
                    <a:pt x="46" y="233"/>
                  </a:lnTo>
                  <a:lnTo>
                    <a:pt x="46" y="233"/>
                  </a:lnTo>
                  <a:lnTo>
                    <a:pt x="47" y="221"/>
                  </a:lnTo>
                  <a:lnTo>
                    <a:pt x="48" y="209"/>
                  </a:lnTo>
                  <a:lnTo>
                    <a:pt x="51" y="199"/>
                  </a:lnTo>
                  <a:lnTo>
                    <a:pt x="53" y="188"/>
                  </a:lnTo>
                  <a:lnTo>
                    <a:pt x="61" y="170"/>
                  </a:lnTo>
                  <a:lnTo>
                    <a:pt x="72" y="153"/>
                  </a:lnTo>
                  <a:lnTo>
                    <a:pt x="84" y="137"/>
                  </a:lnTo>
                  <a:lnTo>
                    <a:pt x="98" y="124"/>
                  </a:lnTo>
                  <a:lnTo>
                    <a:pt x="114" y="112"/>
                  </a:lnTo>
                  <a:lnTo>
                    <a:pt x="132" y="101"/>
                  </a:lnTo>
                  <a:lnTo>
                    <a:pt x="150" y="91"/>
                  </a:lnTo>
                  <a:lnTo>
                    <a:pt x="170" y="84"/>
                  </a:lnTo>
                  <a:lnTo>
                    <a:pt x="189" y="76"/>
                  </a:lnTo>
                  <a:lnTo>
                    <a:pt x="210" y="69"/>
                  </a:lnTo>
                  <a:lnTo>
                    <a:pt x="231" y="64"/>
                  </a:lnTo>
                  <a:lnTo>
                    <a:pt x="252" y="60"/>
                  </a:lnTo>
                  <a:lnTo>
                    <a:pt x="292" y="52"/>
                  </a:lnTo>
                  <a:lnTo>
                    <a:pt x="292" y="52"/>
                  </a:lnTo>
                  <a:lnTo>
                    <a:pt x="324" y="48"/>
                  </a:lnTo>
                  <a:lnTo>
                    <a:pt x="360" y="46"/>
                  </a:lnTo>
                  <a:lnTo>
                    <a:pt x="394" y="47"/>
                  </a:lnTo>
                  <a:lnTo>
                    <a:pt x="411" y="48"/>
                  </a:lnTo>
                  <a:lnTo>
                    <a:pt x="426" y="50"/>
                  </a:lnTo>
                  <a:lnTo>
                    <a:pt x="426" y="50"/>
                  </a:lnTo>
                  <a:lnTo>
                    <a:pt x="438" y="52"/>
                  </a:lnTo>
                  <a:lnTo>
                    <a:pt x="448" y="57"/>
                  </a:lnTo>
                  <a:lnTo>
                    <a:pt x="458" y="63"/>
                  </a:lnTo>
                  <a:lnTo>
                    <a:pt x="467" y="69"/>
                  </a:lnTo>
                  <a:lnTo>
                    <a:pt x="475" y="76"/>
                  </a:lnTo>
                  <a:lnTo>
                    <a:pt x="481" y="85"/>
                  </a:lnTo>
                  <a:lnTo>
                    <a:pt x="486" y="94"/>
                  </a:lnTo>
                  <a:lnTo>
                    <a:pt x="492" y="103"/>
                  </a:lnTo>
                  <a:lnTo>
                    <a:pt x="501" y="124"/>
                  </a:lnTo>
                  <a:lnTo>
                    <a:pt x="507" y="146"/>
                  </a:lnTo>
                  <a:lnTo>
                    <a:pt x="511" y="169"/>
                  </a:lnTo>
                  <a:lnTo>
                    <a:pt x="514" y="191"/>
                  </a:lnTo>
                  <a:lnTo>
                    <a:pt x="514" y="191"/>
                  </a:lnTo>
                  <a:lnTo>
                    <a:pt x="516" y="199"/>
                  </a:lnTo>
                  <a:lnTo>
                    <a:pt x="520" y="206"/>
                  </a:lnTo>
                  <a:lnTo>
                    <a:pt x="524" y="209"/>
                  </a:lnTo>
                  <a:lnTo>
                    <a:pt x="528" y="212"/>
                  </a:lnTo>
                  <a:lnTo>
                    <a:pt x="532" y="213"/>
                  </a:lnTo>
                  <a:lnTo>
                    <a:pt x="537" y="213"/>
                  </a:lnTo>
                  <a:lnTo>
                    <a:pt x="541" y="213"/>
                  </a:lnTo>
                  <a:lnTo>
                    <a:pt x="541" y="213"/>
                  </a:lnTo>
                  <a:lnTo>
                    <a:pt x="545" y="213"/>
                  </a:lnTo>
                  <a:lnTo>
                    <a:pt x="549" y="212"/>
                  </a:lnTo>
                  <a:lnTo>
                    <a:pt x="553" y="209"/>
                  </a:lnTo>
                  <a:lnTo>
                    <a:pt x="557" y="206"/>
                  </a:lnTo>
                  <a:lnTo>
                    <a:pt x="560" y="203"/>
                  </a:lnTo>
                  <a:lnTo>
                    <a:pt x="562" y="199"/>
                  </a:lnTo>
                  <a:lnTo>
                    <a:pt x="564" y="195"/>
                  </a:lnTo>
                  <a:lnTo>
                    <a:pt x="564" y="191"/>
                  </a:lnTo>
                  <a:lnTo>
                    <a:pt x="564" y="187"/>
                  </a:lnTo>
                  <a:lnTo>
                    <a:pt x="564" y="187"/>
                  </a:lnTo>
                  <a:lnTo>
                    <a:pt x="564" y="182"/>
                  </a:lnTo>
                  <a:lnTo>
                    <a:pt x="562" y="178"/>
                  </a:lnTo>
                  <a:lnTo>
                    <a:pt x="560" y="174"/>
                  </a:lnTo>
                  <a:lnTo>
                    <a:pt x="557" y="171"/>
                  </a:lnTo>
                  <a:lnTo>
                    <a:pt x="557" y="17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7" name="Freeform 163">
              <a:extLst>
                <a:ext uri="{FF2B5EF4-FFF2-40B4-BE49-F238E27FC236}">
                  <a16:creationId xmlns:a16="http://schemas.microsoft.com/office/drawing/2014/main" id="{3A7EEAF5-6ED9-97E4-91B5-FC555F246E4B}"/>
                </a:ext>
              </a:extLst>
            </p:cNvPr>
            <p:cNvSpPr/>
            <p:nvPr/>
          </p:nvSpPr>
          <p:spPr bwMode="auto">
            <a:xfrm>
              <a:off x="5726113" y="3217863"/>
              <a:ext cx="161925" cy="66675"/>
            </a:xfrm>
            <a:custGeom>
              <a:avLst/>
              <a:gdLst/>
              <a:ahLst/>
              <a:cxnLst>
                <a:cxn ang="0">
                  <a:pos x="407" y="22"/>
                </a:cxn>
                <a:cxn ang="0">
                  <a:pos x="404" y="12"/>
                </a:cxn>
                <a:cxn ang="0">
                  <a:pos x="398" y="5"/>
                </a:cxn>
                <a:cxn ang="0">
                  <a:pos x="391" y="1"/>
                </a:cxn>
                <a:cxn ang="0">
                  <a:pos x="374" y="1"/>
                </a:cxn>
                <a:cxn ang="0">
                  <a:pos x="366" y="5"/>
                </a:cxn>
                <a:cxn ang="0">
                  <a:pos x="363" y="12"/>
                </a:cxn>
                <a:cxn ang="0">
                  <a:pos x="361" y="22"/>
                </a:cxn>
                <a:cxn ang="0">
                  <a:pos x="360" y="36"/>
                </a:cxn>
                <a:cxn ang="0">
                  <a:pos x="352" y="63"/>
                </a:cxn>
                <a:cxn ang="0">
                  <a:pos x="334" y="82"/>
                </a:cxn>
                <a:cxn ang="0">
                  <a:pos x="310" y="97"/>
                </a:cxn>
                <a:cxn ang="0">
                  <a:pos x="283" y="107"/>
                </a:cxn>
                <a:cxn ang="0">
                  <a:pos x="237" y="115"/>
                </a:cxn>
                <a:cxn ang="0">
                  <a:pos x="182" y="120"/>
                </a:cxn>
                <a:cxn ang="0">
                  <a:pos x="165" y="121"/>
                </a:cxn>
                <a:cxn ang="0">
                  <a:pos x="130" y="120"/>
                </a:cxn>
                <a:cxn ang="0">
                  <a:pos x="94" y="114"/>
                </a:cxn>
                <a:cxn ang="0">
                  <a:pos x="79" y="106"/>
                </a:cxn>
                <a:cxn ang="0">
                  <a:pos x="64" y="97"/>
                </a:cxn>
                <a:cxn ang="0">
                  <a:pos x="53" y="82"/>
                </a:cxn>
                <a:cxn ang="0">
                  <a:pos x="50" y="76"/>
                </a:cxn>
                <a:cxn ang="0">
                  <a:pos x="43" y="63"/>
                </a:cxn>
                <a:cxn ang="0">
                  <a:pos x="38" y="55"/>
                </a:cxn>
                <a:cxn ang="0">
                  <a:pos x="30" y="50"/>
                </a:cxn>
                <a:cxn ang="0">
                  <a:pos x="22" y="48"/>
                </a:cxn>
                <a:cxn ang="0">
                  <a:pos x="15" y="50"/>
                </a:cxn>
                <a:cxn ang="0">
                  <a:pos x="3" y="61"/>
                </a:cxn>
                <a:cxn ang="0">
                  <a:pos x="0" y="70"/>
                </a:cxn>
                <a:cxn ang="0">
                  <a:pos x="1" y="78"/>
                </a:cxn>
                <a:cxn ang="0">
                  <a:pos x="5" y="87"/>
                </a:cxn>
                <a:cxn ang="0">
                  <a:pos x="1" y="84"/>
                </a:cxn>
                <a:cxn ang="0">
                  <a:pos x="13" y="106"/>
                </a:cxn>
                <a:cxn ang="0">
                  <a:pos x="21" y="119"/>
                </a:cxn>
                <a:cxn ang="0">
                  <a:pos x="42" y="140"/>
                </a:cxn>
                <a:cxn ang="0">
                  <a:pos x="55" y="148"/>
                </a:cxn>
                <a:cxn ang="0">
                  <a:pos x="89" y="161"/>
                </a:cxn>
                <a:cxn ang="0">
                  <a:pos x="127" y="166"/>
                </a:cxn>
                <a:cxn ang="0">
                  <a:pos x="166" y="167"/>
                </a:cxn>
                <a:cxn ang="0">
                  <a:pos x="202" y="165"/>
                </a:cxn>
                <a:cxn ang="0">
                  <a:pos x="236" y="159"/>
                </a:cxn>
                <a:cxn ang="0">
                  <a:pos x="289" y="150"/>
                </a:cxn>
                <a:cxn ang="0">
                  <a:pos x="323" y="140"/>
                </a:cxn>
                <a:cxn ang="0">
                  <a:pos x="355" y="124"/>
                </a:cxn>
                <a:cxn ang="0">
                  <a:pos x="380" y="104"/>
                </a:cxn>
                <a:cxn ang="0">
                  <a:pos x="398" y="77"/>
                </a:cxn>
                <a:cxn ang="0">
                  <a:pos x="406" y="43"/>
                </a:cxn>
                <a:cxn ang="0">
                  <a:pos x="407" y="22"/>
                </a:cxn>
              </a:cxnLst>
              <a:rect l="0" t="0" r="r" b="b"/>
              <a:pathLst>
                <a:path w="407" h="167">
                  <a:moveTo>
                    <a:pt x="407" y="22"/>
                  </a:moveTo>
                  <a:lnTo>
                    <a:pt x="407" y="22"/>
                  </a:lnTo>
                  <a:lnTo>
                    <a:pt x="406" y="17"/>
                  </a:lnTo>
                  <a:lnTo>
                    <a:pt x="404" y="12"/>
                  </a:lnTo>
                  <a:lnTo>
                    <a:pt x="402" y="9"/>
                  </a:lnTo>
                  <a:lnTo>
                    <a:pt x="398" y="5"/>
                  </a:lnTo>
                  <a:lnTo>
                    <a:pt x="395" y="2"/>
                  </a:lnTo>
                  <a:lnTo>
                    <a:pt x="391" y="1"/>
                  </a:lnTo>
                  <a:lnTo>
                    <a:pt x="382" y="0"/>
                  </a:lnTo>
                  <a:lnTo>
                    <a:pt x="374" y="1"/>
                  </a:lnTo>
                  <a:lnTo>
                    <a:pt x="370" y="2"/>
                  </a:lnTo>
                  <a:lnTo>
                    <a:pt x="366" y="5"/>
                  </a:lnTo>
                  <a:lnTo>
                    <a:pt x="364" y="9"/>
                  </a:lnTo>
                  <a:lnTo>
                    <a:pt x="363" y="12"/>
                  </a:lnTo>
                  <a:lnTo>
                    <a:pt x="361" y="17"/>
                  </a:lnTo>
                  <a:lnTo>
                    <a:pt x="361" y="22"/>
                  </a:lnTo>
                  <a:lnTo>
                    <a:pt x="361" y="22"/>
                  </a:lnTo>
                  <a:lnTo>
                    <a:pt x="360" y="36"/>
                  </a:lnTo>
                  <a:lnTo>
                    <a:pt x="357" y="51"/>
                  </a:lnTo>
                  <a:lnTo>
                    <a:pt x="352" y="63"/>
                  </a:lnTo>
                  <a:lnTo>
                    <a:pt x="344" y="73"/>
                  </a:lnTo>
                  <a:lnTo>
                    <a:pt x="334" y="82"/>
                  </a:lnTo>
                  <a:lnTo>
                    <a:pt x="323" y="90"/>
                  </a:lnTo>
                  <a:lnTo>
                    <a:pt x="310" y="97"/>
                  </a:lnTo>
                  <a:lnTo>
                    <a:pt x="297" y="102"/>
                  </a:lnTo>
                  <a:lnTo>
                    <a:pt x="283" y="107"/>
                  </a:lnTo>
                  <a:lnTo>
                    <a:pt x="267" y="110"/>
                  </a:lnTo>
                  <a:lnTo>
                    <a:pt x="237" y="115"/>
                  </a:lnTo>
                  <a:lnTo>
                    <a:pt x="208" y="119"/>
                  </a:lnTo>
                  <a:lnTo>
                    <a:pt x="182" y="120"/>
                  </a:lnTo>
                  <a:lnTo>
                    <a:pt x="182" y="120"/>
                  </a:lnTo>
                  <a:lnTo>
                    <a:pt x="165" y="121"/>
                  </a:lnTo>
                  <a:lnTo>
                    <a:pt x="148" y="121"/>
                  </a:lnTo>
                  <a:lnTo>
                    <a:pt x="130" y="120"/>
                  </a:lnTo>
                  <a:lnTo>
                    <a:pt x="111" y="118"/>
                  </a:lnTo>
                  <a:lnTo>
                    <a:pt x="94" y="114"/>
                  </a:lnTo>
                  <a:lnTo>
                    <a:pt x="87" y="110"/>
                  </a:lnTo>
                  <a:lnTo>
                    <a:pt x="79" y="106"/>
                  </a:lnTo>
                  <a:lnTo>
                    <a:pt x="71" y="102"/>
                  </a:lnTo>
                  <a:lnTo>
                    <a:pt x="64" y="97"/>
                  </a:lnTo>
                  <a:lnTo>
                    <a:pt x="59" y="90"/>
                  </a:lnTo>
                  <a:lnTo>
                    <a:pt x="53" y="82"/>
                  </a:lnTo>
                  <a:lnTo>
                    <a:pt x="53" y="82"/>
                  </a:lnTo>
                  <a:lnTo>
                    <a:pt x="50" y="76"/>
                  </a:lnTo>
                  <a:lnTo>
                    <a:pt x="46" y="69"/>
                  </a:lnTo>
                  <a:lnTo>
                    <a:pt x="43" y="63"/>
                  </a:lnTo>
                  <a:lnTo>
                    <a:pt x="38" y="55"/>
                  </a:lnTo>
                  <a:lnTo>
                    <a:pt x="38" y="55"/>
                  </a:lnTo>
                  <a:lnTo>
                    <a:pt x="34" y="52"/>
                  </a:lnTo>
                  <a:lnTo>
                    <a:pt x="30" y="50"/>
                  </a:lnTo>
                  <a:lnTo>
                    <a:pt x="26" y="48"/>
                  </a:lnTo>
                  <a:lnTo>
                    <a:pt x="22" y="48"/>
                  </a:lnTo>
                  <a:lnTo>
                    <a:pt x="19" y="48"/>
                  </a:lnTo>
                  <a:lnTo>
                    <a:pt x="15" y="50"/>
                  </a:lnTo>
                  <a:lnTo>
                    <a:pt x="8" y="55"/>
                  </a:lnTo>
                  <a:lnTo>
                    <a:pt x="3" y="61"/>
                  </a:lnTo>
                  <a:lnTo>
                    <a:pt x="1" y="65"/>
                  </a:lnTo>
                  <a:lnTo>
                    <a:pt x="0" y="70"/>
                  </a:lnTo>
                  <a:lnTo>
                    <a:pt x="0" y="74"/>
                  </a:lnTo>
                  <a:lnTo>
                    <a:pt x="1" y="78"/>
                  </a:lnTo>
                  <a:lnTo>
                    <a:pt x="3" y="84"/>
                  </a:lnTo>
                  <a:lnTo>
                    <a:pt x="5" y="87"/>
                  </a:lnTo>
                  <a:lnTo>
                    <a:pt x="5" y="87"/>
                  </a:lnTo>
                  <a:lnTo>
                    <a:pt x="1" y="84"/>
                  </a:lnTo>
                  <a:lnTo>
                    <a:pt x="4" y="89"/>
                  </a:lnTo>
                  <a:lnTo>
                    <a:pt x="13" y="106"/>
                  </a:lnTo>
                  <a:lnTo>
                    <a:pt x="13" y="106"/>
                  </a:lnTo>
                  <a:lnTo>
                    <a:pt x="21" y="119"/>
                  </a:lnTo>
                  <a:lnTo>
                    <a:pt x="32" y="131"/>
                  </a:lnTo>
                  <a:lnTo>
                    <a:pt x="42" y="140"/>
                  </a:lnTo>
                  <a:lnTo>
                    <a:pt x="55" y="148"/>
                  </a:lnTo>
                  <a:lnTo>
                    <a:pt x="55" y="148"/>
                  </a:lnTo>
                  <a:lnTo>
                    <a:pt x="72" y="155"/>
                  </a:lnTo>
                  <a:lnTo>
                    <a:pt x="89" y="161"/>
                  </a:lnTo>
                  <a:lnTo>
                    <a:pt x="109" y="165"/>
                  </a:lnTo>
                  <a:lnTo>
                    <a:pt x="127" y="166"/>
                  </a:lnTo>
                  <a:lnTo>
                    <a:pt x="147" y="167"/>
                  </a:lnTo>
                  <a:lnTo>
                    <a:pt x="166" y="167"/>
                  </a:lnTo>
                  <a:lnTo>
                    <a:pt x="185" y="166"/>
                  </a:lnTo>
                  <a:lnTo>
                    <a:pt x="202" y="165"/>
                  </a:lnTo>
                  <a:lnTo>
                    <a:pt x="202" y="165"/>
                  </a:lnTo>
                  <a:lnTo>
                    <a:pt x="236" y="159"/>
                  </a:lnTo>
                  <a:lnTo>
                    <a:pt x="271" y="154"/>
                  </a:lnTo>
                  <a:lnTo>
                    <a:pt x="289" y="150"/>
                  </a:lnTo>
                  <a:lnTo>
                    <a:pt x="306" y="145"/>
                  </a:lnTo>
                  <a:lnTo>
                    <a:pt x="323" y="140"/>
                  </a:lnTo>
                  <a:lnTo>
                    <a:pt x="339" y="132"/>
                  </a:lnTo>
                  <a:lnTo>
                    <a:pt x="355" y="124"/>
                  </a:lnTo>
                  <a:lnTo>
                    <a:pt x="368" y="115"/>
                  </a:lnTo>
                  <a:lnTo>
                    <a:pt x="380" y="104"/>
                  </a:lnTo>
                  <a:lnTo>
                    <a:pt x="390" y="91"/>
                  </a:lnTo>
                  <a:lnTo>
                    <a:pt x="398" y="77"/>
                  </a:lnTo>
                  <a:lnTo>
                    <a:pt x="403" y="61"/>
                  </a:lnTo>
                  <a:lnTo>
                    <a:pt x="406" y="43"/>
                  </a:lnTo>
                  <a:lnTo>
                    <a:pt x="407" y="22"/>
                  </a:lnTo>
                  <a:lnTo>
                    <a:pt x="407" y="22"/>
                  </a:lnTo>
                  <a:close/>
                </a:path>
              </a:pathLst>
            </a:custGeom>
            <a:grpFill/>
            <a:ln w="9525">
              <a:noFill/>
              <a:round/>
            </a:ln>
          </p:spPr>
          <p:txBody>
            <a:bodyPr vert="horz" wrap="square" lIns="121920" tIns="60960" rIns="121920" bIns="60960" numCol="1" anchor="t" anchorCtr="0" compatLnSpc="1"/>
            <a:lstStyle/>
            <a:p>
              <a:endParaRPr lang="zh-CN" altLang="en-US" sz="2400"/>
            </a:p>
          </p:txBody>
        </p:sp>
      </p:grpSp>
      <p:grpSp>
        <p:nvGrpSpPr>
          <p:cNvPr id="238" name="组合 237">
            <a:extLst>
              <a:ext uri="{FF2B5EF4-FFF2-40B4-BE49-F238E27FC236}">
                <a16:creationId xmlns:a16="http://schemas.microsoft.com/office/drawing/2014/main" id="{9B96037B-D6D3-2CEE-CC0A-B7319353B055}"/>
              </a:ext>
            </a:extLst>
          </p:cNvPr>
          <p:cNvGrpSpPr/>
          <p:nvPr/>
        </p:nvGrpSpPr>
        <p:grpSpPr>
          <a:xfrm>
            <a:off x="7061320" y="699792"/>
            <a:ext cx="999068" cy="946151"/>
            <a:chOff x="5237163" y="2006600"/>
            <a:chExt cx="749301" cy="709613"/>
          </a:xfrm>
          <a:solidFill>
            <a:schemeClr val="tx1"/>
          </a:solidFill>
        </p:grpSpPr>
        <p:sp>
          <p:nvSpPr>
            <p:cNvPr id="239" name="Freeform 1180">
              <a:extLst>
                <a:ext uri="{FF2B5EF4-FFF2-40B4-BE49-F238E27FC236}">
                  <a16:creationId xmlns:a16="http://schemas.microsoft.com/office/drawing/2014/main" id="{925C3463-4748-0885-F739-071EF5C5A2DE}"/>
                </a:ext>
              </a:extLst>
            </p:cNvPr>
            <p:cNvSpPr/>
            <p:nvPr/>
          </p:nvSpPr>
          <p:spPr bwMode="auto">
            <a:xfrm>
              <a:off x="5256213" y="2009775"/>
              <a:ext cx="107950" cy="100013"/>
            </a:xfrm>
            <a:custGeom>
              <a:avLst/>
              <a:gdLst/>
              <a:ahLst/>
              <a:cxnLst>
                <a:cxn ang="0">
                  <a:pos x="259" y="4"/>
                </a:cxn>
                <a:cxn ang="0">
                  <a:pos x="259" y="4"/>
                </a:cxn>
                <a:cxn ang="0">
                  <a:pos x="258" y="8"/>
                </a:cxn>
                <a:cxn ang="0">
                  <a:pos x="254" y="12"/>
                </a:cxn>
                <a:cxn ang="0">
                  <a:pos x="247" y="20"/>
                </a:cxn>
                <a:cxn ang="0">
                  <a:pos x="239" y="25"/>
                </a:cxn>
                <a:cxn ang="0">
                  <a:pos x="232" y="30"/>
                </a:cxn>
                <a:cxn ang="0">
                  <a:pos x="232" y="30"/>
                </a:cxn>
                <a:cxn ang="0">
                  <a:pos x="222" y="35"/>
                </a:cxn>
                <a:cxn ang="0">
                  <a:pos x="215" y="42"/>
                </a:cxn>
                <a:cxn ang="0">
                  <a:pos x="199" y="56"/>
                </a:cxn>
                <a:cxn ang="0">
                  <a:pos x="199" y="56"/>
                </a:cxn>
                <a:cxn ang="0">
                  <a:pos x="164" y="86"/>
                </a:cxn>
                <a:cxn ang="0">
                  <a:pos x="128" y="118"/>
                </a:cxn>
                <a:cxn ang="0">
                  <a:pos x="128" y="118"/>
                </a:cxn>
                <a:cxn ang="0">
                  <a:pos x="96" y="146"/>
                </a:cxn>
                <a:cxn ang="0">
                  <a:pos x="63" y="177"/>
                </a:cxn>
                <a:cxn ang="0">
                  <a:pos x="31" y="208"/>
                </a:cxn>
                <a:cxn ang="0">
                  <a:pos x="1" y="241"/>
                </a:cxn>
                <a:cxn ang="0">
                  <a:pos x="1" y="241"/>
                </a:cxn>
                <a:cxn ang="0">
                  <a:pos x="0" y="243"/>
                </a:cxn>
                <a:cxn ang="0">
                  <a:pos x="0" y="246"/>
                </a:cxn>
                <a:cxn ang="0">
                  <a:pos x="3" y="250"/>
                </a:cxn>
                <a:cxn ang="0">
                  <a:pos x="4" y="250"/>
                </a:cxn>
                <a:cxn ang="0">
                  <a:pos x="7" y="251"/>
                </a:cxn>
                <a:cxn ang="0">
                  <a:pos x="8" y="251"/>
                </a:cxn>
                <a:cxn ang="0">
                  <a:pos x="11" y="248"/>
                </a:cxn>
                <a:cxn ang="0">
                  <a:pos x="11" y="248"/>
                </a:cxn>
                <a:cxn ang="0">
                  <a:pos x="25" y="231"/>
                </a:cxn>
                <a:cxn ang="0">
                  <a:pos x="41" y="214"/>
                </a:cxn>
                <a:cxn ang="0">
                  <a:pos x="75" y="182"/>
                </a:cxn>
                <a:cxn ang="0">
                  <a:pos x="109" y="150"/>
                </a:cxn>
                <a:cxn ang="0">
                  <a:pos x="143" y="119"/>
                </a:cxn>
                <a:cxn ang="0">
                  <a:pos x="143" y="119"/>
                </a:cxn>
                <a:cxn ang="0">
                  <a:pos x="183" y="84"/>
                </a:cxn>
                <a:cxn ang="0">
                  <a:pos x="222" y="51"/>
                </a:cxn>
                <a:cxn ang="0">
                  <a:pos x="222" y="51"/>
                </a:cxn>
                <a:cxn ang="0">
                  <a:pos x="236" y="41"/>
                </a:cxn>
                <a:cxn ang="0">
                  <a:pos x="250" y="31"/>
                </a:cxn>
                <a:cxn ang="0">
                  <a:pos x="256" y="26"/>
                </a:cxn>
                <a:cxn ang="0">
                  <a:pos x="262" y="21"/>
                </a:cxn>
                <a:cxn ang="0">
                  <a:pos x="267" y="14"/>
                </a:cxn>
                <a:cxn ang="0">
                  <a:pos x="271" y="7"/>
                </a:cxn>
                <a:cxn ang="0">
                  <a:pos x="271" y="7"/>
                </a:cxn>
                <a:cxn ang="0">
                  <a:pos x="271" y="4"/>
                </a:cxn>
                <a:cxn ang="0">
                  <a:pos x="270" y="3"/>
                </a:cxn>
                <a:cxn ang="0">
                  <a:pos x="268" y="1"/>
                </a:cxn>
                <a:cxn ang="0">
                  <a:pos x="267" y="0"/>
                </a:cxn>
                <a:cxn ang="0">
                  <a:pos x="262" y="0"/>
                </a:cxn>
                <a:cxn ang="0">
                  <a:pos x="260" y="1"/>
                </a:cxn>
                <a:cxn ang="0">
                  <a:pos x="259" y="4"/>
                </a:cxn>
                <a:cxn ang="0">
                  <a:pos x="259" y="4"/>
                </a:cxn>
              </a:cxnLst>
              <a:rect l="0" t="0" r="r" b="b"/>
              <a:pathLst>
                <a:path w="271" h="251">
                  <a:moveTo>
                    <a:pt x="259" y="4"/>
                  </a:moveTo>
                  <a:lnTo>
                    <a:pt x="259" y="4"/>
                  </a:lnTo>
                  <a:lnTo>
                    <a:pt x="258" y="8"/>
                  </a:lnTo>
                  <a:lnTo>
                    <a:pt x="254" y="12"/>
                  </a:lnTo>
                  <a:lnTo>
                    <a:pt x="247" y="20"/>
                  </a:lnTo>
                  <a:lnTo>
                    <a:pt x="239" y="25"/>
                  </a:lnTo>
                  <a:lnTo>
                    <a:pt x="232" y="30"/>
                  </a:lnTo>
                  <a:lnTo>
                    <a:pt x="232" y="30"/>
                  </a:lnTo>
                  <a:lnTo>
                    <a:pt x="222" y="35"/>
                  </a:lnTo>
                  <a:lnTo>
                    <a:pt x="215" y="42"/>
                  </a:lnTo>
                  <a:lnTo>
                    <a:pt x="199" y="56"/>
                  </a:lnTo>
                  <a:lnTo>
                    <a:pt x="199" y="56"/>
                  </a:lnTo>
                  <a:lnTo>
                    <a:pt x="164" y="86"/>
                  </a:lnTo>
                  <a:lnTo>
                    <a:pt x="128" y="118"/>
                  </a:lnTo>
                  <a:lnTo>
                    <a:pt x="128" y="118"/>
                  </a:lnTo>
                  <a:lnTo>
                    <a:pt x="96" y="146"/>
                  </a:lnTo>
                  <a:lnTo>
                    <a:pt x="63" y="177"/>
                  </a:lnTo>
                  <a:lnTo>
                    <a:pt x="31" y="208"/>
                  </a:lnTo>
                  <a:lnTo>
                    <a:pt x="1" y="241"/>
                  </a:lnTo>
                  <a:lnTo>
                    <a:pt x="1" y="241"/>
                  </a:lnTo>
                  <a:lnTo>
                    <a:pt x="0" y="243"/>
                  </a:lnTo>
                  <a:lnTo>
                    <a:pt x="0" y="246"/>
                  </a:lnTo>
                  <a:lnTo>
                    <a:pt x="3" y="250"/>
                  </a:lnTo>
                  <a:lnTo>
                    <a:pt x="4" y="250"/>
                  </a:lnTo>
                  <a:lnTo>
                    <a:pt x="7" y="251"/>
                  </a:lnTo>
                  <a:lnTo>
                    <a:pt x="8" y="251"/>
                  </a:lnTo>
                  <a:lnTo>
                    <a:pt x="11" y="248"/>
                  </a:lnTo>
                  <a:lnTo>
                    <a:pt x="11" y="248"/>
                  </a:lnTo>
                  <a:lnTo>
                    <a:pt x="25" y="231"/>
                  </a:lnTo>
                  <a:lnTo>
                    <a:pt x="41" y="214"/>
                  </a:lnTo>
                  <a:lnTo>
                    <a:pt x="75" y="182"/>
                  </a:lnTo>
                  <a:lnTo>
                    <a:pt x="109" y="150"/>
                  </a:lnTo>
                  <a:lnTo>
                    <a:pt x="143" y="119"/>
                  </a:lnTo>
                  <a:lnTo>
                    <a:pt x="143" y="119"/>
                  </a:lnTo>
                  <a:lnTo>
                    <a:pt x="183" y="84"/>
                  </a:lnTo>
                  <a:lnTo>
                    <a:pt x="222" y="51"/>
                  </a:lnTo>
                  <a:lnTo>
                    <a:pt x="222" y="51"/>
                  </a:lnTo>
                  <a:lnTo>
                    <a:pt x="236" y="41"/>
                  </a:lnTo>
                  <a:lnTo>
                    <a:pt x="250" y="31"/>
                  </a:lnTo>
                  <a:lnTo>
                    <a:pt x="256" y="26"/>
                  </a:lnTo>
                  <a:lnTo>
                    <a:pt x="262" y="21"/>
                  </a:lnTo>
                  <a:lnTo>
                    <a:pt x="267" y="14"/>
                  </a:lnTo>
                  <a:lnTo>
                    <a:pt x="271" y="7"/>
                  </a:lnTo>
                  <a:lnTo>
                    <a:pt x="271" y="7"/>
                  </a:lnTo>
                  <a:lnTo>
                    <a:pt x="271" y="4"/>
                  </a:lnTo>
                  <a:lnTo>
                    <a:pt x="270" y="3"/>
                  </a:lnTo>
                  <a:lnTo>
                    <a:pt x="268" y="1"/>
                  </a:lnTo>
                  <a:lnTo>
                    <a:pt x="267" y="0"/>
                  </a:lnTo>
                  <a:lnTo>
                    <a:pt x="262" y="0"/>
                  </a:lnTo>
                  <a:lnTo>
                    <a:pt x="260" y="1"/>
                  </a:lnTo>
                  <a:lnTo>
                    <a:pt x="259" y="4"/>
                  </a:lnTo>
                  <a:lnTo>
                    <a:pt x="259"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0" name="Freeform 1181">
              <a:extLst>
                <a:ext uri="{FF2B5EF4-FFF2-40B4-BE49-F238E27FC236}">
                  <a16:creationId xmlns:a16="http://schemas.microsoft.com/office/drawing/2014/main" id="{011BC327-70CD-86A5-6B7E-DD3938E9F06C}"/>
                </a:ext>
              </a:extLst>
            </p:cNvPr>
            <p:cNvSpPr/>
            <p:nvPr/>
          </p:nvSpPr>
          <p:spPr bwMode="auto">
            <a:xfrm>
              <a:off x="5246688" y="2011363"/>
              <a:ext cx="177800" cy="144463"/>
            </a:xfrm>
            <a:custGeom>
              <a:avLst/>
              <a:gdLst/>
              <a:ahLst/>
              <a:cxnLst>
                <a:cxn ang="0">
                  <a:pos x="438" y="0"/>
                </a:cxn>
                <a:cxn ang="0">
                  <a:pos x="426" y="4"/>
                </a:cxn>
                <a:cxn ang="0">
                  <a:pos x="394" y="25"/>
                </a:cxn>
                <a:cxn ang="0">
                  <a:pos x="360" y="50"/>
                </a:cxn>
                <a:cxn ang="0">
                  <a:pos x="324" y="74"/>
                </a:cxn>
                <a:cxn ang="0">
                  <a:pos x="267" y="122"/>
                </a:cxn>
                <a:cxn ang="0">
                  <a:pos x="209" y="170"/>
                </a:cxn>
                <a:cxn ang="0">
                  <a:pos x="180" y="193"/>
                </a:cxn>
                <a:cxn ang="0">
                  <a:pos x="93" y="267"/>
                </a:cxn>
                <a:cxn ang="0">
                  <a:pos x="61" y="293"/>
                </a:cxn>
                <a:cxn ang="0">
                  <a:pos x="30" y="320"/>
                </a:cxn>
                <a:cxn ang="0">
                  <a:pos x="13" y="337"/>
                </a:cxn>
                <a:cxn ang="0">
                  <a:pos x="2" y="352"/>
                </a:cxn>
                <a:cxn ang="0">
                  <a:pos x="0" y="357"/>
                </a:cxn>
                <a:cxn ang="0">
                  <a:pos x="0" y="362"/>
                </a:cxn>
                <a:cxn ang="0">
                  <a:pos x="8" y="363"/>
                </a:cxn>
                <a:cxn ang="0">
                  <a:pos x="10" y="361"/>
                </a:cxn>
                <a:cxn ang="0">
                  <a:pos x="13" y="356"/>
                </a:cxn>
                <a:cxn ang="0">
                  <a:pos x="26" y="340"/>
                </a:cxn>
                <a:cxn ang="0">
                  <a:pos x="44" y="322"/>
                </a:cxn>
                <a:cxn ang="0">
                  <a:pos x="72" y="298"/>
                </a:cxn>
                <a:cxn ang="0">
                  <a:pos x="101" y="275"/>
                </a:cxn>
                <a:cxn ang="0">
                  <a:pos x="192" y="197"/>
                </a:cxn>
                <a:cxn ang="0">
                  <a:pos x="224" y="173"/>
                </a:cxn>
                <a:cxn ang="0">
                  <a:pos x="269" y="135"/>
                </a:cxn>
                <a:cxn ang="0">
                  <a:pos x="315" y="97"/>
                </a:cxn>
                <a:cxn ang="0">
                  <a:pos x="365" y="57"/>
                </a:cxn>
                <a:cxn ang="0">
                  <a:pos x="383" y="46"/>
                </a:cxn>
                <a:cxn ang="0">
                  <a:pos x="411" y="26"/>
                </a:cxn>
                <a:cxn ang="0">
                  <a:pos x="433" y="13"/>
                </a:cxn>
                <a:cxn ang="0">
                  <a:pos x="441" y="10"/>
                </a:cxn>
                <a:cxn ang="0">
                  <a:pos x="445" y="8"/>
                </a:cxn>
                <a:cxn ang="0">
                  <a:pos x="445" y="4"/>
                </a:cxn>
                <a:cxn ang="0">
                  <a:pos x="439" y="0"/>
                </a:cxn>
                <a:cxn ang="0">
                  <a:pos x="438" y="0"/>
                </a:cxn>
              </a:cxnLst>
              <a:rect l="0" t="0" r="r" b="b"/>
              <a:pathLst>
                <a:path w="445" h="365">
                  <a:moveTo>
                    <a:pt x="438" y="0"/>
                  </a:moveTo>
                  <a:lnTo>
                    <a:pt x="438" y="0"/>
                  </a:lnTo>
                  <a:lnTo>
                    <a:pt x="431" y="1"/>
                  </a:lnTo>
                  <a:lnTo>
                    <a:pt x="426" y="4"/>
                  </a:lnTo>
                  <a:lnTo>
                    <a:pt x="414" y="10"/>
                  </a:lnTo>
                  <a:lnTo>
                    <a:pt x="394" y="25"/>
                  </a:lnTo>
                  <a:lnTo>
                    <a:pt x="394" y="25"/>
                  </a:lnTo>
                  <a:lnTo>
                    <a:pt x="360" y="50"/>
                  </a:lnTo>
                  <a:lnTo>
                    <a:pt x="324" y="74"/>
                  </a:lnTo>
                  <a:lnTo>
                    <a:pt x="324" y="74"/>
                  </a:lnTo>
                  <a:lnTo>
                    <a:pt x="295" y="98"/>
                  </a:lnTo>
                  <a:lnTo>
                    <a:pt x="267" y="122"/>
                  </a:lnTo>
                  <a:lnTo>
                    <a:pt x="238" y="146"/>
                  </a:lnTo>
                  <a:lnTo>
                    <a:pt x="209" y="170"/>
                  </a:lnTo>
                  <a:lnTo>
                    <a:pt x="209" y="170"/>
                  </a:lnTo>
                  <a:lnTo>
                    <a:pt x="180" y="193"/>
                  </a:lnTo>
                  <a:lnTo>
                    <a:pt x="150" y="217"/>
                  </a:lnTo>
                  <a:lnTo>
                    <a:pt x="93" y="267"/>
                  </a:lnTo>
                  <a:lnTo>
                    <a:pt x="93" y="267"/>
                  </a:lnTo>
                  <a:lnTo>
                    <a:pt x="61" y="293"/>
                  </a:lnTo>
                  <a:lnTo>
                    <a:pt x="46" y="306"/>
                  </a:lnTo>
                  <a:lnTo>
                    <a:pt x="30" y="320"/>
                  </a:lnTo>
                  <a:lnTo>
                    <a:pt x="30" y="320"/>
                  </a:lnTo>
                  <a:lnTo>
                    <a:pt x="13" y="337"/>
                  </a:lnTo>
                  <a:lnTo>
                    <a:pt x="5" y="346"/>
                  </a:lnTo>
                  <a:lnTo>
                    <a:pt x="2" y="352"/>
                  </a:lnTo>
                  <a:lnTo>
                    <a:pt x="0" y="357"/>
                  </a:lnTo>
                  <a:lnTo>
                    <a:pt x="0" y="357"/>
                  </a:lnTo>
                  <a:lnTo>
                    <a:pt x="0" y="360"/>
                  </a:lnTo>
                  <a:lnTo>
                    <a:pt x="0" y="362"/>
                  </a:lnTo>
                  <a:lnTo>
                    <a:pt x="4" y="365"/>
                  </a:lnTo>
                  <a:lnTo>
                    <a:pt x="8" y="363"/>
                  </a:lnTo>
                  <a:lnTo>
                    <a:pt x="9" y="362"/>
                  </a:lnTo>
                  <a:lnTo>
                    <a:pt x="10" y="361"/>
                  </a:lnTo>
                  <a:lnTo>
                    <a:pt x="10" y="361"/>
                  </a:lnTo>
                  <a:lnTo>
                    <a:pt x="13" y="356"/>
                  </a:lnTo>
                  <a:lnTo>
                    <a:pt x="17" y="350"/>
                  </a:lnTo>
                  <a:lnTo>
                    <a:pt x="26" y="340"/>
                  </a:lnTo>
                  <a:lnTo>
                    <a:pt x="44" y="322"/>
                  </a:lnTo>
                  <a:lnTo>
                    <a:pt x="44" y="322"/>
                  </a:lnTo>
                  <a:lnTo>
                    <a:pt x="57" y="310"/>
                  </a:lnTo>
                  <a:lnTo>
                    <a:pt x="72" y="298"/>
                  </a:lnTo>
                  <a:lnTo>
                    <a:pt x="101" y="275"/>
                  </a:lnTo>
                  <a:lnTo>
                    <a:pt x="101" y="275"/>
                  </a:lnTo>
                  <a:lnTo>
                    <a:pt x="162" y="222"/>
                  </a:lnTo>
                  <a:lnTo>
                    <a:pt x="192" y="197"/>
                  </a:lnTo>
                  <a:lnTo>
                    <a:pt x="224" y="173"/>
                  </a:lnTo>
                  <a:lnTo>
                    <a:pt x="224" y="173"/>
                  </a:lnTo>
                  <a:lnTo>
                    <a:pt x="247" y="154"/>
                  </a:lnTo>
                  <a:lnTo>
                    <a:pt x="269" y="135"/>
                  </a:lnTo>
                  <a:lnTo>
                    <a:pt x="315" y="97"/>
                  </a:lnTo>
                  <a:lnTo>
                    <a:pt x="315" y="97"/>
                  </a:lnTo>
                  <a:lnTo>
                    <a:pt x="348" y="71"/>
                  </a:lnTo>
                  <a:lnTo>
                    <a:pt x="365" y="57"/>
                  </a:lnTo>
                  <a:lnTo>
                    <a:pt x="383" y="46"/>
                  </a:lnTo>
                  <a:lnTo>
                    <a:pt x="383" y="46"/>
                  </a:lnTo>
                  <a:lnTo>
                    <a:pt x="396" y="37"/>
                  </a:lnTo>
                  <a:lnTo>
                    <a:pt x="411" y="26"/>
                  </a:lnTo>
                  <a:lnTo>
                    <a:pt x="425" y="16"/>
                  </a:lnTo>
                  <a:lnTo>
                    <a:pt x="433" y="13"/>
                  </a:lnTo>
                  <a:lnTo>
                    <a:pt x="441" y="10"/>
                  </a:lnTo>
                  <a:lnTo>
                    <a:pt x="441" y="10"/>
                  </a:lnTo>
                  <a:lnTo>
                    <a:pt x="443" y="9"/>
                  </a:lnTo>
                  <a:lnTo>
                    <a:pt x="445" y="8"/>
                  </a:lnTo>
                  <a:lnTo>
                    <a:pt x="445" y="6"/>
                  </a:lnTo>
                  <a:lnTo>
                    <a:pt x="445" y="4"/>
                  </a:lnTo>
                  <a:lnTo>
                    <a:pt x="442" y="0"/>
                  </a:lnTo>
                  <a:lnTo>
                    <a:pt x="439" y="0"/>
                  </a:lnTo>
                  <a:lnTo>
                    <a:pt x="438" y="0"/>
                  </a:lnTo>
                  <a:lnTo>
                    <a:pt x="438"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1" name="Freeform 1182">
              <a:extLst>
                <a:ext uri="{FF2B5EF4-FFF2-40B4-BE49-F238E27FC236}">
                  <a16:creationId xmlns:a16="http://schemas.microsoft.com/office/drawing/2014/main" id="{57237CF6-E6CC-CC9B-FC33-AFD08DF9AF96}"/>
                </a:ext>
              </a:extLst>
            </p:cNvPr>
            <p:cNvSpPr/>
            <p:nvPr/>
          </p:nvSpPr>
          <p:spPr bwMode="auto">
            <a:xfrm>
              <a:off x="5240338" y="2033588"/>
              <a:ext cx="198438" cy="161925"/>
            </a:xfrm>
            <a:custGeom>
              <a:avLst/>
              <a:gdLst/>
              <a:ahLst/>
              <a:cxnLst>
                <a:cxn ang="0">
                  <a:pos x="495" y="1"/>
                </a:cxn>
                <a:cxn ang="0">
                  <a:pos x="468" y="18"/>
                </a:cxn>
                <a:cxn ang="0">
                  <a:pos x="442" y="35"/>
                </a:cxn>
                <a:cxn ang="0">
                  <a:pos x="378" y="89"/>
                </a:cxn>
                <a:cxn ang="0">
                  <a:pos x="344" y="117"/>
                </a:cxn>
                <a:cxn ang="0">
                  <a:pos x="238" y="194"/>
                </a:cxn>
                <a:cxn ang="0">
                  <a:pos x="209" y="219"/>
                </a:cxn>
                <a:cxn ang="0">
                  <a:pos x="126" y="296"/>
                </a:cxn>
                <a:cxn ang="0">
                  <a:pos x="97" y="322"/>
                </a:cxn>
                <a:cxn ang="0">
                  <a:pos x="67" y="348"/>
                </a:cxn>
                <a:cxn ang="0">
                  <a:pos x="34" y="373"/>
                </a:cxn>
                <a:cxn ang="0">
                  <a:pos x="2" y="398"/>
                </a:cxn>
                <a:cxn ang="0">
                  <a:pos x="0" y="400"/>
                </a:cxn>
                <a:cxn ang="0">
                  <a:pos x="2" y="406"/>
                </a:cxn>
                <a:cxn ang="0">
                  <a:pos x="8" y="407"/>
                </a:cxn>
                <a:cxn ang="0">
                  <a:pos x="11" y="406"/>
                </a:cxn>
                <a:cxn ang="0">
                  <a:pos x="34" y="387"/>
                </a:cxn>
                <a:cxn ang="0">
                  <a:pos x="59" y="369"/>
                </a:cxn>
                <a:cxn ang="0">
                  <a:pos x="90" y="344"/>
                </a:cxn>
                <a:cxn ang="0">
                  <a:pos x="121" y="317"/>
                </a:cxn>
                <a:cxn ang="0">
                  <a:pos x="178" y="263"/>
                </a:cxn>
                <a:cxn ang="0">
                  <a:pos x="237" y="209"/>
                </a:cxn>
                <a:cxn ang="0">
                  <a:pos x="270" y="185"/>
                </a:cxn>
                <a:cxn ang="0">
                  <a:pos x="336" y="136"/>
                </a:cxn>
                <a:cxn ang="0">
                  <a:pos x="369" y="111"/>
                </a:cxn>
                <a:cxn ang="0">
                  <a:pos x="434" y="58"/>
                </a:cxn>
                <a:cxn ang="0">
                  <a:pos x="450" y="46"/>
                </a:cxn>
                <a:cxn ang="0">
                  <a:pos x="500" y="11"/>
                </a:cxn>
                <a:cxn ang="0">
                  <a:pos x="501" y="9"/>
                </a:cxn>
                <a:cxn ang="0">
                  <a:pos x="501" y="3"/>
                </a:cxn>
                <a:cxn ang="0">
                  <a:pos x="499" y="0"/>
                </a:cxn>
                <a:cxn ang="0">
                  <a:pos x="495" y="1"/>
                </a:cxn>
              </a:cxnLst>
              <a:rect l="0" t="0" r="r" b="b"/>
              <a:pathLst>
                <a:path w="503" h="407">
                  <a:moveTo>
                    <a:pt x="495" y="1"/>
                  </a:moveTo>
                  <a:lnTo>
                    <a:pt x="495" y="1"/>
                  </a:lnTo>
                  <a:lnTo>
                    <a:pt x="482" y="9"/>
                  </a:lnTo>
                  <a:lnTo>
                    <a:pt x="468" y="18"/>
                  </a:lnTo>
                  <a:lnTo>
                    <a:pt x="455" y="26"/>
                  </a:lnTo>
                  <a:lnTo>
                    <a:pt x="442" y="35"/>
                  </a:lnTo>
                  <a:lnTo>
                    <a:pt x="442" y="35"/>
                  </a:lnTo>
                  <a:lnTo>
                    <a:pt x="378" y="89"/>
                  </a:lnTo>
                  <a:lnTo>
                    <a:pt x="378" y="89"/>
                  </a:lnTo>
                  <a:lnTo>
                    <a:pt x="344" y="117"/>
                  </a:lnTo>
                  <a:lnTo>
                    <a:pt x="309" y="143"/>
                  </a:lnTo>
                  <a:lnTo>
                    <a:pt x="238" y="194"/>
                  </a:lnTo>
                  <a:lnTo>
                    <a:pt x="238" y="194"/>
                  </a:lnTo>
                  <a:lnTo>
                    <a:pt x="209" y="219"/>
                  </a:lnTo>
                  <a:lnTo>
                    <a:pt x="181" y="243"/>
                  </a:lnTo>
                  <a:lnTo>
                    <a:pt x="126" y="296"/>
                  </a:lnTo>
                  <a:lnTo>
                    <a:pt x="126" y="296"/>
                  </a:lnTo>
                  <a:lnTo>
                    <a:pt x="97" y="322"/>
                  </a:lnTo>
                  <a:lnTo>
                    <a:pt x="67" y="348"/>
                  </a:lnTo>
                  <a:lnTo>
                    <a:pt x="67" y="348"/>
                  </a:lnTo>
                  <a:lnTo>
                    <a:pt x="51" y="361"/>
                  </a:lnTo>
                  <a:lnTo>
                    <a:pt x="34" y="373"/>
                  </a:lnTo>
                  <a:lnTo>
                    <a:pt x="17" y="385"/>
                  </a:lnTo>
                  <a:lnTo>
                    <a:pt x="2" y="398"/>
                  </a:lnTo>
                  <a:lnTo>
                    <a:pt x="2" y="398"/>
                  </a:lnTo>
                  <a:lnTo>
                    <a:pt x="0" y="400"/>
                  </a:lnTo>
                  <a:lnTo>
                    <a:pt x="0" y="402"/>
                  </a:lnTo>
                  <a:lnTo>
                    <a:pt x="2" y="406"/>
                  </a:lnTo>
                  <a:lnTo>
                    <a:pt x="5" y="407"/>
                  </a:lnTo>
                  <a:lnTo>
                    <a:pt x="8" y="407"/>
                  </a:lnTo>
                  <a:lnTo>
                    <a:pt x="11" y="406"/>
                  </a:lnTo>
                  <a:lnTo>
                    <a:pt x="11" y="406"/>
                  </a:lnTo>
                  <a:lnTo>
                    <a:pt x="22" y="396"/>
                  </a:lnTo>
                  <a:lnTo>
                    <a:pt x="34" y="387"/>
                  </a:lnTo>
                  <a:lnTo>
                    <a:pt x="47" y="379"/>
                  </a:lnTo>
                  <a:lnTo>
                    <a:pt x="59" y="369"/>
                  </a:lnTo>
                  <a:lnTo>
                    <a:pt x="59" y="369"/>
                  </a:lnTo>
                  <a:lnTo>
                    <a:pt x="90" y="344"/>
                  </a:lnTo>
                  <a:lnTo>
                    <a:pt x="121" y="317"/>
                  </a:lnTo>
                  <a:lnTo>
                    <a:pt x="121" y="317"/>
                  </a:lnTo>
                  <a:lnTo>
                    <a:pt x="149" y="290"/>
                  </a:lnTo>
                  <a:lnTo>
                    <a:pt x="178" y="263"/>
                  </a:lnTo>
                  <a:lnTo>
                    <a:pt x="207" y="236"/>
                  </a:lnTo>
                  <a:lnTo>
                    <a:pt x="237" y="209"/>
                  </a:lnTo>
                  <a:lnTo>
                    <a:pt x="237" y="209"/>
                  </a:lnTo>
                  <a:lnTo>
                    <a:pt x="270" y="185"/>
                  </a:lnTo>
                  <a:lnTo>
                    <a:pt x="304" y="160"/>
                  </a:lnTo>
                  <a:lnTo>
                    <a:pt x="336" y="136"/>
                  </a:lnTo>
                  <a:lnTo>
                    <a:pt x="369" y="111"/>
                  </a:lnTo>
                  <a:lnTo>
                    <a:pt x="369" y="111"/>
                  </a:lnTo>
                  <a:lnTo>
                    <a:pt x="402" y="85"/>
                  </a:lnTo>
                  <a:lnTo>
                    <a:pt x="434" y="58"/>
                  </a:lnTo>
                  <a:lnTo>
                    <a:pt x="434" y="58"/>
                  </a:lnTo>
                  <a:lnTo>
                    <a:pt x="450" y="46"/>
                  </a:lnTo>
                  <a:lnTo>
                    <a:pt x="467" y="34"/>
                  </a:lnTo>
                  <a:lnTo>
                    <a:pt x="500" y="11"/>
                  </a:lnTo>
                  <a:lnTo>
                    <a:pt x="500" y="11"/>
                  </a:lnTo>
                  <a:lnTo>
                    <a:pt x="501" y="9"/>
                  </a:lnTo>
                  <a:lnTo>
                    <a:pt x="503" y="7"/>
                  </a:lnTo>
                  <a:lnTo>
                    <a:pt x="501" y="3"/>
                  </a:lnTo>
                  <a:lnTo>
                    <a:pt x="500" y="1"/>
                  </a:lnTo>
                  <a:lnTo>
                    <a:pt x="499" y="0"/>
                  </a:lnTo>
                  <a:lnTo>
                    <a:pt x="496" y="0"/>
                  </a:lnTo>
                  <a:lnTo>
                    <a:pt x="495" y="1"/>
                  </a:lnTo>
                  <a:lnTo>
                    <a:pt x="49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2" name="Freeform 1183">
              <a:extLst>
                <a:ext uri="{FF2B5EF4-FFF2-40B4-BE49-F238E27FC236}">
                  <a16:creationId xmlns:a16="http://schemas.microsoft.com/office/drawing/2014/main" id="{D02C6305-0FC5-156E-7011-965C08D8B2C5}"/>
                </a:ext>
              </a:extLst>
            </p:cNvPr>
            <p:cNvSpPr/>
            <p:nvPr/>
          </p:nvSpPr>
          <p:spPr bwMode="auto">
            <a:xfrm>
              <a:off x="5386388" y="2011363"/>
              <a:ext cx="142875" cy="98425"/>
            </a:xfrm>
            <a:custGeom>
              <a:avLst/>
              <a:gdLst/>
              <a:ahLst/>
              <a:cxnLst>
                <a:cxn ang="0">
                  <a:pos x="355" y="0"/>
                </a:cxn>
                <a:cxn ang="0">
                  <a:pos x="355" y="0"/>
                </a:cxn>
                <a:cxn ang="0">
                  <a:pos x="344" y="4"/>
                </a:cxn>
                <a:cxn ang="0">
                  <a:pos x="334" y="9"/>
                </a:cxn>
                <a:cxn ang="0">
                  <a:pos x="314" y="21"/>
                </a:cxn>
                <a:cxn ang="0">
                  <a:pos x="275" y="48"/>
                </a:cxn>
                <a:cxn ang="0">
                  <a:pos x="275" y="48"/>
                </a:cxn>
                <a:cxn ang="0">
                  <a:pos x="229" y="80"/>
                </a:cxn>
                <a:cxn ang="0">
                  <a:pos x="183" y="110"/>
                </a:cxn>
                <a:cxn ang="0">
                  <a:pos x="183" y="110"/>
                </a:cxn>
                <a:cxn ang="0">
                  <a:pos x="134" y="144"/>
                </a:cxn>
                <a:cxn ang="0">
                  <a:pos x="85" y="178"/>
                </a:cxn>
                <a:cxn ang="0">
                  <a:pos x="85" y="178"/>
                </a:cxn>
                <a:cxn ang="0">
                  <a:pos x="43" y="207"/>
                </a:cxn>
                <a:cxn ang="0">
                  <a:pos x="22" y="221"/>
                </a:cxn>
                <a:cxn ang="0">
                  <a:pos x="3" y="237"/>
                </a:cxn>
                <a:cxn ang="0">
                  <a:pos x="3" y="237"/>
                </a:cxn>
                <a:cxn ang="0">
                  <a:pos x="1" y="239"/>
                </a:cxn>
                <a:cxn ang="0">
                  <a:pos x="0" y="241"/>
                </a:cxn>
                <a:cxn ang="0">
                  <a:pos x="3" y="244"/>
                </a:cxn>
                <a:cxn ang="0">
                  <a:pos x="5" y="247"/>
                </a:cxn>
                <a:cxn ang="0">
                  <a:pos x="8" y="246"/>
                </a:cxn>
                <a:cxn ang="0">
                  <a:pos x="11" y="244"/>
                </a:cxn>
                <a:cxn ang="0">
                  <a:pos x="11" y="244"/>
                </a:cxn>
                <a:cxn ang="0">
                  <a:pos x="29" y="229"/>
                </a:cxn>
                <a:cxn ang="0">
                  <a:pos x="50" y="216"/>
                </a:cxn>
                <a:cxn ang="0">
                  <a:pos x="71" y="201"/>
                </a:cxn>
                <a:cxn ang="0">
                  <a:pos x="92" y="187"/>
                </a:cxn>
                <a:cxn ang="0">
                  <a:pos x="92" y="187"/>
                </a:cxn>
                <a:cxn ang="0">
                  <a:pos x="140" y="154"/>
                </a:cxn>
                <a:cxn ang="0">
                  <a:pos x="188" y="120"/>
                </a:cxn>
                <a:cxn ang="0">
                  <a:pos x="188" y="120"/>
                </a:cxn>
                <a:cxn ang="0">
                  <a:pos x="230" y="91"/>
                </a:cxn>
                <a:cxn ang="0">
                  <a:pos x="272" y="64"/>
                </a:cxn>
                <a:cxn ang="0">
                  <a:pos x="272" y="64"/>
                </a:cxn>
                <a:cxn ang="0">
                  <a:pos x="314" y="35"/>
                </a:cxn>
                <a:cxn ang="0">
                  <a:pos x="314" y="35"/>
                </a:cxn>
                <a:cxn ang="0">
                  <a:pos x="335" y="22"/>
                </a:cxn>
                <a:cxn ang="0">
                  <a:pos x="347" y="16"/>
                </a:cxn>
                <a:cxn ang="0">
                  <a:pos x="358" y="10"/>
                </a:cxn>
                <a:cxn ang="0">
                  <a:pos x="358" y="10"/>
                </a:cxn>
                <a:cxn ang="0">
                  <a:pos x="360" y="9"/>
                </a:cxn>
                <a:cxn ang="0">
                  <a:pos x="361" y="8"/>
                </a:cxn>
                <a:cxn ang="0">
                  <a:pos x="361" y="4"/>
                </a:cxn>
                <a:cxn ang="0">
                  <a:pos x="360" y="0"/>
                </a:cxn>
                <a:cxn ang="0">
                  <a:pos x="357" y="0"/>
                </a:cxn>
                <a:cxn ang="0">
                  <a:pos x="355" y="0"/>
                </a:cxn>
                <a:cxn ang="0">
                  <a:pos x="355" y="0"/>
                </a:cxn>
              </a:cxnLst>
              <a:rect l="0" t="0" r="r" b="b"/>
              <a:pathLst>
                <a:path w="361" h="247">
                  <a:moveTo>
                    <a:pt x="355" y="0"/>
                  </a:moveTo>
                  <a:lnTo>
                    <a:pt x="355" y="0"/>
                  </a:lnTo>
                  <a:lnTo>
                    <a:pt x="344" y="4"/>
                  </a:lnTo>
                  <a:lnTo>
                    <a:pt x="334" y="9"/>
                  </a:lnTo>
                  <a:lnTo>
                    <a:pt x="314" y="21"/>
                  </a:lnTo>
                  <a:lnTo>
                    <a:pt x="275" y="48"/>
                  </a:lnTo>
                  <a:lnTo>
                    <a:pt x="275" y="48"/>
                  </a:lnTo>
                  <a:lnTo>
                    <a:pt x="229" y="80"/>
                  </a:lnTo>
                  <a:lnTo>
                    <a:pt x="183" y="110"/>
                  </a:lnTo>
                  <a:lnTo>
                    <a:pt x="183" y="110"/>
                  </a:lnTo>
                  <a:lnTo>
                    <a:pt x="134" y="144"/>
                  </a:lnTo>
                  <a:lnTo>
                    <a:pt x="85" y="178"/>
                  </a:lnTo>
                  <a:lnTo>
                    <a:pt x="85" y="178"/>
                  </a:lnTo>
                  <a:lnTo>
                    <a:pt x="43" y="207"/>
                  </a:lnTo>
                  <a:lnTo>
                    <a:pt x="22" y="221"/>
                  </a:lnTo>
                  <a:lnTo>
                    <a:pt x="3" y="237"/>
                  </a:lnTo>
                  <a:lnTo>
                    <a:pt x="3" y="237"/>
                  </a:lnTo>
                  <a:lnTo>
                    <a:pt x="1" y="239"/>
                  </a:lnTo>
                  <a:lnTo>
                    <a:pt x="0" y="241"/>
                  </a:lnTo>
                  <a:lnTo>
                    <a:pt x="3" y="244"/>
                  </a:lnTo>
                  <a:lnTo>
                    <a:pt x="5" y="247"/>
                  </a:lnTo>
                  <a:lnTo>
                    <a:pt x="8" y="246"/>
                  </a:lnTo>
                  <a:lnTo>
                    <a:pt x="11" y="244"/>
                  </a:lnTo>
                  <a:lnTo>
                    <a:pt x="11" y="244"/>
                  </a:lnTo>
                  <a:lnTo>
                    <a:pt x="29" y="229"/>
                  </a:lnTo>
                  <a:lnTo>
                    <a:pt x="50" y="216"/>
                  </a:lnTo>
                  <a:lnTo>
                    <a:pt x="71" y="201"/>
                  </a:lnTo>
                  <a:lnTo>
                    <a:pt x="92" y="187"/>
                  </a:lnTo>
                  <a:lnTo>
                    <a:pt x="92" y="187"/>
                  </a:lnTo>
                  <a:lnTo>
                    <a:pt x="140" y="154"/>
                  </a:lnTo>
                  <a:lnTo>
                    <a:pt x="188" y="120"/>
                  </a:lnTo>
                  <a:lnTo>
                    <a:pt x="188" y="120"/>
                  </a:lnTo>
                  <a:lnTo>
                    <a:pt x="230" y="91"/>
                  </a:lnTo>
                  <a:lnTo>
                    <a:pt x="272" y="64"/>
                  </a:lnTo>
                  <a:lnTo>
                    <a:pt x="272" y="64"/>
                  </a:lnTo>
                  <a:lnTo>
                    <a:pt x="314" y="35"/>
                  </a:lnTo>
                  <a:lnTo>
                    <a:pt x="314" y="35"/>
                  </a:lnTo>
                  <a:lnTo>
                    <a:pt x="335" y="22"/>
                  </a:lnTo>
                  <a:lnTo>
                    <a:pt x="347" y="16"/>
                  </a:lnTo>
                  <a:lnTo>
                    <a:pt x="358" y="10"/>
                  </a:lnTo>
                  <a:lnTo>
                    <a:pt x="358" y="10"/>
                  </a:lnTo>
                  <a:lnTo>
                    <a:pt x="360" y="9"/>
                  </a:lnTo>
                  <a:lnTo>
                    <a:pt x="361" y="8"/>
                  </a:lnTo>
                  <a:lnTo>
                    <a:pt x="361" y="4"/>
                  </a:lnTo>
                  <a:lnTo>
                    <a:pt x="360" y="0"/>
                  </a:lnTo>
                  <a:lnTo>
                    <a:pt x="357" y="0"/>
                  </a:lnTo>
                  <a:lnTo>
                    <a:pt x="355" y="0"/>
                  </a:lnTo>
                  <a:lnTo>
                    <a:pt x="355"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3" name="Freeform 1184">
              <a:extLst>
                <a:ext uri="{FF2B5EF4-FFF2-40B4-BE49-F238E27FC236}">
                  <a16:creationId xmlns:a16="http://schemas.microsoft.com/office/drawing/2014/main" id="{6D3C7B7A-2856-80D9-3165-D4542151A089}"/>
                </a:ext>
              </a:extLst>
            </p:cNvPr>
            <p:cNvSpPr/>
            <p:nvPr/>
          </p:nvSpPr>
          <p:spPr bwMode="auto">
            <a:xfrm>
              <a:off x="5448301" y="2017713"/>
              <a:ext cx="119063" cy="88900"/>
            </a:xfrm>
            <a:custGeom>
              <a:avLst/>
              <a:gdLst/>
              <a:ahLst/>
              <a:cxnLst>
                <a:cxn ang="0">
                  <a:pos x="292" y="2"/>
                </a:cxn>
                <a:cxn ang="0">
                  <a:pos x="292" y="2"/>
                </a:cxn>
                <a:cxn ang="0">
                  <a:pos x="255" y="23"/>
                </a:cxn>
                <a:cxn ang="0">
                  <a:pos x="219" y="47"/>
                </a:cxn>
                <a:cxn ang="0">
                  <a:pos x="183" y="72"/>
                </a:cxn>
                <a:cxn ang="0">
                  <a:pos x="149" y="98"/>
                </a:cxn>
                <a:cxn ang="0">
                  <a:pos x="149" y="98"/>
                </a:cxn>
                <a:cxn ang="0">
                  <a:pos x="113" y="127"/>
                </a:cxn>
                <a:cxn ang="0">
                  <a:pos x="75" y="156"/>
                </a:cxn>
                <a:cxn ang="0">
                  <a:pos x="37" y="185"/>
                </a:cxn>
                <a:cxn ang="0">
                  <a:pos x="18" y="199"/>
                </a:cxn>
                <a:cxn ang="0">
                  <a:pos x="1" y="215"/>
                </a:cxn>
                <a:cxn ang="0">
                  <a:pos x="1" y="215"/>
                </a:cxn>
                <a:cxn ang="0">
                  <a:pos x="0" y="217"/>
                </a:cxn>
                <a:cxn ang="0">
                  <a:pos x="0" y="220"/>
                </a:cxn>
                <a:cxn ang="0">
                  <a:pos x="1" y="223"/>
                </a:cxn>
                <a:cxn ang="0">
                  <a:pos x="5" y="225"/>
                </a:cxn>
                <a:cxn ang="0">
                  <a:pos x="7" y="225"/>
                </a:cxn>
                <a:cxn ang="0">
                  <a:pos x="9" y="224"/>
                </a:cxn>
                <a:cxn ang="0">
                  <a:pos x="9" y="224"/>
                </a:cxn>
                <a:cxn ang="0">
                  <a:pos x="41" y="195"/>
                </a:cxn>
                <a:cxn ang="0">
                  <a:pos x="75" y="169"/>
                </a:cxn>
                <a:cxn ang="0">
                  <a:pos x="143" y="119"/>
                </a:cxn>
                <a:cxn ang="0">
                  <a:pos x="143" y="119"/>
                </a:cxn>
                <a:cxn ang="0">
                  <a:pos x="179" y="91"/>
                </a:cxn>
                <a:cxn ang="0">
                  <a:pos x="219" y="62"/>
                </a:cxn>
                <a:cxn ang="0">
                  <a:pos x="256" y="36"/>
                </a:cxn>
                <a:cxn ang="0">
                  <a:pos x="277" y="23"/>
                </a:cxn>
                <a:cxn ang="0">
                  <a:pos x="297" y="11"/>
                </a:cxn>
                <a:cxn ang="0">
                  <a:pos x="297" y="11"/>
                </a:cxn>
                <a:cxn ang="0">
                  <a:pos x="300" y="9"/>
                </a:cxn>
                <a:cxn ang="0">
                  <a:pos x="300" y="8"/>
                </a:cxn>
                <a:cxn ang="0">
                  <a:pos x="300" y="4"/>
                </a:cxn>
                <a:cxn ang="0">
                  <a:pos x="296" y="0"/>
                </a:cxn>
                <a:cxn ang="0">
                  <a:pos x="294" y="0"/>
                </a:cxn>
                <a:cxn ang="0">
                  <a:pos x="292" y="2"/>
                </a:cxn>
                <a:cxn ang="0">
                  <a:pos x="292" y="2"/>
                </a:cxn>
              </a:cxnLst>
              <a:rect l="0" t="0" r="r" b="b"/>
              <a:pathLst>
                <a:path w="300" h="225">
                  <a:moveTo>
                    <a:pt x="292" y="2"/>
                  </a:moveTo>
                  <a:lnTo>
                    <a:pt x="292" y="2"/>
                  </a:lnTo>
                  <a:lnTo>
                    <a:pt x="255" y="23"/>
                  </a:lnTo>
                  <a:lnTo>
                    <a:pt x="219" y="47"/>
                  </a:lnTo>
                  <a:lnTo>
                    <a:pt x="183" y="72"/>
                  </a:lnTo>
                  <a:lnTo>
                    <a:pt x="149" y="98"/>
                  </a:lnTo>
                  <a:lnTo>
                    <a:pt x="149" y="98"/>
                  </a:lnTo>
                  <a:lnTo>
                    <a:pt x="113" y="127"/>
                  </a:lnTo>
                  <a:lnTo>
                    <a:pt x="75" y="156"/>
                  </a:lnTo>
                  <a:lnTo>
                    <a:pt x="37" y="185"/>
                  </a:lnTo>
                  <a:lnTo>
                    <a:pt x="18" y="199"/>
                  </a:lnTo>
                  <a:lnTo>
                    <a:pt x="1" y="215"/>
                  </a:lnTo>
                  <a:lnTo>
                    <a:pt x="1" y="215"/>
                  </a:lnTo>
                  <a:lnTo>
                    <a:pt x="0" y="217"/>
                  </a:lnTo>
                  <a:lnTo>
                    <a:pt x="0" y="220"/>
                  </a:lnTo>
                  <a:lnTo>
                    <a:pt x="1" y="223"/>
                  </a:lnTo>
                  <a:lnTo>
                    <a:pt x="5" y="225"/>
                  </a:lnTo>
                  <a:lnTo>
                    <a:pt x="7" y="225"/>
                  </a:lnTo>
                  <a:lnTo>
                    <a:pt x="9" y="224"/>
                  </a:lnTo>
                  <a:lnTo>
                    <a:pt x="9" y="224"/>
                  </a:lnTo>
                  <a:lnTo>
                    <a:pt x="41" y="195"/>
                  </a:lnTo>
                  <a:lnTo>
                    <a:pt x="75" y="169"/>
                  </a:lnTo>
                  <a:lnTo>
                    <a:pt x="143" y="119"/>
                  </a:lnTo>
                  <a:lnTo>
                    <a:pt x="143" y="119"/>
                  </a:lnTo>
                  <a:lnTo>
                    <a:pt x="179" y="91"/>
                  </a:lnTo>
                  <a:lnTo>
                    <a:pt x="219" y="62"/>
                  </a:lnTo>
                  <a:lnTo>
                    <a:pt x="256" y="36"/>
                  </a:lnTo>
                  <a:lnTo>
                    <a:pt x="277" y="23"/>
                  </a:lnTo>
                  <a:lnTo>
                    <a:pt x="297" y="11"/>
                  </a:lnTo>
                  <a:lnTo>
                    <a:pt x="297" y="11"/>
                  </a:lnTo>
                  <a:lnTo>
                    <a:pt x="300" y="9"/>
                  </a:lnTo>
                  <a:lnTo>
                    <a:pt x="300" y="8"/>
                  </a:lnTo>
                  <a:lnTo>
                    <a:pt x="300" y="4"/>
                  </a:lnTo>
                  <a:lnTo>
                    <a:pt x="296" y="0"/>
                  </a:lnTo>
                  <a:lnTo>
                    <a:pt x="294" y="0"/>
                  </a:lnTo>
                  <a:lnTo>
                    <a:pt x="292" y="2"/>
                  </a:lnTo>
                  <a:lnTo>
                    <a:pt x="29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4" name="Freeform 1185">
              <a:extLst>
                <a:ext uri="{FF2B5EF4-FFF2-40B4-BE49-F238E27FC236}">
                  <a16:creationId xmlns:a16="http://schemas.microsoft.com/office/drawing/2014/main" id="{D504B3B9-5ABF-2345-639D-C170BB305542}"/>
                </a:ext>
              </a:extLst>
            </p:cNvPr>
            <p:cNvSpPr/>
            <p:nvPr/>
          </p:nvSpPr>
          <p:spPr bwMode="auto">
            <a:xfrm>
              <a:off x="5491163" y="2019300"/>
              <a:ext cx="125413" cy="95250"/>
            </a:xfrm>
            <a:custGeom>
              <a:avLst/>
              <a:gdLst/>
              <a:ahLst/>
              <a:cxnLst>
                <a:cxn ang="0">
                  <a:pos x="307" y="2"/>
                </a:cxn>
                <a:cxn ang="0">
                  <a:pos x="307" y="2"/>
                </a:cxn>
                <a:cxn ang="0">
                  <a:pos x="290" y="12"/>
                </a:cxn>
                <a:cxn ang="0">
                  <a:pos x="275" y="24"/>
                </a:cxn>
                <a:cxn ang="0">
                  <a:pos x="243" y="49"/>
                </a:cxn>
                <a:cxn ang="0">
                  <a:pos x="243" y="49"/>
                </a:cxn>
                <a:cxn ang="0">
                  <a:pos x="224" y="63"/>
                </a:cxn>
                <a:cxn ang="0">
                  <a:pos x="203" y="76"/>
                </a:cxn>
                <a:cxn ang="0">
                  <a:pos x="182" y="89"/>
                </a:cxn>
                <a:cxn ang="0">
                  <a:pos x="162" y="102"/>
                </a:cxn>
                <a:cxn ang="0">
                  <a:pos x="162" y="102"/>
                </a:cxn>
                <a:cxn ang="0">
                  <a:pos x="141" y="118"/>
                </a:cxn>
                <a:cxn ang="0">
                  <a:pos x="122" y="132"/>
                </a:cxn>
                <a:cxn ang="0">
                  <a:pos x="82" y="165"/>
                </a:cxn>
                <a:cxn ang="0">
                  <a:pos x="43" y="198"/>
                </a:cxn>
                <a:cxn ang="0">
                  <a:pos x="3" y="229"/>
                </a:cxn>
                <a:cxn ang="0">
                  <a:pos x="3" y="229"/>
                </a:cxn>
                <a:cxn ang="0">
                  <a:pos x="1" y="232"/>
                </a:cxn>
                <a:cxn ang="0">
                  <a:pos x="0" y="233"/>
                </a:cxn>
                <a:cxn ang="0">
                  <a:pos x="1" y="238"/>
                </a:cxn>
                <a:cxn ang="0">
                  <a:pos x="3" y="240"/>
                </a:cxn>
                <a:cxn ang="0">
                  <a:pos x="4" y="241"/>
                </a:cxn>
                <a:cxn ang="0">
                  <a:pos x="7" y="241"/>
                </a:cxn>
                <a:cxn ang="0">
                  <a:pos x="9" y="240"/>
                </a:cxn>
                <a:cxn ang="0">
                  <a:pos x="9" y="240"/>
                </a:cxn>
                <a:cxn ang="0">
                  <a:pos x="47" y="209"/>
                </a:cxn>
                <a:cxn ang="0">
                  <a:pos x="84" y="179"/>
                </a:cxn>
                <a:cxn ang="0">
                  <a:pos x="122" y="148"/>
                </a:cxn>
                <a:cxn ang="0">
                  <a:pos x="160" y="118"/>
                </a:cxn>
                <a:cxn ang="0">
                  <a:pos x="160" y="118"/>
                </a:cxn>
                <a:cxn ang="0">
                  <a:pos x="179" y="104"/>
                </a:cxn>
                <a:cxn ang="0">
                  <a:pos x="200" y="90"/>
                </a:cxn>
                <a:cxn ang="0">
                  <a:pos x="242" y="64"/>
                </a:cxn>
                <a:cxn ang="0">
                  <a:pos x="242" y="64"/>
                </a:cxn>
                <a:cxn ang="0">
                  <a:pos x="259" y="51"/>
                </a:cxn>
                <a:cxn ang="0">
                  <a:pos x="277" y="37"/>
                </a:cxn>
                <a:cxn ang="0">
                  <a:pos x="294" y="22"/>
                </a:cxn>
                <a:cxn ang="0">
                  <a:pos x="313" y="11"/>
                </a:cxn>
                <a:cxn ang="0">
                  <a:pos x="313" y="11"/>
                </a:cxn>
                <a:cxn ang="0">
                  <a:pos x="315" y="9"/>
                </a:cxn>
                <a:cxn ang="0">
                  <a:pos x="317" y="8"/>
                </a:cxn>
                <a:cxn ang="0">
                  <a:pos x="315" y="3"/>
                </a:cxn>
                <a:cxn ang="0">
                  <a:pos x="311" y="0"/>
                </a:cxn>
                <a:cxn ang="0">
                  <a:pos x="310" y="0"/>
                </a:cxn>
                <a:cxn ang="0">
                  <a:pos x="307" y="2"/>
                </a:cxn>
                <a:cxn ang="0">
                  <a:pos x="307" y="2"/>
                </a:cxn>
              </a:cxnLst>
              <a:rect l="0" t="0" r="r" b="b"/>
              <a:pathLst>
                <a:path w="317" h="241">
                  <a:moveTo>
                    <a:pt x="307" y="2"/>
                  </a:moveTo>
                  <a:lnTo>
                    <a:pt x="307" y="2"/>
                  </a:lnTo>
                  <a:lnTo>
                    <a:pt x="290" y="12"/>
                  </a:lnTo>
                  <a:lnTo>
                    <a:pt x="275" y="24"/>
                  </a:lnTo>
                  <a:lnTo>
                    <a:pt x="243" y="49"/>
                  </a:lnTo>
                  <a:lnTo>
                    <a:pt x="243" y="49"/>
                  </a:lnTo>
                  <a:lnTo>
                    <a:pt x="224" y="63"/>
                  </a:lnTo>
                  <a:lnTo>
                    <a:pt x="203" y="76"/>
                  </a:lnTo>
                  <a:lnTo>
                    <a:pt x="182" y="89"/>
                  </a:lnTo>
                  <a:lnTo>
                    <a:pt x="162" y="102"/>
                  </a:lnTo>
                  <a:lnTo>
                    <a:pt x="162" y="102"/>
                  </a:lnTo>
                  <a:lnTo>
                    <a:pt x="141" y="118"/>
                  </a:lnTo>
                  <a:lnTo>
                    <a:pt x="122" y="132"/>
                  </a:lnTo>
                  <a:lnTo>
                    <a:pt x="82" y="165"/>
                  </a:lnTo>
                  <a:lnTo>
                    <a:pt x="43" y="198"/>
                  </a:lnTo>
                  <a:lnTo>
                    <a:pt x="3" y="229"/>
                  </a:lnTo>
                  <a:lnTo>
                    <a:pt x="3" y="229"/>
                  </a:lnTo>
                  <a:lnTo>
                    <a:pt x="1" y="232"/>
                  </a:lnTo>
                  <a:lnTo>
                    <a:pt x="0" y="233"/>
                  </a:lnTo>
                  <a:lnTo>
                    <a:pt x="1" y="238"/>
                  </a:lnTo>
                  <a:lnTo>
                    <a:pt x="3" y="240"/>
                  </a:lnTo>
                  <a:lnTo>
                    <a:pt x="4" y="241"/>
                  </a:lnTo>
                  <a:lnTo>
                    <a:pt x="7" y="241"/>
                  </a:lnTo>
                  <a:lnTo>
                    <a:pt x="9" y="240"/>
                  </a:lnTo>
                  <a:lnTo>
                    <a:pt x="9" y="240"/>
                  </a:lnTo>
                  <a:lnTo>
                    <a:pt x="47" y="209"/>
                  </a:lnTo>
                  <a:lnTo>
                    <a:pt x="84" y="179"/>
                  </a:lnTo>
                  <a:lnTo>
                    <a:pt x="122" y="148"/>
                  </a:lnTo>
                  <a:lnTo>
                    <a:pt x="160" y="118"/>
                  </a:lnTo>
                  <a:lnTo>
                    <a:pt x="160" y="118"/>
                  </a:lnTo>
                  <a:lnTo>
                    <a:pt x="179" y="104"/>
                  </a:lnTo>
                  <a:lnTo>
                    <a:pt x="200" y="90"/>
                  </a:lnTo>
                  <a:lnTo>
                    <a:pt x="242" y="64"/>
                  </a:lnTo>
                  <a:lnTo>
                    <a:pt x="242" y="64"/>
                  </a:lnTo>
                  <a:lnTo>
                    <a:pt x="259" y="51"/>
                  </a:lnTo>
                  <a:lnTo>
                    <a:pt x="277" y="37"/>
                  </a:lnTo>
                  <a:lnTo>
                    <a:pt x="294" y="22"/>
                  </a:lnTo>
                  <a:lnTo>
                    <a:pt x="313" y="11"/>
                  </a:lnTo>
                  <a:lnTo>
                    <a:pt x="313" y="11"/>
                  </a:lnTo>
                  <a:lnTo>
                    <a:pt x="315" y="9"/>
                  </a:lnTo>
                  <a:lnTo>
                    <a:pt x="317" y="8"/>
                  </a:lnTo>
                  <a:lnTo>
                    <a:pt x="315" y="3"/>
                  </a:lnTo>
                  <a:lnTo>
                    <a:pt x="311" y="0"/>
                  </a:lnTo>
                  <a:lnTo>
                    <a:pt x="310" y="0"/>
                  </a:lnTo>
                  <a:lnTo>
                    <a:pt x="307" y="2"/>
                  </a:lnTo>
                  <a:lnTo>
                    <a:pt x="307"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5" name="Freeform 1186">
              <a:extLst>
                <a:ext uri="{FF2B5EF4-FFF2-40B4-BE49-F238E27FC236}">
                  <a16:creationId xmlns:a16="http://schemas.microsoft.com/office/drawing/2014/main" id="{8E3F1EC2-54F1-ACA6-F399-50B2A2F20119}"/>
                </a:ext>
              </a:extLst>
            </p:cNvPr>
            <p:cNvSpPr/>
            <p:nvPr/>
          </p:nvSpPr>
          <p:spPr bwMode="auto">
            <a:xfrm>
              <a:off x="5532438" y="2020888"/>
              <a:ext cx="128588" cy="95250"/>
            </a:xfrm>
            <a:custGeom>
              <a:avLst/>
              <a:gdLst/>
              <a:ahLst/>
              <a:cxnLst>
                <a:cxn ang="0">
                  <a:pos x="314" y="1"/>
                </a:cxn>
                <a:cxn ang="0">
                  <a:pos x="314" y="1"/>
                </a:cxn>
                <a:cxn ang="0">
                  <a:pos x="292" y="17"/>
                </a:cxn>
                <a:cxn ang="0">
                  <a:pos x="270" y="33"/>
                </a:cxn>
                <a:cxn ang="0">
                  <a:pos x="224" y="64"/>
                </a:cxn>
                <a:cxn ang="0">
                  <a:pos x="224" y="64"/>
                </a:cxn>
                <a:cxn ang="0">
                  <a:pos x="179" y="97"/>
                </a:cxn>
                <a:cxn ang="0">
                  <a:pos x="157" y="113"/>
                </a:cxn>
                <a:cxn ang="0">
                  <a:pos x="135" y="128"/>
                </a:cxn>
                <a:cxn ang="0">
                  <a:pos x="135" y="128"/>
                </a:cxn>
                <a:cxn ang="0">
                  <a:pos x="87" y="161"/>
                </a:cxn>
                <a:cxn ang="0">
                  <a:pos x="41" y="195"/>
                </a:cxn>
                <a:cxn ang="0">
                  <a:pos x="41" y="195"/>
                </a:cxn>
                <a:cxn ang="0">
                  <a:pos x="29" y="203"/>
                </a:cxn>
                <a:cxn ang="0">
                  <a:pos x="16" y="211"/>
                </a:cxn>
                <a:cxn ang="0">
                  <a:pos x="11" y="215"/>
                </a:cxn>
                <a:cxn ang="0">
                  <a:pos x="6" y="220"/>
                </a:cxn>
                <a:cxn ang="0">
                  <a:pos x="3" y="226"/>
                </a:cxn>
                <a:cxn ang="0">
                  <a:pos x="0" y="233"/>
                </a:cxn>
                <a:cxn ang="0">
                  <a:pos x="0" y="233"/>
                </a:cxn>
                <a:cxn ang="0">
                  <a:pos x="0" y="236"/>
                </a:cxn>
                <a:cxn ang="0">
                  <a:pos x="0" y="237"/>
                </a:cxn>
                <a:cxn ang="0">
                  <a:pos x="4" y="239"/>
                </a:cxn>
                <a:cxn ang="0">
                  <a:pos x="8" y="239"/>
                </a:cxn>
                <a:cxn ang="0">
                  <a:pos x="9" y="238"/>
                </a:cxn>
                <a:cxn ang="0">
                  <a:pos x="11" y="236"/>
                </a:cxn>
                <a:cxn ang="0">
                  <a:pos x="11" y="236"/>
                </a:cxn>
                <a:cxn ang="0">
                  <a:pos x="15" y="229"/>
                </a:cxn>
                <a:cxn ang="0">
                  <a:pos x="20" y="222"/>
                </a:cxn>
                <a:cxn ang="0">
                  <a:pos x="28" y="215"/>
                </a:cxn>
                <a:cxn ang="0">
                  <a:pos x="38" y="208"/>
                </a:cxn>
                <a:cxn ang="0">
                  <a:pos x="72" y="186"/>
                </a:cxn>
                <a:cxn ang="0">
                  <a:pos x="72" y="186"/>
                </a:cxn>
                <a:cxn ang="0">
                  <a:pos x="92" y="173"/>
                </a:cxn>
                <a:cxn ang="0">
                  <a:pos x="111" y="160"/>
                </a:cxn>
                <a:cxn ang="0">
                  <a:pos x="131" y="147"/>
                </a:cxn>
                <a:cxn ang="0">
                  <a:pos x="151" y="132"/>
                </a:cxn>
                <a:cxn ang="0">
                  <a:pos x="151" y="132"/>
                </a:cxn>
                <a:cxn ang="0">
                  <a:pos x="170" y="115"/>
                </a:cxn>
                <a:cxn ang="0">
                  <a:pos x="191" y="100"/>
                </a:cxn>
                <a:cxn ang="0">
                  <a:pos x="234" y="71"/>
                </a:cxn>
                <a:cxn ang="0">
                  <a:pos x="278" y="41"/>
                </a:cxn>
                <a:cxn ang="0">
                  <a:pos x="300" y="26"/>
                </a:cxn>
                <a:cxn ang="0">
                  <a:pos x="321" y="11"/>
                </a:cxn>
                <a:cxn ang="0">
                  <a:pos x="321" y="11"/>
                </a:cxn>
                <a:cxn ang="0">
                  <a:pos x="322" y="9"/>
                </a:cxn>
                <a:cxn ang="0">
                  <a:pos x="323" y="7"/>
                </a:cxn>
                <a:cxn ang="0">
                  <a:pos x="322" y="3"/>
                </a:cxn>
                <a:cxn ang="0">
                  <a:pos x="321" y="1"/>
                </a:cxn>
                <a:cxn ang="0">
                  <a:pos x="319" y="0"/>
                </a:cxn>
                <a:cxn ang="0">
                  <a:pos x="317" y="0"/>
                </a:cxn>
                <a:cxn ang="0">
                  <a:pos x="314" y="1"/>
                </a:cxn>
                <a:cxn ang="0">
                  <a:pos x="314" y="1"/>
                </a:cxn>
              </a:cxnLst>
              <a:rect l="0" t="0" r="r" b="b"/>
              <a:pathLst>
                <a:path w="323" h="239">
                  <a:moveTo>
                    <a:pt x="314" y="1"/>
                  </a:moveTo>
                  <a:lnTo>
                    <a:pt x="314" y="1"/>
                  </a:lnTo>
                  <a:lnTo>
                    <a:pt x="292" y="17"/>
                  </a:lnTo>
                  <a:lnTo>
                    <a:pt x="270" y="33"/>
                  </a:lnTo>
                  <a:lnTo>
                    <a:pt x="224" y="64"/>
                  </a:lnTo>
                  <a:lnTo>
                    <a:pt x="224" y="64"/>
                  </a:lnTo>
                  <a:lnTo>
                    <a:pt x="179" y="97"/>
                  </a:lnTo>
                  <a:lnTo>
                    <a:pt x="157" y="113"/>
                  </a:lnTo>
                  <a:lnTo>
                    <a:pt x="135" y="128"/>
                  </a:lnTo>
                  <a:lnTo>
                    <a:pt x="135" y="128"/>
                  </a:lnTo>
                  <a:lnTo>
                    <a:pt x="87" y="161"/>
                  </a:lnTo>
                  <a:lnTo>
                    <a:pt x="41" y="195"/>
                  </a:lnTo>
                  <a:lnTo>
                    <a:pt x="41" y="195"/>
                  </a:lnTo>
                  <a:lnTo>
                    <a:pt x="29" y="203"/>
                  </a:lnTo>
                  <a:lnTo>
                    <a:pt x="16" y="211"/>
                  </a:lnTo>
                  <a:lnTo>
                    <a:pt x="11" y="215"/>
                  </a:lnTo>
                  <a:lnTo>
                    <a:pt x="6" y="220"/>
                  </a:lnTo>
                  <a:lnTo>
                    <a:pt x="3" y="226"/>
                  </a:lnTo>
                  <a:lnTo>
                    <a:pt x="0" y="233"/>
                  </a:lnTo>
                  <a:lnTo>
                    <a:pt x="0" y="233"/>
                  </a:lnTo>
                  <a:lnTo>
                    <a:pt x="0" y="236"/>
                  </a:lnTo>
                  <a:lnTo>
                    <a:pt x="0" y="237"/>
                  </a:lnTo>
                  <a:lnTo>
                    <a:pt x="4" y="239"/>
                  </a:lnTo>
                  <a:lnTo>
                    <a:pt x="8" y="239"/>
                  </a:lnTo>
                  <a:lnTo>
                    <a:pt x="9" y="238"/>
                  </a:lnTo>
                  <a:lnTo>
                    <a:pt x="11" y="236"/>
                  </a:lnTo>
                  <a:lnTo>
                    <a:pt x="11" y="236"/>
                  </a:lnTo>
                  <a:lnTo>
                    <a:pt x="15" y="229"/>
                  </a:lnTo>
                  <a:lnTo>
                    <a:pt x="20" y="222"/>
                  </a:lnTo>
                  <a:lnTo>
                    <a:pt x="28" y="215"/>
                  </a:lnTo>
                  <a:lnTo>
                    <a:pt x="38" y="208"/>
                  </a:lnTo>
                  <a:lnTo>
                    <a:pt x="72" y="186"/>
                  </a:lnTo>
                  <a:lnTo>
                    <a:pt x="72" y="186"/>
                  </a:lnTo>
                  <a:lnTo>
                    <a:pt x="92" y="173"/>
                  </a:lnTo>
                  <a:lnTo>
                    <a:pt x="111" y="160"/>
                  </a:lnTo>
                  <a:lnTo>
                    <a:pt x="131" y="147"/>
                  </a:lnTo>
                  <a:lnTo>
                    <a:pt x="151" y="132"/>
                  </a:lnTo>
                  <a:lnTo>
                    <a:pt x="151" y="132"/>
                  </a:lnTo>
                  <a:lnTo>
                    <a:pt x="170" y="115"/>
                  </a:lnTo>
                  <a:lnTo>
                    <a:pt x="191" y="100"/>
                  </a:lnTo>
                  <a:lnTo>
                    <a:pt x="234" y="71"/>
                  </a:lnTo>
                  <a:lnTo>
                    <a:pt x="278" y="41"/>
                  </a:lnTo>
                  <a:lnTo>
                    <a:pt x="300" y="26"/>
                  </a:lnTo>
                  <a:lnTo>
                    <a:pt x="321" y="11"/>
                  </a:lnTo>
                  <a:lnTo>
                    <a:pt x="321" y="11"/>
                  </a:lnTo>
                  <a:lnTo>
                    <a:pt x="322" y="9"/>
                  </a:lnTo>
                  <a:lnTo>
                    <a:pt x="323" y="7"/>
                  </a:lnTo>
                  <a:lnTo>
                    <a:pt x="322" y="3"/>
                  </a:lnTo>
                  <a:lnTo>
                    <a:pt x="321" y="1"/>
                  </a:lnTo>
                  <a:lnTo>
                    <a:pt x="319" y="0"/>
                  </a:lnTo>
                  <a:lnTo>
                    <a:pt x="317" y="0"/>
                  </a:lnTo>
                  <a:lnTo>
                    <a:pt x="314" y="1"/>
                  </a:lnTo>
                  <a:lnTo>
                    <a:pt x="314"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6" name="Freeform 1187">
              <a:extLst>
                <a:ext uri="{FF2B5EF4-FFF2-40B4-BE49-F238E27FC236}">
                  <a16:creationId xmlns:a16="http://schemas.microsoft.com/office/drawing/2014/main" id="{AF9D1CF8-089B-D9A6-2FA6-470DCC184B7A}"/>
                </a:ext>
              </a:extLst>
            </p:cNvPr>
            <p:cNvSpPr/>
            <p:nvPr/>
          </p:nvSpPr>
          <p:spPr bwMode="auto">
            <a:xfrm>
              <a:off x="5591176" y="2025650"/>
              <a:ext cx="119063" cy="85725"/>
            </a:xfrm>
            <a:custGeom>
              <a:avLst/>
              <a:gdLst/>
              <a:ahLst/>
              <a:cxnLst>
                <a:cxn ang="0">
                  <a:pos x="288" y="1"/>
                </a:cxn>
                <a:cxn ang="0">
                  <a:pos x="288" y="1"/>
                </a:cxn>
                <a:cxn ang="0">
                  <a:pos x="271" y="17"/>
                </a:cxn>
                <a:cxn ang="0">
                  <a:pos x="253" y="33"/>
                </a:cxn>
                <a:cxn ang="0">
                  <a:pos x="215" y="61"/>
                </a:cxn>
                <a:cxn ang="0">
                  <a:pos x="177" y="89"/>
                </a:cxn>
                <a:cxn ang="0">
                  <a:pos x="137" y="115"/>
                </a:cxn>
                <a:cxn ang="0">
                  <a:pos x="137" y="115"/>
                </a:cxn>
                <a:cxn ang="0">
                  <a:pos x="103" y="137"/>
                </a:cxn>
                <a:cxn ang="0">
                  <a:pos x="68" y="158"/>
                </a:cxn>
                <a:cxn ang="0">
                  <a:pos x="50" y="169"/>
                </a:cxn>
                <a:cxn ang="0">
                  <a:pos x="34" y="180"/>
                </a:cxn>
                <a:cxn ang="0">
                  <a:pos x="17" y="193"/>
                </a:cxn>
                <a:cxn ang="0">
                  <a:pos x="1" y="207"/>
                </a:cxn>
                <a:cxn ang="0">
                  <a:pos x="1" y="207"/>
                </a:cxn>
                <a:cxn ang="0">
                  <a:pos x="0" y="209"/>
                </a:cxn>
                <a:cxn ang="0">
                  <a:pos x="0" y="210"/>
                </a:cxn>
                <a:cxn ang="0">
                  <a:pos x="1" y="214"/>
                </a:cxn>
                <a:cxn ang="0">
                  <a:pos x="5" y="217"/>
                </a:cxn>
                <a:cxn ang="0">
                  <a:pos x="8" y="216"/>
                </a:cxn>
                <a:cxn ang="0">
                  <a:pos x="9" y="214"/>
                </a:cxn>
                <a:cxn ang="0">
                  <a:pos x="9" y="214"/>
                </a:cxn>
                <a:cxn ang="0">
                  <a:pos x="28" y="200"/>
                </a:cxn>
                <a:cxn ang="0">
                  <a:pos x="45" y="186"/>
                </a:cxn>
                <a:cxn ang="0">
                  <a:pos x="64" y="174"/>
                </a:cxn>
                <a:cxn ang="0">
                  <a:pos x="84" y="161"/>
                </a:cxn>
                <a:cxn ang="0">
                  <a:pos x="123" y="137"/>
                </a:cxn>
                <a:cxn ang="0">
                  <a:pos x="161" y="112"/>
                </a:cxn>
                <a:cxn ang="0">
                  <a:pos x="161" y="112"/>
                </a:cxn>
                <a:cxn ang="0">
                  <a:pos x="196" y="89"/>
                </a:cxn>
                <a:cxn ang="0">
                  <a:pos x="230" y="64"/>
                </a:cxn>
                <a:cxn ang="0">
                  <a:pos x="264" y="38"/>
                </a:cxn>
                <a:cxn ang="0">
                  <a:pos x="280" y="23"/>
                </a:cxn>
                <a:cxn ang="0">
                  <a:pos x="296" y="9"/>
                </a:cxn>
                <a:cxn ang="0">
                  <a:pos x="296" y="9"/>
                </a:cxn>
                <a:cxn ang="0">
                  <a:pos x="297" y="8"/>
                </a:cxn>
                <a:cxn ang="0">
                  <a:pos x="297" y="5"/>
                </a:cxn>
                <a:cxn ang="0">
                  <a:pos x="296" y="1"/>
                </a:cxn>
                <a:cxn ang="0">
                  <a:pos x="292" y="0"/>
                </a:cxn>
                <a:cxn ang="0">
                  <a:pos x="289" y="0"/>
                </a:cxn>
                <a:cxn ang="0">
                  <a:pos x="288" y="1"/>
                </a:cxn>
                <a:cxn ang="0">
                  <a:pos x="288" y="1"/>
                </a:cxn>
              </a:cxnLst>
              <a:rect l="0" t="0" r="r" b="b"/>
              <a:pathLst>
                <a:path w="297" h="217">
                  <a:moveTo>
                    <a:pt x="288" y="1"/>
                  </a:moveTo>
                  <a:lnTo>
                    <a:pt x="288" y="1"/>
                  </a:lnTo>
                  <a:lnTo>
                    <a:pt x="271" y="17"/>
                  </a:lnTo>
                  <a:lnTo>
                    <a:pt x="253" y="33"/>
                  </a:lnTo>
                  <a:lnTo>
                    <a:pt x="215" y="61"/>
                  </a:lnTo>
                  <a:lnTo>
                    <a:pt x="177" y="89"/>
                  </a:lnTo>
                  <a:lnTo>
                    <a:pt x="137" y="115"/>
                  </a:lnTo>
                  <a:lnTo>
                    <a:pt x="137" y="115"/>
                  </a:lnTo>
                  <a:lnTo>
                    <a:pt x="103" y="137"/>
                  </a:lnTo>
                  <a:lnTo>
                    <a:pt x="68" y="158"/>
                  </a:lnTo>
                  <a:lnTo>
                    <a:pt x="50" y="169"/>
                  </a:lnTo>
                  <a:lnTo>
                    <a:pt x="34" y="180"/>
                  </a:lnTo>
                  <a:lnTo>
                    <a:pt x="17" y="193"/>
                  </a:lnTo>
                  <a:lnTo>
                    <a:pt x="1" y="207"/>
                  </a:lnTo>
                  <a:lnTo>
                    <a:pt x="1" y="207"/>
                  </a:lnTo>
                  <a:lnTo>
                    <a:pt x="0" y="209"/>
                  </a:lnTo>
                  <a:lnTo>
                    <a:pt x="0" y="210"/>
                  </a:lnTo>
                  <a:lnTo>
                    <a:pt x="1" y="214"/>
                  </a:lnTo>
                  <a:lnTo>
                    <a:pt x="5" y="217"/>
                  </a:lnTo>
                  <a:lnTo>
                    <a:pt x="8" y="216"/>
                  </a:lnTo>
                  <a:lnTo>
                    <a:pt x="9" y="214"/>
                  </a:lnTo>
                  <a:lnTo>
                    <a:pt x="9" y="214"/>
                  </a:lnTo>
                  <a:lnTo>
                    <a:pt x="28" y="200"/>
                  </a:lnTo>
                  <a:lnTo>
                    <a:pt x="45" y="186"/>
                  </a:lnTo>
                  <a:lnTo>
                    <a:pt x="64" y="174"/>
                  </a:lnTo>
                  <a:lnTo>
                    <a:pt x="84" y="161"/>
                  </a:lnTo>
                  <a:lnTo>
                    <a:pt x="123" y="137"/>
                  </a:lnTo>
                  <a:lnTo>
                    <a:pt x="161" y="112"/>
                  </a:lnTo>
                  <a:lnTo>
                    <a:pt x="161" y="112"/>
                  </a:lnTo>
                  <a:lnTo>
                    <a:pt x="196" y="89"/>
                  </a:lnTo>
                  <a:lnTo>
                    <a:pt x="230" y="64"/>
                  </a:lnTo>
                  <a:lnTo>
                    <a:pt x="264" y="38"/>
                  </a:lnTo>
                  <a:lnTo>
                    <a:pt x="280" y="23"/>
                  </a:lnTo>
                  <a:lnTo>
                    <a:pt x="296" y="9"/>
                  </a:lnTo>
                  <a:lnTo>
                    <a:pt x="296" y="9"/>
                  </a:lnTo>
                  <a:lnTo>
                    <a:pt x="297" y="8"/>
                  </a:lnTo>
                  <a:lnTo>
                    <a:pt x="297" y="5"/>
                  </a:lnTo>
                  <a:lnTo>
                    <a:pt x="296" y="1"/>
                  </a:lnTo>
                  <a:lnTo>
                    <a:pt x="292" y="0"/>
                  </a:lnTo>
                  <a:lnTo>
                    <a:pt x="289" y="0"/>
                  </a:lnTo>
                  <a:lnTo>
                    <a:pt x="288" y="1"/>
                  </a:lnTo>
                  <a:lnTo>
                    <a:pt x="288"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7" name="Freeform 1188">
              <a:extLst>
                <a:ext uri="{FF2B5EF4-FFF2-40B4-BE49-F238E27FC236}">
                  <a16:creationId xmlns:a16="http://schemas.microsoft.com/office/drawing/2014/main" id="{23DF3E86-CCD1-207E-8A92-5582D6D8FE83}"/>
                </a:ext>
              </a:extLst>
            </p:cNvPr>
            <p:cNvSpPr/>
            <p:nvPr/>
          </p:nvSpPr>
          <p:spPr bwMode="auto">
            <a:xfrm>
              <a:off x="5635626" y="2027238"/>
              <a:ext cx="131763" cy="88900"/>
            </a:xfrm>
            <a:custGeom>
              <a:avLst/>
              <a:gdLst/>
              <a:ahLst/>
              <a:cxnLst>
                <a:cxn ang="0">
                  <a:pos x="322" y="0"/>
                </a:cxn>
                <a:cxn ang="0">
                  <a:pos x="288" y="21"/>
                </a:cxn>
                <a:cxn ang="0">
                  <a:pos x="254" y="42"/>
                </a:cxn>
                <a:cxn ang="0">
                  <a:pos x="242" y="48"/>
                </a:cxn>
                <a:cxn ang="0">
                  <a:pos x="208" y="73"/>
                </a:cxn>
                <a:cxn ang="0">
                  <a:pos x="165" y="107"/>
                </a:cxn>
                <a:cxn ang="0">
                  <a:pos x="126" y="136"/>
                </a:cxn>
                <a:cxn ang="0">
                  <a:pos x="85" y="163"/>
                </a:cxn>
                <a:cxn ang="0">
                  <a:pos x="54" y="184"/>
                </a:cxn>
                <a:cxn ang="0">
                  <a:pos x="43" y="189"/>
                </a:cxn>
                <a:cxn ang="0">
                  <a:pos x="17" y="201"/>
                </a:cxn>
                <a:cxn ang="0">
                  <a:pos x="13" y="205"/>
                </a:cxn>
                <a:cxn ang="0">
                  <a:pos x="9" y="210"/>
                </a:cxn>
                <a:cxn ang="0">
                  <a:pos x="4" y="213"/>
                </a:cxn>
                <a:cxn ang="0">
                  <a:pos x="0" y="216"/>
                </a:cxn>
                <a:cxn ang="0">
                  <a:pos x="3" y="223"/>
                </a:cxn>
                <a:cxn ang="0">
                  <a:pos x="7" y="223"/>
                </a:cxn>
                <a:cxn ang="0">
                  <a:pos x="13" y="221"/>
                </a:cxn>
                <a:cxn ang="0">
                  <a:pos x="24" y="213"/>
                </a:cxn>
                <a:cxn ang="0">
                  <a:pos x="30" y="209"/>
                </a:cxn>
                <a:cxn ang="0">
                  <a:pos x="58" y="196"/>
                </a:cxn>
                <a:cxn ang="0">
                  <a:pos x="66" y="191"/>
                </a:cxn>
                <a:cxn ang="0">
                  <a:pos x="153" y="129"/>
                </a:cxn>
                <a:cxn ang="0">
                  <a:pos x="202" y="94"/>
                </a:cxn>
                <a:cxn ang="0">
                  <a:pos x="250" y="59"/>
                </a:cxn>
                <a:cxn ang="0">
                  <a:pos x="270" y="47"/>
                </a:cxn>
                <a:cxn ang="0">
                  <a:pos x="288" y="35"/>
                </a:cxn>
                <a:cxn ang="0">
                  <a:pos x="317" y="16"/>
                </a:cxn>
                <a:cxn ang="0">
                  <a:pos x="327" y="10"/>
                </a:cxn>
                <a:cxn ang="0">
                  <a:pos x="331" y="6"/>
                </a:cxn>
                <a:cxn ang="0">
                  <a:pos x="330" y="2"/>
                </a:cxn>
                <a:cxn ang="0">
                  <a:pos x="325" y="0"/>
                </a:cxn>
                <a:cxn ang="0">
                  <a:pos x="322" y="0"/>
                </a:cxn>
              </a:cxnLst>
              <a:rect l="0" t="0" r="r" b="b"/>
              <a:pathLst>
                <a:path w="331" h="223">
                  <a:moveTo>
                    <a:pt x="322" y="0"/>
                  </a:moveTo>
                  <a:lnTo>
                    <a:pt x="322" y="0"/>
                  </a:lnTo>
                  <a:lnTo>
                    <a:pt x="304" y="9"/>
                  </a:lnTo>
                  <a:lnTo>
                    <a:pt x="288" y="21"/>
                  </a:lnTo>
                  <a:lnTo>
                    <a:pt x="271" y="31"/>
                  </a:lnTo>
                  <a:lnTo>
                    <a:pt x="254" y="42"/>
                  </a:lnTo>
                  <a:lnTo>
                    <a:pt x="254" y="42"/>
                  </a:lnTo>
                  <a:lnTo>
                    <a:pt x="242" y="48"/>
                  </a:lnTo>
                  <a:lnTo>
                    <a:pt x="230" y="56"/>
                  </a:lnTo>
                  <a:lnTo>
                    <a:pt x="208" y="73"/>
                  </a:lnTo>
                  <a:lnTo>
                    <a:pt x="187" y="90"/>
                  </a:lnTo>
                  <a:lnTo>
                    <a:pt x="165" y="107"/>
                  </a:lnTo>
                  <a:lnTo>
                    <a:pt x="165" y="107"/>
                  </a:lnTo>
                  <a:lnTo>
                    <a:pt x="126" y="136"/>
                  </a:lnTo>
                  <a:lnTo>
                    <a:pt x="85" y="163"/>
                  </a:lnTo>
                  <a:lnTo>
                    <a:pt x="85" y="163"/>
                  </a:lnTo>
                  <a:lnTo>
                    <a:pt x="64" y="178"/>
                  </a:lnTo>
                  <a:lnTo>
                    <a:pt x="54" y="184"/>
                  </a:lnTo>
                  <a:lnTo>
                    <a:pt x="43" y="189"/>
                  </a:lnTo>
                  <a:lnTo>
                    <a:pt x="43" y="189"/>
                  </a:lnTo>
                  <a:lnTo>
                    <a:pt x="30" y="196"/>
                  </a:lnTo>
                  <a:lnTo>
                    <a:pt x="17" y="201"/>
                  </a:lnTo>
                  <a:lnTo>
                    <a:pt x="17" y="201"/>
                  </a:lnTo>
                  <a:lnTo>
                    <a:pt x="13" y="205"/>
                  </a:lnTo>
                  <a:lnTo>
                    <a:pt x="12" y="208"/>
                  </a:lnTo>
                  <a:lnTo>
                    <a:pt x="9" y="210"/>
                  </a:lnTo>
                  <a:lnTo>
                    <a:pt x="4" y="213"/>
                  </a:lnTo>
                  <a:lnTo>
                    <a:pt x="4" y="213"/>
                  </a:lnTo>
                  <a:lnTo>
                    <a:pt x="2" y="214"/>
                  </a:lnTo>
                  <a:lnTo>
                    <a:pt x="0" y="216"/>
                  </a:lnTo>
                  <a:lnTo>
                    <a:pt x="0" y="220"/>
                  </a:lnTo>
                  <a:lnTo>
                    <a:pt x="3" y="223"/>
                  </a:lnTo>
                  <a:lnTo>
                    <a:pt x="4" y="223"/>
                  </a:lnTo>
                  <a:lnTo>
                    <a:pt x="7" y="223"/>
                  </a:lnTo>
                  <a:lnTo>
                    <a:pt x="7" y="223"/>
                  </a:lnTo>
                  <a:lnTo>
                    <a:pt x="13" y="221"/>
                  </a:lnTo>
                  <a:lnTo>
                    <a:pt x="19" y="217"/>
                  </a:lnTo>
                  <a:lnTo>
                    <a:pt x="24" y="213"/>
                  </a:lnTo>
                  <a:lnTo>
                    <a:pt x="30" y="209"/>
                  </a:lnTo>
                  <a:lnTo>
                    <a:pt x="30" y="209"/>
                  </a:lnTo>
                  <a:lnTo>
                    <a:pt x="49" y="201"/>
                  </a:lnTo>
                  <a:lnTo>
                    <a:pt x="58" y="196"/>
                  </a:lnTo>
                  <a:lnTo>
                    <a:pt x="66" y="191"/>
                  </a:lnTo>
                  <a:lnTo>
                    <a:pt x="66" y="191"/>
                  </a:lnTo>
                  <a:lnTo>
                    <a:pt x="110" y="159"/>
                  </a:lnTo>
                  <a:lnTo>
                    <a:pt x="153" y="129"/>
                  </a:lnTo>
                  <a:lnTo>
                    <a:pt x="153" y="129"/>
                  </a:lnTo>
                  <a:lnTo>
                    <a:pt x="202" y="94"/>
                  </a:lnTo>
                  <a:lnTo>
                    <a:pt x="250" y="59"/>
                  </a:lnTo>
                  <a:lnTo>
                    <a:pt x="250" y="59"/>
                  </a:lnTo>
                  <a:lnTo>
                    <a:pt x="259" y="52"/>
                  </a:lnTo>
                  <a:lnTo>
                    <a:pt x="270" y="47"/>
                  </a:lnTo>
                  <a:lnTo>
                    <a:pt x="288" y="35"/>
                  </a:lnTo>
                  <a:lnTo>
                    <a:pt x="288" y="35"/>
                  </a:lnTo>
                  <a:lnTo>
                    <a:pt x="308" y="22"/>
                  </a:lnTo>
                  <a:lnTo>
                    <a:pt x="317" y="16"/>
                  </a:lnTo>
                  <a:lnTo>
                    <a:pt x="327" y="10"/>
                  </a:lnTo>
                  <a:lnTo>
                    <a:pt x="327" y="10"/>
                  </a:lnTo>
                  <a:lnTo>
                    <a:pt x="330" y="9"/>
                  </a:lnTo>
                  <a:lnTo>
                    <a:pt x="331" y="6"/>
                  </a:lnTo>
                  <a:lnTo>
                    <a:pt x="331" y="5"/>
                  </a:lnTo>
                  <a:lnTo>
                    <a:pt x="330" y="2"/>
                  </a:lnTo>
                  <a:lnTo>
                    <a:pt x="327" y="0"/>
                  </a:lnTo>
                  <a:lnTo>
                    <a:pt x="325" y="0"/>
                  </a:lnTo>
                  <a:lnTo>
                    <a:pt x="322" y="0"/>
                  </a:lnTo>
                  <a:lnTo>
                    <a:pt x="32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8" name="Freeform 1189">
              <a:extLst>
                <a:ext uri="{FF2B5EF4-FFF2-40B4-BE49-F238E27FC236}">
                  <a16:creationId xmlns:a16="http://schemas.microsoft.com/office/drawing/2014/main" id="{10B37215-7A66-07AC-5742-3C0848DC41E4}"/>
                </a:ext>
              </a:extLst>
            </p:cNvPr>
            <p:cNvSpPr/>
            <p:nvPr/>
          </p:nvSpPr>
          <p:spPr bwMode="auto">
            <a:xfrm>
              <a:off x="5692776" y="2025650"/>
              <a:ext cx="123825" cy="88900"/>
            </a:xfrm>
            <a:custGeom>
              <a:avLst/>
              <a:gdLst/>
              <a:ahLst/>
              <a:cxnLst>
                <a:cxn ang="0">
                  <a:pos x="304" y="0"/>
                </a:cxn>
                <a:cxn ang="0">
                  <a:pos x="304" y="0"/>
                </a:cxn>
                <a:cxn ang="0">
                  <a:pos x="287" y="10"/>
                </a:cxn>
                <a:cxn ang="0">
                  <a:pos x="268" y="20"/>
                </a:cxn>
                <a:cxn ang="0">
                  <a:pos x="251" y="29"/>
                </a:cxn>
                <a:cxn ang="0">
                  <a:pos x="233" y="39"/>
                </a:cxn>
                <a:cxn ang="0">
                  <a:pos x="233" y="39"/>
                </a:cxn>
                <a:cxn ang="0">
                  <a:pos x="190" y="69"/>
                </a:cxn>
                <a:cxn ang="0">
                  <a:pos x="145" y="98"/>
                </a:cxn>
                <a:cxn ang="0">
                  <a:pos x="145" y="98"/>
                </a:cxn>
                <a:cxn ang="0">
                  <a:pos x="107" y="124"/>
                </a:cxn>
                <a:cxn ang="0">
                  <a:pos x="71" y="153"/>
                </a:cxn>
                <a:cxn ang="0">
                  <a:pos x="35" y="182"/>
                </a:cxn>
                <a:cxn ang="0">
                  <a:pos x="18" y="197"/>
                </a:cxn>
                <a:cxn ang="0">
                  <a:pos x="1" y="214"/>
                </a:cxn>
                <a:cxn ang="0">
                  <a:pos x="1" y="214"/>
                </a:cxn>
                <a:cxn ang="0">
                  <a:pos x="0" y="217"/>
                </a:cxn>
                <a:cxn ang="0">
                  <a:pos x="0" y="218"/>
                </a:cxn>
                <a:cxn ang="0">
                  <a:pos x="1" y="222"/>
                </a:cxn>
                <a:cxn ang="0">
                  <a:pos x="5" y="224"/>
                </a:cxn>
                <a:cxn ang="0">
                  <a:pos x="8" y="224"/>
                </a:cxn>
                <a:cxn ang="0">
                  <a:pos x="9" y="222"/>
                </a:cxn>
                <a:cxn ang="0">
                  <a:pos x="9" y="222"/>
                </a:cxn>
                <a:cxn ang="0">
                  <a:pos x="28" y="205"/>
                </a:cxn>
                <a:cxn ang="0">
                  <a:pos x="45" y="190"/>
                </a:cxn>
                <a:cxn ang="0">
                  <a:pos x="83" y="158"/>
                </a:cxn>
                <a:cxn ang="0">
                  <a:pos x="121" y="129"/>
                </a:cxn>
                <a:cxn ang="0">
                  <a:pos x="161" y="102"/>
                </a:cxn>
                <a:cxn ang="0">
                  <a:pos x="161" y="102"/>
                </a:cxn>
                <a:cxn ang="0">
                  <a:pos x="240" y="50"/>
                </a:cxn>
                <a:cxn ang="0">
                  <a:pos x="240" y="50"/>
                </a:cxn>
                <a:cxn ang="0">
                  <a:pos x="257" y="39"/>
                </a:cxn>
                <a:cxn ang="0">
                  <a:pos x="275" y="29"/>
                </a:cxn>
                <a:cxn ang="0">
                  <a:pos x="292" y="21"/>
                </a:cxn>
                <a:cxn ang="0">
                  <a:pos x="309" y="10"/>
                </a:cxn>
                <a:cxn ang="0">
                  <a:pos x="309" y="10"/>
                </a:cxn>
                <a:cxn ang="0">
                  <a:pos x="311" y="9"/>
                </a:cxn>
                <a:cxn ang="0">
                  <a:pos x="311" y="6"/>
                </a:cxn>
                <a:cxn ang="0">
                  <a:pos x="311" y="3"/>
                </a:cxn>
                <a:cxn ang="0">
                  <a:pos x="308" y="0"/>
                </a:cxn>
                <a:cxn ang="0">
                  <a:pos x="306" y="0"/>
                </a:cxn>
                <a:cxn ang="0">
                  <a:pos x="304" y="0"/>
                </a:cxn>
                <a:cxn ang="0">
                  <a:pos x="304" y="0"/>
                </a:cxn>
              </a:cxnLst>
              <a:rect l="0" t="0" r="r" b="b"/>
              <a:pathLst>
                <a:path w="311" h="224">
                  <a:moveTo>
                    <a:pt x="304" y="0"/>
                  </a:moveTo>
                  <a:lnTo>
                    <a:pt x="304" y="0"/>
                  </a:lnTo>
                  <a:lnTo>
                    <a:pt x="287" y="10"/>
                  </a:lnTo>
                  <a:lnTo>
                    <a:pt x="268" y="20"/>
                  </a:lnTo>
                  <a:lnTo>
                    <a:pt x="251" y="29"/>
                  </a:lnTo>
                  <a:lnTo>
                    <a:pt x="233" y="39"/>
                  </a:lnTo>
                  <a:lnTo>
                    <a:pt x="233" y="39"/>
                  </a:lnTo>
                  <a:lnTo>
                    <a:pt x="190" y="69"/>
                  </a:lnTo>
                  <a:lnTo>
                    <a:pt x="145" y="98"/>
                  </a:lnTo>
                  <a:lnTo>
                    <a:pt x="145" y="98"/>
                  </a:lnTo>
                  <a:lnTo>
                    <a:pt x="107" y="124"/>
                  </a:lnTo>
                  <a:lnTo>
                    <a:pt x="71" y="153"/>
                  </a:lnTo>
                  <a:lnTo>
                    <a:pt x="35" y="182"/>
                  </a:lnTo>
                  <a:lnTo>
                    <a:pt x="18" y="197"/>
                  </a:lnTo>
                  <a:lnTo>
                    <a:pt x="1" y="214"/>
                  </a:lnTo>
                  <a:lnTo>
                    <a:pt x="1" y="214"/>
                  </a:lnTo>
                  <a:lnTo>
                    <a:pt x="0" y="217"/>
                  </a:lnTo>
                  <a:lnTo>
                    <a:pt x="0" y="218"/>
                  </a:lnTo>
                  <a:lnTo>
                    <a:pt x="1" y="222"/>
                  </a:lnTo>
                  <a:lnTo>
                    <a:pt x="5" y="224"/>
                  </a:lnTo>
                  <a:lnTo>
                    <a:pt x="8" y="224"/>
                  </a:lnTo>
                  <a:lnTo>
                    <a:pt x="9" y="222"/>
                  </a:lnTo>
                  <a:lnTo>
                    <a:pt x="9" y="222"/>
                  </a:lnTo>
                  <a:lnTo>
                    <a:pt x="28" y="205"/>
                  </a:lnTo>
                  <a:lnTo>
                    <a:pt x="45" y="190"/>
                  </a:lnTo>
                  <a:lnTo>
                    <a:pt x="83" y="158"/>
                  </a:lnTo>
                  <a:lnTo>
                    <a:pt x="121" y="129"/>
                  </a:lnTo>
                  <a:lnTo>
                    <a:pt x="161" y="102"/>
                  </a:lnTo>
                  <a:lnTo>
                    <a:pt x="161" y="102"/>
                  </a:lnTo>
                  <a:lnTo>
                    <a:pt x="240" y="50"/>
                  </a:lnTo>
                  <a:lnTo>
                    <a:pt x="240" y="50"/>
                  </a:lnTo>
                  <a:lnTo>
                    <a:pt x="257" y="39"/>
                  </a:lnTo>
                  <a:lnTo>
                    <a:pt x="275" y="29"/>
                  </a:lnTo>
                  <a:lnTo>
                    <a:pt x="292" y="21"/>
                  </a:lnTo>
                  <a:lnTo>
                    <a:pt x="309" y="10"/>
                  </a:lnTo>
                  <a:lnTo>
                    <a:pt x="309" y="10"/>
                  </a:lnTo>
                  <a:lnTo>
                    <a:pt x="311" y="9"/>
                  </a:lnTo>
                  <a:lnTo>
                    <a:pt x="311" y="6"/>
                  </a:lnTo>
                  <a:lnTo>
                    <a:pt x="311" y="3"/>
                  </a:lnTo>
                  <a:lnTo>
                    <a:pt x="308" y="0"/>
                  </a:lnTo>
                  <a:lnTo>
                    <a:pt x="306" y="0"/>
                  </a:lnTo>
                  <a:lnTo>
                    <a:pt x="304" y="0"/>
                  </a:lnTo>
                  <a:lnTo>
                    <a:pt x="304"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9" name="Freeform 1190">
              <a:extLst>
                <a:ext uri="{FF2B5EF4-FFF2-40B4-BE49-F238E27FC236}">
                  <a16:creationId xmlns:a16="http://schemas.microsoft.com/office/drawing/2014/main" id="{E1B6D2B6-8015-937E-CEB3-2CC9A6A359E9}"/>
                </a:ext>
              </a:extLst>
            </p:cNvPr>
            <p:cNvSpPr/>
            <p:nvPr/>
          </p:nvSpPr>
          <p:spPr bwMode="auto">
            <a:xfrm>
              <a:off x="5734051" y="2032000"/>
              <a:ext cx="127000" cy="87313"/>
            </a:xfrm>
            <a:custGeom>
              <a:avLst/>
              <a:gdLst/>
              <a:ahLst/>
              <a:cxnLst>
                <a:cxn ang="0">
                  <a:pos x="312" y="2"/>
                </a:cxn>
                <a:cxn ang="0">
                  <a:pos x="312" y="2"/>
                </a:cxn>
                <a:cxn ang="0">
                  <a:pos x="270" y="29"/>
                </a:cxn>
                <a:cxn ang="0">
                  <a:pos x="226" y="55"/>
                </a:cxn>
                <a:cxn ang="0">
                  <a:pos x="140" y="107"/>
                </a:cxn>
                <a:cxn ang="0">
                  <a:pos x="140" y="107"/>
                </a:cxn>
                <a:cxn ang="0">
                  <a:pos x="123" y="119"/>
                </a:cxn>
                <a:cxn ang="0">
                  <a:pos x="106" y="132"/>
                </a:cxn>
                <a:cxn ang="0">
                  <a:pos x="72" y="158"/>
                </a:cxn>
                <a:cxn ang="0">
                  <a:pos x="72" y="158"/>
                </a:cxn>
                <a:cxn ang="0">
                  <a:pos x="54" y="170"/>
                </a:cxn>
                <a:cxn ang="0">
                  <a:pos x="37" y="182"/>
                </a:cxn>
                <a:cxn ang="0">
                  <a:pos x="19" y="194"/>
                </a:cxn>
                <a:cxn ang="0">
                  <a:pos x="3" y="208"/>
                </a:cxn>
                <a:cxn ang="0">
                  <a:pos x="3" y="208"/>
                </a:cxn>
                <a:cxn ang="0">
                  <a:pos x="2" y="209"/>
                </a:cxn>
                <a:cxn ang="0">
                  <a:pos x="0" y="212"/>
                </a:cxn>
                <a:cxn ang="0">
                  <a:pos x="3" y="216"/>
                </a:cxn>
                <a:cxn ang="0">
                  <a:pos x="7" y="217"/>
                </a:cxn>
                <a:cxn ang="0">
                  <a:pos x="8" y="217"/>
                </a:cxn>
                <a:cxn ang="0">
                  <a:pos x="11" y="216"/>
                </a:cxn>
                <a:cxn ang="0">
                  <a:pos x="11" y="216"/>
                </a:cxn>
                <a:cxn ang="0">
                  <a:pos x="28" y="202"/>
                </a:cxn>
                <a:cxn ang="0">
                  <a:pos x="47" y="189"/>
                </a:cxn>
                <a:cxn ang="0">
                  <a:pos x="66" y="175"/>
                </a:cxn>
                <a:cxn ang="0">
                  <a:pos x="85" y="162"/>
                </a:cxn>
                <a:cxn ang="0">
                  <a:pos x="85" y="162"/>
                </a:cxn>
                <a:cxn ang="0">
                  <a:pos x="119" y="136"/>
                </a:cxn>
                <a:cxn ang="0">
                  <a:pos x="138" y="124"/>
                </a:cxn>
                <a:cxn ang="0">
                  <a:pos x="156" y="113"/>
                </a:cxn>
                <a:cxn ang="0">
                  <a:pos x="156" y="113"/>
                </a:cxn>
                <a:cxn ang="0">
                  <a:pos x="237" y="63"/>
                </a:cxn>
                <a:cxn ang="0">
                  <a:pos x="278" y="37"/>
                </a:cxn>
                <a:cxn ang="0">
                  <a:pos x="318" y="11"/>
                </a:cxn>
                <a:cxn ang="0">
                  <a:pos x="318" y="11"/>
                </a:cxn>
                <a:cxn ang="0">
                  <a:pos x="319" y="9"/>
                </a:cxn>
                <a:cxn ang="0">
                  <a:pos x="321" y="8"/>
                </a:cxn>
                <a:cxn ang="0">
                  <a:pos x="319" y="3"/>
                </a:cxn>
                <a:cxn ang="0">
                  <a:pos x="317" y="0"/>
                </a:cxn>
                <a:cxn ang="0">
                  <a:pos x="314" y="0"/>
                </a:cxn>
                <a:cxn ang="0">
                  <a:pos x="312" y="2"/>
                </a:cxn>
                <a:cxn ang="0">
                  <a:pos x="312" y="2"/>
                </a:cxn>
              </a:cxnLst>
              <a:rect l="0" t="0" r="r" b="b"/>
              <a:pathLst>
                <a:path w="321" h="217">
                  <a:moveTo>
                    <a:pt x="312" y="2"/>
                  </a:moveTo>
                  <a:lnTo>
                    <a:pt x="312" y="2"/>
                  </a:lnTo>
                  <a:lnTo>
                    <a:pt x="270" y="29"/>
                  </a:lnTo>
                  <a:lnTo>
                    <a:pt x="226" y="55"/>
                  </a:lnTo>
                  <a:lnTo>
                    <a:pt x="140" y="107"/>
                  </a:lnTo>
                  <a:lnTo>
                    <a:pt x="140" y="107"/>
                  </a:lnTo>
                  <a:lnTo>
                    <a:pt x="123" y="119"/>
                  </a:lnTo>
                  <a:lnTo>
                    <a:pt x="106" y="132"/>
                  </a:lnTo>
                  <a:lnTo>
                    <a:pt x="72" y="158"/>
                  </a:lnTo>
                  <a:lnTo>
                    <a:pt x="72" y="158"/>
                  </a:lnTo>
                  <a:lnTo>
                    <a:pt x="54" y="170"/>
                  </a:lnTo>
                  <a:lnTo>
                    <a:pt x="37" y="182"/>
                  </a:lnTo>
                  <a:lnTo>
                    <a:pt x="19" y="194"/>
                  </a:lnTo>
                  <a:lnTo>
                    <a:pt x="3" y="208"/>
                  </a:lnTo>
                  <a:lnTo>
                    <a:pt x="3" y="208"/>
                  </a:lnTo>
                  <a:lnTo>
                    <a:pt x="2" y="209"/>
                  </a:lnTo>
                  <a:lnTo>
                    <a:pt x="0" y="212"/>
                  </a:lnTo>
                  <a:lnTo>
                    <a:pt x="3" y="216"/>
                  </a:lnTo>
                  <a:lnTo>
                    <a:pt x="7" y="217"/>
                  </a:lnTo>
                  <a:lnTo>
                    <a:pt x="8" y="217"/>
                  </a:lnTo>
                  <a:lnTo>
                    <a:pt x="11" y="216"/>
                  </a:lnTo>
                  <a:lnTo>
                    <a:pt x="11" y="216"/>
                  </a:lnTo>
                  <a:lnTo>
                    <a:pt x="28" y="202"/>
                  </a:lnTo>
                  <a:lnTo>
                    <a:pt x="47" y="189"/>
                  </a:lnTo>
                  <a:lnTo>
                    <a:pt x="66" y="175"/>
                  </a:lnTo>
                  <a:lnTo>
                    <a:pt x="85" y="162"/>
                  </a:lnTo>
                  <a:lnTo>
                    <a:pt x="85" y="162"/>
                  </a:lnTo>
                  <a:lnTo>
                    <a:pt x="119" y="136"/>
                  </a:lnTo>
                  <a:lnTo>
                    <a:pt x="138" y="124"/>
                  </a:lnTo>
                  <a:lnTo>
                    <a:pt x="156" y="113"/>
                  </a:lnTo>
                  <a:lnTo>
                    <a:pt x="156" y="113"/>
                  </a:lnTo>
                  <a:lnTo>
                    <a:pt x="237" y="63"/>
                  </a:lnTo>
                  <a:lnTo>
                    <a:pt x="278" y="37"/>
                  </a:lnTo>
                  <a:lnTo>
                    <a:pt x="318" y="11"/>
                  </a:lnTo>
                  <a:lnTo>
                    <a:pt x="318" y="11"/>
                  </a:lnTo>
                  <a:lnTo>
                    <a:pt x="319" y="9"/>
                  </a:lnTo>
                  <a:lnTo>
                    <a:pt x="321" y="8"/>
                  </a:lnTo>
                  <a:lnTo>
                    <a:pt x="319" y="3"/>
                  </a:lnTo>
                  <a:lnTo>
                    <a:pt x="317" y="0"/>
                  </a:lnTo>
                  <a:lnTo>
                    <a:pt x="314" y="0"/>
                  </a:lnTo>
                  <a:lnTo>
                    <a:pt x="312" y="2"/>
                  </a:lnTo>
                  <a:lnTo>
                    <a:pt x="31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0" name="Freeform 1191">
              <a:extLst>
                <a:ext uri="{FF2B5EF4-FFF2-40B4-BE49-F238E27FC236}">
                  <a16:creationId xmlns:a16="http://schemas.microsoft.com/office/drawing/2014/main" id="{6B5BAA75-6590-8A2B-094F-15B27E171998}"/>
                </a:ext>
              </a:extLst>
            </p:cNvPr>
            <p:cNvSpPr/>
            <p:nvPr/>
          </p:nvSpPr>
          <p:spPr bwMode="auto">
            <a:xfrm>
              <a:off x="5786438" y="2032000"/>
              <a:ext cx="123825" cy="85725"/>
            </a:xfrm>
            <a:custGeom>
              <a:avLst/>
              <a:gdLst/>
              <a:ahLst/>
              <a:cxnLst>
                <a:cxn ang="0">
                  <a:pos x="303" y="3"/>
                </a:cxn>
                <a:cxn ang="0">
                  <a:pos x="303" y="3"/>
                </a:cxn>
                <a:cxn ang="0">
                  <a:pos x="286" y="16"/>
                </a:cxn>
                <a:cxn ang="0">
                  <a:pos x="269" y="28"/>
                </a:cxn>
                <a:cxn ang="0">
                  <a:pos x="234" y="53"/>
                </a:cxn>
                <a:cxn ang="0">
                  <a:pos x="234" y="53"/>
                </a:cxn>
                <a:cxn ang="0">
                  <a:pos x="193" y="81"/>
                </a:cxn>
                <a:cxn ang="0">
                  <a:pos x="151" y="107"/>
                </a:cxn>
                <a:cxn ang="0">
                  <a:pos x="66" y="160"/>
                </a:cxn>
                <a:cxn ang="0">
                  <a:pos x="66" y="160"/>
                </a:cxn>
                <a:cxn ang="0">
                  <a:pos x="31" y="179"/>
                </a:cxn>
                <a:cxn ang="0">
                  <a:pos x="14" y="191"/>
                </a:cxn>
                <a:cxn ang="0">
                  <a:pos x="7" y="198"/>
                </a:cxn>
                <a:cxn ang="0">
                  <a:pos x="1" y="206"/>
                </a:cxn>
                <a:cxn ang="0">
                  <a:pos x="1" y="206"/>
                </a:cxn>
                <a:cxn ang="0">
                  <a:pos x="0" y="207"/>
                </a:cxn>
                <a:cxn ang="0">
                  <a:pos x="0" y="209"/>
                </a:cxn>
                <a:cxn ang="0">
                  <a:pos x="1" y="211"/>
                </a:cxn>
                <a:cxn ang="0">
                  <a:pos x="2" y="212"/>
                </a:cxn>
                <a:cxn ang="0">
                  <a:pos x="6" y="213"/>
                </a:cxn>
                <a:cxn ang="0">
                  <a:pos x="9" y="212"/>
                </a:cxn>
                <a:cxn ang="0">
                  <a:pos x="11" y="211"/>
                </a:cxn>
                <a:cxn ang="0">
                  <a:pos x="11" y="211"/>
                </a:cxn>
                <a:cxn ang="0">
                  <a:pos x="18" y="203"/>
                </a:cxn>
                <a:cxn ang="0">
                  <a:pos x="27" y="198"/>
                </a:cxn>
                <a:cxn ang="0">
                  <a:pos x="45" y="186"/>
                </a:cxn>
                <a:cxn ang="0">
                  <a:pos x="45" y="186"/>
                </a:cxn>
                <a:cxn ang="0">
                  <a:pos x="68" y="172"/>
                </a:cxn>
                <a:cxn ang="0">
                  <a:pos x="91" y="157"/>
                </a:cxn>
                <a:cxn ang="0">
                  <a:pos x="91" y="157"/>
                </a:cxn>
                <a:cxn ang="0">
                  <a:pos x="176" y="106"/>
                </a:cxn>
                <a:cxn ang="0">
                  <a:pos x="176" y="106"/>
                </a:cxn>
                <a:cxn ang="0">
                  <a:pos x="195" y="94"/>
                </a:cxn>
                <a:cxn ang="0">
                  <a:pos x="213" y="83"/>
                </a:cxn>
                <a:cxn ang="0">
                  <a:pos x="248" y="56"/>
                </a:cxn>
                <a:cxn ang="0">
                  <a:pos x="248" y="56"/>
                </a:cxn>
                <a:cxn ang="0">
                  <a:pos x="280" y="34"/>
                </a:cxn>
                <a:cxn ang="0">
                  <a:pos x="295" y="22"/>
                </a:cxn>
                <a:cxn ang="0">
                  <a:pos x="311" y="11"/>
                </a:cxn>
                <a:cxn ang="0">
                  <a:pos x="311" y="11"/>
                </a:cxn>
                <a:cxn ang="0">
                  <a:pos x="312" y="8"/>
                </a:cxn>
                <a:cxn ang="0">
                  <a:pos x="312" y="7"/>
                </a:cxn>
                <a:cxn ang="0">
                  <a:pos x="311" y="3"/>
                </a:cxn>
                <a:cxn ang="0">
                  <a:pos x="307" y="0"/>
                </a:cxn>
                <a:cxn ang="0">
                  <a:pos x="304" y="2"/>
                </a:cxn>
                <a:cxn ang="0">
                  <a:pos x="303" y="3"/>
                </a:cxn>
                <a:cxn ang="0">
                  <a:pos x="303" y="3"/>
                </a:cxn>
              </a:cxnLst>
              <a:rect l="0" t="0" r="r" b="b"/>
              <a:pathLst>
                <a:path w="312" h="213">
                  <a:moveTo>
                    <a:pt x="303" y="3"/>
                  </a:moveTo>
                  <a:lnTo>
                    <a:pt x="303" y="3"/>
                  </a:lnTo>
                  <a:lnTo>
                    <a:pt x="286" y="16"/>
                  </a:lnTo>
                  <a:lnTo>
                    <a:pt x="269" y="28"/>
                  </a:lnTo>
                  <a:lnTo>
                    <a:pt x="234" y="53"/>
                  </a:lnTo>
                  <a:lnTo>
                    <a:pt x="234" y="53"/>
                  </a:lnTo>
                  <a:lnTo>
                    <a:pt x="193" y="81"/>
                  </a:lnTo>
                  <a:lnTo>
                    <a:pt x="151" y="107"/>
                  </a:lnTo>
                  <a:lnTo>
                    <a:pt x="66" y="160"/>
                  </a:lnTo>
                  <a:lnTo>
                    <a:pt x="66" y="160"/>
                  </a:lnTo>
                  <a:lnTo>
                    <a:pt x="31" y="179"/>
                  </a:lnTo>
                  <a:lnTo>
                    <a:pt x="14" y="191"/>
                  </a:lnTo>
                  <a:lnTo>
                    <a:pt x="7" y="198"/>
                  </a:lnTo>
                  <a:lnTo>
                    <a:pt x="1" y="206"/>
                  </a:lnTo>
                  <a:lnTo>
                    <a:pt x="1" y="206"/>
                  </a:lnTo>
                  <a:lnTo>
                    <a:pt x="0" y="207"/>
                  </a:lnTo>
                  <a:lnTo>
                    <a:pt x="0" y="209"/>
                  </a:lnTo>
                  <a:lnTo>
                    <a:pt x="1" y="211"/>
                  </a:lnTo>
                  <a:lnTo>
                    <a:pt x="2" y="212"/>
                  </a:lnTo>
                  <a:lnTo>
                    <a:pt x="6" y="213"/>
                  </a:lnTo>
                  <a:lnTo>
                    <a:pt x="9" y="212"/>
                  </a:lnTo>
                  <a:lnTo>
                    <a:pt x="11" y="211"/>
                  </a:lnTo>
                  <a:lnTo>
                    <a:pt x="11" y="211"/>
                  </a:lnTo>
                  <a:lnTo>
                    <a:pt x="18" y="203"/>
                  </a:lnTo>
                  <a:lnTo>
                    <a:pt x="27" y="198"/>
                  </a:lnTo>
                  <a:lnTo>
                    <a:pt x="45" y="186"/>
                  </a:lnTo>
                  <a:lnTo>
                    <a:pt x="45" y="186"/>
                  </a:lnTo>
                  <a:lnTo>
                    <a:pt x="68" y="172"/>
                  </a:lnTo>
                  <a:lnTo>
                    <a:pt x="91" y="157"/>
                  </a:lnTo>
                  <a:lnTo>
                    <a:pt x="91" y="157"/>
                  </a:lnTo>
                  <a:lnTo>
                    <a:pt x="176" y="106"/>
                  </a:lnTo>
                  <a:lnTo>
                    <a:pt x="176" y="106"/>
                  </a:lnTo>
                  <a:lnTo>
                    <a:pt x="195" y="94"/>
                  </a:lnTo>
                  <a:lnTo>
                    <a:pt x="213" y="83"/>
                  </a:lnTo>
                  <a:lnTo>
                    <a:pt x="248" y="56"/>
                  </a:lnTo>
                  <a:lnTo>
                    <a:pt x="248" y="56"/>
                  </a:lnTo>
                  <a:lnTo>
                    <a:pt x="280" y="34"/>
                  </a:lnTo>
                  <a:lnTo>
                    <a:pt x="295" y="22"/>
                  </a:lnTo>
                  <a:lnTo>
                    <a:pt x="311" y="11"/>
                  </a:lnTo>
                  <a:lnTo>
                    <a:pt x="311" y="11"/>
                  </a:lnTo>
                  <a:lnTo>
                    <a:pt x="312" y="8"/>
                  </a:lnTo>
                  <a:lnTo>
                    <a:pt x="312" y="7"/>
                  </a:lnTo>
                  <a:lnTo>
                    <a:pt x="311" y="3"/>
                  </a:lnTo>
                  <a:lnTo>
                    <a:pt x="307" y="0"/>
                  </a:lnTo>
                  <a:lnTo>
                    <a:pt x="304" y="2"/>
                  </a:lnTo>
                  <a:lnTo>
                    <a:pt x="303" y="3"/>
                  </a:lnTo>
                  <a:lnTo>
                    <a:pt x="303"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1" name="Freeform 1192">
              <a:extLst>
                <a:ext uri="{FF2B5EF4-FFF2-40B4-BE49-F238E27FC236}">
                  <a16:creationId xmlns:a16="http://schemas.microsoft.com/office/drawing/2014/main" id="{49F93B1D-8478-0FD9-9F3C-E9F698EABAB7}"/>
                </a:ext>
              </a:extLst>
            </p:cNvPr>
            <p:cNvSpPr/>
            <p:nvPr/>
          </p:nvSpPr>
          <p:spPr bwMode="auto">
            <a:xfrm>
              <a:off x="5835651" y="2051050"/>
              <a:ext cx="103188" cy="68263"/>
            </a:xfrm>
            <a:custGeom>
              <a:avLst/>
              <a:gdLst/>
              <a:ahLst/>
              <a:cxnLst>
                <a:cxn ang="0">
                  <a:pos x="250" y="1"/>
                </a:cxn>
                <a:cxn ang="0">
                  <a:pos x="250" y="1"/>
                </a:cxn>
                <a:cxn ang="0">
                  <a:pos x="237" y="12"/>
                </a:cxn>
                <a:cxn ang="0">
                  <a:pos x="223" y="21"/>
                </a:cxn>
                <a:cxn ang="0">
                  <a:pos x="192" y="38"/>
                </a:cxn>
                <a:cxn ang="0">
                  <a:pos x="192" y="38"/>
                </a:cxn>
                <a:cxn ang="0">
                  <a:pos x="123" y="84"/>
                </a:cxn>
                <a:cxn ang="0">
                  <a:pos x="123" y="84"/>
                </a:cxn>
                <a:cxn ang="0">
                  <a:pos x="92" y="103"/>
                </a:cxn>
                <a:cxn ang="0">
                  <a:pos x="62" y="120"/>
                </a:cxn>
                <a:cxn ang="0">
                  <a:pos x="30" y="140"/>
                </a:cxn>
                <a:cxn ang="0">
                  <a:pos x="16" y="150"/>
                </a:cxn>
                <a:cxn ang="0">
                  <a:pos x="3" y="162"/>
                </a:cxn>
                <a:cxn ang="0">
                  <a:pos x="3" y="162"/>
                </a:cxn>
                <a:cxn ang="0">
                  <a:pos x="2" y="163"/>
                </a:cxn>
                <a:cxn ang="0">
                  <a:pos x="0" y="166"/>
                </a:cxn>
                <a:cxn ang="0">
                  <a:pos x="2" y="167"/>
                </a:cxn>
                <a:cxn ang="0">
                  <a:pos x="3" y="170"/>
                </a:cxn>
                <a:cxn ang="0">
                  <a:pos x="7" y="171"/>
                </a:cxn>
                <a:cxn ang="0">
                  <a:pos x="8" y="171"/>
                </a:cxn>
                <a:cxn ang="0">
                  <a:pos x="11" y="170"/>
                </a:cxn>
                <a:cxn ang="0">
                  <a:pos x="11" y="170"/>
                </a:cxn>
                <a:cxn ang="0">
                  <a:pos x="25" y="158"/>
                </a:cxn>
                <a:cxn ang="0">
                  <a:pos x="41" y="146"/>
                </a:cxn>
                <a:cxn ang="0">
                  <a:pos x="72" y="127"/>
                </a:cxn>
                <a:cxn ang="0">
                  <a:pos x="105" y="107"/>
                </a:cxn>
                <a:cxn ang="0">
                  <a:pos x="136" y="88"/>
                </a:cxn>
                <a:cxn ang="0">
                  <a:pos x="136" y="88"/>
                </a:cxn>
                <a:cxn ang="0">
                  <a:pos x="207" y="42"/>
                </a:cxn>
                <a:cxn ang="0">
                  <a:pos x="207" y="42"/>
                </a:cxn>
                <a:cxn ang="0">
                  <a:pos x="233" y="27"/>
                </a:cxn>
                <a:cxn ang="0">
                  <a:pos x="246" y="20"/>
                </a:cxn>
                <a:cxn ang="0">
                  <a:pos x="258" y="10"/>
                </a:cxn>
                <a:cxn ang="0">
                  <a:pos x="258" y="10"/>
                </a:cxn>
                <a:cxn ang="0">
                  <a:pos x="259" y="8"/>
                </a:cxn>
                <a:cxn ang="0">
                  <a:pos x="259" y="7"/>
                </a:cxn>
                <a:cxn ang="0">
                  <a:pos x="258" y="3"/>
                </a:cxn>
                <a:cxn ang="0">
                  <a:pos x="254" y="0"/>
                </a:cxn>
                <a:cxn ang="0">
                  <a:pos x="251" y="1"/>
                </a:cxn>
                <a:cxn ang="0">
                  <a:pos x="250" y="1"/>
                </a:cxn>
                <a:cxn ang="0">
                  <a:pos x="250" y="1"/>
                </a:cxn>
              </a:cxnLst>
              <a:rect l="0" t="0" r="r" b="b"/>
              <a:pathLst>
                <a:path w="259" h="171">
                  <a:moveTo>
                    <a:pt x="250" y="1"/>
                  </a:moveTo>
                  <a:lnTo>
                    <a:pt x="250" y="1"/>
                  </a:lnTo>
                  <a:lnTo>
                    <a:pt x="237" y="12"/>
                  </a:lnTo>
                  <a:lnTo>
                    <a:pt x="223" y="21"/>
                  </a:lnTo>
                  <a:lnTo>
                    <a:pt x="192" y="38"/>
                  </a:lnTo>
                  <a:lnTo>
                    <a:pt x="192" y="38"/>
                  </a:lnTo>
                  <a:lnTo>
                    <a:pt x="123" y="84"/>
                  </a:lnTo>
                  <a:lnTo>
                    <a:pt x="123" y="84"/>
                  </a:lnTo>
                  <a:lnTo>
                    <a:pt x="92" y="103"/>
                  </a:lnTo>
                  <a:lnTo>
                    <a:pt x="62" y="120"/>
                  </a:lnTo>
                  <a:lnTo>
                    <a:pt x="30" y="140"/>
                  </a:lnTo>
                  <a:lnTo>
                    <a:pt x="16" y="150"/>
                  </a:lnTo>
                  <a:lnTo>
                    <a:pt x="3" y="162"/>
                  </a:lnTo>
                  <a:lnTo>
                    <a:pt x="3" y="162"/>
                  </a:lnTo>
                  <a:lnTo>
                    <a:pt x="2" y="163"/>
                  </a:lnTo>
                  <a:lnTo>
                    <a:pt x="0" y="166"/>
                  </a:lnTo>
                  <a:lnTo>
                    <a:pt x="2" y="167"/>
                  </a:lnTo>
                  <a:lnTo>
                    <a:pt x="3" y="170"/>
                  </a:lnTo>
                  <a:lnTo>
                    <a:pt x="7" y="171"/>
                  </a:lnTo>
                  <a:lnTo>
                    <a:pt x="8" y="171"/>
                  </a:lnTo>
                  <a:lnTo>
                    <a:pt x="11" y="170"/>
                  </a:lnTo>
                  <a:lnTo>
                    <a:pt x="11" y="170"/>
                  </a:lnTo>
                  <a:lnTo>
                    <a:pt x="25" y="158"/>
                  </a:lnTo>
                  <a:lnTo>
                    <a:pt x="41" y="146"/>
                  </a:lnTo>
                  <a:lnTo>
                    <a:pt x="72" y="127"/>
                  </a:lnTo>
                  <a:lnTo>
                    <a:pt x="105" y="107"/>
                  </a:lnTo>
                  <a:lnTo>
                    <a:pt x="136" y="88"/>
                  </a:lnTo>
                  <a:lnTo>
                    <a:pt x="136" y="88"/>
                  </a:lnTo>
                  <a:lnTo>
                    <a:pt x="207" y="42"/>
                  </a:lnTo>
                  <a:lnTo>
                    <a:pt x="207" y="42"/>
                  </a:lnTo>
                  <a:lnTo>
                    <a:pt x="233" y="27"/>
                  </a:lnTo>
                  <a:lnTo>
                    <a:pt x="246" y="20"/>
                  </a:lnTo>
                  <a:lnTo>
                    <a:pt x="258" y="10"/>
                  </a:lnTo>
                  <a:lnTo>
                    <a:pt x="258" y="10"/>
                  </a:lnTo>
                  <a:lnTo>
                    <a:pt x="259" y="8"/>
                  </a:lnTo>
                  <a:lnTo>
                    <a:pt x="259" y="7"/>
                  </a:lnTo>
                  <a:lnTo>
                    <a:pt x="258" y="3"/>
                  </a:lnTo>
                  <a:lnTo>
                    <a:pt x="254" y="0"/>
                  </a:lnTo>
                  <a:lnTo>
                    <a:pt x="251" y="1"/>
                  </a:lnTo>
                  <a:lnTo>
                    <a:pt x="250" y="1"/>
                  </a:lnTo>
                  <a:lnTo>
                    <a:pt x="250"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2" name="Freeform 1193">
              <a:extLst>
                <a:ext uri="{FF2B5EF4-FFF2-40B4-BE49-F238E27FC236}">
                  <a16:creationId xmlns:a16="http://schemas.microsoft.com/office/drawing/2014/main" id="{8783582D-4C34-793F-944F-3A3606D0CE1B}"/>
                </a:ext>
              </a:extLst>
            </p:cNvPr>
            <p:cNvSpPr/>
            <p:nvPr/>
          </p:nvSpPr>
          <p:spPr bwMode="auto">
            <a:xfrm>
              <a:off x="5853113" y="2078038"/>
              <a:ext cx="101600" cy="65088"/>
            </a:xfrm>
            <a:custGeom>
              <a:avLst/>
              <a:gdLst/>
              <a:ahLst/>
              <a:cxnLst>
                <a:cxn ang="0">
                  <a:pos x="247" y="0"/>
                </a:cxn>
                <a:cxn ang="0">
                  <a:pos x="247" y="0"/>
                </a:cxn>
                <a:cxn ang="0">
                  <a:pos x="229" y="11"/>
                </a:cxn>
                <a:cxn ang="0">
                  <a:pos x="212" y="21"/>
                </a:cxn>
                <a:cxn ang="0">
                  <a:pos x="195" y="33"/>
                </a:cxn>
                <a:cxn ang="0">
                  <a:pos x="177" y="42"/>
                </a:cxn>
                <a:cxn ang="0">
                  <a:pos x="177" y="42"/>
                </a:cxn>
                <a:cxn ang="0">
                  <a:pos x="141" y="60"/>
                </a:cxn>
                <a:cxn ang="0">
                  <a:pos x="106" y="79"/>
                </a:cxn>
                <a:cxn ang="0">
                  <a:pos x="106" y="79"/>
                </a:cxn>
                <a:cxn ang="0">
                  <a:pos x="90" y="89"/>
                </a:cxn>
                <a:cxn ang="0">
                  <a:pos x="73" y="101"/>
                </a:cxn>
                <a:cxn ang="0">
                  <a:pos x="58" y="111"/>
                </a:cxn>
                <a:cxn ang="0">
                  <a:pos x="42" y="122"/>
                </a:cxn>
                <a:cxn ang="0">
                  <a:pos x="42" y="122"/>
                </a:cxn>
                <a:cxn ang="0">
                  <a:pos x="30" y="128"/>
                </a:cxn>
                <a:cxn ang="0">
                  <a:pos x="18" y="135"/>
                </a:cxn>
                <a:cxn ang="0">
                  <a:pos x="9" y="144"/>
                </a:cxn>
                <a:cxn ang="0">
                  <a:pos x="5" y="149"/>
                </a:cxn>
                <a:cxn ang="0">
                  <a:pos x="1" y="155"/>
                </a:cxn>
                <a:cxn ang="0">
                  <a:pos x="1" y="155"/>
                </a:cxn>
                <a:cxn ang="0">
                  <a:pos x="0" y="157"/>
                </a:cxn>
                <a:cxn ang="0">
                  <a:pos x="1" y="160"/>
                </a:cxn>
                <a:cxn ang="0">
                  <a:pos x="4" y="162"/>
                </a:cxn>
                <a:cxn ang="0">
                  <a:pos x="8" y="164"/>
                </a:cxn>
                <a:cxn ang="0">
                  <a:pos x="9" y="162"/>
                </a:cxn>
                <a:cxn ang="0">
                  <a:pos x="12" y="161"/>
                </a:cxn>
                <a:cxn ang="0">
                  <a:pos x="12" y="161"/>
                </a:cxn>
                <a:cxn ang="0">
                  <a:pos x="16" y="153"/>
                </a:cxn>
                <a:cxn ang="0">
                  <a:pos x="22" y="147"/>
                </a:cxn>
                <a:cxn ang="0">
                  <a:pos x="29" y="142"/>
                </a:cxn>
                <a:cxn ang="0">
                  <a:pos x="35" y="138"/>
                </a:cxn>
                <a:cxn ang="0">
                  <a:pos x="51" y="128"/>
                </a:cxn>
                <a:cxn ang="0">
                  <a:pos x="67" y="121"/>
                </a:cxn>
                <a:cxn ang="0">
                  <a:pos x="67" y="121"/>
                </a:cxn>
                <a:cxn ang="0">
                  <a:pos x="81" y="111"/>
                </a:cxn>
                <a:cxn ang="0">
                  <a:pos x="97" y="101"/>
                </a:cxn>
                <a:cxn ang="0">
                  <a:pos x="111" y="91"/>
                </a:cxn>
                <a:cxn ang="0">
                  <a:pos x="127" y="81"/>
                </a:cxn>
                <a:cxn ang="0">
                  <a:pos x="127" y="81"/>
                </a:cxn>
                <a:cxn ang="0">
                  <a:pos x="160" y="66"/>
                </a:cxn>
                <a:cxn ang="0">
                  <a:pos x="191" y="49"/>
                </a:cxn>
                <a:cxn ang="0">
                  <a:pos x="191" y="49"/>
                </a:cxn>
                <a:cxn ang="0">
                  <a:pos x="207" y="40"/>
                </a:cxn>
                <a:cxn ang="0">
                  <a:pos x="222" y="29"/>
                </a:cxn>
                <a:cxn ang="0">
                  <a:pos x="237" y="20"/>
                </a:cxn>
                <a:cxn ang="0">
                  <a:pos x="253" y="11"/>
                </a:cxn>
                <a:cxn ang="0">
                  <a:pos x="253" y="11"/>
                </a:cxn>
                <a:cxn ang="0">
                  <a:pos x="255" y="8"/>
                </a:cxn>
                <a:cxn ang="0">
                  <a:pos x="255" y="7"/>
                </a:cxn>
                <a:cxn ang="0">
                  <a:pos x="255" y="3"/>
                </a:cxn>
                <a:cxn ang="0">
                  <a:pos x="251" y="0"/>
                </a:cxn>
                <a:cxn ang="0">
                  <a:pos x="250" y="0"/>
                </a:cxn>
                <a:cxn ang="0">
                  <a:pos x="247" y="0"/>
                </a:cxn>
                <a:cxn ang="0">
                  <a:pos x="247" y="0"/>
                </a:cxn>
              </a:cxnLst>
              <a:rect l="0" t="0" r="r" b="b"/>
              <a:pathLst>
                <a:path w="255" h="164">
                  <a:moveTo>
                    <a:pt x="247" y="0"/>
                  </a:moveTo>
                  <a:lnTo>
                    <a:pt x="247" y="0"/>
                  </a:lnTo>
                  <a:lnTo>
                    <a:pt x="229" y="11"/>
                  </a:lnTo>
                  <a:lnTo>
                    <a:pt x="212" y="21"/>
                  </a:lnTo>
                  <a:lnTo>
                    <a:pt x="195" y="33"/>
                  </a:lnTo>
                  <a:lnTo>
                    <a:pt x="177" y="42"/>
                  </a:lnTo>
                  <a:lnTo>
                    <a:pt x="177" y="42"/>
                  </a:lnTo>
                  <a:lnTo>
                    <a:pt x="141" y="60"/>
                  </a:lnTo>
                  <a:lnTo>
                    <a:pt x="106" y="79"/>
                  </a:lnTo>
                  <a:lnTo>
                    <a:pt x="106" y="79"/>
                  </a:lnTo>
                  <a:lnTo>
                    <a:pt x="90" y="89"/>
                  </a:lnTo>
                  <a:lnTo>
                    <a:pt x="73" y="101"/>
                  </a:lnTo>
                  <a:lnTo>
                    <a:pt x="58" y="111"/>
                  </a:lnTo>
                  <a:lnTo>
                    <a:pt x="42" y="122"/>
                  </a:lnTo>
                  <a:lnTo>
                    <a:pt x="42" y="122"/>
                  </a:lnTo>
                  <a:lnTo>
                    <a:pt x="30" y="128"/>
                  </a:lnTo>
                  <a:lnTo>
                    <a:pt x="18" y="135"/>
                  </a:lnTo>
                  <a:lnTo>
                    <a:pt x="9" y="144"/>
                  </a:lnTo>
                  <a:lnTo>
                    <a:pt x="5" y="149"/>
                  </a:lnTo>
                  <a:lnTo>
                    <a:pt x="1" y="155"/>
                  </a:lnTo>
                  <a:lnTo>
                    <a:pt x="1" y="155"/>
                  </a:lnTo>
                  <a:lnTo>
                    <a:pt x="0" y="157"/>
                  </a:lnTo>
                  <a:lnTo>
                    <a:pt x="1" y="160"/>
                  </a:lnTo>
                  <a:lnTo>
                    <a:pt x="4" y="162"/>
                  </a:lnTo>
                  <a:lnTo>
                    <a:pt x="8" y="164"/>
                  </a:lnTo>
                  <a:lnTo>
                    <a:pt x="9" y="162"/>
                  </a:lnTo>
                  <a:lnTo>
                    <a:pt x="12" y="161"/>
                  </a:lnTo>
                  <a:lnTo>
                    <a:pt x="12" y="161"/>
                  </a:lnTo>
                  <a:lnTo>
                    <a:pt x="16" y="153"/>
                  </a:lnTo>
                  <a:lnTo>
                    <a:pt x="22" y="147"/>
                  </a:lnTo>
                  <a:lnTo>
                    <a:pt x="29" y="142"/>
                  </a:lnTo>
                  <a:lnTo>
                    <a:pt x="35" y="138"/>
                  </a:lnTo>
                  <a:lnTo>
                    <a:pt x="51" y="128"/>
                  </a:lnTo>
                  <a:lnTo>
                    <a:pt x="67" y="121"/>
                  </a:lnTo>
                  <a:lnTo>
                    <a:pt x="67" y="121"/>
                  </a:lnTo>
                  <a:lnTo>
                    <a:pt x="81" y="111"/>
                  </a:lnTo>
                  <a:lnTo>
                    <a:pt x="97" y="101"/>
                  </a:lnTo>
                  <a:lnTo>
                    <a:pt x="111" y="91"/>
                  </a:lnTo>
                  <a:lnTo>
                    <a:pt x="127" y="81"/>
                  </a:lnTo>
                  <a:lnTo>
                    <a:pt x="127" y="81"/>
                  </a:lnTo>
                  <a:lnTo>
                    <a:pt x="160" y="66"/>
                  </a:lnTo>
                  <a:lnTo>
                    <a:pt x="191" y="49"/>
                  </a:lnTo>
                  <a:lnTo>
                    <a:pt x="191" y="49"/>
                  </a:lnTo>
                  <a:lnTo>
                    <a:pt x="207" y="40"/>
                  </a:lnTo>
                  <a:lnTo>
                    <a:pt x="222" y="29"/>
                  </a:lnTo>
                  <a:lnTo>
                    <a:pt x="237" y="20"/>
                  </a:lnTo>
                  <a:lnTo>
                    <a:pt x="253" y="11"/>
                  </a:lnTo>
                  <a:lnTo>
                    <a:pt x="253" y="11"/>
                  </a:lnTo>
                  <a:lnTo>
                    <a:pt x="255" y="8"/>
                  </a:lnTo>
                  <a:lnTo>
                    <a:pt x="255" y="7"/>
                  </a:lnTo>
                  <a:lnTo>
                    <a:pt x="255" y="3"/>
                  </a:lnTo>
                  <a:lnTo>
                    <a:pt x="251" y="0"/>
                  </a:lnTo>
                  <a:lnTo>
                    <a:pt x="250" y="0"/>
                  </a:lnTo>
                  <a:lnTo>
                    <a:pt x="247" y="0"/>
                  </a:lnTo>
                  <a:lnTo>
                    <a:pt x="247"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3" name="Freeform 1194">
              <a:extLst>
                <a:ext uri="{FF2B5EF4-FFF2-40B4-BE49-F238E27FC236}">
                  <a16:creationId xmlns:a16="http://schemas.microsoft.com/office/drawing/2014/main" id="{11B9C601-68C8-B8C2-2E98-CB45D8FE3C94}"/>
                </a:ext>
              </a:extLst>
            </p:cNvPr>
            <p:cNvSpPr/>
            <p:nvPr/>
          </p:nvSpPr>
          <p:spPr bwMode="auto">
            <a:xfrm>
              <a:off x="5859463" y="2103438"/>
              <a:ext cx="103188" cy="69850"/>
            </a:xfrm>
            <a:custGeom>
              <a:avLst/>
              <a:gdLst/>
              <a:ahLst/>
              <a:cxnLst>
                <a:cxn ang="0">
                  <a:pos x="255" y="0"/>
                </a:cxn>
                <a:cxn ang="0">
                  <a:pos x="255" y="0"/>
                </a:cxn>
                <a:cxn ang="0">
                  <a:pos x="238" y="8"/>
                </a:cxn>
                <a:cxn ang="0">
                  <a:pos x="220" y="17"/>
                </a:cxn>
                <a:cxn ang="0">
                  <a:pos x="187" y="38"/>
                </a:cxn>
                <a:cxn ang="0">
                  <a:pos x="187" y="38"/>
                </a:cxn>
                <a:cxn ang="0">
                  <a:pos x="106" y="85"/>
                </a:cxn>
                <a:cxn ang="0">
                  <a:pos x="106" y="85"/>
                </a:cxn>
                <a:cxn ang="0">
                  <a:pos x="87" y="96"/>
                </a:cxn>
                <a:cxn ang="0">
                  <a:pos x="70" y="109"/>
                </a:cxn>
                <a:cxn ang="0">
                  <a:pos x="36" y="134"/>
                </a:cxn>
                <a:cxn ang="0">
                  <a:pos x="36" y="134"/>
                </a:cxn>
                <a:cxn ang="0">
                  <a:pos x="15" y="148"/>
                </a:cxn>
                <a:cxn ang="0">
                  <a:pos x="6" y="157"/>
                </a:cxn>
                <a:cxn ang="0">
                  <a:pos x="2" y="163"/>
                </a:cxn>
                <a:cxn ang="0">
                  <a:pos x="0" y="168"/>
                </a:cxn>
                <a:cxn ang="0">
                  <a:pos x="0" y="168"/>
                </a:cxn>
                <a:cxn ang="0">
                  <a:pos x="0" y="170"/>
                </a:cxn>
                <a:cxn ang="0">
                  <a:pos x="0" y="173"/>
                </a:cxn>
                <a:cxn ang="0">
                  <a:pos x="2" y="174"/>
                </a:cxn>
                <a:cxn ang="0">
                  <a:pos x="4" y="176"/>
                </a:cxn>
                <a:cxn ang="0">
                  <a:pos x="8" y="174"/>
                </a:cxn>
                <a:cxn ang="0">
                  <a:pos x="10" y="173"/>
                </a:cxn>
                <a:cxn ang="0">
                  <a:pos x="12" y="172"/>
                </a:cxn>
                <a:cxn ang="0">
                  <a:pos x="12" y="172"/>
                </a:cxn>
                <a:cxn ang="0">
                  <a:pos x="14" y="166"/>
                </a:cxn>
                <a:cxn ang="0">
                  <a:pos x="19" y="160"/>
                </a:cxn>
                <a:cxn ang="0">
                  <a:pos x="32" y="149"/>
                </a:cxn>
                <a:cxn ang="0">
                  <a:pos x="57" y="132"/>
                </a:cxn>
                <a:cxn ang="0">
                  <a:pos x="57" y="132"/>
                </a:cxn>
                <a:cxn ang="0">
                  <a:pos x="89" y="110"/>
                </a:cxn>
                <a:cxn ang="0">
                  <a:pos x="120" y="89"/>
                </a:cxn>
                <a:cxn ang="0">
                  <a:pos x="120" y="89"/>
                </a:cxn>
                <a:cxn ang="0">
                  <a:pos x="183" y="53"/>
                </a:cxn>
                <a:cxn ang="0">
                  <a:pos x="183" y="53"/>
                </a:cxn>
                <a:cxn ang="0">
                  <a:pos x="220" y="30"/>
                </a:cxn>
                <a:cxn ang="0">
                  <a:pos x="239" y="20"/>
                </a:cxn>
                <a:cxn ang="0">
                  <a:pos x="248" y="16"/>
                </a:cxn>
                <a:cxn ang="0">
                  <a:pos x="259" y="12"/>
                </a:cxn>
                <a:cxn ang="0">
                  <a:pos x="259" y="12"/>
                </a:cxn>
                <a:cxn ang="0">
                  <a:pos x="260" y="11"/>
                </a:cxn>
                <a:cxn ang="0">
                  <a:pos x="261" y="8"/>
                </a:cxn>
                <a:cxn ang="0">
                  <a:pos x="261" y="4"/>
                </a:cxn>
                <a:cxn ang="0">
                  <a:pos x="260" y="2"/>
                </a:cxn>
                <a:cxn ang="0">
                  <a:pos x="257" y="0"/>
                </a:cxn>
                <a:cxn ang="0">
                  <a:pos x="255" y="0"/>
                </a:cxn>
                <a:cxn ang="0">
                  <a:pos x="255" y="0"/>
                </a:cxn>
              </a:cxnLst>
              <a:rect l="0" t="0" r="r" b="b"/>
              <a:pathLst>
                <a:path w="261" h="176">
                  <a:moveTo>
                    <a:pt x="255" y="0"/>
                  </a:moveTo>
                  <a:lnTo>
                    <a:pt x="255" y="0"/>
                  </a:lnTo>
                  <a:lnTo>
                    <a:pt x="238" y="8"/>
                  </a:lnTo>
                  <a:lnTo>
                    <a:pt x="220" y="17"/>
                  </a:lnTo>
                  <a:lnTo>
                    <a:pt x="187" y="38"/>
                  </a:lnTo>
                  <a:lnTo>
                    <a:pt x="187" y="38"/>
                  </a:lnTo>
                  <a:lnTo>
                    <a:pt x="106" y="85"/>
                  </a:lnTo>
                  <a:lnTo>
                    <a:pt x="106" y="85"/>
                  </a:lnTo>
                  <a:lnTo>
                    <a:pt x="87" y="96"/>
                  </a:lnTo>
                  <a:lnTo>
                    <a:pt x="70" y="109"/>
                  </a:lnTo>
                  <a:lnTo>
                    <a:pt x="36" y="134"/>
                  </a:lnTo>
                  <a:lnTo>
                    <a:pt x="36" y="134"/>
                  </a:lnTo>
                  <a:lnTo>
                    <a:pt x="15" y="148"/>
                  </a:lnTo>
                  <a:lnTo>
                    <a:pt x="6" y="157"/>
                  </a:lnTo>
                  <a:lnTo>
                    <a:pt x="2" y="163"/>
                  </a:lnTo>
                  <a:lnTo>
                    <a:pt x="0" y="168"/>
                  </a:lnTo>
                  <a:lnTo>
                    <a:pt x="0" y="168"/>
                  </a:lnTo>
                  <a:lnTo>
                    <a:pt x="0" y="170"/>
                  </a:lnTo>
                  <a:lnTo>
                    <a:pt x="0" y="173"/>
                  </a:lnTo>
                  <a:lnTo>
                    <a:pt x="2" y="174"/>
                  </a:lnTo>
                  <a:lnTo>
                    <a:pt x="4" y="176"/>
                  </a:lnTo>
                  <a:lnTo>
                    <a:pt x="8" y="174"/>
                  </a:lnTo>
                  <a:lnTo>
                    <a:pt x="10" y="173"/>
                  </a:lnTo>
                  <a:lnTo>
                    <a:pt x="12" y="172"/>
                  </a:lnTo>
                  <a:lnTo>
                    <a:pt x="12" y="172"/>
                  </a:lnTo>
                  <a:lnTo>
                    <a:pt x="14" y="166"/>
                  </a:lnTo>
                  <a:lnTo>
                    <a:pt x="19" y="160"/>
                  </a:lnTo>
                  <a:lnTo>
                    <a:pt x="32" y="149"/>
                  </a:lnTo>
                  <a:lnTo>
                    <a:pt x="57" y="132"/>
                  </a:lnTo>
                  <a:lnTo>
                    <a:pt x="57" y="132"/>
                  </a:lnTo>
                  <a:lnTo>
                    <a:pt x="89" y="110"/>
                  </a:lnTo>
                  <a:lnTo>
                    <a:pt x="120" y="89"/>
                  </a:lnTo>
                  <a:lnTo>
                    <a:pt x="120" y="89"/>
                  </a:lnTo>
                  <a:lnTo>
                    <a:pt x="183" y="53"/>
                  </a:lnTo>
                  <a:lnTo>
                    <a:pt x="183" y="53"/>
                  </a:lnTo>
                  <a:lnTo>
                    <a:pt x="220" y="30"/>
                  </a:lnTo>
                  <a:lnTo>
                    <a:pt x="239" y="20"/>
                  </a:lnTo>
                  <a:lnTo>
                    <a:pt x="248" y="16"/>
                  </a:lnTo>
                  <a:lnTo>
                    <a:pt x="259" y="12"/>
                  </a:lnTo>
                  <a:lnTo>
                    <a:pt x="259" y="12"/>
                  </a:lnTo>
                  <a:lnTo>
                    <a:pt x="260" y="11"/>
                  </a:lnTo>
                  <a:lnTo>
                    <a:pt x="261" y="8"/>
                  </a:lnTo>
                  <a:lnTo>
                    <a:pt x="261" y="4"/>
                  </a:lnTo>
                  <a:lnTo>
                    <a:pt x="260" y="2"/>
                  </a:lnTo>
                  <a:lnTo>
                    <a:pt x="257" y="0"/>
                  </a:lnTo>
                  <a:lnTo>
                    <a:pt x="255" y="0"/>
                  </a:lnTo>
                  <a:lnTo>
                    <a:pt x="255"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4" name="Freeform 1195">
              <a:extLst>
                <a:ext uri="{FF2B5EF4-FFF2-40B4-BE49-F238E27FC236}">
                  <a16:creationId xmlns:a16="http://schemas.microsoft.com/office/drawing/2014/main" id="{BDDD7A34-E6FC-D47A-3CC7-AE99C8FFF987}"/>
                </a:ext>
              </a:extLst>
            </p:cNvPr>
            <p:cNvSpPr/>
            <p:nvPr/>
          </p:nvSpPr>
          <p:spPr bwMode="auto">
            <a:xfrm>
              <a:off x="5856288" y="2139950"/>
              <a:ext cx="104775" cy="73025"/>
            </a:xfrm>
            <a:custGeom>
              <a:avLst/>
              <a:gdLst/>
              <a:ahLst/>
              <a:cxnLst>
                <a:cxn ang="0">
                  <a:pos x="256" y="1"/>
                </a:cxn>
                <a:cxn ang="0">
                  <a:pos x="256" y="1"/>
                </a:cxn>
                <a:cxn ang="0">
                  <a:pos x="245" y="13"/>
                </a:cxn>
                <a:cxn ang="0">
                  <a:pos x="230" y="22"/>
                </a:cxn>
                <a:cxn ang="0">
                  <a:pos x="216" y="31"/>
                </a:cxn>
                <a:cxn ang="0">
                  <a:pos x="201" y="39"/>
                </a:cxn>
                <a:cxn ang="0">
                  <a:pos x="201" y="39"/>
                </a:cxn>
                <a:cxn ang="0">
                  <a:pos x="179" y="51"/>
                </a:cxn>
                <a:cxn ang="0">
                  <a:pos x="157" y="65"/>
                </a:cxn>
                <a:cxn ang="0">
                  <a:pos x="135" y="81"/>
                </a:cxn>
                <a:cxn ang="0">
                  <a:pos x="114" y="95"/>
                </a:cxn>
                <a:cxn ang="0">
                  <a:pos x="114" y="95"/>
                </a:cxn>
                <a:cxn ang="0">
                  <a:pos x="95" y="107"/>
                </a:cxn>
                <a:cxn ang="0">
                  <a:pos x="77" y="120"/>
                </a:cxn>
                <a:cxn ang="0">
                  <a:pos x="59" y="132"/>
                </a:cxn>
                <a:cxn ang="0">
                  <a:pos x="40" y="144"/>
                </a:cxn>
                <a:cxn ang="0">
                  <a:pos x="40" y="144"/>
                </a:cxn>
                <a:cxn ang="0">
                  <a:pos x="18" y="156"/>
                </a:cxn>
                <a:cxn ang="0">
                  <a:pos x="13" y="159"/>
                </a:cxn>
                <a:cxn ang="0">
                  <a:pos x="8" y="163"/>
                </a:cxn>
                <a:cxn ang="0">
                  <a:pos x="4" y="169"/>
                </a:cxn>
                <a:cxn ang="0">
                  <a:pos x="1" y="174"/>
                </a:cxn>
                <a:cxn ang="0">
                  <a:pos x="1" y="174"/>
                </a:cxn>
                <a:cxn ang="0">
                  <a:pos x="0" y="176"/>
                </a:cxn>
                <a:cxn ang="0">
                  <a:pos x="1" y="179"/>
                </a:cxn>
                <a:cxn ang="0">
                  <a:pos x="4" y="182"/>
                </a:cxn>
                <a:cxn ang="0">
                  <a:pos x="5" y="183"/>
                </a:cxn>
                <a:cxn ang="0">
                  <a:pos x="8" y="183"/>
                </a:cxn>
                <a:cxn ang="0">
                  <a:pos x="9" y="182"/>
                </a:cxn>
                <a:cxn ang="0">
                  <a:pos x="10" y="179"/>
                </a:cxn>
                <a:cxn ang="0">
                  <a:pos x="10" y="179"/>
                </a:cxn>
                <a:cxn ang="0">
                  <a:pos x="14" y="174"/>
                </a:cxn>
                <a:cxn ang="0">
                  <a:pos x="21" y="167"/>
                </a:cxn>
                <a:cxn ang="0">
                  <a:pos x="29" y="162"/>
                </a:cxn>
                <a:cxn ang="0">
                  <a:pos x="37" y="157"/>
                </a:cxn>
                <a:cxn ang="0">
                  <a:pos x="54" y="148"/>
                </a:cxn>
                <a:cxn ang="0">
                  <a:pos x="68" y="139"/>
                </a:cxn>
                <a:cxn ang="0">
                  <a:pos x="68" y="139"/>
                </a:cxn>
                <a:cxn ang="0">
                  <a:pos x="86" y="125"/>
                </a:cxn>
                <a:cxn ang="0">
                  <a:pos x="106" y="112"/>
                </a:cxn>
                <a:cxn ang="0">
                  <a:pos x="145" y="89"/>
                </a:cxn>
                <a:cxn ang="0">
                  <a:pos x="145" y="89"/>
                </a:cxn>
                <a:cxn ang="0">
                  <a:pos x="183" y="63"/>
                </a:cxn>
                <a:cxn ang="0">
                  <a:pos x="203" y="51"/>
                </a:cxn>
                <a:cxn ang="0">
                  <a:pos x="224" y="40"/>
                </a:cxn>
                <a:cxn ang="0">
                  <a:pos x="224" y="40"/>
                </a:cxn>
                <a:cxn ang="0">
                  <a:pos x="234" y="34"/>
                </a:cxn>
                <a:cxn ang="0">
                  <a:pos x="246" y="26"/>
                </a:cxn>
                <a:cxn ang="0">
                  <a:pos x="256" y="18"/>
                </a:cxn>
                <a:cxn ang="0">
                  <a:pos x="265" y="9"/>
                </a:cxn>
                <a:cxn ang="0">
                  <a:pos x="265" y="9"/>
                </a:cxn>
                <a:cxn ang="0">
                  <a:pos x="267" y="8"/>
                </a:cxn>
                <a:cxn ang="0">
                  <a:pos x="267" y="5"/>
                </a:cxn>
                <a:cxn ang="0">
                  <a:pos x="265" y="1"/>
                </a:cxn>
                <a:cxn ang="0">
                  <a:pos x="262" y="0"/>
                </a:cxn>
                <a:cxn ang="0">
                  <a:pos x="259" y="0"/>
                </a:cxn>
                <a:cxn ang="0">
                  <a:pos x="256" y="1"/>
                </a:cxn>
                <a:cxn ang="0">
                  <a:pos x="256" y="1"/>
                </a:cxn>
              </a:cxnLst>
              <a:rect l="0" t="0" r="r" b="b"/>
              <a:pathLst>
                <a:path w="267" h="183">
                  <a:moveTo>
                    <a:pt x="256" y="1"/>
                  </a:moveTo>
                  <a:lnTo>
                    <a:pt x="256" y="1"/>
                  </a:lnTo>
                  <a:lnTo>
                    <a:pt x="245" y="13"/>
                  </a:lnTo>
                  <a:lnTo>
                    <a:pt x="230" y="22"/>
                  </a:lnTo>
                  <a:lnTo>
                    <a:pt x="216" y="31"/>
                  </a:lnTo>
                  <a:lnTo>
                    <a:pt x="201" y="39"/>
                  </a:lnTo>
                  <a:lnTo>
                    <a:pt x="201" y="39"/>
                  </a:lnTo>
                  <a:lnTo>
                    <a:pt x="179" y="51"/>
                  </a:lnTo>
                  <a:lnTo>
                    <a:pt x="157" y="65"/>
                  </a:lnTo>
                  <a:lnTo>
                    <a:pt x="135" y="81"/>
                  </a:lnTo>
                  <a:lnTo>
                    <a:pt x="114" y="95"/>
                  </a:lnTo>
                  <a:lnTo>
                    <a:pt x="114" y="95"/>
                  </a:lnTo>
                  <a:lnTo>
                    <a:pt x="95" y="107"/>
                  </a:lnTo>
                  <a:lnTo>
                    <a:pt x="77" y="120"/>
                  </a:lnTo>
                  <a:lnTo>
                    <a:pt x="59" y="132"/>
                  </a:lnTo>
                  <a:lnTo>
                    <a:pt x="40" y="144"/>
                  </a:lnTo>
                  <a:lnTo>
                    <a:pt x="40" y="144"/>
                  </a:lnTo>
                  <a:lnTo>
                    <a:pt x="18" y="156"/>
                  </a:lnTo>
                  <a:lnTo>
                    <a:pt x="13" y="159"/>
                  </a:lnTo>
                  <a:lnTo>
                    <a:pt x="8" y="163"/>
                  </a:lnTo>
                  <a:lnTo>
                    <a:pt x="4" y="169"/>
                  </a:lnTo>
                  <a:lnTo>
                    <a:pt x="1" y="174"/>
                  </a:lnTo>
                  <a:lnTo>
                    <a:pt x="1" y="174"/>
                  </a:lnTo>
                  <a:lnTo>
                    <a:pt x="0" y="176"/>
                  </a:lnTo>
                  <a:lnTo>
                    <a:pt x="1" y="179"/>
                  </a:lnTo>
                  <a:lnTo>
                    <a:pt x="4" y="182"/>
                  </a:lnTo>
                  <a:lnTo>
                    <a:pt x="5" y="183"/>
                  </a:lnTo>
                  <a:lnTo>
                    <a:pt x="8" y="183"/>
                  </a:lnTo>
                  <a:lnTo>
                    <a:pt x="9" y="182"/>
                  </a:lnTo>
                  <a:lnTo>
                    <a:pt x="10" y="179"/>
                  </a:lnTo>
                  <a:lnTo>
                    <a:pt x="10" y="179"/>
                  </a:lnTo>
                  <a:lnTo>
                    <a:pt x="14" y="174"/>
                  </a:lnTo>
                  <a:lnTo>
                    <a:pt x="21" y="167"/>
                  </a:lnTo>
                  <a:lnTo>
                    <a:pt x="29" y="162"/>
                  </a:lnTo>
                  <a:lnTo>
                    <a:pt x="37" y="157"/>
                  </a:lnTo>
                  <a:lnTo>
                    <a:pt x="54" y="148"/>
                  </a:lnTo>
                  <a:lnTo>
                    <a:pt x="68" y="139"/>
                  </a:lnTo>
                  <a:lnTo>
                    <a:pt x="68" y="139"/>
                  </a:lnTo>
                  <a:lnTo>
                    <a:pt x="86" y="125"/>
                  </a:lnTo>
                  <a:lnTo>
                    <a:pt x="106" y="112"/>
                  </a:lnTo>
                  <a:lnTo>
                    <a:pt x="145" y="89"/>
                  </a:lnTo>
                  <a:lnTo>
                    <a:pt x="145" y="89"/>
                  </a:lnTo>
                  <a:lnTo>
                    <a:pt x="183" y="63"/>
                  </a:lnTo>
                  <a:lnTo>
                    <a:pt x="203" y="51"/>
                  </a:lnTo>
                  <a:lnTo>
                    <a:pt x="224" y="40"/>
                  </a:lnTo>
                  <a:lnTo>
                    <a:pt x="224" y="40"/>
                  </a:lnTo>
                  <a:lnTo>
                    <a:pt x="234" y="34"/>
                  </a:lnTo>
                  <a:lnTo>
                    <a:pt x="246" y="26"/>
                  </a:lnTo>
                  <a:lnTo>
                    <a:pt x="256" y="18"/>
                  </a:lnTo>
                  <a:lnTo>
                    <a:pt x="265" y="9"/>
                  </a:lnTo>
                  <a:lnTo>
                    <a:pt x="265" y="9"/>
                  </a:lnTo>
                  <a:lnTo>
                    <a:pt x="267" y="8"/>
                  </a:lnTo>
                  <a:lnTo>
                    <a:pt x="267" y="5"/>
                  </a:lnTo>
                  <a:lnTo>
                    <a:pt x="265" y="1"/>
                  </a:lnTo>
                  <a:lnTo>
                    <a:pt x="262" y="0"/>
                  </a:lnTo>
                  <a:lnTo>
                    <a:pt x="259" y="0"/>
                  </a:lnTo>
                  <a:lnTo>
                    <a:pt x="256" y="1"/>
                  </a:lnTo>
                  <a:lnTo>
                    <a:pt x="256"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5" name="Freeform 1196">
              <a:extLst>
                <a:ext uri="{FF2B5EF4-FFF2-40B4-BE49-F238E27FC236}">
                  <a16:creationId xmlns:a16="http://schemas.microsoft.com/office/drawing/2014/main" id="{F9F6E2DA-4FFC-ABF5-02E0-4ADEDB138958}"/>
                </a:ext>
              </a:extLst>
            </p:cNvPr>
            <p:cNvSpPr/>
            <p:nvPr/>
          </p:nvSpPr>
          <p:spPr bwMode="auto">
            <a:xfrm>
              <a:off x="5859463" y="2176463"/>
              <a:ext cx="106363" cy="69850"/>
            </a:xfrm>
            <a:custGeom>
              <a:avLst/>
              <a:gdLst/>
              <a:ahLst/>
              <a:cxnLst>
                <a:cxn ang="0">
                  <a:pos x="260" y="2"/>
                </a:cxn>
                <a:cxn ang="0">
                  <a:pos x="260" y="2"/>
                </a:cxn>
                <a:cxn ang="0">
                  <a:pos x="244" y="15"/>
                </a:cxn>
                <a:cxn ang="0">
                  <a:pos x="226" y="27"/>
                </a:cxn>
                <a:cxn ang="0">
                  <a:pos x="208" y="36"/>
                </a:cxn>
                <a:cxn ang="0">
                  <a:pos x="189" y="46"/>
                </a:cxn>
                <a:cxn ang="0">
                  <a:pos x="151" y="63"/>
                </a:cxn>
                <a:cxn ang="0">
                  <a:pos x="133" y="74"/>
                </a:cxn>
                <a:cxn ang="0">
                  <a:pos x="115" y="84"/>
                </a:cxn>
                <a:cxn ang="0">
                  <a:pos x="115" y="84"/>
                </a:cxn>
                <a:cxn ang="0">
                  <a:pos x="86" y="102"/>
                </a:cxn>
                <a:cxn ang="0">
                  <a:pos x="56" y="122"/>
                </a:cxn>
                <a:cxn ang="0">
                  <a:pos x="29" y="143"/>
                </a:cxn>
                <a:cxn ang="0">
                  <a:pos x="14" y="153"/>
                </a:cxn>
                <a:cxn ang="0">
                  <a:pos x="1" y="165"/>
                </a:cxn>
                <a:cxn ang="0">
                  <a:pos x="1" y="165"/>
                </a:cxn>
                <a:cxn ang="0">
                  <a:pos x="0" y="168"/>
                </a:cxn>
                <a:cxn ang="0">
                  <a:pos x="0" y="169"/>
                </a:cxn>
                <a:cxn ang="0">
                  <a:pos x="1" y="173"/>
                </a:cxn>
                <a:cxn ang="0">
                  <a:pos x="5" y="176"/>
                </a:cxn>
                <a:cxn ang="0">
                  <a:pos x="8" y="174"/>
                </a:cxn>
                <a:cxn ang="0">
                  <a:pos x="10" y="173"/>
                </a:cxn>
                <a:cxn ang="0">
                  <a:pos x="10" y="173"/>
                </a:cxn>
                <a:cxn ang="0">
                  <a:pos x="25" y="160"/>
                </a:cxn>
                <a:cxn ang="0">
                  <a:pos x="39" y="148"/>
                </a:cxn>
                <a:cxn ang="0">
                  <a:pos x="72" y="125"/>
                </a:cxn>
                <a:cxn ang="0">
                  <a:pos x="104" y="104"/>
                </a:cxn>
                <a:cxn ang="0">
                  <a:pos x="138" y="83"/>
                </a:cxn>
                <a:cxn ang="0">
                  <a:pos x="138" y="83"/>
                </a:cxn>
                <a:cxn ang="0">
                  <a:pos x="154" y="74"/>
                </a:cxn>
                <a:cxn ang="0">
                  <a:pos x="171" y="65"/>
                </a:cxn>
                <a:cxn ang="0">
                  <a:pos x="205" y="49"/>
                </a:cxn>
                <a:cxn ang="0">
                  <a:pos x="221" y="41"/>
                </a:cxn>
                <a:cxn ang="0">
                  <a:pos x="238" y="32"/>
                </a:cxn>
                <a:cxn ang="0">
                  <a:pos x="254" y="21"/>
                </a:cxn>
                <a:cxn ang="0">
                  <a:pos x="268" y="10"/>
                </a:cxn>
                <a:cxn ang="0">
                  <a:pos x="268" y="10"/>
                </a:cxn>
                <a:cxn ang="0">
                  <a:pos x="271" y="8"/>
                </a:cxn>
                <a:cxn ang="0">
                  <a:pos x="271" y="6"/>
                </a:cxn>
                <a:cxn ang="0">
                  <a:pos x="268" y="2"/>
                </a:cxn>
                <a:cxn ang="0">
                  <a:pos x="265" y="0"/>
                </a:cxn>
                <a:cxn ang="0">
                  <a:pos x="263" y="0"/>
                </a:cxn>
                <a:cxn ang="0">
                  <a:pos x="260" y="2"/>
                </a:cxn>
                <a:cxn ang="0">
                  <a:pos x="260" y="2"/>
                </a:cxn>
              </a:cxnLst>
              <a:rect l="0" t="0" r="r" b="b"/>
              <a:pathLst>
                <a:path w="271" h="176">
                  <a:moveTo>
                    <a:pt x="260" y="2"/>
                  </a:moveTo>
                  <a:lnTo>
                    <a:pt x="260" y="2"/>
                  </a:lnTo>
                  <a:lnTo>
                    <a:pt x="244" y="15"/>
                  </a:lnTo>
                  <a:lnTo>
                    <a:pt x="226" y="27"/>
                  </a:lnTo>
                  <a:lnTo>
                    <a:pt x="208" y="36"/>
                  </a:lnTo>
                  <a:lnTo>
                    <a:pt x="189" y="46"/>
                  </a:lnTo>
                  <a:lnTo>
                    <a:pt x="151" y="63"/>
                  </a:lnTo>
                  <a:lnTo>
                    <a:pt x="133" y="74"/>
                  </a:lnTo>
                  <a:lnTo>
                    <a:pt x="115" y="84"/>
                  </a:lnTo>
                  <a:lnTo>
                    <a:pt x="115" y="84"/>
                  </a:lnTo>
                  <a:lnTo>
                    <a:pt x="86" y="102"/>
                  </a:lnTo>
                  <a:lnTo>
                    <a:pt x="56" y="122"/>
                  </a:lnTo>
                  <a:lnTo>
                    <a:pt x="29" y="143"/>
                  </a:lnTo>
                  <a:lnTo>
                    <a:pt x="14" y="153"/>
                  </a:lnTo>
                  <a:lnTo>
                    <a:pt x="1" y="165"/>
                  </a:lnTo>
                  <a:lnTo>
                    <a:pt x="1" y="165"/>
                  </a:lnTo>
                  <a:lnTo>
                    <a:pt x="0" y="168"/>
                  </a:lnTo>
                  <a:lnTo>
                    <a:pt x="0" y="169"/>
                  </a:lnTo>
                  <a:lnTo>
                    <a:pt x="1" y="173"/>
                  </a:lnTo>
                  <a:lnTo>
                    <a:pt x="5" y="176"/>
                  </a:lnTo>
                  <a:lnTo>
                    <a:pt x="8" y="174"/>
                  </a:lnTo>
                  <a:lnTo>
                    <a:pt x="10" y="173"/>
                  </a:lnTo>
                  <a:lnTo>
                    <a:pt x="10" y="173"/>
                  </a:lnTo>
                  <a:lnTo>
                    <a:pt x="25" y="160"/>
                  </a:lnTo>
                  <a:lnTo>
                    <a:pt x="39" y="148"/>
                  </a:lnTo>
                  <a:lnTo>
                    <a:pt x="72" y="125"/>
                  </a:lnTo>
                  <a:lnTo>
                    <a:pt x="104" y="104"/>
                  </a:lnTo>
                  <a:lnTo>
                    <a:pt x="138" y="83"/>
                  </a:lnTo>
                  <a:lnTo>
                    <a:pt x="138" y="83"/>
                  </a:lnTo>
                  <a:lnTo>
                    <a:pt x="154" y="74"/>
                  </a:lnTo>
                  <a:lnTo>
                    <a:pt x="171" y="65"/>
                  </a:lnTo>
                  <a:lnTo>
                    <a:pt x="205" y="49"/>
                  </a:lnTo>
                  <a:lnTo>
                    <a:pt x="221" y="41"/>
                  </a:lnTo>
                  <a:lnTo>
                    <a:pt x="238" y="32"/>
                  </a:lnTo>
                  <a:lnTo>
                    <a:pt x="254" y="21"/>
                  </a:lnTo>
                  <a:lnTo>
                    <a:pt x="268" y="10"/>
                  </a:lnTo>
                  <a:lnTo>
                    <a:pt x="268" y="10"/>
                  </a:lnTo>
                  <a:lnTo>
                    <a:pt x="271" y="8"/>
                  </a:lnTo>
                  <a:lnTo>
                    <a:pt x="271" y="6"/>
                  </a:lnTo>
                  <a:lnTo>
                    <a:pt x="268" y="2"/>
                  </a:lnTo>
                  <a:lnTo>
                    <a:pt x="265" y="0"/>
                  </a:lnTo>
                  <a:lnTo>
                    <a:pt x="263" y="0"/>
                  </a:lnTo>
                  <a:lnTo>
                    <a:pt x="260" y="2"/>
                  </a:lnTo>
                  <a:lnTo>
                    <a:pt x="26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6" name="Freeform 1197">
              <a:extLst>
                <a:ext uri="{FF2B5EF4-FFF2-40B4-BE49-F238E27FC236}">
                  <a16:creationId xmlns:a16="http://schemas.microsoft.com/office/drawing/2014/main" id="{12B29CA9-84EB-94E3-1216-93A90733307E}"/>
                </a:ext>
              </a:extLst>
            </p:cNvPr>
            <p:cNvSpPr/>
            <p:nvPr/>
          </p:nvSpPr>
          <p:spPr bwMode="auto">
            <a:xfrm>
              <a:off x="5861051" y="2211388"/>
              <a:ext cx="111125" cy="73025"/>
            </a:xfrm>
            <a:custGeom>
              <a:avLst/>
              <a:gdLst/>
              <a:ahLst/>
              <a:cxnLst>
                <a:cxn ang="0">
                  <a:pos x="272" y="1"/>
                </a:cxn>
                <a:cxn ang="0">
                  <a:pos x="272" y="1"/>
                </a:cxn>
                <a:cxn ang="0">
                  <a:pos x="255" y="14"/>
                </a:cxn>
                <a:cxn ang="0">
                  <a:pos x="238" y="26"/>
                </a:cxn>
                <a:cxn ang="0">
                  <a:pos x="221" y="37"/>
                </a:cxn>
                <a:cxn ang="0">
                  <a:pos x="202" y="47"/>
                </a:cxn>
                <a:cxn ang="0">
                  <a:pos x="166" y="67"/>
                </a:cxn>
                <a:cxn ang="0">
                  <a:pos x="147" y="77"/>
                </a:cxn>
                <a:cxn ang="0">
                  <a:pos x="130" y="88"/>
                </a:cxn>
                <a:cxn ang="0">
                  <a:pos x="130" y="88"/>
                </a:cxn>
                <a:cxn ang="0">
                  <a:pos x="99" y="110"/>
                </a:cxn>
                <a:cxn ang="0">
                  <a:pos x="68" y="133"/>
                </a:cxn>
                <a:cxn ang="0">
                  <a:pos x="35" y="156"/>
                </a:cxn>
                <a:cxn ang="0">
                  <a:pos x="19" y="166"/>
                </a:cxn>
                <a:cxn ang="0">
                  <a:pos x="2" y="175"/>
                </a:cxn>
                <a:cxn ang="0">
                  <a:pos x="2" y="175"/>
                </a:cxn>
                <a:cxn ang="0">
                  <a:pos x="1" y="177"/>
                </a:cxn>
                <a:cxn ang="0">
                  <a:pos x="0" y="179"/>
                </a:cxn>
                <a:cxn ang="0">
                  <a:pos x="1" y="183"/>
                </a:cxn>
                <a:cxn ang="0">
                  <a:pos x="4" y="186"/>
                </a:cxn>
                <a:cxn ang="0">
                  <a:pos x="6" y="186"/>
                </a:cxn>
                <a:cxn ang="0">
                  <a:pos x="9" y="186"/>
                </a:cxn>
                <a:cxn ang="0">
                  <a:pos x="9" y="186"/>
                </a:cxn>
                <a:cxn ang="0">
                  <a:pos x="26" y="175"/>
                </a:cxn>
                <a:cxn ang="0">
                  <a:pos x="43" y="164"/>
                </a:cxn>
                <a:cxn ang="0">
                  <a:pos x="77" y="140"/>
                </a:cxn>
                <a:cxn ang="0">
                  <a:pos x="111" y="115"/>
                </a:cxn>
                <a:cxn ang="0">
                  <a:pos x="145" y="92"/>
                </a:cxn>
                <a:cxn ang="0">
                  <a:pos x="145" y="92"/>
                </a:cxn>
                <a:cxn ang="0">
                  <a:pos x="162" y="81"/>
                </a:cxn>
                <a:cxn ang="0">
                  <a:pos x="179" y="72"/>
                </a:cxn>
                <a:cxn ang="0">
                  <a:pos x="213" y="52"/>
                </a:cxn>
                <a:cxn ang="0">
                  <a:pos x="231" y="43"/>
                </a:cxn>
                <a:cxn ang="0">
                  <a:pos x="248" y="33"/>
                </a:cxn>
                <a:cxn ang="0">
                  <a:pos x="264" y="22"/>
                </a:cxn>
                <a:cxn ang="0">
                  <a:pos x="280" y="9"/>
                </a:cxn>
                <a:cxn ang="0">
                  <a:pos x="280" y="9"/>
                </a:cxn>
                <a:cxn ang="0">
                  <a:pos x="281" y="8"/>
                </a:cxn>
                <a:cxn ang="0">
                  <a:pos x="281" y="5"/>
                </a:cxn>
                <a:cxn ang="0">
                  <a:pos x="281" y="4"/>
                </a:cxn>
                <a:cxn ang="0">
                  <a:pos x="280" y="1"/>
                </a:cxn>
                <a:cxn ang="0">
                  <a:pos x="276" y="0"/>
                </a:cxn>
                <a:cxn ang="0">
                  <a:pos x="274" y="0"/>
                </a:cxn>
                <a:cxn ang="0">
                  <a:pos x="272" y="1"/>
                </a:cxn>
                <a:cxn ang="0">
                  <a:pos x="272" y="1"/>
                </a:cxn>
              </a:cxnLst>
              <a:rect l="0" t="0" r="r" b="b"/>
              <a:pathLst>
                <a:path w="281" h="186">
                  <a:moveTo>
                    <a:pt x="272" y="1"/>
                  </a:moveTo>
                  <a:lnTo>
                    <a:pt x="272" y="1"/>
                  </a:lnTo>
                  <a:lnTo>
                    <a:pt x="255" y="14"/>
                  </a:lnTo>
                  <a:lnTo>
                    <a:pt x="238" y="26"/>
                  </a:lnTo>
                  <a:lnTo>
                    <a:pt x="221" y="37"/>
                  </a:lnTo>
                  <a:lnTo>
                    <a:pt x="202" y="47"/>
                  </a:lnTo>
                  <a:lnTo>
                    <a:pt x="166" y="67"/>
                  </a:lnTo>
                  <a:lnTo>
                    <a:pt x="147" y="77"/>
                  </a:lnTo>
                  <a:lnTo>
                    <a:pt x="130" y="88"/>
                  </a:lnTo>
                  <a:lnTo>
                    <a:pt x="130" y="88"/>
                  </a:lnTo>
                  <a:lnTo>
                    <a:pt x="99" y="110"/>
                  </a:lnTo>
                  <a:lnTo>
                    <a:pt x="68" y="133"/>
                  </a:lnTo>
                  <a:lnTo>
                    <a:pt x="35" y="156"/>
                  </a:lnTo>
                  <a:lnTo>
                    <a:pt x="19" y="166"/>
                  </a:lnTo>
                  <a:lnTo>
                    <a:pt x="2" y="175"/>
                  </a:lnTo>
                  <a:lnTo>
                    <a:pt x="2" y="175"/>
                  </a:lnTo>
                  <a:lnTo>
                    <a:pt x="1" y="177"/>
                  </a:lnTo>
                  <a:lnTo>
                    <a:pt x="0" y="179"/>
                  </a:lnTo>
                  <a:lnTo>
                    <a:pt x="1" y="183"/>
                  </a:lnTo>
                  <a:lnTo>
                    <a:pt x="4" y="186"/>
                  </a:lnTo>
                  <a:lnTo>
                    <a:pt x="6" y="186"/>
                  </a:lnTo>
                  <a:lnTo>
                    <a:pt x="9" y="186"/>
                  </a:lnTo>
                  <a:lnTo>
                    <a:pt x="9" y="186"/>
                  </a:lnTo>
                  <a:lnTo>
                    <a:pt x="26" y="175"/>
                  </a:lnTo>
                  <a:lnTo>
                    <a:pt x="43" y="164"/>
                  </a:lnTo>
                  <a:lnTo>
                    <a:pt x="77" y="140"/>
                  </a:lnTo>
                  <a:lnTo>
                    <a:pt x="111" y="115"/>
                  </a:lnTo>
                  <a:lnTo>
                    <a:pt x="145" y="92"/>
                  </a:lnTo>
                  <a:lnTo>
                    <a:pt x="145" y="92"/>
                  </a:lnTo>
                  <a:lnTo>
                    <a:pt x="162" y="81"/>
                  </a:lnTo>
                  <a:lnTo>
                    <a:pt x="179" y="72"/>
                  </a:lnTo>
                  <a:lnTo>
                    <a:pt x="213" y="52"/>
                  </a:lnTo>
                  <a:lnTo>
                    <a:pt x="231" y="43"/>
                  </a:lnTo>
                  <a:lnTo>
                    <a:pt x="248" y="33"/>
                  </a:lnTo>
                  <a:lnTo>
                    <a:pt x="264" y="22"/>
                  </a:lnTo>
                  <a:lnTo>
                    <a:pt x="280" y="9"/>
                  </a:lnTo>
                  <a:lnTo>
                    <a:pt x="280" y="9"/>
                  </a:lnTo>
                  <a:lnTo>
                    <a:pt x="281" y="8"/>
                  </a:lnTo>
                  <a:lnTo>
                    <a:pt x="281" y="5"/>
                  </a:lnTo>
                  <a:lnTo>
                    <a:pt x="281" y="4"/>
                  </a:lnTo>
                  <a:lnTo>
                    <a:pt x="280" y="1"/>
                  </a:lnTo>
                  <a:lnTo>
                    <a:pt x="276" y="0"/>
                  </a:lnTo>
                  <a:lnTo>
                    <a:pt x="274" y="0"/>
                  </a:lnTo>
                  <a:lnTo>
                    <a:pt x="272" y="1"/>
                  </a:lnTo>
                  <a:lnTo>
                    <a:pt x="272"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7" name="Freeform 1198">
              <a:extLst>
                <a:ext uri="{FF2B5EF4-FFF2-40B4-BE49-F238E27FC236}">
                  <a16:creationId xmlns:a16="http://schemas.microsoft.com/office/drawing/2014/main" id="{BE35797E-C3CA-ADE1-6EB2-9C8D1DE4E726}"/>
                </a:ext>
              </a:extLst>
            </p:cNvPr>
            <p:cNvSpPr/>
            <p:nvPr/>
          </p:nvSpPr>
          <p:spPr bwMode="auto">
            <a:xfrm>
              <a:off x="5862638" y="2254250"/>
              <a:ext cx="112713" cy="71438"/>
            </a:xfrm>
            <a:custGeom>
              <a:avLst/>
              <a:gdLst/>
              <a:ahLst/>
              <a:cxnLst>
                <a:cxn ang="0">
                  <a:pos x="277" y="1"/>
                </a:cxn>
                <a:cxn ang="0">
                  <a:pos x="277" y="1"/>
                </a:cxn>
                <a:cxn ang="0">
                  <a:pos x="242" y="20"/>
                </a:cxn>
                <a:cxn ang="0">
                  <a:pos x="205" y="39"/>
                </a:cxn>
                <a:cxn ang="0">
                  <a:pos x="170" y="57"/>
                </a:cxn>
                <a:cxn ang="0">
                  <a:pos x="133" y="76"/>
                </a:cxn>
                <a:cxn ang="0">
                  <a:pos x="98" y="97"/>
                </a:cxn>
                <a:cxn ang="0">
                  <a:pos x="64" y="118"/>
                </a:cxn>
                <a:cxn ang="0">
                  <a:pos x="48" y="129"/>
                </a:cxn>
                <a:cxn ang="0">
                  <a:pos x="32" y="142"/>
                </a:cxn>
                <a:cxn ang="0">
                  <a:pos x="17" y="156"/>
                </a:cxn>
                <a:cxn ang="0">
                  <a:pos x="1" y="169"/>
                </a:cxn>
                <a:cxn ang="0">
                  <a:pos x="1" y="169"/>
                </a:cxn>
                <a:cxn ang="0">
                  <a:pos x="0" y="171"/>
                </a:cxn>
                <a:cxn ang="0">
                  <a:pos x="0" y="174"/>
                </a:cxn>
                <a:cxn ang="0">
                  <a:pos x="1" y="177"/>
                </a:cxn>
                <a:cxn ang="0">
                  <a:pos x="5" y="179"/>
                </a:cxn>
                <a:cxn ang="0">
                  <a:pos x="7" y="179"/>
                </a:cxn>
                <a:cxn ang="0">
                  <a:pos x="9" y="178"/>
                </a:cxn>
                <a:cxn ang="0">
                  <a:pos x="9" y="178"/>
                </a:cxn>
                <a:cxn ang="0">
                  <a:pos x="24" y="163"/>
                </a:cxn>
                <a:cxn ang="0">
                  <a:pos x="40" y="150"/>
                </a:cxn>
                <a:cxn ang="0">
                  <a:pos x="56" y="139"/>
                </a:cxn>
                <a:cxn ang="0">
                  <a:pos x="72" y="127"/>
                </a:cxn>
                <a:cxn ang="0">
                  <a:pos x="106" y="106"/>
                </a:cxn>
                <a:cxn ang="0">
                  <a:pos x="141" y="85"/>
                </a:cxn>
                <a:cxn ang="0">
                  <a:pos x="212" y="48"/>
                </a:cxn>
                <a:cxn ang="0">
                  <a:pos x="247" y="30"/>
                </a:cxn>
                <a:cxn ang="0">
                  <a:pos x="282" y="10"/>
                </a:cxn>
                <a:cxn ang="0">
                  <a:pos x="282" y="10"/>
                </a:cxn>
                <a:cxn ang="0">
                  <a:pos x="283" y="9"/>
                </a:cxn>
                <a:cxn ang="0">
                  <a:pos x="285" y="6"/>
                </a:cxn>
                <a:cxn ang="0">
                  <a:pos x="283" y="3"/>
                </a:cxn>
                <a:cxn ang="0">
                  <a:pos x="281" y="0"/>
                </a:cxn>
                <a:cxn ang="0">
                  <a:pos x="278" y="0"/>
                </a:cxn>
                <a:cxn ang="0">
                  <a:pos x="277" y="1"/>
                </a:cxn>
                <a:cxn ang="0">
                  <a:pos x="277" y="1"/>
                </a:cxn>
              </a:cxnLst>
              <a:rect l="0" t="0" r="r" b="b"/>
              <a:pathLst>
                <a:path w="285" h="179">
                  <a:moveTo>
                    <a:pt x="277" y="1"/>
                  </a:moveTo>
                  <a:lnTo>
                    <a:pt x="277" y="1"/>
                  </a:lnTo>
                  <a:lnTo>
                    <a:pt x="242" y="20"/>
                  </a:lnTo>
                  <a:lnTo>
                    <a:pt x="205" y="39"/>
                  </a:lnTo>
                  <a:lnTo>
                    <a:pt x="170" y="57"/>
                  </a:lnTo>
                  <a:lnTo>
                    <a:pt x="133" y="76"/>
                  </a:lnTo>
                  <a:lnTo>
                    <a:pt x="98" y="97"/>
                  </a:lnTo>
                  <a:lnTo>
                    <a:pt x="64" y="118"/>
                  </a:lnTo>
                  <a:lnTo>
                    <a:pt x="48" y="129"/>
                  </a:lnTo>
                  <a:lnTo>
                    <a:pt x="32" y="142"/>
                  </a:lnTo>
                  <a:lnTo>
                    <a:pt x="17" y="156"/>
                  </a:lnTo>
                  <a:lnTo>
                    <a:pt x="1" y="169"/>
                  </a:lnTo>
                  <a:lnTo>
                    <a:pt x="1" y="169"/>
                  </a:lnTo>
                  <a:lnTo>
                    <a:pt x="0" y="171"/>
                  </a:lnTo>
                  <a:lnTo>
                    <a:pt x="0" y="174"/>
                  </a:lnTo>
                  <a:lnTo>
                    <a:pt x="1" y="177"/>
                  </a:lnTo>
                  <a:lnTo>
                    <a:pt x="5" y="179"/>
                  </a:lnTo>
                  <a:lnTo>
                    <a:pt x="7" y="179"/>
                  </a:lnTo>
                  <a:lnTo>
                    <a:pt x="9" y="178"/>
                  </a:lnTo>
                  <a:lnTo>
                    <a:pt x="9" y="178"/>
                  </a:lnTo>
                  <a:lnTo>
                    <a:pt x="24" y="163"/>
                  </a:lnTo>
                  <a:lnTo>
                    <a:pt x="40" y="150"/>
                  </a:lnTo>
                  <a:lnTo>
                    <a:pt x="56" y="139"/>
                  </a:lnTo>
                  <a:lnTo>
                    <a:pt x="72" y="127"/>
                  </a:lnTo>
                  <a:lnTo>
                    <a:pt x="106" y="106"/>
                  </a:lnTo>
                  <a:lnTo>
                    <a:pt x="141" y="85"/>
                  </a:lnTo>
                  <a:lnTo>
                    <a:pt x="212" y="48"/>
                  </a:lnTo>
                  <a:lnTo>
                    <a:pt x="247" y="30"/>
                  </a:lnTo>
                  <a:lnTo>
                    <a:pt x="282" y="10"/>
                  </a:lnTo>
                  <a:lnTo>
                    <a:pt x="282" y="10"/>
                  </a:lnTo>
                  <a:lnTo>
                    <a:pt x="283" y="9"/>
                  </a:lnTo>
                  <a:lnTo>
                    <a:pt x="285" y="6"/>
                  </a:lnTo>
                  <a:lnTo>
                    <a:pt x="283" y="3"/>
                  </a:lnTo>
                  <a:lnTo>
                    <a:pt x="281" y="0"/>
                  </a:lnTo>
                  <a:lnTo>
                    <a:pt x="278" y="0"/>
                  </a:lnTo>
                  <a:lnTo>
                    <a:pt x="277" y="1"/>
                  </a:lnTo>
                  <a:lnTo>
                    <a:pt x="277"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8" name="Freeform 1199">
              <a:extLst>
                <a:ext uri="{FF2B5EF4-FFF2-40B4-BE49-F238E27FC236}">
                  <a16:creationId xmlns:a16="http://schemas.microsoft.com/office/drawing/2014/main" id="{F7FEB237-972C-7CA7-59EC-E0A35026F029}"/>
                </a:ext>
              </a:extLst>
            </p:cNvPr>
            <p:cNvSpPr/>
            <p:nvPr/>
          </p:nvSpPr>
          <p:spPr bwMode="auto">
            <a:xfrm>
              <a:off x="5862638" y="2293938"/>
              <a:ext cx="107950" cy="66675"/>
            </a:xfrm>
            <a:custGeom>
              <a:avLst/>
              <a:gdLst/>
              <a:ahLst/>
              <a:cxnLst>
                <a:cxn ang="0">
                  <a:pos x="266" y="0"/>
                </a:cxn>
                <a:cxn ang="0">
                  <a:pos x="266" y="0"/>
                </a:cxn>
                <a:cxn ang="0">
                  <a:pos x="249" y="7"/>
                </a:cxn>
                <a:cxn ang="0">
                  <a:pos x="232" y="15"/>
                </a:cxn>
                <a:cxn ang="0">
                  <a:pos x="215" y="24"/>
                </a:cxn>
                <a:cxn ang="0">
                  <a:pos x="200" y="34"/>
                </a:cxn>
                <a:cxn ang="0">
                  <a:pos x="200" y="34"/>
                </a:cxn>
                <a:cxn ang="0">
                  <a:pos x="180" y="45"/>
                </a:cxn>
                <a:cxn ang="0">
                  <a:pos x="160" y="57"/>
                </a:cxn>
                <a:cxn ang="0">
                  <a:pos x="140" y="67"/>
                </a:cxn>
                <a:cxn ang="0">
                  <a:pos x="120" y="78"/>
                </a:cxn>
                <a:cxn ang="0">
                  <a:pos x="120" y="78"/>
                </a:cxn>
                <a:cxn ang="0">
                  <a:pos x="44" y="122"/>
                </a:cxn>
                <a:cxn ang="0">
                  <a:pos x="44" y="122"/>
                </a:cxn>
                <a:cxn ang="0">
                  <a:pos x="31" y="130"/>
                </a:cxn>
                <a:cxn ang="0">
                  <a:pos x="18" y="138"/>
                </a:cxn>
                <a:cxn ang="0">
                  <a:pos x="13" y="143"/>
                </a:cxn>
                <a:cxn ang="0">
                  <a:pos x="7" y="148"/>
                </a:cxn>
                <a:cxn ang="0">
                  <a:pos x="2" y="153"/>
                </a:cxn>
                <a:cxn ang="0">
                  <a:pos x="0" y="160"/>
                </a:cxn>
                <a:cxn ang="0">
                  <a:pos x="0" y="160"/>
                </a:cxn>
                <a:cxn ang="0">
                  <a:pos x="0" y="163"/>
                </a:cxn>
                <a:cxn ang="0">
                  <a:pos x="0" y="165"/>
                </a:cxn>
                <a:cxn ang="0">
                  <a:pos x="1" y="166"/>
                </a:cxn>
                <a:cxn ang="0">
                  <a:pos x="4" y="166"/>
                </a:cxn>
                <a:cxn ang="0">
                  <a:pos x="7" y="166"/>
                </a:cxn>
                <a:cxn ang="0">
                  <a:pos x="9" y="165"/>
                </a:cxn>
                <a:cxn ang="0">
                  <a:pos x="10" y="164"/>
                </a:cxn>
                <a:cxn ang="0">
                  <a:pos x="10" y="164"/>
                </a:cxn>
                <a:cxn ang="0">
                  <a:pos x="14" y="157"/>
                </a:cxn>
                <a:cxn ang="0">
                  <a:pos x="21" y="151"/>
                </a:cxn>
                <a:cxn ang="0">
                  <a:pos x="27" y="144"/>
                </a:cxn>
                <a:cxn ang="0">
                  <a:pos x="35" y="139"/>
                </a:cxn>
                <a:cxn ang="0">
                  <a:pos x="52" y="130"/>
                </a:cxn>
                <a:cxn ang="0">
                  <a:pos x="65" y="123"/>
                </a:cxn>
                <a:cxn ang="0">
                  <a:pos x="65" y="123"/>
                </a:cxn>
                <a:cxn ang="0">
                  <a:pos x="100" y="102"/>
                </a:cxn>
                <a:cxn ang="0">
                  <a:pos x="134" y="81"/>
                </a:cxn>
                <a:cxn ang="0">
                  <a:pos x="134" y="81"/>
                </a:cxn>
                <a:cxn ang="0">
                  <a:pos x="166" y="64"/>
                </a:cxn>
                <a:cxn ang="0">
                  <a:pos x="198" y="49"/>
                </a:cxn>
                <a:cxn ang="0">
                  <a:pos x="198" y="49"/>
                </a:cxn>
                <a:cxn ang="0">
                  <a:pos x="215" y="38"/>
                </a:cxn>
                <a:cxn ang="0">
                  <a:pos x="232" y="29"/>
                </a:cxn>
                <a:cxn ang="0">
                  <a:pos x="251" y="19"/>
                </a:cxn>
                <a:cxn ang="0">
                  <a:pos x="260" y="15"/>
                </a:cxn>
                <a:cxn ang="0">
                  <a:pos x="269" y="11"/>
                </a:cxn>
                <a:cxn ang="0">
                  <a:pos x="269" y="11"/>
                </a:cxn>
                <a:cxn ang="0">
                  <a:pos x="272" y="9"/>
                </a:cxn>
                <a:cxn ang="0">
                  <a:pos x="273" y="8"/>
                </a:cxn>
                <a:cxn ang="0">
                  <a:pos x="273" y="4"/>
                </a:cxn>
                <a:cxn ang="0">
                  <a:pos x="270" y="0"/>
                </a:cxn>
                <a:cxn ang="0">
                  <a:pos x="269" y="0"/>
                </a:cxn>
                <a:cxn ang="0">
                  <a:pos x="266" y="0"/>
                </a:cxn>
                <a:cxn ang="0">
                  <a:pos x="266" y="0"/>
                </a:cxn>
              </a:cxnLst>
              <a:rect l="0" t="0" r="r" b="b"/>
              <a:pathLst>
                <a:path w="273" h="166">
                  <a:moveTo>
                    <a:pt x="266" y="0"/>
                  </a:moveTo>
                  <a:lnTo>
                    <a:pt x="266" y="0"/>
                  </a:lnTo>
                  <a:lnTo>
                    <a:pt x="249" y="7"/>
                  </a:lnTo>
                  <a:lnTo>
                    <a:pt x="232" y="15"/>
                  </a:lnTo>
                  <a:lnTo>
                    <a:pt x="215" y="24"/>
                  </a:lnTo>
                  <a:lnTo>
                    <a:pt x="200" y="34"/>
                  </a:lnTo>
                  <a:lnTo>
                    <a:pt x="200" y="34"/>
                  </a:lnTo>
                  <a:lnTo>
                    <a:pt x="180" y="45"/>
                  </a:lnTo>
                  <a:lnTo>
                    <a:pt x="160" y="57"/>
                  </a:lnTo>
                  <a:lnTo>
                    <a:pt x="140" y="67"/>
                  </a:lnTo>
                  <a:lnTo>
                    <a:pt x="120" y="78"/>
                  </a:lnTo>
                  <a:lnTo>
                    <a:pt x="120" y="78"/>
                  </a:lnTo>
                  <a:lnTo>
                    <a:pt x="44" y="122"/>
                  </a:lnTo>
                  <a:lnTo>
                    <a:pt x="44" y="122"/>
                  </a:lnTo>
                  <a:lnTo>
                    <a:pt x="31" y="130"/>
                  </a:lnTo>
                  <a:lnTo>
                    <a:pt x="18" y="138"/>
                  </a:lnTo>
                  <a:lnTo>
                    <a:pt x="13" y="143"/>
                  </a:lnTo>
                  <a:lnTo>
                    <a:pt x="7" y="148"/>
                  </a:lnTo>
                  <a:lnTo>
                    <a:pt x="2" y="153"/>
                  </a:lnTo>
                  <a:lnTo>
                    <a:pt x="0" y="160"/>
                  </a:lnTo>
                  <a:lnTo>
                    <a:pt x="0" y="160"/>
                  </a:lnTo>
                  <a:lnTo>
                    <a:pt x="0" y="163"/>
                  </a:lnTo>
                  <a:lnTo>
                    <a:pt x="0" y="165"/>
                  </a:lnTo>
                  <a:lnTo>
                    <a:pt x="1" y="166"/>
                  </a:lnTo>
                  <a:lnTo>
                    <a:pt x="4" y="166"/>
                  </a:lnTo>
                  <a:lnTo>
                    <a:pt x="7" y="166"/>
                  </a:lnTo>
                  <a:lnTo>
                    <a:pt x="9" y="165"/>
                  </a:lnTo>
                  <a:lnTo>
                    <a:pt x="10" y="164"/>
                  </a:lnTo>
                  <a:lnTo>
                    <a:pt x="10" y="164"/>
                  </a:lnTo>
                  <a:lnTo>
                    <a:pt x="14" y="157"/>
                  </a:lnTo>
                  <a:lnTo>
                    <a:pt x="21" y="151"/>
                  </a:lnTo>
                  <a:lnTo>
                    <a:pt x="27" y="144"/>
                  </a:lnTo>
                  <a:lnTo>
                    <a:pt x="35" y="139"/>
                  </a:lnTo>
                  <a:lnTo>
                    <a:pt x="52" y="130"/>
                  </a:lnTo>
                  <a:lnTo>
                    <a:pt x="65" y="123"/>
                  </a:lnTo>
                  <a:lnTo>
                    <a:pt x="65" y="123"/>
                  </a:lnTo>
                  <a:lnTo>
                    <a:pt x="100" y="102"/>
                  </a:lnTo>
                  <a:lnTo>
                    <a:pt x="134" y="81"/>
                  </a:lnTo>
                  <a:lnTo>
                    <a:pt x="134" y="81"/>
                  </a:lnTo>
                  <a:lnTo>
                    <a:pt x="166" y="64"/>
                  </a:lnTo>
                  <a:lnTo>
                    <a:pt x="198" y="49"/>
                  </a:lnTo>
                  <a:lnTo>
                    <a:pt x="198" y="49"/>
                  </a:lnTo>
                  <a:lnTo>
                    <a:pt x="215" y="38"/>
                  </a:lnTo>
                  <a:lnTo>
                    <a:pt x="232" y="29"/>
                  </a:lnTo>
                  <a:lnTo>
                    <a:pt x="251" y="19"/>
                  </a:lnTo>
                  <a:lnTo>
                    <a:pt x="260" y="15"/>
                  </a:lnTo>
                  <a:lnTo>
                    <a:pt x="269" y="11"/>
                  </a:lnTo>
                  <a:lnTo>
                    <a:pt x="269" y="11"/>
                  </a:lnTo>
                  <a:lnTo>
                    <a:pt x="272" y="9"/>
                  </a:lnTo>
                  <a:lnTo>
                    <a:pt x="273" y="8"/>
                  </a:lnTo>
                  <a:lnTo>
                    <a:pt x="273" y="4"/>
                  </a:lnTo>
                  <a:lnTo>
                    <a:pt x="270" y="0"/>
                  </a:lnTo>
                  <a:lnTo>
                    <a:pt x="269" y="0"/>
                  </a:lnTo>
                  <a:lnTo>
                    <a:pt x="266" y="0"/>
                  </a:lnTo>
                  <a:lnTo>
                    <a:pt x="266"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9" name="Freeform 1200">
              <a:extLst>
                <a:ext uri="{FF2B5EF4-FFF2-40B4-BE49-F238E27FC236}">
                  <a16:creationId xmlns:a16="http://schemas.microsoft.com/office/drawing/2014/main" id="{E4E68407-3FE6-C055-52B1-47B5E130A44B}"/>
                </a:ext>
              </a:extLst>
            </p:cNvPr>
            <p:cNvSpPr/>
            <p:nvPr/>
          </p:nvSpPr>
          <p:spPr bwMode="auto">
            <a:xfrm>
              <a:off x="5867401" y="2327275"/>
              <a:ext cx="107950" cy="60325"/>
            </a:xfrm>
            <a:custGeom>
              <a:avLst/>
              <a:gdLst/>
              <a:ahLst/>
              <a:cxnLst>
                <a:cxn ang="0">
                  <a:pos x="266" y="0"/>
                </a:cxn>
                <a:cxn ang="0">
                  <a:pos x="266" y="0"/>
                </a:cxn>
                <a:cxn ang="0">
                  <a:pos x="195" y="30"/>
                </a:cxn>
                <a:cxn ang="0">
                  <a:pos x="160" y="46"/>
                </a:cxn>
                <a:cxn ang="0">
                  <a:pos x="125" y="63"/>
                </a:cxn>
                <a:cxn ang="0">
                  <a:pos x="125" y="63"/>
                </a:cxn>
                <a:cxn ang="0">
                  <a:pos x="92" y="79"/>
                </a:cxn>
                <a:cxn ang="0">
                  <a:pos x="75" y="86"/>
                </a:cxn>
                <a:cxn ang="0">
                  <a:pos x="57" y="96"/>
                </a:cxn>
                <a:cxn ang="0">
                  <a:pos x="41" y="105"/>
                </a:cxn>
                <a:cxn ang="0">
                  <a:pos x="25" y="116"/>
                </a:cxn>
                <a:cxn ang="0">
                  <a:pos x="12" y="128"/>
                </a:cxn>
                <a:cxn ang="0">
                  <a:pos x="6" y="136"/>
                </a:cxn>
                <a:cxn ang="0">
                  <a:pos x="0" y="144"/>
                </a:cxn>
                <a:cxn ang="0">
                  <a:pos x="0" y="144"/>
                </a:cxn>
                <a:cxn ang="0">
                  <a:pos x="0" y="145"/>
                </a:cxn>
                <a:cxn ang="0">
                  <a:pos x="0" y="148"/>
                </a:cxn>
                <a:cxn ang="0">
                  <a:pos x="3" y="150"/>
                </a:cxn>
                <a:cxn ang="0">
                  <a:pos x="7" y="152"/>
                </a:cxn>
                <a:cxn ang="0">
                  <a:pos x="8" y="150"/>
                </a:cxn>
                <a:cxn ang="0">
                  <a:pos x="11" y="149"/>
                </a:cxn>
                <a:cxn ang="0">
                  <a:pos x="11" y="149"/>
                </a:cxn>
                <a:cxn ang="0">
                  <a:pos x="16" y="141"/>
                </a:cxn>
                <a:cxn ang="0">
                  <a:pos x="23" y="135"/>
                </a:cxn>
                <a:cxn ang="0">
                  <a:pos x="36" y="122"/>
                </a:cxn>
                <a:cxn ang="0">
                  <a:pos x="53" y="111"/>
                </a:cxn>
                <a:cxn ang="0">
                  <a:pos x="70" y="101"/>
                </a:cxn>
                <a:cxn ang="0">
                  <a:pos x="106" y="84"/>
                </a:cxn>
                <a:cxn ang="0">
                  <a:pos x="140" y="68"/>
                </a:cxn>
                <a:cxn ang="0">
                  <a:pos x="140" y="68"/>
                </a:cxn>
                <a:cxn ang="0">
                  <a:pos x="173" y="52"/>
                </a:cxn>
                <a:cxn ang="0">
                  <a:pos x="206" y="38"/>
                </a:cxn>
                <a:cxn ang="0">
                  <a:pos x="238" y="25"/>
                </a:cxn>
                <a:cxn ang="0">
                  <a:pos x="271" y="11"/>
                </a:cxn>
                <a:cxn ang="0">
                  <a:pos x="271" y="11"/>
                </a:cxn>
                <a:cxn ang="0">
                  <a:pos x="272" y="9"/>
                </a:cxn>
                <a:cxn ang="0">
                  <a:pos x="274" y="7"/>
                </a:cxn>
                <a:cxn ang="0">
                  <a:pos x="274" y="5"/>
                </a:cxn>
                <a:cxn ang="0">
                  <a:pos x="274" y="3"/>
                </a:cxn>
                <a:cxn ang="0">
                  <a:pos x="270" y="0"/>
                </a:cxn>
                <a:cxn ang="0">
                  <a:pos x="267" y="0"/>
                </a:cxn>
                <a:cxn ang="0">
                  <a:pos x="266" y="0"/>
                </a:cxn>
                <a:cxn ang="0">
                  <a:pos x="266" y="0"/>
                </a:cxn>
              </a:cxnLst>
              <a:rect l="0" t="0" r="r" b="b"/>
              <a:pathLst>
                <a:path w="274" h="152">
                  <a:moveTo>
                    <a:pt x="266" y="0"/>
                  </a:moveTo>
                  <a:lnTo>
                    <a:pt x="266" y="0"/>
                  </a:lnTo>
                  <a:lnTo>
                    <a:pt x="195" y="30"/>
                  </a:lnTo>
                  <a:lnTo>
                    <a:pt x="160" y="46"/>
                  </a:lnTo>
                  <a:lnTo>
                    <a:pt x="125" y="63"/>
                  </a:lnTo>
                  <a:lnTo>
                    <a:pt x="125" y="63"/>
                  </a:lnTo>
                  <a:lnTo>
                    <a:pt x="92" y="79"/>
                  </a:lnTo>
                  <a:lnTo>
                    <a:pt x="75" y="86"/>
                  </a:lnTo>
                  <a:lnTo>
                    <a:pt x="57" y="96"/>
                  </a:lnTo>
                  <a:lnTo>
                    <a:pt x="41" y="105"/>
                  </a:lnTo>
                  <a:lnTo>
                    <a:pt x="25" y="116"/>
                  </a:lnTo>
                  <a:lnTo>
                    <a:pt x="12" y="128"/>
                  </a:lnTo>
                  <a:lnTo>
                    <a:pt x="6" y="136"/>
                  </a:lnTo>
                  <a:lnTo>
                    <a:pt x="0" y="144"/>
                  </a:lnTo>
                  <a:lnTo>
                    <a:pt x="0" y="144"/>
                  </a:lnTo>
                  <a:lnTo>
                    <a:pt x="0" y="145"/>
                  </a:lnTo>
                  <a:lnTo>
                    <a:pt x="0" y="148"/>
                  </a:lnTo>
                  <a:lnTo>
                    <a:pt x="3" y="150"/>
                  </a:lnTo>
                  <a:lnTo>
                    <a:pt x="7" y="152"/>
                  </a:lnTo>
                  <a:lnTo>
                    <a:pt x="8" y="150"/>
                  </a:lnTo>
                  <a:lnTo>
                    <a:pt x="11" y="149"/>
                  </a:lnTo>
                  <a:lnTo>
                    <a:pt x="11" y="149"/>
                  </a:lnTo>
                  <a:lnTo>
                    <a:pt x="16" y="141"/>
                  </a:lnTo>
                  <a:lnTo>
                    <a:pt x="23" y="135"/>
                  </a:lnTo>
                  <a:lnTo>
                    <a:pt x="36" y="122"/>
                  </a:lnTo>
                  <a:lnTo>
                    <a:pt x="53" y="111"/>
                  </a:lnTo>
                  <a:lnTo>
                    <a:pt x="70" y="101"/>
                  </a:lnTo>
                  <a:lnTo>
                    <a:pt x="106" y="84"/>
                  </a:lnTo>
                  <a:lnTo>
                    <a:pt x="140" y="68"/>
                  </a:lnTo>
                  <a:lnTo>
                    <a:pt x="140" y="68"/>
                  </a:lnTo>
                  <a:lnTo>
                    <a:pt x="173" y="52"/>
                  </a:lnTo>
                  <a:lnTo>
                    <a:pt x="206" y="38"/>
                  </a:lnTo>
                  <a:lnTo>
                    <a:pt x="238" y="25"/>
                  </a:lnTo>
                  <a:lnTo>
                    <a:pt x="271" y="11"/>
                  </a:lnTo>
                  <a:lnTo>
                    <a:pt x="271" y="11"/>
                  </a:lnTo>
                  <a:lnTo>
                    <a:pt x="272" y="9"/>
                  </a:lnTo>
                  <a:lnTo>
                    <a:pt x="274" y="7"/>
                  </a:lnTo>
                  <a:lnTo>
                    <a:pt x="274" y="5"/>
                  </a:lnTo>
                  <a:lnTo>
                    <a:pt x="274" y="3"/>
                  </a:lnTo>
                  <a:lnTo>
                    <a:pt x="270" y="0"/>
                  </a:lnTo>
                  <a:lnTo>
                    <a:pt x="267" y="0"/>
                  </a:lnTo>
                  <a:lnTo>
                    <a:pt x="266" y="0"/>
                  </a:lnTo>
                  <a:lnTo>
                    <a:pt x="266"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0" name="Freeform 1201">
              <a:extLst>
                <a:ext uri="{FF2B5EF4-FFF2-40B4-BE49-F238E27FC236}">
                  <a16:creationId xmlns:a16="http://schemas.microsoft.com/office/drawing/2014/main" id="{19C37C19-F18C-321F-B7D5-EC3FF0B35DBD}"/>
                </a:ext>
              </a:extLst>
            </p:cNvPr>
            <p:cNvSpPr/>
            <p:nvPr/>
          </p:nvSpPr>
          <p:spPr bwMode="auto">
            <a:xfrm>
              <a:off x="5861051" y="2363788"/>
              <a:ext cx="111125" cy="71438"/>
            </a:xfrm>
            <a:custGeom>
              <a:avLst/>
              <a:gdLst/>
              <a:ahLst/>
              <a:cxnLst>
                <a:cxn ang="0">
                  <a:pos x="273" y="0"/>
                </a:cxn>
                <a:cxn ang="0">
                  <a:pos x="273" y="0"/>
                </a:cxn>
                <a:cxn ang="0">
                  <a:pos x="201" y="36"/>
                </a:cxn>
                <a:cxn ang="0">
                  <a:pos x="166" y="55"/>
                </a:cxn>
                <a:cxn ang="0">
                  <a:pos x="130" y="75"/>
                </a:cxn>
                <a:cxn ang="0">
                  <a:pos x="130" y="75"/>
                </a:cxn>
                <a:cxn ang="0">
                  <a:pos x="64" y="119"/>
                </a:cxn>
                <a:cxn ang="0">
                  <a:pos x="64" y="119"/>
                </a:cxn>
                <a:cxn ang="0">
                  <a:pos x="48" y="132"/>
                </a:cxn>
                <a:cxn ang="0">
                  <a:pos x="34" y="146"/>
                </a:cxn>
                <a:cxn ang="0">
                  <a:pos x="19" y="159"/>
                </a:cxn>
                <a:cxn ang="0">
                  <a:pos x="11" y="166"/>
                </a:cxn>
                <a:cxn ang="0">
                  <a:pos x="2" y="171"/>
                </a:cxn>
                <a:cxn ang="0">
                  <a:pos x="2" y="171"/>
                </a:cxn>
                <a:cxn ang="0">
                  <a:pos x="1" y="172"/>
                </a:cxn>
                <a:cxn ang="0">
                  <a:pos x="0" y="175"/>
                </a:cxn>
                <a:cxn ang="0">
                  <a:pos x="1" y="179"/>
                </a:cxn>
                <a:cxn ang="0">
                  <a:pos x="4" y="181"/>
                </a:cxn>
                <a:cxn ang="0">
                  <a:pos x="6" y="181"/>
                </a:cxn>
                <a:cxn ang="0">
                  <a:pos x="9" y="181"/>
                </a:cxn>
                <a:cxn ang="0">
                  <a:pos x="9" y="181"/>
                </a:cxn>
                <a:cxn ang="0">
                  <a:pos x="15" y="176"/>
                </a:cxn>
                <a:cxn ang="0">
                  <a:pos x="23" y="171"/>
                </a:cxn>
                <a:cxn ang="0">
                  <a:pos x="36" y="158"/>
                </a:cxn>
                <a:cxn ang="0">
                  <a:pos x="48" y="146"/>
                </a:cxn>
                <a:cxn ang="0">
                  <a:pos x="62" y="134"/>
                </a:cxn>
                <a:cxn ang="0">
                  <a:pos x="62" y="134"/>
                </a:cxn>
                <a:cxn ang="0">
                  <a:pos x="78" y="123"/>
                </a:cxn>
                <a:cxn ang="0">
                  <a:pos x="94" y="112"/>
                </a:cxn>
                <a:cxn ang="0">
                  <a:pos x="128" y="91"/>
                </a:cxn>
                <a:cxn ang="0">
                  <a:pos x="128" y="91"/>
                </a:cxn>
                <a:cxn ang="0">
                  <a:pos x="164" y="69"/>
                </a:cxn>
                <a:cxn ang="0">
                  <a:pos x="202" y="48"/>
                </a:cxn>
                <a:cxn ang="0">
                  <a:pos x="240" y="28"/>
                </a:cxn>
                <a:cxn ang="0">
                  <a:pos x="278" y="10"/>
                </a:cxn>
                <a:cxn ang="0">
                  <a:pos x="278" y="10"/>
                </a:cxn>
                <a:cxn ang="0">
                  <a:pos x="281" y="9"/>
                </a:cxn>
                <a:cxn ang="0">
                  <a:pos x="281" y="6"/>
                </a:cxn>
                <a:cxn ang="0">
                  <a:pos x="281" y="2"/>
                </a:cxn>
                <a:cxn ang="0">
                  <a:pos x="277" y="0"/>
                </a:cxn>
                <a:cxn ang="0">
                  <a:pos x="276" y="0"/>
                </a:cxn>
                <a:cxn ang="0">
                  <a:pos x="273" y="0"/>
                </a:cxn>
                <a:cxn ang="0">
                  <a:pos x="273" y="0"/>
                </a:cxn>
              </a:cxnLst>
              <a:rect l="0" t="0" r="r" b="b"/>
              <a:pathLst>
                <a:path w="281" h="181">
                  <a:moveTo>
                    <a:pt x="273" y="0"/>
                  </a:moveTo>
                  <a:lnTo>
                    <a:pt x="273" y="0"/>
                  </a:lnTo>
                  <a:lnTo>
                    <a:pt x="201" y="36"/>
                  </a:lnTo>
                  <a:lnTo>
                    <a:pt x="166" y="55"/>
                  </a:lnTo>
                  <a:lnTo>
                    <a:pt x="130" y="75"/>
                  </a:lnTo>
                  <a:lnTo>
                    <a:pt x="130" y="75"/>
                  </a:lnTo>
                  <a:lnTo>
                    <a:pt x="64" y="119"/>
                  </a:lnTo>
                  <a:lnTo>
                    <a:pt x="64" y="119"/>
                  </a:lnTo>
                  <a:lnTo>
                    <a:pt x="48" y="132"/>
                  </a:lnTo>
                  <a:lnTo>
                    <a:pt x="34" y="146"/>
                  </a:lnTo>
                  <a:lnTo>
                    <a:pt x="19" y="159"/>
                  </a:lnTo>
                  <a:lnTo>
                    <a:pt x="11" y="166"/>
                  </a:lnTo>
                  <a:lnTo>
                    <a:pt x="2" y="171"/>
                  </a:lnTo>
                  <a:lnTo>
                    <a:pt x="2" y="171"/>
                  </a:lnTo>
                  <a:lnTo>
                    <a:pt x="1" y="172"/>
                  </a:lnTo>
                  <a:lnTo>
                    <a:pt x="0" y="175"/>
                  </a:lnTo>
                  <a:lnTo>
                    <a:pt x="1" y="179"/>
                  </a:lnTo>
                  <a:lnTo>
                    <a:pt x="4" y="181"/>
                  </a:lnTo>
                  <a:lnTo>
                    <a:pt x="6" y="181"/>
                  </a:lnTo>
                  <a:lnTo>
                    <a:pt x="9" y="181"/>
                  </a:lnTo>
                  <a:lnTo>
                    <a:pt x="9" y="181"/>
                  </a:lnTo>
                  <a:lnTo>
                    <a:pt x="15" y="176"/>
                  </a:lnTo>
                  <a:lnTo>
                    <a:pt x="23" y="171"/>
                  </a:lnTo>
                  <a:lnTo>
                    <a:pt x="36" y="158"/>
                  </a:lnTo>
                  <a:lnTo>
                    <a:pt x="48" y="146"/>
                  </a:lnTo>
                  <a:lnTo>
                    <a:pt x="62" y="134"/>
                  </a:lnTo>
                  <a:lnTo>
                    <a:pt x="62" y="134"/>
                  </a:lnTo>
                  <a:lnTo>
                    <a:pt x="78" y="123"/>
                  </a:lnTo>
                  <a:lnTo>
                    <a:pt x="94" y="112"/>
                  </a:lnTo>
                  <a:lnTo>
                    <a:pt x="128" y="91"/>
                  </a:lnTo>
                  <a:lnTo>
                    <a:pt x="128" y="91"/>
                  </a:lnTo>
                  <a:lnTo>
                    <a:pt x="164" y="69"/>
                  </a:lnTo>
                  <a:lnTo>
                    <a:pt x="202" y="48"/>
                  </a:lnTo>
                  <a:lnTo>
                    <a:pt x="240" y="28"/>
                  </a:lnTo>
                  <a:lnTo>
                    <a:pt x="278" y="10"/>
                  </a:lnTo>
                  <a:lnTo>
                    <a:pt x="278" y="10"/>
                  </a:lnTo>
                  <a:lnTo>
                    <a:pt x="281" y="9"/>
                  </a:lnTo>
                  <a:lnTo>
                    <a:pt x="281" y="6"/>
                  </a:lnTo>
                  <a:lnTo>
                    <a:pt x="281" y="2"/>
                  </a:lnTo>
                  <a:lnTo>
                    <a:pt x="277" y="0"/>
                  </a:lnTo>
                  <a:lnTo>
                    <a:pt x="276" y="0"/>
                  </a:lnTo>
                  <a:lnTo>
                    <a:pt x="273" y="0"/>
                  </a:lnTo>
                  <a:lnTo>
                    <a:pt x="273"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1" name="Freeform 1202">
              <a:extLst>
                <a:ext uri="{FF2B5EF4-FFF2-40B4-BE49-F238E27FC236}">
                  <a16:creationId xmlns:a16="http://schemas.microsoft.com/office/drawing/2014/main" id="{72ABCDA8-15EE-C1E0-A13A-D9430502E540}"/>
                </a:ext>
              </a:extLst>
            </p:cNvPr>
            <p:cNvSpPr/>
            <p:nvPr/>
          </p:nvSpPr>
          <p:spPr bwMode="auto">
            <a:xfrm>
              <a:off x="5853113" y="2405063"/>
              <a:ext cx="122238" cy="71438"/>
            </a:xfrm>
            <a:custGeom>
              <a:avLst/>
              <a:gdLst/>
              <a:ahLst/>
              <a:cxnLst>
                <a:cxn ang="0">
                  <a:pos x="301" y="1"/>
                </a:cxn>
                <a:cxn ang="0">
                  <a:pos x="301" y="1"/>
                </a:cxn>
                <a:cxn ang="0">
                  <a:pos x="262" y="22"/>
                </a:cxn>
                <a:cxn ang="0">
                  <a:pos x="225" y="44"/>
                </a:cxn>
                <a:cxn ang="0">
                  <a:pos x="187" y="65"/>
                </a:cxn>
                <a:cxn ang="0">
                  <a:pos x="169" y="75"/>
                </a:cxn>
                <a:cxn ang="0">
                  <a:pos x="149" y="85"/>
                </a:cxn>
                <a:cxn ang="0">
                  <a:pos x="149" y="85"/>
                </a:cxn>
                <a:cxn ang="0">
                  <a:pos x="110" y="104"/>
                </a:cxn>
                <a:cxn ang="0">
                  <a:pos x="72" y="126"/>
                </a:cxn>
                <a:cxn ang="0">
                  <a:pos x="72" y="126"/>
                </a:cxn>
                <a:cxn ang="0">
                  <a:pos x="38" y="147"/>
                </a:cxn>
                <a:cxn ang="0">
                  <a:pos x="21" y="158"/>
                </a:cxn>
                <a:cxn ang="0">
                  <a:pos x="4" y="168"/>
                </a:cxn>
                <a:cxn ang="0">
                  <a:pos x="4" y="168"/>
                </a:cxn>
                <a:cxn ang="0">
                  <a:pos x="1" y="170"/>
                </a:cxn>
                <a:cxn ang="0">
                  <a:pos x="0" y="171"/>
                </a:cxn>
                <a:cxn ang="0">
                  <a:pos x="0" y="173"/>
                </a:cxn>
                <a:cxn ang="0">
                  <a:pos x="1" y="175"/>
                </a:cxn>
                <a:cxn ang="0">
                  <a:pos x="4" y="177"/>
                </a:cxn>
                <a:cxn ang="0">
                  <a:pos x="7" y="179"/>
                </a:cxn>
                <a:cxn ang="0">
                  <a:pos x="9" y="177"/>
                </a:cxn>
                <a:cxn ang="0">
                  <a:pos x="9" y="177"/>
                </a:cxn>
                <a:cxn ang="0">
                  <a:pos x="25" y="170"/>
                </a:cxn>
                <a:cxn ang="0">
                  <a:pos x="41" y="159"/>
                </a:cxn>
                <a:cxn ang="0">
                  <a:pos x="71" y="139"/>
                </a:cxn>
                <a:cxn ang="0">
                  <a:pos x="71" y="139"/>
                </a:cxn>
                <a:cxn ang="0">
                  <a:pos x="107" y="119"/>
                </a:cxn>
                <a:cxn ang="0">
                  <a:pos x="145" y="99"/>
                </a:cxn>
                <a:cxn ang="0">
                  <a:pos x="145" y="99"/>
                </a:cxn>
                <a:cxn ang="0">
                  <a:pos x="186" y="78"/>
                </a:cxn>
                <a:cxn ang="0">
                  <a:pos x="226" y="54"/>
                </a:cxn>
                <a:cxn ang="0">
                  <a:pos x="266" y="32"/>
                </a:cxn>
                <a:cxn ang="0">
                  <a:pos x="306" y="10"/>
                </a:cxn>
                <a:cxn ang="0">
                  <a:pos x="306" y="10"/>
                </a:cxn>
                <a:cxn ang="0">
                  <a:pos x="307" y="9"/>
                </a:cxn>
                <a:cxn ang="0">
                  <a:pos x="309" y="7"/>
                </a:cxn>
                <a:cxn ang="0">
                  <a:pos x="309" y="2"/>
                </a:cxn>
                <a:cxn ang="0">
                  <a:pos x="305" y="0"/>
                </a:cxn>
                <a:cxn ang="0">
                  <a:pos x="302" y="0"/>
                </a:cxn>
                <a:cxn ang="0">
                  <a:pos x="301" y="1"/>
                </a:cxn>
                <a:cxn ang="0">
                  <a:pos x="301" y="1"/>
                </a:cxn>
              </a:cxnLst>
              <a:rect l="0" t="0" r="r" b="b"/>
              <a:pathLst>
                <a:path w="309" h="179">
                  <a:moveTo>
                    <a:pt x="301" y="1"/>
                  </a:moveTo>
                  <a:lnTo>
                    <a:pt x="301" y="1"/>
                  </a:lnTo>
                  <a:lnTo>
                    <a:pt x="262" y="22"/>
                  </a:lnTo>
                  <a:lnTo>
                    <a:pt x="225" y="44"/>
                  </a:lnTo>
                  <a:lnTo>
                    <a:pt x="187" y="65"/>
                  </a:lnTo>
                  <a:lnTo>
                    <a:pt x="169" y="75"/>
                  </a:lnTo>
                  <a:lnTo>
                    <a:pt x="149" y="85"/>
                  </a:lnTo>
                  <a:lnTo>
                    <a:pt x="149" y="85"/>
                  </a:lnTo>
                  <a:lnTo>
                    <a:pt x="110" y="104"/>
                  </a:lnTo>
                  <a:lnTo>
                    <a:pt x="72" y="126"/>
                  </a:lnTo>
                  <a:lnTo>
                    <a:pt x="72" y="126"/>
                  </a:lnTo>
                  <a:lnTo>
                    <a:pt x="38" y="147"/>
                  </a:lnTo>
                  <a:lnTo>
                    <a:pt x="21" y="158"/>
                  </a:lnTo>
                  <a:lnTo>
                    <a:pt x="4" y="168"/>
                  </a:lnTo>
                  <a:lnTo>
                    <a:pt x="4" y="168"/>
                  </a:lnTo>
                  <a:lnTo>
                    <a:pt x="1" y="170"/>
                  </a:lnTo>
                  <a:lnTo>
                    <a:pt x="0" y="171"/>
                  </a:lnTo>
                  <a:lnTo>
                    <a:pt x="0" y="173"/>
                  </a:lnTo>
                  <a:lnTo>
                    <a:pt x="1" y="175"/>
                  </a:lnTo>
                  <a:lnTo>
                    <a:pt x="4" y="177"/>
                  </a:lnTo>
                  <a:lnTo>
                    <a:pt x="7" y="179"/>
                  </a:lnTo>
                  <a:lnTo>
                    <a:pt x="9" y="177"/>
                  </a:lnTo>
                  <a:lnTo>
                    <a:pt x="9" y="177"/>
                  </a:lnTo>
                  <a:lnTo>
                    <a:pt x="25" y="170"/>
                  </a:lnTo>
                  <a:lnTo>
                    <a:pt x="41" y="159"/>
                  </a:lnTo>
                  <a:lnTo>
                    <a:pt x="71" y="139"/>
                  </a:lnTo>
                  <a:lnTo>
                    <a:pt x="71" y="139"/>
                  </a:lnTo>
                  <a:lnTo>
                    <a:pt x="107" y="119"/>
                  </a:lnTo>
                  <a:lnTo>
                    <a:pt x="145" y="99"/>
                  </a:lnTo>
                  <a:lnTo>
                    <a:pt x="145" y="99"/>
                  </a:lnTo>
                  <a:lnTo>
                    <a:pt x="186" y="78"/>
                  </a:lnTo>
                  <a:lnTo>
                    <a:pt x="226" y="54"/>
                  </a:lnTo>
                  <a:lnTo>
                    <a:pt x="266" y="32"/>
                  </a:lnTo>
                  <a:lnTo>
                    <a:pt x="306" y="10"/>
                  </a:lnTo>
                  <a:lnTo>
                    <a:pt x="306" y="10"/>
                  </a:lnTo>
                  <a:lnTo>
                    <a:pt x="307" y="9"/>
                  </a:lnTo>
                  <a:lnTo>
                    <a:pt x="309" y="7"/>
                  </a:lnTo>
                  <a:lnTo>
                    <a:pt x="309" y="2"/>
                  </a:lnTo>
                  <a:lnTo>
                    <a:pt x="305" y="0"/>
                  </a:lnTo>
                  <a:lnTo>
                    <a:pt x="302" y="0"/>
                  </a:lnTo>
                  <a:lnTo>
                    <a:pt x="301" y="1"/>
                  </a:lnTo>
                  <a:lnTo>
                    <a:pt x="301"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2" name="Freeform 1203">
              <a:extLst>
                <a:ext uri="{FF2B5EF4-FFF2-40B4-BE49-F238E27FC236}">
                  <a16:creationId xmlns:a16="http://schemas.microsoft.com/office/drawing/2014/main" id="{7BC58D36-B014-5139-2AC9-3C863048EA8F}"/>
                </a:ext>
              </a:extLst>
            </p:cNvPr>
            <p:cNvSpPr/>
            <p:nvPr/>
          </p:nvSpPr>
          <p:spPr bwMode="auto">
            <a:xfrm>
              <a:off x="5856288" y="2447925"/>
              <a:ext cx="111125" cy="71438"/>
            </a:xfrm>
            <a:custGeom>
              <a:avLst/>
              <a:gdLst/>
              <a:ahLst/>
              <a:cxnLst>
                <a:cxn ang="0">
                  <a:pos x="275" y="2"/>
                </a:cxn>
                <a:cxn ang="0">
                  <a:pos x="275" y="2"/>
                </a:cxn>
                <a:cxn ang="0">
                  <a:pos x="262" y="8"/>
                </a:cxn>
                <a:cxn ang="0">
                  <a:pos x="248" y="15"/>
                </a:cxn>
                <a:cxn ang="0">
                  <a:pos x="235" y="23"/>
                </a:cxn>
                <a:cxn ang="0">
                  <a:pos x="222" y="29"/>
                </a:cxn>
                <a:cxn ang="0">
                  <a:pos x="222" y="29"/>
                </a:cxn>
                <a:cxn ang="0">
                  <a:pos x="201" y="38"/>
                </a:cxn>
                <a:cxn ang="0">
                  <a:pos x="179" y="50"/>
                </a:cxn>
                <a:cxn ang="0">
                  <a:pos x="159" y="61"/>
                </a:cxn>
                <a:cxn ang="0">
                  <a:pos x="139" y="74"/>
                </a:cxn>
                <a:cxn ang="0">
                  <a:pos x="139" y="74"/>
                </a:cxn>
                <a:cxn ang="0">
                  <a:pos x="103" y="96"/>
                </a:cxn>
                <a:cxn ang="0">
                  <a:pos x="68" y="118"/>
                </a:cxn>
                <a:cxn ang="0">
                  <a:pos x="51" y="130"/>
                </a:cxn>
                <a:cxn ang="0">
                  <a:pos x="34" y="143"/>
                </a:cxn>
                <a:cxn ang="0">
                  <a:pos x="17" y="156"/>
                </a:cxn>
                <a:cxn ang="0">
                  <a:pos x="3" y="170"/>
                </a:cxn>
                <a:cxn ang="0">
                  <a:pos x="3" y="170"/>
                </a:cxn>
                <a:cxn ang="0">
                  <a:pos x="0" y="172"/>
                </a:cxn>
                <a:cxn ang="0">
                  <a:pos x="0" y="174"/>
                </a:cxn>
                <a:cxn ang="0">
                  <a:pos x="3" y="178"/>
                </a:cxn>
                <a:cxn ang="0">
                  <a:pos x="5" y="180"/>
                </a:cxn>
                <a:cxn ang="0">
                  <a:pos x="8" y="180"/>
                </a:cxn>
                <a:cxn ang="0">
                  <a:pos x="10" y="178"/>
                </a:cxn>
                <a:cxn ang="0">
                  <a:pos x="10" y="178"/>
                </a:cxn>
                <a:cxn ang="0">
                  <a:pos x="25" y="165"/>
                </a:cxn>
                <a:cxn ang="0">
                  <a:pos x="39" y="152"/>
                </a:cxn>
                <a:cxn ang="0">
                  <a:pos x="71" y="130"/>
                </a:cxn>
                <a:cxn ang="0">
                  <a:pos x="103" y="109"/>
                </a:cxn>
                <a:cxn ang="0">
                  <a:pos x="136" y="88"/>
                </a:cxn>
                <a:cxn ang="0">
                  <a:pos x="136" y="88"/>
                </a:cxn>
                <a:cxn ang="0">
                  <a:pos x="167" y="70"/>
                </a:cxn>
                <a:cxn ang="0">
                  <a:pos x="199" y="53"/>
                </a:cxn>
                <a:cxn ang="0">
                  <a:pos x="199" y="53"/>
                </a:cxn>
                <a:cxn ang="0">
                  <a:pos x="222" y="41"/>
                </a:cxn>
                <a:cxn ang="0">
                  <a:pos x="247" y="32"/>
                </a:cxn>
                <a:cxn ang="0">
                  <a:pos x="247" y="32"/>
                </a:cxn>
                <a:cxn ang="0">
                  <a:pos x="255" y="27"/>
                </a:cxn>
                <a:cxn ang="0">
                  <a:pos x="263" y="21"/>
                </a:cxn>
                <a:cxn ang="0">
                  <a:pos x="269" y="16"/>
                </a:cxn>
                <a:cxn ang="0">
                  <a:pos x="277" y="12"/>
                </a:cxn>
                <a:cxn ang="0">
                  <a:pos x="277" y="12"/>
                </a:cxn>
                <a:cxn ang="0">
                  <a:pos x="280" y="11"/>
                </a:cxn>
                <a:cxn ang="0">
                  <a:pos x="281" y="10"/>
                </a:cxn>
                <a:cxn ang="0">
                  <a:pos x="281" y="4"/>
                </a:cxn>
                <a:cxn ang="0">
                  <a:pos x="280" y="3"/>
                </a:cxn>
                <a:cxn ang="0">
                  <a:pos x="279" y="2"/>
                </a:cxn>
                <a:cxn ang="0">
                  <a:pos x="277" y="0"/>
                </a:cxn>
                <a:cxn ang="0">
                  <a:pos x="275" y="2"/>
                </a:cxn>
                <a:cxn ang="0">
                  <a:pos x="275" y="2"/>
                </a:cxn>
              </a:cxnLst>
              <a:rect l="0" t="0" r="r" b="b"/>
              <a:pathLst>
                <a:path w="281" h="180">
                  <a:moveTo>
                    <a:pt x="275" y="2"/>
                  </a:moveTo>
                  <a:lnTo>
                    <a:pt x="275" y="2"/>
                  </a:lnTo>
                  <a:lnTo>
                    <a:pt x="262" y="8"/>
                  </a:lnTo>
                  <a:lnTo>
                    <a:pt x="248" y="15"/>
                  </a:lnTo>
                  <a:lnTo>
                    <a:pt x="235" y="23"/>
                  </a:lnTo>
                  <a:lnTo>
                    <a:pt x="222" y="29"/>
                  </a:lnTo>
                  <a:lnTo>
                    <a:pt x="222" y="29"/>
                  </a:lnTo>
                  <a:lnTo>
                    <a:pt x="201" y="38"/>
                  </a:lnTo>
                  <a:lnTo>
                    <a:pt x="179" y="50"/>
                  </a:lnTo>
                  <a:lnTo>
                    <a:pt x="159" y="61"/>
                  </a:lnTo>
                  <a:lnTo>
                    <a:pt x="139" y="74"/>
                  </a:lnTo>
                  <a:lnTo>
                    <a:pt x="139" y="74"/>
                  </a:lnTo>
                  <a:lnTo>
                    <a:pt x="103" y="96"/>
                  </a:lnTo>
                  <a:lnTo>
                    <a:pt x="68" y="118"/>
                  </a:lnTo>
                  <a:lnTo>
                    <a:pt x="51" y="130"/>
                  </a:lnTo>
                  <a:lnTo>
                    <a:pt x="34" y="143"/>
                  </a:lnTo>
                  <a:lnTo>
                    <a:pt x="17" y="156"/>
                  </a:lnTo>
                  <a:lnTo>
                    <a:pt x="3" y="170"/>
                  </a:lnTo>
                  <a:lnTo>
                    <a:pt x="3" y="170"/>
                  </a:lnTo>
                  <a:lnTo>
                    <a:pt x="0" y="172"/>
                  </a:lnTo>
                  <a:lnTo>
                    <a:pt x="0" y="174"/>
                  </a:lnTo>
                  <a:lnTo>
                    <a:pt x="3" y="178"/>
                  </a:lnTo>
                  <a:lnTo>
                    <a:pt x="5" y="180"/>
                  </a:lnTo>
                  <a:lnTo>
                    <a:pt x="8" y="180"/>
                  </a:lnTo>
                  <a:lnTo>
                    <a:pt x="10" y="178"/>
                  </a:lnTo>
                  <a:lnTo>
                    <a:pt x="10" y="178"/>
                  </a:lnTo>
                  <a:lnTo>
                    <a:pt x="25" y="165"/>
                  </a:lnTo>
                  <a:lnTo>
                    <a:pt x="39" y="152"/>
                  </a:lnTo>
                  <a:lnTo>
                    <a:pt x="71" y="130"/>
                  </a:lnTo>
                  <a:lnTo>
                    <a:pt x="103" y="109"/>
                  </a:lnTo>
                  <a:lnTo>
                    <a:pt x="136" y="88"/>
                  </a:lnTo>
                  <a:lnTo>
                    <a:pt x="136" y="88"/>
                  </a:lnTo>
                  <a:lnTo>
                    <a:pt x="167" y="70"/>
                  </a:lnTo>
                  <a:lnTo>
                    <a:pt x="199" y="53"/>
                  </a:lnTo>
                  <a:lnTo>
                    <a:pt x="199" y="53"/>
                  </a:lnTo>
                  <a:lnTo>
                    <a:pt x="222" y="41"/>
                  </a:lnTo>
                  <a:lnTo>
                    <a:pt x="247" y="32"/>
                  </a:lnTo>
                  <a:lnTo>
                    <a:pt x="247" y="32"/>
                  </a:lnTo>
                  <a:lnTo>
                    <a:pt x="255" y="27"/>
                  </a:lnTo>
                  <a:lnTo>
                    <a:pt x="263" y="21"/>
                  </a:lnTo>
                  <a:lnTo>
                    <a:pt x="269" y="16"/>
                  </a:lnTo>
                  <a:lnTo>
                    <a:pt x="277" y="12"/>
                  </a:lnTo>
                  <a:lnTo>
                    <a:pt x="277" y="12"/>
                  </a:lnTo>
                  <a:lnTo>
                    <a:pt x="280" y="11"/>
                  </a:lnTo>
                  <a:lnTo>
                    <a:pt x="281" y="10"/>
                  </a:lnTo>
                  <a:lnTo>
                    <a:pt x="281" y="4"/>
                  </a:lnTo>
                  <a:lnTo>
                    <a:pt x="280" y="3"/>
                  </a:lnTo>
                  <a:lnTo>
                    <a:pt x="279" y="2"/>
                  </a:lnTo>
                  <a:lnTo>
                    <a:pt x="277" y="0"/>
                  </a:lnTo>
                  <a:lnTo>
                    <a:pt x="275" y="2"/>
                  </a:lnTo>
                  <a:lnTo>
                    <a:pt x="27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3" name="Freeform 1204">
              <a:extLst>
                <a:ext uri="{FF2B5EF4-FFF2-40B4-BE49-F238E27FC236}">
                  <a16:creationId xmlns:a16="http://schemas.microsoft.com/office/drawing/2014/main" id="{C5BAD736-94D4-BD58-F440-3C3B81A18A09}"/>
                </a:ext>
              </a:extLst>
            </p:cNvPr>
            <p:cNvSpPr/>
            <p:nvPr/>
          </p:nvSpPr>
          <p:spPr bwMode="auto">
            <a:xfrm>
              <a:off x="5861051" y="2473325"/>
              <a:ext cx="114300" cy="80963"/>
            </a:xfrm>
            <a:custGeom>
              <a:avLst/>
              <a:gdLst/>
              <a:ahLst/>
              <a:cxnLst>
                <a:cxn ang="0">
                  <a:pos x="281" y="1"/>
                </a:cxn>
                <a:cxn ang="0">
                  <a:pos x="281" y="1"/>
                </a:cxn>
                <a:cxn ang="0">
                  <a:pos x="246" y="25"/>
                </a:cxn>
                <a:cxn ang="0">
                  <a:pos x="229" y="36"/>
                </a:cxn>
                <a:cxn ang="0">
                  <a:pos x="210" y="48"/>
                </a:cxn>
                <a:cxn ang="0">
                  <a:pos x="210" y="48"/>
                </a:cxn>
                <a:cxn ang="0">
                  <a:pos x="189" y="60"/>
                </a:cxn>
                <a:cxn ang="0">
                  <a:pos x="168" y="74"/>
                </a:cxn>
                <a:cxn ang="0">
                  <a:pos x="127" y="102"/>
                </a:cxn>
                <a:cxn ang="0">
                  <a:pos x="127" y="102"/>
                </a:cxn>
                <a:cxn ang="0">
                  <a:pos x="48" y="153"/>
                </a:cxn>
                <a:cxn ang="0">
                  <a:pos x="48" y="153"/>
                </a:cxn>
                <a:cxn ang="0">
                  <a:pos x="35" y="161"/>
                </a:cxn>
                <a:cxn ang="0">
                  <a:pos x="22" y="170"/>
                </a:cxn>
                <a:cxn ang="0">
                  <a:pos x="10" y="180"/>
                </a:cxn>
                <a:cxn ang="0">
                  <a:pos x="5" y="186"/>
                </a:cxn>
                <a:cxn ang="0">
                  <a:pos x="1" y="193"/>
                </a:cxn>
                <a:cxn ang="0">
                  <a:pos x="1" y="193"/>
                </a:cxn>
                <a:cxn ang="0">
                  <a:pos x="0" y="195"/>
                </a:cxn>
                <a:cxn ang="0">
                  <a:pos x="0" y="197"/>
                </a:cxn>
                <a:cxn ang="0">
                  <a:pos x="2" y="200"/>
                </a:cxn>
                <a:cxn ang="0">
                  <a:pos x="6" y="201"/>
                </a:cxn>
                <a:cxn ang="0">
                  <a:pos x="9" y="200"/>
                </a:cxn>
                <a:cxn ang="0">
                  <a:pos x="10" y="199"/>
                </a:cxn>
                <a:cxn ang="0">
                  <a:pos x="10" y="199"/>
                </a:cxn>
                <a:cxn ang="0">
                  <a:pos x="17" y="191"/>
                </a:cxn>
                <a:cxn ang="0">
                  <a:pos x="23" y="184"/>
                </a:cxn>
                <a:cxn ang="0">
                  <a:pos x="30" y="178"/>
                </a:cxn>
                <a:cxn ang="0">
                  <a:pos x="38" y="171"/>
                </a:cxn>
                <a:cxn ang="0">
                  <a:pos x="55" y="161"/>
                </a:cxn>
                <a:cxn ang="0">
                  <a:pos x="72" y="152"/>
                </a:cxn>
                <a:cxn ang="0">
                  <a:pos x="72" y="152"/>
                </a:cxn>
                <a:cxn ang="0">
                  <a:pos x="150" y="101"/>
                </a:cxn>
                <a:cxn ang="0">
                  <a:pos x="150" y="101"/>
                </a:cxn>
                <a:cxn ang="0">
                  <a:pos x="218" y="55"/>
                </a:cxn>
                <a:cxn ang="0">
                  <a:pos x="286" y="10"/>
                </a:cxn>
                <a:cxn ang="0">
                  <a:pos x="286" y="10"/>
                </a:cxn>
                <a:cxn ang="0">
                  <a:pos x="287" y="9"/>
                </a:cxn>
                <a:cxn ang="0">
                  <a:pos x="289" y="6"/>
                </a:cxn>
                <a:cxn ang="0">
                  <a:pos x="287" y="2"/>
                </a:cxn>
                <a:cxn ang="0">
                  <a:pos x="285" y="0"/>
                </a:cxn>
                <a:cxn ang="0">
                  <a:pos x="282" y="0"/>
                </a:cxn>
                <a:cxn ang="0">
                  <a:pos x="281" y="1"/>
                </a:cxn>
                <a:cxn ang="0">
                  <a:pos x="281" y="1"/>
                </a:cxn>
              </a:cxnLst>
              <a:rect l="0" t="0" r="r" b="b"/>
              <a:pathLst>
                <a:path w="289" h="201">
                  <a:moveTo>
                    <a:pt x="281" y="1"/>
                  </a:moveTo>
                  <a:lnTo>
                    <a:pt x="281" y="1"/>
                  </a:lnTo>
                  <a:lnTo>
                    <a:pt x="246" y="25"/>
                  </a:lnTo>
                  <a:lnTo>
                    <a:pt x="229" y="36"/>
                  </a:lnTo>
                  <a:lnTo>
                    <a:pt x="210" y="48"/>
                  </a:lnTo>
                  <a:lnTo>
                    <a:pt x="210" y="48"/>
                  </a:lnTo>
                  <a:lnTo>
                    <a:pt x="189" y="60"/>
                  </a:lnTo>
                  <a:lnTo>
                    <a:pt x="168" y="74"/>
                  </a:lnTo>
                  <a:lnTo>
                    <a:pt x="127" y="102"/>
                  </a:lnTo>
                  <a:lnTo>
                    <a:pt x="127" y="102"/>
                  </a:lnTo>
                  <a:lnTo>
                    <a:pt x="48" y="153"/>
                  </a:lnTo>
                  <a:lnTo>
                    <a:pt x="48" y="153"/>
                  </a:lnTo>
                  <a:lnTo>
                    <a:pt x="35" y="161"/>
                  </a:lnTo>
                  <a:lnTo>
                    <a:pt x="22" y="170"/>
                  </a:lnTo>
                  <a:lnTo>
                    <a:pt x="10" y="180"/>
                  </a:lnTo>
                  <a:lnTo>
                    <a:pt x="5" y="186"/>
                  </a:lnTo>
                  <a:lnTo>
                    <a:pt x="1" y="193"/>
                  </a:lnTo>
                  <a:lnTo>
                    <a:pt x="1" y="193"/>
                  </a:lnTo>
                  <a:lnTo>
                    <a:pt x="0" y="195"/>
                  </a:lnTo>
                  <a:lnTo>
                    <a:pt x="0" y="197"/>
                  </a:lnTo>
                  <a:lnTo>
                    <a:pt x="2" y="200"/>
                  </a:lnTo>
                  <a:lnTo>
                    <a:pt x="6" y="201"/>
                  </a:lnTo>
                  <a:lnTo>
                    <a:pt x="9" y="200"/>
                  </a:lnTo>
                  <a:lnTo>
                    <a:pt x="10" y="199"/>
                  </a:lnTo>
                  <a:lnTo>
                    <a:pt x="10" y="199"/>
                  </a:lnTo>
                  <a:lnTo>
                    <a:pt x="17" y="191"/>
                  </a:lnTo>
                  <a:lnTo>
                    <a:pt x="23" y="184"/>
                  </a:lnTo>
                  <a:lnTo>
                    <a:pt x="30" y="178"/>
                  </a:lnTo>
                  <a:lnTo>
                    <a:pt x="38" y="171"/>
                  </a:lnTo>
                  <a:lnTo>
                    <a:pt x="55" y="161"/>
                  </a:lnTo>
                  <a:lnTo>
                    <a:pt x="72" y="152"/>
                  </a:lnTo>
                  <a:lnTo>
                    <a:pt x="72" y="152"/>
                  </a:lnTo>
                  <a:lnTo>
                    <a:pt x="150" y="101"/>
                  </a:lnTo>
                  <a:lnTo>
                    <a:pt x="150" y="101"/>
                  </a:lnTo>
                  <a:lnTo>
                    <a:pt x="218" y="55"/>
                  </a:lnTo>
                  <a:lnTo>
                    <a:pt x="286" y="10"/>
                  </a:lnTo>
                  <a:lnTo>
                    <a:pt x="286" y="10"/>
                  </a:lnTo>
                  <a:lnTo>
                    <a:pt x="287" y="9"/>
                  </a:lnTo>
                  <a:lnTo>
                    <a:pt x="289" y="6"/>
                  </a:lnTo>
                  <a:lnTo>
                    <a:pt x="287" y="2"/>
                  </a:lnTo>
                  <a:lnTo>
                    <a:pt x="285" y="0"/>
                  </a:lnTo>
                  <a:lnTo>
                    <a:pt x="282" y="0"/>
                  </a:lnTo>
                  <a:lnTo>
                    <a:pt x="281" y="1"/>
                  </a:lnTo>
                  <a:lnTo>
                    <a:pt x="281"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4" name="Freeform 1205">
              <a:extLst>
                <a:ext uri="{FF2B5EF4-FFF2-40B4-BE49-F238E27FC236}">
                  <a16:creationId xmlns:a16="http://schemas.microsoft.com/office/drawing/2014/main" id="{48FF3057-43A0-4EAC-C405-6DB58585FDD2}"/>
                </a:ext>
              </a:extLst>
            </p:cNvPr>
            <p:cNvSpPr/>
            <p:nvPr/>
          </p:nvSpPr>
          <p:spPr bwMode="auto">
            <a:xfrm>
              <a:off x="5859463" y="2527300"/>
              <a:ext cx="98425" cy="61913"/>
            </a:xfrm>
            <a:custGeom>
              <a:avLst/>
              <a:gdLst/>
              <a:ahLst/>
              <a:cxnLst>
                <a:cxn ang="0">
                  <a:pos x="242" y="2"/>
                </a:cxn>
                <a:cxn ang="0">
                  <a:pos x="242" y="2"/>
                </a:cxn>
                <a:cxn ang="0">
                  <a:pos x="225" y="13"/>
                </a:cxn>
                <a:cxn ang="0">
                  <a:pos x="208" y="24"/>
                </a:cxn>
                <a:cxn ang="0">
                  <a:pos x="171" y="42"/>
                </a:cxn>
                <a:cxn ang="0">
                  <a:pos x="171" y="42"/>
                </a:cxn>
                <a:cxn ang="0">
                  <a:pos x="136" y="62"/>
                </a:cxn>
                <a:cxn ang="0">
                  <a:pos x="102" y="80"/>
                </a:cxn>
                <a:cxn ang="0">
                  <a:pos x="102" y="80"/>
                </a:cxn>
                <a:cxn ang="0">
                  <a:pos x="76" y="94"/>
                </a:cxn>
                <a:cxn ang="0">
                  <a:pos x="47" y="110"/>
                </a:cxn>
                <a:cxn ang="0">
                  <a:pos x="32" y="119"/>
                </a:cxn>
                <a:cxn ang="0">
                  <a:pos x="19" y="128"/>
                </a:cxn>
                <a:cxn ang="0">
                  <a:pos x="9" y="139"/>
                </a:cxn>
                <a:cxn ang="0">
                  <a:pos x="5" y="145"/>
                </a:cxn>
                <a:cxn ang="0">
                  <a:pos x="1" y="151"/>
                </a:cxn>
                <a:cxn ang="0">
                  <a:pos x="1" y="151"/>
                </a:cxn>
                <a:cxn ang="0">
                  <a:pos x="0" y="153"/>
                </a:cxn>
                <a:cxn ang="0">
                  <a:pos x="0" y="156"/>
                </a:cxn>
                <a:cxn ang="0">
                  <a:pos x="2" y="158"/>
                </a:cxn>
                <a:cxn ang="0">
                  <a:pos x="8" y="160"/>
                </a:cxn>
                <a:cxn ang="0">
                  <a:pos x="9" y="158"/>
                </a:cxn>
                <a:cxn ang="0">
                  <a:pos x="10" y="157"/>
                </a:cxn>
                <a:cxn ang="0">
                  <a:pos x="10" y="157"/>
                </a:cxn>
                <a:cxn ang="0">
                  <a:pos x="14" y="151"/>
                </a:cxn>
                <a:cxn ang="0">
                  <a:pos x="19" y="145"/>
                </a:cxn>
                <a:cxn ang="0">
                  <a:pos x="32" y="135"/>
                </a:cxn>
                <a:cxn ang="0">
                  <a:pos x="46" y="126"/>
                </a:cxn>
                <a:cxn ang="0">
                  <a:pos x="57" y="119"/>
                </a:cxn>
                <a:cxn ang="0">
                  <a:pos x="57" y="119"/>
                </a:cxn>
                <a:cxn ang="0">
                  <a:pos x="91" y="100"/>
                </a:cxn>
                <a:cxn ang="0">
                  <a:pos x="124" y="80"/>
                </a:cxn>
                <a:cxn ang="0">
                  <a:pos x="124" y="80"/>
                </a:cxn>
                <a:cxn ang="0">
                  <a:pos x="159" y="62"/>
                </a:cxn>
                <a:cxn ang="0">
                  <a:pos x="195" y="42"/>
                </a:cxn>
                <a:cxn ang="0">
                  <a:pos x="195" y="42"/>
                </a:cxn>
                <a:cxn ang="0">
                  <a:pos x="222" y="28"/>
                </a:cxn>
                <a:cxn ang="0">
                  <a:pos x="237" y="20"/>
                </a:cxn>
                <a:cxn ang="0">
                  <a:pos x="250" y="9"/>
                </a:cxn>
                <a:cxn ang="0">
                  <a:pos x="250" y="9"/>
                </a:cxn>
                <a:cxn ang="0">
                  <a:pos x="251" y="8"/>
                </a:cxn>
                <a:cxn ang="0">
                  <a:pos x="251" y="5"/>
                </a:cxn>
                <a:cxn ang="0">
                  <a:pos x="251" y="4"/>
                </a:cxn>
                <a:cxn ang="0">
                  <a:pos x="250" y="2"/>
                </a:cxn>
                <a:cxn ang="0">
                  <a:pos x="246" y="0"/>
                </a:cxn>
                <a:cxn ang="0">
                  <a:pos x="243" y="0"/>
                </a:cxn>
                <a:cxn ang="0">
                  <a:pos x="242" y="2"/>
                </a:cxn>
                <a:cxn ang="0">
                  <a:pos x="242" y="2"/>
                </a:cxn>
              </a:cxnLst>
              <a:rect l="0" t="0" r="r" b="b"/>
              <a:pathLst>
                <a:path w="251" h="160">
                  <a:moveTo>
                    <a:pt x="242" y="2"/>
                  </a:moveTo>
                  <a:lnTo>
                    <a:pt x="242" y="2"/>
                  </a:lnTo>
                  <a:lnTo>
                    <a:pt x="225" y="13"/>
                  </a:lnTo>
                  <a:lnTo>
                    <a:pt x="208" y="24"/>
                  </a:lnTo>
                  <a:lnTo>
                    <a:pt x="171" y="42"/>
                  </a:lnTo>
                  <a:lnTo>
                    <a:pt x="171" y="42"/>
                  </a:lnTo>
                  <a:lnTo>
                    <a:pt x="136" y="62"/>
                  </a:lnTo>
                  <a:lnTo>
                    <a:pt x="102" y="80"/>
                  </a:lnTo>
                  <a:lnTo>
                    <a:pt x="102" y="80"/>
                  </a:lnTo>
                  <a:lnTo>
                    <a:pt x="76" y="94"/>
                  </a:lnTo>
                  <a:lnTo>
                    <a:pt x="47" y="110"/>
                  </a:lnTo>
                  <a:lnTo>
                    <a:pt x="32" y="119"/>
                  </a:lnTo>
                  <a:lnTo>
                    <a:pt x="19" y="128"/>
                  </a:lnTo>
                  <a:lnTo>
                    <a:pt x="9" y="139"/>
                  </a:lnTo>
                  <a:lnTo>
                    <a:pt x="5" y="145"/>
                  </a:lnTo>
                  <a:lnTo>
                    <a:pt x="1" y="151"/>
                  </a:lnTo>
                  <a:lnTo>
                    <a:pt x="1" y="151"/>
                  </a:lnTo>
                  <a:lnTo>
                    <a:pt x="0" y="153"/>
                  </a:lnTo>
                  <a:lnTo>
                    <a:pt x="0" y="156"/>
                  </a:lnTo>
                  <a:lnTo>
                    <a:pt x="2" y="158"/>
                  </a:lnTo>
                  <a:lnTo>
                    <a:pt x="8" y="160"/>
                  </a:lnTo>
                  <a:lnTo>
                    <a:pt x="9" y="158"/>
                  </a:lnTo>
                  <a:lnTo>
                    <a:pt x="10" y="157"/>
                  </a:lnTo>
                  <a:lnTo>
                    <a:pt x="10" y="157"/>
                  </a:lnTo>
                  <a:lnTo>
                    <a:pt x="14" y="151"/>
                  </a:lnTo>
                  <a:lnTo>
                    <a:pt x="19" y="145"/>
                  </a:lnTo>
                  <a:lnTo>
                    <a:pt x="32" y="135"/>
                  </a:lnTo>
                  <a:lnTo>
                    <a:pt x="46" y="126"/>
                  </a:lnTo>
                  <a:lnTo>
                    <a:pt x="57" y="119"/>
                  </a:lnTo>
                  <a:lnTo>
                    <a:pt x="57" y="119"/>
                  </a:lnTo>
                  <a:lnTo>
                    <a:pt x="91" y="100"/>
                  </a:lnTo>
                  <a:lnTo>
                    <a:pt x="124" y="80"/>
                  </a:lnTo>
                  <a:lnTo>
                    <a:pt x="124" y="80"/>
                  </a:lnTo>
                  <a:lnTo>
                    <a:pt x="159" y="62"/>
                  </a:lnTo>
                  <a:lnTo>
                    <a:pt x="195" y="42"/>
                  </a:lnTo>
                  <a:lnTo>
                    <a:pt x="195" y="42"/>
                  </a:lnTo>
                  <a:lnTo>
                    <a:pt x="222" y="28"/>
                  </a:lnTo>
                  <a:lnTo>
                    <a:pt x="237" y="20"/>
                  </a:lnTo>
                  <a:lnTo>
                    <a:pt x="250" y="9"/>
                  </a:lnTo>
                  <a:lnTo>
                    <a:pt x="250" y="9"/>
                  </a:lnTo>
                  <a:lnTo>
                    <a:pt x="251" y="8"/>
                  </a:lnTo>
                  <a:lnTo>
                    <a:pt x="251" y="5"/>
                  </a:lnTo>
                  <a:lnTo>
                    <a:pt x="251" y="4"/>
                  </a:lnTo>
                  <a:lnTo>
                    <a:pt x="250" y="2"/>
                  </a:lnTo>
                  <a:lnTo>
                    <a:pt x="246" y="0"/>
                  </a:lnTo>
                  <a:lnTo>
                    <a:pt x="243" y="0"/>
                  </a:lnTo>
                  <a:lnTo>
                    <a:pt x="242" y="2"/>
                  </a:lnTo>
                  <a:lnTo>
                    <a:pt x="24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5" name="Freeform 1206">
              <a:extLst>
                <a:ext uri="{FF2B5EF4-FFF2-40B4-BE49-F238E27FC236}">
                  <a16:creationId xmlns:a16="http://schemas.microsoft.com/office/drawing/2014/main" id="{F408185D-0263-05D1-357F-9F37868DD642}"/>
                </a:ext>
              </a:extLst>
            </p:cNvPr>
            <p:cNvSpPr/>
            <p:nvPr/>
          </p:nvSpPr>
          <p:spPr bwMode="auto">
            <a:xfrm>
              <a:off x="5721351" y="2543175"/>
              <a:ext cx="255588" cy="165100"/>
            </a:xfrm>
            <a:custGeom>
              <a:avLst/>
              <a:gdLst/>
              <a:ahLst/>
              <a:cxnLst>
                <a:cxn ang="0">
                  <a:pos x="637" y="0"/>
                </a:cxn>
                <a:cxn ang="0">
                  <a:pos x="637" y="0"/>
                </a:cxn>
                <a:cxn ang="0">
                  <a:pos x="618" y="8"/>
                </a:cxn>
                <a:cxn ang="0">
                  <a:pos x="598" y="17"/>
                </a:cxn>
                <a:cxn ang="0">
                  <a:pos x="580" y="28"/>
                </a:cxn>
                <a:cxn ang="0">
                  <a:pos x="563" y="39"/>
                </a:cxn>
                <a:cxn ang="0">
                  <a:pos x="529" y="63"/>
                </a:cxn>
                <a:cxn ang="0">
                  <a:pos x="495" y="89"/>
                </a:cxn>
                <a:cxn ang="0">
                  <a:pos x="495" y="89"/>
                </a:cxn>
                <a:cxn ang="0">
                  <a:pos x="453" y="122"/>
                </a:cxn>
                <a:cxn ang="0">
                  <a:pos x="411" y="152"/>
                </a:cxn>
                <a:cxn ang="0">
                  <a:pos x="366" y="181"/>
                </a:cxn>
                <a:cxn ang="0">
                  <a:pos x="321" y="208"/>
                </a:cxn>
                <a:cxn ang="0">
                  <a:pos x="321" y="208"/>
                </a:cxn>
                <a:cxn ang="0">
                  <a:pos x="238" y="255"/>
                </a:cxn>
                <a:cxn ang="0">
                  <a:pos x="156" y="303"/>
                </a:cxn>
                <a:cxn ang="0">
                  <a:pos x="156" y="303"/>
                </a:cxn>
                <a:cxn ang="0">
                  <a:pos x="117" y="327"/>
                </a:cxn>
                <a:cxn ang="0">
                  <a:pos x="77" y="351"/>
                </a:cxn>
                <a:cxn ang="0">
                  <a:pos x="58" y="364"/>
                </a:cxn>
                <a:cxn ang="0">
                  <a:pos x="38" y="377"/>
                </a:cxn>
                <a:cxn ang="0">
                  <a:pos x="20" y="390"/>
                </a:cxn>
                <a:cxn ang="0">
                  <a:pos x="3" y="405"/>
                </a:cxn>
                <a:cxn ang="0">
                  <a:pos x="3" y="405"/>
                </a:cxn>
                <a:cxn ang="0">
                  <a:pos x="0" y="407"/>
                </a:cxn>
                <a:cxn ang="0">
                  <a:pos x="0" y="409"/>
                </a:cxn>
                <a:cxn ang="0">
                  <a:pos x="3" y="412"/>
                </a:cxn>
                <a:cxn ang="0">
                  <a:pos x="5" y="415"/>
                </a:cxn>
                <a:cxn ang="0">
                  <a:pos x="8" y="415"/>
                </a:cxn>
                <a:cxn ang="0">
                  <a:pos x="11" y="413"/>
                </a:cxn>
                <a:cxn ang="0">
                  <a:pos x="11" y="413"/>
                </a:cxn>
                <a:cxn ang="0">
                  <a:pos x="28" y="399"/>
                </a:cxn>
                <a:cxn ang="0">
                  <a:pos x="46" y="385"/>
                </a:cxn>
                <a:cxn ang="0">
                  <a:pos x="64" y="371"/>
                </a:cxn>
                <a:cxn ang="0">
                  <a:pos x="84" y="360"/>
                </a:cxn>
                <a:cxn ang="0">
                  <a:pos x="162" y="314"/>
                </a:cxn>
                <a:cxn ang="0">
                  <a:pos x="162" y="314"/>
                </a:cxn>
                <a:cxn ang="0">
                  <a:pos x="243" y="264"/>
                </a:cxn>
                <a:cxn ang="0">
                  <a:pos x="327" y="217"/>
                </a:cxn>
                <a:cxn ang="0">
                  <a:pos x="327" y="217"/>
                </a:cxn>
                <a:cxn ang="0">
                  <a:pos x="366" y="195"/>
                </a:cxn>
                <a:cxn ang="0">
                  <a:pos x="404" y="170"/>
                </a:cxn>
                <a:cxn ang="0">
                  <a:pos x="441" y="144"/>
                </a:cxn>
                <a:cxn ang="0">
                  <a:pos x="478" y="116"/>
                </a:cxn>
                <a:cxn ang="0">
                  <a:pos x="478" y="116"/>
                </a:cxn>
                <a:cxn ang="0">
                  <a:pos x="517" y="86"/>
                </a:cxn>
                <a:cxn ang="0">
                  <a:pos x="555" y="58"/>
                </a:cxn>
                <a:cxn ang="0">
                  <a:pos x="576" y="45"/>
                </a:cxn>
                <a:cxn ang="0">
                  <a:pos x="595" y="31"/>
                </a:cxn>
                <a:cxn ang="0">
                  <a:pos x="618" y="21"/>
                </a:cxn>
                <a:cxn ang="0">
                  <a:pos x="640" y="11"/>
                </a:cxn>
                <a:cxn ang="0">
                  <a:pos x="640" y="11"/>
                </a:cxn>
                <a:cxn ang="0">
                  <a:pos x="641" y="9"/>
                </a:cxn>
                <a:cxn ang="0">
                  <a:pos x="642" y="8"/>
                </a:cxn>
                <a:cxn ang="0">
                  <a:pos x="644" y="4"/>
                </a:cxn>
                <a:cxn ang="0">
                  <a:pos x="642" y="1"/>
                </a:cxn>
                <a:cxn ang="0">
                  <a:pos x="641" y="0"/>
                </a:cxn>
                <a:cxn ang="0">
                  <a:pos x="638" y="0"/>
                </a:cxn>
                <a:cxn ang="0">
                  <a:pos x="637" y="0"/>
                </a:cxn>
                <a:cxn ang="0">
                  <a:pos x="637" y="0"/>
                </a:cxn>
              </a:cxnLst>
              <a:rect l="0" t="0" r="r" b="b"/>
              <a:pathLst>
                <a:path w="644" h="415">
                  <a:moveTo>
                    <a:pt x="637" y="0"/>
                  </a:moveTo>
                  <a:lnTo>
                    <a:pt x="637" y="0"/>
                  </a:lnTo>
                  <a:lnTo>
                    <a:pt x="618" y="8"/>
                  </a:lnTo>
                  <a:lnTo>
                    <a:pt x="598" y="17"/>
                  </a:lnTo>
                  <a:lnTo>
                    <a:pt x="580" y="28"/>
                  </a:lnTo>
                  <a:lnTo>
                    <a:pt x="563" y="39"/>
                  </a:lnTo>
                  <a:lnTo>
                    <a:pt x="529" y="63"/>
                  </a:lnTo>
                  <a:lnTo>
                    <a:pt x="495" y="89"/>
                  </a:lnTo>
                  <a:lnTo>
                    <a:pt x="495" y="89"/>
                  </a:lnTo>
                  <a:lnTo>
                    <a:pt x="453" y="122"/>
                  </a:lnTo>
                  <a:lnTo>
                    <a:pt x="411" y="152"/>
                  </a:lnTo>
                  <a:lnTo>
                    <a:pt x="366" y="181"/>
                  </a:lnTo>
                  <a:lnTo>
                    <a:pt x="321" y="208"/>
                  </a:lnTo>
                  <a:lnTo>
                    <a:pt x="321" y="208"/>
                  </a:lnTo>
                  <a:lnTo>
                    <a:pt x="238" y="255"/>
                  </a:lnTo>
                  <a:lnTo>
                    <a:pt x="156" y="303"/>
                  </a:lnTo>
                  <a:lnTo>
                    <a:pt x="156" y="303"/>
                  </a:lnTo>
                  <a:lnTo>
                    <a:pt x="117" y="327"/>
                  </a:lnTo>
                  <a:lnTo>
                    <a:pt x="77" y="351"/>
                  </a:lnTo>
                  <a:lnTo>
                    <a:pt x="58" y="364"/>
                  </a:lnTo>
                  <a:lnTo>
                    <a:pt x="38" y="377"/>
                  </a:lnTo>
                  <a:lnTo>
                    <a:pt x="20" y="390"/>
                  </a:lnTo>
                  <a:lnTo>
                    <a:pt x="3" y="405"/>
                  </a:lnTo>
                  <a:lnTo>
                    <a:pt x="3" y="405"/>
                  </a:lnTo>
                  <a:lnTo>
                    <a:pt x="0" y="407"/>
                  </a:lnTo>
                  <a:lnTo>
                    <a:pt x="0" y="409"/>
                  </a:lnTo>
                  <a:lnTo>
                    <a:pt x="3" y="412"/>
                  </a:lnTo>
                  <a:lnTo>
                    <a:pt x="5" y="415"/>
                  </a:lnTo>
                  <a:lnTo>
                    <a:pt x="8" y="415"/>
                  </a:lnTo>
                  <a:lnTo>
                    <a:pt x="11" y="413"/>
                  </a:lnTo>
                  <a:lnTo>
                    <a:pt x="11" y="413"/>
                  </a:lnTo>
                  <a:lnTo>
                    <a:pt x="28" y="399"/>
                  </a:lnTo>
                  <a:lnTo>
                    <a:pt x="46" y="385"/>
                  </a:lnTo>
                  <a:lnTo>
                    <a:pt x="64" y="371"/>
                  </a:lnTo>
                  <a:lnTo>
                    <a:pt x="84" y="360"/>
                  </a:lnTo>
                  <a:lnTo>
                    <a:pt x="162" y="314"/>
                  </a:lnTo>
                  <a:lnTo>
                    <a:pt x="162" y="314"/>
                  </a:lnTo>
                  <a:lnTo>
                    <a:pt x="243" y="264"/>
                  </a:lnTo>
                  <a:lnTo>
                    <a:pt x="327" y="217"/>
                  </a:lnTo>
                  <a:lnTo>
                    <a:pt x="327" y="217"/>
                  </a:lnTo>
                  <a:lnTo>
                    <a:pt x="366" y="195"/>
                  </a:lnTo>
                  <a:lnTo>
                    <a:pt x="404" y="170"/>
                  </a:lnTo>
                  <a:lnTo>
                    <a:pt x="441" y="144"/>
                  </a:lnTo>
                  <a:lnTo>
                    <a:pt x="478" y="116"/>
                  </a:lnTo>
                  <a:lnTo>
                    <a:pt x="478" y="116"/>
                  </a:lnTo>
                  <a:lnTo>
                    <a:pt x="517" y="86"/>
                  </a:lnTo>
                  <a:lnTo>
                    <a:pt x="555" y="58"/>
                  </a:lnTo>
                  <a:lnTo>
                    <a:pt x="576" y="45"/>
                  </a:lnTo>
                  <a:lnTo>
                    <a:pt x="595" y="31"/>
                  </a:lnTo>
                  <a:lnTo>
                    <a:pt x="618" y="21"/>
                  </a:lnTo>
                  <a:lnTo>
                    <a:pt x="640" y="11"/>
                  </a:lnTo>
                  <a:lnTo>
                    <a:pt x="640" y="11"/>
                  </a:lnTo>
                  <a:lnTo>
                    <a:pt x="641" y="9"/>
                  </a:lnTo>
                  <a:lnTo>
                    <a:pt x="642" y="8"/>
                  </a:lnTo>
                  <a:lnTo>
                    <a:pt x="644" y="4"/>
                  </a:lnTo>
                  <a:lnTo>
                    <a:pt x="642" y="1"/>
                  </a:lnTo>
                  <a:lnTo>
                    <a:pt x="641" y="0"/>
                  </a:lnTo>
                  <a:lnTo>
                    <a:pt x="638" y="0"/>
                  </a:lnTo>
                  <a:lnTo>
                    <a:pt x="637" y="0"/>
                  </a:lnTo>
                  <a:lnTo>
                    <a:pt x="637"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6" name="Freeform 1207">
              <a:extLst>
                <a:ext uri="{FF2B5EF4-FFF2-40B4-BE49-F238E27FC236}">
                  <a16:creationId xmlns:a16="http://schemas.microsoft.com/office/drawing/2014/main" id="{96EFA425-BF57-34D2-2EA6-712621795294}"/>
                </a:ext>
              </a:extLst>
            </p:cNvPr>
            <p:cNvSpPr/>
            <p:nvPr/>
          </p:nvSpPr>
          <p:spPr bwMode="auto">
            <a:xfrm>
              <a:off x="5811838" y="2593975"/>
              <a:ext cx="155575" cy="112713"/>
            </a:xfrm>
            <a:custGeom>
              <a:avLst/>
              <a:gdLst/>
              <a:ahLst/>
              <a:cxnLst>
                <a:cxn ang="0">
                  <a:pos x="383" y="0"/>
                </a:cxn>
                <a:cxn ang="0">
                  <a:pos x="338" y="32"/>
                </a:cxn>
                <a:cxn ang="0">
                  <a:pos x="293" y="68"/>
                </a:cxn>
                <a:cxn ang="0">
                  <a:pos x="249" y="102"/>
                </a:cxn>
                <a:cxn ang="0">
                  <a:pos x="232" y="112"/>
                </a:cxn>
                <a:cxn ang="0">
                  <a:pos x="195" y="132"/>
                </a:cxn>
                <a:cxn ang="0">
                  <a:pos x="183" y="139"/>
                </a:cxn>
                <a:cxn ang="0">
                  <a:pos x="153" y="160"/>
                </a:cxn>
                <a:cxn ang="0">
                  <a:pos x="89" y="200"/>
                </a:cxn>
                <a:cxn ang="0">
                  <a:pos x="59" y="219"/>
                </a:cxn>
                <a:cxn ang="0">
                  <a:pos x="43" y="231"/>
                </a:cxn>
                <a:cxn ang="0">
                  <a:pos x="16" y="249"/>
                </a:cxn>
                <a:cxn ang="0">
                  <a:pos x="3" y="265"/>
                </a:cxn>
                <a:cxn ang="0">
                  <a:pos x="0" y="274"/>
                </a:cxn>
                <a:cxn ang="0">
                  <a:pos x="1" y="278"/>
                </a:cxn>
                <a:cxn ang="0">
                  <a:pos x="8" y="281"/>
                </a:cxn>
                <a:cxn ang="0">
                  <a:pos x="10" y="277"/>
                </a:cxn>
                <a:cxn ang="0">
                  <a:pos x="13" y="270"/>
                </a:cxn>
                <a:cxn ang="0">
                  <a:pos x="21" y="260"/>
                </a:cxn>
                <a:cxn ang="0">
                  <a:pos x="39" y="248"/>
                </a:cxn>
                <a:cxn ang="0">
                  <a:pos x="50" y="241"/>
                </a:cxn>
                <a:cxn ang="0">
                  <a:pos x="73" y="226"/>
                </a:cxn>
                <a:cxn ang="0">
                  <a:pos x="96" y="209"/>
                </a:cxn>
                <a:cxn ang="0">
                  <a:pos x="147" y="177"/>
                </a:cxn>
                <a:cxn ang="0">
                  <a:pos x="198" y="143"/>
                </a:cxn>
                <a:cxn ang="0">
                  <a:pos x="242" y="117"/>
                </a:cxn>
                <a:cxn ang="0">
                  <a:pos x="285" y="88"/>
                </a:cxn>
                <a:cxn ang="0">
                  <a:pos x="336" y="48"/>
                </a:cxn>
                <a:cxn ang="0">
                  <a:pos x="389" y="10"/>
                </a:cxn>
                <a:cxn ang="0">
                  <a:pos x="391" y="9"/>
                </a:cxn>
                <a:cxn ang="0">
                  <a:pos x="391" y="2"/>
                </a:cxn>
                <a:cxn ang="0">
                  <a:pos x="386" y="0"/>
                </a:cxn>
                <a:cxn ang="0">
                  <a:pos x="383" y="0"/>
                </a:cxn>
              </a:cxnLst>
              <a:rect l="0" t="0" r="r" b="b"/>
              <a:pathLst>
                <a:path w="391" h="281">
                  <a:moveTo>
                    <a:pt x="383" y="0"/>
                  </a:moveTo>
                  <a:lnTo>
                    <a:pt x="383" y="0"/>
                  </a:lnTo>
                  <a:lnTo>
                    <a:pt x="360" y="15"/>
                  </a:lnTo>
                  <a:lnTo>
                    <a:pt x="338" y="32"/>
                  </a:lnTo>
                  <a:lnTo>
                    <a:pt x="293" y="68"/>
                  </a:lnTo>
                  <a:lnTo>
                    <a:pt x="293" y="68"/>
                  </a:lnTo>
                  <a:lnTo>
                    <a:pt x="263" y="91"/>
                  </a:lnTo>
                  <a:lnTo>
                    <a:pt x="249" y="102"/>
                  </a:lnTo>
                  <a:lnTo>
                    <a:pt x="232" y="112"/>
                  </a:lnTo>
                  <a:lnTo>
                    <a:pt x="232" y="112"/>
                  </a:lnTo>
                  <a:lnTo>
                    <a:pt x="207" y="125"/>
                  </a:lnTo>
                  <a:lnTo>
                    <a:pt x="195" y="132"/>
                  </a:lnTo>
                  <a:lnTo>
                    <a:pt x="183" y="139"/>
                  </a:lnTo>
                  <a:lnTo>
                    <a:pt x="183" y="139"/>
                  </a:lnTo>
                  <a:lnTo>
                    <a:pt x="169" y="151"/>
                  </a:lnTo>
                  <a:lnTo>
                    <a:pt x="153" y="160"/>
                  </a:lnTo>
                  <a:lnTo>
                    <a:pt x="122" y="180"/>
                  </a:lnTo>
                  <a:lnTo>
                    <a:pt x="89" y="200"/>
                  </a:lnTo>
                  <a:lnTo>
                    <a:pt x="73" y="209"/>
                  </a:lnTo>
                  <a:lnTo>
                    <a:pt x="59" y="219"/>
                  </a:lnTo>
                  <a:lnTo>
                    <a:pt x="59" y="219"/>
                  </a:lnTo>
                  <a:lnTo>
                    <a:pt x="43" y="231"/>
                  </a:lnTo>
                  <a:lnTo>
                    <a:pt x="25" y="243"/>
                  </a:lnTo>
                  <a:lnTo>
                    <a:pt x="16" y="249"/>
                  </a:lnTo>
                  <a:lnTo>
                    <a:pt x="9" y="257"/>
                  </a:lnTo>
                  <a:lnTo>
                    <a:pt x="3" y="265"/>
                  </a:lnTo>
                  <a:lnTo>
                    <a:pt x="0" y="274"/>
                  </a:lnTo>
                  <a:lnTo>
                    <a:pt x="0" y="274"/>
                  </a:lnTo>
                  <a:lnTo>
                    <a:pt x="0" y="275"/>
                  </a:lnTo>
                  <a:lnTo>
                    <a:pt x="1" y="278"/>
                  </a:lnTo>
                  <a:lnTo>
                    <a:pt x="4" y="281"/>
                  </a:lnTo>
                  <a:lnTo>
                    <a:pt x="8" y="281"/>
                  </a:lnTo>
                  <a:lnTo>
                    <a:pt x="10" y="279"/>
                  </a:lnTo>
                  <a:lnTo>
                    <a:pt x="10" y="277"/>
                  </a:lnTo>
                  <a:lnTo>
                    <a:pt x="10" y="277"/>
                  </a:lnTo>
                  <a:lnTo>
                    <a:pt x="13" y="270"/>
                  </a:lnTo>
                  <a:lnTo>
                    <a:pt x="17" y="265"/>
                  </a:lnTo>
                  <a:lnTo>
                    <a:pt x="21" y="260"/>
                  </a:lnTo>
                  <a:lnTo>
                    <a:pt x="27" y="256"/>
                  </a:lnTo>
                  <a:lnTo>
                    <a:pt x="39" y="248"/>
                  </a:lnTo>
                  <a:lnTo>
                    <a:pt x="50" y="241"/>
                  </a:lnTo>
                  <a:lnTo>
                    <a:pt x="50" y="241"/>
                  </a:lnTo>
                  <a:lnTo>
                    <a:pt x="62" y="234"/>
                  </a:lnTo>
                  <a:lnTo>
                    <a:pt x="73" y="226"/>
                  </a:lnTo>
                  <a:lnTo>
                    <a:pt x="84" y="217"/>
                  </a:lnTo>
                  <a:lnTo>
                    <a:pt x="96" y="209"/>
                  </a:lnTo>
                  <a:lnTo>
                    <a:pt x="96" y="209"/>
                  </a:lnTo>
                  <a:lnTo>
                    <a:pt x="147" y="177"/>
                  </a:lnTo>
                  <a:lnTo>
                    <a:pt x="198" y="143"/>
                  </a:lnTo>
                  <a:lnTo>
                    <a:pt x="198" y="143"/>
                  </a:lnTo>
                  <a:lnTo>
                    <a:pt x="220" y="130"/>
                  </a:lnTo>
                  <a:lnTo>
                    <a:pt x="242" y="117"/>
                  </a:lnTo>
                  <a:lnTo>
                    <a:pt x="264" y="104"/>
                  </a:lnTo>
                  <a:lnTo>
                    <a:pt x="285" y="88"/>
                  </a:lnTo>
                  <a:lnTo>
                    <a:pt x="285" y="88"/>
                  </a:lnTo>
                  <a:lnTo>
                    <a:pt x="336" y="48"/>
                  </a:lnTo>
                  <a:lnTo>
                    <a:pt x="362" y="28"/>
                  </a:lnTo>
                  <a:lnTo>
                    <a:pt x="389" y="10"/>
                  </a:lnTo>
                  <a:lnTo>
                    <a:pt x="389" y="10"/>
                  </a:lnTo>
                  <a:lnTo>
                    <a:pt x="391" y="9"/>
                  </a:lnTo>
                  <a:lnTo>
                    <a:pt x="391" y="6"/>
                  </a:lnTo>
                  <a:lnTo>
                    <a:pt x="391" y="2"/>
                  </a:lnTo>
                  <a:lnTo>
                    <a:pt x="387" y="0"/>
                  </a:lnTo>
                  <a:lnTo>
                    <a:pt x="386" y="0"/>
                  </a:lnTo>
                  <a:lnTo>
                    <a:pt x="383" y="0"/>
                  </a:lnTo>
                  <a:lnTo>
                    <a:pt x="383"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7" name="Freeform 1208">
              <a:extLst>
                <a:ext uri="{FF2B5EF4-FFF2-40B4-BE49-F238E27FC236}">
                  <a16:creationId xmlns:a16="http://schemas.microsoft.com/office/drawing/2014/main" id="{A02BFCB3-86CD-E63B-C2B5-8D4544817476}"/>
                </a:ext>
              </a:extLst>
            </p:cNvPr>
            <p:cNvSpPr/>
            <p:nvPr/>
          </p:nvSpPr>
          <p:spPr bwMode="auto">
            <a:xfrm>
              <a:off x="5253038" y="2143125"/>
              <a:ext cx="104775" cy="82550"/>
            </a:xfrm>
            <a:custGeom>
              <a:avLst/>
              <a:gdLst/>
              <a:ahLst/>
              <a:cxnLst>
                <a:cxn ang="0">
                  <a:pos x="257" y="0"/>
                </a:cxn>
                <a:cxn ang="0">
                  <a:pos x="257" y="0"/>
                </a:cxn>
                <a:cxn ang="0">
                  <a:pos x="249" y="2"/>
                </a:cxn>
                <a:cxn ang="0">
                  <a:pos x="241" y="5"/>
                </a:cxn>
                <a:cxn ang="0">
                  <a:pos x="227" y="15"/>
                </a:cxn>
                <a:cxn ang="0">
                  <a:pos x="213" y="26"/>
                </a:cxn>
                <a:cxn ang="0">
                  <a:pos x="199" y="36"/>
                </a:cxn>
                <a:cxn ang="0">
                  <a:pos x="199" y="36"/>
                </a:cxn>
                <a:cxn ang="0">
                  <a:pos x="179" y="49"/>
                </a:cxn>
                <a:cxn ang="0">
                  <a:pos x="161" y="64"/>
                </a:cxn>
                <a:cxn ang="0">
                  <a:pos x="122" y="91"/>
                </a:cxn>
                <a:cxn ang="0">
                  <a:pos x="122" y="91"/>
                </a:cxn>
                <a:cxn ang="0">
                  <a:pos x="105" y="106"/>
                </a:cxn>
                <a:cxn ang="0">
                  <a:pos x="87" y="120"/>
                </a:cxn>
                <a:cxn ang="0">
                  <a:pos x="51" y="148"/>
                </a:cxn>
                <a:cxn ang="0">
                  <a:pos x="51" y="148"/>
                </a:cxn>
                <a:cxn ang="0">
                  <a:pos x="38" y="159"/>
                </a:cxn>
                <a:cxn ang="0">
                  <a:pos x="24" y="171"/>
                </a:cxn>
                <a:cxn ang="0">
                  <a:pos x="11" y="185"/>
                </a:cxn>
                <a:cxn ang="0">
                  <a:pos x="5" y="192"/>
                </a:cxn>
                <a:cxn ang="0">
                  <a:pos x="2" y="200"/>
                </a:cxn>
                <a:cxn ang="0">
                  <a:pos x="2" y="200"/>
                </a:cxn>
                <a:cxn ang="0">
                  <a:pos x="0" y="202"/>
                </a:cxn>
                <a:cxn ang="0">
                  <a:pos x="2" y="205"/>
                </a:cxn>
                <a:cxn ang="0">
                  <a:pos x="4" y="208"/>
                </a:cxn>
                <a:cxn ang="0">
                  <a:pos x="5" y="209"/>
                </a:cxn>
                <a:cxn ang="0">
                  <a:pos x="8" y="209"/>
                </a:cxn>
                <a:cxn ang="0">
                  <a:pos x="9" y="208"/>
                </a:cxn>
                <a:cxn ang="0">
                  <a:pos x="11" y="206"/>
                </a:cxn>
                <a:cxn ang="0">
                  <a:pos x="11" y="206"/>
                </a:cxn>
                <a:cxn ang="0">
                  <a:pos x="15" y="199"/>
                </a:cxn>
                <a:cxn ang="0">
                  <a:pos x="20" y="192"/>
                </a:cxn>
                <a:cxn ang="0">
                  <a:pos x="33" y="179"/>
                </a:cxn>
                <a:cxn ang="0">
                  <a:pos x="46" y="167"/>
                </a:cxn>
                <a:cxn ang="0">
                  <a:pos x="59" y="157"/>
                </a:cxn>
                <a:cxn ang="0">
                  <a:pos x="59" y="157"/>
                </a:cxn>
                <a:cxn ang="0">
                  <a:pos x="93" y="128"/>
                </a:cxn>
                <a:cxn ang="0">
                  <a:pos x="128" y="102"/>
                </a:cxn>
                <a:cxn ang="0">
                  <a:pos x="128" y="102"/>
                </a:cxn>
                <a:cxn ang="0">
                  <a:pos x="158" y="78"/>
                </a:cxn>
                <a:cxn ang="0">
                  <a:pos x="190" y="56"/>
                </a:cxn>
                <a:cxn ang="0">
                  <a:pos x="190" y="56"/>
                </a:cxn>
                <a:cxn ang="0">
                  <a:pos x="220" y="36"/>
                </a:cxn>
                <a:cxn ang="0">
                  <a:pos x="220" y="36"/>
                </a:cxn>
                <a:cxn ang="0">
                  <a:pos x="229" y="30"/>
                </a:cxn>
                <a:cxn ang="0">
                  <a:pos x="240" y="22"/>
                </a:cxn>
                <a:cxn ang="0">
                  <a:pos x="250" y="14"/>
                </a:cxn>
                <a:cxn ang="0">
                  <a:pos x="254" y="12"/>
                </a:cxn>
                <a:cxn ang="0">
                  <a:pos x="259" y="10"/>
                </a:cxn>
                <a:cxn ang="0">
                  <a:pos x="259" y="10"/>
                </a:cxn>
                <a:cxn ang="0">
                  <a:pos x="262" y="10"/>
                </a:cxn>
                <a:cxn ang="0">
                  <a:pos x="263" y="8"/>
                </a:cxn>
                <a:cxn ang="0">
                  <a:pos x="263" y="6"/>
                </a:cxn>
                <a:cxn ang="0">
                  <a:pos x="263" y="4"/>
                </a:cxn>
                <a:cxn ang="0">
                  <a:pos x="261" y="1"/>
                </a:cxn>
                <a:cxn ang="0">
                  <a:pos x="258" y="0"/>
                </a:cxn>
                <a:cxn ang="0">
                  <a:pos x="257" y="0"/>
                </a:cxn>
                <a:cxn ang="0">
                  <a:pos x="257" y="0"/>
                </a:cxn>
              </a:cxnLst>
              <a:rect l="0" t="0" r="r" b="b"/>
              <a:pathLst>
                <a:path w="263" h="209">
                  <a:moveTo>
                    <a:pt x="257" y="0"/>
                  </a:moveTo>
                  <a:lnTo>
                    <a:pt x="257" y="0"/>
                  </a:lnTo>
                  <a:lnTo>
                    <a:pt x="249" y="2"/>
                  </a:lnTo>
                  <a:lnTo>
                    <a:pt x="241" y="5"/>
                  </a:lnTo>
                  <a:lnTo>
                    <a:pt x="227" y="15"/>
                  </a:lnTo>
                  <a:lnTo>
                    <a:pt x="213" y="26"/>
                  </a:lnTo>
                  <a:lnTo>
                    <a:pt x="199" y="36"/>
                  </a:lnTo>
                  <a:lnTo>
                    <a:pt x="199" y="36"/>
                  </a:lnTo>
                  <a:lnTo>
                    <a:pt x="179" y="49"/>
                  </a:lnTo>
                  <a:lnTo>
                    <a:pt x="161" y="64"/>
                  </a:lnTo>
                  <a:lnTo>
                    <a:pt x="122" y="91"/>
                  </a:lnTo>
                  <a:lnTo>
                    <a:pt x="122" y="91"/>
                  </a:lnTo>
                  <a:lnTo>
                    <a:pt x="105" y="106"/>
                  </a:lnTo>
                  <a:lnTo>
                    <a:pt x="87" y="120"/>
                  </a:lnTo>
                  <a:lnTo>
                    <a:pt x="51" y="148"/>
                  </a:lnTo>
                  <a:lnTo>
                    <a:pt x="51" y="148"/>
                  </a:lnTo>
                  <a:lnTo>
                    <a:pt x="38" y="159"/>
                  </a:lnTo>
                  <a:lnTo>
                    <a:pt x="24" y="171"/>
                  </a:lnTo>
                  <a:lnTo>
                    <a:pt x="11" y="185"/>
                  </a:lnTo>
                  <a:lnTo>
                    <a:pt x="5" y="192"/>
                  </a:lnTo>
                  <a:lnTo>
                    <a:pt x="2" y="200"/>
                  </a:lnTo>
                  <a:lnTo>
                    <a:pt x="2" y="200"/>
                  </a:lnTo>
                  <a:lnTo>
                    <a:pt x="0" y="202"/>
                  </a:lnTo>
                  <a:lnTo>
                    <a:pt x="2" y="205"/>
                  </a:lnTo>
                  <a:lnTo>
                    <a:pt x="4" y="208"/>
                  </a:lnTo>
                  <a:lnTo>
                    <a:pt x="5" y="209"/>
                  </a:lnTo>
                  <a:lnTo>
                    <a:pt x="8" y="209"/>
                  </a:lnTo>
                  <a:lnTo>
                    <a:pt x="9" y="208"/>
                  </a:lnTo>
                  <a:lnTo>
                    <a:pt x="11" y="206"/>
                  </a:lnTo>
                  <a:lnTo>
                    <a:pt x="11" y="206"/>
                  </a:lnTo>
                  <a:lnTo>
                    <a:pt x="15" y="199"/>
                  </a:lnTo>
                  <a:lnTo>
                    <a:pt x="20" y="192"/>
                  </a:lnTo>
                  <a:lnTo>
                    <a:pt x="33" y="179"/>
                  </a:lnTo>
                  <a:lnTo>
                    <a:pt x="46" y="167"/>
                  </a:lnTo>
                  <a:lnTo>
                    <a:pt x="59" y="157"/>
                  </a:lnTo>
                  <a:lnTo>
                    <a:pt x="59" y="157"/>
                  </a:lnTo>
                  <a:lnTo>
                    <a:pt x="93" y="128"/>
                  </a:lnTo>
                  <a:lnTo>
                    <a:pt x="128" y="102"/>
                  </a:lnTo>
                  <a:lnTo>
                    <a:pt x="128" y="102"/>
                  </a:lnTo>
                  <a:lnTo>
                    <a:pt x="158" y="78"/>
                  </a:lnTo>
                  <a:lnTo>
                    <a:pt x="190" y="56"/>
                  </a:lnTo>
                  <a:lnTo>
                    <a:pt x="190" y="56"/>
                  </a:lnTo>
                  <a:lnTo>
                    <a:pt x="220" y="36"/>
                  </a:lnTo>
                  <a:lnTo>
                    <a:pt x="220" y="36"/>
                  </a:lnTo>
                  <a:lnTo>
                    <a:pt x="229" y="30"/>
                  </a:lnTo>
                  <a:lnTo>
                    <a:pt x="240" y="22"/>
                  </a:lnTo>
                  <a:lnTo>
                    <a:pt x="250" y="14"/>
                  </a:lnTo>
                  <a:lnTo>
                    <a:pt x="254" y="12"/>
                  </a:lnTo>
                  <a:lnTo>
                    <a:pt x="259" y="10"/>
                  </a:lnTo>
                  <a:lnTo>
                    <a:pt x="259" y="10"/>
                  </a:lnTo>
                  <a:lnTo>
                    <a:pt x="262" y="10"/>
                  </a:lnTo>
                  <a:lnTo>
                    <a:pt x="263" y="8"/>
                  </a:lnTo>
                  <a:lnTo>
                    <a:pt x="263" y="6"/>
                  </a:lnTo>
                  <a:lnTo>
                    <a:pt x="263" y="4"/>
                  </a:lnTo>
                  <a:lnTo>
                    <a:pt x="261" y="1"/>
                  </a:lnTo>
                  <a:lnTo>
                    <a:pt x="258" y="0"/>
                  </a:lnTo>
                  <a:lnTo>
                    <a:pt x="257" y="0"/>
                  </a:lnTo>
                  <a:lnTo>
                    <a:pt x="257"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8" name="Freeform 1209">
              <a:extLst>
                <a:ext uri="{FF2B5EF4-FFF2-40B4-BE49-F238E27FC236}">
                  <a16:creationId xmlns:a16="http://schemas.microsoft.com/office/drawing/2014/main" id="{EB1D015D-01B6-08F1-7C3E-C693FACB770B}"/>
                </a:ext>
              </a:extLst>
            </p:cNvPr>
            <p:cNvSpPr/>
            <p:nvPr/>
          </p:nvSpPr>
          <p:spPr bwMode="auto">
            <a:xfrm>
              <a:off x="5243513" y="2185988"/>
              <a:ext cx="103188" cy="79375"/>
            </a:xfrm>
            <a:custGeom>
              <a:avLst/>
              <a:gdLst/>
              <a:ahLst/>
              <a:cxnLst>
                <a:cxn ang="0">
                  <a:pos x="249" y="1"/>
                </a:cxn>
                <a:cxn ang="0">
                  <a:pos x="249" y="1"/>
                </a:cxn>
                <a:cxn ang="0">
                  <a:pos x="243" y="7"/>
                </a:cxn>
                <a:cxn ang="0">
                  <a:pos x="237" y="13"/>
                </a:cxn>
                <a:cxn ang="0">
                  <a:pos x="221" y="23"/>
                </a:cxn>
                <a:cxn ang="0">
                  <a:pos x="205" y="32"/>
                </a:cxn>
                <a:cxn ang="0">
                  <a:pos x="190" y="40"/>
                </a:cxn>
                <a:cxn ang="0">
                  <a:pos x="190" y="40"/>
                </a:cxn>
                <a:cxn ang="0">
                  <a:pos x="174" y="52"/>
                </a:cxn>
                <a:cxn ang="0">
                  <a:pos x="158" y="62"/>
                </a:cxn>
                <a:cxn ang="0">
                  <a:pos x="127" y="87"/>
                </a:cxn>
                <a:cxn ang="0">
                  <a:pos x="127" y="87"/>
                </a:cxn>
                <a:cxn ang="0">
                  <a:pos x="63" y="136"/>
                </a:cxn>
                <a:cxn ang="0">
                  <a:pos x="31" y="162"/>
                </a:cxn>
                <a:cxn ang="0">
                  <a:pos x="1" y="188"/>
                </a:cxn>
                <a:cxn ang="0">
                  <a:pos x="1" y="188"/>
                </a:cxn>
                <a:cxn ang="0">
                  <a:pos x="0" y="189"/>
                </a:cxn>
                <a:cxn ang="0">
                  <a:pos x="0" y="192"/>
                </a:cxn>
                <a:cxn ang="0">
                  <a:pos x="1" y="196"/>
                </a:cxn>
                <a:cxn ang="0">
                  <a:pos x="5" y="197"/>
                </a:cxn>
                <a:cxn ang="0">
                  <a:pos x="8" y="197"/>
                </a:cxn>
                <a:cxn ang="0">
                  <a:pos x="9" y="196"/>
                </a:cxn>
                <a:cxn ang="0">
                  <a:pos x="9" y="196"/>
                </a:cxn>
                <a:cxn ang="0">
                  <a:pos x="42" y="168"/>
                </a:cxn>
                <a:cxn ang="0">
                  <a:pos x="75" y="142"/>
                </a:cxn>
                <a:cxn ang="0">
                  <a:pos x="141" y="90"/>
                </a:cxn>
                <a:cxn ang="0">
                  <a:pos x="141" y="90"/>
                </a:cxn>
                <a:cxn ang="0">
                  <a:pos x="173" y="68"/>
                </a:cxn>
                <a:cxn ang="0">
                  <a:pos x="204" y="45"/>
                </a:cxn>
                <a:cxn ang="0">
                  <a:pos x="204" y="45"/>
                </a:cxn>
                <a:cxn ang="0">
                  <a:pos x="218" y="38"/>
                </a:cxn>
                <a:cxn ang="0">
                  <a:pos x="233" y="30"/>
                </a:cxn>
                <a:cxn ang="0">
                  <a:pos x="246" y="21"/>
                </a:cxn>
                <a:cxn ang="0">
                  <a:pos x="251" y="15"/>
                </a:cxn>
                <a:cxn ang="0">
                  <a:pos x="256" y="10"/>
                </a:cxn>
                <a:cxn ang="0">
                  <a:pos x="256" y="10"/>
                </a:cxn>
                <a:cxn ang="0">
                  <a:pos x="258" y="7"/>
                </a:cxn>
                <a:cxn ang="0">
                  <a:pos x="258" y="5"/>
                </a:cxn>
                <a:cxn ang="0">
                  <a:pos x="256" y="1"/>
                </a:cxn>
                <a:cxn ang="0">
                  <a:pos x="255" y="0"/>
                </a:cxn>
                <a:cxn ang="0">
                  <a:pos x="252" y="0"/>
                </a:cxn>
                <a:cxn ang="0">
                  <a:pos x="251" y="0"/>
                </a:cxn>
                <a:cxn ang="0">
                  <a:pos x="249" y="1"/>
                </a:cxn>
                <a:cxn ang="0">
                  <a:pos x="249" y="1"/>
                </a:cxn>
              </a:cxnLst>
              <a:rect l="0" t="0" r="r" b="b"/>
              <a:pathLst>
                <a:path w="258" h="197">
                  <a:moveTo>
                    <a:pt x="249" y="1"/>
                  </a:moveTo>
                  <a:lnTo>
                    <a:pt x="249" y="1"/>
                  </a:lnTo>
                  <a:lnTo>
                    <a:pt x="243" y="7"/>
                  </a:lnTo>
                  <a:lnTo>
                    <a:pt x="237" y="13"/>
                  </a:lnTo>
                  <a:lnTo>
                    <a:pt x="221" y="23"/>
                  </a:lnTo>
                  <a:lnTo>
                    <a:pt x="205" y="32"/>
                  </a:lnTo>
                  <a:lnTo>
                    <a:pt x="190" y="40"/>
                  </a:lnTo>
                  <a:lnTo>
                    <a:pt x="190" y="40"/>
                  </a:lnTo>
                  <a:lnTo>
                    <a:pt x="174" y="52"/>
                  </a:lnTo>
                  <a:lnTo>
                    <a:pt x="158" y="62"/>
                  </a:lnTo>
                  <a:lnTo>
                    <a:pt x="127" y="87"/>
                  </a:lnTo>
                  <a:lnTo>
                    <a:pt x="127" y="87"/>
                  </a:lnTo>
                  <a:lnTo>
                    <a:pt x="63" y="136"/>
                  </a:lnTo>
                  <a:lnTo>
                    <a:pt x="31" y="162"/>
                  </a:lnTo>
                  <a:lnTo>
                    <a:pt x="1" y="188"/>
                  </a:lnTo>
                  <a:lnTo>
                    <a:pt x="1" y="188"/>
                  </a:lnTo>
                  <a:lnTo>
                    <a:pt x="0" y="189"/>
                  </a:lnTo>
                  <a:lnTo>
                    <a:pt x="0" y="192"/>
                  </a:lnTo>
                  <a:lnTo>
                    <a:pt x="1" y="196"/>
                  </a:lnTo>
                  <a:lnTo>
                    <a:pt x="5" y="197"/>
                  </a:lnTo>
                  <a:lnTo>
                    <a:pt x="8" y="197"/>
                  </a:lnTo>
                  <a:lnTo>
                    <a:pt x="9" y="196"/>
                  </a:lnTo>
                  <a:lnTo>
                    <a:pt x="9" y="196"/>
                  </a:lnTo>
                  <a:lnTo>
                    <a:pt x="42" y="168"/>
                  </a:lnTo>
                  <a:lnTo>
                    <a:pt x="75" y="142"/>
                  </a:lnTo>
                  <a:lnTo>
                    <a:pt x="141" y="90"/>
                  </a:lnTo>
                  <a:lnTo>
                    <a:pt x="141" y="90"/>
                  </a:lnTo>
                  <a:lnTo>
                    <a:pt x="173" y="68"/>
                  </a:lnTo>
                  <a:lnTo>
                    <a:pt x="204" y="45"/>
                  </a:lnTo>
                  <a:lnTo>
                    <a:pt x="204" y="45"/>
                  </a:lnTo>
                  <a:lnTo>
                    <a:pt x="218" y="38"/>
                  </a:lnTo>
                  <a:lnTo>
                    <a:pt x="233" y="30"/>
                  </a:lnTo>
                  <a:lnTo>
                    <a:pt x="246" y="21"/>
                  </a:lnTo>
                  <a:lnTo>
                    <a:pt x="251" y="15"/>
                  </a:lnTo>
                  <a:lnTo>
                    <a:pt x="256" y="10"/>
                  </a:lnTo>
                  <a:lnTo>
                    <a:pt x="256" y="10"/>
                  </a:lnTo>
                  <a:lnTo>
                    <a:pt x="258" y="7"/>
                  </a:lnTo>
                  <a:lnTo>
                    <a:pt x="258" y="5"/>
                  </a:lnTo>
                  <a:lnTo>
                    <a:pt x="256" y="1"/>
                  </a:lnTo>
                  <a:lnTo>
                    <a:pt x="255" y="0"/>
                  </a:lnTo>
                  <a:lnTo>
                    <a:pt x="252" y="0"/>
                  </a:lnTo>
                  <a:lnTo>
                    <a:pt x="251" y="0"/>
                  </a:lnTo>
                  <a:lnTo>
                    <a:pt x="249" y="1"/>
                  </a:lnTo>
                  <a:lnTo>
                    <a:pt x="24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9" name="Freeform 1211">
              <a:extLst>
                <a:ext uri="{FF2B5EF4-FFF2-40B4-BE49-F238E27FC236}">
                  <a16:creationId xmlns:a16="http://schemas.microsoft.com/office/drawing/2014/main" id="{33619621-CF52-536B-1A53-E3A5EB6665C5}"/>
                </a:ext>
              </a:extLst>
            </p:cNvPr>
            <p:cNvSpPr/>
            <p:nvPr/>
          </p:nvSpPr>
          <p:spPr bwMode="auto">
            <a:xfrm>
              <a:off x="5237163" y="2224088"/>
              <a:ext cx="107950" cy="79375"/>
            </a:xfrm>
            <a:custGeom>
              <a:avLst/>
              <a:gdLst/>
              <a:ahLst/>
              <a:cxnLst>
                <a:cxn ang="0">
                  <a:pos x="266" y="0"/>
                </a:cxn>
                <a:cxn ang="0">
                  <a:pos x="266" y="0"/>
                </a:cxn>
                <a:cxn ang="0">
                  <a:pos x="249" y="12"/>
                </a:cxn>
                <a:cxn ang="0">
                  <a:pos x="232" y="22"/>
                </a:cxn>
                <a:cxn ang="0">
                  <a:pos x="197" y="41"/>
                </a:cxn>
                <a:cxn ang="0">
                  <a:pos x="197" y="41"/>
                </a:cxn>
                <a:cxn ang="0">
                  <a:pos x="178" y="51"/>
                </a:cxn>
                <a:cxn ang="0">
                  <a:pos x="161" y="63"/>
                </a:cxn>
                <a:cxn ang="0">
                  <a:pos x="129" y="88"/>
                </a:cxn>
                <a:cxn ang="0">
                  <a:pos x="129" y="88"/>
                </a:cxn>
                <a:cxn ang="0">
                  <a:pos x="98" y="110"/>
                </a:cxn>
                <a:cxn ang="0">
                  <a:pos x="70" y="133"/>
                </a:cxn>
                <a:cxn ang="0">
                  <a:pos x="70" y="133"/>
                </a:cxn>
                <a:cxn ang="0">
                  <a:pos x="54" y="148"/>
                </a:cxn>
                <a:cxn ang="0">
                  <a:pos x="38" y="164"/>
                </a:cxn>
                <a:cxn ang="0">
                  <a:pos x="30" y="170"/>
                </a:cxn>
                <a:cxn ang="0">
                  <a:pos x="23" y="178"/>
                </a:cxn>
                <a:cxn ang="0">
                  <a:pos x="13" y="183"/>
                </a:cxn>
                <a:cxn ang="0">
                  <a:pos x="4" y="187"/>
                </a:cxn>
                <a:cxn ang="0">
                  <a:pos x="4" y="187"/>
                </a:cxn>
                <a:cxn ang="0">
                  <a:pos x="3" y="187"/>
                </a:cxn>
                <a:cxn ang="0">
                  <a:pos x="2" y="190"/>
                </a:cxn>
                <a:cxn ang="0">
                  <a:pos x="0" y="192"/>
                </a:cxn>
                <a:cxn ang="0">
                  <a:pos x="3" y="196"/>
                </a:cxn>
                <a:cxn ang="0">
                  <a:pos x="4" y="198"/>
                </a:cxn>
                <a:cxn ang="0">
                  <a:pos x="7" y="198"/>
                </a:cxn>
                <a:cxn ang="0">
                  <a:pos x="11" y="198"/>
                </a:cxn>
                <a:cxn ang="0">
                  <a:pos x="11" y="198"/>
                </a:cxn>
                <a:cxn ang="0">
                  <a:pos x="13" y="196"/>
                </a:cxn>
                <a:cxn ang="0">
                  <a:pos x="15" y="195"/>
                </a:cxn>
                <a:cxn ang="0">
                  <a:pos x="15" y="195"/>
                </a:cxn>
                <a:cxn ang="0">
                  <a:pos x="25" y="188"/>
                </a:cxn>
                <a:cxn ang="0">
                  <a:pos x="34" y="181"/>
                </a:cxn>
                <a:cxn ang="0">
                  <a:pos x="53" y="164"/>
                </a:cxn>
                <a:cxn ang="0">
                  <a:pos x="53" y="164"/>
                </a:cxn>
                <a:cxn ang="0">
                  <a:pos x="70" y="148"/>
                </a:cxn>
                <a:cxn ang="0">
                  <a:pos x="88" y="132"/>
                </a:cxn>
                <a:cxn ang="0">
                  <a:pos x="126" y="103"/>
                </a:cxn>
                <a:cxn ang="0">
                  <a:pos x="126" y="103"/>
                </a:cxn>
                <a:cxn ang="0">
                  <a:pos x="159" y="79"/>
                </a:cxn>
                <a:cxn ang="0">
                  <a:pos x="176" y="65"/>
                </a:cxn>
                <a:cxn ang="0">
                  <a:pos x="194" y="55"/>
                </a:cxn>
                <a:cxn ang="0">
                  <a:pos x="194" y="55"/>
                </a:cxn>
                <a:cxn ang="0">
                  <a:pos x="233" y="34"/>
                </a:cxn>
                <a:cxn ang="0">
                  <a:pos x="253" y="22"/>
                </a:cxn>
                <a:cxn ang="0">
                  <a:pos x="272" y="11"/>
                </a:cxn>
                <a:cxn ang="0">
                  <a:pos x="272" y="11"/>
                </a:cxn>
                <a:cxn ang="0">
                  <a:pos x="274" y="9"/>
                </a:cxn>
                <a:cxn ang="0">
                  <a:pos x="275" y="7"/>
                </a:cxn>
                <a:cxn ang="0">
                  <a:pos x="274" y="3"/>
                </a:cxn>
                <a:cxn ang="0">
                  <a:pos x="272" y="1"/>
                </a:cxn>
                <a:cxn ang="0">
                  <a:pos x="270" y="0"/>
                </a:cxn>
                <a:cxn ang="0">
                  <a:pos x="269" y="0"/>
                </a:cxn>
                <a:cxn ang="0">
                  <a:pos x="266" y="0"/>
                </a:cxn>
                <a:cxn ang="0">
                  <a:pos x="266" y="0"/>
                </a:cxn>
              </a:cxnLst>
              <a:rect l="0" t="0" r="r" b="b"/>
              <a:pathLst>
                <a:path w="275" h="198">
                  <a:moveTo>
                    <a:pt x="266" y="0"/>
                  </a:moveTo>
                  <a:lnTo>
                    <a:pt x="266" y="0"/>
                  </a:lnTo>
                  <a:lnTo>
                    <a:pt x="249" y="12"/>
                  </a:lnTo>
                  <a:lnTo>
                    <a:pt x="232" y="22"/>
                  </a:lnTo>
                  <a:lnTo>
                    <a:pt x="197" y="41"/>
                  </a:lnTo>
                  <a:lnTo>
                    <a:pt x="197" y="41"/>
                  </a:lnTo>
                  <a:lnTo>
                    <a:pt x="178" y="51"/>
                  </a:lnTo>
                  <a:lnTo>
                    <a:pt x="161" y="63"/>
                  </a:lnTo>
                  <a:lnTo>
                    <a:pt x="129" y="88"/>
                  </a:lnTo>
                  <a:lnTo>
                    <a:pt x="129" y="88"/>
                  </a:lnTo>
                  <a:lnTo>
                    <a:pt x="98" y="110"/>
                  </a:lnTo>
                  <a:lnTo>
                    <a:pt x="70" y="133"/>
                  </a:lnTo>
                  <a:lnTo>
                    <a:pt x="70" y="133"/>
                  </a:lnTo>
                  <a:lnTo>
                    <a:pt x="54" y="148"/>
                  </a:lnTo>
                  <a:lnTo>
                    <a:pt x="38" y="164"/>
                  </a:lnTo>
                  <a:lnTo>
                    <a:pt x="30" y="170"/>
                  </a:lnTo>
                  <a:lnTo>
                    <a:pt x="23" y="178"/>
                  </a:lnTo>
                  <a:lnTo>
                    <a:pt x="13" y="183"/>
                  </a:lnTo>
                  <a:lnTo>
                    <a:pt x="4" y="187"/>
                  </a:lnTo>
                  <a:lnTo>
                    <a:pt x="4" y="187"/>
                  </a:lnTo>
                  <a:lnTo>
                    <a:pt x="3" y="187"/>
                  </a:lnTo>
                  <a:lnTo>
                    <a:pt x="2" y="190"/>
                  </a:lnTo>
                  <a:lnTo>
                    <a:pt x="0" y="192"/>
                  </a:lnTo>
                  <a:lnTo>
                    <a:pt x="3" y="196"/>
                  </a:lnTo>
                  <a:lnTo>
                    <a:pt x="4" y="198"/>
                  </a:lnTo>
                  <a:lnTo>
                    <a:pt x="7" y="198"/>
                  </a:lnTo>
                  <a:lnTo>
                    <a:pt x="11" y="198"/>
                  </a:lnTo>
                  <a:lnTo>
                    <a:pt x="11" y="198"/>
                  </a:lnTo>
                  <a:lnTo>
                    <a:pt x="13" y="196"/>
                  </a:lnTo>
                  <a:lnTo>
                    <a:pt x="15" y="195"/>
                  </a:lnTo>
                  <a:lnTo>
                    <a:pt x="15" y="195"/>
                  </a:lnTo>
                  <a:lnTo>
                    <a:pt x="25" y="188"/>
                  </a:lnTo>
                  <a:lnTo>
                    <a:pt x="34" y="181"/>
                  </a:lnTo>
                  <a:lnTo>
                    <a:pt x="53" y="164"/>
                  </a:lnTo>
                  <a:lnTo>
                    <a:pt x="53" y="164"/>
                  </a:lnTo>
                  <a:lnTo>
                    <a:pt x="70" y="148"/>
                  </a:lnTo>
                  <a:lnTo>
                    <a:pt x="88" y="132"/>
                  </a:lnTo>
                  <a:lnTo>
                    <a:pt x="126" y="103"/>
                  </a:lnTo>
                  <a:lnTo>
                    <a:pt x="126" y="103"/>
                  </a:lnTo>
                  <a:lnTo>
                    <a:pt x="159" y="79"/>
                  </a:lnTo>
                  <a:lnTo>
                    <a:pt x="176" y="65"/>
                  </a:lnTo>
                  <a:lnTo>
                    <a:pt x="194" y="55"/>
                  </a:lnTo>
                  <a:lnTo>
                    <a:pt x="194" y="55"/>
                  </a:lnTo>
                  <a:lnTo>
                    <a:pt x="233" y="34"/>
                  </a:lnTo>
                  <a:lnTo>
                    <a:pt x="253" y="22"/>
                  </a:lnTo>
                  <a:lnTo>
                    <a:pt x="272" y="11"/>
                  </a:lnTo>
                  <a:lnTo>
                    <a:pt x="272" y="11"/>
                  </a:lnTo>
                  <a:lnTo>
                    <a:pt x="274" y="9"/>
                  </a:lnTo>
                  <a:lnTo>
                    <a:pt x="275" y="7"/>
                  </a:lnTo>
                  <a:lnTo>
                    <a:pt x="274" y="3"/>
                  </a:lnTo>
                  <a:lnTo>
                    <a:pt x="272" y="1"/>
                  </a:lnTo>
                  <a:lnTo>
                    <a:pt x="270" y="0"/>
                  </a:lnTo>
                  <a:lnTo>
                    <a:pt x="269" y="0"/>
                  </a:lnTo>
                  <a:lnTo>
                    <a:pt x="266" y="0"/>
                  </a:lnTo>
                  <a:lnTo>
                    <a:pt x="266"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0" name="Freeform 1212">
              <a:extLst>
                <a:ext uri="{FF2B5EF4-FFF2-40B4-BE49-F238E27FC236}">
                  <a16:creationId xmlns:a16="http://schemas.microsoft.com/office/drawing/2014/main" id="{FD8D82ED-993C-3D0E-3BA0-82494481144A}"/>
                </a:ext>
              </a:extLst>
            </p:cNvPr>
            <p:cNvSpPr/>
            <p:nvPr/>
          </p:nvSpPr>
          <p:spPr bwMode="auto">
            <a:xfrm>
              <a:off x="5243513" y="2257425"/>
              <a:ext cx="103188" cy="79375"/>
            </a:xfrm>
            <a:custGeom>
              <a:avLst/>
              <a:gdLst/>
              <a:ahLst/>
              <a:cxnLst>
                <a:cxn ang="0">
                  <a:pos x="249" y="1"/>
                </a:cxn>
                <a:cxn ang="0">
                  <a:pos x="237" y="10"/>
                </a:cxn>
                <a:cxn ang="0">
                  <a:pos x="224" y="15"/>
                </a:cxn>
                <a:cxn ang="0">
                  <a:pos x="211" y="25"/>
                </a:cxn>
                <a:cxn ang="0">
                  <a:pos x="196" y="35"/>
                </a:cxn>
                <a:cxn ang="0">
                  <a:pos x="182" y="43"/>
                </a:cxn>
                <a:cxn ang="0">
                  <a:pos x="141" y="76"/>
                </a:cxn>
                <a:cxn ang="0">
                  <a:pos x="126" y="90"/>
                </a:cxn>
                <a:cxn ang="0">
                  <a:pos x="77" y="132"/>
                </a:cxn>
                <a:cxn ang="0">
                  <a:pos x="60" y="146"/>
                </a:cxn>
                <a:cxn ang="0">
                  <a:pos x="43" y="161"/>
                </a:cxn>
                <a:cxn ang="0">
                  <a:pos x="26" y="176"/>
                </a:cxn>
                <a:cxn ang="0">
                  <a:pos x="16" y="184"/>
                </a:cxn>
                <a:cxn ang="0">
                  <a:pos x="5" y="186"/>
                </a:cxn>
                <a:cxn ang="0">
                  <a:pos x="3" y="187"/>
                </a:cxn>
                <a:cxn ang="0">
                  <a:pos x="0" y="192"/>
                </a:cxn>
                <a:cxn ang="0">
                  <a:pos x="3" y="197"/>
                </a:cxn>
                <a:cxn ang="0">
                  <a:pos x="13" y="197"/>
                </a:cxn>
                <a:cxn ang="0">
                  <a:pos x="16" y="197"/>
                </a:cxn>
                <a:cxn ang="0">
                  <a:pos x="17" y="196"/>
                </a:cxn>
                <a:cxn ang="0">
                  <a:pos x="33" y="186"/>
                </a:cxn>
                <a:cxn ang="0">
                  <a:pos x="47" y="172"/>
                </a:cxn>
                <a:cxn ang="0">
                  <a:pos x="84" y="141"/>
                </a:cxn>
                <a:cxn ang="0">
                  <a:pos x="122" y="108"/>
                </a:cxn>
                <a:cxn ang="0">
                  <a:pos x="140" y="91"/>
                </a:cxn>
                <a:cxn ang="0">
                  <a:pos x="180" y="59"/>
                </a:cxn>
                <a:cxn ang="0">
                  <a:pos x="203" y="44"/>
                </a:cxn>
                <a:cxn ang="0">
                  <a:pos x="230" y="26"/>
                </a:cxn>
                <a:cxn ang="0">
                  <a:pos x="237" y="22"/>
                </a:cxn>
                <a:cxn ang="0">
                  <a:pos x="251" y="14"/>
                </a:cxn>
                <a:cxn ang="0">
                  <a:pos x="256" y="9"/>
                </a:cxn>
                <a:cxn ang="0">
                  <a:pos x="258" y="5"/>
                </a:cxn>
                <a:cxn ang="0">
                  <a:pos x="255" y="0"/>
                </a:cxn>
                <a:cxn ang="0">
                  <a:pos x="251" y="0"/>
                </a:cxn>
                <a:cxn ang="0">
                  <a:pos x="249" y="1"/>
                </a:cxn>
              </a:cxnLst>
              <a:rect l="0" t="0" r="r" b="b"/>
              <a:pathLst>
                <a:path w="258" h="197">
                  <a:moveTo>
                    <a:pt x="249" y="1"/>
                  </a:moveTo>
                  <a:lnTo>
                    <a:pt x="249" y="1"/>
                  </a:lnTo>
                  <a:lnTo>
                    <a:pt x="243" y="6"/>
                  </a:lnTo>
                  <a:lnTo>
                    <a:pt x="237" y="10"/>
                  </a:lnTo>
                  <a:lnTo>
                    <a:pt x="224" y="15"/>
                  </a:lnTo>
                  <a:lnTo>
                    <a:pt x="224" y="15"/>
                  </a:lnTo>
                  <a:lnTo>
                    <a:pt x="217" y="21"/>
                  </a:lnTo>
                  <a:lnTo>
                    <a:pt x="211" y="25"/>
                  </a:lnTo>
                  <a:lnTo>
                    <a:pt x="204" y="30"/>
                  </a:lnTo>
                  <a:lnTo>
                    <a:pt x="196" y="35"/>
                  </a:lnTo>
                  <a:lnTo>
                    <a:pt x="196" y="35"/>
                  </a:lnTo>
                  <a:lnTo>
                    <a:pt x="182" y="43"/>
                  </a:lnTo>
                  <a:lnTo>
                    <a:pt x="169" y="53"/>
                  </a:lnTo>
                  <a:lnTo>
                    <a:pt x="141" y="76"/>
                  </a:lnTo>
                  <a:lnTo>
                    <a:pt x="141" y="76"/>
                  </a:lnTo>
                  <a:lnTo>
                    <a:pt x="126" y="90"/>
                  </a:lnTo>
                  <a:lnTo>
                    <a:pt x="110" y="103"/>
                  </a:lnTo>
                  <a:lnTo>
                    <a:pt x="77" y="132"/>
                  </a:lnTo>
                  <a:lnTo>
                    <a:pt x="77" y="132"/>
                  </a:lnTo>
                  <a:lnTo>
                    <a:pt x="60" y="146"/>
                  </a:lnTo>
                  <a:lnTo>
                    <a:pt x="43" y="161"/>
                  </a:lnTo>
                  <a:lnTo>
                    <a:pt x="43" y="161"/>
                  </a:lnTo>
                  <a:lnTo>
                    <a:pt x="35" y="169"/>
                  </a:lnTo>
                  <a:lnTo>
                    <a:pt x="26" y="176"/>
                  </a:lnTo>
                  <a:lnTo>
                    <a:pt x="21" y="180"/>
                  </a:lnTo>
                  <a:lnTo>
                    <a:pt x="16" y="184"/>
                  </a:lnTo>
                  <a:lnTo>
                    <a:pt x="10" y="186"/>
                  </a:lnTo>
                  <a:lnTo>
                    <a:pt x="5" y="186"/>
                  </a:lnTo>
                  <a:lnTo>
                    <a:pt x="5" y="186"/>
                  </a:lnTo>
                  <a:lnTo>
                    <a:pt x="3" y="187"/>
                  </a:lnTo>
                  <a:lnTo>
                    <a:pt x="1" y="188"/>
                  </a:lnTo>
                  <a:lnTo>
                    <a:pt x="0" y="192"/>
                  </a:lnTo>
                  <a:lnTo>
                    <a:pt x="1" y="196"/>
                  </a:lnTo>
                  <a:lnTo>
                    <a:pt x="3" y="197"/>
                  </a:lnTo>
                  <a:lnTo>
                    <a:pt x="5" y="197"/>
                  </a:lnTo>
                  <a:lnTo>
                    <a:pt x="13" y="197"/>
                  </a:lnTo>
                  <a:lnTo>
                    <a:pt x="13" y="197"/>
                  </a:lnTo>
                  <a:lnTo>
                    <a:pt x="16" y="197"/>
                  </a:lnTo>
                  <a:lnTo>
                    <a:pt x="17" y="196"/>
                  </a:lnTo>
                  <a:lnTo>
                    <a:pt x="17" y="196"/>
                  </a:lnTo>
                  <a:lnTo>
                    <a:pt x="25" y="192"/>
                  </a:lnTo>
                  <a:lnTo>
                    <a:pt x="33" y="186"/>
                  </a:lnTo>
                  <a:lnTo>
                    <a:pt x="47" y="172"/>
                  </a:lnTo>
                  <a:lnTo>
                    <a:pt x="47" y="172"/>
                  </a:lnTo>
                  <a:lnTo>
                    <a:pt x="65" y="157"/>
                  </a:lnTo>
                  <a:lnTo>
                    <a:pt x="84" y="141"/>
                  </a:lnTo>
                  <a:lnTo>
                    <a:pt x="103" y="125"/>
                  </a:lnTo>
                  <a:lnTo>
                    <a:pt x="122" y="108"/>
                  </a:lnTo>
                  <a:lnTo>
                    <a:pt x="122" y="108"/>
                  </a:lnTo>
                  <a:lnTo>
                    <a:pt x="140" y="91"/>
                  </a:lnTo>
                  <a:lnTo>
                    <a:pt x="160" y="74"/>
                  </a:lnTo>
                  <a:lnTo>
                    <a:pt x="180" y="59"/>
                  </a:lnTo>
                  <a:lnTo>
                    <a:pt x="203" y="44"/>
                  </a:lnTo>
                  <a:lnTo>
                    <a:pt x="203" y="44"/>
                  </a:lnTo>
                  <a:lnTo>
                    <a:pt x="217" y="35"/>
                  </a:lnTo>
                  <a:lnTo>
                    <a:pt x="230" y="26"/>
                  </a:lnTo>
                  <a:lnTo>
                    <a:pt x="230" y="26"/>
                  </a:lnTo>
                  <a:lnTo>
                    <a:pt x="237" y="22"/>
                  </a:lnTo>
                  <a:lnTo>
                    <a:pt x="243" y="18"/>
                  </a:lnTo>
                  <a:lnTo>
                    <a:pt x="251" y="14"/>
                  </a:lnTo>
                  <a:lnTo>
                    <a:pt x="256" y="9"/>
                  </a:lnTo>
                  <a:lnTo>
                    <a:pt x="256" y="9"/>
                  </a:lnTo>
                  <a:lnTo>
                    <a:pt x="258" y="8"/>
                  </a:lnTo>
                  <a:lnTo>
                    <a:pt x="258" y="5"/>
                  </a:lnTo>
                  <a:lnTo>
                    <a:pt x="256" y="1"/>
                  </a:lnTo>
                  <a:lnTo>
                    <a:pt x="255" y="0"/>
                  </a:lnTo>
                  <a:lnTo>
                    <a:pt x="252" y="0"/>
                  </a:lnTo>
                  <a:lnTo>
                    <a:pt x="251" y="0"/>
                  </a:lnTo>
                  <a:lnTo>
                    <a:pt x="249" y="1"/>
                  </a:lnTo>
                  <a:lnTo>
                    <a:pt x="24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1" name="Freeform 1213">
              <a:extLst>
                <a:ext uri="{FF2B5EF4-FFF2-40B4-BE49-F238E27FC236}">
                  <a16:creationId xmlns:a16="http://schemas.microsoft.com/office/drawing/2014/main" id="{CF580C41-B216-2E47-3446-1C5AB46B96AE}"/>
                </a:ext>
              </a:extLst>
            </p:cNvPr>
            <p:cNvSpPr/>
            <p:nvPr/>
          </p:nvSpPr>
          <p:spPr bwMode="auto">
            <a:xfrm>
              <a:off x="5240338" y="2293938"/>
              <a:ext cx="104775" cy="80963"/>
            </a:xfrm>
            <a:custGeom>
              <a:avLst/>
              <a:gdLst/>
              <a:ahLst/>
              <a:cxnLst>
                <a:cxn ang="0">
                  <a:pos x="258" y="0"/>
                </a:cxn>
                <a:cxn ang="0">
                  <a:pos x="258" y="0"/>
                </a:cxn>
                <a:cxn ang="0">
                  <a:pos x="241" y="11"/>
                </a:cxn>
                <a:cxn ang="0">
                  <a:pos x="224" y="21"/>
                </a:cxn>
                <a:cxn ang="0">
                  <a:pos x="208" y="34"/>
                </a:cxn>
                <a:cxn ang="0">
                  <a:pos x="192" y="47"/>
                </a:cxn>
                <a:cxn ang="0">
                  <a:pos x="162" y="74"/>
                </a:cxn>
                <a:cxn ang="0">
                  <a:pos x="147" y="87"/>
                </a:cxn>
                <a:cxn ang="0">
                  <a:pos x="131" y="98"/>
                </a:cxn>
                <a:cxn ang="0">
                  <a:pos x="131" y="98"/>
                </a:cxn>
                <a:cxn ang="0">
                  <a:pos x="97" y="121"/>
                </a:cxn>
                <a:cxn ang="0">
                  <a:pos x="64" y="144"/>
                </a:cxn>
                <a:cxn ang="0">
                  <a:pos x="33" y="169"/>
                </a:cxn>
                <a:cxn ang="0">
                  <a:pos x="2" y="195"/>
                </a:cxn>
                <a:cxn ang="0">
                  <a:pos x="2" y="195"/>
                </a:cxn>
                <a:cxn ang="0">
                  <a:pos x="0" y="198"/>
                </a:cxn>
                <a:cxn ang="0">
                  <a:pos x="0" y="199"/>
                </a:cxn>
                <a:cxn ang="0">
                  <a:pos x="2" y="203"/>
                </a:cxn>
                <a:cxn ang="0">
                  <a:pos x="5" y="206"/>
                </a:cxn>
                <a:cxn ang="0">
                  <a:pos x="8" y="206"/>
                </a:cxn>
                <a:cxn ang="0">
                  <a:pos x="11" y="204"/>
                </a:cxn>
                <a:cxn ang="0">
                  <a:pos x="11" y="204"/>
                </a:cxn>
                <a:cxn ang="0">
                  <a:pos x="42" y="177"/>
                </a:cxn>
                <a:cxn ang="0">
                  <a:pos x="76" y="151"/>
                </a:cxn>
                <a:cxn ang="0">
                  <a:pos x="111" y="126"/>
                </a:cxn>
                <a:cxn ang="0">
                  <a:pos x="145" y="102"/>
                </a:cxn>
                <a:cxn ang="0">
                  <a:pos x="145" y="102"/>
                </a:cxn>
                <a:cxn ang="0">
                  <a:pos x="161" y="91"/>
                </a:cxn>
                <a:cxn ang="0">
                  <a:pos x="175" y="79"/>
                </a:cxn>
                <a:cxn ang="0">
                  <a:pos x="203" y="54"/>
                </a:cxn>
                <a:cxn ang="0">
                  <a:pos x="217" y="42"/>
                </a:cxn>
                <a:cxn ang="0">
                  <a:pos x="232" y="30"/>
                </a:cxn>
                <a:cxn ang="0">
                  <a:pos x="247" y="20"/>
                </a:cxn>
                <a:cxn ang="0">
                  <a:pos x="264" y="11"/>
                </a:cxn>
                <a:cxn ang="0">
                  <a:pos x="264" y="11"/>
                </a:cxn>
                <a:cxn ang="0">
                  <a:pos x="266" y="9"/>
                </a:cxn>
                <a:cxn ang="0">
                  <a:pos x="267" y="7"/>
                </a:cxn>
                <a:cxn ang="0">
                  <a:pos x="267" y="6"/>
                </a:cxn>
                <a:cxn ang="0">
                  <a:pos x="266" y="3"/>
                </a:cxn>
                <a:cxn ang="0">
                  <a:pos x="263" y="0"/>
                </a:cxn>
                <a:cxn ang="0">
                  <a:pos x="261" y="0"/>
                </a:cxn>
                <a:cxn ang="0">
                  <a:pos x="258" y="0"/>
                </a:cxn>
                <a:cxn ang="0">
                  <a:pos x="258" y="0"/>
                </a:cxn>
              </a:cxnLst>
              <a:rect l="0" t="0" r="r" b="b"/>
              <a:pathLst>
                <a:path w="267" h="206">
                  <a:moveTo>
                    <a:pt x="258" y="0"/>
                  </a:moveTo>
                  <a:lnTo>
                    <a:pt x="258" y="0"/>
                  </a:lnTo>
                  <a:lnTo>
                    <a:pt x="241" y="11"/>
                  </a:lnTo>
                  <a:lnTo>
                    <a:pt x="224" y="21"/>
                  </a:lnTo>
                  <a:lnTo>
                    <a:pt x="208" y="34"/>
                  </a:lnTo>
                  <a:lnTo>
                    <a:pt x="192" y="47"/>
                  </a:lnTo>
                  <a:lnTo>
                    <a:pt x="162" y="74"/>
                  </a:lnTo>
                  <a:lnTo>
                    <a:pt x="147" y="87"/>
                  </a:lnTo>
                  <a:lnTo>
                    <a:pt x="131" y="98"/>
                  </a:lnTo>
                  <a:lnTo>
                    <a:pt x="131" y="98"/>
                  </a:lnTo>
                  <a:lnTo>
                    <a:pt x="97" y="121"/>
                  </a:lnTo>
                  <a:lnTo>
                    <a:pt x="64" y="144"/>
                  </a:lnTo>
                  <a:lnTo>
                    <a:pt x="33" y="169"/>
                  </a:lnTo>
                  <a:lnTo>
                    <a:pt x="2" y="195"/>
                  </a:lnTo>
                  <a:lnTo>
                    <a:pt x="2" y="195"/>
                  </a:lnTo>
                  <a:lnTo>
                    <a:pt x="0" y="198"/>
                  </a:lnTo>
                  <a:lnTo>
                    <a:pt x="0" y="199"/>
                  </a:lnTo>
                  <a:lnTo>
                    <a:pt x="2" y="203"/>
                  </a:lnTo>
                  <a:lnTo>
                    <a:pt x="5" y="206"/>
                  </a:lnTo>
                  <a:lnTo>
                    <a:pt x="8" y="206"/>
                  </a:lnTo>
                  <a:lnTo>
                    <a:pt x="11" y="204"/>
                  </a:lnTo>
                  <a:lnTo>
                    <a:pt x="11" y="204"/>
                  </a:lnTo>
                  <a:lnTo>
                    <a:pt x="42" y="177"/>
                  </a:lnTo>
                  <a:lnTo>
                    <a:pt x="76" y="151"/>
                  </a:lnTo>
                  <a:lnTo>
                    <a:pt x="111" y="126"/>
                  </a:lnTo>
                  <a:lnTo>
                    <a:pt x="145" y="102"/>
                  </a:lnTo>
                  <a:lnTo>
                    <a:pt x="145" y="102"/>
                  </a:lnTo>
                  <a:lnTo>
                    <a:pt x="161" y="91"/>
                  </a:lnTo>
                  <a:lnTo>
                    <a:pt x="175" y="79"/>
                  </a:lnTo>
                  <a:lnTo>
                    <a:pt x="203" y="54"/>
                  </a:lnTo>
                  <a:lnTo>
                    <a:pt x="217" y="42"/>
                  </a:lnTo>
                  <a:lnTo>
                    <a:pt x="232" y="30"/>
                  </a:lnTo>
                  <a:lnTo>
                    <a:pt x="247" y="20"/>
                  </a:lnTo>
                  <a:lnTo>
                    <a:pt x="264" y="11"/>
                  </a:lnTo>
                  <a:lnTo>
                    <a:pt x="264" y="11"/>
                  </a:lnTo>
                  <a:lnTo>
                    <a:pt x="266" y="9"/>
                  </a:lnTo>
                  <a:lnTo>
                    <a:pt x="267" y="7"/>
                  </a:lnTo>
                  <a:lnTo>
                    <a:pt x="267" y="6"/>
                  </a:lnTo>
                  <a:lnTo>
                    <a:pt x="266" y="3"/>
                  </a:lnTo>
                  <a:lnTo>
                    <a:pt x="263" y="0"/>
                  </a:lnTo>
                  <a:lnTo>
                    <a:pt x="261" y="0"/>
                  </a:lnTo>
                  <a:lnTo>
                    <a:pt x="258" y="0"/>
                  </a:lnTo>
                  <a:lnTo>
                    <a:pt x="258"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2" name="Freeform 1214">
              <a:extLst>
                <a:ext uri="{FF2B5EF4-FFF2-40B4-BE49-F238E27FC236}">
                  <a16:creationId xmlns:a16="http://schemas.microsoft.com/office/drawing/2014/main" id="{7153FB22-CBF3-DF91-75FF-68F0ADC5D7C9}"/>
                </a:ext>
              </a:extLst>
            </p:cNvPr>
            <p:cNvSpPr/>
            <p:nvPr/>
          </p:nvSpPr>
          <p:spPr bwMode="auto">
            <a:xfrm>
              <a:off x="5246688" y="2332038"/>
              <a:ext cx="96838" cy="76200"/>
            </a:xfrm>
            <a:custGeom>
              <a:avLst/>
              <a:gdLst/>
              <a:ahLst/>
              <a:cxnLst>
                <a:cxn ang="0">
                  <a:pos x="235" y="1"/>
                </a:cxn>
                <a:cxn ang="0">
                  <a:pos x="235" y="1"/>
                </a:cxn>
                <a:cxn ang="0">
                  <a:pos x="219" y="11"/>
                </a:cxn>
                <a:cxn ang="0">
                  <a:pos x="205" y="23"/>
                </a:cxn>
                <a:cxn ang="0">
                  <a:pos x="189" y="34"/>
                </a:cxn>
                <a:cxn ang="0">
                  <a:pos x="173" y="45"/>
                </a:cxn>
                <a:cxn ang="0">
                  <a:pos x="173" y="45"/>
                </a:cxn>
                <a:cxn ang="0">
                  <a:pos x="139" y="66"/>
                </a:cxn>
                <a:cxn ang="0">
                  <a:pos x="105" y="88"/>
                </a:cxn>
                <a:cxn ang="0">
                  <a:pos x="105" y="88"/>
                </a:cxn>
                <a:cxn ang="0">
                  <a:pos x="92" y="99"/>
                </a:cxn>
                <a:cxn ang="0">
                  <a:pos x="81" y="112"/>
                </a:cxn>
                <a:cxn ang="0">
                  <a:pos x="68" y="124"/>
                </a:cxn>
                <a:cxn ang="0">
                  <a:pos x="56" y="136"/>
                </a:cxn>
                <a:cxn ang="0">
                  <a:pos x="56" y="136"/>
                </a:cxn>
                <a:cxn ang="0">
                  <a:pos x="30" y="160"/>
                </a:cxn>
                <a:cxn ang="0">
                  <a:pos x="15" y="173"/>
                </a:cxn>
                <a:cxn ang="0">
                  <a:pos x="2" y="184"/>
                </a:cxn>
                <a:cxn ang="0">
                  <a:pos x="2" y="184"/>
                </a:cxn>
                <a:cxn ang="0">
                  <a:pos x="1" y="187"/>
                </a:cxn>
                <a:cxn ang="0">
                  <a:pos x="0" y="188"/>
                </a:cxn>
                <a:cxn ang="0">
                  <a:pos x="1" y="190"/>
                </a:cxn>
                <a:cxn ang="0">
                  <a:pos x="2" y="192"/>
                </a:cxn>
                <a:cxn ang="0">
                  <a:pos x="6" y="194"/>
                </a:cxn>
                <a:cxn ang="0">
                  <a:pos x="7" y="193"/>
                </a:cxn>
                <a:cxn ang="0">
                  <a:pos x="10" y="193"/>
                </a:cxn>
                <a:cxn ang="0">
                  <a:pos x="10" y="193"/>
                </a:cxn>
                <a:cxn ang="0">
                  <a:pos x="24" y="181"/>
                </a:cxn>
                <a:cxn ang="0">
                  <a:pos x="37" y="168"/>
                </a:cxn>
                <a:cxn ang="0">
                  <a:pos x="65" y="142"/>
                </a:cxn>
                <a:cxn ang="0">
                  <a:pos x="91" y="116"/>
                </a:cxn>
                <a:cxn ang="0">
                  <a:pos x="105" y="104"/>
                </a:cxn>
                <a:cxn ang="0">
                  <a:pos x="120" y="92"/>
                </a:cxn>
                <a:cxn ang="0">
                  <a:pos x="120" y="92"/>
                </a:cxn>
                <a:cxn ang="0">
                  <a:pos x="149" y="73"/>
                </a:cxn>
                <a:cxn ang="0">
                  <a:pos x="179" y="54"/>
                </a:cxn>
                <a:cxn ang="0">
                  <a:pos x="179" y="54"/>
                </a:cxn>
                <a:cxn ang="0">
                  <a:pos x="194" y="44"/>
                </a:cxn>
                <a:cxn ang="0">
                  <a:pos x="210" y="32"/>
                </a:cxn>
                <a:cxn ang="0">
                  <a:pos x="226" y="20"/>
                </a:cxn>
                <a:cxn ang="0">
                  <a:pos x="242" y="11"/>
                </a:cxn>
                <a:cxn ang="0">
                  <a:pos x="242" y="11"/>
                </a:cxn>
                <a:cxn ang="0">
                  <a:pos x="243" y="9"/>
                </a:cxn>
                <a:cxn ang="0">
                  <a:pos x="244" y="7"/>
                </a:cxn>
                <a:cxn ang="0">
                  <a:pos x="243" y="3"/>
                </a:cxn>
                <a:cxn ang="0">
                  <a:pos x="240" y="1"/>
                </a:cxn>
                <a:cxn ang="0">
                  <a:pos x="238" y="0"/>
                </a:cxn>
                <a:cxn ang="0">
                  <a:pos x="235" y="1"/>
                </a:cxn>
                <a:cxn ang="0">
                  <a:pos x="235" y="1"/>
                </a:cxn>
              </a:cxnLst>
              <a:rect l="0" t="0" r="r" b="b"/>
              <a:pathLst>
                <a:path w="244" h="194">
                  <a:moveTo>
                    <a:pt x="235" y="1"/>
                  </a:moveTo>
                  <a:lnTo>
                    <a:pt x="235" y="1"/>
                  </a:lnTo>
                  <a:lnTo>
                    <a:pt x="219" y="11"/>
                  </a:lnTo>
                  <a:lnTo>
                    <a:pt x="205" y="23"/>
                  </a:lnTo>
                  <a:lnTo>
                    <a:pt x="189" y="34"/>
                  </a:lnTo>
                  <a:lnTo>
                    <a:pt x="173" y="45"/>
                  </a:lnTo>
                  <a:lnTo>
                    <a:pt x="173" y="45"/>
                  </a:lnTo>
                  <a:lnTo>
                    <a:pt x="139" y="66"/>
                  </a:lnTo>
                  <a:lnTo>
                    <a:pt x="105" y="88"/>
                  </a:lnTo>
                  <a:lnTo>
                    <a:pt x="105" y="88"/>
                  </a:lnTo>
                  <a:lnTo>
                    <a:pt x="92" y="99"/>
                  </a:lnTo>
                  <a:lnTo>
                    <a:pt x="81" y="112"/>
                  </a:lnTo>
                  <a:lnTo>
                    <a:pt x="68" y="124"/>
                  </a:lnTo>
                  <a:lnTo>
                    <a:pt x="56" y="136"/>
                  </a:lnTo>
                  <a:lnTo>
                    <a:pt x="56" y="136"/>
                  </a:lnTo>
                  <a:lnTo>
                    <a:pt x="30" y="160"/>
                  </a:lnTo>
                  <a:lnTo>
                    <a:pt x="15" y="173"/>
                  </a:lnTo>
                  <a:lnTo>
                    <a:pt x="2" y="184"/>
                  </a:lnTo>
                  <a:lnTo>
                    <a:pt x="2" y="184"/>
                  </a:lnTo>
                  <a:lnTo>
                    <a:pt x="1" y="187"/>
                  </a:lnTo>
                  <a:lnTo>
                    <a:pt x="0" y="188"/>
                  </a:lnTo>
                  <a:lnTo>
                    <a:pt x="1" y="190"/>
                  </a:lnTo>
                  <a:lnTo>
                    <a:pt x="2" y="192"/>
                  </a:lnTo>
                  <a:lnTo>
                    <a:pt x="6" y="194"/>
                  </a:lnTo>
                  <a:lnTo>
                    <a:pt x="7" y="193"/>
                  </a:lnTo>
                  <a:lnTo>
                    <a:pt x="10" y="193"/>
                  </a:lnTo>
                  <a:lnTo>
                    <a:pt x="10" y="193"/>
                  </a:lnTo>
                  <a:lnTo>
                    <a:pt x="24" y="181"/>
                  </a:lnTo>
                  <a:lnTo>
                    <a:pt x="37" y="168"/>
                  </a:lnTo>
                  <a:lnTo>
                    <a:pt x="65" y="142"/>
                  </a:lnTo>
                  <a:lnTo>
                    <a:pt x="91" y="116"/>
                  </a:lnTo>
                  <a:lnTo>
                    <a:pt x="105" y="104"/>
                  </a:lnTo>
                  <a:lnTo>
                    <a:pt x="120" y="92"/>
                  </a:lnTo>
                  <a:lnTo>
                    <a:pt x="120" y="92"/>
                  </a:lnTo>
                  <a:lnTo>
                    <a:pt x="149" y="73"/>
                  </a:lnTo>
                  <a:lnTo>
                    <a:pt x="179" y="54"/>
                  </a:lnTo>
                  <a:lnTo>
                    <a:pt x="179" y="54"/>
                  </a:lnTo>
                  <a:lnTo>
                    <a:pt x="194" y="44"/>
                  </a:lnTo>
                  <a:lnTo>
                    <a:pt x="210" y="32"/>
                  </a:lnTo>
                  <a:lnTo>
                    <a:pt x="226" y="20"/>
                  </a:lnTo>
                  <a:lnTo>
                    <a:pt x="242" y="11"/>
                  </a:lnTo>
                  <a:lnTo>
                    <a:pt x="242" y="11"/>
                  </a:lnTo>
                  <a:lnTo>
                    <a:pt x="243" y="9"/>
                  </a:lnTo>
                  <a:lnTo>
                    <a:pt x="244" y="7"/>
                  </a:lnTo>
                  <a:lnTo>
                    <a:pt x="243" y="3"/>
                  </a:lnTo>
                  <a:lnTo>
                    <a:pt x="240" y="1"/>
                  </a:lnTo>
                  <a:lnTo>
                    <a:pt x="238" y="0"/>
                  </a:lnTo>
                  <a:lnTo>
                    <a:pt x="235" y="1"/>
                  </a:lnTo>
                  <a:lnTo>
                    <a:pt x="23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3" name="Freeform 1215">
              <a:extLst>
                <a:ext uri="{FF2B5EF4-FFF2-40B4-BE49-F238E27FC236}">
                  <a16:creationId xmlns:a16="http://schemas.microsoft.com/office/drawing/2014/main" id="{54C81EBA-DF3D-32A5-66C7-774EE82CE82A}"/>
                </a:ext>
              </a:extLst>
            </p:cNvPr>
            <p:cNvSpPr/>
            <p:nvPr/>
          </p:nvSpPr>
          <p:spPr bwMode="auto">
            <a:xfrm>
              <a:off x="5241926" y="2363788"/>
              <a:ext cx="111125" cy="84138"/>
            </a:xfrm>
            <a:custGeom>
              <a:avLst/>
              <a:gdLst/>
              <a:ahLst/>
              <a:cxnLst>
                <a:cxn ang="0">
                  <a:pos x="274" y="0"/>
                </a:cxn>
                <a:cxn ang="0">
                  <a:pos x="274" y="0"/>
                </a:cxn>
                <a:cxn ang="0">
                  <a:pos x="257" y="9"/>
                </a:cxn>
                <a:cxn ang="0">
                  <a:pos x="241" y="21"/>
                </a:cxn>
                <a:cxn ang="0">
                  <a:pos x="209" y="44"/>
                </a:cxn>
                <a:cxn ang="0">
                  <a:pos x="209" y="44"/>
                </a:cxn>
                <a:cxn ang="0">
                  <a:pos x="175" y="69"/>
                </a:cxn>
                <a:cxn ang="0">
                  <a:pos x="160" y="81"/>
                </a:cxn>
                <a:cxn ang="0">
                  <a:pos x="143" y="94"/>
                </a:cxn>
                <a:cxn ang="0">
                  <a:pos x="143" y="94"/>
                </a:cxn>
                <a:cxn ang="0">
                  <a:pos x="110" y="124"/>
                </a:cxn>
                <a:cxn ang="0">
                  <a:pos x="76" y="151"/>
                </a:cxn>
                <a:cxn ang="0">
                  <a:pos x="41" y="177"/>
                </a:cxn>
                <a:cxn ang="0">
                  <a:pos x="22" y="191"/>
                </a:cxn>
                <a:cxn ang="0">
                  <a:pos x="3" y="201"/>
                </a:cxn>
                <a:cxn ang="0">
                  <a:pos x="3" y="201"/>
                </a:cxn>
                <a:cxn ang="0">
                  <a:pos x="1" y="204"/>
                </a:cxn>
                <a:cxn ang="0">
                  <a:pos x="0" y="205"/>
                </a:cxn>
                <a:cxn ang="0">
                  <a:pos x="1" y="209"/>
                </a:cxn>
                <a:cxn ang="0">
                  <a:pos x="4" y="211"/>
                </a:cxn>
                <a:cxn ang="0">
                  <a:pos x="7" y="211"/>
                </a:cxn>
                <a:cxn ang="0">
                  <a:pos x="9" y="211"/>
                </a:cxn>
                <a:cxn ang="0">
                  <a:pos x="9" y="211"/>
                </a:cxn>
                <a:cxn ang="0">
                  <a:pos x="22" y="205"/>
                </a:cxn>
                <a:cxn ang="0">
                  <a:pos x="29" y="202"/>
                </a:cxn>
                <a:cxn ang="0">
                  <a:pos x="34" y="198"/>
                </a:cxn>
                <a:cxn ang="0">
                  <a:pos x="34" y="198"/>
                </a:cxn>
                <a:cxn ang="0">
                  <a:pos x="52" y="185"/>
                </a:cxn>
                <a:cxn ang="0">
                  <a:pos x="69" y="172"/>
                </a:cxn>
                <a:cxn ang="0">
                  <a:pos x="69" y="172"/>
                </a:cxn>
                <a:cxn ang="0">
                  <a:pos x="85" y="160"/>
                </a:cxn>
                <a:cxn ang="0">
                  <a:pos x="101" y="147"/>
                </a:cxn>
                <a:cxn ang="0">
                  <a:pos x="130" y="121"/>
                </a:cxn>
                <a:cxn ang="0">
                  <a:pos x="130" y="121"/>
                </a:cxn>
                <a:cxn ang="0">
                  <a:pos x="149" y="106"/>
                </a:cxn>
                <a:cxn ang="0">
                  <a:pos x="168" y="90"/>
                </a:cxn>
                <a:cxn ang="0">
                  <a:pos x="207" y="60"/>
                </a:cxn>
                <a:cxn ang="0">
                  <a:pos x="207" y="60"/>
                </a:cxn>
                <a:cxn ang="0">
                  <a:pos x="242" y="34"/>
                </a:cxn>
                <a:cxn ang="0">
                  <a:pos x="260" y="21"/>
                </a:cxn>
                <a:cxn ang="0">
                  <a:pos x="279" y="10"/>
                </a:cxn>
                <a:cxn ang="0">
                  <a:pos x="279" y="10"/>
                </a:cxn>
                <a:cxn ang="0">
                  <a:pos x="281" y="9"/>
                </a:cxn>
                <a:cxn ang="0">
                  <a:pos x="281" y="6"/>
                </a:cxn>
                <a:cxn ang="0">
                  <a:pos x="281" y="2"/>
                </a:cxn>
                <a:cxn ang="0">
                  <a:pos x="277" y="0"/>
                </a:cxn>
                <a:cxn ang="0">
                  <a:pos x="276" y="0"/>
                </a:cxn>
                <a:cxn ang="0">
                  <a:pos x="274" y="0"/>
                </a:cxn>
                <a:cxn ang="0">
                  <a:pos x="274" y="0"/>
                </a:cxn>
              </a:cxnLst>
              <a:rect l="0" t="0" r="r" b="b"/>
              <a:pathLst>
                <a:path w="281" h="211">
                  <a:moveTo>
                    <a:pt x="274" y="0"/>
                  </a:moveTo>
                  <a:lnTo>
                    <a:pt x="274" y="0"/>
                  </a:lnTo>
                  <a:lnTo>
                    <a:pt x="257" y="9"/>
                  </a:lnTo>
                  <a:lnTo>
                    <a:pt x="241" y="21"/>
                  </a:lnTo>
                  <a:lnTo>
                    <a:pt x="209" y="44"/>
                  </a:lnTo>
                  <a:lnTo>
                    <a:pt x="209" y="44"/>
                  </a:lnTo>
                  <a:lnTo>
                    <a:pt x="175" y="69"/>
                  </a:lnTo>
                  <a:lnTo>
                    <a:pt x="160" y="81"/>
                  </a:lnTo>
                  <a:lnTo>
                    <a:pt x="143" y="94"/>
                  </a:lnTo>
                  <a:lnTo>
                    <a:pt x="143" y="94"/>
                  </a:lnTo>
                  <a:lnTo>
                    <a:pt x="110" y="124"/>
                  </a:lnTo>
                  <a:lnTo>
                    <a:pt x="76" y="151"/>
                  </a:lnTo>
                  <a:lnTo>
                    <a:pt x="41" y="177"/>
                  </a:lnTo>
                  <a:lnTo>
                    <a:pt x="22" y="191"/>
                  </a:lnTo>
                  <a:lnTo>
                    <a:pt x="3" y="201"/>
                  </a:lnTo>
                  <a:lnTo>
                    <a:pt x="3" y="201"/>
                  </a:lnTo>
                  <a:lnTo>
                    <a:pt x="1" y="204"/>
                  </a:lnTo>
                  <a:lnTo>
                    <a:pt x="0" y="205"/>
                  </a:lnTo>
                  <a:lnTo>
                    <a:pt x="1" y="209"/>
                  </a:lnTo>
                  <a:lnTo>
                    <a:pt x="4" y="211"/>
                  </a:lnTo>
                  <a:lnTo>
                    <a:pt x="7" y="211"/>
                  </a:lnTo>
                  <a:lnTo>
                    <a:pt x="9" y="211"/>
                  </a:lnTo>
                  <a:lnTo>
                    <a:pt x="9" y="211"/>
                  </a:lnTo>
                  <a:lnTo>
                    <a:pt x="22" y="205"/>
                  </a:lnTo>
                  <a:lnTo>
                    <a:pt x="29" y="202"/>
                  </a:lnTo>
                  <a:lnTo>
                    <a:pt x="34" y="198"/>
                  </a:lnTo>
                  <a:lnTo>
                    <a:pt x="34" y="198"/>
                  </a:lnTo>
                  <a:lnTo>
                    <a:pt x="52" y="185"/>
                  </a:lnTo>
                  <a:lnTo>
                    <a:pt x="69" y="172"/>
                  </a:lnTo>
                  <a:lnTo>
                    <a:pt x="69" y="172"/>
                  </a:lnTo>
                  <a:lnTo>
                    <a:pt x="85" y="160"/>
                  </a:lnTo>
                  <a:lnTo>
                    <a:pt x="101" y="147"/>
                  </a:lnTo>
                  <a:lnTo>
                    <a:pt x="130" y="121"/>
                  </a:lnTo>
                  <a:lnTo>
                    <a:pt x="130" y="121"/>
                  </a:lnTo>
                  <a:lnTo>
                    <a:pt x="149" y="106"/>
                  </a:lnTo>
                  <a:lnTo>
                    <a:pt x="168" y="90"/>
                  </a:lnTo>
                  <a:lnTo>
                    <a:pt x="207" y="60"/>
                  </a:lnTo>
                  <a:lnTo>
                    <a:pt x="207" y="60"/>
                  </a:lnTo>
                  <a:lnTo>
                    <a:pt x="242" y="34"/>
                  </a:lnTo>
                  <a:lnTo>
                    <a:pt x="260" y="21"/>
                  </a:lnTo>
                  <a:lnTo>
                    <a:pt x="279" y="10"/>
                  </a:lnTo>
                  <a:lnTo>
                    <a:pt x="279" y="10"/>
                  </a:lnTo>
                  <a:lnTo>
                    <a:pt x="281" y="9"/>
                  </a:lnTo>
                  <a:lnTo>
                    <a:pt x="281" y="6"/>
                  </a:lnTo>
                  <a:lnTo>
                    <a:pt x="281" y="2"/>
                  </a:lnTo>
                  <a:lnTo>
                    <a:pt x="277" y="0"/>
                  </a:lnTo>
                  <a:lnTo>
                    <a:pt x="276" y="0"/>
                  </a:lnTo>
                  <a:lnTo>
                    <a:pt x="274" y="0"/>
                  </a:lnTo>
                  <a:lnTo>
                    <a:pt x="274"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4" name="Freeform 1216">
              <a:extLst>
                <a:ext uri="{FF2B5EF4-FFF2-40B4-BE49-F238E27FC236}">
                  <a16:creationId xmlns:a16="http://schemas.microsoft.com/office/drawing/2014/main" id="{DB9F8583-41DD-1965-3404-DE337C9D8AE1}"/>
                </a:ext>
              </a:extLst>
            </p:cNvPr>
            <p:cNvSpPr/>
            <p:nvPr/>
          </p:nvSpPr>
          <p:spPr bwMode="auto">
            <a:xfrm>
              <a:off x="5243513" y="2403475"/>
              <a:ext cx="109538" cy="76200"/>
            </a:xfrm>
            <a:custGeom>
              <a:avLst/>
              <a:gdLst/>
              <a:ahLst/>
              <a:cxnLst>
                <a:cxn ang="0">
                  <a:pos x="267" y="0"/>
                </a:cxn>
                <a:cxn ang="0">
                  <a:pos x="267" y="0"/>
                </a:cxn>
                <a:cxn ang="0">
                  <a:pos x="254" y="5"/>
                </a:cxn>
                <a:cxn ang="0">
                  <a:pos x="241" y="13"/>
                </a:cxn>
                <a:cxn ang="0">
                  <a:pos x="218" y="30"/>
                </a:cxn>
                <a:cxn ang="0">
                  <a:pos x="218" y="30"/>
                </a:cxn>
                <a:cxn ang="0">
                  <a:pos x="200" y="41"/>
                </a:cxn>
                <a:cxn ang="0">
                  <a:pos x="182" y="55"/>
                </a:cxn>
                <a:cxn ang="0">
                  <a:pos x="145" y="78"/>
                </a:cxn>
                <a:cxn ang="0">
                  <a:pos x="145" y="78"/>
                </a:cxn>
                <a:cxn ang="0">
                  <a:pos x="107" y="104"/>
                </a:cxn>
                <a:cxn ang="0">
                  <a:pos x="69" y="130"/>
                </a:cxn>
                <a:cxn ang="0">
                  <a:pos x="69" y="130"/>
                </a:cxn>
                <a:cxn ang="0">
                  <a:pos x="54" y="143"/>
                </a:cxn>
                <a:cxn ang="0">
                  <a:pos x="38" y="158"/>
                </a:cxn>
                <a:cxn ang="0">
                  <a:pos x="30" y="166"/>
                </a:cxn>
                <a:cxn ang="0">
                  <a:pos x="21" y="171"/>
                </a:cxn>
                <a:cxn ang="0">
                  <a:pos x="13" y="176"/>
                </a:cxn>
                <a:cxn ang="0">
                  <a:pos x="4" y="179"/>
                </a:cxn>
                <a:cxn ang="0">
                  <a:pos x="4" y="179"/>
                </a:cxn>
                <a:cxn ang="0">
                  <a:pos x="1" y="180"/>
                </a:cxn>
                <a:cxn ang="0">
                  <a:pos x="0" y="181"/>
                </a:cxn>
                <a:cxn ang="0">
                  <a:pos x="0" y="183"/>
                </a:cxn>
                <a:cxn ang="0">
                  <a:pos x="0" y="185"/>
                </a:cxn>
                <a:cxn ang="0">
                  <a:pos x="3" y="189"/>
                </a:cxn>
                <a:cxn ang="0">
                  <a:pos x="4" y="189"/>
                </a:cxn>
                <a:cxn ang="0">
                  <a:pos x="7" y="189"/>
                </a:cxn>
                <a:cxn ang="0">
                  <a:pos x="7" y="189"/>
                </a:cxn>
                <a:cxn ang="0">
                  <a:pos x="13" y="188"/>
                </a:cxn>
                <a:cxn ang="0">
                  <a:pos x="20" y="185"/>
                </a:cxn>
                <a:cxn ang="0">
                  <a:pos x="31" y="177"/>
                </a:cxn>
                <a:cxn ang="0">
                  <a:pos x="52" y="159"/>
                </a:cxn>
                <a:cxn ang="0">
                  <a:pos x="52" y="159"/>
                </a:cxn>
                <a:cxn ang="0">
                  <a:pos x="72" y="143"/>
                </a:cxn>
                <a:cxn ang="0">
                  <a:pos x="93" y="128"/>
                </a:cxn>
                <a:cxn ang="0">
                  <a:pos x="135" y="99"/>
                </a:cxn>
                <a:cxn ang="0">
                  <a:pos x="135" y="99"/>
                </a:cxn>
                <a:cxn ang="0">
                  <a:pos x="171" y="74"/>
                </a:cxn>
                <a:cxn ang="0">
                  <a:pos x="209" y="49"/>
                </a:cxn>
                <a:cxn ang="0">
                  <a:pos x="209" y="49"/>
                </a:cxn>
                <a:cxn ang="0">
                  <a:pos x="224" y="40"/>
                </a:cxn>
                <a:cxn ang="0">
                  <a:pos x="238" y="28"/>
                </a:cxn>
                <a:cxn ang="0">
                  <a:pos x="254" y="18"/>
                </a:cxn>
                <a:cxn ang="0">
                  <a:pos x="262" y="14"/>
                </a:cxn>
                <a:cxn ang="0">
                  <a:pos x="269" y="11"/>
                </a:cxn>
                <a:cxn ang="0">
                  <a:pos x="269" y="11"/>
                </a:cxn>
                <a:cxn ang="0">
                  <a:pos x="272" y="10"/>
                </a:cxn>
                <a:cxn ang="0">
                  <a:pos x="273" y="7"/>
                </a:cxn>
                <a:cxn ang="0">
                  <a:pos x="273" y="4"/>
                </a:cxn>
                <a:cxn ang="0">
                  <a:pos x="271" y="1"/>
                </a:cxn>
                <a:cxn ang="0">
                  <a:pos x="269" y="0"/>
                </a:cxn>
                <a:cxn ang="0">
                  <a:pos x="267" y="0"/>
                </a:cxn>
                <a:cxn ang="0">
                  <a:pos x="267" y="0"/>
                </a:cxn>
              </a:cxnLst>
              <a:rect l="0" t="0" r="r" b="b"/>
              <a:pathLst>
                <a:path w="273" h="189">
                  <a:moveTo>
                    <a:pt x="267" y="0"/>
                  </a:moveTo>
                  <a:lnTo>
                    <a:pt x="267" y="0"/>
                  </a:lnTo>
                  <a:lnTo>
                    <a:pt x="254" y="5"/>
                  </a:lnTo>
                  <a:lnTo>
                    <a:pt x="241" y="13"/>
                  </a:lnTo>
                  <a:lnTo>
                    <a:pt x="218" y="30"/>
                  </a:lnTo>
                  <a:lnTo>
                    <a:pt x="218" y="30"/>
                  </a:lnTo>
                  <a:lnTo>
                    <a:pt x="200" y="41"/>
                  </a:lnTo>
                  <a:lnTo>
                    <a:pt x="182" y="55"/>
                  </a:lnTo>
                  <a:lnTo>
                    <a:pt x="145" y="78"/>
                  </a:lnTo>
                  <a:lnTo>
                    <a:pt x="145" y="78"/>
                  </a:lnTo>
                  <a:lnTo>
                    <a:pt x="107" y="104"/>
                  </a:lnTo>
                  <a:lnTo>
                    <a:pt x="69" y="130"/>
                  </a:lnTo>
                  <a:lnTo>
                    <a:pt x="69" y="130"/>
                  </a:lnTo>
                  <a:lnTo>
                    <a:pt x="54" y="143"/>
                  </a:lnTo>
                  <a:lnTo>
                    <a:pt x="38" y="158"/>
                  </a:lnTo>
                  <a:lnTo>
                    <a:pt x="30" y="166"/>
                  </a:lnTo>
                  <a:lnTo>
                    <a:pt x="21" y="171"/>
                  </a:lnTo>
                  <a:lnTo>
                    <a:pt x="13" y="176"/>
                  </a:lnTo>
                  <a:lnTo>
                    <a:pt x="4" y="179"/>
                  </a:lnTo>
                  <a:lnTo>
                    <a:pt x="4" y="179"/>
                  </a:lnTo>
                  <a:lnTo>
                    <a:pt x="1" y="180"/>
                  </a:lnTo>
                  <a:lnTo>
                    <a:pt x="0" y="181"/>
                  </a:lnTo>
                  <a:lnTo>
                    <a:pt x="0" y="183"/>
                  </a:lnTo>
                  <a:lnTo>
                    <a:pt x="0" y="185"/>
                  </a:lnTo>
                  <a:lnTo>
                    <a:pt x="3" y="189"/>
                  </a:lnTo>
                  <a:lnTo>
                    <a:pt x="4" y="189"/>
                  </a:lnTo>
                  <a:lnTo>
                    <a:pt x="7" y="189"/>
                  </a:lnTo>
                  <a:lnTo>
                    <a:pt x="7" y="189"/>
                  </a:lnTo>
                  <a:lnTo>
                    <a:pt x="13" y="188"/>
                  </a:lnTo>
                  <a:lnTo>
                    <a:pt x="20" y="185"/>
                  </a:lnTo>
                  <a:lnTo>
                    <a:pt x="31" y="177"/>
                  </a:lnTo>
                  <a:lnTo>
                    <a:pt x="52" y="159"/>
                  </a:lnTo>
                  <a:lnTo>
                    <a:pt x="52" y="159"/>
                  </a:lnTo>
                  <a:lnTo>
                    <a:pt x="72" y="143"/>
                  </a:lnTo>
                  <a:lnTo>
                    <a:pt x="93" y="128"/>
                  </a:lnTo>
                  <a:lnTo>
                    <a:pt x="135" y="99"/>
                  </a:lnTo>
                  <a:lnTo>
                    <a:pt x="135" y="99"/>
                  </a:lnTo>
                  <a:lnTo>
                    <a:pt x="171" y="74"/>
                  </a:lnTo>
                  <a:lnTo>
                    <a:pt x="209" y="49"/>
                  </a:lnTo>
                  <a:lnTo>
                    <a:pt x="209" y="49"/>
                  </a:lnTo>
                  <a:lnTo>
                    <a:pt x="224" y="40"/>
                  </a:lnTo>
                  <a:lnTo>
                    <a:pt x="238" y="28"/>
                  </a:lnTo>
                  <a:lnTo>
                    <a:pt x="254" y="18"/>
                  </a:lnTo>
                  <a:lnTo>
                    <a:pt x="262" y="14"/>
                  </a:lnTo>
                  <a:lnTo>
                    <a:pt x="269" y="11"/>
                  </a:lnTo>
                  <a:lnTo>
                    <a:pt x="269" y="11"/>
                  </a:lnTo>
                  <a:lnTo>
                    <a:pt x="272" y="10"/>
                  </a:lnTo>
                  <a:lnTo>
                    <a:pt x="273" y="7"/>
                  </a:lnTo>
                  <a:lnTo>
                    <a:pt x="273" y="4"/>
                  </a:lnTo>
                  <a:lnTo>
                    <a:pt x="271" y="1"/>
                  </a:lnTo>
                  <a:lnTo>
                    <a:pt x="269" y="0"/>
                  </a:lnTo>
                  <a:lnTo>
                    <a:pt x="267" y="0"/>
                  </a:lnTo>
                  <a:lnTo>
                    <a:pt x="267"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5" name="Freeform 1217">
              <a:extLst>
                <a:ext uri="{FF2B5EF4-FFF2-40B4-BE49-F238E27FC236}">
                  <a16:creationId xmlns:a16="http://schemas.microsoft.com/office/drawing/2014/main" id="{4F48C8BB-FC93-7079-7351-A44BE1816A9A}"/>
                </a:ext>
              </a:extLst>
            </p:cNvPr>
            <p:cNvSpPr/>
            <p:nvPr/>
          </p:nvSpPr>
          <p:spPr bwMode="auto">
            <a:xfrm>
              <a:off x="5254626" y="2436813"/>
              <a:ext cx="100013" cy="76200"/>
            </a:xfrm>
            <a:custGeom>
              <a:avLst/>
              <a:gdLst/>
              <a:ahLst/>
              <a:cxnLst>
                <a:cxn ang="0">
                  <a:pos x="242" y="2"/>
                </a:cxn>
                <a:cxn ang="0">
                  <a:pos x="242" y="2"/>
                </a:cxn>
                <a:cxn ang="0">
                  <a:pos x="228" y="13"/>
                </a:cxn>
                <a:cxn ang="0">
                  <a:pos x="215" y="25"/>
                </a:cxn>
                <a:cxn ang="0">
                  <a:pos x="183" y="46"/>
                </a:cxn>
                <a:cxn ang="0">
                  <a:pos x="152" y="66"/>
                </a:cxn>
                <a:cxn ang="0">
                  <a:pos x="122" y="85"/>
                </a:cxn>
                <a:cxn ang="0">
                  <a:pos x="122" y="85"/>
                </a:cxn>
                <a:cxn ang="0">
                  <a:pos x="107" y="94"/>
                </a:cxn>
                <a:cxn ang="0">
                  <a:pos x="93" y="105"/>
                </a:cxn>
                <a:cxn ang="0">
                  <a:pos x="67" y="127"/>
                </a:cxn>
                <a:cxn ang="0">
                  <a:pos x="67" y="127"/>
                </a:cxn>
                <a:cxn ang="0">
                  <a:pos x="34" y="153"/>
                </a:cxn>
                <a:cxn ang="0">
                  <a:pos x="17" y="166"/>
                </a:cxn>
                <a:cxn ang="0">
                  <a:pos x="1" y="181"/>
                </a:cxn>
                <a:cxn ang="0">
                  <a:pos x="1" y="181"/>
                </a:cxn>
                <a:cxn ang="0">
                  <a:pos x="0" y="183"/>
                </a:cxn>
                <a:cxn ang="0">
                  <a:pos x="0" y="185"/>
                </a:cxn>
                <a:cxn ang="0">
                  <a:pos x="3" y="189"/>
                </a:cxn>
                <a:cxn ang="0">
                  <a:pos x="5" y="191"/>
                </a:cxn>
                <a:cxn ang="0">
                  <a:pos x="8" y="190"/>
                </a:cxn>
                <a:cxn ang="0">
                  <a:pos x="11" y="189"/>
                </a:cxn>
                <a:cxn ang="0">
                  <a:pos x="11" y="189"/>
                </a:cxn>
                <a:cxn ang="0">
                  <a:pos x="38" y="162"/>
                </a:cxn>
                <a:cxn ang="0">
                  <a:pos x="69" y="135"/>
                </a:cxn>
                <a:cxn ang="0">
                  <a:pos x="102" y="111"/>
                </a:cxn>
                <a:cxn ang="0">
                  <a:pos x="136" y="89"/>
                </a:cxn>
                <a:cxn ang="0">
                  <a:pos x="136" y="89"/>
                </a:cxn>
                <a:cxn ang="0">
                  <a:pos x="165" y="72"/>
                </a:cxn>
                <a:cxn ang="0">
                  <a:pos x="195" y="53"/>
                </a:cxn>
                <a:cxn ang="0">
                  <a:pos x="224" y="32"/>
                </a:cxn>
                <a:cxn ang="0">
                  <a:pos x="237" y="21"/>
                </a:cxn>
                <a:cxn ang="0">
                  <a:pos x="250" y="11"/>
                </a:cxn>
                <a:cxn ang="0">
                  <a:pos x="250" y="11"/>
                </a:cxn>
                <a:cxn ang="0">
                  <a:pos x="251" y="8"/>
                </a:cxn>
                <a:cxn ang="0">
                  <a:pos x="251" y="6"/>
                </a:cxn>
                <a:cxn ang="0">
                  <a:pos x="250" y="3"/>
                </a:cxn>
                <a:cxn ang="0">
                  <a:pos x="246" y="0"/>
                </a:cxn>
                <a:cxn ang="0">
                  <a:pos x="243" y="0"/>
                </a:cxn>
                <a:cxn ang="0">
                  <a:pos x="242" y="2"/>
                </a:cxn>
                <a:cxn ang="0">
                  <a:pos x="242" y="2"/>
                </a:cxn>
              </a:cxnLst>
              <a:rect l="0" t="0" r="r" b="b"/>
              <a:pathLst>
                <a:path w="251" h="191">
                  <a:moveTo>
                    <a:pt x="242" y="2"/>
                  </a:moveTo>
                  <a:lnTo>
                    <a:pt x="242" y="2"/>
                  </a:lnTo>
                  <a:lnTo>
                    <a:pt x="228" y="13"/>
                  </a:lnTo>
                  <a:lnTo>
                    <a:pt x="215" y="25"/>
                  </a:lnTo>
                  <a:lnTo>
                    <a:pt x="183" y="46"/>
                  </a:lnTo>
                  <a:lnTo>
                    <a:pt x="152" y="66"/>
                  </a:lnTo>
                  <a:lnTo>
                    <a:pt x="122" y="85"/>
                  </a:lnTo>
                  <a:lnTo>
                    <a:pt x="122" y="85"/>
                  </a:lnTo>
                  <a:lnTo>
                    <a:pt x="107" y="94"/>
                  </a:lnTo>
                  <a:lnTo>
                    <a:pt x="93" y="105"/>
                  </a:lnTo>
                  <a:lnTo>
                    <a:pt x="67" y="127"/>
                  </a:lnTo>
                  <a:lnTo>
                    <a:pt x="67" y="127"/>
                  </a:lnTo>
                  <a:lnTo>
                    <a:pt x="34" y="153"/>
                  </a:lnTo>
                  <a:lnTo>
                    <a:pt x="17" y="166"/>
                  </a:lnTo>
                  <a:lnTo>
                    <a:pt x="1" y="181"/>
                  </a:lnTo>
                  <a:lnTo>
                    <a:pt x="1" y="181"/>
                  </a:lnTo>
                  <a:lnTo>
                    <a:pt x="0" y="183"/>
                  </a:lnTo>
                  <a:lnTo>
                    <a:pt x="0" y="185"/>
                  </a:lnTo>
                  <a:lnTo>
                    <a:pt x="3" y="189"/>
                  </a:lnTo>
                  <a:lnTo>
                    <a:pt x="5" y="191"/>
                  </a:lnTo>
                  <a:lnTo>
                    <a:pt x="8" y="190"/>
                  </a:lnTo>
                  <a:lnTo>
                    <a:pt x="11" y="189"/>
                  </a:lnTo>
                  <a:lnTo>
                    <a:pt x="11" y="189"/>
                  </a:lnTo>
                  <a:lnTo>
                    <a:pt x="38" y="162"/>
                  </a:lnTo>
                  <a:lnTo>
                    <a:pt x="69" y="135"/>
                  </a:lnTo>
                  <a:lnTo>
                    <a:pt x="102" y="111"/>
                  </a:lnTo>
                  <a:lnTo>
                    <a:pt x="136" y="89"/>
                  </a:lnTo>
                  <a:lnTo>
                    <a:pt x="136" y="89"/>
                  </a:lnTo>
                  <a:lnTo>
                    <a:pt x="165" y="72"/>
                  </a:lnTo>
                  <a:lnTo>
                    <a:pt x="195" y="53"/>
                  </a:lnTo>
                  <a:lnTo>
                    <a:pt x="224" y="32"/>
                  </a:lnTo>
                  <a:lnTo>
                    <a:pt x="237" y="21"/>
                  </a:lnTo>
                  <a:lnTo>
                    <a:pt x="250" y="11"/>
                  </a:lnTo>
                  <a:lnTo>
                    <a:pt x="250" y="11"/>
                  </a:lnTo>
                  <a:lnTo>
                    <a:pt x="251" y="8"/>
                  </a:lnTo>
                  <a:lnTo>
                    <a:pt x="251" y="6"/>
                  </a:lnTo>
                  <a:lnTo>
                    <a:pt x="250" y="3"/>
                  </a:lnTo>
                  <a:lnTo>
                    <a:pt x="246" y="0"/>
                  </a:lnTo>
                  <a:lnTo>
                    <a:pt x="243" y="0"/>
                  </a:lnTo>
                  <a:lnTo>
                    <a:pt x="242" y="2"/>
                  </a:lnTo>
                  <a:lnTo>
                    <a:pt x="24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6" name="Freeform 1218">
              <a:extLst>
                <a:ext uri="{FF2B5EF4-FFF2-40B4-BE49-F238E27FC236}">
                  <a16:creationId xmlns:a16="http://schemas.microsoft.com/office/drawing/2014/main" id="{F4D7C1EA-F19B-0F27-BC6F-11DC493DE03A}"/>
                </a:ext>
              </a:extLst>
            </p:cNvPr>
            <p:cNvSpPr/>
            <p:nvPr/>
          </p:nvSpPr>
          <p:spPr bwMode="auto">
            <a:xfrm>
              <a:off x="5257801" y="2470150"/>
              <a:ext cx="96838" cy="73025"/>
            </a:xfrm>
            <a:custGeom>
              <a:avLst/>
              <a:gdLst/>
              <a:ahLst/>
              <a:cxnLst>
                <a:cxn ang="0">
                  <a:pos x="234" y="1"/>
                </a:cxn>
                <a:cxn ang="0">
                  <a:pos x="234" y="1"/>
                </a:cxn>
                <a:cxn ang="0">
                  <a:pos x="220" y="16"/>
                </a:cxn>
                <a:cxn ang="0">
                  <a:pos x="204" y="27"/>
                </a:cxn>
                <a:cxn ang="0">
                  <a:pos x="188" y="38"/>
                </a:cxn>
                <a:cxn ang="0">
                  <a:pos x="170" y="47"/>
                </a:cxn>
                <a:cxn ang="0">
                  <a:pos x="170" y="47"/>
                </a:cxn>
                <a:cxn ang="0">
                  <a:pos x="156" y="55"/>
                </a:cxn>
                <a:cxn ang="0">
                  <a:pos x="141" y="64"/>
                </a:cxn>
                <a:cxn ang="0">
                  <a:pos x="116" y="85"/>
                </a:cxn>
                <a:cxn ang="0">
                  <a:pos x="116" y="85"/>
                </a:cxn>
                <a:cxn ang="0">
                  <a:pos x="77" y="118"/>
                </a:cxn>
                <a:cxn ang="0">
                  <a:pos x="58" y="132"/>
                </a:cxn>
                <a:cxn ang="0">
                  <a:pos x="37" y="145"/>
                </a:cxn>
                <a:cxn ang="0">
                  <a:pos x="37" y="145"/>
                </a:cxn>
                <a:cxn ang="0">
                  <a:pos x="30" y="152"/>
                </a:cxn>
                <a:cxn ang="0">
                  <a:pos x="24" y="158"/>
                </a:cxn>
                <a:cxn ang="0">
                  <a:pos x="16" y="165"/>
                </a:cxn>
                <a:cxn ang="0">
                  <a:pos x="12" y="167"/>
                </a:cxn>
                <a:cxn ang="0">
                  <a:pos x="8" y="169"/>
                </a:cxn>
                <a:cxn ang="0">
                  <a:pos x="8" y="169"/>
                </a:cxn>
                <a:cxn ang="0">
                  <a:pos x="5" y="169"/>
                </a:cxn>
                <a:cxn ang="0">
                  <a:pos x="4" y="170"/>
                </a:cxn>
                <a:cxn ang="0">
                  <a:pos x="1" y="174"/>
                </a:cxn>
                <a:cxn ang="0">
                  <a:pos x="1" y="174"/>
                </a:cxn>
                <a:cxn ang="0">
                  <a:pos x="0" y="177"/>
                </a:cxn>
                <a:cxn ang="0">
                  <a:pos x="1" y="180"/>
                </a:cxn>
                <a:cxn ang="0">
                  <a:pos x="3" y="182"/>
                </a:cxn>
                <a:cxn ang="0">
                  <a:pos x="5" y="183"/>
                </a:cxn>
                <a:cxn ang="0">
                  <a:pos x="9" y="183"/>
                </a:cxn>
                <a:cxn ang="0">
                  <a:pos x="9" y="183"/>
                </a:cxn>
                <a:cxn ang="0">
                  <a:pos x="12" y="183"/>
                </a:cxn>
                <a:cxn ang="0">
                  <a:pos x="13" y="182"/>
                </a:cxn>
                <a:cxn ang="0">
                  <a:pos x="14" y="178"/>
                </a:cxn>
                <a:cxn ang="0">
                  <a:pos x="14" y="178"/>
                </a:cxn>
                <a:cxn ang="0">
                  <a:pos x="17" y="178"/>
                </a:cxn>
                <a:cxn ang="0">
                  <a:pos x="17" y="178"/>
                </a:cxn>
                <a:cxn ang="0">
                  <a:pos x="38" y="161"/>
                </a:cxn>
                <a:cxn ang="0">
                  <a:pos x="59" y="145"/>
                </a:cxn>
                <a:cxn ang="0">
                  <a:pos x="59" y="145"/>
                </a:cxn>
                <a:cxn ang="0">
                  <a:pos x="77" y="132"/>
                </a:cxn>
                <a:cxn ang="0">
                  <a:pos x="94" y="119"/>
                </a:cxn>
                <a:cxn ang="0">
                  <a:pos x="111" y="105"/>
                </a:cxn>
                <a:cxn ang="0">
                  <a:pos x="128" y="90"/>
                </a:cxn>
                <a:cxn ang="0">
                  <a:pos x="128" y="90"/>
                </a:cxn>
                <a:cxn ang="0">
                  <a:pos x="158" y="68"/>
                </a:cxn>
                <a:cxn ang="0">
                  <a:pos x="174" y="58"/>
                </a:cxn>
                <a:cxn ang="0">
                  <a:pos x="192" y="50"/>
                </a:cxn>
                <a:cxn ang="0">
                  <a:pos x="192" y="50"/>
                </a:cxn>
                <a:cxn ang="0">
                  <a:pos x="205" y="42"/>
                </a:cxn>
                <a:cxn ang="0">
                  <a:pos x="218" y="31"/>
                </a:cxn>
                <a:cxn ang="0">
                  <a:pos x="230" y="21"/>
                </a:cxn>
                <a:cxn ang="0">
                  <a:pos x="242" y="10"/>
                </a:cxn>
                <a:cxn ang="0">
                  <a:pos x="242" y="10"/>
                </a:cxn>
                <a:cxn ang="0">
                  <a:pos x="243" y="8"/>
                </a:cxn>
                <a:cxn ang="0">
                  <a:pos x="243" y="5"/>
                </a:cxn>
                <a:cxn ang="0">
                  <a:pos x="242" y="1"/>
                </a:cxn>
                <a:cxn ang="0">
                  <a:pos x="238" y="0"/>
                </a:cxn>
                <a:cxn ang="0">
                  <a:pos x="235" y="0"/>
                </a:cxn>
                <a:cxn ang="0">
                  <a:pos x="234" y="1"/>
                </a:cxn>
                <a:cxn ang="0">
                  <a:pos x="234" y="1"/>
                </a:cxn>
              </a:cxnLst>
              <a:rect l="0" t="0" r="r" b="b"/>
              <a:pathLst>
                <a:path w="243" h="183">
                  <a:moveTo>
                    <a:pt x="234" y="1"/>
                  </a:moveTo>
                  <a:lnTo>
                    <a:pt x="234" y="1"/>
                  </a:lnTo>
                  <a:lnTo>
                    <a:pt x="220" y="16"/>
                  </a:lnTo>
                  <a:lnTo>
                    <a:pt x="204" y="27"/>
                  </a:lnTo>
                  <a:lnTo>
                    <a:pt x="188" y="38"/>
                  </a:lnTo>
                  <a:lnTo>
                    <a:pt x="170" y="47"/>
                  </a:lnTo>
                  <a:lnTo>
                    <a:pt x="170" y="47"/>
                  </a:lnTo>
                  <a:lnTo>
                    <a:pt x="156" y="55"/>
                  </a:lnTo>
                  <a:lnTo>
                    <a:pt x="141" y="64"/>
                  </a:lnTo>
                  <a:lnTo>
                    <a:pt x="116" y="85"/>
                  </a:lnTo>
                  <a:lnTo>
                    <a:pt x="116" y="85"/>
                  </a:lnTo>
                  <a:lnTo>
                    <a:pt x="77" y="118"/>
                  </a:lnTo>
                  <a:lnTo>
                    <a:pt x="58" y="132"/>
                  </a:lnTo>
                  <a:lnTo>
                    <a:pt x="37" y="145"/>
                  </a:lnTo>
                  <a:lnTo>
                    <a:pt x="37" y="145"/>
                  </a:lnTo>
                  <a:lnTo>
                    <a:pt x="30" y="152"/>
                  </a:lnTo>
                  <a:lnTo>
                    <a:pt x="24" y="158"/>
                  </a:lnTo>
                  <a:lnTo>
                    <a:pt x="16" y="165"/>
                  </a:lnTo>
                  <a:lnTo>
                    <a:pt x="12" y="167"/>
                  </a:lnTo>
                  <a:lnTo>
                    <a:pt x="8" y="169"/>
                  </a:lnTo>
                  <a:lnTo>
                    <a:pt x="8" y="169"/>
                  </a:lnTo>
                  <a:lnTo>
                    <a:pt x="5" y="169"/>
                  </a:lnTo>
                  <a:lnTo>
                    <a:pt x="4" y="170"/>
                  </a:lnTo>
                  <a:lnTo>
                    <a:pt x="1" y="174"/>
                  </a:lnTo>
                  <a:lnTo>
                    <a:pt x="1" y="174"/>
                  </a:lnTo>
                  <a:lnTo>
                    <a:pt x="0" y="177"/>
                  </a:lnTo>
                  <a:lnTo>
                    <a:pt x="1" y="180"/>
                  </a:lnTo>
                  <a:lnTo>
                    <a:pt x="3" y="182"/>
                  </a:lnTo>
                  <a:lnTo>
                    <a:pt x="5" y="183"/>
                  </a:lnTo>
                  <a:lnTo>
                    <a:pt x="9" y="183"/>
                  </a:lnTo>
                  <a:lnTo>
                    <a:pt x="9" y="183"/>
                  </a:lnTo>
                  <a:lnTo>
                    <a:pt x="12" y="183"/>
                  </a:lnTo>
                  <a:lnTo>
                    <a:pt x="13" y="182"/>
                  </a:lnTo>
                  <a:lnTo>
                    <a:pt x="14" y="178"/>
                  </a:lnTo>
                  <a:lnTo>
                    <a:pt x="14" y="178"/>
                  </a:lnTo>
                  <a:lnTo>
                    <a:pt x="17" y="178"/>
                  </a:lnTo>
                  <a:lnTo>
                    <a:pt x="17" y="178"/>
                  </a:lnTo>
                  <a:lnTo>
                    <a:pt x="38" y="161"/>
                  </a:lnTo>
                  <a:lnTo>
                    <a:pt x="59" y="145"/>
                  </a:lnTo>
                  <a:lnTo>
                    <a:pt x="59" y="145"/>
                  </a:lnTo>
                  <a:lnTo>
                    <a:pt x="77" y="132"/>
                  </a:lnTo>
                  <a:lnTo>
                    <a:pt x="94" y="119"/>
                  </a:lnTo>
                  <a:lnTo>
                    <a:pt x="111" y="105"/>
                  </a:lnTo>
                  <a:lnTo>
                    <a:pt x="128" y="90"/>
                  </a:lnTo>
                  <a:lnTo>
                    <a:pt x="128" y="90"/>
                  </a:lnTo>
                  <a:lnTo>
                    <a:pt x="158" y="68"/>
                  </a:lnTo>
                  <a:lnTo>
                    <a:pt x="174" y="58"/>
                  </a:lnTo>
                  <a:lnTo>
                    <a:pt x="192" y="50"/>
                  </a:lnTo>
                  <a:lnTo>
                    <a:pt x="192" y="50"/>
                  </a:lnTo>
                  <a:lnTo>
                    <a:pt x="205" y="42"/>
                  </a:lnTo>
                  <a:lnTo>
                    <a:pt x="218" y="31"/>
                  </a:lnTo>
                  <a:lnTo>
                    <a:pt x="230" y="21"/>
                  </a:lnTo>
                  <a:lnTo>
                    <a:pt x="242" y="10"/>
                  </a:lnTo>
                  <a:lnTo>
                    <a:pt x="242" y="10"/>
                  </a:lnTo>
                  <a:lnTo>
                    <a:pt x="243" y="8"/>
                  </a:lnTo>
                  <a:lnTo>
                    <a:pt x="243" y="5"/>
                  </a:lnTo>
                  <a:lnTo>
                    <a:pt x="242" y="1"/>
                  </a:lnTo>
                  <a:lnTo>
                    <a:pt x="238" y="0"/>
                  </a:lnTo>
                  <a:lnTo>
                    <a:pt x="235" y="0"/>
                  </a:lnTo>
                  <a:lnTo>
                    <a:pt x="234" y="1"/>
                  </a:lnTo>
                  <a:lnTo>
                    <a:pt x="234"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7" name="Freeform 1219">
              <a:extLst>
                <a:ext uri="{FF2B5EF4-FFF2-40B4-BE49-F238E27FC236}">
                  <a16:creationId xmlns:a16="http://schemas.microsoft.com/office/drawing/2014/main" id="{D05DE1B2-EB41-98EB-7983-3E3702A1A416}"/>
                </a:ext>
              </a:extLst>
            </p:cNvPr>
            <p:cNvSpPr/>
            <p:nvPr/>
          </p:nvSpPr>
          <p:spPr bwMode="auto">
            <a:xfrm>
              <a:off x="5251451" y="2508250"/>
              <a:ext cx="96838" cy="73025"/>
            </a:xfrm>
            <a:custGeom>
              <a:avLst/>
              <a:gdLst/>
              <a:ahLst/>
              <a:cxnLst>
                <a:cxn ang="0">
                  <a:pos x="233" y="3"/>
                </a:cxn>
                <a:cxn ang="0">
                  <a:pos x="233" y="3"/>
                </a:cxn>
                <a:cxn ang="0">
                  <a:pos x="229" y="8"/>
                </a:cxn>
                <a:cxn ang="0">
                  <a:pos x="224" y="14"/>
                </a:cxn>
                <a:cxn ang="0">
                  <a:pos x="210" y="24"/>
                </a:cxn>
                <a:cxn ang="0">
                  <a:pos x="182" y="41"/>
                </a:cxn>
                <a:cxn ang="0">
                  <a:pos x="182" y="41"/>
                </a:cxn>
                <a:cxn ang="0">
                  <a:pos x="151" y="61"/>
                </a:cxn>
                <a:cxn ang="0">
                  <a:pos x="135" y="71"/>
                </a:cxn>
                <a:cxn ang="0">
                  <a:pos x="121" y="82"/>
                </a:cxn>
                <a:cxn ang="0">
                  <a:pos x="121" y="82"/>
                </a:cxn>
                <a:cxn ang="0">
                  <a:pos x="67" y="122"/>
                </a:cxn>
                <a:cxn ang="0">
                  <a:pos x="67" y="122"/>
                </a:cxn>
                <a:cxn ang="0">
                  <a:pos x="51" y="135"/>
                </a:cxn>
                <a:cxn ang="0">
                  <a:pos x="36" y="148"/>
                </a:cxn>
                <a:cxn ang="0">
                  <a:pos x="20" y="161"/>
                </a:cxn>
                <a:cxn ang="0">
                  <a:pos x="4" y="172"/>
                </a:cxn>
                <a:cxn ang="0">
                  <a:pos x="4" y="172"/>
                </a:cxn>
                <a:cxn ang="0">
                  <a:pos x="2" y="174"/>
                </a:cxn>
                <a:cxn ang="0">
                  <a:pos x="0" y="176"/>
                </a:cxn>
                <a:cxn ang="0">
                  <a:pos x="2" y="180"/>
                </a:cxn>
                <a:cxn ang="0">
                  <a:pos x="4" y="182"/>
                </a:cxn>
                <a:cxn ang="0">
                  <a:pos x="7" y="184"/>
                </a:cxn>
                <a:cxn ang="0">
                  <a:pos x="9" y="182"/>
                </a:cxn>
                <a:cxn ang="0">
                  <a:pos x="9" y="182"/>
                </a:cxn>
                <a:cxn ang="0">
                  <a:pos x="24" y="173"/>
                </a:cxn>
                <a:cxn ang="0">
                  <a:pos x="36" y="164"/>
                </a:cxn>
                <a:cxn ang="0">
                  <a:pos x="60" y="142"/>
                </a:cxn>
                <a:cxn ang="0">
                  <a:pos x="60" y="142"/>
                </a:cxn>
                <a:cxn ang="0">
                  <a:pos x="75" y="130"/>
                </a:cxn>
                <a:cxn ang="0">
                  <a:pos x="91" y="118"/>
                </a:cxn>
                <a:cxn ang="0">
                  <a:pos x="121" y="96"/>
                </a:cxn>
                <a:cxn ang="0">
                  <a:pos x="121" y="96"/>
                </a:cxn>
                <a:cxn ang="0">
                  <a:pos x="139" y="83"/>
                </a:cxn>
                <a:cxn ang="0">
                  <a:pos x="159" y="70"/>
                </a:cxn>
                <a:cxn ang="0">
                  <a:pos x="195" y="45"/>
                </a:cxn>
                <a:cxn ang="0">
                  <a:pos x="195" y="45"/>
                </a:cxn>
                <a:cxn ang="0">
                  <a:pos x="221" y="29"/>
                </a:cxn>
                <a:cxn ang="0">
                  <a:pos x="234" y="20"/>
                </a:cxn>
                <a:cxn ang="0">
                  <a:pos x="240" y="15"/>
                </a:cxn>
                <a:cxn ang="0">
                  <a:pos x="244" y="8"/>
                </a:cxn>
                <a:cxn ang="0">
                  <a:pos x="244" y="8"/>
                </a:cxn>
                <a:cxn ang="0">
                  <a:pos x="245" y="7"/>
                </a:cxn>
                <a:cxn ang="0">
                  <a:pos x="244" y="4"/>
                </a:cxn>
                <a:cxn ang="0">
                  <a:pos x="241" y="2"/>
                </a:cxn>
                <a:cxn ang="0">
                  <a:pos x="237" y="0"/>
                </a:cxn>
                <a:cxn ang="0">
                  <a:pos x="236" y="2"/>
                </a:cxn>
                <a:cxn ang="0">
                  <a:pos x="233" y="3"/>
                </a:cxn>
                <a:cxn ang="0">
                  <a:pos x="233" y="3"/>
                </a:cxn>
              </a:cxnLst>
              <a:rect l="0" t="0" r="r" b="b"/>
              <a:pathLst>
                <a:path w="245" h="184">
                  <a:moveTo>
                    <a:pt x="233" y="3"/>
                  </a:moveTo>
                  <a:lnTo>
                    <a:pt x="233" y="3"/>
                  </a:lnTo>
                  <a:lnTo>
                    <a:pt x="229" y="8"/>
                  </a:lnTo>
                  <a:lnTo>
                    <a:pt x="224" y="14"/>
                  </a:lnTo>
                  <a:lnTo>
                    <a:pt x="210" y="24"/>
                  </a:lnTo>
                  <a:lnTo>
                    <a:pt x="182" y="41"/>
                  </a:lnTo>
                  <a:lnTo>
                    <a:pt x="182" y="41"/>
                  </a:lnTo>
                  <a:lnTo>
                    <a:pt x="151" y="61"/>
                  </a:lnTo>
                  <a:lnTo>
                    <a:pt x="135" y="71"/>
                  </a:lnTo>
                  <a:lnTo>
                    <a:pt x="121" y="82"/>
                  </a:lnTo>
                  <a:lnTo>
                    <a:pt x="121" y="82"/>
                  </a:lnTo>
                  <a:lnTo>
                    <a:pt x="67" y="122"/>
                  </a:lnTo>
                  <a:lnTo>
                    <a:pt x="67" y="122"/>
                  </a:lnTo>
                  <a:lnTo>
                    <a:pt x="51" y="135"/>
                  </a:lnTo>
                  <a:lnTo>
                    <a:pt x="36" y="148"/>
                  </a:lnTo>
                  <a:lnTo>
                    <a:pt x="20" y="161"/>
                  </a:lnTo>
                  <a:lnTo>
                    <a:pt x="4" y="172"/>
                  </a:lnTo>
                  <a:lnTo>
                    <a:pt x="4" y="172"/>
                  </a:lnTo>
                  <a:lnTo>
                    <a:pt x="2" y="174"/>
                  </a:lnTo>
                  <a:lnTo>
                    <a:pt x="0" y="176"/>
                  </a:lnTo>
                  <a:lnTo>
                    <a:pt x="2" y="180"/>
                  </a:lnTo>
                  <a:lnTo>
                    <a:pt x="4" y="182"/>
                  </a:lnTo>
                  <a:lnTo>
                    <a:pt x="7" y="184"/>
                  </a:lnTo>
                  <a:lnTo>
                    <a:pt x="9" y="182"/>
                  </a:lnTo>
                  <a:lnTo>
                    <a:pt x="9" y="182"/>
                  </a:lnTo>
                  <a:lnTo>
                    <a:pt x="24" y="173"/>
                  </a:lnTo>
                  <a:lnTo>
                    <a:pt x="36" y="164"/>
                  </a:lnTo>
                  <a:lnTo>
                    <a:pt x="60" y="142"/>
                  </a:lnTo>
                  <a:lnTo>
                    <a:pt x="60" y="142"/>
                  </a:lnTo>
                  <a:lnTo>
                    <a:pt x="75" y="130"/>
                  </a:lnTo>
                  <a:lnTo>
                    <a:pt x="91" y="118"/>
                  </a:lnTo>
                  <a:lnTo>
                    <a:pt x="121" y="96"/>
                  </a:lnTo>
                  <a:lnTo>
                    <a:pt x="121" y="96"/>
                  </a:lnTo>
                  <a:lnTo>
                    <a:pt x="139" y="83"/>
                  </a:lnTo>
                  <a:lnTo>
                    <a:pt x="159" y="70"/>
                  </a:lnTo>
                  <a:lnTo>
                    <a:pt x="195" y="45"/>
                  </a:lnTo>
                  <a:lnTo>
                    <a:pt x="195" y="45"/>
                  </a:lnTo>
                  <a:lnTo>
                    <a:pt x="221" y="29"/>
                  </a:lnTo>
                  <a:lnTo>
                    <a:pt x="234" y="20"/>
                  </a:lnTo>
                  <a:lnTo>
                    <a:pt x="240" y="15"/>
                  </a:lnTo>
                  <a:lnTo>
                    <a:pt x="244" y="8"/>
                  </a:lnTo>
                  <a:lnTo>
                    <a:pt x="244" y="8"/>
                  </a:lnTo>
                  <a:lnTo>
                    <a:pt x="245" y="7"/>
                  </a:lnTo>
                  <a:lnTo>
                    <a:pt x="244" y="4"/>
                  </a:lnTo>
                  <a:lnTo>
                    <a:pt x="241" y="2"/>
                  </a:lnTo>
                  <a:lnTo>
                    <a:pt x="237" y="0"/>
                  </a:lnTo>
                  <a:lnTo>
                    <a:pt x="236" y="2"/>
                  </a:lnTo>
                  <a:lnTo>
                    <a:pt x="233" y="3"/>
                  </a:lnTo>
                  <a:lnTo>
                    <a:pt x="233"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8" name="Freeform 1220">
              <a:extLst>
                <a:ext uri="{FF2B5EF4-FFF2-40B4-BE49-F238E27FC236}">
                  <a16:creationId xmlns:a16="http://schemas.microsoft.com/office/drawing/2014/main" id="{2C23B2D8-A32F-9173-356E-F9AA565B167C}"/>
                </a:ext>
              </a:extLst>
            </p:cNvPr>
            <p:cNvSpPr/>
            <p:nvPr/>
          </p:nvSpPr>
          <p:spPr bwMode="auto">
            <a:xfrm>
              <a:off x="5256213" y="2546350"/>
              <a:ext cx="82550" cy="63500"/>
            </a:xfrm>
            <a:custGeom>
              <a:avLst/>
              <a:gdLst/>
              <a:ahLst/>
              <a:cxnLst>
                <a:cxn ang="0">
                  <a:pos x="202" y="0"/>
                </a:cxn>
                <a:cxn ang="0">
                  <a:pos x="202" y="0"/>
                </a:cxn>
                <a:cxn ang="0">
                  <a:pos x="147" y="34"/>
                </a:cxn>
                <a:cxn ang="0">
                  <a:pos x="120" y="50"/>
                </a:cxn>
                <a:cxn ang="0">
                  <a:pos x="93" y="68"/>
                </a:cxn>
                <a:cxn ang="0">
                  <a:pos x="93" y="68"/>
                </a:cxn>
                <a:cxn ang="0">
                  <a:pos x="81" y="76"/>
                </a:cxn>
                <a:cxn ang="0">
                  <a:pos x="69" y="86"/>
                </a:cxn>
                <a:cxn ang="0">
                  <a:pos x="46" y="106"/>
                </a:cxn>
                <a:cxn ang="0">
                  <a:pos x="1" y="149"/>
                </a:cxn>
                <a:cxn ang="0">
                  <a:pos x="1" y="149"/>
                </a:cxn>
                <a:cxn ang="0">
                  <a:pos x="0" y="152"/>
                </a:cxn>
                <a:cxn ang="0">
                  <a:pos x="0" y="154"/>
                </a:cxn>
                <a:cxn ang="0">
                  <a:pos x="1" y="157"/>
                </a:cxn>
                <a:cxn ang="0">
                  <a:pos x="5" y="159"/>
                </a:cxn>
                <a:cxn ang="0">
                  <a:pos x="8" y="159"/>
                </a:cxn>
                <a:cxn ang="0">
                  <a:pos x="11" y="158"/>
                </a:cxn>
                <a:cxn ang="0">
                  <a:pos x="11" y="158"/>
                </a:cxn>
                <a:cxn ang="0">
                  <a:pos x="52" y="115"/>
                </a:cxn>
                <a:cxn ang="0">
                  <a:pos x="76" y="95"/>
                </a:cxn>
                <a:cxn ang="0">
                  <a:pos x="99" y="77"/>
                </a:cxn>
                <a:cxn ang="0">
                  <a:pos x="99" y="77"/>
                </a:cxn>
                <a:cxn ang="0">
                  <a:pos x="126" y="60"/>
                </a:cxn>
                <a:cxn ang="0">
                  <a:pos x="153" y="43"/>
                </a:cxn>
                <a:cxn ang="0">
                  <a:pos x="207" y="10"/>
                </a:cxn>
                <a:cxn ang="0">
                  <a:pos x="207" y="10"/>
                </a:cxn>
                <a:cxn ang="0">
                  <a:pos x="208" y="8"/>
                </a:cxn>
                <a:cxn ang="0">
                  <a:pos x="209" y="6"/>
                </a:cxn>
                <a:cxn ang="0">
                  <a:pos x="208" y="3"/>
                </a:cxn>
                <a:cxn ang="0">
                  <a:pos x="205" y="0"/>
                </a:cxn>
                <a:cxn ang="0">
                  <a:pos x="203" y="0"/>
                </a:cxn>
                <a:cxn ang="0">
                  <a:pos x="202" y="0"/>
                </a:cxn>
                <a:cxn ang="0">
                  <a:pos x="202" y="0"/>
                </a:cxn>
              </a:cxnLst>
              <a:rect l="0" t="0" r="r" b="b"/>
              <a:pathLst>
                <a:path w="209" h="159">
                  <a:moveTo>
                    <a:pt x="202" y="0"/>
                  </a:moveTo>
                  <a:lnTo>
                    <a:pt x="202" y="0"/>
                  </a:lnTo>
                  <a:lnTo>
                    <a:pt x="147" y="34"/>
                  </a:lnTo>
                  <a:lnTo>
                    <a:pt x="120" y="50"/>
                  </a:lnTo>
                  <a:lnTo>
                    <a:pt x="93" y="68"/>
                  </a:lnTo>
                  <a:lnTo>
                    <a:pt x="93" y="68"/>
                  </a:lnTo>
                  <a:lnTo>
                    <a:pt x="81" y="76"/>
                  </a:lnTo>
                  <a:lnTo>
                    <a:pt x="69" y="86"/>
                  </a:lnTo>
                  <a:lnTo>
                    <a:pt x="46" y="106"/>
                  </a:lnTo>
                  <a:lnTo>
                    <a:pt x="1" y="149"/>
                  </a:lnTo>
                  <a:lnTo>
                    <a:pt x="1" y="149"/>
                  </a:lnTo>
                  <a:lnTo>
                    <a:pt x="0" y="152"/>
                  </a:lnTo>
                  <a:lnTo>
                    <a:pt x="0" y="154"/>
                  </a:lnTo>
                  <a:lnTo>
                    <a:pt x="1" y="157"/>
                  </a:lnTo>
                  <a:lnTo>
                    <a:pt x="5" y="159"/>
                  </a:lnTo>
                  <a:lnTo>
                    <a:pt x="8" y="159"/>
                  </a:lnTo>
                  <a:lnTo>
                    <a:pt x="11" y="158"/>
                  </a:lnTo>
                  <a:lnTo>
                    <a:pt x="11" y="158"/>
                  </a:lnTo>
                  <a:lnTo>
                    <a:pt x="52" y="115"/>
                  </a:lnTo>
                  <a:lnTo>
                    <a:pt x="76" y="95"/>
                  </a:lnTo>
                  <a:lnTo>
                    <a:pt x="99" y="77"/>
                  </a:lnTo>
                  <a:lnTo>
                    <a:pt x="99" y="77"/>
                  </a:lnTo>
                  <a:lnTo>
                    <a:pt x="126" y="60"/>
                  </a:lnTo>
                  <a:lnTo>
                    <a:pt x="153" y="43"/>
                  </a:lnTo>
                  <a:lnTo>
                    <a:pt x="207" y="10"/>
                  </a:lnTo>
                  <a:lnTo>
                    <a:pt x="207" y="10"/>
                  </a:lnTo>
                  <a:lnTo>
                    <a:pt x="208" y="8"/>
                  </a:lnTo>
                  <a:lnTo>
                    <a:pt x="209" y="6"/>
                  </a:lnTo>
                  <a:lnTo>
                    <a:pt x="208" y="3"/>
                  </a:lnTo>
                  <a:lnTo>
                    <a:pt x="205" y="0"/>
                  </a:lnTo>
                  <a:lnTo>
                    <a:pt x="203" y="0"/>
                  </a:lnTo>
                  <a:lnTo>
                    <a:pt x="202" y="0"/>
                  </a:lnTo>
                  <a:lnTo>
                    <a:pt x="20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9" name="Freeform 1221">
              <a:extLst>
                <a:ext uri="{FF2B5EF4-FFF2-40B4-BE49-F238E27FC236}">
                  <a16:creationId xmlns:a16="http://schemas.microsoft.com/office/drawing/2014/main" id="{786858DB-9F02-4DCF-11CE-B7743FB4C1D8}"/>
                </a:ext>
              </a:extLst>
            </p:cNvPr>
            <p:cNvSpPr/>
            <p:nvPr/>
          </p:nvSpPr>
          <p:spPr bwMode="auto">
            <a:xfrm>
              <a:off x="5260976" y="2584450"/>
              <a:ext cx="87313" cy="66675"/>
            </a:xfrm>
            <a:custGeom>
              <a:avLst/>
              <a:gdLst/>
              <a:ahLst/>
              <a:cxnLst>
                <a:cxn ang="0">
                  <a:pos x="212" y="1"/>
                </a:cxn>
                <a:cxn ang="0">
                  <a:pos x="212" y="1"/>
                </a:cxn>
                <a:cxn ang="0">
                  <a:pos x="188" y="16"/>
                </a:cxn>
                <a:cxn ang="0">
                  <a:pos x="163" y="31"/>
                </a:cxn>
                <a:cxn ang="0">
                  <a:pos x="138" y="46"/>
                </a:cxn>
                <a:cxn ang="0">
                  <a:pos x="115" y="63"/>
                </a:cxn>
                <a:cxn ang="0">
                  <a:pos x="115" y="63"/>
                </a:cxn>
                <a:cxn ang="0">
                  <a:pos x="87" y="88"/>
                </a:cxn>
                <a:cxn ang="0">
                  <a:pos x="60" y="111"/>
                </a:cxn>
                <a:cxn ang="0">
                  <a:pos x="33" y="135"/>
                </a:cxn>
                <a:cxn ang="0">
                  <a:pos x="18" y="147"/>
                </a:cxn>
                <a:cxn ang="0">
                  <a:pos x="2" y="157"/>
                </a:cxn>
                <a:cxn ang="0">
                  <a:pos x="2" y="157"/>
                </a:cxn>
                <a:cxn ang="0">
                  <a:pos x="1" y="160"/>
                </a:cxn>
                <a:cxn ang="0">
                  <a:pos x="0" y="161"/>
                </a:cxn>
                <a:cxn ang="0">
                  <a:pos x="1" y="165"/>
                </a:cxn>
                <a:cxn ang="0">
                  <a:pos x="2" y="167"/>
                </a:cxn>
                <a:cxn ang="0">
                  <a:pos x="4" y="167"/>
                </a:cxn>
                <a:cxn ang="0">
                  <a:pos x="6" y="169"/>
                </a:cxn>
                <a:cxn ang="0">
                  <a:pos x="8" y="167"/>
                </a:cxn>
                <a:cxn ang="0">
                  <a:pos x="8" y="167"/>
                </a:cxn>
                <a:cxn ang="0">
                  <a:pos x="35" y="148"/>
                </a:cxn>
                <a:cxn ang="0">
                  <a:pos x="60" y="127"/>
                </a:cxn>
                <a:cxn ang="0">
                  <a:pos x="108" y="84"/>
                </a:cxn>
                <a:cxn ang="0">
                  <a:pos x="108" y="84"/>
                </a:cxn>
                <a:cxn ang="0">
                  <a:pos x="120" y="73"/>
                </a:cxn>
                <a:cxn ang="0">
                  <a:pos x="133" y="64"/>
                </a:cxn>
                <a:cxn ang="0">
                  <a:pos x="161" y="46"/>
                </a:cxn>
                <a:cxn ang="0">
                  <a:pos x="190" y="29"/>
                </a:cxn>
                <a:cxn ang="0">
                  <a:pos x="217" y="11"/>
                </a:cxn>
                <a:cxn ang="0">
                  <a:pos x="217" y="11"/>
                </a:cxn>
                <a:cxn ang="0">
                  <a:pos x="220" y="9"/>
                </a:cxn>
                <a:cxn ang="0">
                  <a:pos x="220" y="8"/>
                </a:cxn>
                <a:cxn ang="0">
                  <a:pos x="220" y="3"/>
                </a:cxn>
                <a:cxn ang="0">
                  <a:pos x="216" y="0"/>
                </a:cxn>
                <a:cxn ang="0">
                  <a:pos x="214" y="0"/>
                </a:cxn>
                <a:cxn ang="0">
                  <a:pos x="212" y="1"/>
                </a:cxn>
                <a:cxn ang="0">
                  <a:pos x="212" y="1"/>
                </a:cxn>
              </a:cxnLst>
              <a:rect l="0" t="0" r="r" b="b"/>
              <a:pathLst>
                <a:path w="220" h="169">
                  <a:moveTo>
                    <a:pt x="212" y="1"/>
                  </a:moveTo>
                  <a:lnTo>
                    <a:pt x="212" y="1"/>
                  </a:lnTo>
                  <a:lnTo>
                    <a:pt x="188" y="16"/>
                  </a:lnTo>
                  <a:lnTo>
                    <a:pt x="163" y="31"/>
                  </a:lnTo>
                  <a:lnTo>
                    <a:pt x="138" y="46"/>
                  </a:lnTo>
                  <a:lnTo>
                    <a:pt x="115" y="63"/>
                  </a:lnTo>
                  <a:lnTo>
                    <a:pt x="115" y="63"/>
                  </a:lnTo>
                  <a:lnTo>
                    <a:pt x="87" y="88"/>
                  </a:lnTo>
                  <a:lnTo>
                    <a:pt x="60" y="111"/>
                  </a:lnTo>
                  <a:lnTo>
                    <a:pt x="33" y="135"/>
                  </a:lnTo>
                  <a:lnTo>
                    <a:pt x="18" y="147"/>
                  </a:lnTo>
                  <a:lnTo>
                    <a:pt x="2" y="157"/>
                  </a:lnTo>
                  <a:lnTo>
                    <a:pt x="2" y="157"/>
                  </a:lnTo>
                  <a:lnTo>
                    <a:pt x="1" y="160"/>
                  </a:lnTo>
                  <a:lnTo>
                    <a:pt x="0" y="161"/>
                  </a:lnTo>
                  <a:lnTo>
                    <a:pt x="1" y="165"/>
                  </a:lnTo>
                  <a:lnTo>
                    <a:pt x="2" y="167"/>
                  </a:lnTo>
                  <a:lnTo>
                    <a:pt x="4" y="167"/>
                  </a:lnTo>
                  <a:lnTo>
                    <a:pt x="6" y="169"/>
                  </a:lnTo>
                  <a:lnTo>
                    <a:pt x="8" y="167"/>
                  </a:lnTo>
                  <a:lnTo>
                    <a:pt x="8" y="167"/>
                  </a:lnTo>
                  <a:lnTo>
                    <a:pt x="35" y="148"/>
                  </a:lnTo>
                  <a:lnTo>
                    <a:pt x="60" y="127"/>
                  </a:lnTo>
                  <a:lnTo>
                    <a:pt x="108" y="84"/>
                  </a:lnTo>
                  <a:lnTo>
                    <a:pt x="108" y="84"/>
                  </a:lnTo>
                  <a:lnTo>
                    <a:pt x="120" y="73"/>
                  </a:lnTo>
                  <a:lnTo>
                    <a:pt x="133" y="64"/>
                  </a:lnTo>
                  <a:lnTo>
                    <a:pt x="161" y="46"/>
                  </a:lnTo>
                  <a:lnTo>
                    <a:pt x="190" y="29"/>
                  </a:lnTo>
                  <a:lnTo>
                    <a:pt x="217" y="11"/>
                  </a:lnTo>
                  <a:lnTo>
                    <a:pt x="217" y="11"/>
                  </a:lnTo>
                  <a:lnTo>
                    <a:pt x="220" y="9"/>
                  </a:lnTo>
                  <a:lnTo>
                    <a:pt x="220" y="8"/>
                  </a:lnTo>
                  <a:lnTo>
                    <a:pt x="220" y="3"/>
                  </a:lnTo>
                  <a:lnTo>
                    <a:pt x="216" y="0"/>
                  </a:lnTo>
                  <a:lnTo>
                    <a:pt x="214" y="0"/>
                  </a:lnTo>
                  <a:lnTo>
                    <a:pt x="212" y="1"/>
                  </a:lnTo>
                  <a:lnTo>
                    <a:pt x="212"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0" name="Freeform 1222">
              <a:extLst>
                <a:ext uri="{FF2B5EF4-FFF2-40B4-BE49-F238E27FC236}">
                  <a16:creationId xmlns:a16="http://schemas.microsoft.com/office/drawing/2014/main" id="{A52575A5-612F-0520-2C33-CB792CC83FC9}"/>
                </a:ext>
              </a:extLst>
            </p:cNvPr>
            <p:cNvSpPr/>
            <p:nvPr/>
          </p:nvSpPr>
          <p:spPr bwMode="auto">
            <a:xfrm>
              <a:off x="5287963" y="2590800"/>
              <a:ext cx="111125" cy="87313"/>
            </a:xfrm>
            <a:custGeom>
              <a:avLst/>
              <a:gdLst/>
              <a:ahLst/>
              <a:cxnLst>
                <a:cxn ang="0">
                  <a:pos x="268" y="1"/>
                </a:cxn>
                <a:cxn ang="0">
                  <a:pos x="268" y="1"/>
                </a:cxn>
                <a:cxn ang="0">
                  <a:pos x="259" y="8"/>
                </a:cxn>
                <a:cxn ang="0">
                  <a:pos x="250" y="13"/>
                </a:cxn>
                <a:cxn ang="0">
                  <a:pos x="231" y="23"/>
                </a:cxn>
                <a:cxn ang="0">
                  <a:pos x="231" y="23"/>
                </a:cxn>
                <a:cxn ang="0">
                  <a:pos x="224" y="28"/>
                </a:cxn>
                <a:cxn ang="0">
                  <a:pos x="216" y="36"/>
                </a:cxn>
                <a:cxn ang="0">
                  <a:pos x="208" y="43"/>
                </a:cxn>
                <a:cxn ang="0">
                  <a:pos x="201" y="49"/>
                </a:cxn>
                <a:cxn ang="0">
                  <a:pos x="201" y="49"/>
                </a:cxn>
                <a:cxn ang="0">
                  <a:pos x="169" y="74"/>
                </a:cxn>
                <a:cxn ang="0">
                  <a:pos x="136" y="99"/>
                </a:cxn>
                <a:cxn ang="0">
                  <a:pos x="136" y="99"/>
                </a:cxn>
                <a:cxn ang="0">
                  <a:pos x="101" y="127"/>
                </a:cxn>
                <a:cxn ang="0">
                  <a:pos x="65" y="155"/>
                </a:cxn>
                <a:cxn ang="0">
                  <a:pos x="65" y="155"/>
                </a:cxn>
                <a:cxn ang="0">
                  <a:pos x="50" y="167"/>
                </a:cxn>
                <a:cxn ang="0">
                  <a:pos x="33" y="180"/>
                </a:cxn>
                <a:cxn ang="0">
                  <a:pos x="16" y="192"/>
                </a:cxn>
                <a:cxn ang="0">
                  <a:pos x="9" y="200"/>
                </a:cxn>
                <a:cxn ang="0">
                  <a:pos x="1" y="206"/>
                </a:cxn>
                <a:cxn ang="0">
                  <a:pos x="1" y="206"/>
                </a:cxn>
                <a:cxn ang="0">
                  <a:pos x="1" y="209"/>
                </a:cxn>
                <a:cxn ang="0">
                  <a:pos x="0" y="212"/>
                </a:cxn>
                <a:cxn ang="0">
                  <a:pos x="2" y="215"/>
                </a:cxn>
                <a:cxn ang="0">
                  <a:pos x="4" y="217"/>
                </a:cxn>
                <a:cxn ang="0">
                  <a:pos x="6" y="217"/>
                </a:cxn>
                <a:cxn ang="0">
                  <a:pos x="8" y="217"/>
                </a:cxn>
                <a:cxn ang="0">
                  <a:pos x="10" y="214"/>
                </a:cxn>
                <a:cxn ang="0">
                  <a:pos x="10" y="214"/>
                </a:cxn>
                <a:cxn ang="0">
                  <a:pos x="16" y="209"/>
                </a:cxn>
                <a:cxn ang="0">
                  <a:pos x="22" y="202"/>
                </a:cxn>
                <a:cxn ang="0">
                  <a:pos x="36" y="191"/>
                </a:cxn>
                <a:cxn ang="0">
                  <a:pos x="52" y="180"/>
                </a:cxn>
                <a:cxn ang="0">
                  <a:pos x="67" y="170"/>
                </a:cxn>
                <a:cxn ang="0">
                  <a:pos x="67" y="170"/>
                </a:cxn>
                <a:cxn ang="0">
                  <a:pos x="101" y="141"/>
                </a:cxn>
                <a:cxn ang="0">
                  <a:pos x="136" y="113"/>
                </a:cxn>
                <a:cxn ang="0">
                  <a:pos x="136" y="113"/>
                </a:cxn>
                <a:cxn ang="0">
                  <a:pos x="154" y="98"/>
                </a:cxn>
                <a:cxn ang="0">
                  <a:pos x="174" y="83"/>
                </a:cxn>
                <a:cxn ang="0">
                  <a:pos x="213" y="55"/>
                </a:cxn>
                <a:cxn ang="0">
                  <a:pos x="213" y="55"/>
                </a:cxn>
                <a:cxn ang="0">
                  <a:pos x="229" y="42"/>
                </a:cxn>
                <a:cxn ang="0">
                  <a:pos x="235" y="35"/>
                </a:cxn>
                <a:cxn ang="0">
                  <a:pos x="244" y="28"/>
                </a:cxn>
                <a:cxn ang="0">
                  <a:pos x="244" y="28"/>
                </a:cxn>
                <a:cxn ang="0">
                  <a:pos x="260" y="19"/>
                </a:cxn>
                <a:cxn ang="0">
                  <a:pos x="268" y="15"/>
                </a:cxn>
                <a:cxn ang="0">
                  <a:pos x="276" y="9"/>
                </a:cxn>
                <a:cxn ang="0">
                  <a:pos x="276" y="9"/>
                </a:cxn>
                <a:cxn ang="0">
                  <a:pos x="277" y="8"/>
                </a:cxn>
                <a:cxn ang="0">
                  <a:pos x="278" y="5"/>
                </a:cxn>
                <a:cxn ang="0">
                  <a:pos x="277" y="4"/>
                </a:cxn>
                <a:cxn ang="0">
                  <a:pos x="276" y="2"/>
                </a:cxn>
                <a:cxn ang="0">
                  <a:pos x="273" y="0"/>
                </a:cxn>
                <a:cxn ang="0">
                  <a:pos x="271" y="0"/>
                </a:cxn>
                <a:cxn ang="0">
                  <a:pos x="268" y="1"/>
                </a:cxn>
                <a:cxn ang="0">
                  <a:pos x="268" y="1"/>
                </a:cxn>
              </a:cxnLst>
              <a:rect l="0" t="0" r="r" b="b"/>
              <a:pathLst>
                <a:path w="278" h="217">
                  <a:moveTo>
                    <a:pt x="268" y="1"/>
                  </a:moveTo>
                  <a:lnTo>
                    <a:pt x="268" y="1"/>
                  </a:lnTo>
                  <a:lnTo>
                    <a:pt x="259" y="8"/>
                  </a:lnTo>
                  <a:lnTo>
                    <a:pt x="250" y="13"/>
                  </a:lnTo>
                  <a:lnTo>
                    <a:pt x="231" y="23"/>
                  </a:lnTo>
                  <a:lnTo>
                    <a:pt x="231" y="23"/>
                  </a:lnTo>
                  <a:lnTo>
                    <a:pt x="224" y="28"/>
                  </a:lnTo>
                  <a:lnTo>
                    <a:pt x="216" y="36"/>
                  </a:lnTo>
                  <a:lnTo>
                    <a:pt x="208" y="43"/>
                  </a:lnTo>
                  <a:lnTo>
                    <a:pt x="201" y="49"/>
                  </a:lnTo>
                  <a:lnTo>
                    <a:pt x="201" y="49"/>
                  </a:lnTo>
                  <a:lnTo>
                    <a:pt x="169" y="74"/>
                  </a:lnTo>
                  <a:lnTo>
                    <a:pt x="136" y="99"/>
                  </a:lnTo>
                  <a:lnTo>
                    <a:pt x="136" y="99"/>
                  </a:lnTo>
                  <a:lnTo>
                    <a:pt x="101" y="127"/>
                  </a:lnTo>
                  <a:lnTo>
                    <a:pt x="65" y="155"/>
                  </a:lnTo>
                  <a:lnTo>
                    <a:pt x="65" y="155"/>
                  </a:lnTo>
                  <a:lnTo>
                    <a:pt x="50" y="167"/>
                  </a:lnTo>
                  <a:lnTo>
                    <a:pt x="33" y="180"/>
                  </a:lnTo>
                  <a:lnTo>
                    <a:pt x="16" y="192"/>
                  </a:lnTo>
                  <a:lnTo>
                    <a:pt x="9" y="200"/>
                  </a:lnTo>
                  <a:lnTo>
                    <a:pt x="1" y="206"/>
                  </a:lnTo>
                  <a:lnTo>
                    <a:pt x="1" y="206"/>
                  </a:lnTo>
                  <a:lnTo>
                    <a:pt x="1" y="209"/>
                  </a:lnTo>
                  <a:lnTo>
                    <a:pt x="0" y="212"/>
                  </a:lnTo>
                  <a:lnTo>
                    <a:pt x="2" y="215"/>
                  </a:lnTo>
                  <a:lnTo>
                    <a:pt x="4" y="217"/>
                  </a:lnTo>
                  <a:lnTo>
                    <a:pt x="6" y="217"/>
                  </a:lnTo>
                  <a:lnTo>
                    <a:pt x="8" y="217"/>
                  </a:lnTo>
                  <a:lnTo>
                    <a:pt x="10" y="214"/>
                  </a:lnTo>
                  <a:lnTo>
                    <a:pt x="10" y="214"/>
                  </a:lnTo>
                  <a:lnTo>
                    <a:pt x="16" y="209"/>
                  </a:lnTo>
                  <a:lnTo>
                    <a:pt x="22" y="202"/>
                  </a:lnTo>
                  <a:lnTo>
                    <a:pt x="36" y="191"/>
                  </a:lnTo>
                  <a:lnTo>
                    <a:pt x="52" y="180"/>
                  </a:lnTo>
                  <a:lnTo>
                    <a:pt x="67" y="170"/>
                  </a:lnTo>
                  <a:lnTo>
                    <a:pt x="67" y="170"/>
                  </a:lnTo>
                  <a:lnTo>
                    <a:pt x="101" y="141"/>
                  </a:lnTo>
                  <a:lnTo>
                    <a:pt x="136" y="113"/>
                  </a:lnTo>
                  <a:lnTo>
                    <a:pt x="136" y="113"/>
                  </a:lnTo>
                  <a:lnTo>
                    <a:pt x="154" y="98"/>
                  </a:lnTo>
                  <a:lnTo>
                    <a:pt x="174" y="83"/>
                  </a:lnTo>
                  <a:lnTo>
                    <a:pt x="213" y="55"/>
                  </a:lnTo>
                  <a:lnTo>
                    <a:pt x="213" y="55"/>
                  </a:lnTo>
                  <a:lnTo>
                    <a:pt x="229" y="42"/>
                  </a:lnTo>
                  <a:lnTo>
                    <a:pt x="235" y="35"/>
                  </a:lnTo>
                  <a:lnTo>
                    <a:pt x="244" y="28"/>
                  </a:lnTo>
                  <a:lnTo>
                    <a:pt x="244" y="28"/>
                  </a:lnTo>
                  <a:lnTo>
                    <a:pt x="260" y="19"/>
                  </a:lnTo>
                  <a:lnTo>
                    <a:pt x="268" y="15"/>
                  </a:lnTo>
                  <a:lnTo>
                    <a:pt x="276" y="9"/>
                  </a:lnTo>
                  <a:lnTo>
                    <a:pt x="276" y="9"/>
                  </a:lnTo>
                  <a:lnTo>
                    <a:pt x="277" y="8"/>
                  </a:lnTo>
                  <a:lnTo>
                    <a:pt x="278" y="5"/>
                  </a:lnTo>
                  <a:lnTo>
                    <a:pt x="277" y="4"/>
                  </a:lnTo>
                  <a:lnTo>
                    <a:pt x="276" y="2"/>
                  </a:lnTo>
                  <a:lnTo>
                    <a:pt x="273" y="0"/>
                  </a:lnTo>
                  <a:lnTo>
                    <a:pt x="271" y="0"/>
                  </a:lnTo>
                  <a:lnTo>
                    <a:pt x="268" y="1"/>
                  </a:lnTo>
                  <a:lnTo>
                    <a:pt x="268"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1" name="Freeform 1223">
              <a:extLst>
                <a:ext uri="{FF2B5EF4-FFF2-40B4-BE49-F238E27FC236}">
                  <a16:creationId xmlns:a16="http://schemas.microsoft.com/office/drawing/2014/main" id="{EF159B9B-05D2-8B98-893C-37E5E19CDC09}"/>
                </a:ext>
              </a:extLst>
            </p:cNvPr>
            <p:cNvSpPr/>
            <p:nvPr/>
          </p:nvSpPr>
          <p:spPr bwMode="auto">
            <a:xfrm>
              <a:off x="5334001" y="2589213"/>
              <a:ext cx="128588" cy="96838"/>
            </a:xfrm>
            <a:custGeom>
              <a:avLst/>
              <a:gdLst/>
              <a:ahLst/>
              <a:cxnLst>
                <a:cxn ang="0">
                  <a:pos x="317" y="1"/>
                </a:cxn>
                <a:cxn ang="0">
                  <a:pos x="317" y="1"/>
                </a:cxn>
                <a:cxn ang="0">
                  <a:pos x="298" y="18"/>
                </a:cxn>
                <a:cxn ang="0">
                  <a:pos x="277" y="34"/>
                </a:cxn>
                <a:cxn ang="0">
                  <a:pos x="237" y="64"/>
                </a:cxn>
                <a:cxn ang="0">
                  <a:pos x="194" y="93"/>
                </a:cxn>
                <a:cxn ang="0">
                  <a:pos x="152" y="120"/>
                </a:cxn>
                <a:cxn ang="0">
                  <a:pos x="152" y="120"/>
                </a:cxn>
                <a:cxn ang="0">
                  <a:pos x="114" y="148"/>
                </a:cxn>
                <a:cxn ang="0">
                  <a:pos x="77" y="176"/>
                </a:cxn>
                <a:cxn ang="0">
                  <a:pos x="39" y="205"/>
                </a:cxn>
                <a:cxn ang="0">
                  <a:pos x="3" y="233"/>
                </a:cxn>
                <a:cxn ang="0">
                  <a:pos x="3" y="233"/>
                </a:cxn>
                <a:cxn ang="0">
                  <a:pos x="0" y="234"/>
                </a:cxn>
                <a:cxn ang="0">
                  <a:pos x="0" y="236"/>
                </a:cxn>
                <a:cxn ang="0">
                  <a:pos x="0" y="240"/>
                </a:cxn>
                <a:cxn ang="0">
                  <a:pos x="1" y="243"/>
                </a:cxn>
                <a:cxn ang="0">
                  <a:pos x="4" y="243"/>
                </a:cxn>
                <a:cxn ang="0">
                  <a:pos x="5" y="243"/>
                </a:cxn>
                <a:cxn ang="0">
                  <a:pos x="8" y="243"/>
                </a:cxn>
                <a:cxn ang="0">
                  <a:pos x="8" y="243"/>
                </a:cxn>
                <a:cxn ang="0">
                  <a:pos x="47" y="213"/>
                </a:cxn>
                <a:cxn ang="0">
                  <a:pos x="86" y="183"/>
                </a:cxn>
                <a:cxn ang="0">
                  <a:pos x="126" y="153"/>
                </a:cxn>
                <a:cxn ang="0">
                  <a:pos x="166" y="124"/>
                </a:cxn>
                <a:cxn ang="0">
                  <a:pos x="166" y="124"/>
                </a:cxn>
                <a:cxn ang="0">
                  <a:pos x="207" y="97"/>
                </a:cxn>
                <a:cxn ang="0">
                  <a:pos x="247" y="70"/>
                </a:cxn>
                <a:cxn ang="0">
                  <a:pos x="288" y="40"/>
                </a:cxn>
                <a:cxn ang="0">
                  <a:pos x="306" y="26"/>
                </a:cxn>
                <a:cxn ang="0">
                  <a:pos x="324" y="9"/>
                </a:cxn>
                <a:cxn ang="0">
                  <a:pos x="324" y="9"/>
                </a:cxn>
                <a:cxn ang="0">
                  <a:pos x="327" y="8"/>
                </a:cxn>
                <a:cxn ang="0">
                  <a:pos x="327" y="5"/>
                </a:cxn>
                <a:cxn ang="0">
                  <a:pos x="324" y="2"/>
                </a:cxn>
                <a:cxn ang="0">
                  <a:pos x="322" y="0"/>
                </a:cxn>
                <a:cxn ang="0">
                  <a:pos x="319" y="0"/>
                </a:cxn>
                <a:cxn ang="0">
                  <a:pos x="317" y="1"/>
                </a:cxn>
                <a:cxn ang="0">
                  <a:pos x="317" y="1"/>
                </a:cxn>
              </a:cxnLst>
              <a:rect l="0" t="0" r="r" b="b"/>
              <a:pathLst>
                <a:path w="327" h="243">
                  <a:moveTo>
                    <a:pt x="317" y="1"/>
                  </a:moveTo>
                  <a:lnTo>
                    <a:pt x="317" y="1"/>
                  </a:lnTo>
                  <a:lnTo>
                    <a:pt x="298" y="18"/>
                  </a:lnTo>
                  <a:lnTo>
                    <a:pt x="277" y="34"/>
                  </a:lnTo>
                  <a:lnTo>
                    <a:pt x="237" y="64"/>
                  </a:lnTo>
                  <a:lnTo>
                    <a:pt x="194" y="93"/>
                  </a:lnTo>
                  <a:lnTo>
                    <a:pt x="152" y="120"/>
                  </a:lnTo>
                  <a:lnTo>
                    <a:pt x="152" y="120"/>
                  </a:lnTo>
                  <a:lnTo>
                    <a:pt x="114" y="148"/>
                  </a:lnTo>
                  <a:lnTo>
                    <a:pt x="77" y="176"/>
                  </a:lnTo>
                  <a:lnTo>
                    <a:pt x="39" y="205"/>
                  </a:lnTo>
                  <a:lnTo>
                    <a:pt x="3" y="233"/>
                  </a:lnTo>
                  <a:lnTo>
                    <a:pt x="3" y="233"/>
                  </a:lnTo>
                  <a:lnTo>
                    <a:pt x="0" y="234"/>
                  </a:lnTo>
                  <a:lnTo>
                    <a:pt x="0" y="236"/>
                  </a:lnTo>
                  <a:lnTo>
                    <a:pt x="0" y="240"/>
                  </a:lnTo>
                  <a:lnTo>
                    <a:pt x="1" y="243"/>
                  </a:lnTo>
                  <a:lnTo>
                    <a:pt x="4" y="243"/>
                  </a:lnTo>
                  <a:lnTo>
                    <a:pt x="5" y="243"/>
                  </a:lnTo>
                  <a:lnTo>
                    <a:pt x="8" y="243"/>
                  </a:lnTo>
                  <a:lnTo>
                    <a:pt x="8" y="243"/>
                  </a:lnTo>
                  <a:lnTo>
                    <a:pt x="47" y="213"/>
                  </a:lnTo>
                  <a:lnTo>
                    <a:pt x="86" y="183"/>
                  </a:lnTo>
                  <a:lnTo>
                    <a:pt x="126" y="153"/>
                  </a:lnTo>
                  <a:lnTo>
                    <a:pt x="166" y="124"/>
                  </a:lnTo>
                  <a:lnTo>
                    <a:pt x="166" y="124"/>
                  </a:lnTo>
                  <a:lnTo>
                    <a:pt x="207" y="97"/>
                  </a:lnTo>
                  <a:lnTo>
                    <a:pt x="247" y="70"/>
                  </a:lnTo>
                  <a:lnTo>
                    <a:pt x="288" y="40"/>
                  </a:lnTo>
                  <a:lnTo>
                    <a:pt x="306" y="26"/>
                  </a:lnTo>
                  <a:lnTo>
                    <a:pt x="324" y="9"/>
                  </a:lnTo>
                  <a:lnTo>
                    <a:pt x="324" y="9"/>
                  </a:lnTo>
                  <a:lnTo>
                    <a:pt x="327" y="8"/>
                  </a:lnTo>
                  <a:lnTo>
                    <a:pt x="327" y="5"/>
                  </a:lnTo>
                  <a:lnTo>
                    <a:pt x="324" y="2"/>
                  </a:lnTo>
                  <a:lnTo>
                    <a:pt x="322" y="0"/>
                  </a:lnTo>
                  <a:lnTo>
                    <a:pt x="319" y="0"/>
                  </a:lnTo>
                  <a:lnTo>
                    <a:pt x="317" y="1"/>
                  </a:lnTo>
                  <a:lnTo>
                    <a:pt x="317"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2" name="Freeform 1224">
              <a:extLst>
                <a:ext uri="{FF2B5EF4-FFF2-40B4-BE49-F238E27FC236}">
                  <a16:creationId xmlns:a16="http://schemas.microsoft.com/office/drawing/2014/main" id="{3377CD37-5450-71C0-6371-CBC33F3CF71E}"/>
                </a:ext>
              </a:extLst>
            </p:cNvPr>
            <p:cNvSpPr/>
            <p:nvPr/>
          </p:nvSpPr>
          <p:spPr bwMode="auto">
            <a:xfrm>
              <a:off x="5372101" y="2603500"/>
              <a:ext cx="123825" cy="93663"/>
            </a:xfrm>
            <a:custGeom>
              <a:avLst/>
              <a:gdLst/>
              <a:ahLst/>
              <a:cxnLst>
                <a:cxn ang="0">
                  <a:pos x="302" y="2"/>
                </a:cxn>
                <a:cxn ang="0">
                  <a:pos x="302" y="2"/>
                </a:cxn>
                <a:cxn ang="0">
                  <a:pos x="294" y="13"/>
                </a:cxn>
                <a:cxn ang="0">
                  <a:pos x="287" y="22"/>
                </a:cxn>
                <a:cxn ang="0">
                  <a:pos x="276" y="31"/>
                </a:cxn>
                <a:cxn ang="0">
                  <a:pos x="266" y="39"/>
                </a:cxn>
                <a:cxn ang="0">
                  <a:pos x="245" y="52"/>
                </a:cxn>
                <a:cxn ang="0">
                  <a:pos x="222" y="66"/>
                </a:cxn>
                <a:cxn ang="0">
                  <a:pos x="222" y="66"/>
                </a:cxn>
                <a:cxn ang="0">
                  <a:pos x="178" y="94"/>
                </a:cxn>
                <a:cxn ang="0">
                  <a:pos x="133" y="121"/>
                </a:cxn>
                <a:cxn ang="0">
                  <a:pos x="133" y="121"/>
                </a:cxn>
                <a:cxn ang="0">
                  <a:pos x="98" y="145"/>
                </a:cxn>
                <a:cxn ang="0">
                  <a:pos x="64" y="170"/>
                </a:cxn>
                <a:cxn ang="0">
                  <a:pos x="33" y="197"/>
                </a:cxn>
                <a:cxn ang="0">
                  <a:pos x="17" y="212"/>
                </a:cxn>
                <a:cxn ang="0">
                  <a:pos x="1" y="226"/>
                </a:cxn>
                <a:cxn ang="0">
                  <a:pos x="1" y="226"/>
                </a:cxn>
                <a:cxn ang="0">
                  <a:pos x="0" y="229"/>
                </a:cxn>
                <a:cxn ang="0">
                  <a:pos x="0" y="230"/>
                </a:cxn>
                <a:cxn ang="0">
                  <a:pos x="3" y="234"/>
                </a:cxn>
                <a:cxn ang="0">
                  <a:pos x="5" y="236"/>
                </a:cxn>
                <a:cxn ang="0">
                  <a:pos x="8" y="235"/>
                </a:cxn>
                <a:cxn ang="0">
                  <a:pos x="11" y="234"/>
                </a:cxn>
                <a:cxn ang="0">
                  <a:pos x="11" y="234"/>
                </a:cxn>
                <a:cxn ang="0">
                  <a:pos x="28" y="217"/>
                </a:cxn>
                <a:cxn ang="0">
                  <a:pos x="46" y="201"/>
                </a:cxn>
                <a:cxn ang="0">
                  <a:pos x="64" y="185"/>
                </a:cxn>
                <a:cxn ang="0">
                  <a:pos x="84" y="171"/>
                </a:cxn>
                <a:cxn ang="0">
                  <a:pos x="123" y="142"/>
                </a:cxn>
                <a:cxn ang="0">
                  <a:pos x="165" y="115"/>
                </a:cxn>
                <a:cxn ang="0">
                  <a:pos x="165" y="115"/>
                </a:cxn>
                <a:cxn ang="0">
                  <a:pos x="211" y="86"/>
                </a:cxn>
                <a:cxn ang="0">
                  <a:pos x="256" y="57"/>
                </a:cxn>
                <a:cxn ang="0">
                  <a:pos x="256" y="57"/>
                </a:cxn>
                <a:cxn ang="0">
                  <a:pos x="272" y="47"/>
                </a:cxn>
                <a:cxn ang="0">
                  <a:pos x="287" y="36"/>
                </a:cxn>
                <a:cxn ang="0">
                  <a:pos x="301" y="23"/>
                </a:cxn>
                <a:cxn ang="0">
                  <a:pos x="306" y="17"/>
                </a:cxn>
                <a:cxn ang="0">
                  <a:pos x="311" y="9"/>
                </a:cxn>
                <a:cxn ang="0">
                  <a:pos x="311" y="9"/>
                </a:cxn>
                <a:cxn ang="0">
                  <a:pos x="313" y="6"/>
                </a:cxn>
                <a:cxn ang="0">
                  <a:pos x="313" y="4"/>
                </a:cxn>
                <a:cxn ang="0">
                  <a:pos x="310" y="1"/>
                </a:cxn>
                <a:cxn ang="0">
                  <a:pos x="305" y="0"/>
                </a:cxn>
                <a:cxn ang="0">
                  <a:pos x="304" y="1"/>
                </a:cxn>
                <a:cxn ang="0">
                  <a:pos x="302" y="2"/>
                </a:cxn>
                <a:cxn ang="0">
                  <a:pos x="302" y="2"/>
                </a:cxn>
              </a:cxnLst>
              <a:rect l="0" t="0" r="r" b="b"/>
              <a:pathLst>
                <a:path w="313" h="236">
                  <a:moveTo>
                    <a:pt x="302" y="2"/>
                  </a:moveTo>
                  <a:lnTo>
                    <a:pt x="302" y="2"/>
                  </a:lnTo>
                  <a:lnTo>
                    <a:pt x="294" y="13"/>
                  </a:lnTo>
                  <a:lnTo>
                    <a:pt x="287" y="22"/>
                  </a:lnTo>
                  <a:lnTo>
                    <a:pt x="276" y="31"/>
                  </a:lnTo>
                  <a:lnTo>
                    <a:pt x="266" y="39"/>
                  </a:lnTo>
                  <a:lnTo>
                    <a:pt x="245" y="52"/>
                  </a:lnTo>
                  <a:lnTo>
                    <a:pt x="222" y="66"/>
                  </a:lnTo>
                  <a:lnTo>
                    <a:pt x="222" y="66"/>
                  </a:lnTo>
                  <a:lnTo>
                    <a:pt x="178" y="94"/>
                  </a:lnTo>
                  <a:lnTo>
                    <a:pt x="133" y="121"/>
                  </a:lnTo>
                  <a:lnTo>
                    <a:pt x="133" y="121"/>
                  </a:lnTo>
                  <a:lnTo>
                    <a:pt x="98" y="145"/>
                  </a:lnTo>
                  <a:lnTo>
                    <a:pt x="64" y="170"/>
                  </a:lnTo>
                  <a:lnTo>
                    <a:pt x="33" y="197"/>
                  </a:lnTo>
                  <a:lnTo>
                    <a:pt x="17" y="212"/>
                  </a:lnTo>
                  <a:lnTo>
                    <a:pt x="1" y="226"/>
                  </a:lnTo>
                  <a:lnTo>
                    <a:pt x="1" y="226"/>
                  </a:lnTo>
                  <a:lnTo>
                    <a:pt x="0" y="229"/>
                  </a:lnTo>
                  <a:lnTo>
                    <a:pt x="0" y="230"/>
                  </a:lnTo>
                  <a:lnTo>
                    <a:pt x="3" y="234"/>
                  </a:lnTo>
                  <a:lnTo>
                    <a:pt x="5" y="236"/>
                  </a:lnTo>
                  <a:lnTo>
                    <a:pt x="8" y="235"/>
                  </a:lnTo>
                  <a:lnTo>
                    <a:pt x="11" y="234"/>
                  </a:lnTo>
                  <a:lnTo>
                    <a:pt x="11" y="234"/>
                  </a:lnTo>
                  <a:lnTo>
                    <a:pt x="28" y="217"/>
                  </a:lnTo>
                  <a:lnTo>
                    <a:pt x="46" y="201"/>
                  </a:lnTo>
                  <a:lnTo>
                    <a:pt x="64" y="185"/>
                  </a:lnTo>
                  <a:lnTo>
                    <a:pt x="84" y="171"/>
                  </a:lnTo>
                  <a:lnTo>
                    <a:pt x="123" y="142"/>
                  </a:lnTo>
                  <a:lnTo>
                    <a:pt x="165" y="115"/>
                  </a:lnTo>
                  <a:lnTo>
                    <a:pt x="165" y="115"/>
                  </a:lnTo>
                  <a:lnTo>
                    <a:pt x="211" y="86"/>
                  </a:lnTo>
                  <a:lnTo>
                    <a:pt x="256" y="57"/>
                  </a:lnTo>
                  <a:lnTo>
                    <a:pt x="256" y="57"/>
                  </a:lnTo>
                  <a:lnTo>
                    <a:pt x="272" y="47"/>
                  </a:lnTo>
                  <a:lnTo>
                    <a:pt x="287" y="36"/>
                  </a:lnTo>
                  <a:lnTo>
                    <a:pt x="301" y="23"/>
                  </a:lnTo>
                  <a:lnTo>
                    <a:pt x="306" y="17"/>
                  </a:lnTo>
                  <a:lnTo>
                    <a:pt x="311" y="9"/>
                  </a:lnTo>
                  <a:lnTo>
                    <a:pt x="311" y="9"/>
                  </a:lnTo>
                  <a:lnTo>
                    <a:pt x="313" y="6"/>
                  </a:lnTo>
                  <a:lnTo>
                    <a:pt x="313" y="4"/>
                  </a:lnTo>
                  <a:lnTo>
                    <a:pt x="310" y="1"/>
                  </a:lnTo>
                  <a:lnTo>
                    <a:pt x="305" y="0"/>
                  </a:lnTo>
                  <a:lnTo>
                    <a:pt x="304" y="1"/>
                  </a:lnTo>
                  <a:lnTo>
                    <a:pt x="302" y="2"/>
                  </a:lnTo>
                  <a:lnTo>
                    <a:pt x="302"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3" name="Freeform 1225">
              <a:extLst>
                <a:ext uri="{FF2B5EF4-FFF2-40B4-BE49-F238E27FC236}">
                  <a16:creationId xmlns:a16="http://schemas.microsoft.com/office/drawing/2014/main" id="{1FB6C28D-33E4-1E68-D79F-D107E86FBB1F}"/>
                </a:ext>
              </a:extLst>
            </p:cNvPr>
            <p:cNvSpPr/>
            <p:nvPr/>
          </p:nvSpPr>
          <p:spPr bwMode="auto">
            <a:xfrm>
              <a:off x="5438776" y="2600325"/>
              <a:ext cx="117475" cy="87313"/>
            </a:xfrm>
            <a:custGeom>
              <a:avLst/>
              <a:gdLst/>
              <a:ahLst/>
              <a:cxnLst>
                <a:cxn ang="0">
                  <a:pos x="286" y="3"/>
                </a:cxn>
                <a:cxn ang="0">
                  <a:pos x="286" y="3"/>
                </a:cxn>
                <a:cxn ang="0">
                  <a:pos x="268" y="17"/>
                </a:cxn>
                <a:cxn ang="0">
                  <a:pos x="251" y="31"/>
                </a:cxn>
                <a:cxn ang="0">
                  <a:pos x="213" y="57"/>
                </a:cxn>
                <a:cxn ang="0">
                  <a:pos x="136" y="106"/>
                </a:cxn>
                <a:cxn ang="0">
                  <a:pos x="136" y="106"/>
                </a:cxn>
                <a:cxn ang="0">
                  <a:pos x="101" y="131"/>
                </a:cxn>
                <a:cxn ang="0">
                  <a:pos x="68" y="157"/>
                </a:cxn>
                <a:cxn ang="0">
                  <a:pos x="35" y="184"/>
                </a:cxn>
                <a:cxn ang="0">
                  <a:pos x="1" y="210"/>
                </a:cxn>
                <a:cxn ang="0">
                  <a:pos x="1" y="210"/>
                </a:cxn>
                <a:cxn ang="0">
                  <a:pos x="0" y="212"/>
                </a:cxn>
                <a:cxn ang="0">
                  <a:pos x="0" y="214"/>
                </a:cxn>
                <a:cxn ang="0">
                  <a:pos x="0" y="218"/>
                </a:cxn>
                <a:cxn ang="0">
                  <a:pos x="1" y="221"/>
                </a:cxn>
                <a:cxn ang="0">
                  <a:pos x="4" y="221"/>
                </a:cxn>
                <a:cxn ang="0">
                  <a:pos x="5" y="221"/>
                </a:cxn>
                <a:cxn ang="0">
                  <a:pos x="8" y="221"/>
                </a:cxn>
                <a:cxn ang="0">
                  <a:pos x="8" y="221"/>
                </a:cxn>
                <a:cxn ang="0">
                  <a:pos x="43" y="192"/>
                </a:cxn>
                <a:cxn ang="0">
                  <a:pos x="77" y="165"/>
                </a:cxn>
                <a:cxn ang="0">
                  <a:pos x="112" y="137"/>
                </a:cxn>
                <a:cxn ang="0">
                  <a:pos x="149" y="111"/>
                </a:cxn>
                <a:cxn ang="0">
                  <a:pos x="149" y="111"/>
                </a:cxn>
                <a:cxn ang="0">
                  <a:pos x="223" y="63"/>
                </a:cxn>
                <a:cxn ang="0">
                  <a:pos x="260" y="38"/>
                </a:cxn>
                <a:cxn ang="0">
                  <a:pos x="277" y="25"/>
                </a:cxn>
                <a:cxn ang="0">
                  <a:pos x="294" y="10"/>
                </a:cxn>
                <a:cxn ang="0">
                  <a:pos x="294" y="10"/>
                </a:cxn>
                <a:cxn ang="0">
                  <a:pos x="295" y="8"/>
                </a:cxn>
                <a:cxn ang="0">
                  <a:pos x="295" y="6"/>
                </a:cxn>
                <a:cxn ang="0">
                  <a:pos x="294" y="3"/>
                </a:cxn>
                <a:cxn ang="0">
                  <a:pos x="290" y="0"/>
                </a:cxn>
                <a:cxn ang="0">
                  <a:pos x="288" y="1"/>
                </a:cxn>
                <a:cxn ang="0">
                  <a:pos x="286" y="3"/>
                </a:cxn>
                <a:cxn ang="0">
                  <a:pos x="286" y="3"/>
                </a:cxn>
              </a:cxnLst>
              <a:rect l="0" t="0" r="r" b="b"/>
              <a:pathLst>
                <a:path w="295" h="221">
                  <a:moveTo>
                    <a:pt x="286" y="3"/>
                  </a:moveTo>
                  <a:lnTo>
                    <a:pt x="286" y="3"/>
                  </a:lnTo>
                  <a:lnTo>
                    <a:pt x="268" y="17"/>
                  </a:lnTo>
                  <a:lnTo>
                    <a:pt x="251" y="31"/>
                  </a:lnTo>
                  <a:lnTo>
                    <a:pt x="213" y="57"/>
                  </a:lnTo>
                  <a:lnTo>
                    <a:pt x="136" y="106"/>
                  </a:lnTo>
                  <a:lnTo>
                    <a:pt x="136" y="106"/>
                  </a:lnTo>
                  <a:lnTo>
                    <a:pt x="101" y="131"/>
                  </a:lnTo>
                  <a:lnTo>
                    <a:pt x="68" y="157"/>
                  </a:lnTo>
                  <a:lnTo>
                    <a:pt x="35" y="184"/>
                  </a:lnTo>
                  <a:lnTo>
                    <a:pt x="1" y="210"/>
                  </a:lnTo>
                  <a:lnTo>
                    <a:pt x="1" y="210"/>
                  </a:lnTo>
                  <a:lnTo>
                    <a:pt x="0" y="212"/>
                  </a:lnTo>
                  <a:lnTo>
                    <a:pt x="0" y="214"/>
                  </a:lnTo>
                  <a:lnTo>
                    <a:pt x="0" y="218"/>
                  </a:lnTo>
                  <a:lnTo>
                    <a:pt x="1" y="221"/>
                  </a:lnTo>
                  <a:lnTo>
                    <a:pt x="4" y="221"/>
                  </a:lnTo>
                  <a:lnTo>
                    <a:pt x="5" y="221"/>
                  </a:lnTo>
                  <a:lnTo>
                    <a:pt x="8" y="221"/>
                  </a:lnTo>
                  <a:lnTo>
                    <a:pt x="8" y="221"/>
                  </a:lnTo>
                  <a:lnTo>
                    <a:pt x="43" y="192"/>
                  </a:lnTo>
                  <a:lnTo>
                    <a:pt x="77" y="165"/>
                  </a:lnTo>
                  <a:lnTo>
                    <a:pt x="112" y="137"/>
                  </a:lnTo>
                  <a:lnTo>
                    <a:pt x="149" y="111"/>
                  </a:lnTo>
                  <a:lnTo>
                    <a:pt x="149" y="111"/>
                  </a:lnTo>
                  <a:lnTo>
                    <a:pt x="223" y="63"/>
                  </a:lnTo>
                  <a:lnTo>
                    <a:pt x="260" y="38"/>
                  </a:lnTo>
                  <a:lnTo>
                    <a:pt x="277" y="25"/>
                  </a:lnTo>
                  <a:lnTo>
                    <a:pt x="294" y="10"/>
                  </a:lnTo>
                  <a:lnTo>
                    <a:pt x="294" y="10"/>
                  </a:lnTo>
                  <a:lnTo>
                    <a:pt x="295" y="8"/>
                  </a:lnTo>
                  <a:lnTo>
                    <a:pt x="295" y="6"/>
                  </a:lnTo>
                  <a:lnTo>
                    <a:pt x="294" y="3"/>
                  </a:lnTo>
                  <a:lnTo>
                    <a:pt x="290" y="0"/>
                  </a:lnTo>
                  <a:lnTo>
                    <a:pt x="288" y="1"/>
                  </a:lnTo>
                  <a:lnTo>
                    <a:pt x="286" y="3"/>
                  </a:lnTo>
                  <a:lnTo>
                    <a:pt x="286"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4" name="Freeform 1226">
              <a:extLst>
                <a:ext uri="{FF2B5EF4-FFF2-40B4-BE49-F238E27FC236}">
                  <a16:creationId xmlns:a16="http://schemas.microsoft.com/office/drawing/2014/main" id="{1777925B-CE7C-F43F-AEB4-78A7A85D820B}"/>
                </a:ext>
              </a:extLst>
            </p:cNvPr>
            <p:cNvSpPr/>
            <p:nvPr/>
          </p:nvSpPr>
          <p:spPr bwMode="auto">
            <a:xfrm>
              <a:off x="5484813" y="2597150"/>
              <a:ext cx="131763" cy="95250"/>
            </a:xfrm>
            <a:custGeom>
              <a:avLst/>
              <a:gdLst/>
              <a:ahLst/>
              <a:cxnLst>
                <a:cxn ang="0">
                  <a:pos x="325" y="1"/>
                </a:cxn>
                <a:cxn ang="0">
                  <a:pos x="325" y="1"/>
                </a:cxn>
                <a:cxn ang="0">
                  <a:pos x="286" y="28"/>
                </a:cxn>
                <a:cxn ang="0">
                  <a:pos x="248" y="56"/>
                </a:cxn>
                <a:cxn ang="0">
                  <a:pos x="209" y="84"/>
                </a:cxn>
                <a:cxn ang="0">
                  <a:pos x="170" y="110"/>
                </a:cxn>
                <a:cxn ang="0">
                  <a:pos x="170" y="110"/>
                </a:cxn>
                <a:cxn ang="0">
                  <a:pos x="129" y="137"/>
                </a:cxn>
                <a:cxn ang="0">
                  <a:pos x="87" y="165"/>
                </a:cxn>
                <a:cxn ang="0">
                  <a:pos x="87" y="165"/>
                </a:cxn>
                <a:cxn ang="0">
                  <a:pos x="53" y="188"/>
                </a:cxn>
                <a:cxn ang="0">
                  <a:pos x="53" y="188"/>
                </a:cxn>
                <a:cxn ang="0">
                  <a:pos x="43" y="200"/>
                </a:cxn>
                <a:cxn ang="0">
                  <a:pos x="31" y="212"/>
                </a:cxn>
                <a:cxn ang="0">
                  <a:pos x="24" y="218"/>
                </a:cxn>
                <a:cxn ang="0">
                  <a:pos x="19" y="224"/>
                </a:cxn>
                <a:cxn ang="0">
                  <a:pos x="11" y="228"/>
                </a:cxn>
                <a:cxn ang="0">
                  <a:pos x="5" y="229"/>
                </a:cxn>
                <a:cxn ang="0">
                  <a:pos x="5" y="229"/>
                </a:cxn>
                <a:cxn ang="0">
                  <a:pos x="2" y="230"/>
                </a:cxn>
                <a:cxn ang="0">
                  <a:pos x="1" y="232"/>
                </a:cxn>
                <a:cxn ang="0">
                  <a:pos x="0" y="235"/>
                </a:cxn>
                <a:cxn ang="0">
                  <a:pos x="0" y="237"/>
                </a:cxn>
                <a:cxn ang="0">
                  <a:pos x="1" y="239"/>
                </a:cxn>
                <a:cxn ang="0">
                  <a:pos x="2" y="241"/>
                </a:cxn>
                <a:cxn ang="0">
                  <a:pos x="5" y="241"/>
                </a:cxn>
                <a:cxn ang="0">
                  <a:pos x="5" y="241"/>
                </a:cxn>
                <a:cxn ang="0">
                  <a:pos x="13" y="239"/>
                </a:cxn>
                <a:cxn ang="0">
                  <a:pos x="21" y="235"/>
                </a:cxn>
                <a:cxn ang="0">
                  <a:pos x="27" y="232"/>
                </a:cxn>
                <a:cxn ang="0">
                  <a:pos x="32" y="226"/>
                </a:cxn>
                <a:cxn ang="0">
                  <a:pos x="44" y="215"/>
                </a:cxn>
                <a:cxn ang="0">
                  <a:pos x="56" y="201"/>
                </a:cxn>
                <a:cxn ang="0">
                  <a:pos x="56" y="201"/>
                </a:cxn>
                <a:cxn ang="0">
                  <a:pos x="66" y="192"/>
                </a:cxn>
                <a:cxn ang="0">
                  <a:pos x="79" y="182"/>
                </a:cxn>
                <a:cxn ang="0">
                  <a:pos x="106" y="164"/>
                </a:cxn>
                <a:cxn ang="0">
                  <a:pos x="159" y="131"/>
                </a:cxn>
                <a:cxn ang="0">
                  <a:pos x="159" y="131"/>
                </a:cxn>
                <a:cxn ang="0">
                  <a:pos x="202" y="101"/>
                </a:cxn>
                <a:cxn ang="0">
                  <a:pos x="246" y="71"/>
                </a:cxn>
                <a:cxn ang="0">
                  <a:pos x="287" y="41"/>
                </a:cxn>
                <a:cxn ang="0">
                  <a:pos x="331" y="12"/>
                </a:cxn>
                <a:cxn ang="0">
                  <a:pos x="331" y="12"/>
                </a:cxn>
                <a:cxn ang="0">
                  <a:pos x="333" y="9"/>
                </a:cxn>
                <a:cxn ang="0">
                  <a:pos x="333" y="8"/>
                </a:cxn>
                <a:cxn ang="0">
                  <a:pos x="333" y="4"/>
                </a:cxn>
                <a:cxn ang="0">
                  <a:pos x="329" y="1"/>
                </a:cxn>
                <a:cxn ang="0">
                  <a:pos x="328" y="0"/>
                </a:cxn>
                <a:cxn ang="0">
                  <a:pos x="325" y="1"/>
                </a:cxn>
                <a:cxn ang="0">
                  <a:pos x="325" y="1"/>
                </a:cxn>
              </a:cxnLst>
              <a:rect l="0" t="0" r="r" b="b"/>
              <a:pathLst>
                <a:path w="333" h="241">
                  <a:moveTo>
                    <a:pt x="325" y="1"/>
                  </a:moveTo>
                  <a:lnTo>
                    <a:pt x="325" y="1"/>
                  </a:lnTo>
                  <a:lnTo>
                    <a:pt x="286" y="28"/>
                  </a:lnTo>
                  <a:lnTo>
                    <a:pt x="248" y="56"/>
                  </a:lnTo>
                  <a:lnTo>
                    <a:pt x="209" y="84"/>
                  </a:lnTo>
                  <a:lnTo>
                    <a:pt x="170" y="110"/>
                  </a:lnTo>
                  <a:lnTo>
                    <a:pt x="170" y="110"/>
                  </a:lnTo>
                  <a:lnTo>
                    <a:pt x="129" y="137"/>
                  </a:lnTo>
                  <a:lnTo>
                    <a:pt x="87" y="165"/>
                  </a:lnTo>
                  <a:lnTo>
                    <a:pt x="87" y="165"/>
                  </a:lnTo>
                  <a:lnTo>
                    <a:pt x="53" y="188"/>
                  </a:lnTo>
                  <a:lnTo>
                    <a:pt x="53" y="188"/>
                  </a:lnTo>
                  <a:lnTo>
                    <a:pt x="43" y="200"/>
                  </a:lnTo>
                  <a:lnTo>
                    <a:pt x="31" y="212"/>
                  </a:lnTo>
                  <a:lnTo>
                    <a:pt x="24" y="218"/>
                  </a:lnTo>
                  <a:lnTo>
                    <a:pt x="19" y="224"/>
                  </a:lnTo>
                  <a:lnTo>
                    <a:pt x="11" y="228"/>
                  </a:lnTo>
                  <a:lnTo>
                    <a:pt x="5" y="229"/>
                  </a:lnTo>
                  <a:lnTo>
                    <a:pt x="5" y="229"/>
                  </a:lnTo>
                  <a:lnTo>
                    <a:pt x="2" y="230"/>
                  </a:lnTo>
                  <a:lnTo>
                    <a:pt x="1" y="232"/>
                  </a:lnTo>
                  <a:lnTo>
                    <a:pt x="0" y="235"/>
                  </a:lnTo>
                  <a:lnTo>
                    <a:pt x="0" y="237"/>
                  </a:lnTo>
                  <a:lnTo>
                    <a:pt x="1" y="239"/>
                  </a:lnTo>
                  <a:lnTo>
                    <a:pt x="2" y="241"/>
                  </a:lnTo>
                  <a:lnTo>
                    <a:pt x="5" y="241"/>
                  </a:lnTo>
                  <a:lnTo>
                    <a:pt x="5" y="241"/>
                  </a:lnTo>
                  <a:lnTo>
                    <a:pt x="13" y="239"/>
                  </a:lnTo>
                  <a:lnTo>
                    <a:pt x="21" y="235"/>
                  </a:lnTo>
                  <a:lnTo>
                    <a:pt x="27" y="232"/>
                  </a:lnTo>
                  <a:lnTo>
                    <a:pt x="32" y="226"/>
                  </a:lnTo>
                  <a:lnTo>
                    <a:pt x="44" y="215"/>
                  </a:lnTo>
                  <a:lnTo>
                    <a:pt x="56" y="201"/>
                  </a:lnTo>
                  <a:lnTo>
                    <a:pt x="56" y="201"/>
                  </a:lnTo>
                  <a:lnTo>
                    <a:pt x="66" y="192"/>
                  </a:lnTo>
                  <a:lnTo>
                    <a:pt x="79" y="182"/>
                  </a:lnTo>
                  <a:lnTo>
                    <a:pt x="106" y="164"/>
                  </a:lnTo>
                  <a:lnTo>
                    <a:pt x="159" y="131"/>
                  </a:lnTo>
                  <a:lnTo>
                    <a:pt x="159" y="131"/>
                  </a:lnTo>
                  <a:lnTo>
                    <a:pt x="202" y="101"/>
                  </a:lnTo>
                  <a:lnTo>
                    <a:pt x="246" y="71"/>
                  </a:lnTo>
                  <a:lnTo>
                    <a:pt x="287" y="41"/>
                  </a:lnTo>
                  <a:lnTo>
                    <a:pt x="331" y="12"/>
                  </a:lnTo>
                  <a:lnTo>
                    <a:pt x="331" y="12"/>
                  </a:lnTo>
                  <a:lnTo>
                    <a:pt x="333" y="9"/>
                  </a:lnTo>
                  <a:lnTo>
                    <a:pt x="333" y="8"/>
                  </a:lnTo>
                  <a:lnTo>
                    <a:pt x="333" y="4"/>
                  </a:lnTo>
                  <a:lnTo>
                    <a:pt x="329" y="1"/>
                  </a:lnTo>
                  <a:lnTo>
                    <a:pt x="328" y="0"/>
                  </a:lnTo>
                  <a:lnTo>
                    <a:pt x="325" y="1"/>
                  </a:lnTo>
                  <a:lnTo>
                    <a:pt x="32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5" name="Freeform 1227">
              <a:extLst>
                <a:ext uri="{FF2B5EF4-FFF2-40B4-BE49-F238E27FC236}">
                  <a16:creationId xmlns:a16="http://schemas.microsoft.com/office/drawing/2014/main" id="{D76D0DE0-6BF9-F284-08E2-BDB911C360B7}"/>
                </a:ext>
              </a:extLst>
            </p:cNvPr>
            <p:cNvSpPr/>
            <p:nvPr/>
          </p:nvSpPr>
          <p:spPr bwMode="auto">
            <a:xfrm>
              <a:off x="5526088" y="2600325"/>
              <a:ext cx="150813" cy="103188"/>
            </a:xfrm>
            <a:custGeom>
              <a:avLst/>
              <a:gdLst/>
              <a:ahLst/>
              <a:cxnLst>
                <a:cxn ang="0">
                  <a:pos x="367" y="1"/>
                </a:cxn>
                <a:cxn ang="0">
                  <a:pos x="367" y="1"/>
                </a:cxn>
                <a:cxn ang="0">
                  <a:pos x="355" y="8"/>
                </a:cxn>
                <a:cxn ang="0">
                  <a:pos x="344" y="16"/>
                </a:cxn>
                <a:cxn ang="0">
                  <a:pos x="323" y="31"/>
                </a:cxn>
                <a:cxn ang="0">
                  <a:pos x="280" y="67"/>
                </a:cxn>
                <a:cxn ang="0">
                  <a:pos x="280" y="67"/>
                </a:cxn>
                <a:cxn ang="0">
                  <a:pos x="257" y="84"/>
                </a:cxn>
                <a:cxn ang="0">
                  <a:pos x="232" y="99"/>
                </a:cxn>
                <a:cxn ang="0">
                  <a:pos x="209" y="114"/>
                </a:cxn>
                <a:cxn ang="0">
                  <a:pos x="184" y="128"/>
                </a:cxn>
                <a:cxn ang="0">
                  <a:pos x="184" y="128"/>
                </a:cxn>
                <a:cxn ang="0">
                  <a:pos x="157" y="142"/>
                </a:cxn>
                <a:cxn ang="0">
                  <a:pos x="129" y="156"/>
                </a:cxn>
                <a:cxn ang="0">
                  <a:pos x="102" y="170"/>
                </a:cxn>
                <a:cxn ang="0">
                  <a:pos x="89" y="178"/>
                </a:cxn>
                <a:cxn ang="0">
                  <a:pos x="77" y="187"/>
                </a:cxn>
                <a:cxn ang="0">
                  <a:pos x="77" y="187"/>
                </a:cxn>
                <a:cxn ang="0">
                  <a:pos x="36" y="216"/>
                </a:cxn>
                <a:cxn ang="0">
                  <a:pos x="26" y="224"/>
                </a:cxn>
                <a:cxn ang="0">
                  <a:pos x="17" y="233"/>
                </a:cxn>
                <a:cxn ang="0">
                  <a:pos x="7" y="241"/>
                </a:cxn>
                <a:cxn ang="0">
                  <a:pos x="1" y="251"/>
                </a:cxn>
                <a:cxn ang="0">
                  <a:pos x="1" y="251"/>
                </a:cxn>
                <a:cxn ang="0">
                  <a:pos x="0" y="252"/>
                </a:cxn>
                <a:cxn ang="0">
                  <a:pos x="0" y="255"/>
                </a:cxn>
                <a:cxn ang="0">
                  <a:pos x="1" y="256"/>
                </a:cxn>
                <a:cxn ang="0">
                  <a:pos x="2" y="258"/>
                </a:cxn>
                <a:cxn ang="0">
                  <a:pos x="6" y="259"/>
                </a:cxn>
                <a:cxn ang="0">
                  <a:pos x="9" y="258"/>
                </a:cxn>
                <a:cxn ang="0">
                  <a:pos x="10" y="256"/>
                </a:cxn>
                <a:cxn ang="0">
                  <a:pos x="10" y="256"/>
                </a:cxn>
                <a:cxn ang="0">
                  <a:pos x="18" y="246"/>
                </a:cxn>
                <a:cxn ang="0">
                  <a:pos x="28" y="237"/>
                </a:cxn>
                <a:cxn ang="0">
                  <a:pos x="39" y="227"/>
                </a:cxn>
                <a:cxn ang="0">
                  <a:pos x="52" y="218"/>
                </a:cxn>
                <a:cxn ang="0">
                  <a:pos x="75" y="201"/>
                </a:cxn>
                <a:cxn ang="0">
                  <a:pos x="99" y="186"/>
                </a:cxn>
                <a:cxn ang="0">
                  <a:pos x="99" y="186"/>
                </a:cxn>
                <a:cxn ang="0">
                  <a:pos x="109" y="178"/>
                </a:cxn>
                <a:cxn ang="0">
                  <a:pos x="123" y="170"/>
                </a:cxn>
                <a:cxn ang="0">
                  <a:pos x="147" y="158"/>
                </a:cxn>
                <a:cxn ang="0">
                  <a:pos x="174" y="145"/>
                </a:cxn>
                <a:cxn ang="0">
                  <a:pos x="198" y="133"/>
                </a:cxn>
                <a:cxn ang="0">
                  <a:pos x="198" y="133"/>
                </a:cxn>
                <a:cxn ang="0">
                  <a:pos x="221" y="120"/>
                </a:cxn>
                <a:cxn ang="0">
                  <a:pos x="243" y="106"/>
                </a:cxn>
                <a:cxn ang="0">
                  <a:pos x="265" y="91"/>
                </a:cxn>
                <a:cxn ang="0">
                  <a:pos x="286" y="76"/>
                </a:cxn>
                <a:cxn ang="0">
                  <a:pos x="286" y="76"/>
                </a:cxn>
                <a:cxn ang="0">
                  <a:pos x="307" y="59"/>
                </a:cxn>
                <a:cxn ang="0">
                  <a:pos x="328" y="42"/>
                </a:cxn>
                <a:cxn ang="0">
                  <a:pos x="350" y="26"/>
                </a:cxn>
                <a:cxn ang="0">
                  <a:pos x="362" y="18"/>
                </a:cxn>
                <a:cxn ang="0">
                  <a:pos x="374" y="10"/>
                </a:cxn>
                <a:cxn ang="0">
                  <a:pos x="374" y="10"/>
                </a:cxn>
                <a:cxn ang="0">
                  <a:pos x="375" y="9"/>
                </a:cxn>
                <a:cxn ang="0">
                  <a:pos x="376" y="8"/>
                </a:cxn>
                <a:cxn ang="0">
                  <a:pos x="375" y="4"/>
                </a:cxn>
                <a:cxn ang="0">
                  <a:pos x="372" y="1"/>
                </a:cxn>
                <a:cxn ang="0">
                  <a:pos x="370" y="0"/>
                </a:cxn>
                <a:cxn ang="0">
                  <a:pos x="367" y="1"/>
                </a:cxn>
                <a:cxn ang="0">
                  <a:pos x="367" y="1"/>
                </a:cxn>
              </a:cxnLst>
              <a:rect l="0" t="0" r="r" b="b"/>
              <a:pathLst>
                <a:path w="376" h="259">
                  <a:moveTo>
                    <a:pt x="367" y="1"/>
                  </a:moveTo>
                  <a:lnTo>
                    <a:pt x="367" y="1"/>
                  </a:lnTo>
                  <a:lnTo>
                    <a:pt x="355" y="8"/>
                  </a:lnTo>
                  <a:lnTo>
                    <a:pt x="344" y="16"/>
                  </a:lnTo>
                  <a:lnTo>
                    <a:pt x="323" y="31"/>
                  </a:lnTo>
                  <a:lnTo>
                    <a:pt x="280" y="67"/>
                  </a:lnTo>
                  <a:lnTo>
                    <a:pt x="280" y="67"/>
                  </a:lnTo>
                  <a:lnTo>
                    <a:pt x="257" y="84"/>
                  </a:lnTo>
                  <a:lnTo>
                    <a:pt x="232" y="99"/>
                  </a:lnTo>
                  <a:lnTo>
                    <a:pt x="209" y="114"/>
                  </a:lnTo>
                  <a:lnTo>
                    <a:pt x="184" y="128"/>
                  </a:lnTo>
                  <a:lnTo>
                    <a:pt x="184" y="128"/>
                  </a:lnTo>
                  <a:lnTo>
                    <a:pt x="157" y="142"/>
                  </a:lnTo>
                  <a:lnTo>
                    <a:pt x="129" y="156"/>
                  </a:lnTo>
                  <a:lnTo>
                    <a:pt x="102" y="170"/>
                  </a:lnTo>
                  <a:lnTo>
                    <a:pt x="89" y="178"/>
                  </a:lnTo>
                  <a:lnTo>
                    <a:pt x="77" y="187"/>
                  </a:lnTo>
                  <a:lnTo>
                    <a:pt x="77" y="187"/>
                  </a:lnTo>
                  <a:lnTo>
                    <a:pt x="36" y="216"/>
                  </a:lnTo>
                  <a:lnTo>
                    <a:pt x="26" y="224"/>
                  </a:lnTo>
                  <a:lnTo>
                    <a:pt x="17" y="233"/>
                  </a:lnTo>
                  <a:lnTo>
                    <a:pt x="7" y="241"/>
                  </a:lnTo>
                  <a:lnTo>
                    <a:pt x="1" y="251"/>
                  </a:lnTo>
                  <a:lnTo>
                    <a:pt x="1" y="251"/>
                  </a:lnTo>
                  <a:lnTo>
                    <a:pt x="0" y="252"/>
                  </a:lnTo>
                  <a:lnTo>
                    <a:pt x="0" y="255"/>
                  </a:lnTo>
                  <a:lnTo>
                    <a:pt x="1" y="256"/>
                  </a:lnTo>
                  <a:lnTo>
                    <a:pt x="2" y="258"/>
                  </a:lnTo>
                  <a:lnTo>
                    <a:pt x="6" y="259"/>
                  </a:lnTo>
                  <a:lnTo>
                    <a:pt x="9" y="258"/>
                  </a:lnTo>
                  <a:lnTo>
                    <a:pt x="10" y="256"/>
                  </a:lnTo>
                  <a:lnTo>
                    <a:pt x="10" y="256"/>
                  </a:lnTo>
                  <a:lnTo>
                    <a:pt x="18" y="246"/>
                  </a:lnTo>
                  <a:lnTo>
                    <a:pt x="28" y="237"/>
                  </a:lnTo>
                  <a:lnTo>
                    <a:pt x="39" y="227"/>
                  </a:lnTo>
                  <a:lnTo>
                    <a:pt x="52" y="218"/>
                  </a:lnTo>
                  <a:lnTo>
                    <a:pt x="75" y="201"/>
                  </a:lnTo>
                  <a:lnTo>
                    <a:pt x="99" y="186"/>
                  </a:lnTo>
                  <a:lnTo>
                    <a:pt x="99" y="186"/>
                  </a:lnTo>
                  <a:lnTo>
                    <a:pt x="109" y="178"/>
                  </a:lnTo>
                  <a:lnTo>
                    <a:pt x="123" y="170"/>
                  </a:lnTo>
                  <a:lnTo>
                    <a:pt x="147" y="158"/>
                  </a:lnTo>
                  <a:lnTo>
                    <a:pt x="174" y="145"/>
                  </a:lnTo>
                  <a:lnTo>
                    <a:pt x="198" y="133"/>
                  </a:lnTo>
                  <a:lnTo>
                    <a:pt x="198" y="133"/>
                  </a:lnTo>
                  <a:lnTo>
                    <a:pt x="221" y="120"/>
                  </a:lnTo>
                  <a:lnTo>
                    <a:pt x="243" y="106"/>
                  </a:lnTo>
                  <a:lnTo>
                    <a:pt x="265" y="91"/>
                  </a:lnTo>
                  <a:lnTo>
                    <a:pt x="286" y="76"/>
                  </a:lnTo>
                  <a:lnTo>
                    <a:pt x="286" y="76"/>
                  </a:lnTo>
                  <a:lnTo>
                    <a:pt x="307" y="59"/>
                  </a:lnTo>
                  <a:lnTo>
                    <a:pt x="328" y="42"/>
                  </a:lnTo>
                  <a:lnTo>
                    <a:pt x="350" y="26"/>
                  </a:lnTo>
                  <a:lnTo>
                    <a:pt x="362" y="18"/>
                  </a:lnTo>
                  <a:lnTo>
                    <a:pt x="374" y="10"/>
                  </a:lnTo>
                  <a:lnTo>
                    <a:pt x="374" y="10"/>
                  </a:lnTo>
                  <a:lnTo>
                    <a:pt x="375" y="9"/>
                  </a:lnTo>
                  <a:lnTo>
                    <a:pt x="376" y="8"/>
                  </a:lnTo>
                  <a:lnTo>
                    <a:pt x="375" y="4"/>
                  </a:lnTo>
                  <a:lnTo>
                    <a:pt x="372" y="1"/>
                  </a:lnTo>
                  <a:lnTo>
                    <a:pt x="370" y="0"/>
                  </a:lnTo>
                  <a:lnTo>
                    <a:pt x="367" y="1"/>
                  </a:lnTo>
                  <a:lnTo>
                    <a:pt x="367"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6" name="Freeform 1228">
              <a:extLst>
                <a:ext uri="{FF2B5EF4-FFF2-40B4-BE49-F238E27FC236}">
                  <a16:creationId xmlns:a16="http://schemas.microsoft.com/office/drawing/2014/main" id="{58E5BD47-453E-2A37-F174-27AB13565401}"/>
                </a:ext>
              </a:extLst>
            </p:cNvPr>
            <p:cNvSpPr/>
            <p:nvPr/>
          </p:nvSpPr>
          <p:spPr bwMode="auto">
            <a:xfrm>
              <a:off x="5594351" y="2605088"/>
              <a:ext cx="133350" cy="90488"/>
            </a:xfrm>
            <a:custGeom>
              <a:avLst/>
              <a:gdLst/>
              <a:ahLst/>
              <a:cxnLst>
                <a:cxn ang="0">
                  <a:pos x="326" y="1"/>
                </a:cxn>
                <a:cxn ang="0">
                  <a:pos x="326" y="1"/>
                </a:cxn>
                <a:cxn ang="0">
                  <a:pos x="309" y="14"/>
                </a:cxn>
                <a:cxn ang="0">
                  <a:pos x="290" y="27"/>
                </a:cxn>
                <a:cxn ang="0">
                  <a:pos x="273" y="42"/>
                </a:cxn>
                <a:cxn ang="0">
                  <a:pos x="255" y="55"/>
                </a:cxn>
                <a:cxn ang="0">
                  <a:pos x="255" y="55"/>
                </a:cxn>
                <a:cxn ang="0">
                  <a:pos x="208" y="87"/>
                </a:cxn>
                <a:cxn ang="0">
                  <a:pos x="160" y="120"/>
                </a:cxn>
                <a:cxn ang="0">
                  <a:pos x="160" y="120"/>
                </a:cxn>
                <a:cxn ang="0">
                  <a:pos x="119" y="146"/>
                </a:cxn>
                <a:cxn ang="0">
                  <a:pos x="98" y="159"/>
                </a:cxn>
                <a:cxn ang="0">
                  <a:pos x="78" y="174"/>
                </a:cxn>
                <a:cxn ang="0">
                  <a:pos x="78" y="174"/>
                </a:cxn>
                <a:cxn ang="0">
                  <a:pos x="60" y="185"/>
                </a:cxn>
                <a:cxn ang="0">
                  <a:pos x="40" y="196"/>
                </a:cxn>
                <a:cxn ang="0">
                  <a:pos x="21" y="206"/>
                </a:cxn>
                <a:cxn ang="0">
                  <a:pos x="3" y="218"/>
                </a:cxn>
                <a:cxn ang="0">
                  <a:pos x="3" y="218"/>
                </a:cxn>
                <a:cxn ang="0">
                  <a:pos x="1" y="219"/>
                </a:cxn>
                <a:cxn ang="0">
                  <a:pos x="0" y="221"/>
                </a:cxn>
                <a:cxn ang="0">
                  <a:pos x="1" y="226"/>
                </a:cxn>
                <a:cxn ang="0">
                  <a:pos x="3" y="227"/>
                </a:cxn>
                <a:cxn ang="0">
                  <a:pos x="4" y="229"/>
                </a:cxn>
                <a:cxn ang="0">
                  <a:pos x="6" y="229"/>
                </a:cxn>
                <a:cxn ang="0">
                  <a:pos x="8" y="227"/>
                </a:cxn>
                <a:cxn ang="0">
                  <a:pos x="8" y="227"/>
                </a:cxn>
                <a:cxn ang="0">
                  <a:pos x="25" y="217"/>
                </a:cxn>
                <a:cxn ang="0">
                  <a:pos x="43" y="209"/>
                </a:cxn>
                <a:cxn ang="0">
                  <a:pos x="60" y="200"/>
                </a:cxn>
                <a:cxn ang="0">
                  <a:pos x="77" y="189"/>
                </a:cxn>
                <a:cxn ang="0">
                  <a:pos x="77" y="189"/>
                </a:cxn>
                <a:cxn ang="0">
                  <a:pos x="122" y="159"/>
                </a:cxn>
                <a:cxn ang="0">
                  <a:pos x="166" y="130"/>
                </a:cxn>
                <a:cxn ang="0">
                  <a:pos x="166" y="130"/>
                </a:cxn>
                <a:cxn ang="0">
                  <a:pos x="209" y="100"/>
                </a:cxn>
                <a:cxn ang="0">
                  <a:pos x="252" y="70"/>
                </a:cxn>
                <a:cxn ang="0">
                  <a:pos x="252" y="70"/>
                </a:cxn>
                <a:cxn ang="0">
                  <a:pos x="272" y="55"/>
                </a:cxn>
                <a:cxn ang="0">
                  <a:pos x="292" y="40"/>
                </a:cxn>
                <a:cxn ang="0">
                  <a:pos x="311" y="25"/>
                </a:cxn>
                <a:cxn ang="0">
                  <a:pos x="332" y="10"/>
                </a:cxn>
                <a:cxn ang="0">
                  <a:pos x="332" y="10"/>
                </a:cxn>
                <a:cxn ang="0">
                  <a:pos x="333" y="9"/>
                </a:cxn>
                <a:cxn ang="0">
                  <a:pos x="335" y="6"/>
                </a:cxn>
                <a:cxn ang="0">
                  <a:pos x="333" y="2"/>
                </a:cxn>
                <a:cxn ang="0">
                  <a:pos x="331" y="0"/>
                </a:cxn>
                <a:cxn ang="0">
                  <a:pos x="328" y="0"/>
                </a:cxn>
                <a:cxn ang="0">
                  <a:pos x="326" y="1"/>
                </a:cxn>
                <a:cxn ang="0">
                  <a:pos x="326" y="1"/>
                </a:cxn>
              </a:cxnLst>
              <a:rect l="0" t="0" r="r" b="b"/>
              <a:pathLst>
                <a:path w="335" h="229">
                  <a:moveTo>
                    <a:pt x="326" y="1"/>
                  </a:moveTo>
                  <a:lnTo>
                    <a:pt x="326" y="1"/>
                  </a:lnTo>
                  <a:lnTo>
                    <a:pt x="309" y="14"/>
                  </a:lnTo>
                  <a:lnTo>
                    <a:pt x="290" y="27"/>
                  </a:lnTo>
                  <a:lnTo>
                    <a:pt x="273" y="42"/>
                  </a:lnTo>
                  <a:lnTo>
                    <a:pt x="255" y="55"/>
                  </a:lnTo>
                  <a:lnTo>
                    <a:pt x="255" y="55"/>
                  </a:lnTo>
                  <a:lnTo>
                    <a:pt x="208" y="87"/>
                  </a:lnTo>
                  <a:lnTo>
                    <a:pt x="160" y="120"/>
                  </a:lnTo>
                  <a:lnTo>
                    <a:pt x="160" y="120"/>
                  </a:lnTo>
                  <a:lnTo>
                    <a:pt x="119" y="146"/>
                  </a:lnTo>
                  <a:lnTo>
                    <a:pt x="98" y="159"/>
                  </a:lnTo>
                  <a:lnTo>
                    <a:pt x="78" y="174"/>
                  </a:lnTo>
                  <a:lnTo>
                    <a:pt x="78" y="174"/>
                  </a:lnTo>
                  <a:lnTo>
                    <a:pt x="60" y="185"/>
                  </a:lnTo>
                  <a:lnTo>
                    <a:pt x="40" y="196"/>
                  </a:lnTo>
                  <a:lnTo>
                    <a:pt x="21" y="206"/>
                  </a:lnTo>
                  <a:lnTo>
                    <a:pt x="3" y="218"/>
                  </a:lnTo>
                  <a:lnTo>
                    <a:pt x="3" y="218"/>
                  </a:lnTo>
                  <a:lnTo>
                    <a:pt x="1" y="219"/>
                  </a:lnTo>
                  <a:lnTo>
                    <a:pt x="0" y="221"/>
                  </a:lnTo>
                  <a:lnTo>
                    <a:pt x="1" y="226"/>
                  </a:lnTo>
                  <a:lnTo>
                    <a:pt x="3" y="227"/>
                  </a:lnTo>
                  <a:lnTo>
                    <a:pt x="4" y="229"/>
                  </a:lnTo>
                  <a:lnTo>
                    <a:pt x="6" y="229"/>
                  </a:lnTo>
                  <a:lnTo>
                    <a:pt x="8" y="227"/>
                  </a:lnTo>
                  <a:lnTo>
                    <a:pt x="8" y="227"/>
                  </a:lnTo>
                  <a:lnTo>
                    <a:pt x="25" y="217"/>
                  </a:lnTo>
                  <a:lnTo>
                    <a:pt x="43" y="209"/>
                  </a:lnTo>
                  <a:lnTo>
                    <a:pt x="60" y="200"/>
                  </a:lnTo>
                  <a:lnTo>
                    <a:pt x="77" y="189"/>
                  </a:lnTo>
                  <a:lnTo>
                    <a:pt x="77" y="189"/>
                  </a:lnTo>
                  <a:lnTo>
                    <a:pt x="122" y="159"/>
                  </a:lnTo>
                  <a:lnTo>
                    <a:pt x="166" y="130"/>
                  </a:lnTo>
                  <a:lnTo>
                    <a:pt x="166" y="130"/>
                  </a:lnTo>
                  <a:lnTo>
                    <a:pt x="209" y="100"/>
                  </a:lnTo>
                  <a:lnTo>
                    <a:pt x="252" y="70"/>
                  </a:lnTo>
                  <a:lnTo>
                    <a:pt x="252" y="70"/>
                  </a:lnTo>
                  <a:lnTo>
                    <a:pt x="272" y="55"/>
                  </a:lnTo>
                  <a:lnTo>
                    <a:pt x="292" y="40"/>
                  </a:lnTo>
                  <a:lnTo>
                    <a:pt x="311" y="25"/>
                  </a:lnTo>
                  <a:lnTo>
                    <a:pt x="332" y="10"/>
                  </a:lnTo>
                  <a:lnTo>
                    <a:pt x="332" y="10"/>
                  </a:lnTo>
                  <a:lnTo>
                    <a:pt x="333" y="9"/>
                  </a:lnTo>
                  <a:lnTo>
                    <a:pt x="335" y="6"/>
                  </a:lnTo>
                  <a:lnTo>
                    <a:pt x="333" y="2"/>
                  </a:lnTo>
                  <a:lnTo>
                    <a:pt x="331" y="0"/>
                  </a:lnTo>
                  <a:lnTo>
                    <a:pt x="328" y="0"/>
                  </a:lnTo>
                  <a:lnTo>
                    <a:pt x="326" y="1"/>
                  </a:lnTo>
                  <a:lnTo>
                    <a:pt x="326"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7" name="Freeform 1229">
              <a:extLst>
                <a:ext uri="{FF2B5EF4-FFF2-40B4-BE49-F238E27FC236}">
                  <a16:creationId xmlns:a16="http://schemas.microsoft.com/office/drawing/2014/main" id="{8E31A751-A248-34FC-F6B3-72B22161E2BE}"/>
                </a:ext>
              </a:extLst>
            </p:cNvPr>
            <p:cNvSpPr/>
            <p:nvPr/>
          </p:nvSpPr>
          <p:spPr bwMode="auto">
            <a:xfrm>
              <a:off x="5651501" y="2605088"/>
              <a:ext cx="144463" cy="103188"/>
            </a:xfrm>
            <a:custGeom>
              <a:avLst/>
              <a:gdLst/>
              <a:ahLst/>
              <a:cxnLst>
                <a:cxn ang="0">
                  <a:pos x="355" y="1"/>
                </a:cxn>
                <a:cxn ang="0">
                  <a:pos x="355" y="1"/>
                </a:cxn>
                <a:cxn ang="0">
                  <a:pos x="335" y="18"/>
                </a:cxn>
                <a:cxn ang="0">
                  <a:pos x="313" y="34"/>
                </a:cxn>
                <a:cxn ang="0">
                  <a:pos x="270" y="65"/>
                </a:cxn>
                <a:cxn ang="0">
                  <a:pos x="270" y="65"/>
                </a:cxn>
                <a:cxn ang="0">
                  <a:pos x="258" y="73"/>
                </a:cxn>
                <a:cxn ang="0">
                  <a:pos x="247" y="83"/>
                </a:cxn>
                <a:cxn ang="0">
                  <a:pos x="225" y="103"/>
                </a:cxn>
                <a:cxn ang="0">
                  <a:pos x="203" y="123"/>
                </a:cxn>
                <a:cxn ang="0">
                  <a:pos x="192" y="132"/>
                </a:cxn>
                <a:cxn ang="0">
                  <a:pos x="179" y="138"/>
                </a:cxn>
                <a:cxn ang="0">
                  <a:pos x="179" y="138"/>
                </a:cxn>
                <a:cxn ang="0">
                  <a:pos x="131" y="164"/>
                </a:cxn>
                <a:cxn ang="0">
                  <a:pos x="107" y="178"/>
                </a:cxn>
                <a:cxn ang="0">
                  <a:pos x="84" y="192"/>
                </a:cxn>
                <a:cxn ang="0">
                  <a:pos x="84" y="192"/>
                </a:cxn>
                <a:cxn ang="0">
                  <a:pos x="63" y="205"/>
                </a:cxn>
                <a:cxn ang="0">
                  <a:pos x="43" y="221"/>
                </a:cxn>
                <a:cxn ang="0">
                  <a:pos x="24" y="235"/>
                </a:cxn>
                <a:cxn ang="0">
                  <a:pos x="13" y="242"/>
                </a:cxn>
                <a:cxn ang="0">
                  <a:pos x="3" y="248"/>
                </a:cxn>
                <a:cxn ang="0">
                  <a:pos x="3" y="248"/>
                </a:cxn>
                <a:cxn ang="0">
                  <a:pos x="0" y="249"/>
                </a:cxn>
                <a:cxn ang="0">
                  <a:pos x="0" y="251"/>
                </a:cxn>
                <a:cxn ang="0">
                  <a:pos x="0" y="253"/>
                </a:cxn>
                <a:cxn ang="0">
                  <a:pos x="0" y="255"/>
                </a:cxn>
                <a:cxn ang="0">
                  <a:pos x="4" y="259"/>
                </a:cxn>
                <a:cxn ang="0">
                  <a:pos x="5" y="259"/>
                </a:cxn>
                <a:cxn ang="0">
                  <a:pos x="8" y="257"/>
                </a:cxn>
                <a:cxn ang="0">
                  <a:pos x="8" y="257"/>
                </a:cxn>
                <a:cxn ang="0">
                  <a:pos x="19" y="252"/>
                </a:cxn>
                <a:cxn ang="0">
                  <a:pos x="29" y="246"/>
                </a:cxn>
                <a:cxn ang="0">
                  <a:pos x="50" y="231"/>
                </a:cxn>
                <a:cxn ang="0">
                  <a:pos x="70" y="215"/>
                </a:cxn>
                <a:cxn ang="0">
                  <a:pos x="89" y="201"/>
                </a:cxn>
                <a:cxn ang="0">
                  <a:pos x="89" y="201"/>
                </a:cxn>
                <a:cxn ang="0">
                  <a:pos x="115" y="185"/>
                </a:cxn>
                <a:cxn ang="0">
                  <a:pos x="141" y="171"/>
                </a:cxn>
                <a:cxn ang="0">
                  <a:pos x="195" y="144"/>
                </a:cxn>
                <a:cxn ang="0">
                  <a:pos x="195" y="144"/>
                </a:cxn>
                <a:cxn ang="0">
                  <a:pos x="204" y="137"/>
                </a:cxn>
                <a:cxn ang="0">
                  <a:pos x="213" y="129"/>
                </a:cxn>
                <a:cxn ang="0">
                  <a:pos x="230" y="112"/>
                </a:cxn>
                <a:cxn ang="0">
                  <a:pos x="230" y="112"/>
                </a:cxn>
                <a:cxn ang="0">
                  <a:pos x="255" y="90"/>
                </a:cxn>
                <a:cxn ang="0">
                  <a:pos x="283" y="69"/>
                </a:cxn>
                <a:cxn ang="0">
                  <a:pos x="283" y="69"/>
                </a:cxn>
                <a:cxn ang="0">
                  <a:pos x="323" y="40"/>
                </a:cxn>
                <a:cxn ang="0">
                  <a:pos x="344" y="26"/>
                </a:cxn>
                <a:cxn ang="0">
                  <a:pos x="364" y="10"/>
                </a:cxn>
                <a:cxn ang="0">
                  <a:pos x="364" y="10"/>
                </a:cxn>
                <a:cxn ang="0">
                  <a:pos x="365" y="8"/>
                </a:cxn>
                <a:cxn ang="0">
                  <a:pos x="365" y="5"/>
                </a:cxn>
                <a:cxn ang="0">
                  <a:pos x="364" y="2"/>
                </a:cxn>
                <a:cxn ang="0">
                  <a:pos x="360" y="0"/>
                </a:cxn>
                <a:cxn ang="0">
                  <a:pos x="357" y="0"/>
                </a:cxn>
                <a:cxn ang="0">
                  <a:pos x="355" y="1"/>
                </a:cxn>
                <a:cxn ang="0">
                  <a:pos x="355" y="1"/>
                </a:cxn>
              </a:cxnLst>
              <a:rect l="0" t="0" r="r" b="b"/>
              <a:pathLst>
                <a:path w="365" h="259">
                  <a:moveTo>
                    <a:pt x="355" y="1"/>
                  </a:moveTo>
                  <a:lnTo>
                    <a:pt x="355" y="1"/>
                  </a:lnTo>
                  <a:lnTo>
                    <a:pt x="335" y="18"/>
                  </a:lnTo>
                  <a:lnTo>
                    <a:pt x="313" y="34"/>
                  </a:lnTo>
                  <a:lnTo>
                    <a:pt x="270" y="65"/>
                  </a:lnTo>
                  <a:lnTo>
                    <a:pt x="270" y="65"/>
                  </a:lnTo>
                  <a:lnTo>
                    <a:pt x="258" y="73"/>
                  </a:lnTo>
                  <a:lnTo>
                    <a:pt x="247" y="83"/>
                  </a:lnTo>
                  <a:lnTo>
                    <a:pt x="225" y="103"/>
                  </a:lnTo>
                  <a:lnTo>
                    <a:pt x="203" y="123"/>
                  </a:lnTo>
                  <a:lnTo>
                    <a:pt x="192" y="132"/>
                  </a:lnTo>
                  <a:lnTo>
                    <a:pt x="179" y="138"/>
                  </a:lnTo>
                  <a:lnTo>
                    <a:pt x="179" y="138"/>
                  </a:lnTo>
                  <a:lnTo>
                    <a:pt x="131" y="164"/>
                  </a:lnTo>
                  <a:lnTo>
                    <a:pt x="107" y="178"/>
                  </a:lnTo>
                  <a:lnTo>
                    <a:pt x="84" y="192"/>
                  </a:lnTo>
                  <a:lnTo>
                    <a:pt x="84" y="192"/>
                  </a:lnTo>
                  <a:lnTo>
                    <a:pt x="63" y="205"/>
                  </a:lnTo>
                  <a:lnTo>
                    <a:pt x="43" y="221"/>
                  </a:lnTo>
                  <a:lnTo>
                    <a:pt x="24" y="235"/>
                  </a:lnTo>
                  <a:lnTo>
                    <a:pt x="13" y="242"/>
                  </a:lnTo>
                  <a:lnTo>
                    <a:pt x="3" y="248"/>
                  </a:lnTo>
                  <a:lnTo>
                    <a:pt x="3" y="248"/>
                  </a:lnTo>
                  <a:lnTo>
                    <a:pt x="0" y="249"/>
                  </a:lnTo>
                  <a:lnTo>
                    <a:pt x="0" y="251"/>
                  </a:lnTo>
                  <a:lnTo>
                    <a:pt x="0" y="253"/>
                  </a:lnTo>
                  <a:lnTo>
                    <a:pt x="0" y="255"/>
                  </a:lnTo>
                  <a:lnTo>
                    <a:pt x="4" y="259"/>
                  </a:lnTo>
                  <a:lnTo>
                    <a:pt x="5" y="259"/>
                  </a:lnTo>
                  <a:lnTo>
                    <a:pt x="8" y="257"/>
                  </a:lnTo>
                  <a:lnTo>
                    <a:pt x="8" y="257"/>
                  </a:lnTo>
                  <a:lnTo>
                    <a:pt x="19" y="252"/>
                  </a:lnTo>
                  <a:lnTo>
                    <a:pt x="29" y="246"/>
                  </a:lnTo>
                  <a:lnTo>
                    <a:pt x="50" y="231"/>
                  </a:lnTo>
                  <a:lnTo>
                    <a:pt x="70" y="215"/>
                  </a:lnTo>
                  <a:lnTo>
                    <a:pt x="89" y="201"/>
                  </a:lnTo>
                  <a:lnTo>
                    <a:pt x="89" y="201"/>
                  </a:lnTo>
                  <a:lnTo>
                    <a:pt x="115" y="185"/>
                  </a:lnTo>
                  <a:lnTo>
                    <a:pt x="141" y="171"/>
                  </a:lnTo>
                  <a:lnTo>
                    <a:pt x="195" y="144"/>
                  </a:lnTo>
                  <a:lnTo>
                    <a:pt x="195" y="144"/>
                  </a:lnTo>
                  <a:lnTo>
                    <a:pt x="204" y="137"/>
                  </a:lnTo>
                  <a:lnTo>
                    <a:pt x="213" y="129"/>
                  </a:lnTo>
                  <a:lnTo>
                    <a:pt x="230" y="112"/>
                  </a:lnTo>
                  <a:lnTo>
                    <a:pt x="230" y="112"/>
                  </a:lnTo>
                  <a:lnTo>
                    <a:pt x="255" y="90"/>
                  </a:lnTo>
                  <a:lnTo>
                    <a:pt x="283" y="69"/>
                  </a:lnTo>
                  <a:lnTo>
                    <a:pt x="283" y="69"/>
                  </a:lnTo>
                  <a:lnTo>
                    <a:pt x="323" y="40"/>
                  </a:lnTo>
                  <a:lnTo>
                    <a:pt x="344" y="26"/>
                  </a:lnTo>
                  <a:lnTo>
                    <a:pt x="364" y="10"/>
                  </a:lnTo>
                  <a:lnTo>
                    <a:pt x="364" y="10"/>
                  </a:lnTo>
                  <a:lnTo>
                    <a:pt x="365" y="8"/>
                  </a:lnTo>
                  <a:lnTo>
                    <a:pt x="365" y="5"/>
                  </a:lnTo>
                  <a:lnTo>
                    <a:pt x="364" y="2"/>
                  </a:lnTo>
                  <a:lnTo>
                    <a:pt x="360" y="0"/>
                  </a:lnTo>
                  <a:lnTo>
                    <a:pt x="357" y="0"/>
                  </a:lnTo>
                  <a:lnTo>
                    <a:pt x="355" y="1"/>
                  </a:lnTo>
                  <a:lnTo>
                    <a:pt x="35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8" name="Freeform 1230">
              <a:extLst>
                <a:ext uri="{FF2B5EF4-FFF2-40B4-BE49-F238E27FC236}">
                  <a16:creationId xmlns:a16="http://schemas.microsoft.com/office/drawing/2014/main" id="{4CD8AA76-01C9-EC8B-54FE-F5F145C0D33A}"/>
                </a:ext>
              </a:extLst>
            </p:cNvPr>
            <p:cNvSpPr/>
            <p:nvPr/>
          </p:nvSpPr>
          <p:spPr bwMode="auto">
            <a:xfrm>
              <a:off x="5364163" y="2400300"/>
              <a:ext cx="42863" cy="101600"/>
            </a:xfrm>
            <a:custGeom>
              <a:avLst/>
              <a:gdLst/>
              <a:ahLst/>
              <a:cxnLst>
                <a:cxn ang="0">
                  <a:pos x="101" y="2"/>
                </a:cxn>
                <a:cxn ang="0">
                  <a:pos x="101" y="2"/>
                </a:cxn>
                <a:cxn ang="0">
                  <a:pos x="90" y="14"/>
                </a:cxn>
                <a:cxn ang="0">
                  <a:pos x="80" y="29"/>
                </a:cxn>
                <a:cxn ang="0">
                  <a:pos x="72" y="43"/>
                </a:cxn>
                <a:cxn ang="0">
                  <a:pos x="63" y="57"/>
                </a:cxn>
                <a:cxn ang="0">
                  <a:pos x="48" y="89"/>
                </a:cxn>
                <a:cxn ang="0">
                  <a:pos x="35" y="119"/>
                </a:cxn>
                <a:cxn ang="0">
                  <a:pos x="35" y="119"/>
                </a:cxn>
                <a:cxn ang="0">
                  <a:pos x="21" y="150"/>
                </a:cxn>
                <a:cxn ang="0">
                  <a:pos x="10" y="183"/>
                </a:cxn>
                <a:cxn ang="0">
                  <a:pos x="6" y="199"/>
                </a:cxn>
                <a:cxn ang="0">
                  <a:pos x="2" y="214"/>
                </a:cxn>
                <a:cxn ang="0">
                  <a:pos x="0" y="231"/>
                </a:cxn>
                <a:cxn ang="0">
                  <a:pos x="0" y="250"/>
                </a:cxn>
                <a:cxn ang="0">
                  <a:pos x="0" y="250"/>
                </a:cxn>
                <a:cxn ang="0">
                  <a:pos x="0" y="252"/>
                </a:cxn>
                <a:cxn ang="0">
                  <a:pos x="1" y="253"/>
                </a:cxn>
                <a:cxn ang="0">
                  <a:pos x="5" y="255"/>
                </a:cxn>
                <a:cxn ang="0">
                  <a:pos x="9" y="253"/>
                </a:cxn>
                <a:cxn ang="0">
                  <a:pos x="10" y="252"/>
                </a:cxn>
                <a:cxn ang="0">
                  <a:pos x="10" y="250"/>
                </a:cxn>
                <a:cxn ang="0">
                  <a:pos x="10" y="250"/>
                </a:cxn>
                <a:cxn ang="0">
                  <a:pos x="12" y="234"/>
                </a:cxn>
                <a:cxn ang="0">
                  <a:pos x="14" y="218"/>
                </a:cxn>
                <a:cxn ang="0">
                  <a:pos x="17" y="204"/>
                </a:cxn>
                <a:cxn ang="0">
                  <a:pos x="21" y="189"/>
                </a:cxn>
                <a:cxn ang="0">
                  <a:pos x="30" y="162"/>
                </a:cxn>
                <a:cxn ang="0">
                  <a:pos x="42" y="133"/>
                </a:cxn>
                <a:cxn ang="0">
                  <a:pos x="42" y="133"/>
                </a:cxn>
                <a:cxn ang="0">
                  <a:pos x="55" y="102"/>
                </a:cxn>
                <a:cxn ang="0">
                  <a:pos x="69" y="69"/>
                </a:cxn>
                <a:cxn ang="0">
                  <a:pos x="78" y="52"/>
                </a:cxn>
                <a:cxn ang="0">
                  <a:pos x="87" y="38"/>
                </a:cxn>
                <a:cxn ang="0">
                  <a:pos x="98" y="23"/>
                </a:cxn>
                <a:cxn ang="0">
                  <a:pos x="108" y="10"/>
                </a:cxn>
                <a:cxn ang="0">
                  <a:pos x="108" y="10"/>
                </a:cxn>
                <a:cxn ang="0">
                  <a:pos x="110" y="8"/>
                </a:cxn>
                <a:cxn ang="0">
                  <a:pos x="110" y="5"/>
                </a:cxn>
                <a:cxn ang="0">
                  <a:pos x="108" y="2"/>
                </a:cxn>
                <a:cxn ang="0">
                  <a:pos x="104" y="0"/>
                </a:cxn>
                <a:cxn ang="0">
                  <a:pos x="102" y="0"/>
                </a:cxn>
                <a:cxn ang="0">
                  <a:pos x="101" y="2"/>
                </a:cxn>
                <a:cxn ang="0">
                  <a:pos x="101" y="2"/>
                </a:cxn>
              </a:cxnLst>
              <a:rect l="0" t="0" r="r" b="b"/>
              <a:pathLst>
                <a:path w="110" h="255">
                  <a:moveTo>
                    <a:pt x="101" y="2"/>
                  </a:moveTo>
                  <a:lnTo>
                    <a:pt x="101" y="2"/>
                  </a:lnTo>
                  <a:lnTo>
                    <a:pt x="90" y="14"/>
                  </a:lnTo>
                  <a:lnTo>
                    <a:pt x="80" y="29"/>
                  </a:lnTo>
                  <a:lnTo>
                    <a:pt x="72" y="43"/>
                  </a:lnTo>
                  <a:lnTo>
                    <a:pt x="63" y="57"/>
                  </a:lnTo>
                  <a:lnTo>
                    <a:pt x="48" y="89"/>
                  </a:lnTo>
                  <a:lnTo>
                    <a:pt x="35" y="119"/>
                  </a:lnTo>
                  <a:lnTo>
                    <a:pt x="35" y="119"/>
                  </a:lnTo>
                  <a:lnTo>
                    <a:pt x="21" y="150"/>
                  </a:lnTo>
                  <a:lnTo>
                    <a:pt x="10" y="183"/>
                  </a:lnTo>
                  <a:lnTo>
                    <a:pt x="6" y="199"/>
                  </a:lnTo>
                  <a:lnTo>
                    <a:pt x="2" y="214"/>
                  </a:lnTo>
                  <a:lnTo>
                    <a:pt x="0" y="231"/>
                  </a:lnTo>
                  <a:lnTo>
                    <a:pt x="0" y="250"/>
                  </a:lnTo>
                  <a:lnTo>
                    <a:pt x="0" y="250"/>
                  </a:lnTo>
                  <a:lnTo>
                    <a:pt x="0" y="252"/>
                  </a:lnTo>
                  <a:lnTo>
                    <a:pt x="1" y="253"/>
                  </a:lnTo>
                  <a:lnTo>
                    <a:pt x="5" y="255"/>
                  </a:lnTo>
                  <a:lnTo>
                    <a:pt x="9" y="253"/>
                  </a:lnTo>
                  <a:lnTo>
                    <a:pt x="10" y="252"/>
                  </a:lnTo>
                  <a:lnTo>
                    <a:pt x="10" y="250"/>
                  </a:lnTo>
                  <a:lnTo>
                    <a:pt x="10" y="250"/>
                  </a:lnTo>
                  <a:lnTo>
                    <a:pt x="12" y="234"/>
                  </a:lnTo>
                  <a:lnTo>
                    <a:pt x="14" y="218"/>
                  </a:lnTo>
                  <a:lnTo>
                    <a:pt x="17" y="204"/>
                  </a:lnTo>
                  <a:lnTo>
                    <a:pt x="21" y="189"/>
                  </a:lnTo>
                  <a:lnTo>
                    <a:pt x="30" y="162"/>
                  </a:lnTo>
                  <a:lnTo>
                    <a:pt x="42" y="133"/>
                  </a:lnTo>
                  <a:lnTo>
                    <a:pt x="42" y="133"/>
                  </a:lnTo>
                  <a:lnTo>
                    <a:pt x="55" y="102"/>
                  </a:lnTo>
                  <a:lnTo>
                    <a:pt x="69" y="69"/>
                  </a:lnTo>
                  <a:lnTo>
                    <a:pt x="78" y="52"/>
                  </a:lnTo>
                  <a:lnTo>
                    <a:pt x="87" y="38"/>
                  </a:lnTo>
                  <a:lnTo>
                    <a:pt x="98" y="23"/>
                  </a:lnTo>
                  <a:lnTo>
                    <a:pt x="108" y="10"/>
                  </a:lnTo>
                  <a:lnTo>
                    <a:pt x="108" y="10"/>
                  </a:lnTo>
                  <a:lnTo>
                    <a:pt x="110" y="8"/>
                  </a:lnTo>
                  <a:lnTo>
                    <a:pt x="110" y="5"/>
                  </a:lnTo>
                  <a:lnTo>
                    <a:pt x="108" y="2"/>
                  </a:lnTo>
                  <a:lnTo>
                    <a:pt x="104" y="0"/>
                  </a:lnTo>
                  <a:lnTo>
                    <a:pt x="102" y="0"/>
                  </a:lnTo>
                  <a:lnTo>
                    <a:pt x="101" y="2"/>
                  </a:lnTo>
                  <a:lnTo>
                    <a:pt x="101"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9" name="Freeform 1231">
              <a:extLst>
                <a:ext uri="{FF2B5EF4-FFF2-40B4-BE49-F238E27FC236}">
                  <a16:creationId xmlns:a16="http://schemas.microsoft.com/office/drawing/2014/main" id="{6CCE918A-D74D-F357-1CD3-62B090AC7283}"/>
                </a:ext>
              </a:extLst>
            </p:cNvPr>
            <p:cNvSpPr/>
            <p:nvPr/>
          </p:nvSpPr>
          <p:spPr bwMode="auto">
            <a:xfrm>
              <a:off x="5375276" y="2370138"/>
              <a:ext cx="61913" cy="128588"/>
            </a:xfrm>
            <a:custGeom>
              <a:avLst/>
              <a:gdLst/>
              <a:ahLst/>
              <a:cxnLst>
                <a:cxn ang="0">
                  <a:pos x="145" y="3"/>
                </a:cxn>
                <a:cxn ang="0">
                  <a:pos x="145" y="3"/>
                </a:cxn>
                <a:cxn ang="0">
                  <a:pos x="110" y="86"/>
                </a:cxn>
                <a:cxn ang="0">
                  <a:pos x="90" y="127"/>
                </a:cxn>
                <a:cxn ang="0">
                  <a:pos x="69" y="166"/>
                </a:cxn>
                <a:cxn ang="0">
                  <a:pos x="69" y="166"/>
                </a:cxn>
                <a:cxn ang="0">
                  <a:pos x="50" y="203"/>
                </a:cxn>
                <a:cxn ang="0">
                  <a:pos x="30" y="239"/>
                </a:cxn>
                <a:cxn ang="0">
                  <a:pos x="21" y="259"/>
                </a:cxn>
                <a:cxn ang="0">
                  <a:pos x="13" y="277"/>
                </a:cxn>
                <a:cxn ang="0">
                  <a:pos x="6" y="297"/>
                </a:cxn>
                <a:cxn ang="0">
                  <a:pos x="0" y="316"/>
                </a:cxn>
                <a:cxn ang="0">
                  <a:pos x="0" y="316"/>
                </a:cxn>
                <a:cxn ang="0">
                  <a:pos x="0" y="319"/>
                </a:cxn>
                <a:cxn ang="0">
                  <a:pos x="1" y="320"/>
                </a:cxn>
                <a:cxn ang="0">
                  <a:pos x="4" y="323"/>
                </a:cxn>
                <a:cxn ang="0">
                  <a:pos x="8" y="323"/>
                </a:cxn>
                <a:cxn ang="0">
                  <a:pos x="10" y="322"/>
                </a:cxn>
                <a:cxn ang="0">
                  <a:pos x="12" y="319"/>
                </a:cxn>
                <a:cxn ang="0">
                  <a:pos x="12" y="319"/>
                </a:cxn>
                <a:cxn ang="0">
                  <a:pos x="17" y="299"/>
                </a:cxn>
                <a:cxn ang="0">
                  <a:pos x="25" y="280"/>
                </a:cxn>
                <a:cxn ang="0">
                  <a:pos x="33" y="259"/>
                </a:cxn>
                <a:cxn ang="0">
                  <a:pos x="43" y="239"/>
                </a:cxn>
                <a:cxn ang="0">
                  <a:pos x="63" y="201"/>
                </a:cxn>
                <a:cxn ang="0">
                  <a:pos x="84" y="163"/>
                </a:cxn>
                <a:cxn ang="0">
                  <a:pos x="84" y="163"/>
                </a:cxn>
                <a:cxn ang="0">
                  <a:pos x="103" y="125"/>
                </a:cxn>
                <a:cxn ang="0">
                  <a:pos x="122" y="88"/>
                </a:cxn>
                <a:cxn ang="0">
                  <a:pos x="156" y="9"/>
                </a:cxn>
                <a:cxn ang="0">
                  <a:pos x="156" y="9"/>
                </a:cxn>
                <a:cxn ang="0">
                  <a:pos x="156" y="6"/>
                </a:cxn>
                <a:cxn ang="0">
                  <a:pos x="156" y="4"/>
                </a:cxn>
                <a:cxn ang="0">
                  <a:pos x="153" y="1"/>
                </a:cxn>
                <a:cxn ang="0">
                  <a:pos x="150" y="0"/>
                </a:cxn>
                <a:cxn ang="0">
                  <a:pos x="149" y="0"/>
                </a:cxn>
                <a:cxn ang="0">
                  <a:pos x="146" y="1"/>
                </a:cxn>
                <a:cxn ang="0">
                  <a:pos x="145" y="3"/>
                </a:cxn>
                <a:cxn ang="0">
                  <a:pos x="145" y="3"/>
                </a:cxn>
              </a:cxnLst>
              <a:rect l="0" t="0" r="r" b="b"/>
              <a:pathLst>
                <a:path w="156" h="323">
                  <a:moveTo>
                    <a:pt x="145" y="3"/>
                  </a:moveTo>
                  <a:lnTo>
                    <a:pt x="145" y="3"/>
                  </a:lnTo>
                  <a:lnTo>
                    <a:pt x="110" y="86"/>
                  </a:lnTo>
                  <a:lnTo>
                    <a:pt x="90" y="127"/>
                  </a:lnTo>
                  <a:lnTo>
                    <a:pt x="69" y="166"/>
                  </a:lnTo>
                  <a:lnTo>
                    <a:pt x="69" y="166"/>
                  </a:lnTo>
                  <a:lnTo>
                    <a:pt x="50" y="203"/>
                  </a:lnTo>
                  <a:lnTo>
                    <a:pt x="30" y="239"/>
                  </a:lnTo>
                  <a:lnTo>
                    <a:pt x="21" y="259"/>
                  </a:lnTo>
                  <a:lnTo>
                    <a:pt x="13" y="277"/>
                  </a:lnTo>
                  <a:lnTo>
                    <a:pt x="6" y="297"/>
                  </a:lnTo>
                  <a:lnTo>
                    <a:pt x="0" y="316"/>
                  </a:lnTo>
                  <a:lnTo>
                    <a:pt x="0" y="316"/>
                  </a:lnTo>
                  <a:lnTo>
                    <a:pt x="0" y="319"/>
                  </a:lnTo>
                  <a:lnTo>
                    <a:pt x="1" y="320"/>
                  </a:lnTo>
                  <a:lnTo>
                    <a:pt x="4" y="323"/>
                  </a:lnTo>
                  <a:lnTo>
                    <a:pt x="8" y="323"/>
                  </a:lnTo>
                  <a:lnTo>
                    <a:pt x="10" y="322"/>
                  </a:lnTo>
                  <a:lnTo>
                    <a:pt x="12" y="319"/>
                  </a:lnTo>
                  <a:lnTo>
                    <a:pt x="12" y="319"/>
                  </a:lnTo>
                  <a:lnTo>
                    <a:pt x="17" y="299"/>
                  </a:lnTo>
                  <a:lnTo>
                    <a:pt x="25" y="280"/>
                  </a:lnTo>
                  <a:lnTo>
                    <a:pt x="33" y="259"/>
                  </a:lnTo>
                  <a:lnTo>
                    <a:pt x="43" y="239"/>
                  </a:lnTo>
                  <a:lnTo>
                    <a:pt x="63" y="201"/>
                  </a:lnTo>
                  <a:lnTo>
                    <a:pt x="84" y="163"/>
                  </a:lnTo>
                  <a:lnTo>
                    <a:pt x="84" y="163"/>
                  </a:lnTo>
                  <a:lnTo>
                    <a:pt x="103" y="125"/>
                  </a:lnTo>
                  <a:lnTo>
                    <a:pt x="122" y="88"/>
                  </a:lnTo>
                  <a:lnTo>
                    <a:pt x="156" y="9"/>
                  </a:lnTo>
                  <a:lnTo>
                    <a:pt x="156" y="9"/>
                  </a:lnTo>
                  <a:lnTo>
                    <a:pt x="156" y="6"/>
                  </a:lnTo>
                  <a:lnTo>
                    <a:pt x="156" y="4"/>
                  </a:lnTo>
                  <a:lnTo>
                    <a:pt x="153" y="1"/>
                  </a:lnTo>
                  <a:lnTo>
                    <a:pt x="150" y="0"/>
                  </a:lnTo>
                  <a:lnTo>
                    <a:pt x="149" y="0"/>
                  </a:lnTo>
                  <a:lnTo>
                    <a:pt x="146" y="1"/>
                  </a:lnTo>
                  <a:lnTo>
                    <a:pt x="145" y="3"/>
                  </a:lnTo>
                  <a:lnTo>
                    <a:pt x="145"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0" name="Freeform 1232">
              <a:extLst>
                <a:ext uri="{FF2B5EF4-FFF2-40B4-BE49-F238E27FC236}">
                  <a16:creationId xmlns:a16="http://schemas.microsoft.com/office/drawing/2014/main" id="{17612D40-03CB-6E65-D5FA-9BC4C935CEAD}"/>
                </a:ext>
              </a:extLst>
            </p:cNvPr>
            <p:cNvSpPr/>
            <p:nvPr/>
          </p:nvSpPr>
          <p:spPr bwMode="auto">
            <a:xfrm>
              <a:off x="5416551" y="2376488"/>
              <a:ext cx="33338" cy="74613"/>
            </a:xfrm>
            <a:custGeom>
              <a:avLst/>
              <a:gdLst/>
              <a:ahLst/>
              <a:cxnLst>
                <a:cxn ang="0">
                  <a:pos x="72" y="4"/>
                </a:cxn>
                <a:cxn ang="0">
                  <a:pos x="72" y="4"/>
                </a:cxn>
                <a:cxn ang="0">
                  <a:pos x="63" y="24"/>
                </a:cxn>
                <a:cxn ang="0">
                  <a:pos x="58" y="35"/>
                </a:cxn>
                <a:cxn ang="0">
                  <a:pos x="55" y="47"/>
                </a:cxn>
                <a:cxn ang="0">
                  <a:pos x="55" y="47"/>
                </a:cxn>
                <a:cxn ang="0">
                  <a:pos x="50" y="73"/>
                </a:cxn>
                <a:cxn ang="0">
                  <a:pos x="46" y="87"/>
                </a:cxn>
                <a:cxn ang="0">
                  <a:pos x="42" y="99"/>
                </a:cxn>
                <a:cxn ang="0">
                  <a:pos x="42" y="99"/>
                </a:cxn>
                <a:cxn ang="0">
                  <a:pos x="32" y="120"/>
                </a:cxn>
                <a:cxn ang="0">
                  <a:pos x="21" y="138"/>
                </a:cxn>
                <a:cxn ang="0">
                  <a:pos x="9" y="158"/>
                </a:cxn>
                <a:cxn ang="0">
                  <a:pos x="0" y="179"/>
                </a:cxn>
                <a:cxn ang="0">
                  <a:pos x="0" y="179"/>
                </a:cxn>
                <a:cxn ang="0">
                  <a:pos x="0" y="181"/>
                </a:cxn>
                <a:cxn ang="0">
                  <a:pos x="0" y="184"/>
                </a:cxn>
                <a:cxn ang="0">
                  <a:pos x="3" y="185"/>
                </a:cxn>
                <a:cxn ang="0">
                  <a:pos x="5" y="185"/>
                </a:cxn>
                <a:cxn ang="0">
                  <a:pos x="9" y="185"/>
                </a:cxn>
                <a:cxn ang="0">
                  <a:pos x="9" y="185"/>
                </a:cxn>
                <a:cxn ang="0">
                  <a:pos x="12" y="185"/>
                </a:cxn>
                <a:cxn ang="0">
                  <a:pos x="15" y="183"/>
                </a:cxn>
                <a:cxn ang="0">
                  <a:pos x="15" y="179"/>
                </a:cxn>
                <a:cxn ang="0">
                  <a:pos x="13" y="176"/>
                </a:cxn>
                <a:cxn ang="0">
                  <a:pos x="13" y="176"/>
                </a:cxn>
                <a:cxn ang="0">
                  <a:pos x="25" y="157"/>
                </a:cxn>
                <a:cxn ang="0">
                  <a:pos x="37" y="136"/>
                </a:cxn>
                <a:cxn ang="0">
                  <a:pos x="43" y="126"/>
                </a:cxn>
                <a:cxn ang="0">
                  <a:pos x="49" y="116"/>
                </a:cxn>
                <a:cxn ang="0">
                  <a:pos x="54" y="106"/>
                </a:cxn>
                <a:cxn ang="0">
                  <a:pos x="57" y="94"/>
                </a:cxn>
                <a:cxn ang="0">
                  <a:pos x="57" y="94"/>
                </a:cxn>
                <a:cxn ang="0">
                  <a:pos x="62" y="72"/>
                </a:cxn>
                <a:cxn ang="0">
                  <a:pos x="68" y="49"/>
                </a:cxn>
                <a:cxn ang="0">
                  <a:pos x="75" y="28"/>
                </a:cxn>
                <a:cxn ang="0">
                  <a:pos x="83" y="6"/>
                </a:cxn>
                <a:cxn ang="0">
                  <a:pos x="83" y="6"/>
                </a:cxn>
                <a:cxn ang="0">
                  <a:pos x="84" y="4"/>
                </a:cxn>
                <a:cxn ang="0">
                  <a:pos x="83" y="2"/>
                </a:cxn>
                <a:cxn ang="0">
                  <a:pos x="81" y="1"/>
                </a:cxn>
                <a:cxn ang="0">
                  <a:pos x="80" y="0"/>
                </a:cxn>
                <a:cxn ang="0">
                  <a:pos x="75" y="0"/>
                </a:cxn>
                <a:cxn ang="0">
                  <a:pos x="74" y="1"/>
                </a:cxn>
                <a:cxn ang="0">
                  <a:pos x="72" y="4"/>
                </a:cxn>
                <a:cxn ang="0">
                  <a:pos x="72" y="4"/>
                </a:cxn>
              </a:cxnLst>
              <a:rect l="0" t="0" r="r" b="b"/>
              <a:pathLst>
                <a:path w="84" h="185">
                  <a:moveTo>
                    <a:pt x="72" y="4"/>
                  </a:moveTo>
                  <a:lnTo>
                    <a:pt x="72" y="4"/>
                  </a:lnTo>
                  <a:lnTo>
                    <a:pt x="63" y="24"/>
                  </a:lnTo>
                  <a:lnTo>
                    <a:pt x="58" y="35"/>
                  </a:lnTo>
                  <a:lnTo>
                    <a:pt x="55" y="47"/>
                  </a:lnTo>
                  <a:lnTo>
                    <a:pt x="55" y="47"/>
                  </a:lnTo>
                  <a:lnTo>
                    <a:pt x="50" y="73"/>
                  </a:lnTo>
                  <a:lnTo>
                    <a:pt x="46" y="87"/>
                  </a:lnTo>
                  <a:lnTo>
                    <a:pt x="42" y="99"/>
                  </a:lnTo>
                  <a:lnTo>
                    <a:pt x="42" y="99"/>
                  </a:lnTo>
                  <a:lnTo>
                    <a:pt x="32" y="120"/>
                  </a:lnTo>
                  <a:lnTo>
                    <a:pt x="21" y="138"/>
                  </a:lnTo>
                  <a:lnTo>
                    <a:pt x="9" y="158"/>
                  </a:lnTo>
                  <a:lnTo>
                    <a:pt x="0" y="179"/>
                  </a:lnTo>
                  <a:lnTo>
                    <a:pt x="0" y="179"/>
                  </a:lnTo>
                  <a:lnTo>
                    <a:pt x="0" y="181"/>
                  </a:lnTo>
                  <a:lnTo>
                    <a:pt x="0" y="184"/>
                  </a:lnTo>
                  <a:lnTo>
                    <a:pt x="3" y="185"/>
                  </a:lnTo>
                  <a:lnTo>
                    <a:pt x="5" y="185"/>
                  </a:lnTo>
                  <a:lnTo>
                    <a:pt x="9" y="185"/>
                  </a:lnTo>
                  <a:lnTo>
                    <a:pt x="9" y="185"/>
                  </a:lnTo>
                  <a:lnTo>
                    <a:pt x="12" y="185"/>
                  </a:lnTo>
                  <a:lnTo>
                    <a:pt x="15" y="183"/>
                  </a:lnTo>
                  <a:lnTo>
                    <a:pt x="15" y="179"/>
                  </a:lnTo>
                  <a:lnTo>
                    <a:pt x="13" y="176"/>
                  </a:lnTo>
                  <a:lnTo>
                    <a:pt x="13" y="176"/>
                  </a:lnTo>
                  <a:lnTo>
                    <a:pt x="25" y="157"/>
                  </a:lnTo>
                  <a:lnTo>
                    <a:pt x="37" y="136"/>
                  </a:lnTo>
                  <a:lnTo>
                    <a:pt x="43" y="126"/>
                  </a:lnTo>
                  <a:lnTo>
                    <a:pt x="49" y="116"/>
                  </a:lnTo>
                  <a:lnTo>
                    <a:pt x="54" y="106"/>
                  </a:lnTo>
                  <a:lnTo>
                    <a:pt x="57" y="94"/>
                  </a:lnTo>
                  <a:lnTo>
                    <a:pt x="57" y="94"/>
                  </a:lnTo>
                  <a:lnTo>
                    <a:pt x="62" y="72"/>
                  </a:lnTo>
                  <a:lnTo>
                    <a:pt x="68" y="49"/>
                  </a:lnTo>
                  <a:lnTo>
                    <a:pt x="75" y="28"/>
                  </a:lnTo>
                  <a:lnTo>
                    <a:pt x="83" y="6"/>
                  </a:lnTo>
                  <a:lnTo>
                    <a:pt x="83" y="6"/>
                  </a:lnTo>
                  <a:lnTo>
                    <a:pt x="84" y="4"/>
                  </a:lnTo>
                  <a:lnTo>
                    <a:pt x="83" y="2"/>
                  </a:lnTo>
                  <a:lnTo>
                    <a:pt x="81" y="1"/>
                  </a:lnTo>
                  <a:lnTo>
                    <a:pt x="80" y="0"/>
                  </a:lnTo>
                  <a:lnTo>
                    <a:pt x="75" y="0"/>
                  </a:lnTo>
                  <a:lnTo>
                    <a:pt x="74" y="1"/>
                  </a:lnTo>
                  <a:lnTo>
                    <a:pt x="72" y="4"/>
                  </a:lnTo>
                  <a:lnTo>
                    <a:pt x="72"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1" name="Freeform 1233">
              <a:extLst>
                <a:ext uri="{FF2B5EF4-FFF2-40B4-BE49-F238E27FC236}">
                  <a16:creationId xmlns:a16="http://schemas.microsoft.com/office/drawing/2014/main" id="{D76CF385-23C2-EA9B-C53B-7DD0B1673D8C}"/>
                </a:ext>
              </a:extLst>
            </p:cNvPr>
            <p:cNvSpPr/>
            <p:nvPr/>
          </p:nvSpPr>
          <p:spPr bwMode="auto">
            <a:xfrm>
              <a:off x="5445126" y="2393950"/>
              <a:ext cx="23813" cy="55563"/>
            </a:xfrm>
            <a:custGeom>
              <a:avLst/>
              <a:gdLst/>
              <a:ahLst/>
              <a:cxnLst>
                <a:cxn ang="0">
                  <a:pos x="50" y="3"/>
                </a:cxn>
                <a:cxn ang="0">
                  <a:pos x="50" y="3"/>
                </a:cxn>
                <a:cxn ang="0">
                  <a:pos x="37" y="33"/>
                </a:cxn>
                <a:cxn ang="0">
                  <a:pos x="26" y="65"/>
                </a:cxn>
                <a:cxn ang="0">
                  <a:pos x="26" y="65"/>
                </a:cxn>
                <a:cxn ang="0">
                  <a:pos x="20" y="82"/>
                </a:cxn>
                <a:cxn ang="0">
                  <a:pos x="12" y="99"/>
                </a:cxn>
                <a:cxn ang="0">
                  <a:pos x="5" y="116"/>
                </a:cxn>
                <a:cxn ang="0">
                  <a:pos x="0" y="134"/>
                </a:cxn>
                <a:cxn ang="0">
                  <a:pos x="0" y="134"/>
                </a:cxn>
                <a:cxn ang="0">
                  <a:pos x="0" y="136"/>
                </a:cxn>
                <a:cxn ang="0">
                  <a:pos x="2" y="138"/>
                </a:cxn>
                <a:cxn ang="0">
                  <a:pos x="4" y="140"/>
                </a:cxn>
                <a:cxn ang="0">
                  <a:pos x="8" y="140"/>
                </a:cxn>
                <a:cxn ang="0">
                  <a:pos x="11" y="139"/>
                </a:cxn>
                <a:cxn ang="0">
                  <a:pos x="11" y="136"/>
                </a:cxn>
                <a:cxn ang="0">
                  <a:pos x="11" y="136"/>
                </a:cxn>
                <a:cxn ang="0">
                  <a:pos x="15" y="123"/>
                </a:cxn>
                <a:cxn ang="0">
                  <a:pos x="20" y="110"/>
                </a:cxn>
                <a:cxn ang="0">
                  <a:pos x="32" y="84"/>
                </a:cxn>
                <a:cxn ang="0">
                  <a:pos x="32" y="84"/>
                </a:cxn>
                <a:cxn ang="0">
                  <a:pos x="38" y="66"/>
                </a:cxn>
                <a:cxn ang="0">
                  <a:pos x="45" y="46"/>
                </a:cxn>
                <a:cxn ang="0">
                  <a:pos x="53" y="28"/>
                </a:cxn>
                <a:cxn ang="0">
                  <a:pos x="60" y="8"/>
                </a:cxn>
                <a:cxn ang="0">
                  <a:pos x="60" y="8"/>
                </a:cxn>
                <a:cxn ang="0">
                  <a:pos x="60" y="6"/>
                </a:cxn>
                <a:cxn ang="0">
                  <a:pos x="60" y="4"/>
                </a:cxn>
                <a:cxn ang="0">
                  <a:pos x="58" y="0"/>
                </a:cxn>
                <a:cxn ang="0">
                  <a:pos x="55" y="0"/>
                </a:cxn>
                <a:cxn ang="0">
                  <a:pos x="54" y="0"/>
                </a:cxn>
                <a:cxn ang="0">
                  <a:pos x="51" y="0"/>
                </a:cxn>
                <a:cxn ang="0">
                  <a:pos x="50" y="3"/>
                </a:cxn>
                <a:cxn ang="0">
                  <a:pos x="50" y="3"/>
                </a:cxn>
              </a:cxnLst>
              <a:rect l="0" t="0" r="r" b="b"/>
              <a:pathLst>
                <a:path w="60" h="140">
                  <a:moveTo>
                    <a:pt x="50" y="3"/>
                  </a:moveTo>
                  <a:lnTo>
                    <a:pt x="50" y="3"/>
                  </a:lnTo>
                  <a:lnTo>
                    <a:pt x="37" y="33"/>
                  </a:lnTo>
                  <a:lnTo>
                    <a:pt x="26" y="65"/>
                  </a:lnTo>
                  <a:lnTo>
                    <a:pt x="26" y="65"/>
                  </a:lnTo>
                  <a:lnTo>
                    <a:pt x="20" y="82"/>
                  </a:lnTo>
                  <a:lnTo>
                    <a:pt x="12" y="99"/>
                  </a:lnTo>
                  <a:lnTo>
                    <a:pt x="5" y="116"/>
                  </a:lnTo>
                  <a:lnTo>
                    <a:pt x="0" y="134"/>
                  </a:lnTo>
                  <a:lnTo>
                    <a:pt x="0" y="134"/>
                  </a:lnTo>
                  <a:lnTo>
                    <a:pt x="0" y="136"/>
                  </a:lnTo>
                  <a:lnTo>
                    <a:pt x="2" y="138"/>
                  </a:lnTo>
                  <a:lnTo>
                    <a:pt x="4" y="140"/>
                  </a:lnTo>
                  <a:lnTo>
                    <a:pt x="8" y="140"/>
                  </a:lnTo>
                  <a:lnTo>
                    <a:pt x="11" y="139"/>
                  </a:lnTo>
                  <a:lnTo>
                    <a:pt x="11" y="136"/>
                  </a:lnTo>
                  <a:lnTo>
                    <a:pt x="11" y="136"/>
                  </a:lnTo>
                  <a:lnTo>
                    <a:pt x="15" y="123"/>
                  </a:lnTo>
                  <a:lnTo>
                    <a:pt x="20" y="110"/>
                  </a:lnTo>
                  <a:lnTo>
                    <a:pt x="32" y="84"/>
                  </a:lnTo>
                  <a:lnTo>
                    <a:pt x="32" y="84"/>
                  </a:lnTo>
                  <a:lnTo>
                    <a:pt x="38" y="66"/>
                  </a:lnTo>
                  <a:lnTo>
                    <a:pt x="45" y="46"/>
                  </a:lnTo>
                  <a:lnTo>
                    <a:pt x="53" y="28"/>
                  </a:lnTo>
                  <a:lnTo>
                    <a:pt x="60" y="8"/>
                  </a:lnTo>
                  <a:lnTo>
                    <a:pt x="60" y="8"/>
                  </a:lnTo>
                  <a:lnTo>
                    <a:pt x="60" y="6"/>
                  </a:lnTo>
                  <a:lnTo>
                    <a:pt x="60" y="4"/>
                  </a:lnTo>
                  <a:lnTo>
                    <a:pt x="58" y="0"/>
                  </a:lnTo>
                  <a:lnTo>
                    <a:pt x="55" y="0"/>
                  </a:lnTo>
                  <a:lnTo>
                    <a:pt x="54" y="0"/>
                  </a:lnTo>
                  <a:lnTo>
                    <a:pt x="51" y="0"/>
                  </a:lnTo>
                  <a:lnTo>
                    <a:pt x="50" y="3"/>
                  </a:lnTo>
                  <a:lnTo>
                    <a:pt x="50"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2" name="Freeform 1234">
              <a:extLst>
                <a:ext uri="{FF2B5EF4-FFF2-40B4-BE49-F238E27FC236}">
                  <a16:creationId xmlns:a16="http://schemas.microsoft.com/office/drawing/2014/main" id="{3A90F6EC-346E-057C-E83B-01D100355949}"/>
                </a:ext>
              </a:extLst>
            </p:cNvPr>
            <p:cNvSpPr/>
            <p:nvPr/>
          </p:nvSpPr>
          <p:spPr bwMode="auto">
            <a:xfrm>
              <a:off x="5462588" y="2401888"/>
              <a:ext cx="22225" cy="61913"/>
            </a:xfrm>
            <a:custGeom>
              <a:avLst/>
              <a:gdLst/>
              <a:ahLst/>
              <a:cxnLst>
                <a:cxn ang="0">
                  <a:pos x="46" y="3"/>
                </a:cxn>
                <a:cxn ang="0">
                  <a:pos x="46" y="3"/>
                </a:cxn>
                <a:cxn ang="0">
                  <a:pos x="34" y="37"/>
                </a:cxn>
                <a:cxn ang="0">
                  <a:pos x="24" y="69"/>
                </a:cxn>
                <a:cxn ang="0">
                  <a:pos x="24" y="69"/>
                </a:cxn>
                <a:cxn ang="0">
                  <a:pos x="11" y="109"/>
                </a:cxn>
                <a:cxn ang="0">
                  <a:pos x="4" y="128"/>
                </a:cxn>
                <a:cxn ang="0">
                  <a:pos x="0" y="148"/>
                </a:cxn>
                <a:cxn ang="0">
                  <a:pos x="0" y="148"/>
                </a:cxn>
                <a:cxn ang="0">
                  <a:pos x="0" y="150"/>
                </a:cxn>
                <a:cxn ang="0">
                  <a:pos x="1" y="153"/>
                </a:cxn>
                <a:cxn ang="0">
                  <a:pos x="4" y="154"/>
                </a:cxn>
                <a:cxn ang="0">
                  <a:pos x="7" y="156"/>
                </a:cxn>
                <a:cxn ang="0">
                  <a:pos x="9" y="154"/>
                </a:cxn>
                <a:cxn ang="0">
                  <a:pos x="11" y="153"/>
                </a:cxn>
                <a:cxn ang="0">
                  <a:pos x="11" y="150"/>
                </a:cxn>
                <a:cxn ang="0">
                  <a:pos x="11" y="150"/>
                </a:cxn>
                <a:cxn ang="0">
                  <a:pos x="14" y="133"/>
                </a:cxn>
                <a:cxn ang="0">
                  <a:pos x="20" y="116"/>
                </a:cxn>
                <a:cxn ang="0">
                  <a:pos x="31" y="81"/>
                </a:cxn>
                <a:cxn ang="0">
                  <a:pos x="31" y="81"/>
                </a:cxn>
                <a:cxn ang="0">
                  <a:pos x="45" y="45"/>
                </a:cxn>
                <a:cxn ang="0">
                  <a:pos x="50" y="25"/>
                </a:cxn>
                <a:cxn ang="0">
                  <a:pos x="56" y="7"/>
                </a:cxn>
                <a:cxn ang="0">
                  <a:pos x="56" y="7"/>
                </a:cxn>
                <a:cxn ang="0">
                  <a:pos x="58" y="4"/>
                </a:cxn>
                <a:cxn ang="0">
                  <a:pos x="56" y="3"/>
                </a:cxn>
                <a:cxn ang="0">
                  <a:pos x="55" y="0"/>
                </a:cxn>
                <a:cxn ang="0">
                  <a:pos x="54" y="0"/>
                </a:cxn>
                <a:cxn ang="0">
                  <a:pos x="48" y="0"/>
                </a:cxn>
                <a:cxn ang="0">
                  <a:pos x="47" y="1"/>
                </a:cxn>
                <a:cxn ang="0">
                  <a:pos x="46" y="3"/>
                </a:cxn>
                <a:cxn ang="0">
                  <a:pos x="46" y="3"/>
                </a:cxn>
              </a:cxnLst>
              <a:rect l="0" t="0" r="r" b="b"/>
              <a:pathLst>
                <a:path w="58" h="156">
                  <a:moveTo>
                    <a:pt x="46" y="3"/>
                  </a:moveTo>
                  <a:lnTo>
                    <a:pt x="46" y="3"/>
                  </a:lnTo>
                  <a:lnTo>
                    <a:pt x="34" y="37"/>
                  </a:lnTo>
                  <a:lnTo>
                    <a:pt x="24" y="69"/>
                  </a:lnTo>
                  <a:lnTo>
                    <a:pt x="24" y="69"/>
                  </a:lnTo>
                  <a:lnTo>
                    <a:pt x="11" y="109"/>
                  </a:lnTo>
                  <a:lnTo>
                    <a:pt x="4" y="128"/>
                  </a:lnTo>
                  <a:lnTo>
                    <a:pt x="0" y="148"/>
                  </a:lnTo>
                  <a:lnTo>
                    <a:pt x="0" y="148"/>
                  </a:lnTo>
                  <a:lnTo>
                    <a:pt x="0" y="150"/>
                  </a:lnTo>
                  <a:lnTo>
                    <a:pt x="1" y="153"/>
                  </a:lnTo>
                  <a:lnTo>
                    <a:pt x="4" y="154"/>
                  </a:lnTo>
                  <a:lnTo>
                    <a:pt x="7" y="156"/>
                  </a:lnTo>
                  <a:lnTo>
                    <a:pt x="9" y="154"/>
                  </a:lnTo>
                  <a:lnTo>
                    <a:pt x="11" y="153"/>
                  </a:lnTo>
                  <a:lnTo>
                    <a:pt x="11" y="150"/>
                  </a:lnTo>
                  <a:lnTo>
                    <a:pt x="11" y="150"/>
                  </a:lnTo>
                  <a:lnTo>
                    <a:pt x="14" y="133"/>
                  </a:lnTo>
                  <a:lnTo>
                    <a:pt x="20" y="116"/>
                  </a:lnTo>
                  <a:lnTo>
                    <a:pt x="31" y="81"/>
                  </a:lnTo>
                  <a:lnTo>
                    <a:pt x="31" y="81"/>
                  </a:lnTo>
                  <a:lnTo>
                    <a:pt x="45" y="45"/>
                  </a:lnTo>
                  <a:lnTo>
                    <a:pt x="50" y="25"/>
                  </a:lnTo>
                  <a:lnTo>
                    <a:pt x="56" y="7"/>
                  </a:lnTo>
                  <a:lnTo>
                    <a:pt x="56" y="7"/>
                  </a:lnTo>
                  <a:lnTo>
                    <a:pt x="58" y="4"/>
                  </a:lnTo>
                  <a:lnTo>
                    <a:pt x="56" y="3"/>
                  </a:lnTo>
                  <a:lnTo>
                    <a:pt x="55" y="0"/>
                  </a:lnTo>
                  <a:lnTo>
                    <a:pt x="54" y="0"/>
                  </a:lnTo>
                  <a:lnTo>
                    <a:pt x="48" y="0"/>
                  </a:lnTo>
                  <a:lnTo>
                    <a:pt x="47" y="1"/>
                  </a:lnTo>
                  <a:lnTo>
                    <a:pt x="46" y="3"/>
                  </a:lnTo>
                  <a:lnTo>
                    <a:pt x="46"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3" name="Freeform 1235">
              <a:extLst>
                <a:ext uri="{FF2B5EF4-FFF2-40B4-BE49-F238E27FC236}">
                  <a16:creationId xmlns:a16="http://schemas.microsoft.com/office/drawing/2014/main" id="{E36F84BA-C676-2179-B2B7-1CA2BD48ED35}"/>
                </a:ext>
              </a:extLst>
            </p:cNvPr>
            <p:cNvSpPr/>
            <p:nvPr/>
          </p:nvSpPr>
          <p:spPr bwMode="auto">
            <a:xfrm>
              <a:off x="5483226" y="2393950"/>
              <a:ext cx="31750" cy="87313"/>
            </a:xfrm>
            <a:custGeom>
              <a:avLst/>
              <a:gdLst/>
              <a:ahLst/>
              <a:cxnLst>
                <a:cxn ang="0">
                  <a:pos x="68" y="4"/>
                </a:cxn>
                <a:cxn ang="0">
                  <a:pos x="68" y="4"/>
                </a:cxn>
                <a:cxn ang="0">
                  <a:pos x="57" y="31"/>
                </a:cxn>
                <a:cxn ang="0">
                  <a:pos x="45" y="55"/>
                </a:cxn>
                <a:cxn ang="0">
                  <a:pos x="35" y="82"/>
                </a:cxn>
                <a:cxn ang="0">
                  <a:pos x="25" y="106"/>
                </a:cxn>
                <a:cxn ang="0">
                  <a:pos x="14" y="133"/>
                </a:cxn>
                <a:cxn ang="0">
                  <a:pos x="6" y="160"/>
                </a:cxn>
                <a:cxn ang="0">
                  <a:pos x="1" y="186"/>
                </a:cxn>
                <a:cxn ang="0">
                  <a:pos x="0" y="201"/>
                </a:cxn>
                <a:cxn ang="0">
                  <a:pos x="0" y="215"/>
                </a:cxn>
                <a:cxn ang="0">
                  <a:pos x="0" y="215"/>
                </a:cxn>
                <a:cxn ang="0">
                  <a:pos x="0" y="218"/>
                </a:cxn>
                <a:cxn ang="0">
                  <a:pos x="1" y="219"/>
                </a:cxn>
                <a:cxn ang="0">
                  <a:pos x="5" y="220"/>
                </a:cxn>
                <a:cxn ang="0">
                  <a:pos x="9" y="219"/>
                </a:cxn>
                <a:cxn ang="0">
                  <a:pos x="10" y="218"/>
                </a:cxn>
                <a:cxn ang="0">
                  <a:pos x="10" y="215"/>
                </a:cxn>
                <a:cxn ang="0">
                  <a:pos x="10" y="215"/>
                </a:cxn>
                <a:cxn ang="0">
                  <a:pos x="11" y="201"/>
                </a:cxn>
                <a:cxn ang="0">
                  <a:pos x="13" y="187"/>
                </a:cxn>
                <a:cxn ang="0">
                  <a:pos x="18" y="160"/>
                </a:cxn>
                <a:cxn ang="0">
                  <a:pos x="26" y="134"/>
                </a:cxn>
                <a:cxn ang="0">
                  <a:pos x="35" y="109"/>
                </a:cxn>
                <a:cxn ang="0">
                  <a:pos x="45" y="83"/>
                </a:cxn>
                <a:cxn ang="0">
                  <a:pos x="57" y="58"/>
                </a:cxn>
                <a:cxn ang="0">
                  <a:pos x="68" y="33"/>
                </a:cxn>
                <a:cxn ang="0">
                  <a:pos x="79" y="7"/>
                </a:cxn>
                <a:cxn ang="0">
                  <a:pos x="79" y="7"/>
                </a:cxn>
                <a:cxn ang="0">
                  <a:pos x="79" y="4"/>
                </a:cxn>
                <a:cxn ang="0">
                  <a:pos x="78" y="3"/>
                </a:cxn>
                <a:cxn ang="0">
                  <a:pos x="77" y="2"/>
                </a:cxn>
                <a:cxn ang="0">
                  <a:pos x="76" y="0"/>
                </a:cxn>
                <a:cxn ang="0">
                  <a:pos x="72" y="0"/>
                </a:cxn>
                <a:cxn ang="0">
                  <a:pos x="69" y="2"/>
                </a:cxn>
                <a:cxn ang="0">
                  <a:pos x="68" y="4"/>
                </a:cxn>
                <a:cxn ang="0">
                  <a:pos x="68" y="4"/>
                </a:cxn>
              </a:cxnLst>
              <a:rect l="0" t="0" r="r" b="b"/>
              <a:pathLst>
                <a:path w="79" h="220">
                  <a:moveTo>
                    <a:pt x="68" y="4"/>
                  </a:moveTo>
                  <a:lnTo>
                    <a:pt x="68" y="4"/>
                  </a:lnTo>
                  <a:lnTo>
                    <a:pt x="57" y="31"/>
                  </a:lnTo>
                  <a:lnTo>
                    <a:pt x="45" y="55"/>
                  </a:lnTo>
                  <a:lnTo>
                    <a:pt x="35" y="82"/>
                  </a:lnTo>
                  <a:lnTo>
                    <a:pt x="25" y="106"/>
                  </a:lnTo>
                  <a:lnTo>
                    <a:pt x="14" y="133"/>
                  </a:lnTo>
                  <a:lnTo>
                    <a:pt x="6" y="160"/>
                  </a:lnTo>
                  <a:lnTo>
                    <a:pt x="1" y="186"/>
                  </a:lnTo>
                  <a:lnTo>
                    <a:pt x="0" y="201"/>
                  </a:lnTo>
                  <a:lnTo>
                    <a:pt x="0" y="215"/>
                  </a:lnTo>
                  <a:lnTo>
                    <a:pt x="0" y="215"/>
                  </a:lnTo>
                  <a:lnTo>
                    <a:pt x="0" y="218"/>
                  </a:lnTo>
                  <a:lnTo>
                    <a:pt x="1" y="219"/>
                  </a:lnTo>
                  <a:lnTo>
                    <a:pt x="5" y="220"/>
                  </a:lnTo>
                  <a:lnTo>
                    <a:pt x="9" y="219"/>
                  </a:lnTo>
                  <a:lnTo>
                    <a:pt x="10" y="218"/>
                  </a:lnTo>
                  <a:lnTo>
                    <a:pt x="10" y="215"/>
                  </a:lnTo>
                  <a:lnTo>
                    <a:pt x="10" y="215"/>
                  </a:lnTo>
                  <a:lnTo>
                    <a:pt x="11" y="201"/>
                  </a:lnTo>
                  <a:lnTo>
                    <a:pt x="13" y="187"/>
                  </a:lnTo>
                  <a:lnTo>
                    <a:pt x="18" y="160"/>
                  </a:lnTo>
                  <a:lnTo>
                    <a:pt x="26" y="134"/>
                  </a:lnTo>
                  <a:lnTo>
                    <a:pt x="35" y="109"/>
                  </a:lnTo>
                  <a:lnTo>
                    <a:pt x="45" y="83"/>
                  </a:lnTo>
                  <a:lnTo>
                    <a:pt x="57" y="58"/>
                  </a:lnTo>
                  <a:lnTo>
                    <a:pt x="68" y="33"/>
                  </a:lnTo>
                  <a:lnTo>
                    <a:pt x="79" y="7"/>
                  </a:lnTo>
                  <a:lnTo>
                    <a:pt x="79" y="7"/>
                  </a:lnTo>
                  <a:lnTo>
                    <a:pt x="79" y="4"/>
                  </a:lnTo>
                  <a:lnTo>
                    <a:pt x="78" y="3"/>
                  </a:lnTo>
                  <a:lnTo>
                    <a:pt x="77" y="2"/>
                  </a:lnTo>
                  <a:lnTo>
                    <a:pt x="76" y="0"/>
                  </a:lnTo>
                  <a:lnTo>
                    <a:pt x="72" y="0"/>
                  </a:lnTo>
                  <a:lnTo>
                    <a:pt x="69" y="2"/>
                  </a:lnTo>
                  <a:lnTo>
                    <a:pt x="68" y="4"/>
                  </a:lnTo>
                  <a:lnTo>
                    <a:pt x="68"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4" name="Freeform 1236">
              <a:extLst>
                <a:ext uri="{FF2B5EF4-FFF2-40B4-BE49-F238E27FC236}">
                  <a16:creationId xmlns:a16="http://schemas.microsoft.com/office/drawing/2014/main" id="{1374F60C-A2C1-0CC9-E198-21A8564C6C68}"/>
                </a:ext>
              </a:extLst>
            </p:cNvPr>
            <p:cNvSpPr/>
            <p:nvPr/>
          </p:nvSpPr>
          <p:spPr bwMode="auto">
            <a:xfrm>
              <a:off x="5511801" y="2351088"/>
              <a:ext cx="36513" cy="106363"/>
            </a:xfrm>
            <a:custGeom>
              <a:avLst/>
              <a:gdLst/>
              <a:ahLst/>
              <a:cxnLst>
                <a:cxn ang="0">
                  <a:pos x="79" y="2"/>
                </a:cxn>
                <a:cxn ang="0">
                  <a:pos x="79" y="2"/>
                </a:cxn>
                <a:cxn ang="0">
                  <a:pos x="68" y="37"/>
                </a:cxn>
                <a:cxn ang="0">
                  <a:pos x="57" y="71"/>
                </a:cxn>
                <a:cxn ang="0">
                  <a:pos x="47" y="107"/>
                </a:cxn>
                <a:cxn ang="0">
                  <a:pos x="36" y="142"/>
                </a:cxn>
                <a:cxn ang="0">
                  <a:pos x="36" y="142"/>
                </a:cxn>
                <a:cxn ang="0">
                  <a:pos x="26" y="177"/>
                </a:cxn>
                <a:cxn ang="0">
                  <a:pos x="19" y="194"/>
                </a:cxn>
                <a:cxn ang="0">
                  <a:pos x="13" y="211"/>
                </a:cxn>
                <a:cxn ang="0">
                  <a:pos x="13" y="211"/>
                </a:cxn>
                <a:cxn ang="0">
                  <a:pos x="7" y="223"/>
                </a:cxn>
                <a:cxn ang="0">
                  <a:pos x="4" y="235"/>
                </a:cxn>
                <a:cxn ang="0">
                  <a:pos x="1" y="247"/>
                </a:cxn>
                <a:cxn ang="0">
                  <a:pos x="0" y="260"/>
                </a:cxn>
                <a:cxn ang="0">
                  <a:pos x="0" y="260"/>
                </a:cxn>
                <a:cxn ang="0">
                  <a:pos x="0" y="261"/>
                </a:cxn>
                <a:cxn ang="0">
                  <a:pos x="1" y="264"/>
                </a:cxn>
                <a:cxn ang="0">
                  <a:pos x="2" y="265"/>
                </a:cxn>
                <a:cxn ang="0">
                  <a:pos x="5" y="265"/>
                </a:cxn>
                <a:cxn ang="0">
                  <a:pos x="9" y="264"/>
                </a:cxn>
                <a:cxn ang="0">
                  <a:pos x="10" y="261"/>
                </a:cxn>
                <a:cxn ang="0">
                  <a:pos x="11" y="260"/>
                </a:cxn>
                <a:cxn ang="0">
                  <a:pos x="11" y="260"/>
                </a:cxn>
                <a:cxn ang="0">
                  <a:pos x="11" y="251"/>
                </a:cxn>
                <a:cxn ang="0">
                  <a:pos x="14" y="243"/>
                </a:cxn>
                <a:cxn ang="0">
                  <a:pos x="19" y="228"/>
                </a:cxn>
                <a:cxn ang="0">
                  <a:pos x="24" y="215"/>
                </a:cxn>
                <a:cxn ang="0">
                  <a:pos x="30" y="200"/>
                </a:cxn>
                <a:cxn ang="0">
                  <a:pos x="30" y="200"/>
                </a:cxn>
                <a:cxn ang="0">
                  <a:pos x="40" y="167"/>
                </a:cxn>
                <a:cxn ang="0">
                  <a:pos x="51" y="136"/>
                </a:cxn>
                <a:cxn ang="0">
                  <a:pos x="51" y="136"/>
                </a:cxn>
                <a:cxn ang="0">
                  <a:pos x="61" y="103"/>
                </a:cxn>
                <a:cxn ang="0">
                  <a:pos x="70" y="70"/>
                </a:cxn>
                <a:cxn ang="0">
                  <a:pos x="79" y="37"/>
                </a:cxn>
                <a:cxn ang="0">
                  <a:pos x="91" y="6"/>
                </a:cxn>
                <a:cxn ang="0">
                  <a:pos x="91" y="6"/>
                </a:cxn>
                <a:cxn ang="0">
                  <a:pos x="91" y="3"/>
                </a:cxn>
                <a:cxn ang="0">
                  <a:pos x="90" y="1"/>
                </a:cxn>
                <a:cxn ang="0">
                  <a:pos x="89" y="0"/>
                </a:cxn>
                <a:cxn ang="0">
                  <a:pos x="87" y="0"/>
                </a:cxn>
                <a:cxn ang="0">
                  <a:pos x="83" y="0"/>
                </a:cxn>
                <a:cxn ang="0">
                  <a:pos x="81" y="1"/>
                </a:cxn>
                <a:cxn ang="0">
                  <a:pos x="79" y="2"/>
                </a:cxn>
                <a:cxn ang="0">
                  <a:pos x="79" y="2"/>
                </a:cxn>
              </a:cxnLst>
              <a:rect l="0" t="0" r="r" b="b"/>
              <a:pathLst>
                <a:path w="91" h="265">
                  <a:moveTo>
                    <a:pt x="79" y="2"/>
                  </a:moveTo>
                  <a:lnTo>
                    <a:pt x="79" y="2"/>
                  </a:lnTo>
                  <a:lnTo>
                    <a:pt x="68" y="37"/>
                  </a:lnTo>
                  <a:lnTo>
                    <a:pt x="57" y="71"/>
                  </a:lnTo>
                  <a:lnTo>
                    <a:pt x="47" y="107"/>
                  </a:lnTo>
                  <a:lnTo>
                    <a:pt x="36" y="142"/>
                  </a:lnTo>
                  <a:lnTo>
                    <a:pt x="36" y="142"/>
                  </a:lnTo>
                  <a:lnTo>
                    <a:pt x="26" y="177"/>
                  </a:lnTo>
                  <a:lnTo>
                    <a:pt x="19" y="194"/>
                  </a:lnTo>
                  <a:lnTo>
                    <a:pt x="13" y="211"/>
                  </a:lnTo>
                  <a:lnTo>
                    <a:pt x="13" y="211"/>
                  </a:lnTo>
                  <a:lnTo>
                    <a:pt x="7" y="223"/>
                  </a:lnTo>
                  <a:lnTo>
                    <a:pt x="4" y="235"/>
                  </a:lnTo>
                  <a:lnTo>
                    <a:pt x="1" y="247"/>
                  </a:lnTo>
                  <a:lnTo>
                    <a:pt x="0" y="260"/>
                  </a:lnTo>
                  <a:lnTo>
                    <a:pt x="0" y="260"/>
                  </a:lnTo>
                  <a:lnTo>
                    <a:pt x="0" y="261"/>
                  </a:lnTo>
                  <a:lnTo>
                    <a:pt x="1" y="264"/>
                  </a:lnTo>
                  <a:lnTo>
                    <a:pt x="2" y="265"/>
                  </a:lnTo>
                  <a:lnTo>
                    <a:pt x="5" y="265"/>
                  </a:lnTo>
                  <a:lnTo>
                    <a:pt x="9" y="264"/>
                  </a:lnTo>
                  <a:lnTo>
                    <a:pt x="10" y="261"/>
                  </a:lnTo>
                  <a:lnTo>
                    <a:pt x="11" y="260"/>
                  </a:lnTo>
                  <a:lnTo>
                    <a:pt x="11" y="260"/>
                  </a:lnTo>
                  <a:lnTo>
                    <a:pt x="11" y="251"/>
                  </a:lnTo>
                  <a:lnTo>
                    <a:pt x="14" y="243"/>
                  </a:lnTo>
                  <a:lnTo>
                    <a:pt x="19" y="228"/>
                  </a:lnTo>
                  <a:lnTo>
                    <a:pt x="24" y="215"/>
                  </a:lnTo>
                  <a:lnTo>
                    <a:pt x="30" y="200"/>
                  </a:lnTo>
                  <a:lnTo>
                    <a:pt x="30" y="200"/>
                  </a:lnTo>
                  <a:lnTo>
                    <a:pt x="40" y="167"/>
                  </a:lnTo>
                  <a:lnTo>
                    <a:pt x="51" y="136"/>
                  </a:lnTo>
                  <a:lnTo>
                    <a:pt x="51" y="136"/>
                  </a:lnTo>
                  <a:lnTo>
                    <a:pt x="61" y="103"/>
                  </a:lnTo>
                  <a:lnTo>
                    <a:pt x="70" y="70"/>
                  </a:lnTo>
                  <a:lnTo>
                    <a:pt x="79" y="37"/>
                  </a:lnTo>
                  <a:lnTo>
                    <a:pt x="91" y="6"/>
                  </a:lnTo>
                  <a:lnTo>
                    <a:pt x="91" y="6"/>
                  </a:lnTo>
                  <a:lnTo>
                    <a:pt x="91" y="3"/>
                  </a:lnTo>
                  <a:lnTo>
                    <a:pt x="90" y="1"/>
                  </a:lnTo>
                  <a:lnTo>
                    <a:pt x="89" y="0"/>
                  </a:lnTo>
                  <a:lnTo>
                    <a:pt x="87" y="0"/>
                  </a:lnTo>
                  <a:lnTo>
                    <a:pt x="83" y="0"/>
                  </a:lnTo>
                  <a:lnTo>
                    <a:pt x="81" y="1"/>
                  </a:lnTo>
                  <a:lnTo>
                    <a:pt x="79" y="2"/>
                  </a:lnTo>
                  <a:lnTo>
                    <a:pt x="79"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5" name="Freeform 1237">
              <a:extLst>
                <a:ext uri="{FF2B5EF4-FFF2-40B4-BE49-F238E27FC236}">
                  <a16:creationId xmlns:a16="http://schemas.microsoft.com/office/drawing/2014/main" id="{9C948523-FD86-7FA2-8861-6BBAE9DCAB50}"/>
                </a:ext>
              </a:extLst>
            </p:cNvPr>
            <p:cNvSpPr/>
            <p:nvPr/>
          </p:nvSpPr>
          <p:spPr bwMode="auto">
            <a:xfrm>
              <a:off x="5543551" y="2314575"/>
              <a:ext cx="33338" cy="103188"/>
            </a:xfrm>
            <a:custGeom>
              <a:avLst/>
              <a:gdLst/>
              <a:ahLst/>
              <a:cxnLst>
                <a:cxn ang="0">
                  <a:pos x="72" y="4"/>
                </a:cxn>
                <a:cxn ang="0">
                  <a:pos x="72" y="4"/>
                </a:cxn>
                <a:cxn ang="0">
                  <a:pos x="55" y="65"/>
                </a:cxn>
                <a:cxn ang="0">
                  <a:pos x="45" y="95"/>
                </a:cxn>
                <a:cxn ang="0">
                  <a:pos x="34" y="126"/>
                </a:cxn>
                <a:cxn ang="0">
                  <a:pos x="34" y="126"/>
                </a:cxn>
                <a:cxn ang="0">
                  <a:pos x="23" y="156"/>
                </a:cxn>
                <a:cxn ang="0">
                  <a:pos x="12" y="187"/>
                </a:cxn>
                <a:cxn ang="0">
                  <a:pos x="8" y="203"/>
                </a:cxn>
                <a:cxn ang="0">
                  <a:pos x="4" y="220"/>
                </a:cxn>
                <a:cxn ang="0">
                  <a:pos x="2" y="235"/>
                </a:cxn>
                <a:cxn ang="0">
                  <a:pos x="0" y="252"/>
                </a:cxn>
                <a:cxn ang="0">
                  <a:pos x="0" y="252"/>
                </a:cxn>
                <a:cxn ang="0">
                  <a:pos x="0" y="255"/>
                </a:cxn>
                <a:cxn ang="0">
                  <a:pos x="2" y="256"/>
                </a:cxn>
                <a:cxn ang="0">
                  <a:pos x="6" y="258"/>
                </a:cxn>
                <a:cxn ang="0">
                  <a:pos x="10" y="256"/>
                </a:cxn>
                <a:cxn ang="0">
                  <a:pos x="11" y="255"/>
                </a:cxn>
                <a:cxn ang="0">
                  <a:pos x="12" y="252"/>
                </a:cxn>
                <a:cxn ang="0">
                  <a:pos x="12" y="252"/>
                </a:cxn>
                <a:cxn ang="0">
                  <a:pos x="14" y="235"/>
                </a:cxn>
                <a:cxn ang="0">
                  <a:pos x="16" y="218"/>
                </a:cxn>
                <a:cxn ang="0">
                  <a:pos x="20" y="201"/>
                </a:cxn>
                <a:cxn ang="0">
                  <a:pos x="24" y="184"/>
                </a:cxn>
                <a:cxn ang="0">
                  <a:pos x="36" y="152"/>
                </a:cxn>
                <a:cxn ang="0">
                  <a:pos x="50" y="119"/>
                </a:cxn>
                <a:cxn ang="0">
                  <a:pos x="50" y="119"/>
                </a:cxn>
                <a:cxn ang="0">
                  <a:pos x="61" y="92"/>
                </a:cxn>
                <a:cxn ang="0">
                  <a:pos x="68" y="64"/>
                </a:cxn>
                <a:cxn ang="0">
                  <a:pos x="84" y="7"/>
                </a:cxn>
                <a:cxn ang="0">
                  <a:pos x="84" y="7"/>
                </a:cxn>
                <a:cxn ang="0">
                  <a:pos x="84" y="4"/>
                </a:cxn>
                <a:cxn ang="0">
                  <a:pos x="83" y="3"/>
                </a:cxn>
                <a:cxn ang="0">
                  <a:pos x="80" y="0"/>
                </a:cxn>
                <a:cxn ang="0">
                  <a:pos x="75" y="0"/>
                </a:cxn>
                <a:cxn ang="0">
                  <a:pos x="74" y="1"/>
                </a:cxn>
                <a:cxn ang="0">
                  <a:pos x="72" y="4"/>
                </a:cxn>
                <a:cxn ang="0">
                  <a:pos x="72" y="4"/>
                </a:cxn>
              </a:cxnLst>
              <a:rect l="0" t="0" r="r" b="b"/>
              <a:pathLst>
                <a:path w="84" h="258">
                  <a:moveTo>
                    <a:pt x="72" y="4"/>
                  </a:moveTo>
                  <a:lnTo>
                    <a:pt x="72" y="4"/>
                  </a:lnTo>
                  <a:lnTo>
                    <a:pt x="55" y="65"/>
                  </a:lnTo>
                  <a:lnTo>
                    <a:pt x="45" y="95"/>
                  </a:lnTo>
                  <a:lnTo>
                    <a:pt x="34" y="126"/>
                  </a:lnTo>
                  <a:lnTo>
                    <a:pt x="34" y="126"/>
                  </a:lnTo>
                  <a:lnTo>
                    <a:pt x="23" y="156"/>
                  </a:lnTo>
                  <a:lnTo>
                    <a:pt x="12" y="187"/>
                  </a:lnTo>
                  <a:lnTo>
                    <a:pt x="8" y="203"/>
                  </a:lnTo>
                  <a:lnTo>
                    <a:pt x="4" y="220"/>
                  </a:lnTo>
                  <a:lnTo>
                    <a:pt x="2" y="235"/>
                  </a:lnTo>
                  <a:lnTo>
                    <a:pt x="0" y="252"/>
                  </a:lnTo>
                  <a:lnTo>
                    <a:pt x="0" y="252"/>
                  </a:lnTo>
                  <a:lnTo>
                    <a:pt x="0" y="255"/>
                  </a:lnTo>
                  <a:lnTo>
                    <a:pt x="2" y="256"/>
                  </a:lnTo>
                  <a:lnTo>
                    <a:pt x="6" y="258"/>
                  </a:lnTo>
                  <a:lnTo>
                    <a:pt x="10" y="256"/>
                  </a:lnTo>
                  <a:lnTo>
                    <a:pt x="11" y="255"/>
                  </a:lnTo>
                  <a:lnTo>
                    <a:pt x="12" y="252"/>
                  </a:lnTo>
                  <a:lnTo>
                    <a:pt x="12" y="252"/>
                  </a:lnTo>
                  <a:lnTo>
                    <a:pt x="14" y="235"/>
                  </a:lnTo>
                  <a:lnTo>
                    <a:pt x="16" y="218"/>
                  </a:lnTo>
                  <a:lnTo>
                    <a:pt x="20" y="201"/>
                  </a:lnTo>
                  <a:lnTo>
                    <a:pt x="24" y="184"/>
                  </a:lnTo>
                  <a:lnTo>
                    <a:pt x="36" y="152"/>
                  </a:lnTo>
                  <a:lnTo>
                    <a:pt x="50" y="119"/>
                  </a:lnTo>
                  <a:lnTo>
                    <a:pt x="50" y="119"/>
                  </a:lnTo>
                  <a:lnTo>
                    <a:pt x="61" y="92"/>
                  </a:lnTo>
                  <a:lnTo>
                    <a:pt x="68" y="64"/>
                  </a:lnTo>
                  <a:lnTo>
                    <a:pt x="84" y="7"/>
                  </a:lnTo>
                  <a:lnTo>
                    <a:pt x="84" y="7"/>
                  </a:lnTo>
                  <a:lnTo>
                    <a:pt x="84" y="4"/>
                  </a:lnTo>
                  <a:lnTo>
                    <a:pt x="83" y="3"/>
                  </a:lnTo>
                  <a:lnTo>
                    <a:pt x="80" y="0"/>
                  </a:lnTo>
                  <a:lnTo>
                    <a:pt x="75" y="0"/>
                  </a:lnTo>
                  <a:lnTo>
                    <a:pt x="74" y="1"/>
                  </a:lnTo>
                  <a:lnTo>
                    <a:pt x="72" y="4"/>
                  </a:lnTo>
                  <a:lnTo>
                    <a:pt x="72"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6" name="Freeform 1238">
              <a:extLst>
                <a:ext uri="{FF2B5EF4-FFF2-40B4-BE49-F238E27FC236}">
                  <a16:creationId xmlns:a16="http://schemas.microsoft.com/office/drawing/2014/main" id="{1396951C-4C40-5DFF-21E2-52BE544BAC75}"/>
                </a:ext>
              </a:extLst>
            </p:cNvPr>
            <p:cNvSpPr/>
            <p:nvPr/>
          </p:nvSpPr>
          <p:spPr bwMode="auto">
            <a:xfrm>
              <a:off x="5575301" y="2312988"/>
              <a:ext cx="30163" cy="82550"/>
            </a:xfrm>
            <a:custGeom>
              <a:avLst/>
              <a:gdLst/>
              <a:ahLst/>
              <a:cxnLst>
                <a:cxn ang="0">
                  <a:pos x="66" y="3"/>
                </a:cxn>
                <a:cxn ang="0">
                  <a:pos x="66" y="3"/>
                </a:cxn>
                <a:cxn ang="0">
                  <a:pos x="56" y="25"/>
                </a:cxn>
                <a:cxn ang="0">
                  <a:pos x="49" y="49"/>
                </a:cxn>
                <a:cxn ang="0">
                  <a:pos x="36" y="97"/>
                </a:cxn>
                <a:cxn ang="0">
                  <a:pos x="36" y="97"/>
                </a:cxn>
                <a:cxn ang="0">
                  <a:pos x="26" y="123"/>
                </a:cxn>
                <a:cxn ang="0">
                  <a:pos x="19" y="149"/>
                </a:cxn>
                <a:cxn ang="0">
                  <a:pos x="19" y="149"/>
                </a:cxn>
                <a:cxn ang="0">
                  <a:pos x="12" y="177"/>
                </a:cxn>
                <a:cxn ang="0">
                  <a:pos x="8" y="191"/>
                </a:cxn>
                <a:cxn ang="0">
                  <a:pos x="2" y="204"/>
                </a:cxn>
                <a:cxn ang="0">
                  <a:pos x="2" y="204"/>
                </a:cxn>
                <a:cxn ang="0">
                  <a:pos x="0" y="207"/>
                </a:cxn>
                <a:cxn ang="0">
                  <a:pos x="0" y="208"/>
                </a:cxn>
                <a:cxn ang="0">
                  <a:pos x="3" y="212"/>
                </a:cxn>
                <a:cxn ang="0">
                  <a:pos x="7" y="212"/>
                </a:cxn>
                <a:cxn ang="0">
                  <a:pos x="9" y="212"/>
                </a:cxn>
                <a:cxn ang="0">
                  <a:pos x="11" y="209"/>
                </a:cxn>
                <a:cxn ang="0">
                  <a:pos x="11" y="209"/>
                </a:cxn>
                <a:cxn ang="0">
                  <a:pos x="16" y="200"/>
                </a:cxn>
                <a:cxn ang="0">
                  <a:pos x="20" y="190"/>
                </a:cxn>
                <a:cxn ang="0">
                  <a:pos x="26" y="169"/>
                </a:cxn>
                <a:cxn ang="0">
                  <a:pos x="32" y="148"/>
                </a:cxn>
                <a:cxn ang="0">
                  <a:pos x="37" y="127"/>
                </a:cxn>
                <a:cxn ang="0">
                  <a:pos x="37" y="127"/>
                </a:cxn>
                <a:cxn ang="0">
                  <a:pos x="47" y="97"/>
                </a:cxn>
                <a:cxn ang="0">
                  <a:pos x="55" y="67"/>
                </a:cxn>
                <a:cxn ang="0">
                  <a:pos x="64" y="38"/>
                </a:cxn>
                <a:cxn ang="0">
                  <a:pos x="76" y="8"/>
                </a:cxn>
                <a:cxn ang="0">
                  <a:pos x="76" y="8"/>
                </a:cxn>
                <a:cxn ang="0">
                  <a:pos x="76" y="5"/>
                </a:cxn>
                <a:cxn ang="0">
                  <a:pos x="76" y="4"/>
                </a:cxn>
                <a:cxn ang="0">
                  <a:pos x="73" y="0"/>
                </a:cxn>
                <a:cxn ang="0">
                  <a:pos x="71" y="0"/>
                </a:cxn>
                <a:cxn ang="0">
                  <a:pos x="70" y="0"/>
                </a:cxn>
                <a:cxn ang="0">
                  <a:pos x="67" y="0"/>
                </a:cxn>
                <a:cxn ang="0">
                  <a:pos x="66" y="3"/>
                </a:cxn>
                <a:cxn ang="0">
                  <a:pos x="66" y="3"/>
                </a:cxn>
              </a:cxnLst>
              <a:rect l="0" t="0" r="r" b="b"/>
              <a:pathLst>
                <a:path w="76" h="212">
                  <a:moveTo>
                    <a:pt x="66" y="3"/>
                  </a:moveTo>
                  <a:lnTo>
                    <a:pt x="66" y="3"/>
                  </a:lnTo>
                  <a:lnTo>
                    <a:pt x="56" y="25"/>
                  </a:lnTo>
                  <a:lnTo>
                    <a:pt x="49" y="49"/>
                  </a:lnTo>
                  <a:lnTo>
                    <a:pt x="36" y="97"/>
                  </a:lnTo>
                  <a:lnTo>
                    <a:pt x="36" y="97"/>
                  </a:lnTo>
                  <a:lnTo>
                    <a:pt x="26" y="123"/>
                  </a:lnTo>
                  <a:lnTo>
                    <a:pt x="19" y="149"/>
                  </a:lnTo>
                  <a:lnTo>
                    <a:pt x="19" y="149"/>
                  </a:lnTo>
                  <a:lnTo>
                    <a:pt x="12" y="177"/>
                  </a:lnTo>
                  <a:lnTo>
                    <a:pt x="8" y="191"/>
                  </a:lnTo>
                  <a:lnTo>
                    <a:pt x="2" y="204"/>
                  </a:lnTo>
                  <a:lnTo>
                    <a:pt x="2" y="204"/>
                  </a:lnTo>
                  <a:lnTo>
                    <a:pt x="0" y="207"/>
                  </a:lnTo>
                  <a:lnTo>
                    <a:pt x="0" y="208"/>
                  </a:lnTo>
                  <a:lnTo>
                    <a:pt x="3" y="212"/>
                  </a:lnTo>
                  <a:lnTo>
                    <a:pt x="7" y="212"/>
                  </a:lnTo>
                  <a:lnTo>
                    <a:pt x="9" y="212"/>
                  </a:lnTo>
                  <a:lnTo>
                    <a:pt x="11" y="209"/>
                  </a:lnTo>
                  <a:lnTo>
                    <a:pt x="11" y="209"/>
                  </a:lnTo>
                  <a:lnTo>
                    <a:pt x="16" y="200"/>
                  </a:lnTo>
                  <a:lnTo>
                    <a:pt x="20" y="190"/>
                  </a:lnTo>
                  <a:lnTo>
                    <a:pt x="26" y="169"/>
                  </a:lnTo>
                  <a:lnTo>
                    <a:pt x="32" y="148"/>
                  </a:lnTo>
                  <a:lnTo>
                    <a:pt x="37" y="127"/>
                  </a:lnTo>
                  <a:lnTo>
                    <a:pt x="37" y="127"/>
                  </a:lnTo>
                  <a:lnTo>
                    <a:pt x="47" y="97"/>
                  </a:lnTo>
                  <a:lnTo>
                    <a:pt x="55" y="67"/>
                  </a:lnTo>
                  <a:lnTo>
                    <a:pt x="64" y="38"/>
                  </a:lnTo>
                  <a:lnTo>
                    <a:pt x="76" y="8"/>
                  </a:lnTo>
                  <a:lnTo>
                    <a:pt x="76" y="8"/>
                  </a:lnTo>
                  <a:lnTo>
                    <a:pt x="76" y="5"/>
                  </a:lnTo>
                  <a:lnTo>
                    <a:pt x="76" y="4"/>
                  </a:lnTo>
                  <a:lnTo>
                    <a:pt x="73" y="0"/>
                  </a:lnTo>
                  <a:lnTo>
                    <a:pt x="71" y="0"/>
                  </a:lnTo>
                  <a:lnTo>
                    <a:pt x="70" y="0"/>
                  </a:lnTo>
                  <a:lnTo>
                    <a:pt x="67" y="0"/>
                  </a:lnTo>
                  <a:lnTo>
                    <a:pt x="66" y="3"/>
                  </a:lnTo>
                  <a:lnTo>
                    <a:pt x="66"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7" name="Freeform 1239">
              <a:extLst>
                <a:ext uri="{FF2B5EF4-FFF2-40B4-BE49-F238E27FC236}">
                  <a16:creationId xmlns:a16="http://schemas.microsoft.com/office/drawing/2014/main" id="{5CC4BB6E-359A-0E12-F72D-E75ED52ABC62}"/>
                </a:ext>
              </a:extLst>
            </p:cNvPr>
            <p:cNvSpPr/>
            <p:nvPr/>
          </p:nvSpPr>
          <p:spPr bwMode="auto">
            <a:xfrm>
              <a:off x="5608638" y="2317750"/>
              <a:ext cx="22225" cy="71438"/>
            </a:xfrm>
            <a:custGeom>
              <a:avLst/>
              <a:gdLst/>
              <a:ahLst/>
              <a:cxnLst>
                <a:cxn ang="0">
                  <a:pos x="46" y="2"/>
                </a:cxn>
                <a:cxn ang="0">
                  <a:pos x="46" y="2"/>
                </a:cxn>
                <a:cxn ang="0">
                  <a:pos x="33" y="44"/>
                </a:cxn>
                <a:cxn ang="0">
                  <a:pos x="20" y="86"/>
                </a:cxn>
                <a:cxn ang="0">
                  <a:pos x="8" y="128"/>
                </a:cxn>
                <a:cxn ang="0">
                  <a:pos x="4" y="149"/>
                </a:cxn>
                <a:cxn ang="0">
                  <a:pos x="0" y="170"/>
                </a:cxn>
                <a:cxn ang="0">
                  <a:pos x="0" y="170"/>
                </a:cxn>
                <a:cxn ang="0">
                  <a:pos x="0" y="172"/>
                </a:cxn>
                <a:cxn ang="0">
                  <a:pos x="1" y="175"/>
                </a:cxn>
                <a:cxn ang="0">
                  <a:pos x="5" y="178"/>
                </a:cxn>
                <a:cxn ang="0">
                  <a:pos x="6" y="178"/>
                </a:cxn>
                <a:cxn ang="0">
                  <a:pos x="9" y="178"/>
                </a:cxn>
                <a:cxn ang="0">
                  <a:pos x="10" y="176"/>
                </a:cxn>
                <a:cxn ang="0">
                  <a:pos x="12" y="174"/>
                </a:cxn>
                <a:cxn ang="0">
                  <a:pos x="12" y="174"/>
                </a:cxn>
                <a:cxn ang="0">
                  <a:pos x="14" y="152"/>
                </a:cxn>
                <a:cxn ang="0">
                  <a:pos x="20" y="131"/>
                </a:cxn>
                <a:cxn ang="0">
                  <a:pos x="30" y="89"/>
                </a:cxn>
                <a:cxn ang="0">
                  <a:pos x="43" y="47"/>
                </a:cxn>
                <a:cxn ang="0">
                  <a:pos x="58" y="6"/>
                </a:cxn>
                <a:cxn ang="0">
                  <a:pos x="58" y="6"/>
                </a:cxn>
                <a:cxn ang="0">
                  <a:pos x="58" y="4"/>
                </a:cxn>
                <a:cxn ang="0">
                  <a:pos x="56" y="1"/>
                </a:cxn>
                <a:cxn ang="0">
                  <a:pos x="54" y="0"/>
                </a:cxn>
                <a:cxn ang="0">
                  <a:pos x="48" y="0"/>
                </a:cxn>
                <a:cxn ang="0">
                  <a:pos x="47" y="1"/>
                </a:cxn>
                <a:cxn ang="0">
                  <a:pos x="46" y="2"/>
                </a:cxn>
                <a:cxn ang="0">
                  <a:pos x="46" y="2"/>
                </a:cxn>
              </a:cxnLst>
              <a:rect l="0" t="0" r="r" b="b"/>
              <a:pathLst>
                <a:path w="58" h="178">
                  <a:moveTo>
                    <a:pt x="46" y="2"/>
                  </a:moveTo>
                  <a:lnTo>
                    <a:pt x="46" y="2"/>
                  </a:lnTo>
                  <a:lnTo>
                    <a:pt x="33" y="44"/>
                  </a:lnTo>
                  <a:lnTo>
                    <a:pt x="20" y="86"/>
                  </a:lnTo>
                  <a:lnTo>
                    <a:pt x="8" y="128"/>
                  </a:lnTo>
                  <a:lnTo>
                    <a:pt x="4" y="149"/>
                  </a:lnTo>
                  <a:lnTo>
                    <a:pt x="0" y="170"/>
                  </a:lnTo>
                  <a:lnTo>
                    <a:pt x="0" y="170"/>
                  </a:lnTo>
                  <a:lnTo>
                    <a:pt x="0" y="172"/>
                  </a:lnTo>
                  <a:lnTo>
                    <a:pt x="1" y="175"/>
                  </a:lnTo>
                  <a:lnTo>
                    <a:pt x="5" y="178"/>
                  </a:lnTo>
                  <a:lnTo>
                    <a:pt x="6" y="178"/>
                  </a:lnTo>
                  <a:lnTo>
                    <a:pt x="9" y="178"/>
                  </a:lnTo>
                  <a:lnTo>
                    <a:pt x="10" y="176"/>
                  </a:lnTo>
                  <a:lnTo>
                    <a:pt x="12" y="174"/>
                  </a:lnTo>
                  <a:lnTo>
                    <a:pt x="12" y="174"/>
                  </a:lnTo>
                  <a:lnTo>
                    <a:pt x="14" y="152"/>
                  </a:lnTo>
                  <a:lnTo>
                    <a:pt x="20" y="131"/>
                  </a:lnTo>
                  <a:lnTo>
                    <a:pt x="30" y="89"/>
                  </a:lnTo>
                  <a:lnTo>
                    <a:pt x="43" y="47"/>
                  </a:lnTo>
                  <a:lnTo>
                    <a:pt x="58" y="6"/>
                  </a:lnTo>
                  <a:lnTo>
                    <a:pt x="58" y="6"/>
                  </a:lnTo>
                  <a:lnTo>
                    <a:pt x="58" y="4"/>
                  </a:lnTo>
                  <a:lnTo>
                    <a:pt x="56" y="1"/>
                  </a:lnTo>
                  <a:lnTo>
                    <a:pt x="54" y="0"/>
                  </a:lnTo>
                  <a:lnTo>
                    <a:pt x="48" y="0"/>
                  </a:lnTo>
                  <a:lnTo>
                    <a:pt x="47" y="1"/>
                  </a:lnTo>
                  <a:lnTo>
                    <a:pt x="46" y="2"/>
                  </a:lnTo>
                  <a:lnTo>
                    <a:pt x="46"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8" name="Freeform 1240">
              <a:extLst>
                <a:ext uri="{FF2B5EF4-FFF2-40B4-BE49-F238E27FC236}">
                  <a16:creationId xmlns:a16="http://schemas.microsoft.com/office/drawing/2014/main" id="{AE2BED5B-7D91-290E-153B-D40A90447639}"/>
                </a:ext>
              </a:extLst>
            </p:cNvPr>
            <p:cNvSpPr/>
            <p:nvPr/>
          </p:nvSpPr>
          <p:spPr bwMode="auto">
            <a:xfrm>
              <a:off x="5632451" y="2319338"/>
              <a:ext cx="26988" cy="80963"/>
            </a:xfrm>
            <a:custGeom>
              <a:avLst/>
              <a:gdLst/>
              <a:ahLst/>
              <a:cxnLst>
                <a:cxn ang="0">
                  <a:pos x="58" y="3"/>
                </a:cxn>
                <a:cxn ang="0">
                  <a:pos x="58" y="3"/>
                </a:cxn>
                <a:cxn ang="0">
                  <a:pos x="53" y="12"/>
                </a:cxn>
                <a:cxn ang="0">
                  <a:pos x="48" y="23"/>
                </a:cxn>
                <a:cxn ang="0">
                  <a:pos x="42" y="42"/>
                </a:cxn>
                <a:cxn ang="0">
                  <a:pos x="37" y="65"/>
                </a:cxn>
                <a:cxn ang="0">
                  <a:pos x="31" y="84"/>
                </a:cxn>
                <a:cxn ang="0">
                  <a:pos x="31" y="84"/>
                </a:cxn>
                <a:cxn ang="0">
                  <a:pos x="21" y="113"/>
                </a:cxn>
                <a:cxn ang="0">
                  <a:pos x="15" y="142"/>
                </a:cxn>
                <a:cxn ang="0">
                  <a:pos x="7" y="170"/>
                </a:cxn>
                <a:cxn ang="0">
                  <a:pos x="0" y="199"/>
                </a:cxn>
                <a:cxn ang="0">
                  <a:pos x="0" y="199"/>
                </a:cxn>
                <a:cxn ang="0">
                  <a:pos x="0" y="202"/>
                </a:cxn>
                <a:cxn ang="0">
                  <a:pos x="0" y="203"/>
                </a:cxn>
                <a:cxn ang="0">
                  <a:pos x="4" y="206"/>
                </a:cxn>
                <a:cxn ang="0">
                  <a:pos x="8" y="206"/>
                </a:cxn>
                <a:cxn ang="0">
                  <a:pos x="10" y="204"/>
                </a:cxn>
                <a:cxn ang="0">
                  <a:pos x="11" y="202"/>
                </a:cxn>
                <a:cxn ang="0">
                  <a:pos x="11" y="202"/>
                </a:cxn>
                <a:cxn ang="0">
                  <a:pos x="25" y="150"/>
                </a:cxn>
                <a:cxn ang="0">
                  <a:pos x="38" y="99"/>
                </a:cxn>
                <a:cxn ang="0">
                  <a:pos x="38" y="99"/>
                </a:cxn>
                <a:cxn ang="0">
                  <a:pos x="46" y="75"/>
                </a:cxn>
                <a:cxn ang="0">
                  <a:pos x="53" y="53"/>
                </a:cxn>
                <a:cxn ang="0">
                  <a:pos x="53" y="53"/>
                </a:cxn>
                <a:cxn ang="0">
                  <a:pos x="58" y="31"/>
                </a:cxn>
                <a:cxn ang="0">
                  <a:pos x="62" y="19"/>
                </a:cxn>
                <a:cxn ang="0">
                  <a:pos x="67" y="10"/>
                </a:cxn>
                <a:cxn ang="0">
                  <a:pos x="67" y="10"/>
                </a:cxn>
                <a:cxn ang="0">
                  <a:pos x="68" y="7"/>
                </a:cxn>
                <a:cxn ang="0">
                  <a:pos x="68" y="4"/>
                </a:cxn>
                <a:cxn ang="0">
                  <a:pos x="67" y="3"/>
                </a:cxn>
                <a:cxn ang="0">
                  <a:pos x="66" y="2"/>
                </a:cxn>
                <a:cxn ang="0">
                  <a:pos x="62" y="0"/>
                </a:cxn>
                <a:cxn ang="0">
                  <a:pos x="59" y="2"/>
                </a:cxn>
                <a:cxn ang="0">
                  <a:pos x="58" y="3"/>
                </a:cxn>
                <a:cxn ang="0">
                  <a:pos x="58" y="3"/>
                </a:cxn>
              </a:cxnLst>
              <a:rect l="0" t="0" r="r" b="b"/>
              <a:pathLst>
                <a:path w="68" h="206">
                  <a:moveTo>
                    <a:pt x="58" y="3"/>
                  </a:moveTo>
                  <a:lnTo>
                    <a:pt x="58" y="3"/>
                  </a:lnTo>
                  <a:lnTo>
                    <a:pt x="53" y="12"/>
                  </a:lnTo>
                  <a:lnTo>
                    <a:pt x="48" y="23"/>
                  </a:lnTo>
                  <a:lnTo>
                    <a:pt x="42" y="42"/>
                  </a:lnTo>
                  <a:lnTo>
                    <a:pt x="37" y="65"/>
                  </a:lnTo>
                  <a:lnTo>
                    <a:pt x="31" y="84"/>
                  </a:lnTo>
                  <a:lnTo>
                    <a:pt x="31" y="84"/>
                  </a:lnTo>
                  <a:lnTo>
                    <a:pt x="21" y="113"/>
                  </a:lnTo>
                  <a:lnTo>
                    <a:pt x="15" y="142"/>
                  </a:lnTo>
                  <a:lnTo>
                    <a:pt x="7" y="170"/>
                  </a:lnTo>
                  <a:lnTo>
                    <a:pt x="0" y="199"/>
                  </a:lnTo>
                  <a:lnTo>
                    <a:pt x="0" y="199"/>
                  </a:lnTo>
                  <a:lnTo>
                    <a:pt x="0" y="202"/>
                  </a:lnTo>
                  <a:lnTo>
                    <a:pt x="0" y="203"/>
                  </a:lnTo>
                  <a:lnTo>
                    <a:pt x="4" y="206"/>
                  </a:lnTo>
                  <a:lnTo>
                    <a:pt x="8" y="206"/>
                  </a:lnTo>
                  <a:lnTo>
                    <a:pt x="10" y="204"/>
                  </a:lnTo>
                  <a:lnTo>
                    <a:pt x="11" y="202"/>
                  </a:lnTo>
                  <a:lnTo>
                    <a:pt x="11" y="202"/>
                  </a:lnTo>
                  <a:lnTo>
                    <a:pt x="25" y="150"/>
                  </a:lnTo>
                  <a:lnTo>
                    <a:pt x="38" y="99"/>
                  </a:lnTo>
                  <a:lnTo>
                    <a:pt x="38" y="99"/>
                  </a:lnTo>
                  <a:lnTo>
                    <a:pt x="46" y="75"/>
                  </a:lnTo>
                  <a:lnTo>
                    <a:pt x="53" y="53"/>
                  </a:lnTo>
                  <a:lnTo>
                    <a:pt x="53" y="53"/>
                  </a:lnTo>
                  <a:lnTo>
                    <a:pt x="58" y="31"/>
                  </a:lnTo>
                  <a:lnTo>
                    <a:pt x="62" y="19"/>
                  </a:lnTo>
                  <a:lnTo>
                    <a:pt x="67" y="10"/>
                  </a:lnTo>
                  <a:lnTo>
                    <a:pt x="67" y="10"/>
                  </a:lnTo>
                  <a:lnTo>
                    <a:pt x="68" y="7"/>
                  </a:lnTo>
                  <a:lnTo>
                    <a:pt x="68" y="4"/>
                  </a:lnTo>
                  <a:lnTo>
                    <a:pt x="67" y="3"/>
                  </a:lnTo>
                  <a:lnTo>
                    <a:pt x="66" y="2"/>
                  </a:lnTo>
                  <a:lnTo>
                    <a:pt x="62" y="0"/>
                  </a:lnTo>
                  <a:lnTo>
                    <a:pt x="59" y="2"/>
                  </a:lnTo>
                  <a:lnTo>
                    <a:pt x="58" y="3"/>
                  </a:lnTo>
                  <a:lnTo>
                    <a:pt x="58"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9" name="Freeform 1241">
              <a:extLst>
                <a:ext uri="{FF2B5EF4-FFF2-40B4-BE49-F238E27FC236}">
                  <a16:creationId xmlns:a16="http://schemas.microsoft.com/office/drawing/2014/main" id="{318BEACB-0BB2-AB74-01EE-273237771E5E}"/>
                </a:ext>
              </a:extLst>
            </p:cNvPr>
            <p:cNvSpPr/>
            <p:nvPr/>
          </p:nvSpPr>
          <p:spPr bwMode="auto">
            <a:xfrm>
              <a:off x="5661026" y="2282825"/>
              <a:ext cx="31750" cy="127000"/>
            </a:xfrm>
            <a:custGeom>
              <a:avLst/>
              <a:gdLst/>
              <a:ahLst/>
              <a:cxnLst>
                <a:cxn ang="0">
                  <a:pos x="68" y="5"/>
                </a:cxn>
                <a:cxn ang="0">
                  <a:pos x="68" y="5"/>
                </a:cxn>
                <a:cxn ang="0">
                  <a:pos x="67" y="24"/>
                </a:cxn>
                <a:cxn ang="0">
                  <a:pos x="66" y="42"/>
                </a:cxn>
                <a:cxn ang="0">
                  <a:pos x="62" y="60"/>
                </a:cxn>
                <a:cxn ang="0">
                  <a:pos x="58" y="79"/>
                </a:cxn>
                <a:cxn ang="0">
                  <a:pos x="47" y="114"/>
                </a:cxn>
                <a:cxn ang="0">
                  <a:pos x="37" y="151"/>
                </a:cxn>
                <a:cxn ang="0">
                  <a:pos x="37" y="151"/>
                </a:cxn>
                <a:cxn ang="0">
                  <a:pos x="27" y="191"/>
                </a:cxn>
                <a:cxn ang="0">
                  <a:pos x="16" y="233"/>
                </a:cxn>
                <a:cxn ang="0">
                  <a:pos x="7" y="274"/>
                </a:cxn>
                <a:cxn ang="0">
                  <a:pos x="0" y="315"/>
                </a:cxn>
                <a:cxn ang="0">
                  <a:pos x="0" y="315"/>
                </a:cxn>
                <a:cxn ang="0">
                  <a:pos x="0" y="318"/>
                </a:cxn>
                <a:cxn ang="0">
                  <a:pos x="2" y="321"/>
                </a:cxn>
                <a:cxn ang="0">
                  <a:pos x="6" y="323"/>
                </a:cxn>
                <a:cxn ang="0">
                  <a:pos x="7" y="323"/>
                </a:cxn>
                <a:cxn ang="0">
                  <a:pos x="10" y="322"/>
                </a:cxn>
                <a:cxn ang="0">
                  <a:pos x="11" y="321"/>
                </a:cxn>
                <a:cxn ang="0">
                  <a:pos x="11" y="319"/>
                </a:cxn>
                <a:cxn ang="0">
                  <a:pos x="11" y="319"/>
                </a:cxn>
                <a:cxn ang="0">
                  <a:pos x="19" y="278"/>
                </a:cxn>
                <a:cxn ang="0">
                  <a:pos x="28" y="236"/>
                </a:cxn>
                <a:cxn ang="0">
                  <a:pos x="37" y="195"/>
                </a:cxn>
                <a:cxn ang="0">
                  <a:pos x="47" y="153"/>
                </a:cxn>
                <a:cxn ang="0">
                  <a:pos x="47" y="153"/>
                </a:cxn>
                <a:cxn ang="0">
                  <a:pos x="58" y="117"/>
                </a:cxn>
                <a:cxn ang="0">
                  <a:pos x="68" y="80"/>
                </a:cxn>
                <a:cxn ang="0">
                  <a:pos x="72" y="62"/>
                </a:cxn>
                <a:cxn ang="0">
                  <a:pos x="76" y="43"/>
                </a:cxn>
                <a:cxn ang="0">
                  <a:pos x="79" y="24"/>
                </a:cxn>
                <a:cxn ang="0">
                  <a:pos x="80" y="5"/>
                </a:cxn>
                <a:cxn ang="0">
                  <a:pos x="80" y="5"/>
                </a:cxn>
                <a:cxn ang="0">
                  <a:pos x="80" y="3"/>
                </a:cxn>
                <a:cxn ang="0">
                  <a:pos x="79" y="2"/>
                </a:cxn>
                <a:cxn ang="0">
                  <a:pos x="75" y="0"/>
                </a:cxn>
                <a:cxn ang="0">
                  <a:pos x="71" y="2"/>
                </a:cxn>
                <a:cxn ang="0">
                  <a:pos x="70" y="3"/>
                </a:cxn>
                <a:cxn ang="0">
                  <a:pos x="68" y="5"/>
                </a:cxn>
                <a:cxn ang="0">
                  <a:pos x="68" y="5"/>
                </a:cxn>
              </a:cxnLst>
              <a:rect l="0" t="0" r="r" b="b"/>
              <a:pathLst>
                <a:path w="80" h="323">
                  <a:moveTo>
                    <a:pt x="68" y="5"/>
                  </a:moveTo>
                  <a:lnTo>
                    <a:pt x="68" y="5"/>
                  </a:lnTo>
                  <a:lnTo>
                    <a:pt x="67" y="24"/>
                  </a:lnTo>
                  <a:lnTo>
                    <a:pt x="66" y="42"/>
                  </a:lnTo>
                  <a:lnTo>
                    <a:pt x="62" y="60"/>
                  </a:lnTo>
                  <a:lnTo>
                    <a:pt x="58" y="79"/>
                  </a:lnTo>
                  <a:lnTo>
                    <a:pt x="47" y="114"/>
                  </a:lnTo>
                  <a:lnTo>
                    <a:pt x="37" y="151"/>
                  </a:lnTo>
                  <a:lnTo>
                    <a:pt x="37" y="151"/>
                  </a:lnTo>
                  <a:lnTo>
                    <a:pt x="27" y="191"/>
                  </a:lnTo>
                  <a:lnTo>
                    <a:pt x="16" y="233"/>
                  </a:lnTo>
                  <a:lnTo>
                    <a:pt x="7" y="274"/>
                  </a:lnTo>
                  <a:lnTo>
                    <a:pt x="0" y="315"/>
                  </a:lnTo>
                  <a:lnTo>
                    <a:pt x="0" y="315"/>
                  </a:lnTo>
                  <a:lnTo>
                    <a:pt x="0" y="318"/>
                  </a:lnTo>
                  <a:lnTo>
                    <a:pt x="2" y="321"/>
                  </a:lnTo>
                  <a:lnTo>
                    <a:pt x="6" y="323"/>
                  </a:lnTo>
                  <a:lnTo>
                    <a:pt x="7" y="323"/>
                  </a:lnTo>
                  <a:lnTo>
                    <a:pt x="10" y="322"/>
                  </a:lnTo>
                  <a:lnTo>
                    <a:pt x="11" y="321"/>
                  </a:lnTo>
                  <a:lnTo>
                    <a:pt x="11" y="319"/>
                  </a:lnTo>
                  <a:lnTo>
                    <a:pt x="11" y="319"/>
                  </a:lnTo>
                  <a:lnTo>
                    <a:pt x="19" y="278"/>
                  </a:lnTo>
                  <a:lnTo>
                    <a:pt x="28" y="236"/>
                  </a:lnTo>
                  <a:lnTo>
                    <a:pt x="37" y="195"/>
                  </a:lnTo>
                  <a:lnTo>
                    <a:pt x="47" y="153"/>
                  </a:lnTo>
                  <a:lnTo>
                    <a:pt x="47" y="153"/>
                  </a:lnTo>
                  <a:lnTo>
                    <a:pt x="58" y="117"/>
                  </a:lnTo>
                  <a:lnTo>
                    <a:pt x="68" y="80"/>
                  </a:lnTo>
                  <a:lnTo>
                    <a:pt x="72" y="62"/>
                  </a:lnTo>
                  <a:lnTo>
                    <a:pt x="76" y="43"/>
                  </a:lnTo>
                  <a:lnTo>
                    <a:pt x="79" y="24"/>
                  </a:lnTo>
                  <a:lnTo>
                    <a:pt x="80" y="5"/>
                  </a:lnTo>
                  <a:lnTo>
                    <a:pt x="80" y="5"/>
                  </a:lnTo>
                  <a:lnTo>
                    <a:pt x="80" y="3"/>
                  </a:lnTo>
                  <a:lnTo>
                    <a:pt x="79" y="2"/>
                  </a:lnTo>
                  <a:lnTo>
                    <a:pt x="75" y="0"/>
                  </a:lnTo>
                  <a:lnTo>
                    <a:pt x="71" y="2"/>
                  </a:lnTo>
                  <a:lnTo>
                    <a:pt x="70" y="3"/>
                  </a:lnTo>
                  <a:lnTo>
                    <a:pt x="68" y="5"/>
                  </a:lnTo>
                  <a:lnTo>
                    <a:pt x="68"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0" name="Freeform 1242">
              <a:extLst>
                <a:ext uri="{FF2B5EF4-FFF2-40B4-BE49-F238E27FC236}">
                  <a16:creationId xmlns:a16="http://schemas.microsoft.com/office/drawing/2014/main" id="{CAB3F34E-AB7F-BA3C-249E-8CC8154F09D3}"/>
                </a:ext>
              </a:extLst>
            </p:cNvPr>
            <p:cNvSpPr/>
            <p:nvPr/>
          </p:nvSpPr>
          <p:spPr bwMode="auto">
            <a:xfrm>
              <a:off x="5707063" y="2260600"/>
              <a:ext cx="19050" cy="114300"/>
            </a:xfrm>
            <a:custGeom>
              <a:avLst/>
              <a:gdLst/>
              <a:ahLst/>
              <a:cxnLst>
                <a:cxn ang="0">
                  <a:pos x="38" y="4"/>
                </a:cxn>
                <a:cxn ang="0">
                  <a:pos x="38" y="4"/>
                </a:cxn>
                <a:cxn ang="0">
                  <a:pos x="33" y="36"/>
                </a:cxn>
                <a:cxn ang="0">
                  <a:pos x="29" y="68"/>
                </a:cxn>
                <a:cxn ang="0">
                  <a:pos x="22" y="133"/>
                </a:cxn>
                <a:cxn ang="0">
                  <a:pos x="22" y="133"/>
                </a:cxn>
                <a:cxn ang="0">
                  <a:pos x="17" y="171"/>
                </a:cxn>
                <a:cxn ang="0">
                  <a:pos x="12" y="208"/>
                </a:cxn>
                <a:cxn ang="0">
                  <a:pos x="5" y="246"/>
                </a:cxn>
                <a:cxn ang="0">
                  <a:pos x="0" y="282"/>
                </a:cxn>
                <a:cxn ang="0">
                  <a:pos x="0" y="282"/>
                </a:cxn>
                <a:cxn ang="0">
                  <a:pos x="0" y="285"/>
                </a:cxn>
                <a:cxn ang="0">
                  <a:pos x="1" y="287"/>
                </a:cxn>
                <a:cxn ang="0">
                  <a:pos x="4" y="287"/>
                </a:cxn>
                <a:cxn ang="0">
                  <a:pos x="5" y="289"/>
                </a:cxn>
                <a:cxn ang="0">
                  <a:pos x="9" y="287"/>
                </a:cxn>
                <a:cxn ang="0">
                  <a:pos x="11" y="285"/>
                </a:cxn>
                <a:cxn ang="0">
                  <a:pos x="12" y="282"/>
                </a:cxn>
                <a:cxn ang="0">
                  <a:pos x="12" y="282"/>
                </a:cxn>
                <a:cxn ang="0">
                  <a:pos x="16" y="248"/>
                </a:cxn>
                <a:cxn ang="0">
                  <a:pos x="21" y="213"/>
                </a:cxn>
                <a:cxn ang="0">
                  <a:pos x="28" y="179"/>
                </a:cxn>
                <a:cxn ang="0">
                  <a:pos x="33" y="145"/>
                </a:cxn>
                <a:cxn ang="0">
                  <a:pos x="33" y="145"/>
                </a:cxn>
                <a:cxn ang="0">
                  <a:pos x="41" y="75"/>
                </a:cxn>
                <a:cxn ang="0">
                  <a:pos x="45" y="40"/>
                </a:cxn>
                <a:cxn ang="0">
                  <a:pos x="50" y="6"/>
                </a:cxn>
                <a:cxn ang="0">
                  <a:pos x="50" y="6"/>
                </a:cxn>
                <a:cxn ang="0">
                  <a:pos x="50" y="4"/>
                </a:cxn>
                <a:cxn ang="0">
                  <a:pos x="49" y="2"/>
                </a:cxn>
                <a:cxn ang="0">
                  <a:pos x="45" y="0"/>
                </a:cxn>
                <a:cxn ang="0">
                  <a:pos x="43" y="0"/>
                </a:cxn>
                <a:cxn ang="0">
                  <a:pos x="41" y="0"/>
                </a:cxn>
                <a:cxn ang="0">
                  <a:pos x="39" y="1"/>
                </a:cxn>
                <a:cxn ang="0">
                  <a:pos x="38" y="4"/>
                </a:cxn>
                <a:cxn ang="0">
                  <a:pos x="38" y="4"/>
                </a:cxn>
              </a:cxnLst>
              <a:rect l="0" t="0" r="r" b="b"/>
              <a:pathLst>
                <a:path w="50" h="289">
                  <a:moveTo>
                    <a:pt x="38" y="4"/>
                  </a:moveTo>
                  <a:lnTo>
                    <a:pt x="38" y="4"/>
                  </a:lnTo>
                  <a:lnTo>
                    <a:pt x="33" y="36"/>
                  </a:lnTo>
                  <a:lnTo>
                    <a:pt x="29" y="68"/>
                  </a:lnTo>
                  <a:lnTo>
                    <a:pt x="22" y="133"/>
                  </a:lnTo>
                  <a:lnTo>
                    <a:pt x="22" y="133"/>
                  </a:lnTo>
                  <a:lnTo>
                    <a:pt x="17" y="171"/>
                  </a:lnTo>
                  <a:lnTo>
                    <a:pt x="12" y="208"/>
                  </a:lnTo>
                  <a:lnTo>
                    <a:pt x="5" y="246"/>
                  </a:lnTo>
                  <a:lnTo>
                    <a:pt x="0" y="282"/>
                  </a:lnTo>
                  <a:lnTo>
                    <a:pt x="0" y="282"/>
                  </a:lnTo>
                  <a:lnTo>
                    <a:pt x="0" y="285"/>
                  </a:lnTo>
                  <a:lnTo>
                    <a:pt x="1" y="287"/>
                  </a:lnTo>
                  <a:lnTo>
                    <a:pt x="4" y="287"/>
                  </a:lnTo>
                  <a:lnTo>
                    <a:pt x="5" y="289"/>
                  </a:lnTo>
                  <a:lnTo>
                    <a:pt x="9" y="287"/>
                  </a:lnTo>
                  <a:lnTo>
                    <a:pt x="11" y="285"/>
                  </a:lnTo>
                  <a:lnTo>
                    <a:pt x="12" y="282"/>
                  </a:lnTo>
                  <a:lnTo>
                    <a:pt x="12" y="282"/>
                  </a:lnTo>
                  <a:lnTo>
                    <a:pt x="16" y="248"/>
                  </a:lnTo>
                  <a:lnTo>
                    <a:pt x="21" y="213"/>
                  </a:lnTo>
                  <a:lnTo>
                    <a:pt x="28" y="179"/>
                  </a:lnTo>
                  <a:lnTo>
                    <a:pt x="33" y="145"/>
                  </a:lnTo>
                  <a:lnTo>
                    <a:pt x="33" y="145"/>
                  </a:lnTo>
                  <a:lnTo>
                    <a:pt x="41" y="75"/>
                  </a:lnTo>
                  <a:lnTo>
                    <a:pt x="45" y="40"/>
                  </a:lnTo>
                  <a:lnTo>
                    <a:pt x="50" y="6"/>
                  </a:lnTo>
                  <a:lnTo>
                    <a:pt x="50" y="6"/>
                  </a:lnTo>
                  <a:lnTo>
                    <a:pt x="50" y="4"/>
                  </a:lnTo>
                  <a:lnTo>
                    <a:pt x="49" y="2"/>
                  </a:lnTo>
                  <a:lnTo>
                    <a:pt x="45" y="0"/>
                  </a:lnTo>
                  <a:lnTo>
                    <a:pt x="43" y="0"/>
                  </a:lnTo>
                  <a:lnTo>
                    <a:pt x="41" y="0"/>
                  </a:lnTo>
                  <a:lnTo>
                    <a:pt x="39" y="1"/>
                  </a:lnTo>
                  <a:lnTo>
                    <a:pt x="38" y="4"/>
                  </a:lnTo>
                  <a:lnTo>
                    <a:pt x="38"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1" name="Freeform 1243">
              <a:extLst>
                <a:ext uri="{FF2B5EF4-FFF2-40B4-BE49-F238E27FC236}">
                  <a16:creationId xmlns:a16="http://schemas.microsoft.com/office/drawing/2014/main" id="{02F1FA00-8231-DECE-7E4C-8454E72F28E8}"/>
                </a:ext>
              </a:extLst>
            </p:cNvPr>
            <p:cNvSpPr/>
            <p:nvPr/>
          </p:nvSpPr>
          <p:spPr bwMode="auto">
            <a:xfrm>
              <a:off x="5729288" y="2193925"/>
              <a:ext cx="7938" cy="25400"/>
            </a:xfrm>
            <a:custGeom>
              <a:avLst/>
              <a:gdLst/>
              <a:ahLst/>
              <a:cxnLst>
                <a:cxn ang="0">
                  <a:pos x="8" y="5"/>
                </a:cxn>
                <a:cxn ang="0">
                  <a:pos x="8" y="5"/>
                </a:cxn>
                <a:cxn ang="0">
                  <a:pos x="8" y="19"/>
                </a:cxn>
                <a:cxn ang="0">
                  <a:pos x="8" y="26"/>
                </a:cxn>
                <a:cxn ang="0">
                  <a:pos x="6" y="32"/>
                </a:cxn>
                <a:cxn ang="0">
                  <a:pos x="6" y="32"/>
                </a:cxn>
                <a:cxn ang="0">
                  <a:pos x="2" y="45"/>
                </a:cxn>
                <a:cxn ang="0">
                  <a:pos x="0" y="59"/>
                </a:cxn>
                <a:cxn ang="0">
                  <a:pos x="0" y="59"/>
                </a:cxn>
                <a:cxn ang="0">
                  <a:pos x="0" y="62"/>
                </a:cxn>
                <a:cxn ang="0">
                  <a:pos x="1" y="63"/>
                </a:cxn>
                <a:cxn ang="0">
                  <a:pos x="5" y="64"/>
                </a:cxn>
                <a:cxn ang="0">
                  <a:pos x="9" y="63"/>
                </a:cxn>
                <a:cxn ang="0">
                  <a:pos x="10" y="62"/>
                </a:cxn>
                <a:cxn ang="0">
                  <a:pos x="12" y="59"/>
                </a:cxn>
                <a:cxn ang="0">
                  <a:pos x="12" y="59"/>
                </a:cxn>
                <a:cxn ang="0">
                  <a:pos x="12" y="53"/>
                </a:cxn>
                <a:cxn ang="0">
                  <a:pos x="14" y="46"/>
                </a:cxn>
                <a:cxn ang="0">
                  <a:pos x="14" y="46"/>
                </a:cxn>
                <a:cxn ang="0">
                  <a:pos x="17" y="39"/>
                </a:cxn>
                <a:cxn ang="0">
                  <a:pos x="18" y="36"/>
                </a:cxn>
                <a:cxn ang="0">
                  <a:pos x="18" y="32"/>
                </a:cxn>
                <a:cxn ang="0">
                  <a:pos x="18" y="5"/>
                </a:cxn>
                <a:cxn ang="0">
                  <a:pos x="18" y="5"/>
                </a:cxn>
                <a:cxn ang="0">
                  <a:pos x="18" y="3"/>
                </a:cxn>
                <a:cxn ang="0">
                  <a:pos x="17" y="2"/>
                </a:cxn>
                <a:cxn ang="0">
                  <a:pos x="13" y="0"/>
                </a:cxn>
                <a:cxn ang="0">
                  <a:pos x="9" y="2"/>
                </a:cxn>
                <a:cxn ang="0">
                  <a:pos x="8" y="3"/>
                </a:cxn>
                <a:cxn ang="0">
                  <a:pos x="8" y="5"/>
                </a:cxn>
                <a:cxn ang="0">
                  <a:pos x="8" y="5"/>
                </a:cxn>
              </a:cxnLst>
              <a:rect l="0" t="0" r="r" b="b"/>
              <a:pathLst>
                <a:path w="18" h="64">
                  <a:moveTo>
                    <a:pt x="8" y="5"/>
                  </a:moveTo>
                  <a:lnTo>
                    <a:pt x="8" y="5"/>
                  </a:lnTo>
                  <a:lnTo>
                    <a:pt x="8" y="19"/>
                  </a:lnTo>
                  <a:lnTo>
                    <a:pt x="8" y="26"/>
                  </a:lnTo>
                  <a:lnTo>
                    <a:pt x="6" y="32"/>
                  </a:lnTo>
                  <a:lnTo>
                    <a:pt x="6" y="32"/>
                  </a:lnTo>
                  <a:lnTo>
                    <a:pt x="2" y="45"/>
                  </a:lnTo>
                  <a:lnTo>
                    <a:pt x="0" y="59"/>
                  </a:lnTo>
                  <a:lnTo>
                    <a:pt x="0" y="59"/>
                  </a:lnTo>
                  <a:lnTo>
                    <a:pt x="0" y="62"/>
                  </a:lnTo>
                  <a:lnTo>
                    <a:pt x="1" y="63"/>
                  </a:lnTo>
                  <a:lnTo>
                    <a:pt x="5" y="64"/>
                  </a:lnTo>
                  <a:lnTo>
                    <a:pt x="9" y="63"/>
                  </a:lnTo>
                  <a:lnTo>
                    <a:pt x="10" y="62"/>
                  </a:lnTo>
                  <a:lnTo>
                    <a:pt x="12" y="59"/>
                  </a:lnTo>
                  <a:lnTo>
                    <a:pt x="12" y="59"/>
                  </a:lnTo>
                  <a:lnTo>
                    <a:pt x="12" y="53"/>
                  </a:lnTo>
                  <a:lnTo>
                    <a:pt x="14" y="46"/>
                  </a:lnTo>
                  <a:lnTo>
                    <a:pt x="14" y="46"/>
                  </a:lnTo>
                  <a:lnTo>
                    <a:pt x="17" y="39"/>
                  </a:lnTo>
                  <a:lnTo>
                    <a:pt x="18" y="36"/>
                  </a:lnTo>
                  <a:lnTo>
                    <a:pt x="18" y="32"/>
                  </a:lnTo>
                  <a:lnTo>
                    <a:pt x="18" y="5"/>
                  </a:lnTo>
                  <a:lnTo>
                    <a:pt x="18" y="5"/>
                  </a:lnTo>
                  <a:lnTo>
                    <a:pt x="18" y="3"/>
                  </a:lnTo>
                  <a:lnTo>
                    <a:pt x="17" y="2"/>
                  </a:lnTo>
                  <a:lnTo>
                    <a:pt x="13" y="0"/>
                  </a:lnTo>
                  <a:lnTo>
                    <a:pt x="9" y="2"/>
                  </a:lnTo>
                  <a:lnTo>
                    <a:pt x="8" y="3"/>
                  </a:lnTo>
                  <a:lnTo>
                    <a:pt x="8" y="5"/>
                  </a:lnTo>
                  <a:lnTo>
                    <a:pt x="8"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2" name="Freeform 1244">
              <a:extLst>
                <a:ext uri="{FF2B5EF4-FFF2-40B4-BE49-F238E27FC236}">
                  <a16:creationId xmlns:a16="http://schemas.microsoft.com/office/drawing/2014/main" id="{86BF9BC0-C77E-706E-BD42-CBFAFD444EBC}"/>
                </a:ext>
              </a:extLst>
            </p:cNvPr>
            <p:cNvSpPr/>
            <p:nvPr/>
          </p:nvSpPr>
          <p:spPr bwMode="auto">
            <a:xfrm>
              <a:off x="5741988" y="2182813"/>
              <a:ext cx="26988" cy="149225"/>
            </a:xfrm>
            <a:custGeom>
              <a:avLst/>
              <a:gdLst/>
              <a:ahLst/>
              <a:cxnLst>
                <a:cxn ang="0">
                  <a:pos x="59" y="5"/>
                </a:cxn>
                <a:cxn ang="0">
                  <a:pos x="59" y="5"/>
                </a:cxn>
                <a:cxn ang="0">
                  <a:pos x="58" y="34"/>
                </a:cxn>
                <a:cxn ang="0">
                  <a:pos x="54" y="62"/>
                </a:cxn>
                <a:cxn ang="0">
                  <a:pos x="49" y="89"/>
                </a:cxn>
                <a:cxn ang="0">
                  <a:pos x="44" y="117"/>
                </a:cxn>
                <a:cxn ang="0">
                  <a:pos x="31" y="170"/>
                </a:cxn>
                <a:cxn ang="0">
                  <a:pos x="17" y="225"/>
                </a:cxn>
                <a:cxn ang="0">
                  <a:pos x="17" y="225"/>
                </a:cxn>
                <a:cxn ang="0">
                  <a:pos x="7" y="272"/>
                </a:cxn>
                <a:cxn ang="0">
                  <a:pos x="4" y="297"/>
                </a:cxn>
                <a:cxn ang="0">
                  <a:pos x="2" y="321"/>
                </a:cxn>
                <a:cxn ang="0">
                  <a:pos x="2" y="321"/>
                </a:cxn>
                <a:cxn ang="0">
                  <a:pos x="0" y="348"/>
                </a:cxn>
                <a:cxn ang="0">
                  <a:pos x="2" y="361"/>
                </a:cxn>
                <a:cxn ang="0">
                  <a:pos x="4" y="366"/>
                </a:cxn>
                <a:cxn ang="0">
                  <a:pos x="7" y="373"/>
                </a:cxn>
                <a:cxn ang="0">
                  <a:pos x="7" y="373"/>
                </a:cxn>
                <a:cxn ang="0">
                  <a:pos x="8" y="376"/>
                </a:cxn>
                <a:cxn ang="0">
                  <a:pos x="10" y="376"/>
                </a:cxn>
                <a:cxn ang="0">
                  <a:pos x="12" y="376"/>
                </a:cxn>
                <a:cxn ang="0">
                  <a:pos x="14" y="376"/>
                </a:cxn>
                <a:cxn ang="0">
                  <a:pos x="16" y="372"/>
                </a:cxn>
                <a:cxn ang="0">
                  <a:pos x="17" y="370"/>
                </a:cxn>
                <a:cxn ang="0">
                  <a:pos x="16" y="368"/>
                </a:cxn>
                <a:cxn ang="0">
                  <a:pos x="16" y="368"/>
                </a:cxn>
                <a:cxn ang="0">
                  <a:pos x="12" y="357"/>
                </a:cxn>
                <a:cxn ang="0">
                  <a:pos x="11" y="347"/>
                </a:cxn>
                <a:cxn ang="0">
                  <a:pos x="11" y="336"/>
                </a:cxn>
                <a:cxn ang="0">
                  <a:pos x="12" y="324"/>
                </a:cxn>
                <a:cxn ang="0">
                  <a:pos x="16" y="301"/>
                </a:cxn>
                <a:cxn ang="0">
                  <a:pos x="20" y="280"/>
                </a:cxn>
                <a:cxn ang="0">
                  <a:pos x="20" y="280"/>
                </a:cxn>
                <a:cxn ang="0">
                  <a:pos x="28" y="233"/>
                </a:cxn>
                <a:cxn ang="0">
                  <a:pos x="33" y="209"/>
                </a:cxn>
                <a:cxn ang="0">
                  <a:pos x="38" y="187"/>
                </a:cxn>
                <a:cxn ang="0">
                  <a:pos x="38" y="187"/>
                </a:cxn>
                <a:cxn ang="0">
                  <a:pos x="51" y="143"/>
                </a:cxn>
                <a:cxn ang="0">
                  <a:pos x="61" y="97"/>
                </a:cxn>
                <a:cxn ang="0">
                  <a:pos x="65" y="75"/>
                </a:cxn>
                <a:cxn ang="0">
                  <a:pos x="67" y="51"/>
                </a:cxn>
                <a:cxn ang="0">
                  <a:pos x="70" y="28"/>
                </a:cxn>
                <a:cxn ang="0">
                  <a:pos x="70" y="5"/>
                </a:cxn>
                <a:cxn ang="0">
                  <a:pos x="70" y="5"/>
                </a:cxn>
                <a:cxn ang="0">
                  <a:pos x="70" y="3"/>
                </a:cxn>
                <a:cxn ang="0">
                  <a:pos x="68" y="1"/>
                </a:cxn>
                <a:cxn ang="0">
                  <a:pos x="65" y="0"/>
                </a:cxn>
                <a:cxn ang="0">
                  <a:pos x="61" y="1"/>
                </a:cxn>
                <a:cxn ang="0">
                  <a:pos x="59" y="3"/>
                </a:cxn>
                <a:cxn ang="0">
                  <a:pos x="59" y="5"/>
                </a:cxn>
                <a:cxn ang="0">
                  <a:pos x="59" y="5"/>
                </a:cxn>
              </a:cxnLst>
              <a:rect l="0" t="0" r="r" b="b"/>
              <a:pathLst>
                <a:path w="70" h="376">
                  <a:moveTo>
                    <a:pt x="59" y="5"/>
                  </a:moveTo>
                  <a:lnTo>
                    <a:pt x="59" y="5"/>
                  </a:lnTo>
                  <a:lnTo>
                    <a:pt x="58" y="34"/>
                  </a:lnTo>
                  <a:lnTo>
                    <a:pt x="54" y="62"/>
                  </a:lnTo>
                  <a:lnTo>
                    <a:pt x="49" y="89"/>
                  </a:lnTo>
                  <a:lnTo>
                    <a:pt x="44" y="117"/>
                  </a:lnTo>
                  <a:lnTo>
                    <a:pt x="31" y="170"/>
                  </a:lnTo>
                  <a:lnTo>
                    <a:pt x="17" y="225"/>
                  </a:lnTo>
                  <a:lnTo>
                    <a:pt x="17" y="225"/>
                  </a:lnTo>
                  <a:lnTo>
                    <a:pt x="7" y="272"/>
                  </a:lnTo>
                  <a:lnTo>
                    <a:pt x="4" y="297"/>
                  </a:lnTo>
                  <a:lnTo>
                    <a:pt x="2" y="321"/>
                  </a:lnTo>
                  <a:lnTo>
                    <a:pt x="2" y="321"/>
                  </a:lnTo>
                  <a:lnTo>
                    <a:pt x="0" y="348"/>
                  </a:lnTo>
                  <a:lnTo>
                    <a:pt x="2" y="361"/>
                  </a:lnTo>
                  <a:lnTo>
                    <a:pt x="4" y="366"/>
                  </a:lnTo>
                  <a:lnTo>
                    <a:pt x="7" y="373"/>
                  </a:lnTo>
                  <a:lnTo>
                    <a:pt x="7" y="373"/>
                  </a:lnTo>
                  <a:lnTo>
                    <a:pt x="8" y="376"/>
                  </a:lnTo>
                  <a:lnTo>
                    <a:pt x="10" y="376"/>
                  </a:lnTo>
                  <a:lnTo>
                    <a:pt x="12" y="376"/>
                  </a:lnTo>
                  <a:lnTo>
                    <a:pt x="14" y="376"/>
                  </a:lnTo>
                  <a:lnTo>
                    <a:pt x="16" y="372"/>
                  </a:lnTo>
                  <a:lnTo>
                    <a:pt x="17" y="370"/>
                  </a:lnTo>
                  <a:lnTo>
                    <a:pt x="16" y="368"/>
                  </a:lnTo>
                  <a:lnTo>
                    <a:pt x="16" y="368"/>
                  </a:lnTo>
                  <a:lnTo>
                    <a:pt x="12" y="357"/>
                  </a:lnTo>
                  <a:lnTo>
                    <a:pt x="11" y="347"/>
                  </a:lnTo>
                  <a:lnTo>
                    <a:pt x="11" y="336"/>
                  </a:lnTo>
                  <a:lnTo>
                    <a:pt x="12" y="324"/>
                  </a:lnTo>
                  <a:lnTo>
                    <a:pt x="16" y="301"/>
                  </a:lnTo>
                  <a:lnTo>
                    <a:pt x="20" y="280"/>
                  </a:lnTo>
                  <a:lnTo>
                    <a:pt x="20" y="280"/>
                  </a:lnTo>
                  <a:lnTo>
                    <a:pt x="28" y="233"/>
                  </a:lnTo>
                  <a:lnTo>
                    <a:pt x="33" y="209"/>
                  </a:lnTo>
                  <a:lnTo>
                    <a:pt x="38" y="187"/>
                  </a:lnTo>
                  <a:lnTo>
                    <a:pt x="38" y="187"/>
                  </a:lnTo>
                  <a:lnTo>
                    <a:pt x="51" y="143"/>
                  </a:lnTo>
                  <a:lnTo>
                    <a:pt x="61" y="97"/>
                  </a:lnTo>
                  <a:lnTo>
                    <a:pt x="65" y="75"/>
                  </a:lnTo>
                  <a:lnTo>
                    <a:pt x="67" y="51"/>
                  </a:lnTo>
                  <a:lnTo>
                    <a:pt x="70" y="28"/>
                  </a:lnTo>
                  <a:lnTo>
                    <a:pt x="70" y="5"/>
                  </a:lnTo>
                  <a:lnTo>
                    <a:pt x="70" y="5"/>
                  </a:lnTo>
                  <a:lnTo>
                    <a:pt x="70" y="3"/>
                  </a:lnTo>
                  <a:lnTo>
                    <a:pt x="68" y="1"/>
                  </a:lnTo>
                  <a:lnTo>
                    <a:pt x="65" y="0"/>
                  </a:lnTo>
                  <a:lnTo>
                    <a:pt x="61" y="1"/>
                  </a:lnTo>
                  <a:lnTo>
                    <a:pt x="59" y="3"/>
                  </a:lnTo>
                  <a:lnTo>
                    <a:pt x="59" y="5"/>
                  </a:lnTo>
                  <a:lnTo>
                    <a:pt x="59"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3" name="Freeform 1245">
              <a:extLst>
                <a:ext uri="{FF2B5EF4-FFF2-40B4-BE49-F238E27FC236}">
                  <a16:creationId xmlns:a16="http://schemas.microsoft.com/office/drawing/2014/main" id="{DD6DE1DE-E25F-5ED8-1828-1EB4A1B98F1E}"/>
                </a:ext>
              </a:extLst>
            </p:cNvPr>
            <p:cNvSpPr/>
            <p:nvPr/>
          </p:nvSpPr>
          <p:spPr bwMode="auto">
            <a:xfrm>
              <a:off x="5778501" y="2181225"/>
              <a:ext cx="26988" cy="115888"/>
            </a:xfrm>
            <a:custGeom>
              <a:avLst/>
              <a:gdLst/>
              <a:ahLst/>
              <a:cxnLst>
                <a:cxn ang="0">
                  <a:pos x="58" y="4"/>
                </a:cxn>
                <a:cxn ang="0">
                  <a:pos x="58" y="4"/>
                </a:cxn>
                <a:cxn ang="0">
                  <a:pos x="55" y="11"/>
                </a:cxn>
                <a:cxn ang="0">
                  <a:pos x="51" y="17"/>
                </a:cxn>
                <a:cxn ang="0">
                  <a:pos x="49" y="24"/>
                </a:cxn>
                <a:cxn ang="0">
                  <a:pos x="46" y="30"/>
                </a:cxn>
                <a:cxn ang="0">
                  <a:pos x="46" y="30"/>
                </a:cxn>
                <a:cxn ang="0">
                  <a:pos x="45" y="37"/>
                </a:cxn>
                <a:cxn ang="0">
                  <a:pos x="43" y="45"/>
                </a:cxn>
                <a:cxn ang="0">
                  <a:pos x="43" y="59"/>
                </a:cxn>
                <a:cxn ang="0">
                  <a:pos x="43" y="59"/>
                </a:cxn>
                <a:cxn ang="0">
                  <a:pos x="40" y="101"/>
                </a:cxn>
                <a:cxn ang="0">
                  <a:pos x="36" y="122"/>
                </a:cxn>
                <a:cxn ang="0">
                  <a:pos x="32" y="143"/>
                </a:cxn>
                <a:cxn ang="0">
                  <a:pos x="32" y="143"/>
                </a:cxn>
                <a:cxn ang="0">
                  <a:pos x="16" y="221"/>
                </a:cxn>
                <a:cxn ang="0">
                  <a:pos x="16" y="221"/>
                </a:cxn>
                <a:cxn ang="0">
                  <a:pos x="11" y="237"/>
                </a:cxn>
                <a:cxn ang="0">
                  <a:pos x="7" y="254"/>
                </a:cxn>
                <a:cxn ang="0">
                  <a:pos x="3" y="270"/>
                </a:cxn>
                <a:cxn ang="0">
                  <a:pos x="0" y="287"/>
                </a:cxn>
                <a:cxn ang="0">
                  <a:pos x="0" y="287"/>
                </a:cxn>
                <a:cxn ang="0">
                  <a:pos x="0" y="289"/>
                </a:cxn>
                <a:cxn ang="0">
                  <a:pos x="2" y="291"/>
                </a:cxn>
                <a:cxn ang="0">
                  <a:pos x="6" y="292"/>
                </a:cxn>
                <a:cxn ang="0">
                  <a:pos x="9" y="291"/>
                </a:cxn>
                <a:cxn ang="0">
                  <a:pos x="11" y="289"/>
                </a:cxn>
                <a:cxn ang="0">
                  <a:pos x="12" y="287"/>
                </a:cxn>
                <a:cxn ang="0">
                  <a:pos x="12" y="287"/>
                </a:cxn>
                <a:cxn ang="0">
                  <a:pos x="12" y="277"/>
                </a:cxn>
                <a:cxn ang="0">
                  <a:pos x="13" y="268"/>
                </a:cxn>
                <a:cxn ang="0">
                  <a:pos x="19" y="250"/>
                </a:cxn>
                <a:cxn ang="0">
                  <a:pos x="24" y="232"/>
                </a:cxn>
                <a:cxn ang="0">
                  <a:pos x="29" y="213"/>
                </a:cxn>
                <a:cxn ang="0">
                  <a:pos x="29" y="213"/>
                </a:cxn>
                <a:cxn ang="0">
                  <a:pos x="45" y="136"/>
                </a:cxn>
                <a:cxn ang="0">
                  <a:pos x="45" y="136"/>
                </a:cxn>
                <a:cxn ang="0">
                  <a:pos x="49" y="119"/>
                </a:cxn>
                <a:cxn ang="0">
                  <a:pos x="51" y="102"/>
                </a:cxn>
                <a:cxn ang="0">
                  <a:pos x="54" y="70"/>
                </a:cxn>
                <a:cxn ang="0">
                  <a:pos x="54" y="70"/>
                </a:cxn>
                <a:cxn ang="0">
                  <a:pos x="55" y="49"/>
                </a:cxn>
                <a:cxn ang="0">
                  <a:pos x="57" y="38"/>
                </a:cxn>
                <a:cxn ang="0">
                  <a:pos x="60" y="29"/>
                </a:cxn>
                <a:cxn ang="0">
                  <a:pos x="60" y="29"/>
                </a:cxn>
                <a:cxn ang="0">
                  <a:pos x="64" y="17"/>
                </a:cxn>
                <a:cxn ang="0">
                  <a:pos x="68" y="7"/>
                </a:cxn>
                <a:cxn ang="0">
                  <a:pos x="68" y="7"/>
                </a:cxn>
                <a:cxn ang="0">
                  <a:pos x="68" y="4"/>
                </a:cxn>
                <a:cxn ang="0">
                  <a:pos x="67" y="3"/>
                </a:cxn>
                <a:cxn ang="0">
                  <a:pos x="64" y="0"/>
                </a:cxn>
                <a:cxn ang="0">
                  <a:pos x="62" y="0"/>
                </a:cxn>
                <a:cxn ang="0">
                  <a:pos x="60" y="0"/>
                </a:cxn>
                <a:cxn ang="0">
                  <a:pos x="58" y="2"/>
                </a:cxn>
                <a:cxn ang="0">
                  <a:pos x="58" y="4"/>
                </a:cxn>
                <a:cxn ang="0">
                  <a:pos x="58" y="4"/>
                </a:cxn>
              </a:cxnLst>
              <a:rect l="0" t="0" r="r" b="b"/>
              <a:pathLst>
                <a:path w="68" h="292">
                  <a:moveTo>
                    <a:pt x="58" y="4"/>
                  </a:moveTo>
                  <a:lnTo>
                    <a:pt x="58" y="4"/>
                  </a:lnTo>
                  <a:lnTo>
                    <a:pt x="55" y="11"/>
                  </a:lnTo>
                  <a:lnTo>
                    <a:pt x="51" y="17"/>
                  </a:lnTo>
                  <a:lnTo>
                    <a:pt x="49" y="24"/>
                  </a:lnTo>
                  <a:lnTo>
                    <a:pt x="46" y="30"/>
                  </a:lnTo>
                  <a:lnTo>
                    <a:pt x="46" y="30"/>
                  </a:lnTo>
                  <a:lnTo>
                    <a:pt x="45" y="37"/>
                  </a:lnTo>
                  <a:lnTo>
                    <a:pt x="43" y="45"/>
                  </a:lnTo>
                  <a:lnTo>
                    <a:pt x="43" y="59"/>
                  </a:lnTo>
                  <a:lnTo>
                    <a:pt x="43" y="59"/>
                  </a:lnTo>
                  <a:lnTo>
                    <a:pt x="40" y="101"/>
                  </a:lnTo>
                  <a:lnTo>
                    <a:pt x="36" y="122"/>
                  </a:lnTo>
                  <a:lnTo>
                    <a:pt x="32" y="143"/>
                  </a:lnTo>
                  <a:lnTo>
                    <a:pt x="32" y="143"/>
                  </a:lnTo>
                  <a:lnTo>
                    <a:pt x="16" y="221"/>
                  </a:lnTo>
                  <a:lnTo>
                    <a:pt x="16" y="221"/>
                  </a:lnTo>
                  <a:lnTo>
                    <a:pt x="11" y="237"/>
                  </a:lnTo>
                  <a:lnTo>
                    <a:pt x="7" y="254"/>
                  </a:lnTo>
                  <a:lnTo>
                    <a:pt x="3" y="270"/>
                  </a:lnTo>
                  <a:lnTo>
                    <a:pt x="0" y="287"/>
                  </a:lnTo>
                  <a:lnTo>
                    <a:pt x="0" y="287"/>
                  </a:lnTo>
                  <a:lnTo>
                    <a:pt x="0" y="289"/>
                  </a:lnTo>
                  <a:lnTo>
                    <a:pt x="2" y="291"/>
                  </a:lnTo>
                  <a:lnTo>
                    <a:pt x="6" y="292"/>
                  </a:lnTo>
                  <a:lnTo>
                    <a:pt x="9" y="291"/>
                  </a:lnTo>
                  <a:lnTo>
                    <a:pt x="11" y="289"/>
                  </a:lnTo>
                  <a:lnTo>
                    <a:pt x="12" y="287"/>
                  </a:lnTo>
                  <a:lnTo>
                    <a:pt x="12" y="287"/>
                  </a:lnTo>
                  <a:lnTo>
                    <a:pt x="12" y="277"/>
                  </a:lnTo>
                  <a:lnTo>
                    <a:pt x="13" y="268"/>
                  </a:lnTo>
                  <a:lnTo>
                    <a:pt x="19" y="250"/>
                  </a:lnTo>
                  <a:lnTo>
                    <a:pt x="24" y="232"/>
                  </a:lnTo>
                  <a:lnTo>
                    <a:pt x="29" y="213"/>
                  </a:lnTo>
                  <a:lnTo>
                    <a:pt x="29" y="213"/>
                  </a:lnTo>
                  <a:lnTo>
                    <a:pt x="45" y="136"/>
                  </a:lnTo>
                  <a:lnTo>
                    <a:pt x="45" y="136"/>
                  </a:lnTo>
                  <a:lnTo>
                    <a:pt x="49" y="119"/>
                  </a:lnTo>
                  <a:lnTo>
                    <a:pt x="51" y="102"/>
                  </a:lnTo>
                  <a:lnTo>
                    <a:pt x="54" y="70"/>
                  </a:lnTo>
                  <a:lnTo>
                    <a:pt x="54" y="70"/>
                  </a:lnTo>
                  <a:lnTo>
                    <a:pt x="55" y="49"/>
                  </a:lnTo>
                  <a:lnTo>
                    <a:pt x="57" y="38"/>
                  </a:lnTo>
                  <a:lnTo>
                    <a:pt x="60" y="29"/>
                  </a:lnTo>
                  <a:lnTo>
                    <a:pt x="60" y="29"/>
                  </a:lnTo>
                  <a:lnTo>
                    <a:pt x="64" y="17"/>
                  </a:lnTo>
                  <a:lnTo>
                    <a:pt x="68" y="7"/>
                  </a:lnTo>
                  <a:lnTo>
                    <a:pt x="68" y="7"/>
                  </a:lnTo>
                  <a:lnTo>
                    <a:pt x="68" y="4"/>
                  </a:lnTo>
                  <a:lnTo>
                    <a:pt x="67" y="3"/>
                  </a:lnTo>
                  <a:lnTo>
                    <a:pt x="64" y="0"/>
                  </a:lnTo>
                  <a:lnTo>
                    <a:pt x="62" y="0"/>
                  </a:lnTo>
                  <a:lnTo>
                    <a:pt x="60" y="0"/>
                  </a:lnTo>
                  <a:lnTo>
                    <a:pt x="58" y="2"/>
                  </a:lnTo>
                  <a:lnTo>
                    <a:pt x="58" y="4"/>
                  </a:lnTo>
                  <a:lnTo>
                    <a:pt x="58"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4" name="Freeform 1246">
              <a:extLst>
                <a:ext uri="{FF2B5EF4-FFF2-40B4-BE49-F238E27FC236}">
                  <a16:creationId xmlns:a16="http://schemas.microsoft.com/office/drawing/2014/main" id="{6353B44D-559E-8697-7AD4-DADB9BF22721}"/>
                </a:ext>
              </a:extLst>
            </p:cNvPr>
            <p:cNvSpPr/>
            <p:nvPr/>
          </p:nvSpPr>
          <p:spPr bwMode="auto">
            <a:xfrm>
              <a:off x="5808663" y="2216150"/>
              <a:ext cx="11113" cy="63500"/>
            </a:xfrm>
            <a:custGeom>
              <a:avLst/>
              <a:gdLst/>
              <a:ahLst/>
              <a:cxnLst>
                <a:cxn ang="0">
                  <a:pos x="26" y="7"/>
                </a:cxn>
                <a:cxn ang="0">
                  <a:pos x="26" y="7"/>
                </a:cxn>
                <a:cxn ang="0">
                  <a:pos x="26" y="4"/>
                </a:cxn>
                <a:cxn ang="0">
                  <a:pos x="25" y="2"/>
                </a:cxn>
                <a:cxn ang="0">
                  <a:pos x="21" y="0"/>
                </a:cxn>
                <a:cxn ang="0">
                  <a:pos x="17" y="2"/>
                </a:cxn>
                <a:cxn ang="0">
                  <a:pos x="16" y="4"/>
                </a:cxn>
                <a:cxn ang="0">
                  <a:pos x="16" y="7"/>
                </a:cxn>
                <a:cxn ang="0">
                  <a:pos x="16" y="7"/>
                </a:cxn>
                <a:cxn ang="0">
                  <a:pos x="15" y="24"/>
                </a:cxn>
                <a:cxn ang="0">
                  <a:pos x="12" y="41"/>
                </a:cxn>
                <a:cxn ang="0">
                  <a:pos x="9" y="58"/>
                </a:cxn>
                <a:cxn ang="0">
                  <a:pos x="8" y="75"/>
                </a:cxn>
                <a:cxn ang="0">
                  <a:pos x="8" y="75"/>
                </a:cxn>
                <a:cxn ang="0">
                  <a:pos x="7" y="85"/>
                </a:cxn>
                <a:cxn ang="0">
                  <a:pos x="5" y="96"/>
                </a:cxn>
                <a:cxn ang="0">
                  <a:pos x="0" y="116"/>
                </a:cxn>
                <a:cxn ang="0">
                  <a:pos x="0" y="116"/>
                </a:cxn>
                <a:cxn ang="0">
                  <a:pos x="0" y="125"/>
                </a:cxn>
                <a:cxn ang="0">
                  <a:pos x="0" y="134"/>
                </a:cxn>
                <a:cxn ang="0">
                  <a:pos x="1" y="144"/>
                </a:cxn>
                <a:cxn ang="0">
                  <a:pos x="0" y="153"/>
                </a:cxn>
                <a:cxn ang="0">
                  <a:pos x="0" y="153"/>
                </a:cxn>
                <a:cxn ang="0">
                  <a:pos x="0" y="156"/>
                </a:cxn>
                <a:cxn ang="0">
                  <a:pos x="1" y="157"/>
                </a:cxn>
                <a:cxn ang="0">
                  <a:pos x="5" y="160"/>
                </a:cxn>
                <a:cxn ang="0">
                  <a:pos x="9" y="160"/>
                </a:cxn>
                <a:cxn ang="0">
                  <a:pos x="11" y="159"/>
                </a:cxn>
                <a:cxn ang="0">
                  <a:pos x="12" y="156"/>
                </a:cxn>
                <a:cxn ang="0">
                  <a:pos x="12" y="156"/>
                </a:cxn>
                <a:cxn ang="0">
                  <a:pos x="13" y="148"/>
                </a:cxn>
                <a:cxn ang="0">
                  <a:pos x="13" y="140"/>
                </a:cxn>
                <a:cxn ang="0">
                  <a:pos x="12" y="125"/>
                </a:cxn>
                <a:cxn ang="0">
                  <a:pos x="12" y="125"/>
                </a:cxn>
                <a:cxn ang="0">
                  <a:pos x="12" y="114"/>
                </a:cxn>
                <a:cxn ang="0">
                  <a:pos x="15" y="104"/>
                </a:cxn>
                <a:cxn ang="0">
                  <a:pos x="16" y="93"/>
                </a:cxn>
                <a:cxn ang="0">
                  <a:pos x="18" y="84"/>
                </a:cxn>
                <a:cxn ang="0">
                  <a:pos x="18" y="84"/>
                </a:cxn>
                <a:cxn ang="0">
                  <a:pos x="24" y="45"/>
                </a:cxn>
                <a:cxn ang="0">
                  <a:pos x="25" y="25"/>
                </a:cxn>
                <a:cxn ang="0">
                  <a:pos x="26" y="7"/>
                </a:cxn>
                <a:cxn ang="0">
                  <a:pos x="26" y="7"/>
                </a:cxn>
              </a:cxnLst>
              <a:rect l="0" t="0" r="r" b="b"/>
              <a:pathLst>
                <a:path w="26" h="160">
                  <a:moveTo>
                    <a:pt x="26" y="7"/>
                  </a:moveTo>
                  <a:lnTo>
                    <a:pt x="26" y="7"/>
                  </a:lnTo>
                  <a:lnTo>
                    <a:pt x="26" y="4"/>
                  </a:lnTo>
                  <a:lnTo>
                    <a:pt x="25" y="2"/>
                  </a:lnTo>
                  <a:lnTo>
                    <a:pt x="21" y="0"/>
                  </a:lnTo>
                  <a:lnTo>
                    <a:pt x="17" y="2"/>
                  </a:lnTo>
                  <a:lnTo>
                    <a:pt x="16" y="4"/>
                  </a:lnTo>
                  <a:lnTo>
                    <a:pt x="16" y="7"/>
                  </a:lnTo>
                  <a:lnTo>
                    <a:pt x="16" y="7"/>
                  </a:lnTo>
                  <a:lnTo>
                    <a:pt x="15" y="24"/>
                  </a:lnTo>
                  <a:lnTo>
                    <a:pt x="12" y="41"/>
                  </a:lnTo>
                  <a:lnTo>
                    <a:pt x="9" y="58"/>
                  </a:lnTo>
                  <a:lnTo>
                    <a:pt x="8" y="75"/>
                  </a:lnTo>
                  <a:lnTo>
                    <a:pt x="8" y="75"/>
                  </a:lnTo>
                  <a:lnTo>
                    <a:pt x="7" y="85"/>
                  </a:lnTo>
                  <a:lnTo>
                    <a:pt x="5" y="96"/>
                  </a:lnTo>
                  <a:lnTo>
                    <a:pt x="0" y="116"/>
                  </a:lnTo>
                  <a:lnTo>
                    <a:pt x="0" y="116"/>
                  </a:lnTo>
                  <a:lnTo>
                    <a:pt x="0" y="125"/>
                  </a:lnTo>
                  <a:lnTo>
                    <a:pt x="0" y="134"/>
                  </a:lnTo>
                  <a:lnTo>
                    <a:pt x="1" y="144"/>
                  </a:lnTo>
                  <a:lnTo>
                    <a:pt x="0" y="153"/>
                  </a:lnTo>
                  <a:lnTo>
                    <a:pt x="0" y="153"/>
                  </a:lnTo>
                  <a:lnTo>
                    <a:pt x="0" y="156"/>
                  </a:lnTo>
                  <a:lnTo>
                    <a:pt x="1" y="157"/>
                  </a:lnTo>
                  <a:lnTo>
                    <a:pt x="5" y="160"/>
                  </a:lnTo>
                  <a:lnTo>
                    <a:pt x="9" y="160"/>
                  </a:lnTo>
                  <a:lnTo>
                    <a:pt x="11" y="159"/>
                  </a:lnTo>
                  <a:lnTo>
                    <a:pt x="12" y="156"/>
                  </a:lnTo>
                  <a:lnTo>
                    <a:pt x="12" y="156"/>
                  </a:lnTo>
                  <a:lnTo>
                    <a:pt x="13" y="148"/>
                  </a:lnTo>
                  <a:lnTo>
                    <a:pt x="13" y="140"/>
                  </a:lnTo>
                  <a:lnTo>
                    <a:pt x="12" y="125"/>
                  </a:lnTo>
                  <a:lnTo>
                    <a:pt x="12" y="125"/>
                  </a:lnTo>
                  <a:lnTo>
                    <a:pt x="12" y="114"/>
                  </a:lnTo>
                  <a:lnTo>
                    <a:pt x="15" y="104"/>
                  </a:lnTo>
                  <a:lnTo>
                    <a:pt x="16" y="93"/>
                  </a:lnTo>
                  <a:lnTo>
                    <a:pt x="18" y="84"/>
                  </a:lnTo>
                  <a:lnTo>
                    <a:pt x="18" y="84"/>
                  </a:lnTo>
                  <a:lnTo>
                    <a:pt x="24" y="45"/>
                  </a:lnTo>
                  <a:lnTo>
                    <a:pt x="25" y="25"/>
                  </a:lnTo>
                  <a:lnTo>
                    <a:pt x="26" y="7"/>
                  </a:lnTo>
                  <a:lnTo>
                    <a:pt x="26" y="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5" name="Freeform 1247">
              <a:extLst>
                <a:ext uri="{FF2B5EF4-FFF2-40B4-BE49-F238E27FC236}">
                  <a16:creationId xmlns:a16="http://schemas.microsoft.com/office/drawing/2014/main" id="{4E61E505-5918-6039-3633-B1559E676BCC}"/>
                </a:ext>
              </a:extLst>
            </p:cNvPr>
            <p:cNvSpPr/>
            <p:nvPr/>
          </p:nvSpPr>
          <p:spPr bwMode="auto">
            <a:xfrm>
              <a:off x="5238751" y="2006600"/>
              <a:ext cx="746125" cy="147638"/>
            </a:xfrm>
            <a:custGeom>
              <a:avLst/>
              <a:gdLst/>
              <a:ahLst/>
              <a:cxnLst>
                <a:cxn ang="0">
                  <a:pos x="1873" y="303"/>
                </a:cxn>
                <a:cxn ang="0">
                  <a:pos x="1865" y="211"/>
                </a:cxn>
                <a:cxn ang="0">
                  <a:pos x="1848" y="155"/>
                </a:cxn>
                <a:cxn ang="0">
                  <a:pos x="1826" y="115"/>
                </a:cxn>
                <a:cxn ang="0">
                  <a:pos x="1807" y="91"/>
                </a:cxn>
                <a:cxn ang="0">
                  <a:pos x="1773" y="62"/>
                </a:cxn>
                <a:cxn ang="0">
                  <a:pos x="1735" y="41"/>
                </a:cxn>
                <a:cxn ang="0">
                  <a:pos x="1665" y="20"/>
                </a:cxn>
                <a:cxn ang="0">
                  <a:pos x="1607" y="15"/>
                </a:cxn>
                <a:cxn ang="0">
                  <a:pos x="1087" y="7"/>
                </a:cxn>
                <a:cxn ang="0">
                  <a:pos x="832" y="7"/>
                </a:cxn>
                <a:cxn ang="0">
                  <a:pos x="502" y="0"/>
                </a:cxn>
                <a:cxn ang="0">
                  <a:pos x="255" y="1"/>
                </a:cxn>
                <a:cxn ang="0">
                  <a:pos x="198" y="5"/>
                </a:cxn>
                <a:cxn ang="0">
                  <a:pos x="132" y="22"/>
                </a:cxn>
                <a:cxn ang="0">
                  <a:pos x="95" y="40"/>
                </a:cxn>
                <a:cxn ang="0">
                  <a:pos x="62" y="65"/>
                </a:cxn>
                <a:cxn ang="0">
                  <a:pos x="41" y="90"/>
                </a:cxn>
                <a:cxn ang="0">
                  <a:pos x="17" y="134"/>
                </a:cxn>
                <a:cxn ang="0">
                  <a:pos x="4" y="181"/>
                </a:cxn>
                <a:cxn ang="0">
                  <a:pos x="0" y="265"/>
                </a:cxn>
                <a:cxn ang="0">
                  <a:pos x="1" y="340"/>
                </a:cxn>
                <a:cxn ang="0">
                  <a:pos x="7" y="351"/>
                </a:cxn>
                <a:cxn ang="0">
                  <a:pos x="23" y="357"/>
                </a:cxn>
                <a:cxn ang="0">
                  <a:pos x="39" y="351"/>
                </a:cxn>
                <a:cxn ang="0">
                  <a:pos x="45" y="340"/>
                </a:cxn>
                <a:cxn ang="0">
                  <a:pos x="45" y="265"/>
                </a:cxn>
                <a:cxn ang="0">
                  <a:pos x="48" y="197"/>
                </a:cxn>
                <a:cxn ang="0">
                  <a:pos x="61" y="149"/>
                </a:cxn>
                <a:cxn ang="0">
                  <a:pos x="86" y="105"/>
                </a:cxn>
                <a:cxn ang="0">
                  <a:pos x="113" y="81"/>
                </a:cxn>
                <a:cxn ang="0">
                  <a:pos x="154" y="60"/>
                </a:cxn>
                <a:cxn ang="0">
                  <a:pos x="201" y="48"/>
                </a:cxn>
                <a:cxn ang="0">
                  <a:pos x="300" y="44"/>
                </a:cxn>
                <a:cxn ang="0">
                  <a:pos x="501" y="47"/>
                </a:cxn>
                <a:cxn ang="0">
                  <a:pos x="914" y="53"/>
                </a:cxn>
                <a:cxn ang="0">
                  <a:pos x="1200" y="57"/>
                </a:cxn>
                <a:cxn ang="0">
                  <a:pos x="1487" y="61"/>
                </a:cxn>
                <a:cxn ang="0">
                  <a:pos x="1609" y="61"/>
                </a:cxn>
                <a:cxn ang="0">
                  <a:pos x="1684" y="73"/>
                </a:cxn>
                <a:cxn ang="0">
                  <a:pos x="1728" y="90"/>
                </a:cxn>
                <a:cxn ang="0">
                  <a:pos x="1760" y="111"/>
                </a:cxn>
                <a:cxn ang="0">
                  <a:pos x="1796" y="153"/>
                </a:cxn>
                <a:cxn ang="0">
                  <a:pos x="1815" y="202"/>
                </a:cxn>
                <a:cxn ang="0">
                  <a:pos x="1824" y="256"/>
                </a:cxn>
                <a:cxn ang="0">
                  <a:pos x="1827" y="350"/>
                </a:cxn>
                <a:cxn ang="0">
                  <a:pos x="1830" y="359"/>
                </a:cxn>
                <a:cxn ang="0">
                  <a:pos x="1837" y="370"/>
                </a:cxn>
                <a:cxn ang="0">
                  <a:pos x="1851" y="374"/>
                </a:cxn>
                <a:cxn ang="0">
                  <a:pos x="1866" y="372"/>
                </a:cxn>
                <a:cxn ang="0">
                  <a:pos x="1879" y="358"/>
                </a:cxn>
                <a:cxn ang="0">
                  <a:pos x="1877" y="338"/>
                </a:cxn>
              </a:cxnLst>
              <a:rect l="0" t="0" r="r" b="b"/>
              <a:pathLst>
                <a:path w="1879" h="374">
                  <a:moveTo>
                    <a:pt x="1873" y="333"/>
                  </a:moveTo>
                  <a:lnTo>
                    <a:pt x="1873" y="333"/>
                  </a:lnTo>
                  <a:lnTo>
                    <a:pt x="1873" y="303"/>
                  </a:lnTo>
                  <a:lnTo>
                    <a:pt x="1871" y="272"/>
                  </a:lnTo>
                  <a:lnTo>
                    <a:pt x="1869" y="241"/>
                  </a:lnTo>
                  <a:lnTo>
                    <a:pt x="1865" y="211"/>
                  </a:lnTo>
                  <a:lnTo>
                    <a:pt x="1857" y="183"/>
                  </a:lnTo>
                  <a:lnTo>
                    <a:pt x="1853" y="168"/>
                  </a:lnTo>
                  <a:lnTo>
                    <a:pt x="1848" y="155"/>
                  </a:lnTo>
                  <a:lnTo>
                    <a:pt x="1841" y="141"/>
                  </a:lnTo>
                  <a:lnTo>
                    <a:pt x="1835" y="128"/>
                  </a:lnTo>
                  <a:lnTo>
                    <a:pt x="1826" y="115"/>
                  </a:lnTo>
                  <a:lnTo>
                    <a:pt x="1817" y="102"/>
                  </a:lnTo>
                  <a:lnTo>
                    <a:pt x="1817" y="102"/>
                  </a:lnTo>
                  <a:lnTo>
                    <a:pt x="1807" y="91"/>
                  </a:lnTo>
                  <a:lnTo>
                    <a:pt x="1797" y="81"/>
                  </a:lnTo>
                  <a:lnTo>
                    <a:pt x="1785" y="71"/>
                  </a:lnTo>
                  <a:lnTo>
                    <a:pt x="1773" y="62"/>
                  </a:lnTo>
                  <a:lnTo>
                    <a:pt x="1762" y="54"/>
                  </a:lnTo>
                  <a:lnTo>
                    <a:pt x="1748" y="48"/>
                  </a:lnTo>
                  <a:lnTo>
                    <a:pt x="1735" y="41"/>
                  </a:lnTo>
                  <a:lnTo>
                    <a:pt x="1721" y="36"/>
                  </a:lnTo>
                  <a:lnTo>
                    <a:pt x="1694" y="27"/>
                  </a:lnTo>
                  <a:lnTo>
                    <a:pt x="1665" y="20"/>
                  </a:lnTo>
                  <a:lnTo>
                    <a:pt x="1635" y="17"/>
                  </a:lnTo>
                  <a:lnTo>
                    <a:pt x="1607" y="15"/>
                  </a:lnTo>
                  <a:lnTo>
                    <a:pt x="1607" y="15"/>
                  </a:lnTo>
                  <a:lnTo>
                    <a:pt x="1433" y="11"/>
                  </a:lnTo>
                  <a:lnTo>
                    <a:pt x="1261" y="9"/>
                  </a:lnTo>
                  <a:lnTo>
                    <a:pt x="1087" y="7"/>
                  </a:lnTo>
                  <a:lnTo>
                    <a:pt x="914" y="7"/>
                  </a:lnTo>
                  <a:lnTo>
                    <a:pt x="914" y="7"/>
                  </a:lnTo>
                  <a:lnTo>
                    <a:pt x="832" y="7"/>
                  </a:lnTo>
                  <a:lnTo>
                    <a:pt x="749" y="6"/>
                  </a:lnTo>
                  <a:lnTo>
                    <a:pt x="584" y="2"/>
                  </a:lnTo>
                  <a:lnTo>
                    <a:pt x="502" y="0"/>
                  </a:lnTo>
                  <a:lnTo>
                    <a:pt x="419" y="0"/>
                  </a:lnTo>
                  <a:lnTo>
                    <a:pt x="337" y="0"/>
                  </a:lnTo>
                  <a:lnTo>
                    <a:pt x="255" y="1"/>
                  </a:lnTo>
                  <a:lnTo>
                    <a:pt x="255" y="1"/>
                  </a:lnTo>
                  <a:lnTo>
                    <a:pt x="226" y="2"/>
                  </a:lnTo>
                  <a:lnTo>
                    <a:pt x="198" y="5"/>
                  </a:lnTo>
                  <a:lnTo>
                    <a:pt x="171" y="10"/>
                  </a:lnTo>
                  <a:lnTo>
                    <a:pt x="145" y="17"/>
                  </a:lnTo>
                  <a:lnTo>
                    <a:pt x="132" y="22"/>
                  </a:lnTo>
                  <a:lnTo>
                    <a:pt x="119" y="27"/>
                  </a:lnTo>
                  <a:lnTo>
                    <a:pt x="107" y="32"/>
                  </a:lnTo>
                  <a:lnTo>
                    <a:pt x="95" y="40"/>
                  </a:lnTo>
                  <a:lnTo>
                    <a:pt x="83" y="47"/>
                  </a:lnTo>
                  <a:lnTo>
                    <a:pt x="73" y="56"/>
                  </a:lnTo>
                  <a:lnTo>
                    <a:pt x="62" y="65"/>
                  </a:lnTo>
                  <a:lnTo>
                    <a:pt x="53" y="75"/>
                  </a:lnTo>
                  <a:lnTo>
                    <a:pt x="53" y="75"/>
                  </a:lnTo>
                  <a:lnTo>
                    <a:pt x="41" y="90"/>
                  </a:lnTo>
                  <a:lnTo>
                    <a:pt x="31" y="104"/>
                  </a:lnTo>
                  <a:lnTo>
                    <a:pt x="23" y="120"/>
                  </a:lnTo>
                  <a:lnTo>
                    <a:pt x="17" y="134"/>
                  </a:lnTo>
                  <a:lnTo>
                    <a:pt x="11" y="150"/>
                  </a:lnTo>
                  <a:lnTo>
                    <a:pt x="7" y="166"/>
                  </a:lnTo>
                  <a:lnTo>
                    <a:pt x="4" y="181"/>
                  </a:lnTo>
                  <a:lnTo>
                    <a:pt x="2" y="198"/>
                  </a:lnTo>
                  <a:lnTo>
                    <a:pt x="0" y="231"/>
                  </a:lnTo>
                  <a:lnTo>
                    <a:pt x="0" y="265"/>
                  </a:lnTo>
                  <a:lnTo>
                    <a:pt x="1" y="334"/>
                  </a:lnTo>
                  <a:lnTo>
                    <a:pt x="1" y="334"/>
                  </a:lnTo>
                  <a:lnTo>
                    <a:pt x="1" y="340"/>
                  </a:lnTo>
                  <a:lnTo>
                    <a:pt x="2" y="345"/>
                  </a:lnTo>
                  <a:lnTo>
                    <a:pt x="5" y="349"/>
                  </a:lnTo>
                  <a:lnTo>
                    <a:pt x="7" y="351"/>
                  </a:lnTo>
                  <a:lnTo>
                    <a:pt x="11" y="354"/>
                  </a:lnTo>
                  <a:lnTo>
                    <a:pt x="15" y="355"/>
                  </a:lnTo>
                  <a:lnTo>
                    <a:pt x="23" y="357"/>
                  </a:lnTo>
                  <a:lnTo>
                    <a:pt x="31" y="355"/>
                  </a:lnTo>
                  <a:lnTo>
                    <a:pt x="35" y="354"/>
                  </a:lnTo>
                  <a:lnTo>
                    <a:pt x="39" y="351"/>
                  </a:lnTo>
                  <a:lnTo>
                    <a:pt x="41" y="349"/>
                  </a:lnTo>
                  <a:lnTo>
                    <a:pt x="44" y="345"/>
                  </a:lnTo>
                  <a:lnTo>
                    <a:pt x="45" y="340"/>
                  </a:lnTo>
                  <a:lnTo>
                    <a:pt x="47" y="334"/>
                  </a:lnTo>
                  <a:lnTo>
                    <a:pt x="47" y="334"/>
                  </a:lnTo>
                  <a:lnTo>
                    <a:pt x="45" y="265"/>
                  </a:lnTo>
                  <a:lnTo>
                    <a:pt x="45" y="231"/>
                  </a:lnTo>
                  <a:lnTo>
                    <a:pt x="47" y="214"/>
                  </a:lnTo>
                  <a:lnTo>
                    <a:pt x="48" y="197"/>
                  </a:lnTo>
                  <a:lnTo>
                    <a:pt x="51" y="180"/>
                  </a:lnTo>
                  <a:lnTo>
                    <a:pt x="56" y="164"/>
                  </a:lnTo>
                  <a:lnTo>
                    <a:pt x="61" y="149"/>
                  </a:lnTo>
                  <a:lnTo>
                    <a:pt x="68" y="134"/>
                  </a:lnTo>
                  <a:lnTo>
                    <a:pt x="75" y="120"/>
                  </a:lnTo>
                  <a:lnTo>
                    <a:pt x="86" y="105"/>
                  </a:lnTo>
                  <a:lnTo>
                    <a:pt x="99" y="92"/>
                  </a:lnTo>
                  <a:lnTo>
                    <a:pt x="113" y="81"/>
                  </a:lnTo>
                  <a:lnTo>
                    <a:pt x="113" y="81"/>
                  </a:lnTo>
                  <a:lnTo>
                    <a:pt x="126" y="73"/>
                  </a:lnTo>
                  <a:lnTo>
                    <a:pt x="140" y="65"/>
                  </a:lnTo>
                  <a:lnTo>
                    <a:pt x="154" y="60"/>
                  </a:lnTo>
                  <a:lnTo>
                    <a:pt x="170" y="54"/>
                  </a:lnTo>
                  <a:lnTo>
                    <a:pt x="185" y="51"/>
                  </a:lnTo>
                  <a:lnTo>
                    <a:pt x="201" y="48"/>
                  </a:lnTo>
                  <a:lnTo>
                    <a:pt x="234" y="45"/>
                  </a:lnTo>
                  <a:lnTo>
                    <a:pt x="268" y="44"/>
                  </a:lnTo>
                  <a:lnTo>
                    <a:pt x="300" y="44"/>
                  </a:lnTo>
                  <a:lnTo>
                    <a:pt x="362" y="45"/>
                  </a:lnTo>
                  <a:lnTo>
                    <a:pt x="362" y="45"/>
                  </a:lnTo>
                  <a:lnTo>
                    <a:pt x="501" y="47"/>
                  </a:lnTo>
                  <a:lnTo>
                    <a:pt x="638" y="49"/>
                  </a:lnTo>
                  <a:lnTo>
                    <a:pt x="777" y="52"/>
                  </a:lnTo>
                  <a:lnTo>
                    <a:pt x="914" y="53"/>
                  </a:lnTo>
                  <a:lnTo>
                    <a:pt x="914" y="53"/>
                  </a:lnTo>
                  <a:lnTo>
                    <a:pt x="1057" y="54"/>
                  </a:lnTo>
                  <a:lnTo>
                    <a:pt x="1200" y="57"/>
                  </a:lnTo>
                  <a:lnTo>
                    <a:pt x="1343" y="60"/>
                  </a:lnTo>
                  <a:lnTo>
                    <a:pt x="1487" y="61"/>
                  </a:lnTo>
                  <a:lnTo>
                    <a:pt x="1487" y="61"/>
                  </a:lnTo>
                  <a:lnTo>
                    <a:pt x="1548" y="60"/>
                  </a:lnTo>
                  <a:lnTo>
                    <a:pt x="1578" y="60"/>
                  </a:lnTo>
                  <a:lnTo>
                    <a:pt x="1609" y="61"/>
                  </a:lnTo>
                  <a:lnTo>
                    <a:pt x="1640" y="64"/>
                  </a:lnTo>
                  <a:lnTo>
                    <a:pt x="1669" y="69"/>
                  </a:lnTo>
                  <a:lnTo>
                    <a:pt x="1684" y="73"/>
                  </a:lnTo>
                  <a:lnTo>
                    <a:pt x="1699" y="78"/>
                  </a:lnTo>
                  <a:lnTo>
                    <a:pt x="1713" y="83"/>
                  </a:lnTo>
                  <a:lnTo>
                    <a:pt x="1728" y="90"/>
                  </a:lnTo>
                  <a:lnTo>
                    <a:pt x="1728" y="90"/>
                  </a:lnTo>
                  <a:lnTo>
                    <a:pt x="1745" y="99"/>
                  </a:lnTo>
                  <a:lnTo>
                    <a:pt x="1760" y="111"/>
                  </a:lnTo>
                  <a:lnTo>
                    <a:pt x="1773" y="124"/>
                  </a:lnTo>
                  <a:lnTo>
                    <a:pt x="1785" y="137"/>
                  </a:lnTo>
                  <a:lnTo>
                    <a:pt x="1796" y="153"/>
                  </a:lnTo>
                  <a:lnTo>
                    <a:pt x="1803" y="168"/>
                  </a:lnTo>
                  <a:lnTo>
                    <a:pt x="1810" y="184"/>
                  </a:lnTo>
                  <a:lnTo>
                    <a:pt x="1815" y="202"/>
                  </a:lnTo>
                  <a:lnTo>
                    <a:pt x="1819" y="219"/>
                  </a:lnTo>
                  <a:lnTo>
                    <a:pt x="1822" y="238"/>
                  </a:lnTo>
                  <a:lnTo>
                    <a:pt x="1824" y="256"/>
                  </a:lnTo>
                  <a:lnTo>
                    <a:pt x="1826" y="275"/>
                  </a:lnTo>
                  <a:lnTo>
                    <a:pt x="1827" y="313"/>
                  </a:lnTo>
                  <a:lnTo>
                    <a:pt x="1827" y="350"/>
                  </a:lnTo>
                  <a:lnTo>
                    <a:pt x="1827" y="350"/>
                  </a:lnTo>
                  <a:lnTo>
                    <a:pt x="1828" y="355"/>
                  </a:lnTo>
                  <a:lnTo>
                    <a:pt x="1830" y="359"/>
                  </a:lnTo>
                  <a:lnTo>
                    <a:pt x="1831" y="363"/>
                  </a:lnTo>
                  <a:lnTo>
                    <a:pt x="1834" y="366"/>
                  </a:lnTo>
                  <a:lnTo>
                    <a:pt x="1837" y="370"/>
                  </a:lnTo>
                  <a:lnTo>
                    <a:pt x="1841" y="371"/>
                  </a:lnTo>
                  <a:lnTo>
                    <a:pt x="1845" y="372"/>
                  </a:lnTo>
                  <a:lnTo>
                    <a:pt x="1851" y="374"/>
                  </a:lnTo>
                  <a:lnTo>
                    <a:pt x="1858" y="374"/>
                  </a:lnTo>
                  <a:lnTo>
                    <a:pt x="1858" y="374"/>
                  </a:lnTo>
                  <a:lnTo>
                    <a:pt x="1866" y="372"/>
                  </a:lnTo>
                  <a:lnTo>
                    <a:pt x="1871" y="368"/>
                  </a:lnTo>
                  <a:lnTo>
                    <a:pt x="1877" y="363"/>
                  </a:lnTo>
                  <a:lnTo>
                    <a:pt x="1879" y="358"/>
                  </a:lnTo>
                  <a:lnTo>
                    <a:pt x="1879" y="351"/>
                  </a:lnTo>
                  <a:lnTo>
                    <a:pt x="1879" y="345"/>
                  </a:lnTo>
                  <a:lnTo>
                    <a:pt x="1877" y="338"/>
                  </a:lnTo>
                  <a:lnTo>
                    <a:pt x="1873" y="333"/>
                  </a:lnTo>
                  <a:lnTo>
                    <a:pt x="1873" y="33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6" name="Freeform 1248">
              <a:extLst>
                <a:ext uri="{FF2B5EF4-FFF2-40B4-BE49-F238E27FC236}">
                  <a16:creationId xmlns:a16="http://schemas.microsoft.com/office/drawing/2014/main" id="{77603CD7-DB86-1DBF-1EFB-E2EDAE965A3C}"/>
                </a:ext>
              </a:extLst>
            </p:cNvPr>
            <p:cNvSpPr/>
            <p:nvPr/>
          </p:nvSpPr>
          <p:spPr bwMode="auto">
            <a:xfrm>
              <a:off x="5240338" y="2549525"/>
              <a:ext cx="742950" cy="166688"/>
            </a:xfrm>
            <a:custGeom>
              <a:avLst/>
              <a:gdLst/>
              <a:ahLst/>
              <a:cxnLst>
                <a:cxn ang="0">
                  <a:pos x="1861" y="22"/>
                </a:cxn>
                <a:cxn ang="0">
                  <a:pos x="1860" y="17"/>
                </a:cxn>
                <a:cxn ang="0">
                  <a:pos x="1849" y="4"/>
                </a:cxn>
                <a:cxn ang="0">
                  <a:pos x="1826" y="4"/>
                </a:cxn>
                <a:cxn ang="0">
                  <a:pos x="1815" y="17"/>
                </a:cxn>
                <a:cxn ang="0">
                  <a:pos x="1817" y="35"/>
                </a:cxn>
                <a:cxn ang="0">
                  <a:pos x="1823" y="71"/>
                </a:cxn>
                <a:cxn ang="0">
                  <a:pos x="1812" y="156"/>
                </a:cxn>
                <a:cxn ang="0">
                  <a:pos x="1788" y="224"/>
                </a:cxn>
                <a:cxn ang="0">
                  <a:pos x="1743" y="288"/>
                </a:cxn>
                <a:cxn ang="0">
                  <a:pos x="1682" y="331"/>
                </a:cxn>
                <a:cxn ang="0">
                  <a:pos x="1607" y="354"/>
                </a:cxn>
                <a:cxn ang="0">
                  <a:pos x="1496" y="360"/>
                </a:cxn>
                <a:cxn ang="0">
                  <a:pos x="1161" y="373"/>
                </a:cxn>
                <a:cxn ang="0">
                  <a:pos x="1027" y="366"/>
                </a:cxn>
                <a:cxn ang="0">
                  <a:pos x="727" y="354"/>
                </a:cxn>
                <a:cxn ang="0">
                  <a:pos x="363" y="357"/>
                </a:cxn>
                <a:cxn ang="0">
                  <a:pos x="280" y="353"/>
                </a:cxn>
                <a:cxn ang="0">
                  <a:pos x="146" y="317"/>
                </a:cxn>
                <a:cxn ang="0">
                  <a:pos x="95" y="289"/>
                </a:cxn>
                <a:cxn ang="0">
                  <a:pos x="59" y="230"/>
                </a:cxn>
                <a:cxn ang="0">
                  <a:pos x="48" y="160"/>
                </a:cxn>
                <a:cxn ang="0">
                  <a:pos x="48" y="68"/>
                </a:cxn>
                <a:cxn ang="0">
                  <a:pos x="42" y="52"/>
                </a:cxn>
                <a:cxn ang="0">
                  <a:pos x="18" y="47"/>
                </a:cxn>
                <a:cxn ang="0">
                  <a:pos x="5" y="59"/>
                </a:cxn>
                <a:cxn ang="0">
                  <a:pos x="0" y="141"/>
                </a:cxn>
                <a:cxn ang="0">
                  <a:pos x="2" y="213"/>
                </a:cxn>
                <a:cxn ang="0">
                  <a:pos x="22" y="263"/>
                </a:cxn>
                <a:cxn ang="0">
                  <a:pos x="60" y="319"/>
                </a:cxn>
                <a:cxn ang="0">
                  <a:pos x="110" y="351"/>
                </a:cxn>
                <a:cxn ang="0">
                  <a:pos x="187" y="375"/>
                </a:cxn>
                <a:cxn ang="0">
                  <a:pos x="299" y="400"/>
                </a:cxn>
                <a:cxn ang="0">
                  <a:pos x="437" y="407"/>
                </a:cxn>
                <a:cxn ang="0">
                  <a:pos x="668" y="403"/>
                </a:cxn>
                <a:cxn ang="0">
                  <a:pos x="897" y="400"/>
                </a:cxn>
                <a:cxn ang="0">
                  <a:pos x="1033" y="413"/>
                </a:cxn>
                <a:cxn ang="0">
                  <a:pos x="1089" y="420"/>
                </a:cxn>
                <a:cxn ang="0">
                  <a:pos x="1274" y="417"/>
                </a:cxn>
                <a:cxn ang="0">
                  <a:pos x="1402" y="411"/>
                </a:cxn>
                <a:cxn ang="0">
                  <a:pos x="1587" y="403"/>
                </a:cxn>
                <a:cxn ang="0">
                  <a:pos x="1677" y="385"/>
                </a:cxn>
                <a:cxn ang="0">
                  <a:pos x="1737" y="356"/>
                </a:cxn>
                <a:cxn ang="0">
                  <a:pos x="1785" y="313"/>
                </a:cxn>
                <a:cxn ang="0">
                  <a:pos x="1822" y="259"/>
                </a:cxn>
                <a:cxn ang="0">
                  <a:pos x="1843" y="212"/>
                </a:cxn>
                <a:cxn ang="0">
                  <a:pos x="1869" y="82"/>
                </a:cxn>
                <a:cxn ang="0">
                  <a:pos x="1868" y="41"/>
                </a:cxn>
              </a:cxnLst>
              <a:rect l="0" t="0" r="r" b="b"/>
              <a:pathLst>
                <a:path w="1870" h="420">
                  <a:moveTo>
                    <a:pt x="1868" y="41"/>
                  </a:moveTo>
                  <a:lnTo>
                    <a:pt x="1868" y="41"/>
                  </a:lnTo>
                  <a:lnTo>
                    <a:pt x="1864" y="28"/>
                  </a:lnTo>
                  <a:lnTo>
                    <a:pt x="1861" y="22"/>
                  </a:lnTo>
                  <a:lnTo>
                    <a:pt x="1861" y="21"/>
                  </a:lnTo>
                  <a:lnTo>
                    <a:pt x="1860" y="22"/>
                  </a:lnTo>
                  <a:lnTo>
                    <a:pt x="1860" y="22"/>
                  </a:lnTo>
                  <a:lnTo>
                    <a:pt x="1860" y="17"/>
                  </a:lnTo>
                  <a:lnTo>
                    <a:pt x="1859" y="13"/>
                  </a:lnTo>
                  <a:lnTo>
                    <a:pt x="1856" y="9"/>
                  </a:lnTo>
                  <a:lnTo>
                    <a:pt x="1853" y="7"/>
                  </a:lnTo>
                  <a:lnTo>
                    <a:pt x="1849" y="4"/>
                  </a:lnTo>
                  <a:lnTo>
                    <a:pt x="1846" y="3"/>
                  </a:lnTo>
                  <a:lnTo>
                    <a:pt x="1838" y="0"/>
                  </a:lnTo>
                  <a:lnTo>
                    <a:pt x="1830" y="3"/>
                  </a:lnTo>
                  <a:lnTo>
                    <a:pt x="1826" y="4"/>
                  </a:lnTo>
                  <a:lnTo>
                    <a:pt x="1822" y="7"/>
                  </a:lnTo>
                  <a:lnTo>
                    <a:pt x="1819" y="9"/>
                  </a:lnTo>
                  <a:lnTo>
                    <a:pt x="1817" y="13"/>
                  </a:lnTo>
                  <a:lnTo>
                    <a:pt x="1815" y="17"/>
                  </a:lnTo>
                  <a:lnTo>
                    <a:pt x="1814" y="22"/>
                  </a:lnTo>
                  <a:lnTo>
                    <a:pt x="1814" y="22"/>
                  </a:lnTo>
                  <a:lnTo>
                    <a:pt x="1815" y="29"/>
                  </a:lnTo>
                  <a:lnTo>
                    <a:pt x="1817" y="35"/>
                  </a:lnTo>
                  <a:lnTo>
                    <a:pt x="1819" y="46"/>
                  </a:lnTo>
                  <a:lnTo>
                    <a:pt x="1823" y="58"/>
                  </a:lnTo>
                  <a:lnTo>
                    <a:pt x="1823" y="64"/>
                  </a:lnTo>
                  <a:lnTo>
                    <a:pt x="1823" y="71"/>
                  </a:lnTo>
                  <a:lnTo>
                    <a:pt x="1823" y="71"/>
                  </a:lnTo>
                  <a:lnTo>
                    <a:pt x="1822" y="99"/>
                  </a:lnTo>
                  <a:lnTo>
                    <a:pt x="1818" y="128"/>
                  </a:lnTo>
                  <a:lnTo>
                    <a:pt x="1812" y="156"/>
                  </a:lnTo>
                  <a:lnTo>
                    <a:pt x="1804" y="183"/>
                  </a:lnTo>
                  <a:lnTo>
                    <a:pt x="1804" y="183"/>
                  </a:lnTo>
                  <a:lnTo>
                    <a:pt x="1796" y="204"/>
                  </a:lnTo>
                  <a:lnTo>
                    <a:pt x="1788" y="224"/>
                  </a:lnTo>
                  <a:lnTo>
                    <a:pt x="1778" y="242"/>
                  </a:lnTo>
                  <a:lnTo>
                    <a:pt x="1767" y="259"/>
                  </a:lnTo>
                  <a:lnTo>
                    <a:pt x="1755" y="273"/>
                  </a:lnTo>
                  <a:lnTo>
                    <a:pt x="1743" y="288"/>
                  </a:lnTo>
                  <a:lnTo>
                    <a:pt x="1729" y="301"/>
                  </a:lnTo>
                  <a:lnTo>
                    <a:pt x="1715" y="313"/>
                  </a:lnTo>
                  <a:lnTo>
                    <a:pt x="1699" y="322"/>
                  </a:lnTo>
                  <a:lnTo>
                    <a:pt x="1682" y="331"/>
                  </a:lnTo>
                  <a:lnTo>
                    <a:pt x="1665" y="339"/>
                  </a:lnTo>
                  <a:lnTo>
                    <a:pt x="1647" y="345"/>
                  </a:lnTo>
                  <a:lnTo>
                    <a:pt x="1627" y="351"/>
                  </a:lnTo>
                  <a:lnTo>
                    <a:pt x="1607" y="354"/>
                  </a:lnTo>
                  <a:lnTo>
                    <a:pt x="1585" y="356"/>
                  </a:lnTo>
                  <a:lnTo>
                    <a:pt x="1563" y="357"/>
                  </a:lnTo>
                  <a:lnTo>
                    <a:pt x="1563" y="357"/>
                  </a:lnTo>
                  <a:lnTo>
                    <a:pt x="1496" y="360"/>
                  </a:lnTo>
                  <a:lnTo>
                    <a:pt x="1430" y="364"/>
                  </a:lnTo>
                  <a:lnTo>
                    <a:pt x="1295" y="370"/>
                  </a:lnTo>
                  <a:lnTo>
                    <a:pt x="1228" y="373"/>
                  </a:lnTo>
                  <a:lnTo>
                    <a:pt x="1161" y="373"/>
                  </a:lnTo>
                  <a:lnTo>
                    <a:pt x="1093" y="371"/>
                  </a:lnTo>
                  <a:lnTo>
                    <a:pt x="1061" y="369"/>
                  </a:lnTo>
                  <a:lnTo>
                    <a:pt x="1027" y="366"/>
                  </a:lnTo>
                  <a:lnTo>
                    <a:pt x="1027" y="366"/>
                  </a:lnTo>
                  <a:lnTo>
                    <a:pt x="952" y="360"/>
                  </a:lnTo>
                  <a:lnTo>
                    <a:pt x="878" y="357"/>
                  </a:lnTo>
                  <a:lnTo>
                    <a:pt x="803" y="354"/>
                  </a:lnTo>
                  <a:lnTo>
                    <a:pt x="727" y="354"/>
                  </a:lnTo>
                  <a:lnTo>
                    <a:pt x="577" y="356"/>
                  </a:lnTo>
                  <a:lnTo>
                    <a:pt x="428" y="357"/>
                  </a:lnTo>
                  <a:lnTo>
                    <a:pt x="428" y="357"/>
                  </a:lnTo>
                  <a:lnTo>
                    <a:pt x="363" y="357"/>
                  </a:lnTo>
                  <a:lnTo>
                    <a:pt x="331" y="357"/>
                  </a:lnTo>
                  <a:lnTo>
                    <a:pt x="299" y="354"/>
                  </a:lnTo>
                  <a:lnTo>
                    <a:pt x="299" y="354"/>
                  </a:lnTo>
                  <a:lnTo>
                    <a:pt x="280" y="353"/>
                  </a:lnTo>
                  <a:lnTo>
                    <a:pt x="260" y="349"/>
                  </a:lnTo>
                  <a:lnTo>
                    <a:pt x="241" y="344"/>
                  </a:lnTo>
                  <a:lnTo>
                    <a:pt x="222" y="339"/>
                  </a:lnTo>
                  <a:lnTo>
                    <a:pt x="146" y="317"/>
                  </a:lnTo>
                  <a:lnTo>
                    <a:pt x="146" y="317"/>
                  </a:lnTo>
                  <a:lnTo>
                    <a:pt x="127" y="309"/>
                  </a:lnTo>
                  <a:lnTo>
                    <a:pt x="110" y="300"/>
                  </a:lnTo>
                  <a:lnTo>
                    <a:pt x="95" y="289"/>
                  </a:lnTo>
                  <a:lnTo>
                    <a:pt x="84" y="276"/>
                  </a:lnTo>
                  <a:lnTo>
                    <a:pt x="73" y="262"/>
                  </a:lnTo>
                  <a:lnTo>
                    <a:pt x="65" y="247"/>
                  </a:lnTo>
                  <a:lnTo>
                    <a:pt x="59" y="230"/>
                  </a:lnTo>
                  <a:lnTo>
                    <a:pt x="55" y="213"/>
                  </a:lnTo>
                  <a:lnTo>
                    <a:pt x="51" y="196"/>
                  </a:lnTo>
                  <a:lnTo>
                    <a:pt x="50" y="178"/>
                  </a:lnTo>
                  <a:lnTo>
                    <a:pt x="48" y="160"/>
                  </a:lnTo>
                  <a:lnTo>
                    <a:pt x="47" y="140"/>
                  </a:lnTo>
                  <a:lnTo>
                    <a:pt x="48" y="103"/>
                  </a:lnTo>
                  <a:lnTo>
                    <a:pt x="48" y="68"/>
                  </a:lnTo>
                  <a:lnTo>
                    <a:pt x="48" y="68"/>
                  </a:lnTo>
                  <a:lnTo>
                    <a:pt x="48" y="63"/>
                  </a:lnTo>
                  <a:lnTo>
                    <a:pt x="47" y="59"/>
                  </a:lnTo>
                  <a:lnTo>
                    <a:pt x="44" y="55"/>
                  </a:lnTo>
                  <a:lnTo>
                    <a:pt x="42" y="52"/>
                  </a:lnTo>
                  <a:lnTo>
                    <a:pt x="39" y="50"/>
                  </a:lnTo>
                  <a:lnTo>
                    <a:pt x="35" y="47"/>
                  </a:lnTo>
                  <a:lnTo>
                    <a:pt x="26" y="46"/>
                  </a:lnTo>
                  <a:lnTo>
                    <a:pt x="18" y="47"/>
                  </a:lnTo>
                  <a:lnTo>
                    <a:pt x="14" y="50"/>
                  </a:lnTo>
                  <a:lnTo>
                    <a:pt x="10" y="52"/>
                  </a:lnTo>
                  <a:lnTo>
                    <a:pt x="8" y="55"/>
                  </a:lnTo>
                  <a:lnTo>
                    <a:pt x="5" y="59"/>
                  </a:lnTo>
                  <a:lnTo>
                    <a:pt x="4" y="63"/>
                  </a:lnTo>
                  <a:lnTo>
                    <a:pt x="2" y="68"/>
                  </a:lnTo>
                  <a:lnTo>
                    <a:pt x="2" y="68"/>
                  </a:lnTo>
                  <a:lnTo>
                    <a:pt x="0" y="141"/>
                  </a:lnTo>
                  <a:lnTo>
                    <a:pt x="0" y="177"/>
                  </a:lnTo>
                  <a:lnTo>
                    <a:pt x="1" y="195"/>
                  </a:lnTo>
                  <a:lnTo>
                    <a:pt x="2" y="213"/>
                  </a:lnTo>
                  <a:lnTo>
                    <a:pt x="2" y="213"/>
                  </a:lnTo>
                  <a:lnTo>
                    <a:pt x="6" y="226"/>
                  </a:lnTo>
                  <a:lnTo>
                    <a:pt x="10" y="239"/>
                  </a:lnTo>
                  <a:lnTo>
                    <a:pt x="16" y="251"/>
                  </a:lnTo>
                  <a:lnTo>
                    <a:pt x="22" y="263"/>
                  </a:lnTo>
                  <a:lnTo>
                    <a:pt x="38" y="285"/>
                  </a:lnTo>
                  <a:lnTo>
                    <a:pt x="52" y="309"/>
                  </a:lnTo>
                  <a:lnTo>
                    <a:pt x="52" y="309"/>
                  </a:lnTo>
                  <a:lnTo>
                    <a:pt x="60" y="319"/>
                  </a:lnTo>
                  <a:lnTo>
                    <a:pt x="69" y="328"/>
                  </a:lnTo>
                  <a:lnTo>
                    <a:pt x="82" y="337"/>
                  </a:lnTo>
                  <a:lnTo>
                    <a:pt x="95" y="344"/>
                  </a:lnTo>
                  <a:lnTo>
                    <a:pt x="110" y="351"/>
                  </a:lnTo>
                  <a:lnTo>
                    <a:pt x="123" y="356"/>
                  </a:lnTo>
                  <a:lnTo>
                    <a:pt x="149" y="365"/>
                  </a:lnTo>
                  <a:lnTo>
                    <a:pt x="149" y="365"/>
                  </a:lnTo>
                  <a:lnTo>
                    <a:pt x="187" y="375"/>
                  </a:lnTo>
                  <a:lnTo>
                    <a:pt x="224" y="386"/>
                  </a:lnTo>
                  <a:lnTo>
                    <a:pt x="261" y="395"/>
                  </a:lnTo>
                  <a:lnTo>
                    <a:pt x="280" y="398"/>
                  </a:lnTo>
                  <a:lnTo>
                    <a:pt x="299" y="400"/>
                  </a:lnTo>
                  <a:lnTo>
                    <a:pt x="299" y="400"/>
                  </a:lnTo>
                  <a:lnTo>
                    <a:pt x="345" y="404"/>
                  </a:lnTo>
                  <a:lnTo>
                    <a:pt x="391" y="407"/>
                  </a:lnTo>
                  <a:lnTo>
                    <a:pt x="437" y="407"/>
                  </a:lnTo>
                  <a:lnTo>
                    <a:pt x="484" y="407"/>
                  </a:lnTo>
                  <a:lnTo>
                    <a:pt x="575" y="404"/>
                  </a:lnTo>
                  <a:lnTo>
                    <a:pt x="668" y="403"/>
                  </a:lnTo>
                  <a:lnTo>
                    <a:pt x="668" y="403"/>
                  </a:lnTo>
                  <a:lnTo>
                    <a:pt x="713" y="403"/>
                  </a:lnTo>
                  <a:lnTo>
                    <a:pt x="759" y="402"/>
                  </a:lnTo>
                  <a:lnTo>
                    <a:pt x="851" y="399"/>
                  </a:lnTo>
                  <a:lnTo>
                    <a:pt x="897" y="400"/>
                  </a:lnTo>
                  <a:lnTo>
                    <a:pt x="944" y="402"/>
                  </a:lnTo>
                  <a:lnTo>
                    <a:pt x="989" y="407"/>
                  </a:lnTo>
                  <a:lnTo>
                    <a:pt x="1011" y="409"/>
                  </a:lnTo>
                  <a:lnTo>
                    <a:pt x="1033" y="413"/>
                  </a:lnTo>
                  <a:lnTo>
                    <a:pt x="1033" y="413"/>
                  </a:lnTo>
                  <a:lnTo>
                    <a:pt x="1052" y="417"/>
                  </a:lnTo>
                  <a:lnTo>
                    <a:pt x="1070" y="419"/>
                  </a:lnTo>
                  <a:lnTo>
                    <a:pt x="1089" y="420"/>
                  </a:lnTo>
                  <a:lnTo>
                    <a:pt x="1108" y="420"/>
                  </a:lnTo>
                  <a:lnTo>
                    <a:pt x="1182" y="419"/>
                  </a:lnTo>
                  <a:lnTo>
                    <a:pt x="1182" y="419"/>
                  </a:lnTo>
                  <a:lnTo>
                    <a:pt x="1274" y="417"/>
                  </a:lnTo>
                  <a:lnTo>
                    <a:pt x="1320" y="416"/>
                  </a:lnTo>
                  <a:lnTo>
                    <a:pt x="1364" y="412"/>
                  </a:lnTo>
                  <a:lnTo>
                    <a:pt x="1364" y="412"/>
                  </a:lnTo>
                  <a:lnTo>
                    <a:pt x="1402" y="411"/>
                  </a:lnTo>
                  <a:lnTo>
                    <a:pt x="1439" y="409"/>
                  </a:lnTo>
                  <a:lnTo>
                    <a:pt x="1513" y="408"/>
                  </a:lnTo>
                  <a:lnTo>
                    <a:pt x="1550" y="405"/>
                  </a:lnTo>
                  <a:lnTo>
                    <a:pt x="1587" y="403"/>
                  </a:lnTo>
                  <a:lnTo>
                    <a:pt x="1623" y="398"/>
                  </a:lnTo>
                  <a:lnTo>
                    <a:pt x="1660" y="390"/>
                  </a:lnTo>
                  <a:lnTo>
                    <a:pt x="1660" y="390"/>
                  </a:lnTo>
                  <a:lnTo>
                    <a:pt x="1677" y="385"/>
                  </a:lnTo>
                  <a:lnTo>
                    <a:pt x="1692" y="379"/>
                  </a:lnTo>
                  <a:lnTo>
                    <a:pt x="1708" y="373"/>
                  </a:lnTo>
                  <a:lnTo>
                    <a:pt x="1723" y="365"/>
                  </a:lnTo>
                  <a:lnTo>
                    <a:pt x="1737" y="356"/>
                  </a:lnTo>
                  <a:lnTo>
                    <a:pt x="1750" y="347"/>
                  </a:lnTo>
                  <a:lnTo>
                    <a:pt x="1763" y="336"/>
                  </a:lnTo>
                  <a:lnTo>
                    <a:pt x="1775" y="324"/>
                  </a:lnTo>
                  <a:lnTo>
                    <a:pt x="1785" y="313"/>
                  </a:lnTo>
                  <a:lnTo>
                    <a:pt x="1796" y="300"/>
                  </a:lnTo>
                  <a:lnTo>
                    <a:pt x="1806" y="286"/>
                  </a:lnTo>
                  <a:lnTo>
                    <a:pt x="1814" y="273"/>
                  </a:lnTo>
                  <a:lnTo>
                    <a:pt x="1822" y="259"/>
                  </a:lnTo>
                  <a:lnTo>
                    <a:pt x="1830" y="243"/>
                  </a:lnTo>
                  <a:lnTo>
                    <a:pt x="1836" y="228"/>
                  </a:lnTo>
                  <a:lnTo>
                    <a:pt x="1843" y="212"/>
                  </a:lnTo>
                  <a:lnTo>
                    <a:pt x="1843" y="212"/>
                  </a:lnTo>
                  <a:lnTo>
                    <a:pt x="1852" y="179"/>
                  </a:lnTo>
                  <a:lnTo>
                    <a:pt x="1860" y="148"/>
                  </a:lnTo>
                  <a:lnTo>
                    <a:pt x="1865" y="115"/>
                  </a:lnTo>
                  <a:lnTo>
                    <a:pt x="1869" y="82"/>
                  </a:lnTo>
                  <a:lnTo>
                    <a:pt x="1869" y="82"/>
                  </a:lnTo>
                  <a:lnTo>
                    <a:pt x="1870" y="62"/>
                  </a:lnTo>
                  <a:lnTo>
                    <a:pt x="1870" y="50"/>
                  </a:lnTo>
                  <a:lnTo>
                    <a:pt x="1868" y="41"/>
                  </a:lnTo>
                  <a:lnTo>
                    <a:pt x="1868" y="4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7" name="Freeform 1249">
              <a:extLst>
                <a:ext uri="{FF2B5EF4-FFF2-40B4-BE49-F238E27FC236}">
                  <a16:creationId xmlns:a16="http://schemas.microsoft.com/office/drawing/2014/main" id="{8EABFF08-9207-77D5-759A-7CD094AE9E2B}"/>
                </a:ext>
              </a:extLst>
            </p:cNvPr>
            <p:cNvSpPr/>
            <p:nvPr/>
          </p:nvSpPr>
          <p:spPr bwMode="auto">
            <a:xfrm>
              <a:off x="5237163" y="2127250"/>
              <a:ext cx="23813" cy="455613"/>
            </a:xfrm>
            <a:custGeom>
              <a:avLst/>
              <a:gdLst/>
              <a:ahLst/>
              <a:cxnLst>
                <a:cxn ang="0">
                  <a:pos x="49" y="290"/>
                </a:cxn>
                <a:cxn ang="0">
                  <a:pos x="51" y="256"/>
                </a:cxn>
                <a:cxn ang="0">
                  <a:pos x="57" y="185"/>
                </a:cxn>
                <a:cxn ang="0">
                  <a:pos x="59" y="150"/>
                </a:cxn>
                <a:cxn ang="0">
                  <a:pos x="55" y="86"/>
                </a:cxn>
                <a:cxn ang="0">
                  <a:pos x="52" y="22"/>
                </a:cxn>
                <a:cxn ang="0">
                  <a:pos x="49" y="11"/>
                </a:cxn>
                <a:cxn ang="0">
                  <a:pos x="44" y="5"/>
                </a:cxn>
                <a:cxn ang="0">
                  <a:pos x="38" y="1"/>
                </a:cxn>
                <a:cxn ang="0">
                  <a:pos x="21" y="1"/>
                </a:cxn>
                <a:cxn ang="0">
                  <a:pos x="13" y="5"/>
                </a:cxn>
                <a:cxn ang="0">
                  <a:pos x="8" y="11"/>
                </a:cxn>
                <a:cxn ang="0">
                  <a:pos x="6" y="22"/>
                </a:cxn>
                <a:cxn ang="0">
                  <a:pos x="9" y="88"/>
                </a:cxn>
                <a:cxn ang="0">
                  <a:pos x="10" y="189"/>
                </a:cxn>
                <a:cxn ang="0">
                  <a:pos x="8" y="256"/>
                </a:cxn>
                <a:cxn ang="0">
                  <a:pos x="4" y="290"/>
                </a:cxn>
                <a:cxn ang="0">
                  <a:pos x="1" y="323"/>
                </a:cxn>
                <a:cxn ang="0">
                  <a:pos x="2" y="391"/>
                </a:cxn>
                <a:cxn ang="0">
                  <a:pos x="1" y="423"/>
                </a:cxn>
                <a:cxn ang="0">
                  <a:pos x="0" y="494"/>
                </a:cxn>
                <a:cxn ang="0">
                  <a:pos x="1" y="565"/>
                </a:cxn>
                <a:cxn ang="0">
                  <a:pos x="2" y="704"/>
                </a:cxn>
                <a:cxn ang="0">
                  <a:pos x="10" y="983"/>
                </a:cxn>
                <a:cxn ang="0">
                  <a:pos x="11" y="1123"/>
                </a:cxn>
                <a:cxn ang="0">
                  <a:pos x="13" y="1128"/>
                </a:cxn>
                <a:cxn ang="0">
                  <a:pos x="17" y="1136"/>
                </a:cxn>
                <a:cxn ang="0">
                  <a:pos x="23" y="1141"/>
                </a:cxn>
                <a:cxn ang="0">
                  <a:pos x="35" y="1145"/>
                </a:cxn>
                <a:cxn ang="0">
                  <a:pos x="47" y="1141"/>
                </a:cxn>
                <a:cxn ang="0">
                  <a:pos x="53" y="1136"/>
                </a:cxn>
                <a:cxn ang="0">
                  <a:pos x="57" y="1128"/>
                </a:cxn>
                <a:cxn ang="0">
                  <a:pos x="57" y="1123"/>
                </a:cxn>
                <a:cxn ang="0">
                  <a:pos x="56" y="983"/>
                </a:cxn>
                <a:cxn ang="0">
                  <a:pos x="48" y="704"/>
                </a:cxn>
                <a:cxn ang="0">
                  <a:pos x="47" y="565"/>
                </a:cxn>
                <a:cxn ang="0">
                  <a:pos x="47" y="495"/>
                </a:cxn>
                <a:cxn ang="0">
                  <a:pos x="49" y="359"/>
                </a:cxn>
                <a:cxn ang="0">
                  <a:pos x="49" y="290"/>
                </a:cxn>
              </a:cxnLst>
              <a:rect l="0" t="0" r="r" b="b"/>
              <a:pathLst>
                <a:path w="59" h="1145">
                  <a:moveTo>
                    <a:pt x="49" y="290"/>
                  </a:moveTo>
                  <a:lnTo>
                    <a:pt x="49" y="290"/>
                  </a:lnTo>
                  <a:lnTo>
                    <a:pt x="49" y="273"/>
                  </a:lnTo>
                  <a:lnTo>
                    <a:pt x="51" y="256"/>
                  </a:lnTo>
                  <a:lnTo>
                    <a:pt x="55" y="221"/>
                  </a:lnTo>
                  <a:lnTo>
                    <a:pt x="57" y="185"/>
                  </a:lnTo>
                  <a:lnTo>
                    <a:pt x="59" y="167"/>
                  </a:lnTo>
                  <a:lnTo>
                    <a:pt x="59" y="150"/>
                  </a:lnTo>
                  <a:lnTo>
                    <a:pt x="59" y="150"/>
                  </a:lnTo>
                  <a:lnTo>
                    <a:pt x="55" y="86"/>
                  </a:lnTo>
                  <a:lnTo>
                    <a:pt x="52" y="22"/>
                  </a:lnTo>
                  <a:lnTo>
                    <a:pt x="52" y="22"/>
                  </a:lnTo>
                  <a:lnTo>
                    <a:pt x="52" y="17"/>
                  </a:lnTo>
                  <a:lnTo>
                    <a:pt x="49" y="11"/>
                  </a:lnTo>
                  <a:lnTo>
                    <a:pt x="48" y="7"/>
                  </a:lnTo>
                  <a:lnTo>
                    <a:pt x="44" y="5"/>
                  </a:lnTo>
                  <a:lnTo>
                    <a:pt x="42" y="2"/>
                  </a:lnTo>
                  <a:lnTo>
                    <a:pt x="38" y="1"/>
                  </a:lnTo>
                  <a:lnTo>
                    <a:pt x="28" y="0"/>
                  </a:lnTo>
                  <a:lnTo>
                    <a:pt x="21" y="1"/>
                  </a:lnTo>
                  <a:lnTo>
                    <a:pt x="17" y="2"/>
                  </a:lnTo>
                  <a:lnTo>
                    <a:pt x="13" y="5"/>
                  </a:lnTo>
                  <a:lnTo>
                    <a:pt x="10" y="7"/>
                  </a:lnTo>
                  <a:lnTo>
                    <a:pt x="8" y="11"/>
                  </a:lnTo>
                  <a:lnTo>
                    <a:pt x="6" y="17"/>
                  </a:lnTo>
                  <a:lnTo>
                    <a:pt x="6" y="22"/>
                  </a:lnTo>
                  <a:lnTo>
                    <a:pt x="6" y="22"/>
                  </a:lnTo>
                  <a:lnTo>
                    <a:pt x="9" y="88"/>
                  </a:lnTo>
                  <a:lnTo>
                    <a:pt x="10" y="156"/>
                  </a:lnTo>
                  <a:lnTo>
                    <a:pt x="10" y="189"/>
                  </a:lnTo>
                  <a:lnTo>
                    <a:pt x="10" y="223"/>
                  </a:lnTo>
                  <a:lnTo>
                    <a:pt x="8" y="256"/>
                  </a:lnTo>
                  <a:lnTo>
                    <a:pt x="4" y="290"/>
                  </a:lnTo>
                  <a:lnTo>
                    <a:pt x="4" y="290"/>
                  </a:lnTo>
                  <a:lnTo>
                    <a:pt x="2" y="307"/>
                  </a:lnTo>
                  <a:lnTo>
                    <a:pt x="1" y="323"/>
                  </a:lnTo>
                  <a:lnTo>
                    <a:pt x="2" y="357"/>
                  </a:lnTo>
                  <a:lnTo>
                    <a:pt x="2" y="391"/>
                  </a:lnTo>
                  <a:lnTo>
                    <a:pt x="1" y="423"/>
                  </a:lnTo>
                  <a:lnTo>
                    <a:pt x="1" y="423"/>
                  </a:lnTo>
                  <a:lnTo>
                    <a:pt x="0" y="459"/>
                  </a:lnTo>
                  <a:lnTo>
                    <a:pt x="0" y="494"/>
                  </a:lnTo>
                  <a:lnTo>
                    <a:pt x="1" y="565"/>
                  </a:lnTo>
                  <a:lnTo>
                    <a:pt x="1" y="565"/>
                  </a:lnTo>
                  <a:lnTo>
                    <a:pt x="1" y="634"/>
                  </a:lnTo>
                  <a:lnTo>
                    <a:pt x="2" y="704"/>
                  </a:lnTo>
                  <a:lnTo>
                    <a:pt x="6" y="843"/>
                  </a:lnTo>
                  <a:lnTo>
                    <a:pt x="10" y="983"/>
                  </a:lnTo>
                  <a:lnTo>
                    <a:pt x="11" y="1054"/>
                  </a:lnTo>
                  <a:lnTo>
                    <a:pt x="11" y="1123"/>
                  </a:lnTo>
                  <a:lnTo>
                    <a:pt x="11" y="1123"/>
                  </a:lnTo>
                  <a:lnTo>
                    <a:pt x="13" y="1128"/>
                  </a:lnTo>
                  <a:lnTo>
                    <a:pt x="14" y="1132"/>
                  </a:lnTo>
                  <a:lnTo>
                    <a:pt x="17" y="1136"/>
                  </a:lnTo>
                  <a:lnTo>
                    <a:pt x="19" y="1140"/>
                  </a:lnTo>
                  <a:lnTo>
                    <a:pt x="23" y="1141"/>
                  </a:lnTo>
                  <a:lnTo>
                    <a:pt x="26" y="1144"/>
                  </a:lnTo>
                  <a:lnTo>
                    <a:pt x="35" y="1145"/>
                  </a:lnTo>
                  <a:lnTo>
                    <a:pt x="43" y="1144"/>
                  </a:lnTo>
                  <a:lnTo>
                    <a:pt x="47" y="1141"/>
                  </a:lnTo>
                  <a:lnTo>
                    <a:pt x="51" y="1140"/>
                  </a:lnTo>
                  <a:lnTo>
                    <a:pt x="53" y="1136"/>
                  </a:lnTo>
                  <a:lnTo>
                    <a:pt x="56" y="1132"/>
                  </a:lnTo>
                  <a:lnTo>
                    <a:pt x="57" y="1128"/>
                  </a:lnTo>
                  <a:lnTo>
                    <a:pt x="57" y="1123"/>
                  </a:lnTo>
                  <a:lnTo>
                    <a:pt x="57" y="1123"/>
                  </a:lnTo>
                  <a:lnTo>
                    <a:pt x="57" y="1054"/>
                  </a:lnTo>
                  <a:lnTo>
                    <a:pt x="56" y="983"/>
                  </a:lnTo>
                  <a:lnTo>
                    <a:pt x="52" y="843"/>
                  </a:lnTo>
                  <a:lnTo>
                    <a:pt x="48" y="704"/>
                  </a:lnTo>
                  <a:lnTo>
                    <a:pt x="47" y="634"/>
                  </a:lnTo>
                  <a:lnTo>
                    <a:pt x="47" y="565"/>
                  </a:lnTo>
                  <a:lnTo>
                    <a:pt x="47" y="565"/>
                  </a:lnTo>
                  <a:lnTo>
                    <a:pt x="47" y="495"/>
                  </a:lnTo>
                  <a:lnTo>
                    <a:pt x="48" y="427"/>
                  </a:lnTo>
                  <a:lnTo>
                    <a:pt x="49" y="359"/>
                  </a:lnTo>
                  <a:lnTo>
                    <a:pt x="49" y="290"/>
                  </a:lnTo>
                  <a:lnTo>
                    <a:pt x="49" y="29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8" name="Freeform 1250">
              <a:extLst>
                <a:ext uri="{FF2B5EF4-FFF2-40B4-BE49-F238E27FC236}">
                  <a16:creationId xmlns:a16="http://schemas.microsoft.com/office/drawing/2014/main" id="{B2C3BB5A-4406-A207-8ECE-7ECCD2D13A9C}"/>
                </a:ext>
              </a:extLst>
            </p:cNvPr>
            <p:cNvSpPr/>
            <p:nvPr/>
          </p:nvSpPr>
          <p:spPr bwMode="auto">
            <a:xfrm>
              <a:off x="5959476" y="2141538"/>
              <a:ext cx="26988" cy="444500"/>
            </a:xfrm>
            <a:custGeom>
              <a:avLst/>
              <a:gdLst/>
              <a:ahLst/>
              <a:cxnLst>
                <a:cxn ang="0">
                  <a:pos x="51" y="457"/>
                </a:cxn>
                <a:cxn ang="0">
                  <a:pos x="53" y="422"/>
                </a:cxn>
                <a:cxn ang="0">
                  <a:pos x="57" y="387"/>
                </a:cxn>
                <a:cxn ang="0">
                  <a:pos x="57" y="343"/>
                </a:cxn>
                <a:cxn ang="0">
                  <a:pos x="60" y="312"/>
                </a:cxn>
                <a:cxn ang="0">
                  <a:pos x="61" y="302"/>
                </a:cxn>
                <a:cxn ang="0">
                  <a:pos x="67" y="273"/>
                </a:cxn>
                <a:cxn ang="0">
                  <a:pos x="67" y="241"/>
                </a:cxn>
                <a:cxn ang="0">
                  <a:pos x="63" y="181"/>
                </a:cxn>
                <a:cxn ang="0">
                  <a:pos x="63" y="141"/>
                </a:cxn>
                <a:cxn ang="0">
                  <a:pos x="57" y="22"/>
                </a:cxn>
                <a:cxn ang="0">
                  <a:pos x="56" y="17"/>
                </a:cxn>
                <a:cxn ang="0">
                  <a:pos x="52" y="9"/>
                </a:cxn>
                <a:cxn ang="0">
                  <a:pos x="46" y="2"/>
                </a:cxn>
                <a:cxn ang="0">
                  <a:pos x="33" y="0"/>
                </a:cxn>
                <a:cxn ang="0">
                  <a:pos x="21" y="2"/>
                </a:cxn>
                <a:cxn ang="0">
                  <a:pos x="14" y="9"/>
                </a:cxn>
                <a:cxn ang="0">
                  <a:pos x="12" y="17"/>
                </a:cxn>
                <a:cxn ang="0">
                  <a:pos x="12" y="22"/>
                </a:cxn>
                <a:cxn ang="0">
                  <a:pos x="17" y="115"/>
                </a:cxn>
                <a:cxn ang="0">
                  <a:pos x="17" y="145"/>
                </a:cxn>
                <a:cxn ang="0">
                  <a:pos x="21" y="218"/>
                </a:cxn>
                <a:cxn ang="0">
                  <a:pos x="22" y="255"/>
                </a:cxn>
                <a:cxn ang="0">
                  <a:pos x="18" y="290"/>
                </a:cxn>
                <a:cxn ang="0">
                  <a:pos x="14" y="306"/>
                </a:cxn>
                <a:cxn ang="0">
                  <a:pos x="10" y="355"/>
                </a:cxn>
                <a:cxn ang="0">
                  <a:pos x="8" y="421"/>
                </a:cxn>
                <a:cxn ang="0">
                  <a:pos x="5" y="459"/>
                </a:cxn>
                <a:cxn ang="0">
                  <a:pos x="5" y="570"/>
                </a:cxn>
                <a:cxn ang="0">
                  <a:pos x="6" y="601"/>
                </a:cxn>
                <a:cxn ang="0">
                  <a:pos x="9" y="664"/>
                </a:cxn>
                <a:cxn ang="0">
                  <a:pos x="14" y="694"/>
                </a:cxn>
                <a:cxn ang="0">
                  <a:pos x="18" y="735"/>
                </a:cxn>
                <a:cxn ang="0">
                  <a:pos x="19" y="774"/>
                </a:cxn>
                <a:cxn ang="0">
                  <a:pos x="17" y="854"/>
                </a:cxn>
                <a:cxn ang="0">
                  <a:pos x="17" y="869"/>
                </a:cxn>
                <a:cxn ang="0">
                  <a:pos x="12" y="918"/>
                </a:cxn>
                <a:cxn ang="0">
                  <a:pos x="6" y="965"/>
                </a:cxn>
                <a:cxn ang="0">
                  <a:pos x="5" y="980"/>
                </a:cxn>
                <a:cxn ang="0">
                  <a:pos x="9" y="1035"/>
                </a:cxn>
                <a:cxn ang="0">
                  <a:pos x="9" y="1064"/>
                </a:cxn>
                <a:cxn ang="0">
                  <a:pos x="2" y="1089"/>
                </a:cxn>
                <a:cxn ang="0">
                  <a:pos x="1" y="1094"/>
                </a:cxn>
                <a:cxn ang="0">
                  <a:pos x="1" y="1103"/>
                </a:cxn>
                <a:cxn ang="0">
                  <a:pos x="4" y="1111"/>
                </a:cxn>
                <a:cxn ang="0">
                  <a:pos x="13" y="1120"/>
                </a:cxn>
                <a:cxn ang="0">
                  <a:pos x="25" y="1123"/>
                </a:cxn>
                <a:cxn ang="0">
                  <a:pos x="33" y="1122"/>
                </a:cxn>
                <a:cxn ang="0">
                  <a:pos x="39" y="1116"/>
                </a:cxn>
                <a:cxn ang="0">
                  <a:pos x="43" y="1112"/>
                </a:cxn>
                <a:cxn ang="0">
                  <a:pos x="51" y="1090"/>
                </a:cxn>
                <a:cxn ang="0">
                  <a:pos x="53" y="1067"/>
                </a:cxn>
                <a:cxn ang="0">
                  <a:pos x="51" y="1021"/>
                </a:cxn>
                <a:cxn ang="0">
                  <a:pos x="51" y="990"/>
                </a:cxn>
                <a:cxn ang="0">
                  <a:pos x="55" y="925"/>
                </a:cxn>
                <a:cxn ang="0">
                  <a:pos x="59" y="895"/>
                </a:cxn>
                <a:cxn ang="0">
                  <a:pos x="63" y="861"/>
                </a:cxn>
                <a:cxn ang="0">
                  <a:pos x="64" y="795"/>
                </a:cxn>
                <a:cxn ang="0">
                  <a:pos x="64" y="762"/>
                </a:cxn>
                <a:cxn ang="0">
                  <a:pos x="64" y="723"/>
                </a:cxn>
                <a:cxn ang="0">
                  <a:pos x="53" y="647"/>
                </a:cxn>
                <a:cxn ang="0">
                  <a:pos x="51" y="609"/>
                </a:cxn>
              </a:cxnLst>
              <a:rect l="0" t="0" r="r" b="b"/>
              <a:pathLst>
                <a:path w="67" h="1123">
                  <a:moveTo>
                    <a:pt x="51" y="457"/>
                  </a:moveTo>
                  <a:lnTo>
                    <a:pt x="51" y="457"/>
                  </a:lnTo>
                  <a:lnTo>
                    <a:pt x="52" y="440"/>
                  </a:lnTo>
                  <a:lnTo>
                    <a:pt x="53" y="422"/>
                  </a:lnTo>
                  <a:lnTo>
                    <a:pt x="57" y="387"/>
                  </a:lnTo>
                  <a:lnTo>
                    <a:pt x="57" y="387"/>
                  </a:lnTo>
                  <a:lnTo>
                    <a:pt x="57" y="366"/>
                  </a:lnTo>
                  <a:lnTo>
                    <a:pt x="57" y="343"/>
                  </a:lnTo>
                  <a:lnTo>
                    <a:pt x="57" y="323"/>
                  </a:lnTo>
                  <a:lnTo>
                    <a:pt x="60" y="312"/>
                  </a:lnTo>
                  <a:lnTo>
                    <a:pt x="61" y="302"/>
                  </a:lnTo>
                  <a:lnTo>
                    <a:pt x="61" y="302"/>
                  </a:lnTo>
                  <a:lnTo>
                    <a:pt x="65" y="287"/>
                  </a:lnTo>
                  <a:lnTo>
                    <a:pt x="67" y="273"/>
                  </a:lnTo>
                  <a:lnTo>
                    <a:pt x="67" y="257"/>
                  </a:lnTo>
                  <a:lnTo>
                    <a:pt x="67" y="241"/>
                  </a:lnTo>
                  <a:lnTo>
                    <a:pt x="64" y="210"/>
                  </a:lnTo>
                  <a:lnTo>
                    <a:pt x="63" y="181"/>
                  </a:lnTo>
                  <a:lnTo>
                    <a:pt x="63" y="181"/>
                  </a:lnTo>
                  <a:lnTo>
                    <a:pt x="63" y="141"/>
                  </a:lnTo>
                  <a:lnTo>
                    <a:pt x="61" y="102"/>
                  </a:lnTo>
                  <a:lnTo>
                    <a:pt x="57" y="22"/>
                  </a:lnTo>
                  <a:lnTo>
                    <a:pt x="57" y="22"/>
                  </a:lnTo>
                  <a:lnTo>
                    <a:pt x="56" y="17"/>
                  </a:lnTo>
                  <a:lnTo>
                    <a:pt x="55" y="11"/>
                  </a:lnTo>
                  <a:lnTo>
                    <a:pt x="52" y="9"/>
                  </a:lnTo>
                  <a:lnTo>
                    <a:pt x="50" y="5"/>
                  </a:lnTo>
                  <a:lnTo>
                    <a:pt x="46" y="2"/>
                  </a:lnTo>
                  <a:lnTo>
                    <a:pt x="42" y="1"/>
                  </a:lnTo>
                  <a:lnTo>
                    <a:pt x="33" y="0"/>
                  </a:lnTo>
                  <a:lnTo>
                    <a:pt x="25" y="1"/>
                  </a:lnTo>
                  <a:lnTo>
                    <a:pt x="21" y="2"/>
                  </a:lnTo>
                  <a:lnTo>
                    <a:pt x="18" y="5"/>
                  </a:lnTo>
                  <a:lnTo>
                    <a:pt x="14" y="9"/>
                  </a:lnTo>
                  <a:lnTo>
                    <a:pt x="13" y="11"/>
                  </a:lnTo>
                  <a:lnTo>
                    <a:pt x="12" y="17"/>
                  </a:lnTo>
                  <a:lnTo>
                    <a:pt x="12" y="22"/>
                  </a:lnTo>
                  <a:lnTo>
                    <a:pt x="12" y="22"/>
                  </a:lnTo>
                  <a:lnTo>
                    <a:pt x="16" y="83"/>
                  </a:lnTo>
                  <a:lnTo>
                    <a:pt x="17" y="115"/>
                  </a:lnTo>
                  <a:lnTo>
                    <a:pt x="17" y="145"/>
                  </a:lnTo>
                  <a:lnTo>
                    <a:pt x="17" y="145"/>
                  </a:lnTo>
                  <a:lnTo>
                    <a:pt x="18" y="180"/>
                  </a:lnTo>
                  <a:lnTo>
                    <a:pt x="21" y="218"/>
                  </a:lnTo>
                  <a:lnTo>
                    <a:pt x="22" y="236"/>
                  </a:lnTo>
                  <a:lnTo>
                    <a:pt x="22" y="255"/>
                  </a:lnTo>
                  <a:lnTo>
                    <a:pt x="21" y="273"/>
                  </a:lnTo>
                  <a:lnTo>
                    <a:pt x="18" y="290"/>
                  </a:lnTo>
                  <a:lnTo>
                    <a:pt x="18" y="290"/>
                  </a:lnTo>
                  <a:lnTo>
                    <a:pt x="14" y="306"/>
                  </a:lnTo>
                  <a:lnTo>
                    <a:pt x="13" y="321"/>
                  </a:lnTo>
                  <a:lnTo>
                    <a:pt x="10" y="355"/>
                  </a:lnTo>
                  <a:lnTo>
                    <a:pt x="9" y="388"/>
                  </a:lnTo>
                  <a:lnTo>
                    <a:pt x="8" y="421"/>
                  </a:lnTo>
                  <a:lnTo>
                    <a:pt x="8" y="421"/>
                  </a:lnTo>
                  <a:lnTo>
                    <a:pt x="5" y="459"/>
                  </a:lnTo>
                  <a:lnTo>
                    <a:pt x="5" y="495"/>
                  </a:lnTo>
                  <a:lnTo>
                    <a:pt x="5" y="570"/>
                  </a:lnTo>
                  <a:lnTo>
                    <a:pt x="5" y="570"/>
                  </a:lnTo>
                  <a:lnTo>
                    <a:pt x="6" y="601"/>
                  </a:lnTo>
                  <a:lnTo>
                    <a:pt x="6" y="633"/>
                  </a:lnTo>
                  <a:lnTo>
                    <a:pt x="9" y="664"/>
                  </a:lnTo>
                  <a:lnTo>
                    <a:pt x="14" y="694"/>
                  </a:lnTo>
                  <a:lnTo>
                    <a:pt x="14" y="694"/>
                  </a:lnTo>
                  <a:lnTo>
                    <a:pt x="17" y="714"/>
                  </a:lnTo>
                  <a:lnTo>
                    <a:pt x="18" y="735"/>
                  </a:lnTo>
                  <a:lnTo>
                    <a:pt x="19" y="754"/>
                  </a:lnTo>
                  <a:lnTo>
                    <a:pt x="19" y="774"/>
                  </a:lnTo>
                  <a:lnTo>
                    <a:pt x="18" y="814"/>
                  </a:lnTo>
                  <a:lnTo>
                    <a:pt x="17" y="854"/>
                  </a:lnTo>
                  <a:lnTo>
                    <a:pt x="17" y="854"/>
                  </a:lnTo>
                  <a:lnTo>
                    <a:pt x="17" y="869"/>
                  </a:lnTo>
                  <a:lnTo>
                    <a:pt x="16" y="886"/>
                  </a:lnTo>
                  <a:lnTo>
                    <a:pt x="12" y="918"/>
                  </a:lnTo>
                  <a:lnTo>
                    <a:pt x="8" y="949"/>
                  </a:lnTo>
                  <a:lnTo>
                    <a:pt x="6" y="965"/>
                  </a:lnTo>
                  <a:lnTo>
                    <a:pt x="5" y="980"/>
                  </a:lnTo>
                  <a:lnTo>
                    <a:pt x="5" y="980"/>
                  </a:lnTo>
                  <a:lnTo>
                    <a:pt x="8" y="1007"/>
                  </a:lnTo>
                  <a:lnTo>
                    <a:pt x="9" y="1035"/>
                  </a:lnTo>
                  <a:lnTo>
                    <a:pt x="10" y="1051"/>
                  </a:lnTo>
                  <a:lnTo>
                    <a:pt x="9" y="1064"/>
                  </a:lnTo>
                  <a:lnTo>
                    <a:pt x="8" y="1077"/>
                  </a:lnTo>
                  <a:lnTo>
                    <a:pt x="2" y="1089"/>
                  </a:lnTo>
                  <a:lnTo>
                    <a:pt x="2" y="1089"/>
                  </a:lnTo>
                  <a:lnTo>
                    <a:pt x="1" y="1094"/>
                  </a:lnTo>
                  <a:lnTo>
                    <a:pt x="0" y="1098"/>
                  </a:lnTo>
                  <a:lnTo>
                    <a:pt x="1" y="1103"/>
                  </a:lnTo>
                  <a:lnTo>
                    <a:pt x="1" y="1107"/>
                  </a:lnTo>
                  <a:lnTo>
                    <a:pt x="4" y="1111"/>
                  </a:lnTo>
                  <a:lnTo>
                    <a:pt x="6" y="1115"/>
                  </a:lnTo>
                  <a:lnTo>
                    <a:pt x="13" y="1120"/>
                  </a:lnTo>
                  <a:lnTo>
                    <a:pt x="21" y="1123"/>
                  </a:lnTo>
                  <a:lnTo>
                    <a:pt x="25" y="1123"/>
                  </a:lnTo>
                  <a:lnTo>
                    <a:pt x="29" y="1123"/>
                  </a:lnTo>
                  <a:lnTo>
                    <a:pt x="33" y="1122"/>
                  </a:lnTo>
                  <a:lnTo>
                    <a:pt x="36" y="1119"/>
                  </a:lnTo>
                  <a:lnTo>
                    <a:pt x="39" y="1116"/>
                  </a:lnTo>
                  <a:lnTo>
                    <a:pt x="43" y="1112"/>
                  </a:lnTo>
                  <a:lnTo>
                    <a:pt x="43" y="1112"/>
                  </a:lnTo>
                  <a:lnTo>
                    <a:pt x="47" y="1101"/>
                  </a:lnTo>
                  <a:lnTo>
                    <a:pt x="51" y="1090"/>
                  </a:lnTo>
                  <a:lnTo>
                    <a:pt x="52" y="1078"/>
                  </a:lnTo>
                  <a:lnTo>
                    <a:pt x="53" y="1067"/>
                  </a:lnTo>
                  <a:lnTo>
                    <a:pt x="52" y="1044"/>
                  </a:lnTo>
                  <a:lnTo>
                    <a:pt x="51" y="1021"/>
                  </a:lnTo>
                  <a:lnTo>
                    <a:pt x="51" y="1021"/>
                  </a:lnTo>
                  <a:lnTo>
                    <a:pt x="51" y="990"/>
                  </a:lnTo>
                  <a:lnTo>
                    <a:pt x="52" y="958"/>
                  </a:lnTo>
                  <a:lnTo>
                    <a:pt x="55" y="925"/>
                  </a:lnTo>
                  <a:lnTo>
                    <a:pt x="59" y="895"/>
                  </a:lnTo>
                  <a:lnTo>
                    <a:pt x="59" y="895"/>
                  </a:lnTo>
                  <a:lnTo>
                    <a:pt x="61" y="878"/>
                  </a:lnTo>
                  <a:lnTo>
                    <a:pt x="63" y="861"/>
                  </a:lnTo>
                  <a:lnTo>
                    <a:pt x="64" y="829"/>
                  </a:lnTo>
                  <a:lnTo>
                    <a:pt x="64" y="795"/>
                  </a:lnTo>
                  <a:lnTo>
                    <a:pt x="64" y="762"/>
                  </a:lnTo>
                  <a:lnTo>
                    <a:pt x="64" y="762"/>
                  </a:lnTo>
                  <a:lnTo>
                    <a:pt x="65" y="742"/>
                  </a:lnTo>
                  <a:lnTo>
                    <a:pt x="64" y="723"/>
                  </a:lnTo>
                  <a:lnTo>
                    <a:pt x="59" y="685"/>
                  </a:lnTo>
                  <a:lnTo>
                    <a:pt x="53" y="647"/>
                  </a:lnTo>
                  <a:lnTo>
                    <a:pt x="52" y="627"/>
                  </a:lnTo>
                  <a:lnTo>
                    <a:pt x="51" y="609"/>
                  </a:lnTo>
                  <a:lnTo>
                    <a:pt x="51" y="45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9" name="Freeform 1251">
              <a:extLst>
                <a:ext uri="{FF2B5EF4-FFF2-40B4-BE49-F238E27FC236}">
                  <a16:creationId xmlns:a16="http://schemas.microsoft.com/office/drawing/2014/main" id="{BC0FFB0D-24E1-0CE6-407A-AFCDC25A188A}"/>
                </a:ext>
              </a:extLst>
            </p:cNvPr>
            <p:cNvSpPr>
              <a:spLocks noEditPoints="1"/>
            </p:cNvSpPr>
            <p:nvPr/>
          </p:nvSpPr>
          <p:spPr bwMode="auto">
            <a:xfrm>
              <a:off x="5338763" y="2098675"/>
              <a:ext cx="531813" cy="517525"/>
            </a:xfrm>
            <a:custGeom>
              <a:avLst/>
              <a:gdLst/>
              <a:ahLst/>
              <a:cxnLst>
                <a:cxn ang="0">
                  <a:pos x="1333" y="548"/>
                </a:cxn>
                <a:cxn ang="0">
                  <a:pos x="1328" y="423"/>
                </a:cxn>
                <a:cxn ang="0">
                  <a:pos x="1319" y="340"/>
                </a:cxn>
                <a:cxn ang="0">
                  <a:pos x="1323" y="206"/>
                </a:cxn>
                <a:cxn ang="0">
                  <a:pos x="1309" y="68"/>
                </a:cxn>
                <a:cxn ang="0">
                  <a:pos x="1303" y="32"/>
                </a:cxn>
                <a:cxn ang="0">
                  <a:pos x="1287" y="19"/>
                </a:cxn>
                <a:cxn ang="0">
                  <a:pos x="1227" y="19"/>
                </a:cxn>
                <a:cxn ang="0">
                  <a:pos x="833" y="19"/>
                </a:cxn>
                <a:cxn ang="0">
                  <a:pos x="348" y="11"/>
                </a:cxn>
                <a:cxn ang="0">
                  <a:pos x="209" y="0"/>
                </a:cxn>
                <a:cxn ang="0">
                  <a:pos x="30" y="7"/>
                </a:cxn>
                <a:cxn ang="0">
                  <a:pos x="14" y="14"/>
                </a:cxn>
                <a:cxn ang="0">
                  <a:pos x="7" y="111"/>
                </a:cxn>
                <a:cxn ang="0">
                  <a:pos x="3" y="514"/>
                </a:cxn>
                <a:cxn ang="0">
                  <a:pos x="17" y="673"/>
                </a:cxn>
                <a:cxn ang="0">
                  <a:pos x="28" y="933"/>
                </a:cxn>
                <a:cxn ang="0">
                  <a:pos x="20" y="1120"/>
                </a:cxn>
                <a:cxn ang="0">
                  <a:pos x="18" y="1204"/>
                </a:cxn>
                <a:cxn ang="0">
                  <a:pos x="39" y="1245"/>
                </a:cxn>
                <a:cxn ang="0">
                  <a:pos x="99" y="1264"/>
                </a:cxn>
                <a:cxn ang="0">
                  <a:pos x="135" y="1271"/>
                </a:cxn>
                <a:cxn ang="0">
                  <a:pos x="217" y="1273"/>
                </a:cxn>
                <a:cxn ang="0">
                  <a:pos x="437" y="1284"/>
                </a:cxn>
                <a:cxn ang="0">
                  <a:pos x="617" y="1277"/>
                </a:cxn>
                <a:cxn ang="0">
                  <a:pos x="861" y="1275"/>
                </a:cxn>
                <a:cxn ang="0">
                  <a:pos x="1266" y="1297"/>
                </a:cxn>
                <a:cxn ang="0">
                  <a:pos x="1282" y="1302"/>
                </a:cxn>
                <a:cxn ang="0">
                  <a:pos x="1306" y="1293"/>
                </a:cxn>
                <a:cxn ang="0">
                  <a:pos x="1324" y="1216"/>
                </a:cxn>
                <a:cxn ang="0">
                  <a:pos x="1326" y="844"/>
                </a:cxn>
                <a:cxn ang="0">
                  <a:pos x="1336" y="722"/>
                </a:cxn>
                <a:cxn ang="0">
                  <a:pos x="697" y="1229"/>
                </a:cxn>
                <a:cxn ang="0">
                  <a:pos x="381" y="1235"/>
                </a:cxn>
                <a:cxn ang="0">
                  <a:pos x="92" y="1218"/>
                </a:cxn>
                <a:cxn ang="0">
                  <a:pos x="69" y="1201"/>
                </a:cxn>
                <a:cxn ang="0">
                  <a:pos x="65" y="1124"/>
                </a:cxn>
                <a:cxn ang="0">
                  <a:pos x="72" y="978"/>
                </a:cxn>
                <a:cxn ang="0">
                  <a:pos x="68" y="765"/>
                </a:cxn>
                <a:cxn ang="0">
                  <a:pos x="58" y="631"/>
                </a:cxn>
                <a:cxn ang="0">
                  <a:pos x="50" y="544"/>
                </a:cxn>
                <a:cxn ang="0">
                  <a:pos x="46" y="413"/>
                </a:cxn>
                <a:cxn ang="0">
                  <a:pos x="52" y="52"/>
                </a:cxn>
                <a:cxn ang="0">
                  <a:pos x="276" y="49"/>
                </a:cxn>
                <a:cxn ang="0">
                  <a:pos x="424" y="61"/>
                </a:cxn>
                <a:cxn ang="0">
                  <a:pos x="700" y="65"/>
                </a:cxn>
                <a:cxn ang="0">
                  <a:pos x="1198" y="64"/>
                </a:cxn>
                <a:cxn ang="0">
                  <a:pos x="1232" y="65"/>
                </a:cxn>
                <a:cxn ang="0">
                  <a:pos x="1253" y="69"/>
                </a:cxn>
                <a:cxn ang="0">
                  <a:pos x="1272" y="125"/>
                </a:cxn>
                <a:cxn ang="0">
                  <a:pos x="1277" y="225"/>
                </a:cxn>
                <a:cxn ang="0">
                  <a:pos x="1277" y="417"/>
                </a:cxn>
                <a:cxn ang="0">
                  <a:pos x="1292" y="644"/>
                </a:cxn>
                <a:cxn ang="0">
                  <a:pos x="1281" y="790"/>
                </a:cxn>
                <a:cxn ang="0">
                  <a:pos x="1281" y="1127"/>
                </a:cxn>
                <a:cxn ang="0">
                  <a:pos x="1269" y="1251"/>
                </a:cxn>
                <a:cxn ang="0">
                  <a:pos x="769" y="1230"/>
                </a:cxn>
              </a:cxnLst>
              <a:rect l="0" t="0" r="r" b="b"/>
              <a:pathLst>
                <a:path w="1338" h="1302">
                  <a:moveTo>
                    <a:pt x="1337" y="681"/>
                  </a:moveTo>
                  <a:lnTo>
                    <a:pt x="1337" y="681"/>
                  </a:lnTo>
                  <a:lnTo>
                    <a:pt x="1338" y="614"/>
                  </a:lnTo>
                  <a:lnTo>
                    <a:pt x="1336" y="580"/>
                  </a:lnTo>
                  <a:lnTo>
                    <a:pt x="1333" y="548"/>
                  </a:lnTo>
                  <a:lnTo>
                    <a:pt x="1333" y="548"/>
                  </a:lnTo>
                  <a:lnTo>
                    <a:pt x="1330" y="527"/>
                  </a:lnTo>
                  <a:lnTo>
                    <a:pt x="1329" y="506"/>
                  </a:lnTo>
                  <a:lnTo>
                    <a:pt x="1329" y="464"/>
                  </a:lnTo>
                  <a:lnTo>
                    <a:pt x="1328" y="423"/>
                  </a:lnTo>
                  <a:lnTo>
                    <a:pt x="1326" y="402"/>
                  </a:lnTo>
                  <a:lnTo>
                    <a:pt x="1324" y="383"/>
                  </a:lnTo>
                  <a:lnTo>
                    <a:pt x="1324" y="383"/>
                  </a:lnTo>
                  <a:lnTo>
                    <a:pt x="1320" y="361"/>
                  </a:lnTo>
                  <a:lnTo>
                    <a:pt x="1319" y="340"/>
                  </a:lnTo>
                  <a:lnTo>
                    <a:pt x="1319" y="317"/>
                  </a:lnTo>
                  <a:lnTo>
                    <a:pt x="1319" y="295"/>
                  </a:lnTo>
                  <a:lnTo>
                    <a:pt x="1321" y="249"/>
                  </a:lnTo>
                  <a:lnTo>
                    <a:pt x="1323" y="206"/>
                  </a:lnTo>
                  <a:lnTo>
                    <a:pt x="1323" y="206"/>
                  </a:lnTo>
                  <a:lnTo>
                    <a:pt x="1323" y="185"/>
                  </a:lnTo>
                  <a:lnTo>
                    <a:pt x="1321" y="166"/>
                  </a:lnTo>
                  <a:lnTo>
                    <a:pt x="1316" y="126"/>
                  </a:lnTo>
                  <a:lnTo>
                    <a:pt x="1311" y="87"/>
                  </a:lnTo>
                  <a:lnTo>
                    <a:pt x="1309" y="68"/>
                  </a:lnTo>
                  <a:lnTo>
                    <a:pt x="1309" y="48"/>
                  </a:lnTo>
                  <a:lnTo>
                    <a:pt x="1309" y="48"/>
                  </a:lnTo>
                  <a:lnTo>
                    <a:pt x="1308" y="41"/>
                  </a:lnTo>
                  <a:lnTo>
                    <a:pt x="1306" y="36"/>
                  </a:lnTo>
                  <a:lnTo>
                    <a:pt x="1303" y="32"/>
                  </a:lnTo>
                  <a:lnTo>
                    <a:pt x="1299" y="30"/>
                  </a:lnTo>
                  <a:lnTo>
                    <a:pt x="1299" y="30"/>
                  </a:lnTo>
                  <a:lnTo>
                    <a:pt x="1296" y="24"/>
                  </a:lnTo>
                  <a:lnTo>
                    <a:pt x="1291" y="22"/>
                  </a:lnTo>
                  <a:lnTo>
                    <a:pt x="1287" y="19"/>
                  </a:lnTo>
                  <a:lnTo>
                    <a:pt x="1281" y="19"/>
                  </a:lnTo>
                  <a:lnTo>
                    <a:pt x="1230" y="19"/>
                  </a:lnTo>
                  <a:lnTo>
                    <a:pt x="1230" y="19"/>
                  </a:lnTo>
                  <a:lnTo>
                    <a:pt x="1227" y="19"/>
                  </a:lnTo>
                  <a:lnTo>
                    <a:pt x="1227" y="19"/>
                  </a:lnTo>
                  <a:lnTo>
                    <a:pt x="1202" y="19"/>
                  </a:lnTo>
                  <a:lnTo>
                    <a:pt x="1177" y="19"/>
                  </a:lnTo>
                  <a:lnTo>
                    <a:pt x="1006" y="19"/>
                  </a:lnTo>
                  <a:lnTo>
                    <a:pt x="1006" y="19"/>
                  </a:lnTo>
                  <a:lnTo>
                    <a:pt x="833" y="19"/>
                  </a:lnTo>
                  <a:lnTo>
                    <a:pt x="661" y="19"/>
                  </a:lnTo>
                  <a:lnTo>
                    <a:pt x="661" y="19"/>
                  </a:lnTo>
                  <a:lnTo>
                    <a:pt x="504" y="17"/>
                  </a:lnTo>
                  <a:lnTo>
                    <a:pt x="425" y="14"/>
                  </a:lnTo>
                  <a:lnTo>
                    <a:pt x="348" y="11"/>
                  </a:lnTo>
                  <a:lnTo>
                    <a:pt x="348" y="11"/>
                  </a:lnTo>
                  <a:lnTo>
                    <a:pt x="307" y="7"/>
                  </a:lnTo>
                  <a:lnTo>
                    <a:pt x="268" y="4"/>
                  </a:lnTo>
                  <a:lnTo>
                    <a:pt x="229" y="1"/>
                  </a:lnTo>
                  <a:lnTo>
                    <a:pt x="209" y="0"/>
                  </a:lnTo>
                  <a:lnTo>
                    <a:pt x="190" y="0"/>
                  </a:lnTo>
                  <a:lnTo>
                    <a:pt x="190" y="0"/>
                  </a:lnTo>
                  <a:lnTo>
                    <a:pt x="149" y="1"/>
                  </a:lnTo>
                  <a:lnTo>
                    <a:pt x="110" y="4"/>
                  </a:lnTo>
                  <a:lnTo>
                    <a:pt x="30" y="7"/>
                  </a:lnTo>
                  <a:lnTo>
                    <a:pt x="30" y="7"/>
                  </a:lnTo>
                  <a:lnTo>
                    <a:pt x="24" y="9"/>
                  </a:lnTo>
                  <a:lnTo>
                    <a:pt x="18" y="11"/>
                  </a:lnTo>
                  <a:lnTo>
                    <a:pt x="18" y="11"/>
                  </a:lnTo>
                  <a:lnTo>
                    <a:pt x="14" y="14"/>
                  </a:lnTo>
                  <a:lnTo>
                    <a:pt x="11" y="18"/>
                  </a:lnTo>
                  <a:lnTo>
                    <a:pt x="8" y="24"/>
                  </a:lnTo>
                  <a:lnTo>
                    <a:pt x="7" y="31"/>
                  </a:lnTo>
                  <a:lnTo>
                    <a:pt x="7" y="31"/>
                  </a:lnTo>
                  <a:lnTo>
                    <a:pt x="7" y="111"/>
                  </a:lnTo>
                  <a:lnTo>
                    <a:pt x="4" y="192"/>
                  </a:lnTo>
                  <a:lnTo>
                    <a:pt x="3" y="272"/>
                  </a:lnTo>
                  <a:lnTo>
                    <a:pt x="0" y="353"/>
                  </a:lnTo>
                  <a:lnTo>
                    <a:pt x="0" y="434"/>
                  </a:lnTo>
                  <a:lnTo>
                    <a:pt x="3" y="514"/>
                  </a:lnTo>
                  <a:lnTo>
                    <a:pt x="4" y="554"/>
                  </a:lnTo>
                  <a:lnTo>
                    <a:pt x="8" y="595"/>
                  </a:lnTo>
                  <a:lnTo>
                    <a:pt x="12" y="634"/>
                  </a:lnTo>
                  <a:lnTo>
                    <a:pt x="17" y="673"/>
                  </a:lnTo>
                  <a:lnTo>
                    <a:pt x="17" y="673"/>
                  </a:lnTo>
                  <a:lnTo>
                    <a:pt x="22" y="716"/>
                  </a:lnTo>
                  <a:lnTo>
                    <a:pt x="25" y="759"/>
                  </a:lnTo>
                  <a:lnTo>
                    <a:pt x="28" y="803"/>
                  </a:lnTo>
                  <a:lnTo>
                    <a:pt x="28" y="846"/>
                  </a:lnTo>
                  <a:lnTo>
                    <a:pt x="28" y="933"/>
                  </a:lnTo>
                  <a:lnTo>
                    <a:pt x="28" y="1020"/>
                  </a:lnTo>
                  <a:lnTo>
                    <a:pt x="28" y="1020"/>
                  </a:lnTo>
                  <a:lnTo>
                    <a:pt x="26" y="1054"/>
                  </a:lnTo>
                  <a:lnTo>
                    <a:pt x="22" y="1086"/>
                  </a:lnTo>
                  <a:lnTo>
                    <a:pt x="20" y="1120"/>
                  </a:lnTo>
                  <a:lnTo>
                    <a:pt x="18" y="1154"/>
                  </a:lnTo>
                  <a:lnTo>
                    <a:pt x="18" y="1154"/>
                  </a:lnTo>
                  <a:lnTo>
                    <a:pt x="17" y="1179"/>
                  </a:lnTo>
                  <a:lnTo>
                    <a:pt x="17" y="1192"/>
                  </a:lnTo>
                  <a:lnTo>
                    <a:pt x="18" y="1204"/>
                  </a:lnTo>
                  <a:lnTo>
                    <a:pt x="20" y="1215"/>
                  </a:lnTo>
                  <a:lnTo>
                    <a:pt x="24" y="1225"/>
                  </a:lnTo>
                  <a:lnTo>
                    <a:pt x="30" y="1235"/>
                  </a:lnTo>
                  <a:lnTo>
                    <a:pt x="39" y="1245"/>
                  </a:lnTo>
                  <a:lnTo>
                    <a:pt x="39" y="1245"/>
                  </a:lnTo>
                  <a:lnTo>
                    <a:pt x="48" y="1251"/>
                  </a:lnTo>
                  <a:lnTo>
                    <a:pt x="59" y="1256"/>
                  </a:lnTo>
                  <a:lnTo>
                    <a:pt x="68" y="1259"/>
                  </a:lnTo>
                  <a:lnTo>
                    <a:pt x="79" y="1260"/>
                  </a:lnTo>
                  <a:lnTo>
                    <a:pt x="99" y="1264"/>
                  </a:lnTo>
                  <a:lnTo>
                    <a:pt x="110" y="1266"/>
                  </a:lnTo>
                  <a:lnTo>
                    <a:pt x="122" y="1268"/>
                  </a:lnTo>
                  <a:lnTo>
                    <a:pt x="122" y="1268"/>
                  </a:lnTo>
                  <a:lnTo>
                    <a:pt x="127" y="1269"/>
                  </a:lnTo>
                  <a:lnTo>
                    <a:pt x="135" y="1271"/>
                  </a:lnTo>
                  <a:lnTo>
                    <a:pt x="149" y="1271"/>
                  </a:lnTo>
                  <a:lnTo>
                    <a:pt x="178" y="1269"/>
                  </a:lnTo>
                  <a:lnTo>
                    <a:pt x="178" y="1269"/>
                  </a:lnTo>
                  <a:lnTo>
                    <a:pt x="198" y="1271"/>
                  </a:lnTo>
                  <a:lnTo>
                    <a:pt x="217" y="1273"/>
                  </a:lnTo>
                  <a:lnTo>
                    <a:pt x="237" y="1277"/>
                  </a:lnTo>
                  <a:lnTo>
                    <a:pt x="255" y="1280"/>
                  </a:lnTo>
                  <a:lnTo>
                    <a:pt x="255" y="1280"/>
                  </a:lnTo>
                  <a:lnTo>
                    <a:pt x="345" y="1284"/>
                  </a:lnTo>
                  <a:lnTo>
                    <a:pt x="437" y="1284"/>
                  </a:lnTo>
                  <a:lnTo>
                    <a:pt x="481" y="1284"/>
                  </a:lnTo>
                  <a:lnTo>
                    <a:pt x="527" y="1283"/>
                  </a:lnTo>
                  <a:lnTo>
                    <a:pt x="573" y="1280"/>
                  </a:lnTo>
                  <a:lnTo>
                    <a:pt x="617" y="1277"/>
                  </a:lnTo>
                  <a:lnTo>
                    <a:pt x="617" y="1277"/>
                  </a:lnTo>
                  <a:lnTo>
                    <a:pt x="658" y="1275"/>
                  </a:lnTo>
                  <a:lnTo>
                    <a:pt x="699" y="1272"/>
                  </a:lnTo>
                  <a:lnTo>
                    <a:pt x="739" y="1272"/>
                  </a:lnTo>
                  <a:lnTo>
                    <a:pt x="780" y="1272"/>
                  </a:lnTo>
                  <a:lnTo>
                    <a:pt x="861" y="1275"/>
                  </a:lnTo>
                  <a:lnTo>
                    <a:pt x="942" y="1279"/>
                  </a:lnTo>
                  <a:lnTo>
                    <a:pt x="1104" y="1290"/>
                  </a:lnTo>
                  <a:lnTo>
                    <a:pt x="1185" y="1294"/>
                  </a:lnTo>
                  <a:lnTo>
                    <a:pt x="1266" y="1297"/>
                  </a:lnTo>
                  <a:lnTo>
                    <a:pt x="1266" y="1297"/>
                  </a:lnTo>
                  <a:lnTo>
                    <a:pt x="1269" y="1298"/>
                  </a:lnTo>
                  <a:lnTo>
                    <a:pt x="1272" y="1298"/>
                  </a:lnTo>
                  <a:lnTo>
                    <a:pt x="1272" y="1298"/>
                  </a:lnTo>
                  <a:lnTo>
                    <a:pt x="1277" y="1301"/>
                  </a:lnTo>
                  <a:lnTo>
                    <a:pt x="1282" y="1302"/>
                  </a:lnTo>
                  <a:lnTo>
                    <a:pt x="1287" y="1302"/>
                  </a:lnTo>
                  <a:lnTo>
                    <a:pt x="1292" y="1302"/>
                  </a:lnTo>
                  <a:lnTo>
                    <a:pt x="1298" y="1301"/>
                  </a:lnTo>
                  <a:lnTo>
                    <a:pt x="1302" y="1297"/>
                  </a:lnTo>
                  <a:lnTo>
                    <a:pt x="1306" y="1293"/>
                  </a:lnTo>
                  <a:lnTo>
                    <a:pt x="1308" y="1286"/>
                  </a:lnTo>
                  <a:lnTo>
                    <a:pt x="1308" y="1286"/>
                  </a:lnTo>
                  <a:lnTo>
                    <a:pt x="1315" y="1262"/>
                  </a:lnTo>
                  <a:lnTo>
                    <a:pt x="1320" y="1239"/>
                  </a:lnTo>
                  <a:lnTo>
                    <a:pt x="1324" y="1216"/>
                  </a:lnTo>
                  <a:lnTo>
                    <a:pt x="1325" y="1203"/>
                  </a:lnTo>
                  <a:lnTo>
                    <a:pt x="1326" y="1190"/>
                  </a:lnTo>
                  <a:lnTo>
                    <a:pt x="1326" y="1190"/>
                  </a:lnTo>
                  <a:lnTo>
                    <a:pt x="1326" y="1000"/>
                  </a:lnTo>
                  <a:lnTo>
                    <a:pt x="1326" y="844"/>
                  </a:lnTo>
                  <a:lnTo>
                    <a:pt x="1326" y="844"/>
                  </a:lnTo>
                  <a:lnTo>
                    <a:pt x="1326" y="824"/>
                  </a:lnTo>
                  <a:lnTo>
                    <a:pt x="1328" y="803"/>
                  </a:lnTo>
                  <a:lnTo>
                    <a:pt x="1332" y="762"/>
                  </a:lnTo>
                  <a:lnTo>
                    <a:pt x="1336" y="722"/>
                  </a:lnTo>
                  <a:lnTo>
                    <a:pt x="1337" y="702"/>
                  </a:lnTo>
                  <a:lnTo>
                    <a:pt x="1337" y="681"/>
                  </a:lnTo>
                  <a:lnTo>
                    <a:pt x="1337" y="681"/>
                  </a:lnTo>
                  <a:close/>
                  <a:moveTo>
                    <a:pt x="697" y="1229"/>
                  </a:moveTo>
                  <a:lnTo>
                    <a:pt x="697" y="1229"/>
                  </a:lnTo>
                  <a:lnTo>
                    <a:pt x="619" y="1230"/>
                  </a:lnTo>
                  <a:lnTo>
                    <a:pt x="539" y="1232"/>
                  </a:lnTo>
                  <a:lnTo>
                    <a:pt x="460" y="1234"/>
                  </a:lnTo>
                  <a:lnTo>
                    <a:pt x="381" y="1235"/>
                  </a:lnTo>
                  <a:lnTo>
                    <a:pt x="381" y="1235"/>
                  </a:lnTo>
                  <a:lnTo>
                    <a:pt x="345" y="1234"/>
                  </a:lnTo>
                  <a:lnTo>
                    <a:pt x="309" y="1233"/>
                  </a:lnTo>
                  <a:lnTo>
                    <a:pt x="237" y="1228"/>
                  </a:lnTo>
                  <a:lnTo>
                    <a:pt x="165" y="1222"/>
                  </a:lnTo>
                  <a:lnTo>
                    <a:pt x="92" y="1218"/>
                  </a:lnTo>
                  <a:lnTo>
                    <a:pt x="92" y="1218"/>
                  </a:lnTo>
                  <a:lnTo>
                    <a:pt x="84" y="1216"/>
                  </a:lnTo>
                  <a:lnTo>
                    <a:pt x="79" y="1213"/>
                  </a:lnTo>
                  <a:lnTo>
                    <a:pt x="73" y="1208"/>
                  </a:lnTo>
                  <a:lnTo>
                    <a:pt x="69" y="1201"/>
                  </a:lnTo>
                  <a:lnTo>
                    <a:pt x="67" y="1194"/>
                  </a:lnTo>
                  <a:lnTo>
                    <a:pt x="64" y="1184"/>
                  </a:lnTo>
                  <a:lnTo>
                    <a:pt x="63" y="1165"/>
                  </a:lnTo>
                  <a:lnTo>
                    <a:pt x="63" y="1144"/>
                  </a:lnTo>
                  <a:lnTo>
                    <a:pt x="65" y="1124"/>
                  </a:lnTo>
                  <a:lnTo>
                    <a:pt x="68" y="1097"/>
                  </a:lnTo>
                  <a:lnTo>
                    <a:pt x="68" y="1097"/>
                  </a:lnTo>
                  <a:lnTo>
                    <a:pt x="71" y="1058"/>
                  </a:lnTo>
                  <a:lnTo>
                    <a:pt x="72" y="1017"/>
                  </a:lnTo>
                  <a:lnTo>
                    <a:pt x="72" y="978"/>
                  </a:lnTo>
                  <a:lnTo>
                    <a:pt x="71" y="939"/>
                  </a:lnTo>
                  <a:lnTo>
                    <a:pt x="71" y="939"/>
                  </a:lnTo>
                  <a:lnTo>
                    <a:pt x="71" y="869"/>
                  </a:lnTo>
                  <a:lnTo>
                    <a:pt x="69" y="800"/>
                  </a:lnTo>
                  <a:lnTo>
                    <a:pt x="68" y="765"/>
                  </a:lnTo>
                  <a:lnTo>
                    <a:pt x="67" y="731"/>
                  </a:lnTo>
                  <a:lnTo>
                    <a:pt x="64" y="697"/>
                  </a:lnTo>
                  <a:lnTo>
                    <a:pt x="60" y="661"/>
                  </a:lnTo>
                  <a:lnTo>
                    <a:pt x="60" y="661"/>
                  </a:lnTo>
                  <a:lnTo>
                    <a:pt x="58" y="631"/>
                  </a:lnTo>
                  <a:lnTo>
                    <a:pt x="56" y="603"/>
                  </a:lnTo>
                  <a:lnTo>
                    <a:pt x="55" y="574"/>
                  </a:lnTo>
                  <a:lnTo>
                    <a:pt x="52" y="558"/>
                  </a:lnTo>
                  <a:lnTo>
                    <a:pt x="50" y="544"/>
                  </a:lnTo>
                  <a:lnTo>
                    <a:pt x="50" y="544"/>
                  </a:lnTo>
                  <a:lnTo>
                    <a:pt x="46" y="524"/>
                  </a:lnTo>
                  <a:lnTo>
                    <a:pt x="45" y="502"/>
                  </a:lnTo>
                  <a:lnTo>
                    <a:pt x="43" y="480"/>
                  </a:lnTo>
                  <a:lnTo>
                    <a:pt x="43" y="457"/>
                  </a:lnTo>
                  <a:lnTo>
                    <a:pt x="46" y="413"/>
                  </a:lnTo>
                  <a:lnTo>
                    <a:pt x="48" y="370"/>
                  </a:lnTo>
                  <a:lnTo>
                    <a:pt x="48" y="370"/>
                  </a:lnTo>
                  <a:lnTo>
                    <a:pt x="51" y="211"/>
                  </a:lnTo>
                  <a:lnTo>
                    <a:pt x="52" y="52"/>
                  </a:lnTo>
                  <a:lnTo>
                    <a:pt x="52" y="52"/>
                  </a:lnTo>
                  <a:lnTo>
                    <a:pt x="116" y="49"/>
                  </a:lnTo>
                  <a:lnTo>
                    <a:pt x="181" y="47"/>
                  </a:lnTo>
                  <a:lnTo>
                    <a:pt x="212" y="47"/>
                  </a:lnTo>
                  <a:lnTo>
                    <a:pt x="245" y="48"/>
                  </a:lnTo>
                  <a:lnTo>
                    <a:pt x="276" y="49"/>
                  </a:lnTo>
                  <a:lnTo>
                    <a:pt x="309" y="53"/>
                  </a:lnTo>
                  <a:lnTo>
                    <a:pt x="309" y="53"/>
                  </a:lnTo>
                  <a:lnTo>
                    <a:pt x="347" y="57"/>
                  </a:lnTo>
                  <a:lnTo>
                    <a:pt x="386" y="60"/>
                  </a:lnTo>
                  <a:lnTo>
                    <a:pt x="424" y="61"/>
                  </a:lnTo>
                  <a:lnTo>
                    <a:pt x="463" y="62"/>
                  </a:lnTo>
                  <a:lnTo>
                    <a:pt x="542" y="62"/>
                  </a:lnTo>
                  <a:lnTo>
                    <a:pt x="619" y="64"/>
                  </a:lnTo>
                  <a:lnTo>
                    <a:pt x="619" y="64"/>
                  </a:lnTo>
                  <a:lnTo>
                    <a:pt x="700" y="65"/>
                  </a:lnTo>
                  <a:lnTo>
                    <a:pt x="780" y="65"/>
                  </a:lnTo>
                  <a:lnTo>
                    <a:pt x="942" y="65"/>
                  </a:lnTo>
                  <a:lnTo>
                    <a:pt x="1177" y="65"/>
                  </a:lnTo>
                  <a:lnTo>
                    <a:pt x="1177" y="65"/>
                  </a:lnTo>
                  <a:lnTo>
                    <a:pt x="1198" y="64"/>
                  </a:lnTo>
                  <a:lnTo>
                    <a:pt x="1210" y="64"/>
                  </a:lnTo>
                  <a:lnTo>
                    <a:pt x="1220" y="64"/>
                  </a:lnTo>
                  <a:lnTo>
                    <a:pt x="1220" y="64"/>
                  </a:lnTo>
                  <a:lnTo>
                    <a:pt x="1230" y="65"/>
                  </a:lnTo>
                  <a:lnTo>
                    <a:pt x="1232" y="65"/>
                  </a:lnTo>
                  <a:lnTo>
                    <a:pt x="1232" y="65"/>
                  </a:lnTo>
                  <a:lnTo>
                    <a:pt x="1240" y="68"/>
                  </a:lnTo>
                  <a:lnTo>
                    <a:pt x="1240" y="68"/>
                  </a:lnTo>
                  <a:lnTo>
                    <a:pt x="1247" y="69"/>
                  </a:lnTo>
                  <a:lnTo>
                    <a:pt x="1253" y="69"/>
                  </a:lnTo>
                  <a:lnTo>
                    <a:pt x="1258" y="68"/>
                  </a:lnTo>
                  <a:lnTo>
                    <a:pt x="1264" y="65"/>
                  </a:lnTo>
                  <a:lnTo>
                    <a:pt x="1264" y="65"/>
                  </a:lnTo>
                  <a:lnTo>
                    <a:pt x="1268" y="95"/>
                  </a:lnTo>
                  <a:lnTo>
                    <a:pt x="1272" y="125"/>
                  </a:lnTo>
                  <a:lnTo>
                    <a:pt x="1275" y="155"/>
                  </a:lnTo>
                  <a:lnTo>
                    <a:pt x="1277" y="171"/>
                  </a:lnTo>
                  <a:lnTo>
                    <a:pt x="1277" y="187"/>
                  </a:lnTo>
                  <a:lnTo>
                    <a:pt x="1277" y="187"/>
                  </a:lnTo>
                  <a:lnTo>
                    <a:pt x="1277" y="225"/>
                  </a:lnTo>
                  <a:lnTo>
                    <a:pt x="1277" y="264"/>
                  </a:lnTo>
                  <a:lnTo>
                    <a:pt x="1274" y="341"/>
                  </a:lnTo>
                  <a:lnTo>
                    <a:pt x="1274" y="341"/>
                  </a:lnTo>
                  <a:lnTo>
                    <a:pt x="1275" y="379"/>
                  </a:lnTo>
                  <a:lnTo>
                    <a:pt x="1277" y="417"/>
                  </a:lnTo>
                  <a:lnTo>
                    <a:pt x="1283" y="493"/>
                  </a:lnTo>
                  <a:lnTo>
                    <a:pt x="1289" y="569"/>
                  </a:lnTo>
                  <a:lnTo>
                    <a:pt x="1291" y="606"/>
                  </a:lnTo>
                  <a:lnTo>
                    <a:pt x="1292" y="644"/>
                  </a:lnTo>
                  <a:lnTo>
                    <a:pt x="1292" y="644"/>
                  </a:lnTo>
                  <a:lnTo>
                    <a:pt x="1291" y="681"/>
                  </a:lnTo>
                  <a:lnTo>
                    <a:pt x="1287" y="718"/>
                  </a:lnTo>
                  <a:lnTo>
                    <a:pt x="1283" y="753"/>
                  </a:lnTo>
                  <a:lnTo>
                    <a:pt x="1281" y="790"/>
                  </a:lnTo>
                  <a:lnTo>
                    <a:pt x="1281" y="790"/>
                  </a:lnTo>
                  <a:lnTo>
                    <a:pt x="1279" y="831"/>
                  </a:lnTo>
                  <a:lnTo>
                    <a:pt x="1279" y="873"/>
                  </a:lnTo>
                  <a:lnTo>
                    <a:pt x="1281" y="958"/>
                  </a:lnTo>
                  <a:lnTo>
                    <a:pt x="1281" y="1127"/>
                  </a:lnTo>
                  <a:lnTo>
                    <a:pt x="1281" y="1127"/>
                  </a:lnTo>
                  <a:lnTo>
                    <a:pt x="1279" y="1160"/>
                  </a:lnTo>
                  <a:lnTo>
                    <a:pt x="1278" y="1191"/>
                  </a:lnTo>
                  <a:lnTo>
                    <a:pt x="1275" y="1221"/>
                  </a:lnTo>
                  <a:lnTo>
                    <a:pt x="1269" y="1251"/>
                  </a:lnTo>
                  <a:lnTo>
                    <a:pt x="1269" y="1251"/>
                  </a:lnTo>
                  <a:lnTo>
                    <a:pt x="1198" y="1250"/>
                  </a:lnTo>
                  <a:lnTo>
                    <a:pt x="1126" y="1247"/>
                  </a:lnTo>
                  <a:lnTo>
                    <a:pt x="984" y="1239"/>
                  </a:lnTo>
                  <a:lnTo>
                    <a:pt x="841" y="1233"/>
                  </a:lnTo>
                  <a:lnTo>
                    <a:pt x="769" y="1230"/>
                  </a:lnTo>
                  <a:lnTo>
                    <a:pt x="697" y="1229"/>
                  </a:lnTo>
                  <a:lnTo>
                    <a:pt x="697" y="1229"/>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0" name="Freeform 1252">
              <a:extLst>
                <a:ext uri="{FF2B5EF4-FFF2-40B4-BE49-F238E27FC236}">
                  <a16:creationId xmlns:a16="http://schemas.microsoft.com/office/drawing/2014/main" id="{D08617B9-01A4-1996-4480-43ADDFF514B8}"/>
                </a:ext>
              </a:extLst>
            </p:cNvPr>
            <p:cNvSpPr/>
            <p:nvPr/>
          </p:nvSpPr>
          <p:spPr bwMode="auto">
            <a:xfrm>
              <a:off x="5348288" y="2224088"/>
              <a:ext cx="396875" cy="234950"/>
            </a:xfrm>
            <a:custGeom>
              <a:avLst/>
              <a:gdLst/>
              <a:ahLst/>
              <a:cxnLst>
                <a:cxn ang="0">
                  <a:pos x="929" y="38"/>
                </a:cxn>
                <a:cxn ang="0">
                  <a:pos x="840" y="137"/>
                </a:cxn>
                <a:cxn ang="0">
                  <a:pos x="777" y="200"/>
                </a:cxn>
                <a:cxn ang="0">
                  <a:pos x="748" y="222"/>
                </a:cxn>
                <a:cxn ang="0">
                  <a:pos x="722" y="213"/>
                </a:cxn>
                <a:cxn ang="0">
                  <a:pos x="659" y="173"/>
                </a:cxn>
                <a:cxn ang="0">
                  <a:pos x="609" y="156"/>
                </a:cxn>
                <a:cxn ang="0">
                  <a:pos x="583" y="166"/>
                </a:cxn>
                <a:cxn ang="0">
                  <a:pos x="568" y="188"/>
                </a:cxn>
                <a:cxn ang="0">
                  <a:pos x="540" y="215"/>
                </a:cxn>
                <a:cxn ang="0">
                  <a:pos x="489" y="285"/>
                </a:cxn>
                <a:cxn ang="0">
                  <a:pos x="432" y="353"/>
                </a:cxn>
                <a:cxn ang="0">
                  <a:pos x="395" y="408"/>
                </a:cxn>
                <a:cxn ang="0">
                  <a:pos x="369" y="426"/>
                </a:cxn>
                <a:cxn ang="0">
                  <a:pos x="344" y="421"/>
                </a:cxn>
                <a:cxn ang="0">
                  <a:pos x="279" y="369"/>
                </a:cxn>
                <a:cxn ang="0">
                  <a:pos x="235" y="335"/>
                </a:cxn>
                <a:cxn ang="0">
                  <a:pos x="211" y="332"/>
                </a:cxn>
                <a:cxn ang="0">
                  <a:pos x="171" y="360"/>
                </a:cxn>
                <a:cxn ang="0">
                  <a:pos x="119" y="424"/>
                </a:cxn>
                <a:cxn ang="0">
                  <a:pos x="47" y="497"/>
                </a:cxn>
                <a:cxn ang="0">
                  <a:pos x="9" y="547"/>
                </a:cxn>
                <a:cxn ang="0">
                  <a:pos x="0" y="565"/>
                </a:cxn>
                <a:cxn ang="0">
                  <a:pos x="1" y="579"/>
                </a:cxn>
                <a:cxn ang="0">
                  <a:pos x="18" y="593"/>
                </a:cxn>
                <a:cxn ang="0">
                  <a:pos x="44" y="577"/>
                </a:cxn>
                <a:cxn ang="0">
                  <a:pos x="69" y="543"/>
                </a:cxn>
                <a:cxn ang="0">
                  <a:pos x="137" y="471"/>
                </a:cxn>
                <a:cxn ang="0">
                  <a:pos x="218" y="379"/>
                </a:cxn>
                <a:cxn ang="0">
                  <a:pos x="264" y="417"/>
                </a:cxn>
                <a:cxn ang="0">
                  <a:pos x="335" y="471"/>
                </a:cxn>
                <a:cxn ang="0">
                  <a:pos x="378" y="476"/>
                </a:cxn>
                <a:cxn ang="0">
                  <a:pos x="422" y="442"/>
                </a:cxn>
                <a:cxn ang="0">
                  <a:pos x="504" y="341"/>
                </a:cxn>
                <a:cxn ang="0">
                  <a:pos x="560" y="270"/>
                </a:cxn>
                <a:cxn ang="0">
                  <a:pos x="594" y="229"/>
                </a:cxn>
                <a:cxn ang="0">
                  <a:pos x="607" y="217"/>
                </a:cxn>
                <a:cxn ang="0">
                  <a:pos x="616" y="207"/>
                </a:cxn>
                <a:cxn ang="0">
                  <a:pos x="657" y="229"/>
                </a:cxn>
                <a:cxn ang="0">
                  <a:pos x="734" y="275"/>
                </a:cxn>
                <a:cxn ang="0">
                  <a:pos x="757" y="275"/>
                </a:cxn>
                <a:cxn ang="0">
                  <a:pos x="800" y="247"/>
                </a:cxn>
                <a:cxn ang="0">
                  <a:pos x="861" y="182"/>
                </a:cxn>
                <a:cxn ang="0">
                  <a:pos x="974" y="56"/>
                </a:cxn>
                <a:cxn ang="0">
                  <a:pos x="998" y="30"/>
                </a:cxn>
                <a:cxn ang="0">
                  <a:pos x="997" y="14"/>
                </a:cxn>
                <a:cxn ang="0">
                  <a:pos x="977" y="0"/>
                </a:cxn>
                <a:cxn ang="0">
                  <a:pos x="960" y="7"/>
                </a:cxn>
              </a:cxnLst>
              <a:rect l="0" t="0" r="r" b="b"/>
              <a:pathLst>
                <a:path w="999" h="593">
                  <a:moveTo>
                    <a:pt x="960" y="7"/>
                  </a:moveTo>
                  <a:lnTo>
                    <a:pt x="960" y="7"/>
                  </a:lnTo>
                  <a:lnTo>
                    <a:pt x="943" y="22"/>
                  </a:lnTo>
                  <a:lnTo>
                    <a:pt x="929" y="38"/>
                  </a:lnTo>
                  <a:lnTo>
                    <a:pt x="899" y="72"/>
                  </a:lnTo>
                  <a:lnTo>
                    <a:pt x="870" y="105"/>
                  </a:lnTo>
                  <a:lnTo>
                    <a:pt x="840" y="137"/>
                  </a:lnTo>
                  <a:lnTo>
                    <a:pt x="840" y="137"/>
                  </a:lnTo>
                  <a:lnTo>
                    <a:pt x="807" y="169"/>
                  </a:lnTo>
                  <a:lnTo>
                    <a:pt x="791" y="184"/>
                  </a:lnTo>
                  <a:lnTo>
                    <a:pt x="777" y="200"/>
                  </a:lnTo>
                  <a:lnTo>
                    <a:pt x="777" y="200"/>
                  </a:lnTo>
                  <a:lnTo>
                    <a:pt x="766" y="212"/>
                  </a:lnTo>
                  <a:lnTo>
                    <a:pt x="757" y="220"/>
                  </a:lnTo>
                  <a:lnTo>
                    <a:pt x="752" y="221"/>
                  </a:lnTo>
                  <a:lnTo>
                    <a:pt x="748" y="222"/>
                  </a:lnTo>
                  <a:lnTo>
                    <a:pt x="744" y="222"/>
                  </a:lnTo>
                  <a:lnTo>
                    <a:pt x="739" y="222"/>
                  </a:lnTo>
                  <a:lnTo>
                    <a:pt x="731" y="218"/>
                  </a:lnTo>
                  <a:lnTo>
                    <a:pt x="722" y="213"/>
                  </a:lnTo>
                  <a:lnTo>
                    <a:pt x="700" y="198"/>
                  </a:lnTo>
                  <a:lnTo>
                    <a:pt x="700" y="198"/>
                  </a:lnTo>
                  <a:lnTo>
                    <a:pt x="675" y="182"/>
                  </a:lnTo>
                  <a:lnTo>
                    <a:pt x="659" y="173"/>
                  </a:lnTo>
                  <a:lnTo>
                    <a:pt x="643" y="165"/>
                  </a:lnTo>
                  <a:lnTo>
                    <a:pt x="626" y="158"/>
                  </a:lnTo>
                  <a:lnTo>
                    <a:pt x="619" y="157"/>
                  </a:lnTo>
                  <a:lnTo>
                    <a:pt x="609" y="156"/>
                  </a:lnTo>
                  <a:lnTo>
                    <a:pt x="603" y="157"/>
                  </a:lnTo>
                  <a:lnTo>
                    <a:pt x="595" y="158"/>
                  </a:lnTo>
                  <a:lnTo>
                    <a:pt x="589" y="161"/>
                  </a:lnTo>
                  <a:lnTo>
                    <a:pt x="583" y="166"/>
                  </a:lnTo>
                  <a:lnTo>
                    <a:pt x="583" y="166"/>
                  </a:lnTo>
                  <a:lnTo>
                    <a:pt x="577" y="174"/>
                  </a:lnTo>
                  <a:lnTo>
                    <a:pt x="572" y="181"/>
                  </a:lnTo>
                  <a:lnTo>
                    <a:pt x="568" y="188"/>
                  </a:lnTo>
                  <a:lnTo>
                    <a:pt x="560" y="195"/>
                  </a:lnTo>
                  <a:lnTo>
                    <a:pt x="560" y="195"/>
                  </a:lnTo>
                  <a:lnTo>
                    <a:pt x="549" y="204"/>
                  </a:lnTo>
                  <a:lnTo>
                    <a:pt x="540" y="215"/>
                  </a:lnTo>
                  <a:lnTo>
                    <a:pt x="523" y="238"/>
                  </a:lnTo>
                  <a:lnTo>
                    <a:pt x="506" y="263"/>
                  </a:lnTo>
                  <a:lnTo>
                    <a:pt x="497" y="275"/>
                  </a:lnTo>
                  <a:lnTo>
                    <a:pt x="489" y="285"/>
                  </a:lnTo>
                  <a:lnTo>
                    <a:pt x="489" y="285"/>
                  </a:lnTo>
                  <a:lnTo>
                    <a:pt x="459" y="318"/>
                  </a:lnTo>
                  <a:lnTo>
                    <a:pt x="445" y="335"/>
                  </a:lnTo>
                  <a:lnTo>
                    <a:pt x="432" y="353"/>
                  </a:lnTo>
                  <a:lnTo>
                    <a:pt x="432" y="353"/>
                  </a:lnTo>
                  <a:lnTo>
                    <a:pt x="416" y="378"/>
                  </a:lnTo>
                  <a:lnTo>
                    <a:pt x="405" y="394"/>
                  </a:lnTo>
                  <a:lnTo>
                    <a:pt x="395" y="408"/>
                  </a:lnTo>
                  <a:lnTo>
                    <a:pt x="388" y="415"/>
                  </a:lnTo>
                  <a:lnTo>
                    <a:pt x="382" y="420"/>
                  </a:lnTo>
                  <a:lnTo>
                    <a:pt x="375" y="424"/>
                  </a:lnTo>
                  <a:lnTo>
                    <a:pt x="369" y="426"/>
                  </a:lnTo>
                  <a:lnTo>
                    <a:pt x="364" y="429"/>
                  </a:lnTo>
                  <a:lnTo>
                    <a:pt x="357" y="428"/>
                  </a:lnTo>
                  <a:lnTo>
                    <a:pt x="350" y="426"/>
                  </a:lnTo>
                  <a:lnTo>
                    <a:pt x="344" y="421"/>
                  </a:lnTo>
                  <a:lnTo>
                    <a:pt x="344" y="421"/>
                  </a:lnTo>
                  <a:lnTo>
                    <a:pt x="322" y="404"/>
                  </a:lnTo>
                  <a:lnTo>
                    <a:pt x="301" y="387"/>
                  </a:lnTo>
                  <a:lnTo>
                    <a:pt x="279" y="369"/>
                  </a:lnTo>
                  <a:lnTo>
                    <a:pt x="258" y="351"/>
                  </a:lnTo>
                  <a:lnTo>
                    <a:pt x="258" y="351"/>
                  </a:lnTo>
                  <a:lnTo>
                    <a:pt x="248" y="343"/>
                  </a:lnTo>
                  <a:lnTo>
                    <a:pt x="235" y="335"/>
                  </a:lnTo>
                  <a:lnTo>
                    <a:pt x="229" y="332"/>
                  </a:lnTo>
                  <a:lnTo>
                    <a:pt x="222" y="331"/>
                  </a:lnTo>
                  <a:lnTo>
                    <a:pt x="216" y="331"/>
                  </a:lnTo>
                  <a:lnTo>
                    <a:pt x="211" y="332"/>
                  </a:lnTo>
                  <a:lnTo>
                    <a:pt x="211" y="332"/>
                  </a:lnTo>
                  <a:lnTo>
                    <a:pt x="196" y="339"/>
                  </a:lnTo>
                  <a:lnTo>
                    <a:pt x="183" y="348"/>
                  </a:lnTo>
                  <a:lnTo>
                    <a:pt x="171" y="360"/>
                  </a:lnTo>
                  <a:lnTo>
                    <a:pt x="161" y="373"/>
                  </a:lnTo>
                  <a:lnTo>
                    <a:pt x="139" y="400"/>
                  </a:lnTo>
                  <a:lnTo>
                    <a:pt x="129" y="412"/>
                  </a:lnTo>
                  <a:lnTo>
                    <a:pt x="119" y="424"/>
                  </a:lnTo>
                  <a:lnTo>
                    <a:pt x="119" y="424"/>
                  </a:lnTo>
                  <a:lnTo>
                    <a:pt x="91" y="453"/>
                  </a:lnTo>
                  <a:lnTo>
                    <a:pt x="61" y="483"/>
                  </a:lnTo>
                  <a:lnTo>
                    <a:pt x="47" y="497"/>
                  </a:lnTo>
                  <a:lnTo>
                    <a:pt x="33" y="514"/>
                  </a:lnTo>
                  <a:lnTo>
                    <a:pt x="20" y="530"/>
                  </a:lnTo>
                  <a:lnTo>
                    <a:pt x="9" y="547"/>
                  </a:lnTo>
                  <a:lnTo>
                    <a:pt x="9" y="547"/>
                  </a:lnTo>
                  <a:lnTo>
                    <a:pt x="5" y="549"/>
                  </a:lnTo>
                  <a:lnTo>
                    <a:pt x="3" y="553"/>
                  </a:lnTo>
                  <a:lnTo>
                    <a:pt x="0" y="559"/>
                  </a:lnTo>
                  <a:lnTo>
                    <a:pt x="0" y="565"/>
                  </a:lnTo>
                  <a:lnTo>
                    <a:pt x="0" y="570"/>
                  </a:lnTo>
                  <a:lnTo>
                    <a:pt x="0" y="570"/>
                  </a:lnTo>
                  <a:lnTo>
                    <a:pt x="0" y="576"/>
                  </a:lnTo>
                  <a:lnTo>
                    <a:pt x="1" y="579"/>
                  </a:lnTo>
                  <a:lnTo>
                    <a:pt x="3" y="583"/>
                  </a:lnTo>
                  <a:lnTo>
                    <a:pt x="5" y="586"/>
                  </a:lnTo>
                  <a:lnTo>
                    <a:pt x="12" y="591"/>
                  </a:lnTo>
                  <a:lnTo>
                    <a:pt x="18" y="593"/>
                  </a:lnTo>
                  <a:lnTo>
                    <a:pt x="26" y="593"/>
                  </a:lnTo>
                  <a:lnTo>
                    <a:pt x="33" y="589"/>
                  </a:lnTo>
                  <a:lnTo>
                    <a:pt x="39" y="585"/>
                  </a:lnTo>
                  <a:lnTo>
                    <a:pt x="44" y="577"/>
                  </a:lnTo>
                  <a:lnTo>
                    <a:pt x="44" y="577"/>
                  </a:lnTo>
                  <a:lnTo>
                    <a:pt x="48" y="568"/>
                  </a:lnTo>
                  <a:lnTo>
                    <a:pt x="55" y="560"/>
                  </a:lnTo>
                  <a:lnTo>
                    <a:pt x="69" y="543"/>
                  </a:lnTo>
                  <a:lnTo>
                    <a:pt x="85" y="527"/>
                  </a:lnTo>
                  <a:lnTo>
                    <a:pt x="99" y="513"/>
                  </a:lnTo>
                  <a:lnTo>
                    <a:pt x="99" y="513"/>
                  </a:lnTo>
                  <a:lnTo>
                    <a:pt x="137" y="471"/>
                  </a:lnTo>
                  <a:lnTo>
                    <a:pt x="176" y="429"/>
                  </a:lnTo>
                  <a:lnTo>
                    <a:pt x="176" y="429"/>
                  </a:lnTo>
                  <a:lnTo>
                    <a:pt x="197" y="404"/>
                  </a:lnTo>
                  <a:lnTo>
                    <a:pt x="218" y="379"/>
                  </a:lnTo>
                  <a:lnTo>
                    <a:pt x="218" y="379"/>
                  </a:lnTo>
                  <a:lnTo>
                    <a:pt x="221" y="383"/>
                  </a:lnTo>
                  <a:lnTo>
                    <a:pt x="231" y="391"/>
                  </a:lnTo>
                  <a:lnTo>
                    <a:pt x="264" y="417"/>
                  </a:lnTo>
                  <a:lnTo>
                    <a:pt x="311" y="454"/>
                  </a:lnTo>
                  <a:lnTo>
                    <a:pt x="311" y="454"/>
                  </a:lnTo>
                  <a:lnTo>
                    <a:pt x="324" y="463"/>
                  </a:lnTo>
                  <a:lnTo>
                    <a:pt x="335" y="471"/>
                  </a:lnTo>
                  <a:lnTo>
                    <a:pt x="345" y="476"/>
                  </a:lnTo>
                  <a:lnTo>
                    <a:pt x="357" y="479"/>
                  </a:lnTo>
                  <a:lnTo>
                    <a:pt x="367" y="479"/>
                  </a:lnTo>
                  <a:lnTo>
                    <a:pt x="378" y="476"/>
                  </a:lnTo>
                  <a:lnTo>
                    <a:pt x="391" y="470"/>
                  </a:lnTo>
                  <a:lnTo>
                    <a:pt x="404" y="459"/>
                  </a:lnTo>
                  <a:lnTo>
                    <a:pt x="404" y="459"/>
                  </a:lnTo>
                  <a:lnTo>
                    <a:pt x="422" y="442"/>
                  </a:lnTo>
                  <a:lnTo>
                    <a:pt x="439" y="424"/>
                  </a:lnTo>
                  <a:lnTo>
                    <a:pt x="456" y="403"/>
                  </a:lnTo>
                  <a:lnTo>
                    <a:pt x="472" y="383"/>
                  </a:lnTo>
                  <a:lnTo>
                    <a:pt x="504" y="341"/>
                  </a:lnTo>
                  <a:lnTo>
                    <a:pt x="519" y="321"/>
                  </a:lnTo>
                  <a:lnTo>
                    <a:pt x="535" y="301"/>
                  </a:lnTo>
                  <a:lnTo>
                    <a:pt x="535" y="301"/>
                  </a:lnTo>
                  <a:lnTo>
                    <a:pt x="560" y="270"/>
                  </a:lnTo>
                  <a:lnTo>
                    <a:pt x="585" y="238"/>
                  </a:lnTo>
                  <a:lnTo>
                    <a:pt x="585" y="238"/>
                  </a:lnTo>
                  <a:lnTo>
                    <a:pt x="590" y="232"/>
                  </a:lnTo>
                  <a:lnTo>
                    <a:pt x="594" y="229"/>
                  </a:lnTo>
                  <a:lnTo>
                    <a:pt x="599" y="226"/>
                  </a:lnTo>
                  <a:lnTo>
                    <a:pt x="603" y="221"/>
                  </a:lnTo>
                  <a:lnTo>
                    <a:pt x="603" y="221"/>
                  </a:lnTo>
                  <a:lnTo>
                    <a:pt x="607" y="217"/>
                  </a:lnTo>
                  <a:lnTo>
                    <a:pt x="609" y="213"/>
                  </a:lnTo>
                  <a:lnTo>
                    <a:pt x="612" y="208"/>
                  </a:lnTo>
                  <a:lnTo>
                    <a:pt x="613" y="207"/>
                  </a:lnTo>
                  <a:lnTo>
                    <a:pt x="616" y="207"/>
                  </a:lnTo>
                  <a:lnTo>
                    <a:pt x="628" y="211"/>
                  </a:lnTo>
                  <a:lnTo>
                    <a:pt x="628" y="211"/>
                  </a:lnTo>
                  <a:lnTo>
                    <a:pt x="641" y="218"/>
                  </a:lnTo>
                  <a:lnTo>
                    <a:pt x="657" y="229"/>
                  </a:lnTo>
                  <a:lnTo>
                    <a:pt x="691" y="253"/>
                  </a:lnTo>
                  <a:lnTo>
                    <a:pt x="708" y="264"/>
                  </a:lnTo>
                  <a:lnTo>
                    <a:pt x="726" y="272"/>
                  </a:lnTo>
                  <a:lnTo>
                    <a:pt x="734" y="275"/>
                  </a:lnTo>
                  <a:lnTo>
                    <a:pt x="743" y="276"/>
                  </a:lnTo>
                  <a:lnTo>
                    <a:pt x="751" y="276"/>
                  </a:lnTo>
                  <a:lnTo>
                    <a:pt x="757" y="275"/>
                  </a:lnTo>
                  <a:lnTo>
                    <a:pt x="757" y="275"/>
                  </a:lnTo>
                  <a:lnTo>
                    <a:pt x="765" y="272"/>
                  </a:lnTo>
                  <a:lnTo>
                    <a:pt x="772" y="270"/>
                  </a:lnTo>
                  <a:lnTo>
                    <a:pt x="786" y="259"/>
                  </a:lnTo>
                  <a:lnTo>
                    <a:pt x="800" y="247"/>
                  </a:lnTo>
                  <a:lnTo>
                    <a:pt x="814" y="234"/>
                  </a:lnTo>
                  <a:lnTo>
                    <a:pt x="838" y="207"/>
                  </a:lnTo>
                  <a:lnTo>
                    <a:pt x="861" y="182"/>
                  </a:lnTo>
                  <a:lnTo>
                    <a:pt x="861" y="182"/>
                  </a:lnTo>
                  <a:lnTo>
                    <a:pt x="893" y="147"/>
                  </a:lnTo>
                  <a:lnTo>
                    <a:pt x="926" y="110"/>
                  </a:lnTo>
                  <a:lnTo>
                    <a:pt x="957" y="73"/>
                  </a:lnTo>
                  <a:lnTo>
                    <a:pt x="974" y="56"/>
                  </a:lnTo>
                  <a:lnTo>
                    <a:pt x="991" y="39"/>
                  </a:lnTo>
                  <a:lnTo>
                    <a:pt x="991" y="39"/>
                  </a:lnTo>
                  <a:lnTo>
                    <a:pt x="995" y="35"/>
                  </a:lnTo>
                  <a:lnTo>
                    <a:pt x="998" y="30"/>
                  </a:lnTo>
                  <a:lnTo>
                    <a:pt x="998" y="26"/>
                  </a:lnTo>
                  <a:lnTo>
                    <a:pt x="999" y="22"/>
                  </a:lnTo>
                  <a:lnTo>
                    <a:pt x="998" y="18"/>
                  </a:lnTo>
                  <a:lnTo>
                    <a:pt x="997" y="14"/>
                  </a:lnTo>
                  <a:lnTo>
                    <a:pt x="991" y="8"/>
                  </a:lnTo>
                  <a:lnTo>
                    <a:pt x="985" y="3"/>
                  </a:lnTo>
                  <a:lnTo>
                    <a:pt x="981" y="1"/>
                  </a:lnTo>
                  <a:lnTo>
                    <a:pt x="977" y="0"/>
                  </a:lnTo>
                  <a:lnTo>
                    <a:pt x="972" y="0"/>
                  </a:lnTo>
                  <a:lnTo>
                    <a:pt x="968" y="1"/>
                  </a:lnTo>
                  <a:lnTo>
                    <a:pt x="964" y="3"/>
                  </a:lnTo>
                  <a:lnTo>
                    <a:pt x="960" y="7"/>
                  </a:lnTo>
                  <a:lnTo>
                    <a:pt x="960" y="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1" name="Freeform 1253">
              <a:extLst>
                <a:ext uri="{FF2B5EF4-FFF2-40B4-BE49-F238E27FC236}">
                  <a16:creationId xmlns:a16="http://schemas.microsoft.com/office/drawing/2014/main" id="{11CF8A84-0B7F-F1DF-9D54-3DD8D2177985}"/>
                </a:ext>
              </a:extLst>
            </p:cNvPr>
            <p:cNvSpPr/>
            <p:nvPr/>
          </p:nvSpPr>
          <p:spPr bwMode="auto">
            <a:xfrm>
              <a:off x="5360988" y="2268538"/>
              <a:ext cx="438150" cy="261938"/>
            </a:xfrm>
            <a:custGeom>
              <a:avLst/>
              <a:gdLst/>
              <a:ahLst/>
              <a:cxnLst>
                <a:cxn ang="0">
                  <a:pos x="980" y="112"/>
                </a:cxn>
                <a:cxn ang="0">
                  <a:pos x="884" y="208"/>
                </a:cxn>
                <a:cxn ang="0">
                  <a:pos x="812" y="278"/>
                </a:cxn>
                <a:cxn ang="0">
                  <a:pos x="777" y="327"/>
                </a:cxn>
                <a:cxn ang="0">
                  <a:pos x="764" y="338"/>
                </a:cxn>
                <a:cxn ang="0">
                  <a:pos x="722" y="329"/>
                </a:cxn>
                <a:cxn ang="0">
                  <a:pos x="651" y="282"/>
                </a:cxn>
                <a:cxn ang="0">
                  <a:pos x="619" y="261"/>
                </a:cxn>
                <a:cxn ang="0">
                  <a:pos x="594" y="260"/>
                </a:cxn>
                <a:cxn ang="0">
                  <a:pos x="560" y="286"/>
                </a:cxn>
                <a:cxn ang="0">
                  <a:pos x="447" y="402"/>
                </a:cxn>
                <a:cxn ang="0">
                  <a:pos x="388" y="472"/>
                </a:cxn>
                <a:cxn ang="0">
                  <a:pos x="344" y="540"/>
                </a:cxn>
                <a:cxn ang="0">
                  <a:pos x="254" y="476"/>
                </a:cxn>
                <a:cxn ang="0">
                  <a:pos x="212" y="429"/>
                </a:cxn>
                <a:cxn ang="0">
                  <a:pos x="192" y="418"/>
                </a:cxn>
                <a:cxn ang="0">
                  <a:pos x="173" y="429"/>
                </a:cxn>
                <a:cxn ang="0">
                  <a:pos x="161" y="438"/>
                </a:cxn>
                <a:cxn ang="0">
                  <a:pos x="149" y="446"/>
                </a:cxn>
                <a:cxn ang="0">
                  <a:pos x="112" y="499"/>
                </a:cxn>
                <a:cxn ang="0">
                  <a:pos x="52" y="575"/>
                </a:cxn>
                <a:cxn ang="0">
                  <a:pos x="9" y="616"/>
                </a:cxn>
                <a:cxn ang="0">
                  <a:pos x="0" y="630"/>
                </a:cxn>
                <a:cxn ang="0">
                  <a:pos x="12" y="656"/>
                </a:cxn>
                <a:cxn ang="0">
                  <a:pos x="27" y="657"/>
                </a:cxn>
                <a:cxn ang="0">
                  <a:pos x="63" y="630"/>
                </a:cxn>
                <a:cxn ang="0">
                  <a:pos x="140" y="540"/>
                </a:cxn>
                <a:cxn ang="0">
                  <a:pos x="174" y="497"/>
                </a:cxn>
                <a:cxn ang="0">
                  <a:pos x="190" y="473"/>
                </a:cxn>
                <a:cxn ang="0">
                  <a:pos x="268" y="544"/>
                </a:cxn>
                <a:cxn ang="0">
                  <a:pos x="319" y="583"/>
                </a:cxn>
                <a:cxn ang="0">
                  <a:pos x="354" y="595"/>
                </a:cxn>
                <a:cxn ang="0">
                  <a:pos x="368" y="588"/>
                </a:cxn>
                <a:cxn ang="0">
                  <a:pos x="404" y="533"/>
                </a:cxn>
                <a:cxn ang="0">
                  <a:pos x="455" y="461"/>
                </a:cxn>
                <a:cxn ang="0">
                  <a:pos x="515" y="395"/>
                </a:cxn>
                <a:cxn ang="0">
                  <a:pos x="566" y="347"/>
                </a:cxn>
                <a:cxn ang="0">
                  <a:pos x="591" y="319"/>
                </a:cxn>
                <a:cxn ang="0">
                  <a:pos x="613" y="312"/>
                </a:cxn>
                <a:cxn ang="0">
                  <a:pos x="654" y="341"/>
                </a:cxn>
                <a:cxn ang="0">
                  <a:pos x="726" y="381"/>
                </a:cxn>
                <a:cxn ang="0">
                  <a:pos x="764" y="389"/>
                </a:cxn>
                <a:cxn ang="0">
                  <a:pos x="794" y="378"/>
                </a:cxn>
                <a:cxn ang="0">
                  <a:pos x="833" y="333"/>
                </a:cxn>
                <a:cxn ang="0">
                  <a:pos x="865" y="291"/>
                </a:cxn>
                <a:cxn ang="0">
                  <a:pos x="965" y="196"/>
                </a:cxn>
                <a:cxn ang="0">
                  <a:pos x="1011" y="147"/>
                </a:cxn>
                <a:cxn ang="0">
                  <a:pos x="1060" y="96"/>
                </a:cxn>
                <a:cxn ang="0">
                  <a:pos x="1099" y="40"/>
                </a:cxn>
                <a:cxn ang="0">
                  <a:pos x="1104" y="22"/>
                </a:cxn>
                <a:cxn ang="0">
                  <a:pos x="1086" y="1"/>
                </a:cxn>
                <a:cxn ang="0">
                  <a:pos x="1070" y="3"/>
                </a:cxn>
              </a:cxnLst>
              <a:rect l="0" t="0" r="r" b="b"/>
              <a:pathLst>
                <a:path w="1104" h="659">
                  <a:moveTo>
                    <a:pt x="1066" y="7"/>
                  </a:moveTo>
                  <a:lnTo>
                    <a:pt x="1066" y="7"/>
                  </a:lnTo>
                  <a:lnTo>
                    <a:pt x="1024" y="61"/>
                  </a:lnTo>
                  <a:lnTo>
                    <a:pt x="980" y="112"/>
                  </a:lnTo>
                  <a:lnTo>
                    <a:pt x="958" y="137"/>
                  </a:lnTo>
                  <a:lnTo>
                    <a:pt x="934" y="162"/>
                  </a:lnTo>
                  <a:lnTo>
                    <a:pt x="909" y="185"/>
                  </a:lnTo>
                  <a:lnTo>
                    <a:pt x="884" y="208"/>
                  </a:lnTo>
                  <a:lnTo>
                    <a:pt x="884" y="208"/>
                  </a:lnTo>
                  <a:lnTo>
                    <a:pt x="854" y="234"/>
                  </a:lnTo>
                  <a:lnTo>
                    <a:pt x="825" y="262"/>
                  </a:lnTo>
                  <a:lnTo>
                    <a:pt x="812" y="278"/>
                  </a:lnTo>
                  <a:lnTo>
                    <a:pt x="799" y="294"/>
                  </a:lnTo>
                  <a:lnTo>
                    <a:pt x="787" y="310"/>
                  </a:lnTo>
                  <a:lnTo>
                    <a:pt x="777" y="327"/>
                  </a:lnTo>
                  <a:lnTo>
                    <a:pt x="777" y="327"/>
                  </a:lnTo>
                  <a:lnTo>
                    <a:pt x="774" y="330"/>
                  </a:lnTo>
                  <a:lnTo>
                    <a:pt x="772" y="333"/>
                  </a:lnTo>
                  <a:lnTo>
                    <a:pt x="768" y="336"/>
                  </a:lnTo>
                  <a:lnTo>
                    <a:pt x="764" y="338"/>
                  </a:lnTo>
                  <a:lnTo>
                    <a:pt x="755" y="340"/>
                  </a:lnTo>
                  <a:lnTo>
                    <a:pt x="744" y="338"/>
                  </a:lnTo>
                  <a:lnTo>
                    <a:pt x="734" y="334"/>
                  </a:lnTo>
                  <a:lnTo>
                    <a:pt x="722" y="329"/>
                  </a:lnTo>
                  <a:lnTo>
                    <a:pt x="710" y="323"/>
                  </a:lnTo>
                  <a:lnTo>
                    <a:pt x="699" y="315"/>
                  </a:lnTo>
                  <a:lnTo>
                    <a:pt x="674" y="298"/>
                  </a:lnTo>
                  <a:lnTo>
                    <a:pt x="651" y="282"/>
                  </a:lnTo>
                  <a:lnTo>
                    <a:pt x="632" y="269"/>
                  </a:lnTo>
                  <a:lnTo>
                    <a:pt x="625" y="264"/>
                  </a:lnTo>
                  <a:lnTo>
                    <a:pt x="619" y="261"/>
                  </a:lnTo>
                  <a:lnTo>
                    <a:pt x="619" y="261"/>
                  </a:lnTo>
                  <a:lnTo>
                    <a:pt x="612" y="260"/>
                  </a:lnTo>
                  <a:lnTo>
                    <a:pt x="606" y="259"/>
                  </a:lnTo>
                  <a:lnTo>
                    <a:pt x="599" y="259"/>
                  </a:lnTo>
                  <a:lnTo>
                    <a:pt x="594" y="260"/>
                  </a:lnTo>
                  <a:lnTo>
                    <a:pt x="585" y="264"/>
                  </a:lnTo>
                  <a:lnTo>
                    <a:pt x="576" y="269"/>
                  </a:lnTo>
                  <a:lnTo>
                    <a:pt x="568" y="277"/>
                  </a:lnTo>
                  <a:lnTo>
                    <a:pt x="560" y="286"/>
                  </a:lnTo>
                  <a:lnTo>
                    <a:pt x="544" y="304"/>
                  </a:lnTo>
                  <a:lnTo>
                    <a:pt x="544" y="304"/>
                  </a:lnTo>
                  <a:lnTo>
                    <a:pt x="480" y="370"/>
                  </a:lnTo>
                  <a:lnTo>
                    <a:pt x="447" y="402"/>
                  </a:lnTo>
                  <a:lnTo>
                    <a:pt x="416" y="436"/>
                  </a:lnTo>
                  <a:lnTo>
                    <a:pt x="416" y="436"/>
                  </a:lnTo>
                  <a:lnTo>
                    <a:pt x="402" y="453"/>
                  </a:lnTo>
                  <a:lnTo>
                    <a:pt x="388" y="472"/>
                  </a:lnTo>
                  <a:lnTo>
                    <a:pt x="364" y="508"/>
                  </a:lnTo>
                  <a:lnTo>
                    <a:pt x="364" y="508"/>
                  </a:lnTo>
                  <a:lnTo>
                    <a:pt x="344" y="540"/>
                  </a:lnTo>
                  <a:lnTo>
                    <a:pt x="344" y="540"/>
                  </a:lnTo>
                  <a:lnTo>
                    <a:pt x="309" y="517"/>
                  </a:lnTo>
                  <a:lnTo>
                    <a:pt x="290" y="504"/>
                  </a:lnTo>
                  <a:lnTo>
                    <a:pt x="272" y="490"/>
                  </a:lnTo>
                  <a:lnTo>
                    <a:pt x="254" y="476"/>
                  </a:lnTo>
                  <a:lnTo>
                    <a:pt x="238" y="460"/>
                  </a:lnTo>
                  <a:lnTo>
                    <a:pt x="224" y="444"/>
                  </a:lnTo>
                  <a:lnTo>
                    <a:pt x="212" y="429"/>
                  </a:lnTo>
                  <a:lnTo>
                    <a:pt x="212" y="429"/>
                  </a:lnTo>
                  <a:lnTo>
                    <a:pt x="208" y="425"/>
                  </a:lnTo>
                  <a:lnTo>
                    <a:pt x="203" y="421"/>
                  </a:lnTo>
                  <a:lnTo>
                    <a:pt x="198" y="418"/>
                  </a:lnTo>
                  <a:lnTo>
                    <a:pt x="192" y="418"/>
                  </a:lnTo>
                  <a:lnTo>
                    <a:pt x="187" y="419"/>
                  </a:lnTo>
                  <a:lnTo>
                    <a:pt x="182" y="421"/>
                  </a:lnTo>
                  <a:lnTo>
                    <a:pt x="177" y="425"/>
                  </a:lnTo>
                  <a:lnTo>
                    <a:pt x="173" y="429"/>
                  </a:lnTo>
                  <a:lnTo>
                    <a:pt x="173" y="429"/>
                  </a:lnTo>
                  <a:lnTo>
                    <a:pt x="170" y="431"/>
                  </a:lnTo>
                  <a:lnTo>
                    <a:pt x="167" y="434"/>
                  </a:lnTo>
                  <a:lnTo>
                    <a:pt x="161" y="438"/>
                  </a:lnTo>
                  <a:lnTo>
                    <a:pt x="154" y="440"/>
                  </a:lnTo>
                  <a:lnTo>
                    <a:pt x="152" y="443"/>
                  </a:lnTo>
                  <a:lnTo>
                    <a:pt x="149" y="446"/>
                  </a:lnTo>
                  <a:lnTo>
                    <a:pt x="149" y="446"/>
                  </a:lnTo>
                  <a:lnTo>
                    <a:pt x="141" y="460"/>
                  </a:lnTo>
                  <a:lnTo>
                    <a:pt x="133" y="473"/>
                  </a:lnTo>
                  <a:lnTo>
                    <a:pt x="123" y="486"/>
                  </a:lnTo>
                  <a:lnTo>
                    <a:pt x="112" y="499"/>
                  </a:lnTo>
                  <a:lnTo>
                    <a:pt x="112" y="499"/>
                  </a:lnTo>
                  <a:lnTo>
                    <a:pt x="89" y="529"/>
                  </a:lnTo>
                  <a:lnTo>
                    <a:pt x="64" y="561"/>
                  </a:lnTo>
                  <a:lnTo>
                    <a:pt x="52" y="575"/>
                  </a:lnTo>
                  <a:lnTo>
                    <a:pt x="39" y="589"/>
                  </a:lnTo>
                  <a:lnTo>
                    <a:pt x="25" y="602"/>
                  </a:lnTo>
                  <a:lnTo>
                    <a:pt x="9" y="616"/>
                  </a:lnTo>
                  <a:lnTo>
                    <a:pt x="9" y="616"/>
                  </a:lnTo>
                  <a:lnTo>
                    <a:pt x="5" y="618"/>
                  </a:lnTo>
                  <a:lnTo>
                    <a:pt x="3" y="622"/>
                  </a:lnTo>
                  <a:lnTo>
                    <a:pt x="0" y="626"/>
                  </a:lnTo>
                  <a:lnTo>
                    <a:pt x="0" y="630"/>
                  </a:lnTo>
                  <a:lnTo>
                    <a:pt x="0" y="639"/>
                  </a:lnTo>
                  <a:lnTo>
                    <a:pt x="3" y="647"/>
                  </a:lnTo>
                  <a:lnTo>
                    <a:pt x="8" y="653"/>
                  </a:lnTo>
                  <a:lnTo>
                    <a:pt x="12" y="656"/>
                  </a:lnTo>
                  <a:lnTo>
                    <a:pt x="16" y="657"/>
                  </a:lnTo>
                  <a:lnTo>
                    <a:pt x="20" y="659"/>
                  </a:lnTo>
                  <a:lnTo>
                    <a:pt x="24" y="659"/>
                  </a:lnTo>
                  <a:lnTo>
                    <a:pt x="27" y="657"/>
                  </a:lnTo>
                  <a:lnTo>
                    <a:pt x="33" y="655"/>
                  </a:lnTo>
                  <a:lnTo>
                    <a:pt x="33" y="655"/>
                  </a:lnTo>
                  <a:lnTo>
                    <a:pt x="48" y="643"/>
                  </a:lnTo>
                  <a:lnTo>
                    <a:pt x="63" y="630"/>
                  </a:lnTo>
                  <a:lnTo>
                    <a:pt x="77" y="616"/>
                  </a:lnTo>
                  <a:lnTo>
                    <a:pt x="90" y="601"/>
                  </a:lnTo>
                  <a:lnTo>
                    <a:pt x="116" y="570"/>
                  </a:lnTo>
                  <a:lnTo>
                    <a:pt x="140" y="540"/>
                  </a:lnTo>
                  <a:lnTo>
                    <a:pt x="140" y="540"/>
                  </a:lnTo>
                  <a:lnTo>
                    <a:pt x="150" y="525"/>
                  </a:lnTo>
                  <a:lnTo>
                    <a:pt x="162" y="511"/>
                  </a:lnTo>
                  <a:lnTo>
                    <a:pt x="174" y="497"/>
                  </a:lnTo>
                  <a:lnTo>
                    <a:pt x="183" y="481"/>
                  </a:lnTo>
                  <a:lnTo>
                    <a:pt x="183" y="481"/>
                  </a:lnTo>
                  <a:lnTo>
                    <a:pt x="190" y="473"/>
                  </a:lnTo>
                  <a:lnTo>
                    <a:pt x="190" y="473"/>
                  </a:lnTo>
                  <a:lnTo>
                    <a:pt x="201" y="486"/>
                  </a:lnTo>
                  <a:lnTo>
                    <a:pt x="213" y="499"/>
                  </a:lnTo>
                  <a:lnTo>
                    <a:pt x="241" y="521"/>
                  </a:lnTo>
                  <a:lnTo>
                    <a:pt x="268" y="544"/>
                  </a:lnTo>
                  <a:lnTo>
                    <a:pt x="296" y="565"/>
                  </a:lnTo>
                  <a:lnTo>
                    <a:pt x="296" y="565"/>
                  </a:lnTo>
                  <a:lnTo>
                    <a:pt x="310" y="576"/>
                  </a:lnTo>
                  <a:lnTo>
                    <a:pt x="319" y="583"/>
                  </a:lnTo>
                  <a:lnTo>
                    <a:pt x="330" y="589"/>
                  </a:lnTo>
                  <a:lnTo>
                    <a:pt x="340" y="593"/>
                  </a:lnTo>
                  <a:lnTo>
                    <a:pt x="349" y="595"/>
                  </a:lnTo>
                  <a:lnTo>
                    <a:pt x="354" y="595"/>
                  </a:lnTo>
                  <a:lnTo>
                    <a:pt x="360" y="593"/>
                  </a:lnTo>
                  <a:lnTo>
                    <a:pt x="364" y="592"/>
                  </a:lnTo>
                  <a:lnTo>
                    <a:pt x="368" y="588"/>
                  </a:lnTo>
                  <a:lnTo>
                    <a:pt x="368" y="588"/>
                  </a:lnTo>
                  <a:lnTo>
                    <a:pt x="375" y="580"/>
                  </a:lnTo>
                  <a:lnTo>
                    <a:pt x="381" y="571"/>
                  </a:lnTo>
                  <a:lnTo>
                    <a:pt x="392" y="553"/>
                  </a:lnTo>
                  <a:lnTo>
                    <a:pt x="404" y="533"/>
                  </a:lnTo>
                  <a:lnTo>
                    <a:pt x="415" y="515"/>
                  </a:lnTo>
                  <a:lnTo>
                    <a:pt x="415" y="515"/>
                  </a:lnTo>
                  <a:lnTo>
                    <a:pt x="434" y="487"/>
                  </a:lnTo>
                  <a:lnTo>
                    <a:pt x="455" y="461"/>
                  </a:lnTo>
                  <a:lnTo>
                    <a:pt x="477" y="436"/>
                  </a:lnTo>
                  <a:lnTo>
                    <a:pt x="500" y="412"/>
                  </a:lnTo>
                  <a:lnTo>
                    <a:pt x="500" y="412"/>
                  </a:lnTo>
                  <a:lnTo>
                    <a:pt x="515" y="395"/>
                  </a:lnTo>
                  <a:lnTo>
                    <a:pt x="534" y="380"/>
                  </a:lnTo>
                  <a:lnTo>
                    <a:pt x="551" y="364"/>
                  </a:lnTo>
                  <a:lnTo>
                    <a:pt x="559" y="357"/>
                  </a:lnTo>
                  <a:lnTo>
                    <a:pt x="566" y="347"/>
                  </a:lnTo>
                  <a:lnTo>
                    <a:pt x="566" y="347"/>
                  </a:lnTo>
                  <a:lnTo>
                    <a:pt x="578" y="332"/>
                  </a:lnTo>
                  <a:lnTo>
                    <a:pt x="585" y="324"/>
                  </a:lnTo>
                  <a:lnTo>
                    <a:pt x="591" y="319"/>
                  </a:lnTo>
                  <a:lnTo>
                    <a:pt x="598" y="313"/>
                  </a:lnTo>
                  <a:lnTo>
                    <a:pt x="606" y="312"/>
                  </a:lnTo>
                  <a:lnTo>
                    <a:pt x="610" y="312"/>
                  </a:lnTo>
                  <a:lnTo>
                    <a:pt x="613" y="312"/>
                  </a:lnTo>
                  <a:lnTo>
                    <a:pt x="617" y="315"/>
                  </a:lnTo>
                  <a:lnTo>
                    <a:pt x="623" y="317"/>
                  </a:lnTo>
                  <a:lnTo>
                    <a:pt x="623" y="317"/>
                  </a:lnTo>
                  <a:lnTo>
                    <a:pt x="654" y="341"/>
                  </a:lnTo>
                  <a:lnTo>
                    <a:pt x="671" y="353"/>
                  </a:lnTo>
                  <a:lnTo>
                    <a:pt x="689" y="364"/>
                  </a:lnTo>
                  <a:lnTo>
                    <a:pt x="708" y="374"/>
                  </a:lnTo>
                  <a:lnTo>
                    <a:pt x="726" y="381"/>
                  </a:lnTo>
                  <a:lnTo>
                    <a:pt x="744" y="387"/>
                  </a:lnTo>
                  <a:lnTo>
                    <a:pt x="755" y="389"/>
                  </a:lnTo>
                  <a:lnTo>
                    <a:pt x="764" y="389"/>
                  </a:lnTo>
                  <a:lnTo>
                    <a:pt x="764" y="389"/>
                  </a:lnTo>
                  <a:lnTo>
                    <a:pt x="772" y="389"/>
                  </a:lnTo>
                  <a:lnTo>
                    <a:pt x="780" y="387"/>
                  </a:lnTo>
                  <a:lnTo>
                    <a:pt x="786" y="383"/>
                  </a:lnTo>
                  <a:lnTo>
                    <a:pt x="794" y="378"/>
                  </a:lnTo>
                  <a:lnTo>
                    <a:pt x="801" y="372"/>
                  </a:lnTo>
                  <a:lnTo>
                    <a:pt x="808" y="366"/>
                  </a:lnTo>
                  <a:lnTo>
                    <a:pt x="821" y="350"/>
                  </a:lnTo>
                  <a:lnTo>
                    <a:pt x="833" y="333"/>
                  </a:lnTo>
                  <a:lnTo>
                    <a:pt x="845" y="316"/>
                  </a:lnTo>
                  <a:lnTo>
                    <a:pt x="855" y="302"/>
                  </a:lnTo>
                  <a:lnTo>
                    <a:pt x="865" y="291"/>
                  </a:lnTo>
                  <a:lnTo>
                    <a:pt x="865" y="291"/>
                  </a:lnTo>
                  <a:lnTo>
                    <a:pt x="893" y="264"/>
                  </a:lnTo>
                  <a:lnTo>
                    <a:pt x="923" y="238"/>
                  </a:lnTo>
                  <a:lnTo>
                    <a:pt x="951" y="210"/>
                  </a:lnTo>
                  <a:lnTo>
                    <a:pt x="965" y="196"/>
                  </a:lnTo>
                  <a:lnTo>
                    <a:pt x="978" y="181"/>
                  </a:lnTo>
                  <a:lnTo>
                    <a:pt x="978" y="181"/>
                  </a:lnTo>
                  <a:lnTo>
                    <a:pt x="994" y="163"/>
                  </a:lnTo>
                  <a:lnTo>
                    <a:pt x="1011" y="147"/>
                  </a:lnTo>
                  <a:lnTo>
                    <a:pt x="1028" y="130"/>
                  </a:lnTo>
                  <a:lnTo>
                    <a:pt x="1045" y="113"/>
                  </a:lnTo>
                  <a:lnTo>
                    <a:pt x="1045" y="113"/>
                  </a:lnTo>
                  <a:lnTo>
                    <a:pt x="1060" y="96"/>
                  </a:lnTo>
                  <a:lnTo>
                    <a:pt x="1073" y="77"/>
                  </a:lnTo>
                  <a:lnTo>
                    <a:pt x="1086" y="58"/>
                  </a:lnTo>
                  <a:lnTo>
                    <a:pt x="1099" y="40"/>
                  </a:lnTo>
                  <a:lnTo>
                    <a:pt x="1099" y="40"/>
                  </a:lnTo>
                  <a:lnTo>
                    <a:pt x="1101" y="36"/>
                  </a:lnTo>
                  <a:lnTo>
                    <a:pt x="1103" y="31"/>
                  </a:lnTo>
                  <a:lnTo>
                    <a:pt x="1104" y="27"/>
                  </a:lnTo>
                  <a:lnTo>
                    <a:pt x="1104" y="22"/>
                  </a:lnTo>
                  <a:lnTo>
                    <a:pt x="1101" y="14"/>
                  </a:lnTo>
                  <a:lnTo>
                    <a:pt x="1096" y="6"/>
                  </a:lnTo>
                  <a:lnTo>
                    <a:pt x="1090" y="2"/>
                  </a:lnTo>
                  <a:lnTo>
                    <a:pt x="1086" y="1"/>
                  </a:lnTo>
                  <a:lnTo>
                    <a:pt x="1082" y="0"/>
                  </a:lnTo>
                  <a:lnTo>
                    <a:pt x="1078" y="0"/>
                  </a:lnTo>
                  <a:lnTo>
                    <a:pt x="1074" y="1"/>
                  </a:lnTo>
                  <a:lnTo>
                    <a:pt x="1070" y="3"/>
                  </a:lnTo>
                  <a:lnTo>
                    <a:pt x="1066" y="7"/>
                  </a:lnTo>
                  <a:lnTo>
                    <a:pt x="1066" y="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2" name="Freeform 1254">
              <a:extLst>
                <a:ext uri="{FF2B5EF4-FFF2-40B4-BE49-F238E27FC236}">
                  <a16:creationId xmlns:a16="http://schemas.microsoft.com/office/drawing/2014/main" id="{B779F9B7-3A53-B8E5-3B9E-CEB40732B5E6}"/>
                </a:ext>
              </a:extLst>
            </p:cNvPr>
            <p:cNvSpPr/>
            <p:nvPr/>
          </p:nvSpPr>
          <p:spPr bwMode="auto">
            <a:xfrm>
              <a:off x="5692776" y="2171700"/>
              <a:ext cx="147638" cy="136525"/>
            </a:xfrm>
            <a:custGeom>
              <a:avLst/>
              <a:gdLst/>
              <a:ahLst/>
              <a:cxnLst>
                <a:cxn ang="0">
                  <a:pos x="332" y="17"/>
                </a:cxn>
                <a:cxn ang="0">
                  <a:pos x="325" y="4"/>
                </a:cxn>
                <a:cxn ang="0">
                  <a:pos x="310" y="0"/>
                </a:cxn>
                <a:cxn ang="0">
                  <a:pos x="298" y="0"/>
                </a:cxn>
                <a:cxn ang="0">
                  <a:pos x="233" y="3"/>
                </a:cxn>
                <a:cxn ang="0">
                  <a:pos x="130" y="17"/>
                </a:cxn>
                <a:cxn ang="0">
                  <a:pos x="34" y="46"/>
                </a:cxn>
                <a:cxn ang="0">
                  <a:pos x="9" y="62"/>
                </a:cxn>
                <a:cxn ang="0">
                  <a:pos x="1" y="75"/>
                </a:cxn>
                <a:cxn ang="0">
                  <a:pos x="4" y="97"/>
                </a:cxn>
                <a:cxn ang="0">
                  <a:pos x="28" y="123"/>
                </a:cxn>
                <a:cxn ang="0">
                  <a:pos x="81" y="161"/>
                </a:cxn>
                <a:cxn ang="0">
                  <a:pos x="102" y="174"/>
                </a:cxn>
                <a:cxn ang="0">
                  <a:pos x="119" y="172"/>
                </a:cxn>
                <a:cxn ang="0">
                  <a:pos x="131" y="157"/>
                </a:cxn>
                <a:cxn ang="0">
                  <a:pos x="131" y="148"/>
                </a:cxn>
                <a:cxn ang="0">
                  <a:pos x="128" y="135"/>
                </a:cxn>
                <a:cxn ang="0">
                  <a:pos x="111" y="126"/>
                </a:cxn>
                <a:cxn ang="0">
                  <a:pos x="67" y="98"/>
                </a:cxn>
                <a:cxn ang="0">
                  <a:pos x="62" y="93"/>
                </a:cxn>
                <a:cxn ang="0">
                  <a:pos x="69" y="83"/>
                </a:cxn>
                <a:cxn ang="0">
                  <a:pos x="121" y="70"/>
                </a:cxn>
                <a:cxn ang="0">
                  <a:pos x="161" y="59"/>
                </a:cxn>
                <a:cxn ang="0">
                  <a:pos x="288" y="46"/>
                </a:cxn>
                <a:cxn ang="0">
                  <a:pos x="296" y="93"/>
                </a:cxn>
                <a:cxn ang="0">
                  <a:pos x="314" y="187"/>
                </a:cxn>
                <a:cxn ang="0">
                  <a:pos x="318" y="233"/>
                </a:cxn>
                <a:cxn ang="0">
                  <a:pos x="323" y="282"/>
                </a:cxn>
                <a:cxn ang="0">
                  <a:pos x="318" y="289"/>
                </a:cxn>
                <a:cxn ang="0">
                  <a:pos x="311" y="287"/>
                </a:cxn>
                <a:cxn ang="0">
                  <a:pos x="263" y="248"/>
                </a:cxn>
                <a:cxn ang="0">
                  <a:pos x="250" y="242"/>
                </a:cxn>
                <a:cxn ang="0">
                  <a:pos x="238" y="245"/>
                </a:cxn>
                <a:cxn ang="0">
                  <a:pos x="229" y="258"/>
                </a:cxn>
                <a:cxn ang="0">
                  <a:pos x="232" y="279"/>
                </a:cxn>
                <a:cxn ang="0">
                  <a:pos x="243" y="288"/>
                </a:cxn>
                <a:cxn ang="0">
                  <a:pos x="257" y="296"/>
                </a:cxn>
                <a:cxn ang="0">
                  <a:pos x="311" y="336"/>
                </a:cxn>
                <a:cxn ang="0">
                  <a:pos x="339" y="346"/>
                </a:cxn>
                <a:cxn ang="0">
                  <a:pos x="355" y="342"/>
                </a:cxn>
                <a:cxn ang="0">
                  <a:pos x="365" y="325"/>
                </a:cxn>
                <a:cxn ang="0">
                  <a:pos x="370" y="292"/>
                </a:cxn>
                <a:cxn ang="0">
                  <a:pos x="369" y="238"/>
                </a:cxn>
                <a:cxn ang="0">
                  <a:pos x="348" y="130"/>
                </a:cxn>
                <a:cxn ang="0">
                  <a:pos x="334" y="41"/>
                </a:cxn>
              </a:cxnLst>
              <a:rect l="0" t="0" r="r" b="b"/>
              <a:pathLst>
                <a:path w="370" h="346">
                  <a:moveTo>
                    <a:pt x="334" y="23"/>
                  </a:moveTo>
                  <a:lnTo>
                    <a:pt x="334" y="23"/>
                  </a:lnTo>
                  <a:lnTo>
                    <a:pt x="332" y="17"/>
                  </a:lnTo>
                  <a:lnTo>
                    <a:pt x="331" y="12"/>
                  </a:lnTo>
                  <a:lnTo>
                    <a:pt x="328" y="8"/>
                  </a:lnTo>
                  <a:lnTo>
                    <a:pt x="325" y="4"/>
                  </a:lnTo>
                  <a:lnTo>
                    <a:pt x="321" y="3"/>
                  </a:lnTo>
                  <a:lnTo>
                    <a:pt x="315" y="2"/>
                  </a:lnTo>
                  <a:lnTo>
                    <a:pt x="310" y="0"/>
                  </a:lnTo>
                  <a:lnTo>
                    <a:pt x="306" y="0"/>
                  </a:lnTo>
                  <a:lnTo>
                    <a:pt x="306" y="0"/>
                  </a:lnTo>
                  <a:lnTo>
                    <a:pt x="298" y="0"/>
                  </a:lnTo>
                  <a:lnTo>
                    <a:pt x="298" y="0"/>
                  </a:lnTo>
                  <a:lnTo>
                    <a:pt x="267" y="0"/>
                  </a:lnTo>
                  <a:lnTo>
                    <a:pt x="233" y="3"/>
                  </a:lnTo>
                  <a:lnTo>
                    <a:pt x="199" y="6"/>
                  </a:lnTo>
                  <a:lnTo>
                    <a:pt x="164" y="11"/>
                  </a:lnTo>
                  <a:lnTo>
                    <a:pt x="130" y="17"/>
                  </a:lnTo>
                  <a:lnTo>
                    <a:pt x="97" y="25"/>
                  </a:lnTo>
                  <a:lnTo>
                    <a:pt x="64" y="34"/>
                  </a:lnTo>
                  <a:lnTo>
                    <a:pt x="34" y="46"/>
                  </a:lnTo>
                  <a:lnTo>
                    <a:pt x="34" y="46"/>
                  </a:lnTo>
                  <a:lnTo>
                    <a:pt x="20" y="54"/>
                  </a:lnTo>
                  <a:lnTo>
                    <a:pt x="9" y="62"/>
                  </a:lnTo>
                  <a:lnTo>
                    <a:pt x="5" y="66"/>
                  </a:lnTo>
                  <a:lnTo>
                    <a:pt x="3" y="71"/>
                  </a:lnTo>
                  <a:lnTo>
                    <a:pt x="1" y="75"/>
                  </a:lnTo>
                  <a:lnTo>
                    <a:pt x="0" y="79"/>
                  </a:lnTo>
                  <a:lnTo>
                    <a:pt x="1" y="88"/>
                  </a:lnTo>
                  <a:lnTo>
                    <a:pt x="4" y="97"/>
                  </a:lnTo>
                  <a:lnTo>
                    <a:pt x="11" y="106"/>
                  </a:lnTo>
                  <a:lnTo>
                    <a:pt x="18" y="114"/>
                  </a:lnTo>
                  <a:lnTo>
                    <a:pt x="28" y="123"/>
                  </a:lnTo>
                  <a:lnTo>
                    <a:pt x="38" y="132"/>
                  </a:lnTo>
                  <a:lnTo>
                    <a:pt x="60" y="147"/>
                  </a:lnTo>
                  <a:lnTo>
                    <a:pt x="81" y="161"/>
                  </a:lnTo>
                  <a:lnTo>
                    <a:pt x="97" y="172"/>
                  </a:lnTo>
                  <a:lnTo>
                    <a:pt x="97" y="172"/>
                  </a:lnTo>
                  <a:lnTo>
                    <a:pt x="102" y="174"/>
                  </a:lnTo>
                  <a:lnTo>
                    <a:pt x="109" y="176"/>
                  </a:lnTo>
                  <a:lnTo>
                    <a:pt x="114" y="174"/>
                  </a:lnTo>
                  <a:lnTo>
                    <a:pt x="119" y="172"/>
                  </a:lnTo>
                  <a:lnTo>
                    <a:pt x="124" y="168"/>
                  </a:lnTo>
                  <a:lnTo>
                    <a:pt x="128" y="164"/>
                  </a:lnTo>
                  <a:lnTo>
                    <a:pt x="131" y="157"/>
                  </a:lnTo>
                  <a:lnTo>
                    <a:pt x="131" y="152"/>
                  </a:lnTo>
                  <a:lnTo>
                    <a:pt x="131" y="148"/>
                  </a:lnTo>
                  <a:lnTo>
                    <a:pt x="131" y="148"/>
                  </a:lnTo>
                  <a:lnTo>
                    <a:pt x="131" y="143"/>
                  </a:lnTo>
                  <a:lnTo>
                    <a:pt x="130" y="139"/>
                  </a:lnTo>
                  <a:lnTo>
                    <a:pt x="128" y="135"/>
                  </a:lnTo>
                  <a:lnTo>
                    <a:pt x="126" y="132"/>
                  </a:lnTo>
                  <a:lnTo>
                    <a:pt x="119" y="129"/>
                  </a:lnTo>
                  <a:lnTo>
                    <a:pt x="111" y="126"/>
                  </a:lnTo>
                  <a:lnTo>
                    <a:pt x="111" y="126"/>
                  </a:lnTo>
                  <a:lnTo>
                    <a:pt x="89" y="112"/>
                  </a:lnTo>
                  <a:lnTo>
                    <a:pt x="67" y="98"/>
                  </a:lnTo>
                  <a:lnTo>
                    <a:pt x="67" y="98"/>
                  </a:lnTo>
                  <a:lnTo>
                    <a:pt x="63" y="96"/>
                  </a:lnTo>
                  <a:lnTo>
                    <a:pt x="62" y="93"/>
                  </a:lnTo>
                  <a:lnTo>
                    <a:pt x="62" y="91"/>
                  </a:lnTo>
                  <a:lnTo>
                    <a:pt x="63" y="88"/>
                  </a:lnTo>
                  <a:lnTo>
                    <a:pt x="69" y="83"/>
                  </a:lnTo>
                  <a:lnTo>
                    <a:pt x="80" y="79"/>
                  </a:lnTo>
                  <a:lnTo>
                    <a:pt x="105" y="74"/>
                  </a:lnTo>
                  <a:lnTo>
                    <a:pt x="121" y="70"/>
                  </a:lnTo>
                  <a:lnTo>
                    <a:pt x="121" y="70"/>
                  </a:lnTo>
                  <a:lnTo>
                    <a:pt x="140" y="64"/>
                  </a:lnTo>
                  <a:lnTo>
                    <a:pt x="161" y="59"/>
                  </a:lnTo>
                  <a:lnTo>
                    <a:pt x="204" y="53"/>
                  </a:lnTo>
                  <a:lnTo>
                    <a:pt x="246" y="47"/>
                  </a:lnTo>
                  <a:lnTo>
                    <a:pt x="288" y="46"/>
                  </a:lnTo>
                  <a:lnTo>
                    <a:pt x="288" y="46"/>
                  </a:lnTo>
                  <a:lnTo>
                    <a:pt x="292" y="70"/>
                  </a:lnTo>
                  <a:lnTo>
                    <a:pt x="296" y="93"/>
                  </a:lnTo>
                  <a:lnTo>
                    <a:pt x="305" y="140"/>
                  </a:lnTo>
                  <a:lnTo>
                    <a:pt x="310" y="164"/>
                  </a:lnTo>
                  <a:lnTo>
                    <a:pt x="314" y="187"/>
                  </a:lnTo>
                  <a:lnTo>
                    <a:pt x="317" y="210"/>
                  </a:lnTo>
                  <a:lnTo>
                    <a:pt x="318" y="233"/>
                  </a:lnTo>
                  <a:lnTo>
                    <a:pt x="318" y="233"/>
                  </a:lnTo>
                  <a:lnTo>
                    <a:pt x="321" y="251"/>
                  </a:lnTo>
                  <a:lnTo>
                    <a:pt x="323" y="272"/>
                  </a:lnTo>
                  <a:lnTo>
                    <a:pt x="323" y="282"/>
                  </a:lnTo>
                  <a:lnTo>
                    <a:pt x="322" y="288"/>
                  </a:lnTo>
                  <a:lnTo>
                    <a:pt x="321" y="289"/>
                  </a:lnTo>
                  <a:lnTo>
                    <a:pt x="318" y="289"/>
                  </a:lnTo>
                  <a:lnTo>
                    <a:pt x="315" y="289"/>
                  </a:lnTo>
                  <a:lnTo>
                    <a:pt x="311" y="287"/>
                  </a:lnTo>
                  <a:lnTo>
                    <a:pt x="311" y="287"/>
                  </a:lnTo>
                  <a:lnTo>
                    <a:pt x="285" y="263"/>
                  </a:lnTo>
                  <a:lnTo>
                    <a:pt x="271" y="253"/>
                  </a:lnTo>
                  <a:lnTo>
                    <a:pt x="263" y="248"/>
                  </a:lnTo>
                  <a:lnTo>
                    <a:pt x="255" y="244"/>
                  </a:lnTo>
                  <a:lnTo>
                    <a:pt x="255" y="244"/>
                  </a:lnTo>
                  <a:lnTo>
                    <a:pt x="250" y="242"/>
                  </a:lnTo>
                  <a:lnTo>
                    <a:pt x="246" y="242"/>
                  </a:lnTo>
                  <a:lnTo>
                    <a:pt x="242" y="244"/>
                  </a:lnTo>
                  <a:lnTo>
                    <a:pt x="238" y="245"/>
                  </a:lnTo>
                  <a:lnTo>
                    <a:pt x="236" y="248"/>
                  </a:lnTo>
                  <a:lnTo>
                    <a:pt x="233" y="250"/>
                  </a:lnTo>
                  <a:lnTo>
                    <a:pt x="229" y="258"/>
                  </a:lnTo>
                  <a:lnTo>
                    <a:pt x="228" y="267"/>
                  </a:lnTo>
                  <a:lnTo>
                    <a:pt x="230" y="275"/>
                  </a:lnTo>
                  <a:lnTo>
                    <a:pt x="232" y="279"/>
                  </a:lnTo>
                  <a:lnTo>
                    <a:pt x="236" y="283"/>
                  </a:lnTo>
                  <a:lnTo>
                    <a:pt x="238" y="285"/>
                  </a:lnTo>
                  <a:lnTo>
                    <a:pt x="243" y="288"/>
                  </a:lnTo>
                  <a:lnTo>
                    <a:pt x="243" y="288"/>
                  </a:lnTo>
                  <a:lnTo>
                    <a:pt x="250" y="291"/>
                  </a:lnTo>
                  <a:lnTo>
                    <a:pt x="257" y="296"/>
                  </a:lnTo>
                  <a:lnTo>
                    <a:pt x="274" y="309"/>
                  </a:lnTo>
                  <a:lnTo>
                    <a:pt x="292" y="323"/>
                  </a:lnTo>
                  <a:lnTo>
                    <a:pt x="311" y="336"/>
                  </a:lnTo>
                  <a:lnTo>
                    <a:pt x="321" y="342"/>
                  </a:lnTo>
                  <a:lnTo>
                    <a:pt x="331" y="344"/>
                  </a:lnTo>
                  <a:lnTo>
                    <a:pt x="339" y="346"/>
                  </a:lnTo>
                  <a:lnTo>
                    <a:pt x="347" y="346"/>
                  </a:lnTo>
                  <a:lnTo>
                    <a:pt x="351" y="344"/>
                  </a:lnTo>
                  <a:lnTo>
                    <a:pt x="355" y="342"/>
                  </a:lnTo>
                  <a:lnTo>
                    <a:pt x="357" y="339"/>
                  </a:lnTo>
                  <a:lnTo>
                    <a:pt x="360" y="335"/>
                  </a:lnTo>
                  <a:lnTo>
                    <a:pt x="365" y="325"/>
                  </a:lnTo>
                  <a:lnTo>
                    <a:pt x="368" y="310"/>
                  </a:lnTo>
                  <a:lnTo>
                    <a:pt x="368" y="310"/>
                  </a:lnTo>
                  <a:lnTo>
                    <a:pt x="370" y="292"/>
                  </a:lnTo>
                  <a:lnTo>
                    <a:pt x="370" y="275"/>
                  </a:lnTo>
                  <a:lnTo>
                    <a:pt x="370" y="257"/>
                  </a:lnTo>
                  <a:lnTo>
                    <a:pt x="369" y="238"/>
                  </a:lnTo>
                  <a:lnTo>
                    <a:pt x="364" y="202"/>
                  </a:lnTo>
                  <a:lnTo>
                    <a:pt x="356" y="166"/>
                  </a:lnTo>
                  <a:lnTo>
                    <a:pt x="348" y="130"/>
                  </a:lnTo>
                  <a:lnTo>
                    <a:pt x="340" y="95"/>
                  </a:lnTo>
                  <a:lnTo>
                    <a:pt x="335" y="58"/>
                  </a:lnTo>
                  <a:lnTo>
                    <a:pt x="334" y="41"/>
                  </a:lnTo>
                  <a:lnTo>
                    <a:pt x="334" y="23"/>
                  </a:lnTo>
                  <a:lnTo>
                    <a:pt x="334" y="2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3" name="Freeform 1255">
              <a:extLst>
                <a:ext uri="{FF2B5EF4-FFF2-40B4-BE49-F238E27FC236}">
                  <a16:creationId xmlns:a16="http://schemas.microsoft.com/office/drawing/2014/main" id="{EAB87220-E0C5-6AF6-921A-CDFA704FBE9B}"/>
                </a:ext>
              </a:extLst>
            </p:cNvPr>
            <p:cNvSpPr/>
            <p:nvPr/>
          </p:nvSpPr>
          <p:spPr bwMode="auto">
            <a:xfrm>
              <a:off x="5359401" y="2195513"/>
              <a:ext cx="342900" cy="25400"/>
            </a:xfrm>
            <a:custGeom>
              <a:avLst/>
              <a:gdLst/>
              <a:ahLst/>
              <a:cxnLst>
                <a:cxn ang="0">
                  <a:pos x="846" y="31"/>
                </a:cxn>
                <a:cxn ang="0">
                  <a:pos x="846" y="31"/>
                </a:cxn>
                <a:cxn ang="0">
                  <a:pos x="798" y="30"/>
                </a:cxn>
                <a:cxn ang="0">
                  <a:pos x="748" y="29"/>
                </a:cxn>
                <a:cxn ang="0">
                  <a:pos x="649" y="25"/>
                </a:cxn>
                <a:cxn ang="0">
                  <a:pos x="549" y="19"/>
                </a:cxn>
                <a:cxn ang="0">
                  <a:pos x="451" y="16"/>
                </a:cxn>
                <a:cxn ang="0">
                  <a:pos x="451" y="16"/>
                </a:cxn>
                <a:cxn ang="0">
                  <a:pos x="242" y="10"/>
                </a:cxn>
                <a:cxn ang="0">
                  <a:pos x="137" y="9"/>
                </a:cxn>
                <a:cxn ang="0">
                  <a:pos x="33" y="8"/>
                </a:cxn>
                <a:cxn ang="0">
                  <a:pos x="33" y="8"/>
                </a:cxn>
                <a:cxn ang="0">
                  <a:pos x="29" y="4"/>
                </a:cxn>
                <a:cxn ang="0">
                  <a:pos x="24" y="1"/>
                </a:cxn>
                <a:cxn ang="0">
                  <a:pos x="18" y="0"/>
                </a:cxn>
                <a:cxn ang="0">
                  <a:pos x="13" y="0"/>
                </a:cxn>
                <a:cxn ang="0">
                  <a:pos x="8" y="2"/>
                </a:cxn>
                <a:cxn ang="0">
                  <a:pos x="4" y="5"/>
                </a:cxn>
                <a:cxn ang="0">
                  <a:pos x="1" y="10"/>
                </a:cxn>
                <a:cxn ang="0">
                  <a:pos x="0" y="17"/>
                </a:cxn>
                <a:cxn ang="0">
                  <a:pos x="0" y="25"/>
                </a:cxn>
                <a:cxn ang="0">
                  <a:pos x="0" y="25"/>
                </a:cxn>
                <a:cxn ang="0">
                  <a:pos x="1" y="33"/>
                </a:cxn>
                <a:cxn ang="0">
                  <a:pos x="5" y="38"/>
                </a:cxn>
                <a:cxn ang="0">
                  <a:pos x="11" y="42"/>
                </a:cxn>
                <a:cxn ang="0">
                  <a:pos x="17" y="43"/>
                </a:cxn>
                <a:cxn ang="0">
                  <a:pos x="17" y="43"/>
                </a:cxn>
                <a:cxn ang="0">
                  <a:pos x="126" y="43"/>
                </a:cxn>
                <a:cxn ang="0">
                  <a:pos x="234" y="46"/>
                </a:cxn>
                <a:cxn ang="0">
                  <a:pos x="451" y="50"/>
                </a:cxn>
                <a:cxn ang="0">
                  <a:pos x="451" y="50"/>
                </a:cxn>
                <a:cxn ang="0">
                  <a:pos x="549" y="53"/>
                </a:cxn>
                <a:cxn ang="0">
                  <a:pos x="649" y="59"/>
                </a:cxn>
                <a:cxn ang="0">
                  <a:pos x="748" y="64"/>
                </a:cxn>
                <a:cxn ang="0">
                  <a:pos x="798" y="65"/>
                </a:cxn>
                <a:cxn ang="0">
                  <a:pos x="846" y="65"/>
                </a:cxn>
                <a:cxn ang="0">
                  <a:pos x="846" y="65"/>
                </a:cxn>
                <a:cxn ang="0">
                  <a:pos x="850" y="65"/>
                </a:cxn>
                <a:cxn ang="0">
                  <a:pos x="854" y="64"/>
                </a:cxn>
                <a:cxn ang="0">
                  <a:pos x="859" y="60"/>
                </a:cxn>
                <a:cxn ang="0">
                  <a:pos x="862" y="55"/>
                </a:cxn>
                <a:cxn ang="0">
                  <a:pos x="863" y="48"/>
                </a:cxn>
                <a:cxn ang="0">
                  <a:pos x="862" y="42"/>
                </a:cxn>
                <a:cxn ang="0">
                  <a:pos x="859" y="36"/>
                </a:cxn>
                <a:cxn ang="0">
                  <a:pos x="854" y="33"/>
                </a:cxn>
                <a:cxn ang="0">
                  <a:pos x="850" y="31"/>
                </a:cxn>
                <a:cxn ang="0">
                  <a:pos x="846" y="31"/>
                </a:cxn>
                <a:cxn ang="0">
                  <a:pos x="846" y="31"/>
                </a:cxn>
              </a:cxnLst>
              <a:rect l="0" t="0" r="r" b="b"/>
              <a:pathLst>
                <a:path w="863" h="65">
                  <a:moveTo>
                    <a:pt x="846" y="31"/>
                  </a:moveTo>
                  <a:lnTo>
                    <a:pt x="846" y="31"/>
                  </a:lnTo>
                  <a:lnTo>
                    <a:pt x="798" y="30"/>
                  </a:lnTo>
                  <a:lnTo>
                    <a:pt x="748" y="29"/>
                  </a:lnTo>
                  <a:lnTo>
                    <a:pt x="649" y="25"/>
                  </a:lnTo>
                  <a:lnTo>
                    <a:pt x="549" y="19"/>
                  </a:lnTo>
                  <a:lnTo>
                    <a:pt x="451" y="16"/>
                  </a:lnTo>
                  <a:lnTo>
                    <a:pt x="451" y="16"/>
                  </a:lnTo>
                  <a:lnTo>
                    <a:pt x="242" y="10"/>
                  </a:lnTo>
                  <a:lnTo>
                    <a:pt x="137" y="9"/>
                  </a:lnTo>
                  <a:lnTo>
                    <a:pt x="33" y="8"/>
                  </a:lnTo>
                  <a:lnTo>
                    <a:pt x="33" y="8"/>
                  </a:lnTo>
                  <a:lnTo>
                    <a:pt x="29" y="4"/>
                  </a:lnTo>
                  <a:lnTo>
                    <a:pt x="24" y="1"/>
                  </a:lnTo>
                  <a:lnTo>
                    <a:pt x="18" y="0"/>
                  </a:lnTo>
                  <a:lnTo>
                    <a:pt x="13" y="0"/>
                  </a:lnTo>
                  <a:lnTo>
                    <a:pt x="8" y="2"/>
                  </a:lnTo>
                  <a:lnTo>
                    <a:pt x="4" y="5"/>
                  </a:lnTo>
                  <a:lnTo>
                    <a:pt x="1" y="10"/>
                  </a:lnTo>
                  <a:lnTo>
                    <a:pt x="0" y="17"/>
                  </a:lnTo>
                  <a:lnTo>
                    <a:pt x="0" y="25"/>
                  </a:lnTo>
                  <a:lnTo>
                    <a:pt x="0" y="25"/>
                  </a:lnTo>
                  <a:lnTo>
                    <a:pt x="1" y="33"/>
                  </a:lnTo>
                  <a:lnTo>
                    <a:pt x="5" y="38"/>
                  </a:lnTo>
                  <a:lnTo>
                    <a:pt x="11" y="42"/>
                  </a:lnTo>
                  <a:lnTo>
                    <a:pt x="17" y="43"/>
                  </a:lnTo>
                  <a:lnTo>
                    <a:pt x="17" y="43"/>
                  </a:lnTo>
                  <a:lnTo>
                    <a:pt x="126" y="43"/>
                  </a:lnTo>
                  <a:lnTo>
                    <a:pt x="234" y="46"/>
                  </a:lnTo>
                  <a:lnTo>
                    <a:pt x="451" y="50"/>
                  </a:lnTo>
                  <a:lnTo>
                    <a:pt x="451" y="50"/>
                  </a:lnTo>
                  <a:lnTo>
                    <a:pt x="549" y="53"/>
                  </a:lnTo>
                  <a:lnTo>
                    <a:pt x="649" y="59"/>
                  </a:lnTo>
                  <a:lnTo>
                    <a:pt x="748" y="64"/>
                  </a:lnTo>
                  <a:lnTo>
                    <a:pt x="798" y="65"/>
                  </a:lnTo>
                  <a:lnTo>
                    <a:pt x="846" y="65"/>
                  </a:lnTo>
                  <a:lnTo>
                    <a:pt x="846" y="65"/>
                  </a:lnTo>
                  <a:lnTo>
                    <a:pt x="850" y="65"/>
                  </a:lnTo>
                  <a:lnTo>
                    <a:pt x="854" y="64"/>
                  </a:lnTo>
                  <a:lnTo>
                    <a:pt x="859" y="60"/>
                  </a:lnTo>
                  <a:lnTo>
                    <a:pt x="862" y="55"/>
                  </a:lnTo>
                  <a:lnTo>
                    <a:pt x="863" y="48"/>
                  </a:lnTo>
                  <a:lnTo>
                    <a:pt x="862" y="42"/>
                  </a:lnTo>
                  <a:lnTo>
                    <a:pt x="859" y="36"/>
                  </a:lnTo>
                  <a:lnTo>
                    <a:pt x="854" y="33"/>
                  </a:lnTo>
                  <a:lnTo>
                    <a:pt x="850" y="31"/>
                  </a:lnTo>
                  <a:lnTo>
                    <a:pt x="846" y="31"/>
                  </a:lnTo>
                  <a:lnTo>
                    <a:pt x="846" y="3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4" name="Freeform 1256">
              <a:extLst>
                <a:ext uri="{FF2B5EF4-FFF2-40B4-BE49-F238E27FC236}">
                  <a16:creationId xmlns:a16="http://schemas.microsoft.com/office/drawing/2014/main" id="{ED3CD60A-C121-6E97-6058-67B057890353}"/>
                </a:ext>
              </a:extLst>
            </p:cNvPr>
            <p:cNvSpPr/>
            <p:nvPr/>
          </p:nvSpPr>
          <p:spPr bwMode="auto">
            <a:xfrm>
              <a:off x="5349876" y="2282825"/>
              <a:ext cx="327025" cy="17463"/>
            </a:xfrm>
            <a:custGeom>
              <a:avLst/>
              <a:gdLst/>
              <a:ahLst/>
              <a:cxnLst>
                <a:cxn ang="0">
                  <a:pos x="808" y="8"/>
                </a:cxn>
                <a:cxn ang="0">
                  <a:pos x="808" y="8"/>
                </a:cxn>
                <a:cxn ang="0">
                  <a:pos x="715" y="6"/>
                </a:cxn>
                <a:cxn ang="0">
                  <a:pos x="624" y="4"/>
                </a:cxn>
                <a:cxn ang="0">
                  <a:pos x="531" y="1"/>
                </a:cxn>
                <a:cxn ang="0">
                  <a:pos x="439" y="0"/>
                </a:cxn>
                <a:cxn ang="0">
                  <a:pos x="17" y="0"/>
                </a:cxn>
                <a:cxn ang="0">
                  <a:pos x="17" y="0"/>
                </a:cxn>
                <a:cxn ang="0">
                  <a:pos x="13" y="1"/>
                </a:cxn>
                <a:cxn ang="0">
                  <a:pos x="9" y="1"/>
                </a:cxn>
                <a:cxn ang="0">
                  <a:pos x="4" y="5"/>
                </a:cxn>
                <a:cxn ang="0">
                  <a:pos x="1" y="12"/>
                </a:cxn>
                <a:cxn ang="0">
                  <a:pos x="0" y="17"/>
                </a:cxn>
                <a:cxn ang="0">
                  <a:pos x="1" y="23"/>
                </a:cxn>
                <a:cxn ang="0">
                  <a:pos x="4" y="29"/>
                </a:cxn>
                <a:cxn ang="0">
                  <a:pos x="9" y="33"/>
                </a:cxn>
                <a:cxn ang="0">
                  <a:pos x="13" y="34"/>
                </a:cxn>
                <a:cxn ang="0">
                  <a:pos x="17" y="34"/>
                </a:cxn>
                <a:cxn ang="0">
                  <a:pos x="439" y="34"/>
                </a:cxn>
                <a:cxn ang="0">
                  <a:pos x="439" y="34"/>
                </a:cxn>
                <a:cxn ang="0">
                  <a:pos x="531" y="35"/>
                </a:cxn>
                <a:cxn ang="0">
                  <a:pos x="624" y="38"/>
                </a:cxn>
                <a:cxn ang="0">
                  <a:pos x="715" y="40"/>
                </a:cxn>
                <a:cxn ang="0">
                  <a:pos x="808" y="42"/>
                </a:cxn>
                <a:cxn ang="0">
                  <a:pos x="808" y="42"/>
                </a:cxn>
                <a:cxn ang="0">
                  <a:pos x="812" y="42"/>
                </a:cxn>
                <a:cxn ang="0">
                  <a:pos x="815" y="40"/>
                </a:cxn>
                <a:cxn ang="0">
                  <a:pos x="820" y="36"/>
                </a:cxn>
                <a:cxn ang="0">
                  <a:pos x="824" y="31"/>
                </a:cxn>
                <a:cxn ang="0">
                  <a:pos x="824" y="25"/>
                </a:cxn>
                <a:cxn ang="0">
                  <a:pos x="824" y="18"/>
                </a:cxn>
                <a:cxn ang="0">
                  <a:pos x="820" y="13"/>
                </a:cxn>
                <a:cxn ang="0">
                  <a:pos x="815" y="9"/>
                </a:cxn>
                <a:cxn ang="0">
                  <a:pos x="812" y="8"/>
                </a:cxn>
                <a:cxn ang="0">
                  <a:pos x="808" y="8"/>
                </a:cxn>
                <a:cxn ang="0">
                  <a:pos x="808" y="8"/>
                </a:cxn>
              </a:cxnLst>
              <a:rect l="0" t="0" r="r" b="b"/>
              <a:pathLst>
                <a:path w="824" h="42">
                  <a:moveTo>
                    <a:pt x="808" y="8"/>
                  </a:moveTo>
                  <a:lnTo>
                    <a:pt x="808" y="8"/>
                  </a:lnTo>
                  <a:lnTo>
                    <a:pt x="715" y="6"/>
                  </a:lnTo>
                  <a:lnTo>
                    <a:pt x="624" y="4"/>
                  </a:lnTo>
                  <a:lnTo>
                    <a:pt x="531" y="1"/>
                  </a:lnTo>
                  <a:lnTo>
                    <a:pt x="439" y="0"/>
                  </a:lnTo>
                  <a:lnTo>
                    <a:pt x="17" y="0"/>
                  </a:lnTo>
                  <a:lnTo>
                    <a:pt x="17" y="0"/>
                  </a:lnTo>
                  <a:lnTo>
                    <a:pt x="13" y="1"/>
                  </a:lnTo>
                  <a:lnTo>
                    <a:pt x="9" y="1"/>
                  </a:lnTo>
                  <a:lnTo>
                    <a:pt x="4" y="5"/>
                  </a:lnTo>
                  <a:lnTo>
                    <a:pt x="1" y="12"/>
                  </a:lnTo>
                  <a:lnTo>
                    <a:pt x="0" y="17"/>
                  </a:lnTo>
                  <a:lnTo>
                    <a:pt x="1" y="23"/>
                  </a:lnTo>
                  <a:lnTo>
                    <a:pt x="4" y="29"/>
                  </a:lnTo>
                  <a:lnTo>
                    <a:pt x="9" y="33"/>
                  </a:lnTo>
                  <a:lnTo>
                    <a:pt x="13" y="34"/>
                  </a:lnTo>
                  <a:lnTo>
                    <a:pt x="17" y="34"/>
                  </a:lnTo>
                  <a:lnTo>
                    <a:pt x="439" y="34"/>
                  </a:lnTo>
                  <a:lnTo>
                    <a:pt x="439" y="34"/>
                  </a:lnTo>
                  <a:lnTo>
                    <a:pt x="531" y="35"/>
                  </a:lnTo>
                  <a:lnTo>
                    <a:pt x="624" y="38"/>
                  </a:lnTo>
                  <a:lnTo>
                    <a:pt x="715" y="40"/>
                  </a:lnTo>
                  <a:lnTo>
                    <a:pt x="808" y="42"/>
                  </a:lnTo>
                  <a:lnTo>
                    <a:pt x="808" y="42"/>
                  </a:lnTo>
                  <a:lnTo>
                    <a:pt x="812" y="42"/>
                  </a:lnTo>
                  <a:lnTo>
                    <a:pt x="815" y="40"/>
                  </a:lnTo>
                  <a:lnTo>
                    <a:pt x="820" y="36"/>
                  </a:lnTo>
                  <a:lnTo>
                    <a:pt x="824" y="31"/>
                  </a:lnTo>
                  <a:lnTo>
                    <a:pt x="824" y="25"/>
                  </a:lnTo>
                  <a:lnTo>
                    <a:pt x="824" y="18"/>
                  </a:lnTo>
                  <a:lnTo>
                    <a:pt x="820" y="13"/>
                  </a:lnTo>
                  <a:lnTo>
                    <a:pt x="815" y="9"/>
                  </a:lnTo>
                  <a:lnTo>
                    <a:pt x="812" y="8"/>
                  </a:lnTo>
                  <a:lnTo>
                    <a:pt x="808" y="8"/>
                  </a:lnTo>
                  <a:lnTo>
                    <a:pt x="808" y="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5" name="Freeform 1257">
              <a:extLst>
                <a:ext uri="{FF2B5EF4-FFF2-40B4-BE49-F238E27FC236}">
                  <a16:creationId xmlns:a16="http://schemas.microsoft.com/office/drawing/2014/main" id="{4FB9257C-61AA-9E59-13E5-EB4498C6E6CD}"/>
                </a:ext>
              </a:extLst>
            </p:cNvPr>
            <p:cNvSpPr/>
            <p:nvPr/>
          </p:nvSpPr>
          <p:spPr bwMode="auto">
            <a:xfrm>
              <a:off x="5343526" y="2359025"/>
              <a:ext cx="182563" cy="12700"/>
            </a:xfrm>
            <a:custGeom>
              <a:avLst/>
              <a:gdLst/>
              <a:ahLst/>
              <a:cxnLst>
                <a:cxn ang="0">
                  <a:pos x="444" y="0"/>
                </a:cxn>
                <a:cxn ang="0">
                  <a:pos x="17" y="0"/>
                </a:cxn>
                <a:cxn ang="0">
                  <a:pos x="17" y="0"/>
                </a:cxn>
                <a:cxn ang="0">
                  <a:pos x="13" y="0"/>
                </a:cxn>
                <a:cxn ang="0">
                  <a:pos x="9" y="1"/>
                </a:cxn>
                <a:cxn ang="0">
                  <a:pos x="4" y="5"/>
                </a:cxn>
                <a:cxn ang="0">
                  <a:pos x="1" y="10"/>
                </a:cxn>
                <a:cxn ang="0">
                  <a:pos x="0" y="17"/>
                </a:cxn>
                <a:cxn ang="0">
                  <a:pos x="1" y="23"/>
                </a:cxn>
                <a:cxn ang="0">
                  <a:pos x="4" y="29"/>
                </a:cxn>
                <a:cxn ang="0">
                  <a:pos x="9" y="33"/>
                </a:cxn>
                <a:cxn ang="0">
                  <a:pos x="13" y="34"/>
                </a:cxn>
                <a:cxn ang="0">
                  <a:pos x="17" y="34"/>
                </a:cxn>
                <a:cxn ang="0">
                  <a:pos x="444" y="34"/>
                </a:cxn>
                <a:cxn ang="0">
                  <a:pos x="444" y="34"/>
                </a:cxn>
                <a:cxn ang="0">
                  <a:pos x="447" y="34"/>
                </a:cxn>
                <a:cxn ang="0">
                  <a:pos x="450" y="33"/>
                </a:cxn>
                <a:cxn ang="0">
                  <a:pos x="455" y="29"/>
                </a:cxn>
                <a:cxn ang="0">
                  <a:pos x="459" y="23"/>
                </a:cxn>
                <a:cxn ang="0">
                  <a:pos x="461" y="17"/>
                </a:cxn>
                <a:cxn ang="0">
                  <a:pos x="459" y="10"/>
                </a:cxn>
                <a:cxn ang="0">
                  <a:pos x="455" y="5"/>
                </a:cxn>
                <a:cxn ang="0">
                  <a:pos x="450" y="1"/>
                </a:cxn>
                <a:cxn ang="0">
                  <a:pos x="447" y="0"/>
                </a:cxn>
                <a:cxn ang="0">
                  <a:pos x="444" y="0"/>
                </a:cxn>
                <a:cxn ang="0">
                  <a:pos x="444" y="0"/>
                </a:cxn>
              </a:cxnLst>
              <a:rect l="0" t="0" r="r" b="b"/>
              <a:pathLst>
                <a:path w="461" h="34">
                  <a:moveTo>
                    <a:pt x="444" y="0"/>
                  </a:moveTo>
                  <a:lnTo>
                    <a:pt x="17" y="0"/>
                  </a:lnTo>
                  <a:lnTo>
                    <a:pt x="17" y="0"/>
                  </a:lnTo>
                  <a:lnTo>
                    <a:pt x="13" y="0"/>
                  </a:lnTo>
                  <a:lnTo>
                    <a:pt x="9" y="1"/>
                  </a:lnTo>
                  <a:lnTo>
                    <a:pt x="4" y="5"/>
                  </a:lnTo>
                  <a:lnTo>
                    <a:pt x="1" y="10"/>
                  </a:lnTo>
                  <a:lnTo>
                    <a:pt x="0" y="17"/>
                  </a:lnTo>
                  <a:lnTo>
                    <a:pt x="1" y="23"/>
                  </a:lnTo>
                  <a:lnTo>
                    <a:pt x="4" y="29"/>
                  </a:lnTo>
                  <a:lnTo>
                    <a:pt x="9" y="33"/>
                  </a:lnTo>
                  <a:lnTo>
                    <a:pt x="13" y="34"/>
                  </a:lnTo>
                  <a:lnTo>
                    <a:pt x="17" y="34"/>
                  </a:lnTo>
                  <a:lnTo>
                    <a:pt x="444" y="34"/>
                  </a:lnTo>
                  <a:lnTo>
                    <a:pt x="444" y="34"/>
                  </a:lnTo>
                  <a:lnTo>
                    <a:pt x="447" y="34"/>
                  </a:lnTo>
                  <a:lnTo>
                    <a:pt x="450" y="33"/>
                  </a:lnTo>
                  <a:lnTo>
                    <a:pt x="455" y="29"/>
                  </a:lnTo>
                  <a:lnTo>
                    <a:pt x="459" y="23"/>
                  </a:lnTo>
                  <a:lnTo>
                    <a:pt x="461" y="17"/>
                  </a:lnTo>
                  <a:lnTo>
                    <a:pt x="459" y="10"/>
                  </a:lnTo>
                  <a:lnTo>
                    <a:pt x="455" y="5"/>
                  </a:lnTo>
                  <a:lnTo>
                    <a:pt x="450" y="1"/>
                  </a:lnTo>
                  <a:lnTo>
                    <a:pt x="447" y="0"/>
                  </a:lnTo>
                  <a:lnTo>
                    <a:pt x="444" y="0"/>
                  </a:lnTo>
                  <a:lnTo>
                    <a:pt x="444"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6" name="Freeform 1258">
              <a:extLst>
                <a:ext uri="{FF2B5EF4-FFF2-40B4-BE49-F238E27FC236}">
                  <a16:creationId xmlns:a16="http://schemas.microsoft.com/office/drawing/2014/main" id="{9AA03C7B-54EA-EFF8-7707-905F663C8ED6}"/>
                </a:ext>
              </a:extLst>
            </p:cNvPr>
            <p:cNvSpPr/>
            <p:nvPr/>
          </p:nvSpPr>
          <p:spPr bwMode="auto">
            <a:xfrm>
              <a:off x="5703888" y="2362200"/>
              <a:ext cx="139700" cy="19050"/>
            </a:xfrm>
            <a:custGeom>
              <a:avLst/>
              <a:gdLst/>
              <a:ahLst/>
              <a:cxnLst>
                <a:cxn ang="0">
                  <a:pos x="338" y="0"/>
                </a:cxn>
                <a:cxn ang="0">
                  <a:pos x="338" y="0"/>
                </a:cxn>
                <a:cxn ang="0">
                  <a:pos x="299" y="1"/>
                </a:cxn>
                <a:cxn ang="0">
                  <a:pos x="261" y="4"/>
                </a:cxn>
                <a:cxn ang="0">
                  <a:pos x="223" y="6"/>
                </a:cxn>
                <a:cxn ang="0">
                  <a:pos x="183" y="6"/>
                </a:cxn>
                <a:cxn ang="0">
                  <a:pos x="183" y="6"/>
                </a:cxn>
                <a:cxn ang="0">
                  <a:pos x="143" y="6"/>
                </a:cxn>
                <a:cxn ang="0">
                  <a:pos x="101" y="5"/>
                </a:cxn>
                <a:cxn ang="0">
                  <a:pos x="59" y="4"/>
                </a:cxn>
                <a:cxn ang="0">
                  <a:pos x="38" y="5"/>
                </a:cxn>
                <a:cxn ang="0">
                  <a:pos x="17" y="6"/>
                </a:cxn>
                <a:cxn ang="0">
                  <a:pos x="17" y="6"/>
                </a:cxn>
                <a:cxn ang="0">
                  <a:pos x="11" y="9"/>
                </a:cxn>
                <a:cxn ang="0">
                  <a:pos x="6" y="11"/>
                </a:cxn>
                <a:cxn ang="0">
                  <a:pos x="2" y="17"/>
                </a:cxn>
                <a:cxn ang="0">
                  <a:pos x="0" y="25"/>
                </a:cxn>
                <a:cxn ang="0">
                  <a:pos x="0" y="31"/>
                </a:cxn>
                <a:cxn ang="0">
                  <a:pos x="0" y="31"/>
                </a:cxn>
                <a:cxn ang="0">
                  <a:pos x="2" y="38"/>
                </a:cxn>
                <a:cxn ang="0">
                  <a:pos x="4" y="43"/>
                </a:cxn>
                <a:cxn ang="0">
                  <a:pos x="9" y="45"/>
                </a:cxn>
                <a:cxn ang="0">
                  <a:pos x="15" y="48"/>
                </a:cxn>
                <a:cxn ang="0">
                  <a:pos x="20" y="48"/>
                </a:cxn>
                <a:cxn ang="0">
                  <a:pos x="25" y="47"/>
                </a:cxn>
                <a:cxn ang="0">
                  <a:pos x="29" y="44"/>
                </a:cxn>
                <a:cxn ang="0">
                  <a:pos x="33" y="40"/>
                </a:cxn>
                <a:cxn ang="0">
                  <a:pos x="33" y="40"/>
                </a:cxn>
                <a:cxn ang="0">
                  <a:pos x="71" y="38"/>
                </a:cxn>
                <a:cxn ang="0">
                  <a:pos x="109" y="39"/>
                </a:cxn>
                <a:cxn ang="0">
                  <a:pos x="147" y="40"/>
                </a:cxn>
                <a:cxn ang="0">
                  <a:pos x="183" y="42"/>
                </a:cxn>
                <a:cxn ang="0">
                  <a:pos x="183" y="42"/>
                </a:cxn>
                <a:cxn ang="0">
                  <a:pos x="223" y="40"/>
                </a:cxn>
                <a:cxn ang="0">
                  <a:pos x="261" y="38"/>
                </a:cxn>
                <a:cxn ang="0">
                  <a:pos x="299" y="35"/>
                </a:cxn>
                <a:cxn ang="0">
                  <a:pos x="338" y="34"/>
                </a:cxn>
                <a:cxn ang="0">
                  <a:pos x="338" y="34"/>
                </a:cxn>
                <a:cxn ang="0">
                  <a:pos x="342" y="32"/>
                </a:cxn>
                <a:cxn ang="0">
                  <a:pos x="344" y="31"/>
                </a:cxn>
                <a:cxn ang="0">
                  <a:pos x="350" y="27"/>
                </a:cxn>
                <a:cxn ang="0">
                  <a:pos x="354" y="22"/>
                </a:cxn>
                <a:cxn ang="0">
                  <a:pos x="355" y="15"/>
                </a:cxn>
                <a:cxn ang="0">
                  <a:pos x="354" y="9"/>
                </a:cxn>
                <a:cxn ang="0">
                  <a:pos x="350" y="4"/>
                </a:cxn>
                <a:cxn ang="0">
                  <a:pos x="344" y="1"/>
                </a:cxn>
                <a:cxn ang="0">
                  <a:pos x="342" y="0"/>
                </a:cxn>
                <a:cxn ang="0">
                  <a:pos x="338" y="0"/>
                </a:cxn>
                <a:cxn ang="0">
                  <a:pos x="338" y="0"/>
                </a:cxn>
              </a:cxnLst>
              <a:rect l="0" t="0" r="r" b="b"/>
              <a:pathLst>
                <a:path w="355" h="48">
                  <a:moveTo>
                    <a:pt x="338" y="0"/>
                  </a:moveTo>
                  <a:lnTo>
                    <a:pt x="338" y="0"/>
                  </a:lnTo>
                  <a:lnTo>
                    <a:pt x="299" y="1"/>
                  </a:lnTo>
                  <a:lnTo>
                    <a:pt x="261" y="4"/>
                  </a:lnTo>
                  <a:lnTo>
                    <a:pt x="223" y="6"/>
                  </a:lnTo>
                  <a:lnTo>
                    <a:pt x="183" y="6"/>
                  </a:lnTo>
                  <a:lnTo>
                    <a:pt x="183" y="6"/>
                  </a:lnTo>
                  <a:lnTo>
                    <a:pt x="143" y="6"/>
                  </a:lnTo>
                  <a:lnTo>
                    <a:pt x="101" y="5"/>
                  </a:lnTo>
                  <a:lnTo>
                    <a:pt x="59" y="4"/>
                  </a:lnTo>
                  <a:lnTo>
                    <a:pt x="38" y="5"/>
                  </a:lnTo>
                  <a:lnTo>
                    <a:pt x="17" y="6"/>
                  </a:lnTo>
                  <a:lnTo>
                    <a:pt x="17" y="6"/>
                  </a:lnTo>
                  <a:lnTo>
                    <a:pt x="11" y="9"/>
                  </a:lnTo>
                  <a:lnTo>
                    <a:pt x="6" y="11"/>
                  </a:lnTo>
                  <a:lnTo>
                    <a:pt x="2" y="17"/>
                  </a:lnTo>
                  <a:lnTo>
                    <a:pt x="0" y="25"/>
                  </a:lnTo>
                  <a:lnTo>
                    <a:pt x="0" y="31"/>
                  </a:lnTo>
                  <a:lnTo>
                    <a:pt x="0" y="31"/>
                  </a:lnTo>
                  <a:lnTo>
                    <a:pt x="2" y="38"/>
                  </a:lnTo>
                  <a:lnTo>
                    <a:pt x="4" y="43"/>
                  </a:lnTo>
                  <a:lnTo>
                    <a:pt x="9" y="45"/>
                  </a:lnTo>
                  <a:lnTo>
                    <a:pt x="15" y="48"/>
                  </a:lnTo>
                  <a:lnTo>
                    <a:pt x="20" y="48"/>
                  </a:lnTo>
                  <a:lnTo>
                    <a:pt x="25" y="47"/>
                  </a:lnTo>
                  <a:lnTo>
                    <a:pt x="29" y="44"/>
                  </a:lnTo>
                  <a:lnTo>
                    <a:pt x="33" y="40"/>
                  </a:lnTo>
                  <a:lnTo>
                    <a:pt x="33" y="40"/>
                  </a:lnTo>
                  <a:lnTo>
                    <a:pt x="71" y="38"/>
                  </a:lnTo>
                  <a:lnTo>
                    <a:pt x="109" y="39"/>
                  </a:lnTo>
                  <a:lnTo>
                    <a:pt x="147" y="40"/>
                  </a:lnTo>
                  <a:lnTo>
                    <a:pt x="183" y="42"/>
                  </a:lnTo>
                  <a:lnTo>
                    <a:pt x="183" y="42"/>
                  </a:lnTo>
                  <a:lnTo>
                    <a:pt x="223" y="40"/>
                  </a:lnTo>
                  <a:lnTo>
                    <a:pt x="261" y="38"/>
                  </a:lnTo>
                  <a:lnTo>
                    <a:pt x="299" y="35"/>
                  </a:lnTo>
                  <a:lnTo>
                    <a:pt x="338" y="34"/>
                  </a:lnTo>
                  <a:lnTo>
                    <a:pt x="338" y="34"/>
                  </a:lnTo>
                  <a:lnTo>
                    <a:pt x="342" y="32"/>
                  </a:lnTo>
                  <a:lnTo>
                    <a:pt x="344" y="31"/>
                  </a:lnTo>
                  <a:lnTo>
                    <a:pt x="350" y="27"/>
                  </a:lnTo>
                  <a:lnTo>
                    <a:pt x="354" y="22"/>
                  </a:lnTo>
                  <a:lnTo>
                    <a:pt x="355" y="15"/>
                  </a:lnTo>
                  <a:lnTo>
                    <a:pt x="354" y="9"/>
                  </a:lnTo>
                  <a:lnTo>
                    <a:pt x="350" y="4"/>
                  </a:lnTo>
                  <a:lnTo>
                    <a:pt x="344" y="1"/>
                  </a:lnTo>
                  <a:lnTo>
                    <a:pt x="342" y="0"/>
                  </a:lnTo>
                  <a:lnTo>
                    <a:pt x="338" y="0"/>
                  </a:lnTo>
                  <a:lnTo>
                    <a:pt x="338"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7" name="Freeform 1259">
              <a:extLst>
                <a:ext uri="{FF2B5EF4-FFF2-40B4-BE49-F238E27FC236}">
                  <a16:creationId xmlns:a16="http://schemas.microsoft.com/office/drawing/2014/main" id="{3A01B917-98C5-97D7-DCB6-6173B9F9539B}"/>
                </a:ext>
              </a:extLst>
            </p:cNvPr>
            <p:cNvSpPr/>
            <p:nvPr/>
          </p:nvSpPr>
          <p:spPr bwMode="auto">
            <a:xfrm>
              <a:off x="5527676" y="2443163"/>
              <a:ext cx="331788" cy="17463"/>
            </a:xfrm>
            <a:custGeom>
              <a:avLst/>
              <a:gdLst/>
              <a:ahLst/>
              <a:cxnLst>
                <a:cxn ang="0">
                  <a:pos x="815" y="0"/>
                </a:cxn>
                <a:cxn ang="0">
                  <a:pos x="729" y="0"/>
                </a:cxn>
                <a:cxn ang="0">
                  <a:pos x="729" y="0"/>
                </a:cxn>
                <a:cxn ang="0">
                  <a:pos x="703" y="1"/>
                </a:cxn>
                <a:cxn ang="0">
                  <a:pos x="677" y="4"/>
                </a:cxn>
                <a:cxn ang="0">
                  <a:pos x="652" y="7"/>
                </a:cxn>
                <a:cxn ang="0">
                  <a:pos x="624" y="9"/>
                </a:cxn>
                <a:cxn ang="0">
                  <a:pos x="624" y="9"/>
                </a:cxn>
                <a:cxn ang="0">
                  <a:pos x="579" y="10"/>
                </a:cxn>
                <a:cxn ang="0">
                  <a:pos x="533" y="9"/>
                </a:cxn>
                <a:cxn ang="0">
                  <a:pos x="487" y="8"/>
                </a:cxn>
                <a:cxn ang="0">
                  <a:pos x="441" y="8"/>
                </a:cxn>
                <a:cxn ang="0">
                  <a:pos x="19" y="8"/>
                </a:cxn>
                <a:cxn ang="0">
                  <a:pos x="19" y="8"/>
                </a:cxn>
                <a:cxn ang="0">
                  <a:pos x="15" y="8"/>
                </a:cxn>
                <a:cxn ang="0">
                  <a:pos x="11" y="9"/>
                </a:cxn>
                <a:cxn ang="0">
                  <a:pos x="6" y="13"/>
                </a:cxn>
                <a:cxn ang="0">
                  <a:pos x="2" y="18"/>
                </a:cxn>
                <a:cxn ang="0">
                  <a:pos x="0" y="25"/>
                </a:cxn>
                <a:cxn ang="0">
                  <a:pos x="2" y="30"/>
                </a:cxn>
                <a:cxn ang="0">
                  <a:pos x="6" y="37"/>
                </a:cxn>
                <a:cxn ang="0">
                  <a:pos x="11" y="41"/>
                </a:cxn>
                <a:cxn ang="0">
                  <a:pos x="15" y="41"/>
                </a:cxn>
                <a:cxn ang="0">
                  <a:pos x="19" y="42"/>
                </a:cxn>
                <a:cxn ang="0">
                  <a:pos x="441" y="42"/>
                </a:cxn>
                <a:cxn ang="0">
                  <a:pos x="441" y="42"/>
                </a:cxn>
                <a:cxn ang="0">
                  <a:pos x="533" y="42"/>
                </a:cxn>
                <a:cxn ang="0">
                  <a:pos x="624" y="43"/>
                </a:cxn>
                <a:cxn ang="0">
                  <a:pos x="624" y="43"/>
                </a:cxn>
                <a:cxn ang="0">
                  <a:pos x="645" y="42"/>
                </a:cxn>
                <a:cxn ang="0">
                  <a:pos x="666" y="39"/>
                </a:cxn>
                <a:cxn ang="0">
                  <a:pos x="687" y="35"/>
                </a:cxn>
                <a:cxn ang="0">
                  <a:pos x="708" y="34"/>
                </a:cxn>
                <a:cxn ang="0">
                  <a:pos x="815" y="34"/>
                </a:cxn>
                <a:cxn ang="0">
                  <a:pos x="815" y="34"/>
                </a:cxn>
                <a:cxn ang="0">
                  <a:pos x="819" y="34"/>
                </a:cxn>
                <a:cxn ang="0">
                  <a:pos x="823" y="33"/>
                </a:cxn>
                <a:cxn ang="0">
                  <a:pos x="829" y="29"/>
                </a:cxn>
                <a:cxn ang="0">
                  <a:pos x="832" y="24"/>
                </a:cxn>
                <a:cxn ang="0">
                  <a:pos x="834" y="17"/>
                </a:cxn>
                <a:cxn ang="0">
                  <a:pos x="832" y="10"/>
                </a:cxn>
                <a:cxn ang="0">
                  <a:pos x="829" y="5"/>
                </a:cxn>
                <a:cxn ang="0">
                  <a:pos x="823" y="1"/>
                </a:cxn>
                <a:cxn ang="0">
                  <a:pos x="819" y="0"/>
                </a:cxn>
                <a:cxn ang="0">
                  <a:pos x="815" y="0"/>
                </a:cxn>
                <a:cxn ang="0">
                  <a:pos x="815" y="0"/>
                </a:cxn>
              </a:cxnLst>
              <a:rect l="0" t="0" r="r" b="b"/>
              <a:pathLst>
                <a:path w="834" h="43">
                  <a:moveTo>
                    <a:pt x="815" y="0"/>
                  </a:moveTo>
                  <a:lnTo>
                    <a:pt x="729" y="0"/>
                  </a:lnTo>
                  <a:lnTo>
                    <a:pt x="729" y="0"/>
                  </a:lnTo>
                  <a:lnTo>
                    <a:pt x="703" y="1"/>
                  </a:lnTo>
                  <a:lnTo>
                    <a:pt x="677" y="4"/>
                  </a:lnTo>
                  <a:lnTo>
                    <a:pt x="652" y="7"/>
                  </a:lnTo>
                  <a:lnTo>
                    <a:pt x="624" y="9"/>
                  </a:lnTo>
                  <a:lnTo>
                    <a:pt x="624" y="9"/>
                  </a:lnTo>
                  <a:lnTo>
                    <a:pt x="579" y="10"/>
                  </a:lnTo>
                  <a:lnTo>
                    <a:pt x="533" y="9"/>
                  </a:lnTo>
                  <a:lnTo>
                    <a:pt x="487" y="8"/>
                  </a:lnTo>
                  <a:lnTo>
                    <a:pt x="441" y="8"/>
                  </a:lnTo>
                  <a:lnTo>
                    <a:pt x="19" y="8"/>
                  </a:lnTo>
                  <a:lnTo>
                    <a:pt x="19" y="8"/>
                  </a:lnTo>
                  <a:lnTo>
                    <a:pt x="15" y="8"/>
                  </a:lnTo>
                  <a:lnTo>
                    <a:pt x="11" y="9"/>
                  </a:lnTo>
                  <a:lnTo>
                    <a:pt x="6" y="13"/>
                  </a:lnTo>
                  <a:lnTo>
                    <a:pt x="2" y="18"/>
                  </a:lnTo>
                  <a:lnTo>
                    <a:pt x="0" y="25"/>
                  </a:lnTo>
                  <a:lnTo>
                    <a:pt x="2" y="30"/>
                  </a:lnTo>
                  <a:lnTo>
                    <a:pt x="6" y="37"/>
                  </a:lnTo>
                  <a:lnTo>
                    <a:pt x="11" y="41"/>
                  </a:lnTo>
                  <a:lnTo>
                    <a:pt x="15" y="41"/>
                  </a:lnTo>
                  <a:lnTo>
                    <a:pt x="19" y="42"/>
                  </a:lnTo>
                  <a:lnTo>
                    <a:pt x="441" y="42"/>
                  </a:lnTo>
                  <a:lnTo>
                    <a:pt x="441" y="42"/>
                  </a:lnTo>
                  <a:lnTo>
                    <a:pt x="533" y="42"/>
                  </a:lnTo>
                  <a:lnTo>
                    <a:pt x="624" y="43"/>
                  </a:lnTo>
                  <a:lnTo>
                    <a:pt x="624" y="43"/>
                  </a:lnTo>
                  <a:lnTo>
                    <a:pt x="645" y="42"/>
                  </a:lnTo>
                  <a:lnTo>
                    <a:pt x="666" y="39"/>
                  </a:lnTo>
                  <a:lnTo>
                    <a:pt x="687" y="35"/>
                  </a:lnTo>
                  <a:lnTo>
                    <a:pt x="708" y="34"/>
                  </a:lnTo>
                  <a:lnTo>
                    <a:pt x="815" y="34"/>
                  </a:lnTo>
                  <a:lnTo>
                    <a:pt x="815" y="34"/>
                  </a:lnTo>
                  <a:lnTo>
                    <a:pt x="819" y="34"/>
                  </a:lnTo>
                  <a:lnTo>
                    <a:pt x="823" y="33"/>
                  </a:lnTo>
                  <a:lnTo>
                    <a:pt x="829" y="29"/>
                  </a:lnTo>
                  <a:lnTo>
                    <a:pt x="832" y="24"/>
                  </a:lnTo>
                  <a:lnTo>
                    <a:pt x="834" y="17"/>
                  </a:lnTo>
                  <a:lnTo>
                    <a:pt x="832" y="10"/>
                  </a:lnTo>
                  <a:lnTo>
                    <a:pt x="829" y="5"/>
                  </a:lnTo>
                  <a:lnTo>
                    <a:pt x="823" y="1"/>
                  </a:lnTo>
                  <a:lnTo>
                    <a:pt x="819" y="0"/>
                  </a:lnTo>
                  <a:lnTo>
                    <a:pt x="815" y="0"/>
                  </a:lnTo>
                  <a:lnTo>
                    <a:pt x="815"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8" name="Freeform 1260">
              <a:extLst>
                <a:ext uri="{FF2B5EF4-FFF2-40B4-BE49-F238E27FC236}">
                  <a16:creationId xmlns:a16="http://schemas.microsoft.com/office/drawing/2014/main" id="{AAB20948-9846-0F04-FF91-5632D93D982A}"/>
                </a:ext>
              </a:extLst>
            </p:cNvPr>
            <p:cNvSpPr/>
            <p:nvPr/>
          </p:nvSpPr>
          <p:spPr bwMode="auto">
            <a:xfrm>
              <a:off x="5362576" y="2519363"/>
              <a:ext cx="487363" cy="19050"/>
            </a:xfrm>
            <a:custGeom>
              <a:avLst/>
              <a:gdLst/>
              <a:ahLst/>
              <a:cxnLst>
                <a:cxn ang="0">
                  <a:pos x="1211" y="15"/>
                </a:cxn>
                <a:cxn ang="0">
                  <a:pos x="1211" y="15"/>
                </a:cxn>
                <a:cxn ang="0">
                  <a:pos x="1062" y="14"/>
                </a:cxn>
                <a:cxn ang="0">
                  <a:pos x="913" y="13"/>
                </a:cxn>
                <a:cxn ang="0">
                  <a:pos x="615" y="7"/>
                </a:cxn>
                <a:cxn ang="0">
                  <a:pos x="315" y="2"/>
                </a:cxn>
                <a:cxn ang="0">
                  <a:pos x="166" y="1"/>
                </a:cxn>
                <a:cxn ang="0">
                  <a:pos x="17" y="0"/>
                </a:cxn>
                <a:cxn ang="0">
                  <a:pos x="17" y="0"/>
                </a:cxn>
                <a:cxn ang="0">
                  <a:pos x="13" y="1"/>
                </a:cxn>
                <a:cxn ang="0">
                  <a:pos x="9" y="1"/>
                </a:cxn>
                <a:cxn ang="0">
                  <a:pos x="4" y="5"/>
                </a:cxn>
                <a:cxn ang="0">
                  <a:pos x="1" y="11"/>
                </a:cxn>
                <a:cxn ang="0">
                  <a:pos x="0" y="17"/>
                </a:cxn>
                <a:cxn ang="0">
                  <a:pos x="1" y="23"/>
                </a:cxn>
                <a:cxn ang="0">
                  <a:pos x="4" y="28"/>
                </a:cxn>
                <a:cxn ang="0">
                  <a:pos x="9" y="32"/>
                </a:cxn>
                <a:cxn ang="0">
                  <a:pos x="13" y="34"/>
                </a:cxn>
                <a:cxn ang="0">
                  <a:pos x="17" y="34"/>
                </a:cxn>
                <a:cxn ang="0">
                  <a:pos x="17" y="34"/>
                </a:cxn>
                <a:cxn ang="0">
                  <a:pos x="166" y="35"/>
                </a:cxn>
                <a:cxn ang="0">
                  <a:pos x="315" y="36"/>
                </a:cxn>
                <a:cxn ang="0">
                  <a:pos x="615" y="41"/>
                </a:cxn>
                <a:cxn ang="0">
                  <a:pos x="913" y="47"/>
                </a:cxn>
                <a:cxn ang="0">
                  <a:pos x="1062" y="49"/>
                </a:cxn>
                <a:cxn ang="0">
                  <a:pos x="1211" y="49"/>
                </a:cxn>
                <a:cxn ang="0">
                  <a:pos x="1211" y="49"/>
                </a:cxn>
                <a:cxn ang="0">
                  <a:pos x="1215" y="49"/>
                </a:cxn>
                <a:cxn ang="0">
                  <a:pos x="1219" y="48"/>
                </a:cxn>
                <a:cxn ang="0">
                  <a:pos x="1224" y="44"/>
                </a:cxn>
                <a:cxn ang="0">
                  <a:pos x="1227" y="39"/>
                </a:cxn>
                <a:cxn ang="0">
                  <a:pos x="1228" y="32"/>
                </a:cxn>
                <a:cxn ang="0">
                  <a:pos x="1227" y="26"/>
                </a:cxn>
                <a:cxn ang="0">
                  <a:pos x="1224" y="21"/>
                </a:cxn>
                <a:cxn ang="0">
                  <a:pos x="1219" y="17"/>
                </a:cxn>
                <a:cxn ang="0">
                  <a:pos x="1215" y="15"/>
                </a:cxn>
                <a:cxn ang="0">
                  <a:pos x="1211" y="15"/>
                </a:cxn>
                <a:cxn ang="0">
                  <a:pos x="1211" y="15"/>
                </a:cxn>
              </a:cxnLst>
              <a:rect l="0" t="0" r="r" b="b"/>
              <a:pathLst>
                <a:path w="1228" h="49">
                  <a:moveTo>
                    <a:pt x="1211" y="15"/>
                  </a:moveTo>
                  <a:lnTo>
                    <a:pt x="1211" y="15"/>
                  </a:lnTo>
                  <a:lnTo>
                    <a:pt x="1062" y="14"/>
                  </a:lnTo>
                  <a:lnTo>
                    <a:pt x="913" y="13"/>
                  </a:lnTo>
                  <a:lnTo>
                    <a:pt x="615" y="7"/>
                  </a:lnTo>
                  <a:lnTo>
                    <a:pt x="315" y="2"/>
                  </a:lnTo>
                  <a:lnTo>
                    <a:pt x="166" y="1"/>
                  </a:lnTo>
                  <a:lnTo>
                    <a:pt x="17" y="0"/>
                  </a:lnTo>
                  <a:lnTo>
                    <a:pt x="17" y="0"/>
                  </a:lnTo>
                  <a:lnTo>
                    <a:pt x="13" y="1"/>
                  </a:lnTo>
                  <a:lnTo>
                    <a:pt x="9" y="1"/>
                  </a:lnTo>
                  <a:lnTo>
                    <a:pt x="4" y="5"/>
                  </a:lnTo>
                  <a:lnTo>
                    <a:pt x="1" y="11"/>
                  </a:lnTo>
                  <a:lnTo>
                    <a:pt x="0" y="17"/>
                  </a:lnTo>
                  <a:lnTo>
                    <a:pt x="1" y="23"/>
                  </a:lnTo>
                  <a:lnTo>
                    <a:pt x="4" y="28"/>
                  </a:lnTo>
                  <a:lnTo>
                    <a:pt x="9" y="32"/>
                  </a:lnTo>
                  <a:lnTo>
                    <a:pt x="13" y="34"/>
                  </a:lnTo>
                  <a:lnTo>
                    <a:pt x="17" y="34"/>
                  </a:lnTo>
                  <a:lnTo>
                    <a:pt x="17" y="34"/>
                  </a:lnTo>
                  <a:lnTo>
                    <a:pt x="166" y="35"/>
                  </a:lnTo>
                  <a:lnTo>
                    <a:pt x="315" y="36"/>
                  </a:lnTo>
                  <a:lnTo>
                    <a:pt x="615" y="41"/>
                  </a:lnTo>
                  <a:lnTo>
                    <a:pt x="913" y="47"/>
                  </a:lnTo>
                  <a:lnTo>
                    <a:pt x="1062" y="49"/>
                  </a:lnTo>
                  <a:lnTo>
                    <a:pt x="1211" y="49"/>
                  </a:lnTo>
                  <a:lnTo>
                    <a:pt x="1211" y="49"/>
                  </a:lnTo>
                  <a:lnTo>
                    <a:pt x="1215" y="49"/>
                  </a:lnTo>
                  <a:lnTo>
                    <a:pt x="1219" y="48"/>
                  </a:lnTo>
                  <a:lnTo>
                    <a:pt x="1224" y="44"/>
                  </a:lnTo>
                  <a:lnTo>
                    <a:pt x="1227" y="39"/>
                  </a:lnTo>
                  <a:lnTo>
                    <a:pt x="1228" y="32"/>
                  </a:lnTo>
                  <a:lnTo>
                    <a:pt x="1227" y="26"/>
                  </a:lnTo>
                  <a:lnTo>
                    <a:pt x="1224" y="21"/>
                  </a:lnTo>
                  <a:lnTo>
                    <a:pt x="1219" y="17"/>
                  </a:lnTo>
                  <a:lnTo>
                    <a:pt x="1215" y="15"/>
                  </a:lnTo>
                  <a:lnTo>
                    <a:pt x="1211" y="15"/>
                  </a:lnTo>
                  <a:lnTo>
                    <a:pt x="1211" y="1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9" name="Freeform 1261">
              <a:extLst>
                <a:ext uri="{FF2B5EF4-FFF2-40B4-BE49-F238E27FC236}">
                  <a16:creationId xmlns:a16="http://schemas.microsoft.com/office/drawing/2014/main" id="{3810ADB0-3920-DEFB-FDE8-9FDE244E209D}"/>
                </a:ext>
              </a:extLst>
            </p:cNvPr>
            <p:cNvSpPr/>
            <p:nvPr/>
          </p:nvSpPr>
          <p:spPr bwMode="auto">
            <a:xfrm>
              <a:off x="5429251" y="2111375"/>
              <a:ext cx="22225" cy="257175"/>
            </a:xfrm>
            <a:custGeom>
              <a:avLst/>
              <a:gdLst/>
              <a:ahLst/>
              <a:cxnLst>
                <a:cxn ang="0">
                  <a:pos x="52" y="524"/>
                </a:cxn>
                <a:cxn ang="0">
                  <a:pos x="52" y="341"/>
                </a:cxn>
                <a:cxn ang="0">
                  <a:pos x="50" y="298"/>
                </a:cxn>
                <a:cxn ang="0">
                  <a:pos x="38" y="211"/>
                </a:cxn>
                <a:cxn ang="0">
                  <a:pos x="35" y="167"/>
                </a:cxn>
                <a:cxn ang="0">
                  <a:pos x="33" y="135"/>
                </a:cxn>
                <a:cxn ang="0">
                  <a:pos x="30" y="75"/>
                </a:cxn>
                <a:cxn ang="0">
                  <a:pos x="34" y="39"/>
                </a:cxn>
                <a:cxn ang="0">
                  <a:pos x="38" y="25"/>
                </a:cxn>
                <a:cxn ang="0">
                  <a:pos x="41" y="22"/>
                </a:cxn>
                <a:cxn ang="0">
                  <a:pos x="39" y="12"/>
                </a:cxn>
                <a:cxn ang="0">
                  <a:pos x="31" y="3"/>
                </a:cxn>
                <a:cxn ang="0">
                  <a:pos x="20" y="0"/>
                </a:cxn>
                <a:cxn ang="0">
                  <a:pos x="12" y="5"/>
                </a:cxn>
                <a:cxn ang="0">
                  <a:pos x="9" y="8"/>
                </a:cxn>
                <a:cxn ang="0">
                  <a:pos x="1" y="29"/>
                </a:cxn>
                <a:cxn ang="0">
                  <a:pos x="0" y="50"/>
                </a:cxn>
                <a:cxn ang="0">
                  <a:pos x="1" y="93"/>
                </a:cxn>
                <a:cxn ang="0">
                  <a:pos x="1" y="132"/>
                </a:cxn>
                <a:cxn ang="0">
                  <a:pos x="4" y="212"/>
                </a:cxn>
                <a:cxn ang="0">
                  <a:pos x="9" y="252"/>
                </a:cxn>
                <a:cxn ang="0">
                  <a:pos x="13" y="276"/>
                </a:cxn>
                <a:cxn ang="0">
                  <a:pos x="17" y="323"/>
                </a:cxn>
                <a:cxn ang="0">
                  <a:pos x="18" y="394"/>
                </a:cxn>
                <a:cxn ang="0">
                  <a:pos x="18" y="524"/>
                </a:cxn>
                <a:cxn ang="0">
                  <a:pos x="20" y="548"/>
                </a:cxn>
                <a:cxn ang="0">
                  <a:pos x="21" y="589"/>
                </a:cxn>
                <a:cxn ang="0">
                  <a:pos x="18" y="613"/>
                </a:cxn>
                <a:cxn ang="0">
                  <a:pos x="14" y="624"/>
                </a:cxn>
                <a:cxn ang="0">
                  <a:pos x="13" y="632"/>
                </a:cxn>
                <a:cxn ang="0">
                  <a:pos x="17" y="643"/>
                </a:cxn>
                <a:cxn ang="0">
                  <a:pos x="27" y="650"/>
                </a:cxn>
                <a:cxn ang="0">
                  <a:pos x="39" y="647"/>
                </a:cxn>
                <a:cxn ang="0">
                  <a:pos x="44" y="642"/>
                </a:cxn>
                <a:cxn ang="0">
                  <a:pos x="50" y="628"/>
                </a:cxn>
                <a:cxn ang="0">
                  <a:pos x="55" y="599"/>
                </a:cxn>
                <a:cxn ang="0">
                  <a:pos x="54" y="555"/>
                </a:cxn>
                <a:cxn ang="0">
                  <a:pos x="52" y="524"/>
                </a:cxn>
              </a:cxnLst>
              <a:rect l="0" t="0" r="r" b="b"/>
              <a:pathLst>
                <a:path w="55" h="650">
                  <a:moveTo>
                    <a:pt x="52" y="524"/>
                  </a:moveTo>
                  <a:lnTo>
                    <a:pt x="52" y="524"/>
                  </a:lnTo>
                  <a:lnTo>
                    <a:pt x="52" y="341"/>
                  </a:lnTo>
                  <a:lnTo>
                    <a:pt x="52" y="341"/>
                  </a:lnTo>
                  <a:lnTo>
                    <a:pt x="51" y="319"/>
                  </a:lnTo>
                  <a:lnTo>
                    <a:pt x="50" y="298"/>
                  </a:lnTo>
                  <a:lnTo>
                    <a:pt x="43" y="254"/>
                  </a:lnTo>
                  <a:lnTo>
                    <a:pt x="38" y="211"/>
                  </a:lnTo>
                  <a:lnTo>
                    <a:pt x="35" y="190"/>
                  </a:lnTo>
                  <a:lnTo>
                    <a:pt x="35" y="167"/>
                  </a:lnTo>
                  <a:lnTo>
                    <a:pt x="35" y="167"/>
                  </a:lnTo>
                  <a:lnTo>
                    <a:pt x="33" y="135"/>
                  </a:lnTo>
                  <a:lnTo>
                    <a:pt x="30" y="95"/>
                  </a:lnTo>
                  <a:lnTo>
                    <a:pt x="30" y="75"/>
                  </a:lnTo>
                  <a:lnTo>
                    <a:pt x="30" y="56"/>
                  </a:lnTo>
                  <a:lnTo>
                    <a:pt x="34" y="39"/>
                  </a:lnTo>
                  <a:lnTo>
                    <a:pt x="35" y="31"/>
                  </a:lnTo>
                  <a:lnTo>
                    <a:pt x="38" y="25"/>
                  </a:lnTo>
                  <a:lnTo>
                    <a:pt x="38" y="25"/>
                  </a:lnTo>
                  <a:lnTo>
                    <a:pt x="41" y="22"/>
                  </a:lnTo>
                  <a:lnTo>
                    <a:pt x="41" y="18"/>
                  </a:lnTo>
                  <a:lnTo>
                    <a:pt x="39" y="12"/>
                  </a:lnTo>
                  <a:lnTo>
                    <a:pt x="37" y="7"/>
                  </a:lnTo>
                  <a:lnTo>
                    <a:pt x="31" y="3"/>
                  </a:lnTo>
                  <a:lnTo>
                    <a:pt x="26" y="0"/>
                  </a:lnTo>
                  <a:lnTo>
                    <a:pt x="20" y="0"/>
                  </a:lnTo>
                  <a:lnTo>
                    <a:pt x="13" y="3"/>
                  </a:lnTo>
                  <a:lnTo>
                    <a:pt x="12" y="5"/>
                  </a:lnTo>
                  <a:lnTo>
                    <a:pt x="9" y="8"/>
                  </a:lnTo>
                  <a:lnTo>
                    <a:pt x="9" y="8"/>
                  </a:lnTo>
                  <a:lnTo>
                    <a:pt x="4" y="18"/>
                  </a:lnTo>
                  <a:lnTo>
                    <a:pt x="1" y="29"/>
                  </a:lnTo>
                  <a:lnTo>
                    <a:pt x="0" y="38"/>
                  </a:lnTo>
                  <a:lnTo>
                    <a:pt x="0" y="50"/>
                  </a:lnTo>
                  <a:lnTo>
                    <a:pt x="0" y="71"/>
                  </a:lnTo>
                  <a:lnTo>
                    <a:pt x="1" y="93"/>
                  </a:lnTo>
                  <a:lnTo>
                    <a:pt x="1" y="93"/>
                  </a:lnTo>
                  <a:lnTo>
                    <a:pt x="1" y="132"/>
                  </a:lnTo>
                  <a:lnTo>
                    <a:pt x="1" y="173"/>
                  </a:lnTo>
                  <a:lnTo>
                    <a:pt x="4" y="212"/>
                  </a:lnTo>
                  <a:lnTo>
                    <a:pt x="5" y="231"/>
                  </a:lnTo>
                  <a:lnTo>
                    <a:pt x="9" y="252"/>
                  </a:lnTo>
                  <a:lnTo>
                    <a:pt x="9" y="252"/>
                  </a:lnTo>
                  <a:lnTo>
                    <a:pt x="13" y="276"/>
                  </a:lnTo>
                  <a:lnTo>
                    <a:pt x="16" y="299"/>
                  </a:lnTo>
                  <a:lnTo>
                    <a:pt x="17" y="323"/>
                  </a:lnTo>
                  <a:lnTo>
                    <a:pt x="18" y="347"/>
                  </a:lnTo>
                  <a:lnTo>
                    <a:pt x="18" y="394"/>
                  </a:lnTo>
                  <a:lnTo>
                    <a:pt x="18" y="442"/>
                  </a:lnTo>
                  <a:lnTo>
                    <a:pt x="18" y="524"/>
                  </a:lnTo>
                  <a:lnTo>
                    <a:pt x="18" y="524"/>
                  </a:lnTo>
                  <a:lnTo>
                    <a:pt x="20" y="548"/>
                  </a:lnTo>
                  <a:lnTo>
                    <a:pt x="21" y="575"/>
                  </a:lnTo>
                  <a:lnTo>
                    <a:pt x="21" y="589"/>
                  </a:lnTo>
                  <a:lnTo>
                    <a:pt x="21" y="602"/>
                  </a:lnTo>
                  <a:lnTo>
                    <a:pt x="18" y="613"/>
                  </a:lnTo>
                  <a:lnTo>
                    <a:pt x="14" y="624"/>
                  </a:lnTo>
                  <a:lnTo>
                    <a:pt x="14" y="624"/>
                  </a:lnTo>
                  <a:lnTo>
                    <a:pt x="13" y="628"/>
                  </a:lnTo>
                  <a:lnTo>
                    <a:pt x="13" y="632"/>
                  </a:lnTo>
                  <a:lnTo>
                    <a:pt x="13" y="638"/>
                  </a:lnTo>
                  <a:lnTo>
                    <a:pt x="17" y="643"/>
                  </a:lnTo>
                  <a:lnTo>
                    <a:pt x="22" y="647"/>
                  </a:lnTo>
                  <a:lnTo>
                    <a:pt x="27" y="650"/>
                  </a:lnTo>
                  <a:lnTo>
                    <a:pt x="34" y="650"/>
                  </a:lnTo>
                  <a:lnTo>
                    <a:pt x="39" y="647"/>
                  </a:lnTo>
                  <a:lnTo>
                    <a:pt x="42" y="645"/>
                  </a:lnTo>
                  <a:lnTo>
                    <a:pt x="44" y="642"/>
                  </a:lnTo>
                  <a:lnTo>
                    <a:pt x="44" y="642"/>
                  </a:lnTo>
                  <a:lnTo>
                    <a:pt x="50" y="628"/>
                  </a:lnTo>
                  <a:lnTo>
                    <a:pt x="52" y="615"/>
                  </a:lnTo>
                  <a:lnTo>
                    <a:pt x="55" y="599"/>
                  </a:lnTo>
                  <a:lnTo>
                    <a:pt x="55" y="585"/>
                  </a:lnTo>
                  <a:lnTo>
                    <a:pt x="54" y="555"/>
                  </a:lnTo>
                  <a:lnTo>
                    <a:pt x="52" y="524"/>
                  </a:lnTo>
                  <a:lnTo>
                    <a:pt x="52" y="52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0" name="Freeform 1262">
              <a:extLst>
                <a:ext uri="{FF2B5EF4-FFF2-40B4-BE49-F238E27FC236}">
                  <a16:creationId xmlns:a16="http://schemas.microsoft.com/office/drawing/2014/main" id="{76B932AD-C4D2-ECF4-76CD-0D6AAD1A731F}"/>
                </a:ext>
              </a:extLst>
            </p:cNvPr>
            <p:cNvSpPr/>
            <p:nvPr/>
          </p:nvSpPr>
          <p:spPr bwMode="auto">
            <a:xfrm>
              <a:off x="5519738" y="2112963"/>
              <a:ext cx="17463" cy="258763"/>
            </a:xfrm>
            <a:custGeom>
              <a:avLst/>
              <a:gdLst/>
              <a:ahLst/>
              <a:cxnLst>
                <a:cxn ang="0">
                  <a:pos x="42" y="629"/>
                </a:cxn>
                <a:cxn ang="0">
                  <a:pos x="42" y="629"/>
                </a:cxn>
                <a:cxn ang="0">
                  <a:pos x="38" y="594"/>
                </a:cxn>
                <a:cxn ang="0">
                  <a:pos x="36" y="557"/>
                </a:cxn>
                <a:cxn ang="0">
                  <a:pos x="34" y="521"/>
                </a:cxn>
                <a:cxn ang="0">
                  <a:pos x="34" y="484"/>
                </a:cxn>
                <a:cxn ang="0">
                  <a:pos x="36" y="410"/>
                </a:cxn>
                <a:cxn ang="0">
                  <a:pos x="37" y="336"/>
                </a:cxn>
                <a:cxn ang="0">
                  <a:pos x="37" y="17"/>
                </a:cxn>
                <a:cxn ang="0">
                  <a:pos x="37" y="17"/>
                </a:cxn>
                <a:cxn ang="0">
                  <a:pos x="37" y="13"/>
                </a:cxn>
                <a:cxn ang="0">
                  <a:pos x="36" y="11"/>
                </a:cxn>
                <a:cxn ang="0">
                  <a:pos x="32" y="5"/>
                </a:cxn>
                <a:cxn ang="0">
                  <a:pos x="26" y="2"/>
                </a:cxn>
                <a:cxn ang="0">
                  <a:pos x="20" y="0"/>
                </a:cxn>
                <a:cxn ang="0">
                  <a:pos x="15" y="2"/>
                </a:cxn>
                <a:cxn ang="0">
                  <a:pos x="8" y="5"/>
                </a:cxn>
                <a:cxn ang="0">
                  <a:pos x="4" y="11"/>
                </a:cxn>
                <a:cxn ang="0">
                  <a:pos x="4" y="13"/>
                </a:cxn>
                <a:cxn ang="0">
                  <a:pos x="3" y="17"/>
                </a:cxn>
                <a:cxn ang="0">
                  <a:pos x="3" y="336"/>
                </a:cxn>
                <a:cxn ang="0">
                  <a:pos x="3" y="336"/>
                </a:cxn>
                <a:cxn ang="0">
                  <a:pos x="2" y="412"/>
                </a:cxn>
                <a:cxn ang="0">
                  <a:pos x="0" y="488"/>
                </a:cxn>
                <a:cxn ang="0">
                  <a:pos x="0" y="526"/>
                </a:cxn>
                <a:cxn ang="0">
                  <a:pos x="2" y="564"/>
                </a:cxn>
                <a:cxn ang="0">
                  <a:pos x="4" y="602"/>
                </a:cxn>
                <a:cxn ang="0">
                  <a:pos x="9" y="638"/>
                </a:cxn>
                <a:cxn ang="0">
                  <a:pos x="9" y="638"/>
                </a:cxn>
                <a:cxn ang="0">
                  <a:pos x="11" y="642"/>
                </a:cxn>
                <a:cxn ang="0">
                  <a:pos x="12" y="645"/>
                </a:cxn>
                <a:cxn ang="0">
                  <a:pos x="17" y="649"/>
                </a:cxn>
                <a:cxn ang="0">
                  <a:pos x="22" y="650"/>
                </a:cxn>
                <a:cxn ang="0">
                  <a:pos x="29" y="650"/>
                </a:cxn>
                <a:cxn ang="0">
                  <a:pos x="34" y="648"/>
                </a:cxn>
                <a:cxn ang="0">
                  <a:pos x="40" y="642"/>
                </a:cxn>
                <a:cxn ang="0">
                  <a:pos x="42" y="637"/>
                </a:cxn>
                <a:cxn ang="0">
                  <a:pos x="43" y="633"/>
                </a:cxn>
                <a:cxn ang="0">
                  <a:pos x="42" y="629"/>
                </a:cxn>
                <a:cxn ang="0">
                  <a:pos x="42" y="629"/>
                </a:cxn>
              </a:cxnLst>
              <a:rect l="0" t="0" r="r" b="b"/>
              <a:pathLst>
                <a:path w="43" h="650">
                  <a:moveTo>
                    <a:pt x="42" y="629"/>
                  </a:moveTo>
                  <a:lnTo>
                    <a:pt x="42" y="629"/>
                  </a:lnTo>
                  <a:lnTo>
                    <a:pt x="38" y="594"/>
                  </a:lnTo>
                  <a:lnTo>
                    <a:pt x="36" y="557"/>
                  </a:lnTo>
                  <a:lnTo>
                    <a:pt x="34" y="521"/>
                  </a:lnTo>
                  <a:lnTo>
                    <a:pt x="34" y="484"/>
                  </a:lnTo>
                  <a:lnTo>
                    <a:pt x="36" y="410"/>
                  </a:lnTo>
                  <a:lnTo>
                    <a:pt x="37" y="336"/>
                  </a:lnTo>
                  <a:lnTo>
                    <a:pt x="37" y="17"/>
                  </a:lnTo>
                  <a:lnTo>
                    <a:pt x="37" y="17"/>
                  </a:lnTo>
                  <a:lnTo>
                    <a:pt x="37" y="13"/>
                  </a:lnTo>
                  <a:lnTo>
                    <a:pt x="36" y="11"/>
                  </a:lnTo>
                  <a:lnTo>
                    <a:pt x="32" y="5"/>
                  </a:lnTo>
                  <a:lnTo>
                    <a:pt x="26" y="2"/>
                  </a:lnTo>
                  <a:lnTo>
                    <a:pt x="20" y="0"/>
                  </a:lnTo>
                  <a:lnTo>
                    <a:pt x="15" y="2"/>
                  </a:lnTo>
                  <a:lnTo>
                    <a:pt x="8" y="5"/>
                  </a:lnTo>
                  <a:lnTo>
                    <a:pt x="4" y="11"/>
                  </a:lnTo>
                  <a:lnTo>
                    <a:pt x="4" y="13"/>
                  </a:lnTo>
                  <a:lnTo>
                    <a:pt x="3" y="17"/>
                  </a:lnTo>
                  <a:lnTo>
                    <a:pt x="3" y="336"/>
                  </a:lnTo>
                  <a:lnTo>
                    <a:pt x="3" y="336"/>
                  </a:lnTo>
                  <a:lnTo>
                    <a:pt x="2" y="412"/>
                  </a:lnTo>
                  <a:lnTo>
                    <a:pt x="0" y="488"/>
                  </a:lnTo>
                  <a:lnTo>
                    <a:pt x="0" y="526"/>
                  </a:lnTo>
                  <a:lnTo>
                    <a:pt x="2" y="564"/>
                  </a:lnTo>
                  <a:lnTo>
                    <a:pt x="4" y="602"/>
                  </a:lnTo>
                  <a:lnTo>
                    <a:pt x="9" y="638"/>
                  </a:lnTo>
                  <a:lnTo>
                    <a:pt x="9" y="638"/>
                  </a:lnTo>
                  <a:lnTo>
                    <a:pt x="11" y="642"/>
                  </a:lnTo>
                  <a:lnTo>
                    <a:pt x="12" y="645"/>
                  </a:lnTo>
                  <a:lnTo>
                    <a:pt x="17" y="649"/>
                  </a:lnTo>
                  <a:lnTo>
                    <a:pt x="22" y="650"/>
                  </a:lnTo>
                  <a:lnTo>
                    <a:pt x="29" y="650"/>
                  </a:lnTo>
                  <a:lnTo>
                    <a:pt x="34" y="648"/>
                  </a:lnTo>
                  <a:lnTo>
                    <a:pt x="40" y="642"/>
                  </a:lnTo>
                  <a:lnTo>
                    <a:pt x="42" y="637"/>
                  </a:lnTo>
                  <a:lnTo>
                    <a:pt x="43" y="633"/>
                  </a:lnTo>
                  <a:lnTo>
                    <a:pt x="42" y="629"/>
                  </a:lnTo>
                  <a:lnTo>
                    <a:pt x="42" y="629"/>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1" name="Freeform 1263">
              <a:extLst>
                <a:ext uri="{FF2B5EF4-FFF2-40B4-BE49-F238E27FC236}">
                  <a16:creationId xmlns:a16="http://schemas.microsoft.com/office/drawing/2014/main" id="{D29C742D-09B1-3177-1783-0F936797D26B}"/>
                </a:ext>
              </a:extLst>
            </p:cNvPr>
            <p:cNvSpPr/>
            <p:nvPr/>
          </p:nvSpPr>
          <p:spPr bwMode="auto">
            <a:xfrm>
              <a:off x="5602288" y="2112963"/>
              <a:ext cx="22225" cy="193675"/>
            </a:xfrm>
            <a:custGeom>
              <a:avLst/>
              <a:gdLst/>
              <a:ahLst/>
              <a:cxnLst>
                <a:cxn ang="0">
                  <a:pos x="56" y="17"/>
                </a:cxn>
                <a:cxn ang="0">
                  <a:pos x="56" y="17"/>
                </a:cxn>
                <a:cxn ang="0">
                  <a:pos x="56" y="13"/>
                </a:cxn>
                <a:cxn ang="0">
                  <a:pos x="54" y="11"/>
                </a:cxn>
                <a:cxn ang="0">
                  <a:pos x="51" y="5"/>
                </a:cxn>
                <a:cxn ang="0">
                  <a:pos x="45" y="2"/>
                </a:cxn>
                <a:cxn ang="0">
                  <a:pos x="39" y="0"/>
                </a:cxn>
                <a:cxn ang="0">
                  <a:pos x="32" y="2"/>
                </a:cxn>
                <a:cxn ang="0">
                  <a:pos x="27" y="5"/>
                </a:cxn>
                <a:cxn ang="0">
                  <a:pos x="23" y="11"/>
                </a:cxn>
                <a:cxn ang="0">
                  <a:pos x="22" y="13"/>
                </a:cxn>
                <a:cxn ang="0">
                  <a:pos x="22" y="17"/>
                </a:cxn>
                <a:cxn ang="0">
                  <a:pos x="22" y="17"/>
                </a:cxn>
                <a:cxn ang="0">
                  <a:pos x="22" y="128"/>
                </a:cxn>
                <a:cxn ang="0">
                  <a:pos x="22" y="185"/>
                </a:cxn>
                <a:cxn ang="0">
                  <a:pos x="20" y="241"/>
                </a:cxn>
                <a:cxn ang="0">
                  <a:pos x="19" y="298"/>
                </a:cxn>
                <a:cxn ang="0">
                  <a:pos x="15" y="355"/>
                </a:cxn>
                <a:cxn ang="0">
                  <a:pos x="9" y="410"/>
                </a:cxn>
                <a:cxn ang="0">
                  <a:pos x="5" y="437"/>
                </a:cxn>
                <a:cxn ang="0">
                  <a:pos x="0" y="463"/>
                </a:cxn>
                <a:cxn ang="0">
                  <a:pos x="0" y="463"/>
                </a:cxn>
                <a:cxn ang="0">
                  <a:pos x="0" y="467"/>
                </a:cxn>
                <a:cxn ang="0">
                  <a:pos x="0" y="471"/>
                </a:cxn>
                <a:cxn ang="0">
                  <a:pos x="2" y="478"/>
                </a:cxn>
                <a:cxn ang="0">
                  <a:pos x="7" y="481"/>
                </a:cxn>
                <a:cxn ang="0">
                  <a:pos x="13" y="484"/>
                </a:cxn>
                <a:cxn ang="0">
                  <a:pos x="19" y="485"/>
                </a:cxn>
                <a:cxn ang="0">
                  <a:pos x="24" y="484"/>
                </a:cxn>
                <a:cxn ang="0">
                  <a:pos x="30" y="479"/>
                </a:cxn>
                <a:cxn ang="0">
                  <a:pos x="31" y="476"/>
                </a:cxn>
                <a:cxn ang="0">
                  <a:pos x="32" y="472"/>
                </a:cxn>
                <a:cxn ang="0">
                  <a:pos x="32" y="472"/>
                </a:cxn>
                <a:cxn ang="0">
                  <a:pos x="37" y="445"/>
                </a:cxn>
                <a:cxn ang="0">
                  <a:pos x="41" y="417"/>
                </a:cxn>
                <a:cxn ang="0">
                  <a:pos x="48" y="361"/>
                </a:cxn>
                <a:cxn ang="0">
                  <a:pos x="52" y="304"/>
                </a:cxn>
                <a:cxn ang="0">
                  <a:pos x="54" y="246"/>
                </a:cxn>
                <a:cxn ang="0">
                  <a:pos x="56" y="189"/>
                </a:cxn>
                <a:cxn ang="0">
                  <a:pos x="56" y="131"/>
                </a:cxn>
                <a:cxn ang="0">
                  <a:pos x="56" y="17"/>
                </a:cxn>
                <a:cxn ang="0">
                  <a:pos x="56" y="17"/>
                </a:cxn>
              </a:cxnLst>
              <a:rect l="0" t="0" r="r" b="b"/>
              <a:pathLst>
                <a:path w="56" h="485">
                  <a:moveTo>
                    <a:pt x="56" y="17"/>
                  </a:moveTo>
                  <a:lnTo>
                    <a:pt x="56" y="17"/>
                  </a:lnTo>
                  <a:lnTo>
                    <a:pt x="56" y="13"/>
                  </a:lnTo>
                  <a:lnTo>
                    <a:pt x="54" y="11"/>
                  </a:lnTo>
                  <a:lnTo>
                    <a:pt x="51" y="5"/>
                  </a:lnTo>
                  <a:lnTo>
                    <a:pt x="45" y="2"/>
                  </a:lnTo>
                  <a:lnTo>
                    <a:pt x="39" y="0"/>
                  </a:lnTo>
                  <a:lnTo>
                    <a:pt x="32" y="2"/>
                  </a:lnTo>
                  <a:lnTo>
                    <a:pt x="27" y="5"/>
                  </a:lnTo>
                  <a:lnTo>
                    <a:pt x="23" y="11"/>
                  </a:lnTo>
                  <a:lnTo>
                    <a:pt x="22" y="13"/>
                  </a:lnTo>
                  <a:lnTo>
                    <a:pt x="22" y="17"/>
                  </a:lnTo>
                  <a:lnTo>
                    <a:pt x="22" y="17"/>
                  </a:lnTo>
                  <a:lnTo>
                    <a:pt x="22" y="128"/>
                  </a:lnTo>
                  <a:lnTo>
                    <a:pt x="22" y="185"/>
                  </a:lnTo>
                  <a:lnTo>
                    <a:pt x="20" y="241"/>
                  </a:lnTo>
                  <a:lnTo>
                    <a:pt x="19" y="298"/>
                  </a:lnTo>
                  <a:lnTo>
                    <a:pt x="15" y="355"/>
                  </a:lnTo>
                  <a:lnTo>
                    <a:pt x="9" y="410"/>
                  </a:lnTo>
                  <a:lnTo>
                    <a:pt x="5" y="437"/>
                  </a:lnTo>
                  <a:lnTo>
                    <a:pt x="0" y="463"/>
                  </a:lnTo>
                  <a:lnTo>
                    <a:pt x="0" y="463"/>
                  </a:lnTo>
                  <a:lnTo>
                    <a:pt x="0" y="467"/>
                  </a:lnTo>
                  <a:lnTo>
                    <a:pt x="0" y="471"/>
                  </a:lnTo>
                  <a:lnTo>
                    <a:pt x="2" y="478"/>
                  </a:lnTo>
                  <a:lnTo>
                    <a:pt x="7" y="481"/>
                  </a:lnTo>
                  <a:lnTo>
                    <a:pt x="13" y="484"/>
                  </a:lnTo>
                  <a:lnTo>
                    <a:pt x="19" y="485"/>
                  </a:lnTo>
                  <a:lnTo>
                    <a:pt x="24" y="484"/>
                  </a:lnTo>
                  <a:lnTo>
                    <a:pt x="30" y="479"/>
                  </a:lnTo>
                  <a:lnTo>
                    <a:pt x="31" y="476"/>
                  </a:lnTo>
                  <a:lnTo>
                    <a:pt x="32" y="472"/>
                  </a:lnTo>
                  <a:lnTo>
                    <a:pt x="32" y="472"/>
                  </a:lnTo>
                  <a:lnTo>
                    <a:pt x="37" y="445"/>
                  </a:lnTo>
                  <a:lnTo>
                    <a:pt x="41" y="417"/>
                  </a:lnTo>
                  <a:lnTo>
                    <a:pt x="48" y="361"/>
                  </a:lnTo>
                  <a:lnTo>
                    <a:pt x="52" y="304"/>
                  </a:lnTo>
                  <a:lnTo>
                    <a:pt x="54" y="246"/>
                  </a:lnTo>
                  <a:lnTo>
                    <a:pt x="56" y="189"/>
                  </a:lnTo>
                  <a:lnTo>
                    <a:pt x="56" y="131"/>
                  </a:lnTo>
                  <a:lnTo>
                    <a:pt x="56" y="17"/>
                  </a:lnTo>
                  <a:lnTo>
                    <a:pt x="56" y="1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2" name="Freeform 1264">
              <a:extLst>
                <a:ext uri="{FF2B5EF4-FFF2-40B4-BE49-F238E27FC236}">
                  <a16:creationId xmlns:a16="http://schemas.microsoft.com/office/drawing/2014/main" id="{41A0D5A0-B991-F096-A711-4B58819F9FB6}"/>
                </a:ext>
              </a:extLst>
            </p:cNvPr>
            <p:cNvSpPr/>
            <p:nvPr/>
          </p:nvSpPr>
          <p:spPr bwMode="auto">
            <a:xfrm>
              <a:off x="5707063" y="2112963"/>
              <a:ext cx="12700" cy="93663"/>
            </a:xfrm>
            <a:custGeom>
              <a:avLst/>
              <a:gdLst/>
              <a:ahLst/>
              <a:cxnLst>
                <a:cxn ang="0">
                  <a:pos x="0" y="17"/>
                </a:cxn>
                <a:cxn ang="0">
                  <a:pos x="0" y="217"/>
                </a:cxn>
                <a:cxn ang="0">
                  <a:pos x="0" y="217"/>
                </a:cxn>
                <a:cxn ang="0">
                  <a:pos x="0" y="221"/>
                </a:cxn>
                <a:cxn ang="0">
                  <a:pos x="1" y="224"/>
                </a:cxn>
                <a:cxn ang="0">
                  <a:pos x="5" y="229"/>
                </a:cxn>
                <a:cxn ang="0">
                  <a:pos x="11" y="233"/>
                </a:cxn>
                <a:cxn ang="0">
                  <a:pos x="17" y="233"/>
                </a:cxn>
                <a:cxn ang="0">
                  <a:pos x="24" y="233"/>
                </a:cxn>
                <a:cxn ang="0">
                  <a:pos x="29" y="229"/>
                </a:cxn>
                <a:cxn ang="0">
                  <a:pos x="33" y="224"/>
                </a:cxn>
                <a:cxn ang="0">
                  <a:pos x="34" y="221"/>
                </a:cxn>
                <a:cxn ang="0">
                  <a:pos x="34" y="217"/>
                </a:cxn>
                <a:cxn ang="0">
                  <a:pos x="34" y="17"/>
                </a:cxn>
                <a:cxn ang="0">
                  <a:pos x="34" y="17"/>
                </a:cxn>
                <a:cxn ang="0">
                  <a:pos x="34" y="13"/>
                </a:cxn>
                <a:cxn ang="0">
                  <a:pos x="33" y="11"/>
                </a:cxn>
                <a:cxn ang="0">
                  <a:pos x="29" y="5"/>
                </a:cxn>
                <a:cxn ang="0">
                  <a:pos x="24" y="2"/>
                </a:cxn>
                <a:cxn ang="0">
                  <a:pos x="17" y="0"/>
                </a:cxn>
                <a:cxn ang="0">
                  <a:pos x="11" y="2"/>
                </a:cxn>
                <a:cxn ang="0">
                  <a:pos x="5" y="5"/>
                </a:cxn>
                <a:cxn ang="0">
                  <a:pos x="1" y="11"/>
                </a:cxn>
                <a:cxn ang="0">
                  <a:pos x="0" y="13"/>
                </a:cxn>
                <a:cxn ang="0">
                  <a:pos x="0" y="17"/>
                </a:cxn>
                <a:cxn ang="0">
                  <a:pos x="0" y="17"/>
                </a:cxn>
              </a:cxnLst>
              <a:rect l="0" t="0" r="r" b="b"/>
              <a:pathLst>
                <a:path w="34" h="233">
                  <a:moveTo>
                    <a:pt x="0" y="17"/>
                  </a:moveTo>
                  <a:lnTo>
                    <a:pt x="0" y="217"/>
                  </a:lnTo>
                  <a:lnTo>
                    <a:pt x="0" y="217"/>
                  </a:lnTo>
                  <a:lnTo>
                    <a:pt x="0" y="221"/>
                  </a:lnTo>
                  <a:lnTo>
                    <a:pt x="1" y="224"/>
                  </a:lnTo>
                  <a:lnTo>
                    <a:pt x="5" y="229"/>
                  </a:lnTo>
                  <a:lnTo>
                    <a:pt x="11" y="233"/>
                  </a:lnTo>
                  <a:lnTo>
                    <a:pt x="17" y="233"/>
                  </a:lnTo>
                  <a:lnTo>
                    <a:pt x="24" y="233"/>
                  </a:lnTo>
                  <a:lnTo>
                    <a:pt x="29" y="229"/>
                  </a:lnTo>
                  <a:lnTo>
                    <a:pt x="33" y="224"/>
                  </a:lnTo>
                  <a:lnTo>
                    <a:pt x="34" y="221"/>
                  </a:lnTo>
                  <a:lnTo>
                    <a:pt x="34" y="217"/>
                  </a:lnTo>
                  <a:lnTo>
                    <a:pt x="34" y="17"/>
                  </a:lnTo>
                  <a:lnTo>
                    <a:pt x="34" y="17"/>
                  </a:lnTo>
                  <a:lnTo>
                    <a:pt x="34" y="13"/>
                  </a:lnTo>
                  <a:lnTo>
                    <a:pt x="33" y="11"/>
                  </a:lnTo>
                  <a:lnTo>
                    <a:pt x="29" y="5"/>
                  </a:lnTo>
                  <a:lnTo>
                    <a:pt x="24" y="2"/>
                  </a:lnTo>
                  <a:lnTo>
                    <a:pt x="17" y="0"/>
                  </a:lnTo>
                  <a:lnTo>
                    <a:pt x="11" y="2"/>
                  </a:lnTo>
                  <a:lnTo>
                    <a:pt x="5" y="5"/>
                  </a:lnTo>
                  <a:lnTo>
                    <a:pt x="1" y="11"/>
                  </a:lnTo>
                  <a:lnTo>
                    <a:pt x="0" y="13"/>
                  </a:lnTo>
                  <a:lnTo>
                    <a:pt x="0" y="17"/>
                  </a:lnTo>
                  <a:lnTo>
                    <a:pt x="0" y="1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3" name="Freeform 1265">
              <a:extLst>
                <a:ext uri="{FF2B5EF4-FFF2-40B4-BE49-F238E27FC236}">
                  <a16:creationId xmlns:a16="http://schemas.microsoft.com/office/drawing/2014/main" id="{0AD8CA44-3FC4-DFE4-C7E9-9CB184F496EA}"/>
                </a:ext>
              </a:extLst>
            </p:cNvPr>
            <p:cNvSpPr/>
            <p:nvPr/>
          </p:nvSpPr>
          <p:spPr bwMode="auto">
            <a:xfrm>
              <a:off x="5776913" y="2111375"/>
              <a:ext cx="14288" cy="68263"/>
            </a:xfrm>
            <a:custGeom>
              <a:avLst/>
              <a:gdLst/>
              <a:ahLst/>
              <a:cxnLst>
                <a:cxn ang="0">
                  <a:pos x="0" y="17"/>
                </a:cxn>
                <a:cxn ang="0">
                  <a:pos x="0" y="153"/>
                </a:cxn>
                <a:cxn ang="0">
                  <a:pos x="0" y="153"/>
                </a:cxn>
                <a:cxn ang="0">
                  <a:pos x="1" y="157"/>
                </a:cxn>
                <a:cxn ang="0">
                  <a:pos x="2" y="161"/>
                </a:cxn>
                <a:cxn ang="0">
                  <a:pos x="6" y="166"/>
                </a:cxn>
                <a:cxn ang="0">
                  <a:pos x="12" y="169"/>
                </a:cxn>
                <a:cxn ang="0">
                  <a:pos x="18" y="170"/>
                </a:cxn>
                <a:cxn ang="0">
                  <a:pos x="23" y="169"/>
                </a:cxn>
                <a:cxn ang="0">
                  <a:pos x="30" y="166"/>
                </a:cxn>
                <a:cxn ang="0">
                  <a:pos x="34" y="161"/>
                </a:cxn>
                <a:cxn ang="0">
                  <a:pos x="34" y="157"/>
                </a:cxn>
                <a:cxn ang="0">
                  <a:pos x="35" y="153"/>
                </a:cxn>
                <a:cxn ang="0">
                  <a:pos x="35" y="17"/>
                </a:cxn>
                <a:cxn ang="0">
                  <a:pos x="35" y="17"/>
                </a:cxn>
                <a:cxn ang="0">
                  <a:pos x="34" y="13"/>
                </a:cxn>
                <a:cxn ang="0">
                  <a:pos x="34" y="9"/>
                </a:cxn>
                <a:cxn ang="0">
                  <a:pos x="30" y="4"/>
                </a:cxn>
                <a:cxn ang="0">
                  <a:pos x="23" y="1"/>
                </a:cxn>
                <a:cxn ang="0">
                  <a:pos x="18" y="0"/>
                </a:cxn>
                <a:cxn ang="0">
                  <a:pos x="12" y="1"/>
                </a:cxn>
                <a:cxn ang="0">
                  <a:pos x="6" y="4"/>
                </a:cxn>
                <a:cxn ang="0">
                  <a:pos x="2" y="9"/>
                </a:cxn>
                <a:cxn ang="0">
                  <a:pos x="1" y="13"/>
                </a:cxn>
                <a:cxn ang="0">
                  <a:pos x="0" y="17"/>
                </a:cxn>
                <a:cxn ang="0">
                  <a:pos x="0" y="17"/>
                </a:cxn>
              </a:cxnLst>
              <a:rect l="0" t="0" r="r" b="b"/>
              <a:pathLst>
                <a:path w="35" h="170">
                  <a:moveTo>
                    <a:pt x="0" y="17"/>
                  </a:moveTo>
                  <a:lnTo>
                    <a:pt x="0" y="153"/>
                  </a:lnTo>
                  <a:lnTo>
                    <a:pt x="0" y="153"/>
                  </a:lnTo>
                  <a:lnTo>
                    <a:pt x="1" y="157"/>
                  </a:lnTo>
                  <a:lnTo>
                    <a:pt x="2" y="161"/>
                  </a:lnTo>
                  <a:lnTo>
                    <a:pt x="6" y="166"/>
                  </a:lnTo>
                  <a:lnTo>
                    <a:pt x="12" y="169"/>
                  </a:lnTo>
                  <a:lnTo>
                    <a:pt x="18" y="170"/>
                  </a:lnTo>
                  <a:lnTo>
                    <a:pt x="23" y="169"/>
                  </a:lnTo>
                  <a:lnTo>
                    <a:pt x="30" y="166"/>
                  </a:lnTo>
                  <a:lnTo>
                    <a:pt x="34" y="161"/>
                  </a:lnTo>
                  <a:lnTo>
                    <a:pt x="34" y="157"/>
                  </a:lnTo>
                  <a:lnTo>
                    <a:pt x="35" y="153"/>
                  </a:lnTo>
                  <a:lnTo>
                    <a:pt x="35" y="17"/>
                  </a:lnTo>
                  <a:lnTo>
                    <a:pt x="35" y="17"/>
                  </a:lnTo>
                  <a:lnTo>
                    <a:pt x="34" y="13"/>
                  </a:lnTo>
                  <a:lnTo>
                    <a:pt x="34" y="9"/>
                  </a:lnTo>
                  <a:lnTo>
                    <a:pt x="30" y="4"/>
                  </a:lnTo>
                  <a:lnTo>
                    <a:pt x="23" y="1"/>
                  </a:lnTo>
                  <a:lnTo>
                    <a:pt x="18" y="0"/>
                  </a:lnTo>
                  <a:lnTo>
                    <a:pt x="12" y="1"/>
                  </a:lnTo>
                  <a:lnTo>
                    <a:pt x="6" y="4"/>
                  </a:lnTo>
                  <a:lnTo>
                    <a:pt x="2" y="9"/>
                  </a:lnTo>
                  <a:lnTo>
                    <a:pt x="1" y="13"/>
                  </a:lnTo>
                  <a:lnTo>
                    <a:pt x="0" y="17"/>
                  </a:lnTo>
                  <a:lnTo>
                    <a:pt x="0" y="1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4" name="Freeform 1266">
              <a:extLst>
                <a:ext uri="{FF2B5EF4-FFF2-40B4-BE49-F238E27FC236}">
                  <a16:creationId xmlns:a16="http://schemas.microsoft.com/office/drawing/2014/main" id="{E33C579C-80DB-F18E-4DF7-FD6030AE5E57}"/>
                </a:ext>
              </a:extLst>
            </p:cNvPr>
            <p:cNvSpPr/>
            <p:nvPr/>
          </p:nvSpPr>
          <p:spPr bwMode="auto">
            <a:xfrm>
              <a:off x="5427663" y="2451100"/>
              <a:ext cx="20638" cy="149225"/>
            </a:xfrm>
            <a:custGeom>
              <a:avLst/>
              <a:gdLst/>
              <a:ahLst/>
              <a:cxnLst>
                <a:cxn ang="0">
                  <a:pos x="54" y="15"/>
                </a:cxn>
                <a:cxn ang="0">
                  <a:pos x="54" y="15"/>
                </a:cxn>
                <a:cxn ang="0">
                  <a:pos x="54" y="11"/>
                </a:cxn>
                <a:cxn ang="0">
                  <a:pos x="53" y="9"/>
                </a:cxn>
                <a:cxn ang="0">
                  <a:pos x="49" y="4"/>
                </a:cxn>
                <a:cxn ang="0">
                  <a:pos x="44" y="1"/>
                </a:cxn>
                <a:cxn ang="0">
                  <a:pos x="37" y="0"/>
                </a:cxn>
                <a:cxn ang="0">
                  <a:pos x="31" y="1"/>
                </a:cxn>
                <a:cxn ang="0">
                  <a:pos x="25" y="4"/>
                </a:cxn>
                <a:cxn ang="0">
                  <a:pos x="21" y="9"/>
                </a:cxn>
                <a:cxn ang="0">
                  <a:pos x="20" y="11"/>
                </a:cxn>
                <a:cxn ang="0">
                  <a:pos x="19" y="15"/>
                </a:cxn>
                <a:cxn ang="0">
                  <a:pos x="19" y="15"/>
                </a:cxn>
                <a:cxn ang="0">
                  <a:pos x="16" y="56"/>
                </a:cxn>
                <a:cxn ang="0">
                  <a:pos x="11" y="96"/>
                </a:cxn>
                <a:cxn ang="0">
                  <a:pos x="6" y="136"/>
                </a:cxn>
                <a:cxn ang="0">
                  <a:pos x="2" y="176"/>
                </a:cxn>
                <a:cxn ang="0">
                  <a:pos x="2" y="176"/>
                </a:cxn>
                <a:cxn ang="0">
                  <a:pos x="0" y="222"/>
                </a:cxn>
                <a:cxn ang="0">
                  <a:pos x="0" y="266"/>
                </a:cxn>
                <a:cxn ang="0">
                  <a:pos x="2" y="358"/>
                </a:cxn>
                <a:cxn ang="0">
                  <a:pos x="2" y="358"/>
                </a:cxn>
                <a:cxn ang="0">
                  <a:pos x="3" y="362"/>
                </a:cxn>
                <a:cxn ang="0">
                  <a:pos x="4" y="366"/>
                </a:cxn>
                <a:cxn ang="0">
                  <a:pos x="8" y="371"/>
                </a:cxn>
                <a:cxn ang="0">
                  <a:pos x="14" y="374"/>
                </a:cxn>
                <a:cxn ang="0">
                  <a:pos x="20" y="375"/>
                </a:cxn>
                <a:cxn ang="0">
                  <a:pos x="25" y="374"/>
                </a:cxn>
                <a:cxn ang="0">
                  <a:pos x="32" y="371"/>
                </a:cxn>
                <a:cxn ang="0">
                  <a:pos x="34" y="366"/>
                </a:cxn>
                <a:cxn ang="0">
                  <a:pos x="36" y="362"/>
                </a:cxn>
                <a:cxn ang="0">
                  <a:pos x="37" y="358"/>
                </a:cxn>
                <a:cxn ang="0">
                  <a:pos x="37" y="358"/>
                </a:cxn>
                <a:cxn ang="0">
                  <a:pos x="34" y="308"/>
                </a:cxn>
                <a:cxn ang="0">
                  <a:pos x="33" y="259"/>
                </a:cxn>
                <a:cxn ang="0">
                  <a:pos x="33" y="234"/>
                </a:cxn>
                <a:cxn ang="0">
                  <a:pos x="34" y="209"/>
                </a:cxn>
                <a:cxn ang="0">
                  <a:pos x="36" y="184"/>
                </a:cxn>
                <a:cxn ang="0">
                  <a:pos x="40" y="159"/>
                </a:cxn>
                <a:cxn ang="0">
                  <a:pos x="40" y="159"/>
                </a:cxn>
                <a:cxn ang="0">
                  <a:pos x="45" y="124"/>
                </a:cxn>
                <a:cxn ang="0">
                  <a:pos x="49" y="89"/>
                </a:cxn>
                <a:cxn ang="0">
                  <a:pos x="54" y="15"/>
                </a:cxn>
                <a:cxn ang="0">
                  <a:pos x="54" y="15"/>
                </a:cxn>
              </a:cxnLst>
              <a:rect l="0" t="0" r="r" b="b"/>
              <a:pathLst>
                <a:path w="54" h="375">
                  <a:moveTo>
                    <a:pt x="54" y="15"/>
                  </a:moveTo>
                  <a:lnTo>
                    <a:pt x="54" y="15"/>
                  </a:lnTo>
                  <a:lnTo>
                    <a:pt x="54" y="11"/>
                  </a:lnTo>
                  <a:lnTo>
                    <a:pt x="53" y="9"/>
                  </a:lnTo>
                  <a:lnTo>
                    <a:pt x="49" y="4"/>
                  </a:lnTo>
                  <a:lnTo>
                    <a:pt x="44" y="1"/>
                  </a:lnTo>
                  <a:lnTo>
                    <a:pt x="37" y="0"/>
                  </a:lnTo>
                  <a:lnTo>
                    <a:pt x="31" y="1"/>
                  </a:lnTo>
                  <a:lnTo>
                    <a:pt x="25" y="4"/>
                  </a:lnTo>
                  <a:lnTo>
                    <a:pt x="21" y="9"/>
                  </a:lnTo>
                  <a:lnTo>
                    <a:pt x="20" y="11"/>
                  </a:lnTo>
                  <a:lnTo>
                    <a:pt x="19" y="15"/>
                  </a:lnTo>
                  <a:lnTo>
                    <a:pt x="19" y="15"/>
                  </a:lnTo>
                  <a:lnTo>
                    <a:pt x="16" y="56"/>
                  </a:lnTo>
                  <a:lnTo>
                    <a:pt x="11" y="96"/>
                  </a:lnTo>
                  <a:lnTo>
                    <a:pt x="6" y="136"/>
                  </a:lnTo>
                  <a:lnTo>
                    <a:pt x="2" y="176"/>
                  </a:lnTo>
                  <a:lnTo>
                    <a:pt x="2" y="176"/>
                  </a:lnTo>
                  <a:lnTo>
                    <a:pt x="0" y="222"/>
                  </a:lnTo>
                  <a:lnTo>
                    <a:pt x="0" y="266"/>
                  </a:lnTo>
                  <a:lnTo>
                    <a:pt x="2" y="358"/>
                  </a:lnTo>
                  <a:lnTo>
                    <a:pt x="2" y="358"/>
                  </a:lnTo>
                  <a:lnTo>
                    <a:pt x="3" y="362"/>
                  </a:lnTo>
                  <a:lnTo>
                    <a:pt x="4" y="366"/>
                  </a:lnTo>
                  <a:lnTo>
                    <a:pt x="8" y="371"/>
                  </a:lnTo>
                  <a:lnTo>
                    <a:pt x="14" y="374"/>
                  </a:lnTo>
                  <a:lnTo>
                    <a:pt x="20" y="375"/>
                  </a:lnTo>
                  <a:lnTo>
                    <a:pt x="25" y="374"/>
                  </a:lnTo>
                  <a:lnTo>
                    <a:pt x="32" y="371"/>
                  </a:lnTo>
                  <a:lnTo>
                    <a:pt x="34" y="366"/>
                  </a:lnTo>
                  <a:lnTo>
                    <a:pt x="36" y="362"/>
                  </a:lnTo>
                  <a:lnTo>
                    <a:pt x="37" y="358"/>
                  </a:lnTo>
                  <a:lnTo>
                    <a:pt x="37" y="358"/>
                  </a:lnTo>
                  <a:lnTo>
                    <a:pt x="34" y="308"/>
                  </a:lnTo>
                  <a:lnTo>
                    <a:pt x="33" y="259"/>
                  </a:lnTo>
                  <a:lnTo>
                    <a:pt x="33" y="234"/>
                  </a:lnTo>
                  <a:lnTo>
                    <a:pt x="34" y="209"/>
                  </a:lnTo>
                  <a:lnTo>
                    <a:pt x="36" y="184"/>
                  </a:lnTo>
                  <a:lnTo>
                    <a:pt x="40" y="159"/>
                  </a:lnTo>
                  <a:lnTo>
                    <a:pt x="40" y="159"/>
                  </a:lnTo>
                  <a:lnTo>
                    <a:pt x="45" y="124"/>
                  </a:lnTo>
                  <a:lnTo>
                    <a:pt x="49" y="89"/>
                  </a:lnTo>
                  <a:lnTo>
                    <a:pt x="54" y="15"/>
                  </a:lnTo>
                  <a:lnTo>
                    <a:pt x="54" y="1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5" name="Freeform 1267">
              <a:extLst>
                <a:ext uri="{FF2B5EF4-FFF2-40B4-BE49-F238E27FC236}">
                  <a16:creationId xmlns:a16="http://schemas.microsoft.com/office/drawing/2014/main" id="{ECF550A1-0D73-7584-FA73-AAE51857D4EB}"/>
                </a:ext>
              </a:extLst>
            </p:cNvPr>
            <p:cNvSpPr/>
            <p:nvPr/>
          </p:nvSpPr>
          <p:spPr bwMode="auto">
            <a:xfrm>
              <a:off x="5519738" y="2439988"/>
              <a:ext cx="23813" cy="161925"/>
            </a:xfrm>
            <a:custGeom>
              <a:avLst/>
              <a:gdLst/>
              <a:ahLst/>
              <a:cxnLst>
                <a:cxn ang="0">
                  <a:pos x="23" y="12"/>
                </a:cxn>
                <a:cxn ang="0">
                  <a:pos x="23" y="12"/>
                </a:cxn>
                <a:cxn ang="0">
                  <a:pos x="19" y="27"/>
                </a:cxn>
                <a:cxn ang="0">
                  <a:pos x="17" y="42"/>
                </a:cxn>
                <a:cxn ang="0">
                  <a:pos x="17" y="57"/>
                </a:cxn>
                <a:cxn ang="0">
                  <a:pos x="17" y="73"/>
                </a:cxn>
                <a:cxn ang="0">
                  <a:pos x="17" y="73"/>
                </a:cxn>
                <a:cxn ang="0">
                  <a:pos x="17" y="103"/>
                </a:cxn>
                <a:cxn ang="0">
                  <a:pos x="16" y="133"/>
                </a:cxn>
                <a:cxn ang="0">
                  <a:pos x="13" y="163"/>
                </a:cxn>
                <a:cxn ang="0">
                  <a:pos x="9" y="193"/>
                </a:cxn>
                <a:cxn ang="0">
                  <a:pos x="9" y="193"/>
                </a:cxn>
                <a:cxn ang="0">
                  <a:pos x="4" y="243"/>
                </a:cxn>
                <a:cxn ang="0">
                  <a:pos x="1" y="293"/>
                </a:cxn>
                <a:cxn ang="0">
                  <a:pos x="0" y="344"/>
                </a:cxn>
                <a:cxn ang="0">
                  <a:pos x="0" y="393"/>
                </a:cxn>
                <a:cxn ang="0">
                  <a:pos x="0" y="393"/>
                </a:cxn>
                <a:cxn ang="0">
                  <a:pos x="1" y="397"/>
                </a:cxn>
                <a:cxn ang="0">
                  <a:pos x="1" y="400"/>
                </a:cxn>
                <a:cxn ang="0">
                  <a:pos x="5" y="405"/>
                </a:cxn>
                <a:cxn ang="0">
                  <a:pos x="12" y="409"/>
                </a:cxn>
                <a:cxn ang="0">
                  <a:pos x="17" y="409"/>
                </a:cxn>
                <a:cxn ang="0">
                  <a:pos x="23" y="409"/>
                </a:cxn>
                <a:cxn ang="0">
                  <a:pos x="29" y="405"/>
                </a:cxn>
                <a:cxn ang="0">
                  <a:pos x="33" y="400"/>
                </a:cxn>
                <a:cxn ang="0">
                  <a:pos x="34" y="397"/>
                </a:cxn>
                <a:cxn ang="0">
                  <a:pos x="34" y="393"/>
                </a:cxn>
                <a:cxn ang="0">
                  <a:pos x="34" y="393"/>
                </a:cxn>
                <a:cxn ang="0">
                  <a:pos x="35" y="348"/>
                </a:cxn>
                <a:cxn ang="0">
                  <a:pos x="37" y="303"/>
                </a:cxn>
                <a:cxn ang="0">
                  <a:pos x="42" y="213"/>
                </a:cxn>
                <a:cxn ang="0">
                  <a:pos x="42" y="213"/>
                </a:cxn>
                <a:cxn ang="0">
                  <a:pos x="43" y="186"/>
                </a:cxn>
                <a:cxn ang="0">
                  <a:pos x="47" y="161"/>
                </a:cxn>
                <a:cxn ang="0">
                  <a:pos x="51" y="135"/>
                </a:cxn>
                <a:cxn ang="0">
                  <a:pos x="52" y="107"/>
                </a:cxn>
                <a:cxn ang="0">
                  <a:pos x="52" y="107"/>
                </a:cxn>
                <a:cxn ang="0">
                  <a:pos x="50" y="64"/>
                </a:cxn>
                <a:cxn ang="0">
                  <a:pos x="51" y="52"/>
                </a:cxn>
                <a:cxn ang="0">
                  <a:pos x="51" y="42"/>
                </a:cxn>
                <a:cxn ang="0">
                  <a:pos x="54" y="31"/>
                </a:cxn>
                <a:cxn ang="0">
                  <a:pos x="56" y="21"/>
                </a:cxn>
                <a:cxn ang="0">
                  <a:pos x="56" y="21"/>
                </a:cxn>
                <a:cxn ang="0">
                  <a:pos x="57" y="17"/>
                </a:cxn>
                <a:cxn ang="0">
                  <a:pos x="57" y="14"/>
                </a:cxn>
                <a:cxn ang="0">
                  <a:pos x="56" y="8"/>
                </a:cxn>
                <a:cxn ang="0">
                  <a:pos x="52" y="4"/>
                </a:cxn>
                <a:cxn ang="0">
                  <a:pos x="47" y="1"/>
                </a:cxn>
                <a:cxn ang="0">
                  <a:pos x="40" y="0"/>
                </a:cxn>
                <a:cxn ang="0">
                  <a:pos x="34" y="1"/>
                </a:cxn>
                <a:cxn ang="0">
                  <a:pos x="27" y="5"/>
                </a:cxn>
                <a:cxn ang="0">
                  <a:pos x="26" y="8"/>
                </a:cxn>
                <a:cxn ang="0">
                  <a:pos x="23" y="12"/>
                </a:cxn>
                <a:cxn ang="0">
                  <a:pos x="23" y="12"/>
                </a:cxn>
              </a:cxnLst>
              <a:rect l="0" t="0" r="r" b="b"/>
              <a:pathLst>
                <a:path w="57" h="409">
                  <a:moveTo>
                    <a:pt x="23" y="12"/>
                  </a:moveTo>
                  <a:lnTo>
                    <a:pt x="23" y="12"/>
                  </a:lnTo>
                  <a:lnTo>
                    <a:pt x="19" y="27"/>
                  </a:lnTo>
                  <a:lnTo>
                    <a:pt x="17" y="42"/>
                  </a:lnTo>
                  <a:lnTo>
                    <a:pt x="17" y="57"/>
                  </a:lnTo>
                  <a:lnTo>
                    <a:pt x="17" y="73"/>
                  </a:lnTo>
                  <a:lnTo>
                    <a:pt x="17" y="73"/>
                  </a:lnTo>
                  <a:lnTo>
                    <a:pt x="17" y="103"/>
                  </a:lnTo>
                  <a:lnTo>
                    <a:pt x="16" y="133"/>
                  </a:lnTo>
                  <a:lnTo>
                    <a:pt x="13" y="163"/>
                  </a:lnTo>
                  <a:lnTo>
                    <a:pt x="9" y="193"/>
                  </a:lnTo>
                  <a:lnTo>
                    <a:pt x="9" y="193"/>
                  </a:lnTo>
                  <a:lnTo>
                    <a:pt x="4" y="243"/>
                  </a:lnTo>
                  <a:lnTo>
                    <a:pt x="1" y="293"/>
                  </a:lnTo>
                  <a:lnTo>
                    <a:pt x="0" y="344"/>
                  </a:lnTo>
                  <a:lnTo>
                    <a:pt x="0" y="393"/>
                  </a:lnTo>
                  <a:lnTo>
                    <a:pt x="0" y="393"/>
                  </a:lnTo>
                  <a:lnTo>
                    <a:pt x="1" y="397"/>
                  </a:lnTo>
                  <a:lnTo>
                    <a:pt x="1" y="400"/>
                  </a:lnTo>
                  <a:lnTo>
                    <a:pt x="5" y="405"/>
                  </a:lnTo>
                  <a:lnTo>
                    <a:pt x="12" y="409"/>
                  </a:lnTo>
                  <a:lnTo>
                    <a:pt x="17" y="409"/>
                  </a:lnTo>
                  <a:lnTo>
                    <a:pt x="23" y="409"/>
                  </a:lnTo>
                  <a:lnTo>
                    <a:pt x="29" y="405"/>
                  </a:lnTo>
                  <a:lnTo>
                    <a:pt x="33" y="400"/>
                  </a:lnTo>
                  <a:lnTo>
                    <a:pt x="34" y="397"/>
                  </a:lnTo>
                  <a:lnTo>
                    <a:pt x="34" y="393"/>
                  </a:lnTo>
                  <a:lnTo>
                    <a:pt x="34" y="393"/>
                  </a:lnTo>
                  <a:lnTo>
                    <a:pt x="35" y="348"/>
                  </a:lnTo>
                  <a:lnTo>
                    <a:pt x="37" y="303"/>
                  </a:lnTo>
                  <a:lnTo>
                    <a:pt x="42" y="213"/>
                  </a:lnTo>
                  <a:lnTo>
                    <a:pt x="42" y="213"/>
                  </a:lnTo>
                  <a:lnTo>
                    <a:pt x="43" y="186"/>
                  </a:lnTo>
                  <a:lnTo>
                    <a:pt x="47" y="161"/>
                  </a:lnTo>
                  <a:lnTo>
                    <a:pt x="51" y="135"/>
                  </a:lnTo>
                  <a:lnTo>
                    <a:pt x="52" y="107"/>
                  </a:lnTo>
                  <a:lnTo>
                    <a:pt x="52" y="107"/>
                  </a:lnTo>
                  <a:lnTo>
                    <a:pt x="50" y="64"/>
                  </a:lnTo>
                  <a:lnTo>
                    <a:pt x="51" y="52"/>
                  </a:lnTo>
                  <a:lnTo>
                    <a:pt x="51" y="42"/>
                  </a:lnTo>
                  <a:lnTo>
                    <a:pt x="54" y="31"/>
                  </a:lnTo>
                  <a:lnTo>
                    <a:pt x="56" y="21"/>
                  </a:lnTo>
                  <a:lnTo>
                    <a:pt x="56" y="21"/>
                  </a:lnTo>
                  <a:lnTo>
                    <a:pt x="57" y="17"/>
                  </a:lnTo>
                  <a:lnTo>
                    <a:pt x="57" y="14"/>
                  </a:lnTo>
                  <a:lnTo>
                    <a:pt x="56" y="8"/>
                  </a:lnTo>
                  <a:lnTo>
                    <a:pt x="52" y="4"/>
                  </a:lnTo>
                  <a:lnTo>
                    <a:pt x="47" y="1"/>
                  </a:lnTo>
                  <a:lnTo>
                    <a:pt x="40" y="0"/>
                  </a:lnTo>
                  <a:lnTo>
                    <a:pt x="34" y="1"/>
                  </a:lnTo>
                  <a:lnTo>
                    <a:pt x="27" y="5"/>
                  </a:lnTo>
                  <a:lnTo>
                    <a:pt x="26" y="8"/>
                  </a:lnTo>
                  <a:lnTo>
                    <a:pt x="23" y="12"/>
                  </a:lnTo>
                  <a:lnTo>
                    <a:pt x="23" y="1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6" name="Freeform 1268">
              <a:extLst>
                <a:ext uri="{FF2B5EF4-FFF2-40B4-BE49-F238E27FC236}">
                  <a16:creationId xmlns:a16="http://schemas.microsoft.com/office/drawing/2014/main" id="{5C7BCEB5-E3C1-60DA-1E49-2D3C1B635970}"/>
                </a:ext>
              </a:extLst>
            </p:cNvPr>
            <p:cNvSpPr/>
            <p:nvPr/>
          </p:nvSpPr>
          <p:spPr bwMode="auto">
            <a:xfrm>
              <a:off x="5592763" y="2381250"/>
              <a:ext cx="25400" cy="212725"/>
            </a:xfrm>
            <a:custGeom>
              <a:avLst/>
              <a:gdLst/>
              <a:ahLst/>
              <a:cxnLst>
                <a:cxn ang="0">
                  <a:pos x="52" y="250"/>
                </a:cxn>
                <a:cxn ang="0">
                  <a:pos x="52" y="250"/>
                </a:cxn>
                <a:cxn ang="0">
                  <a:pos x="51" y="219"/>
                </a:cxn>
                <a:cxn ang="0">
                  <a:pos x="50" y="189"/>
                </a:cxn>
                <a:cxn ang="0">
                  <a:pos x="48" y="131"/>
                </a:cxn>
                <a:cxn ang="0">
                  <a:pos x="46" y="100"/>
                </a:cxn>
                <a:cxn ang="0">
                  <a:pos x="43" y="70"/>
                </a:cxn>
                <a:cxn ang="0">
                  <a:pos x="39" y="42"/>
                </a:cxn>
                <a:cxn ang="0">
                  <a:pos x="34" y="13"/>
                </a:cxn>
                <a:cxn ang="0">
                  <a:pos x="34" y="13"/>
                </a:cxn>
                <a:cxn ang="0">
                  <a:pos x="33" y="9"/>
                </a:cxn>
                <a:cxn ang="0">
                  <a:pos x="30" y="6"/>
                </a:cxn>
                <a:cxn ang="0">
                  <a:pos x="25" y="1"/>
                </a:cxn>
                <a:cxn ang="0">
                  <a:pos x="20" y="0"/>
                </a:cxn>
                <a:cxn ang="0">
                  <a:pos x="13" y="1"/>
                </a:cxn>
                <a:cxn ang="0">
                  <a:pos x="8" y="4"/>
                </a:cxn>
                <a:cxn ang="0">
                  <a:pos x="3" y="8"/>
                </a:cxn>
                <a:cxn ang="0">
                  <a:pos x="0" y="14"/>
                </a:cxn>
                <a:cxn ang="0">
                  <a:pos x="0" y="18"/>
                </a:cxn>
                <a:cxn ang="0">
                  <a:pos x="0" y="22"/>
                </a:cxn>
                <a:cxn ang="0">
                  <a:pos x="0" y="22"/>
                </a:cxn>
                <a:cxn ang="0">
                  <a:pos x="7" y="49"/>
                </a:cxn>
                <a:cxn ang="0">
                  <a:pos x="10" y="77"/>
                </a:cxn>
                <a:cxn ang="0">
                  <a:pos x="13" y="106"/>
                </a:cxn>
                <a:cxn ang="0">
                  <a:pos x="16" y="134"/>
                </a:cxn>
                <a:cxn ang="0">
                  <a:pos x="17" y="192"/>
                </a:cxn>
                <a:cxn ang="0">
                  <a:pos x="18" y="250"/>
                </a:cxn>
                <a:cxn ang="0">
                  <a:pos x="18" y="250"/>
                </a:cxn>
                <a:cxn ang="0">
                  <a:pos x="25" y="384"/>
                </a:cxn>
                <a:cxn ang="0">
                  <a:pos x="27" y="452"/>
                </a:cxn>
                <a:cxn ang="0">
                  <a:pos x="29" y="519"/>
                </a:cxn>
                <a:cxn ang="0">
                  <a:pos x="29" y="519"/>
                </a:cxn>
                <a:cxn ang="0">
                  <a:pos x="29" y="523"/>
                </a:cxn>
                <a:cxn ang="0">
                  <a:pos x="30" y="527"/>
                </a:cxn>
                <a:cxn ang="0">
                  <a:pos x="34" y="532"/>
                </a:cxn>
                <a:cxn ang="0">
                  <a:pos x="39" y="535"/>
                </a:cxn>
                <a:cxn ang="0">
                  <a:pos x="46" y="536"/>
                </a:cxn>
                <a:cxn ang="0">
                  <a:pos x="52" y="535"/>
                </a:cxn>
                <a:cxn ang="0">
                  <a:pos x="58" y="532"/>
                </a:cxn>
                <a:cxn ang="0">
                  <a:pos x="61" y="527"/>
                </a:cxn>
                <a:cxn ang="0">
                  <a:pos x="63" y="523"/>
                </a:cxn>
                <a:cxn ang="0">
                  <a:pos x="63" y="519"/>
                </a:cxn>
                <a:cxn ang="0">
                  <a:pos x="63" y="519"/>
                </a:cxn>
                <a:cxn ang="0">
                  <a:pos x="63" y="452"/>
                </a:cxn>
                <a:cxn ang="0">
                  <a:pos x="60" y="384"/>
                </a:cxn>
                <a:cxn ang="0">
                  <a:pos x="58" y="318"/>
                </a:cxn>
                <a:cxn ang="0">
                  <a:pos x="52" y="250"/>
                </a:cxn>
                <a:cxn ang="0">
                  <a:pos x="52" y="250"/>
                </a:cxn>
              </a:cxnLst>
              <a:rect l="0" t="0" r="r" b="b"/>
              <a:pathLst>
                <a:path w="63" h="536">
                  <a:moveTo>
                    <a:pt x="52" y="250"/>
                  </a:moveTo>
                  <a:lnTo>
                    <a:pt x="52" y="250"/>
                  </a:lnTo>
                  <a:lnTo>
                    <a:pt x="51" y="219"/>
                  </a:lnTo>
                  <a:lnTo>
                    <a:pt x="50" y="189"/>
                  </a:lnTo>
                  <a:lnTo>
                    <a:pt x="48" y="131"/>
                  </a:lnTo>
                  <a:lnTo>
                    <a:pt x="46" y="100"/>
                  </a:lnTo>
                  <a:lnTo>
                    <a:pt x="43" y="70"/>
                  </a:lnTo>
                  <a:lnTo>
                    <a:pt x="39" y="42"/>
                  </a:lnTo>
                  <a:lnTo>
                    <a:pt x="34" y="13"/>
                  </a:lnTo>
                  <a:lnTo>
                    <a:pt x="34" y="13"/>
                  </a:lnTo>
                  <a:lnTo>
                    <a:pt x="33" y="9"/>
                  </a:lnTo>
                  <a:lnTo>
                    <a:pt x="30" y="6"/>
                  </a:lnTo>
                  <a:lnTo>
                    <a:pt x="25" y="1"/>
                  </a:lnTo>
                  <a:lnTo>
                    <a:pt x="20" y="0"/>
                  </a:lnTo>
                  <a:lnTo>
                    <a:pt x="13" y="1"/>
                  </a:lnTo>
                  <a:lnTo>
                    <a:pt x="8" y="4"/>
                  </a:lnTo>
                  <a:lnTo>
                    <a:pt x="3" y="8"/>
                  </a:lnTo>
                  <a:lnTo>
                    <a:pt x="0" y="14"/>
                  </a:lnTo>
                  <a:lnTo>
                    <a:pt x="0" y="18"/>
                  </a:lnTo>
                  <a:lnTo>
                    <a:pt x="0" y="22"/>
                  </a:lnTo>
                  <a:lnTo>
                    <a:pt x="0" y="22"/>
                  </a:lnTo>
                  <a:lnTo>
                    <a:pt x="7" y="49"/>
                  </a:lnTo>
                  <a:lnTo>
                    <a:pt x="10" y="77"/>
                  </a:lnTo>
                  <a:lnTo>
                    <a:pt x="13" y="106"/>
                  </a:lnTo>
                  <a:lnTo>
                    <a:pt x="16" y="134"/>
                  </a:lnTo>
                  <a:lnTo>
                    <a:pt x="17" y="192"/>
                  </a:lnTo>
                  <a:lnTo>
                    <a:pt x="18" y="250"/>
                  </a:lnTo>
                  <a:lnTo>
                    <a:pt x="18" y="250"/>
                  </a:lnTo>
                  <a:lnTo>
                    <a:pt x="25" y="384"/>
                  </a:lnTo>
                  <a:lnTo>
                    <a:pt x="27" y="452"/>
                  </a:lnTo>
                  <a:lnTo>
                    <a:pt x="29" y="519"/>
                  </a:lnTo>
                  <a:lnTo>
                    <a:pt x="29" y="519"/>
                  </a:lnTo>
                  <a:lnTo>
                    <a:pt x="29" y="523"/>
                  </a:lnTo>
                  <a:lnTo>
                    <a:pt x="30" y="527"/>
                  </a:lnTo>
                  <a:lnTo>
                    <a:pt x="34" y="532"/>
                  </a:lnTo>
                  <a:lnTo>
                    <a:pt x="39" y="535"/>
                  </a:lnTo>
                  <a:lnTo>
                    <a:pt x="46" y="536"/>
                  </a:lnTo>
                  <a:lnTo>
                    <a:pt x="52" y="535"/>
                  </a:lnTo>
                  <a:lnTo>
                    <a:pt x="58" y="532"/>
                  </a:lnTo>
                  <a:lnTo>
                    <a:pt x="61" y="527"/>
                  </a:lnTo>
                  <a:lnTo>
                    <a:pt x="63" y="523"/>
                  </a:lnTo>
                  <a:lnTo>
                    <a:pt x="63" y="519"/>
                  </a:lnTo>
                  <a:lnTo>
                    <a:pt x="63" y="519"/>
                  </a:lnTo>
                  <a:lnTo>
                    <a:pt x="63" y="452"/>
                  </a:lnTo>
                  <a:lnTo>
                    <a:pt x="60" y="384"/>
                  </a:lnTo>
                  <a:lnTo>
                    <a:pt x="58" y="318"/>
                  </a:lnTo>
                  <a:lnTo>
                    <a:pt x="52" y="250"/>
                  </a:lnTo>
                  <a:lnTo>
                    <a:pt x="52" y="25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7" name="Freeform 1269">
              <a:extLst>
                <a:ext uri="{FF2B5EF4-FFF2-40B4-BE49-F238E27FC236}">
                  <a16:creationId xmlns:a16="http://schemas.microsoft.com/office/drawing/2014/main" id="{83A71FCA-F0B9-9F57-9DE3-F65D1493DCE3}"/>
                </a:ext>
              </a:extLst>
            </p:cNvPr>
            <p:cNvSpPr/>
            <p:nvPr/>
          </p:nvSpPr>
          <p:spPr bwMode="auto">
            <a:xfrm>
              <a:off x="5700713" y="2366963"/>
              <a:ext cx="17463" cy="228600"/>
            </a:xfrm>
            <a:custGeom>
              <a:avLst/>
              <a:gdLst/>
              <a:ahLst/>
              <a:cxnLst>
                <a:cxn ang="0">
                  <a:pos x="42" y="17"/>
                </a:cxn>
                <a:cxn ang="0">
                  <a:pos x="42" y="17"/>
                </a:cxn>
                <a:cxn ang="0">
                  <a:pos x="42" y="13"/>
                </a:cxn>
                <a:cxn ang="0">
                  <a:pos x="41" y="9"/>
                </a:cxn>
                <a:cxn ang="0">
                  <a:pos x="37" y="4"/>
                </a:cxn>
                <a:cxn ang="0">
                  <a:pos x="31" y="1"/>
                </a:cxn>
                <a:cxn ang="0">
                  <a:pos x="25" y="0"/>
                </a:cxn>
                <a:cxn ang="0">
                  <a:pos x="18" y="1"/>
                </a:cxn>
                <a:cxn ang="0">
                  <a:pos x="13" y="4"/>
                </a:cxn>
                <a:cxn ang="0">
                  <a:pos x="9" y="9"/>
                </a:cxn>
                <a:cxn ang="0">
                  <a:pos x="8" y="13"/>
                </a:cxn>
                <a:cxn ang="0">
                  <a:pos x="8" y="17"/>
                </a:cxn>
                <a:cxn ang="0">
                  <a:pos x="8" y="17"/>
                </a:cxn>
                <a:cxn ang="0">
                  <a:pos x="7" y="85"/>
                </a:cxn>
                <a:cxn ang="0">
                  <a:pos x="5" y="153"/>
                </a:cxn>
                <a:cxn ang="0">
                  <a:pos x="1" y="287"/>
                </a:cxn>
                <a:cxn ang="0">
                  <a:pos x="0" y="355"/>
                </a:cxn>
                <a:cxn ang="0">
                  <a:pos x="0" y="423"/>
                </a:cxn>
                <a:cxn ang="0">
                  <a:pos x="0" y="490"/>
                </a:cxn>
                <a:cxn ang="0">
                  <a:pos x="1" y="559"/>
                </a:cxn>
                <a:cxn ang="0">
                  <a:pos x="1" y="559"/>
                </a:cxn>
                <a:cxn ang="0">
                  <a:pos x="3" y="562"/>
                </a:cxn>
                <a:cxn ang="0">
                  <a:pos x="4" y="566"/>
                </a:cxn>
                <a:cxn ang="0">
                  <a:pos x="8" y="571"/>
                </a:cxn>
                <a:cxn ang="0">
                  <a:pos x="13" y="574"/>
                </a:cxn>
                <a:cxn ang="0">
                  <a:pos x="20" y="575"/>
                </a:cxn>
                <a:cxn ang="0">
                  <a:pos x="26" y="574"/>
                </a:cxn>
                <a:cxn ang="0">
                  <a:pos x="31" y="571"/>
                </a:cxn>
                <a:cxn ang="0">
                  <a:pos x="35" y="566"/>
                </a:cxn>
                <a:cxn ang="0">
                  <a:pos x="35" y="562"/>
                </a:cxn>
                <a:cxn ang="0">
                  <a:pos x="37" y="559"/>
                </a:cxn>
                <a:cxn ang="0">
                  <a:pos x="37" y="559"/>
                </a:cxn>
                <a:cxn ang="0">
                  <a:pos x="34" y="490"/>
                </a:cxn>
                <a:cxn ang="0">
                  <a:pos x="34" y="423"/>
                </a:cxn>
                <a:cxn ang="0">
                  <a:pos x="34" y="355"/>
                </a:cxn>
                <a:cxn ang="0">
                  <a:pos x="37" y="287"/>
                </a:cxn>
                <a:cxn ang="0">
                  <a:pos x="39" y="153"/>
                </a:cxn>
                <a:cxn ang="0">
                  <a:pos x="42" y="85"/>
                </a:cxn>
                <a:cxn ang="0">
                  <a:pos x="42" y="17"/>
                </a:cxn>
                <a:cxn ang="0">
                  <a:pos x="42" y="17"/>
                </a:cxn>
              </a:cxnLst>
              <a:rect l="0" t="0" r="r" b="b"/>
              <a:pathLst>
                <a:path w="42" h="575">
                  <a:moveTo>
                    <a:pt x="42" y="17"/>
                  </a:moveTo>
                  <a:lnTo>
                    <a:pt x="42" y="17"/>
                  </a:lnTo>
                  <a:lnTo>
                    <a:pt x="42" y="13"/>
                  </a:lnTo>
                  <a:lnTo>
                    <a:pt x="41" y="9"/>
                  </a:lnTo>
                  <a:lnTo>
                    <a:pt x="37" y="4"/>
                  </a:lnTo>
                  <a:lnTo>
                    <a:pt x="31" y="1"/>
                  </a:lnTo>
                  <a:lnTo>
                    <a:pt x="25" y="0"/>
                  </a:lnTo>
                  <a:lnTo>
                    <a:pt x="18" y="1"/>
                  </a:lnTo>
                  <a:lnTo>
                    <a:pt x="13" y="4"/>
                  </a:lnTo>
                  <a:lnTo>
                    <a:pt x="9" y="9"/>
                  </a:lnTo>
                  <a:lnTo>
                    <a:pt x="8" y="13"/>
                  </a:lnTo>
                  <a:lnTo>
                    <a:pt x="8" y="17"/>
                  </a:lnTo>
                  <a:lnTo>
                    <a:pt x="8" y="17"/>
                  </a:lnTo>
                  <a:lnTo>
                    <a:pt x="7" y="85"/>
                  </a:lnTo>
                  <a:lnTo>
                    <a:pt x="5" y="153"/>
                  </a:lnTo>
                  <a:lnTo>
                    <a:pt x="1" y="287"/>
                  </a:lnTo>
                  <a:lnTo>
                    <a:pt x="0" y="355"/>
                  </a:lnTo>
                  <a:lnTo>
                    <a:pt x="0" y="423"/>
                  </a:lnTo>
                  <a:lnTo>
                    <a:pt x="0" y="490"/>
                  </a:lnTo>
                  <a:lnTo>
                    <a:pt x="1" y="559"/>
                  </a:lnTo>
                  <a:lnTo>
                    <a:pt x="1" y="559"/>
                  </a:lnTo>
                  <a:lnTo>
                    <a:pt x="3" y="562"/>
                  </a:lnTo>
                  <a:lnTo>
                    <a:pt x="4" y="566"/>
                  </a:lnTo>
                  <a:lnTo>
                    <a:pt x="8" y="571"/>
                  </a:lnTo>
                  <a:lnTo>
                    <a:pt x="13" y="574"/>
                  </a:lnTo>
                  <a:lnTo>
                    <a:pt x="20" y="575"/>
                  </a:lnTo>
                  <a:lnTo>
                    <a:pt x="26" y="574"/>
                  </a:lnTo>
                  <a:lnTo>
                    <a:pt x="31" y="571"/>
                  </a:lnTo>
                  <a:lnTo>
                    <a:pt x="35" y="566"/>
                  </a:lnTo>
                  <a:lnTo>
                    <a:pt x="35" y="562"/>
                  </a:lnTo>
                  <a:lnTo>
                    <a:pt x="37" y="559"/>
                  </a:lnTo>
                  <a:lnTo>
                    <a:pt x="37" y="559"/>
                  </a:lnTo>
                  <a:lnTo>
                    <a:pt x="34" y="490"/>
                  </a:lnTo>
                  <a:lnTo>
                    <a:pt x="34" y="423"/>
                  </a:lnTo>
                  <a:lnTo>
                    <a:pt x="34" y="355"/>
                  </a:lnTo>
                  <a:lnTo>
                    <a:pt x="37" y="287"/>
                  </a:lnTo>
                  <a:lnTo>
                    <a:pt x="39" y="153"/>
                  </a:lnTo>
                  <a:lnTo>
                    <a:pt x="42" y="85"/>
                  </a:lnTo>
                  <a:lnTo>
                    <a:pt x="42" y="17"/>
                  </a:lnTo>
                  <a:lnTo>
                    <a:pt x="42" y="1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8" name="Freeform 1270">
              <a:extLst>
                <a:ext uri="{FF2B5EF4-FFF2-40B4-BE49-F238E27FC236}">
                  <a16:creationId xmlns:a16="http://schemas.microsoft.com/office/drawing/2014/main" id="{925FEE53-0900-B746-C26B-12D6234A34A2}"/>
                </a:ext>
              </a:extLst>
            </p:cNvPr>
            <p:cNvSpPr/>
            <p:nvPr/>
          </p:nvSpPr>
          <p:spPr bwMode="auto">
            <a:xfrm>
              <a:off x="5765801" y="2274888"/>
              <a:ext cx="33338" cy="330200"/>
            </a:xfrm>
            <a:custGeom>
              <a:avLst/>
              <a:gdLst/>
              <a:ahLst/>
              <a:cxnLst>
                <a:cxn ang="0">
                  <a:pos x="51" y="17"/>
                </a:cxn>
                <a:cxn ang="0">
                  <a:pos x="45" y="117"/>
                </a:cxn>
                <a:cxn ang="0">
                  <a:pos x="37" y="268"/>
                </a:cxn>
                <a:cxn ang="0">
                  <a:pos x="26" y="368"/>
                </a:cxn>
                <a:cxn ang="0">
                  <a:pos x="19" y="418"/>
                </a:cxn>
                <a:cxn ang="0">
                  <a:pos x="13" y="465"/>
                </a:cxn>
                <a:cxn ang="0">
                  <a:pos x="13" y="514"/>
                </a:cxn>
                <a:cxn ang="0">
                  <a:pos x="17" y="610"/>
                </a:cxn>
                <a:cxn ang="0">
                  <a:pos x="17" y="712"/>
                </a:cxn>
                <a:cxn ang="0">
                  <a:pos x="15" y="740"/>
                </a:cxn>
                <a:cxn ang="0">
                  <a:pos x="3" y="790"/>
                </a:cxn>
                <a:cxn ang="0">
                  <a:pos x="0" y="816"/>
                </a:cxn>
                <a:cxn ang="0">
                  <a:pos x="0" y="820"/>
                </a:cxn>
                <a:cxn ang="0">
                  <a:pos x="6" y="827"/>
                </a:cxn>
                <a:cxn ang="0">
                  <a:pos x="17" y="833"/>
                </a:cxn>
                <a:cxn ang="0">
                  <a:pos x="29" y="827"/>
                </a:cxn>
                <a:cxn ang="0">
                  <a:pos x="34" y="820"/>
                </a:cxn>
                <a:cxn ang="0">
                  <a:pos x="34" y="816"/>
                </a:cxn>
                <a:cxn ang="0">
                  <a:pos x="37" y="793"/>
                </a:cxn>
                <a:cxn ang="0">
                  <a:pos x="49" y="752"/>
                </a:cxn>
                <a:cxn ang="0">
                  <a:pos x="51" y="731"/>
                </a:cxn>
                <a:cxn ang="0">
                  <a:pos x="51" y="631"/>
                </a:cxn>
                <a:cxn ang="0">
                  <a:pos x="49" y="514"/>
                </a:cxn>
                <a:cxn ang="0">
                  <a:pos x="50" y="455"/>
                </a:cxn>
                <a:cxn ang="0">
                  <a:pos x="58" y="397"/>
                </a:cxn>
                <a:cxn ang="0">
                  <a:pos x="62" y="375"/>
                </a:cxn>
                <a:cxn ang="0">
                  <a:pos x="67" y="331"/>
                </a:cxn>
                <a:cxn ang="0">
                  <a:pos x="68" y="264"/>
                </a:cxn>
                <a:cxn ang="0">
                  <a:pos x="70" y="219"/>
                </a:cxn>
                <a:cxn ang="0">
                  <a:pos x="76" y="117"/>
                </a:cxn>
                <a:cxn ang="0">
                  <a:pos x="85" y="17"/>
                </a:cxn>
                <a:cxn ang="0">
                  <a:pos x="85" y="9"/>
                </a:cxn>
                <a:cxn ang="0">
                  <a:pos x="76" y="1"/>
                </a:cxn>
                <a:cxn ang="0">
                  <a:pos x="63" y="1"/>
                </a:cxn>
                <a:cxn ang="0">
                  <a:pos x="54" y="9"/>
                </a:cxn>
                <a:cxn ang="0">
                  <a:pos x="51" y="17"/>
                </a:cxn>
              </a:cxnLst>
              <a:rect l="0" t="0" r="r" b="b"/>
              <a:pathLst>
                <a:path w="85" h="833">
                  <a:moveTo>
                    <a:pt x="51" y="17"/>
                  </a:moveTo>
                  <a:lnTo>
                    <a:pt x="51" y="17"/>
                  </a:lnTo>
                  <a:lnTo>
                    <a:pt x="47" y="66"/>
                  </a:lnTo>
                  <a:lnTo>
                    <a:pt x="45" y="117"/>
                  </a:lnTo>
                  <a:lnTo>
                    <a:pt x="40" y="218"/>
                  </a:lnTo>
                  <a:lnTo>
                    <a:pt x="37" y="268"/>
                  </a:lnTo>
                  <a:lnTo>
                    <a:pt x="32" y="319"/>
                  </a:lnTo>
                  <a:lnTo>
                    <a:pt x="26" y="368"/>
                  </a:lnTo>
                  <a:lnTo>
                    <a:pt x="19" y="418"/>
                  </a:lnTo>
                  <a:lnTo>
                    <a:pt x="19" y="418"/>
                  </a:lnTo>
                  <a:lnTo>
                    <a:pt x="16" y="442"/>
                  </a:lnTo>
                  <a:lnTo>
                    <a:pt x="13" y="465"/>
                  </a:lnTo>
                  <a:lnTo>
                    <a:pt x="13" y="489"/>
                  </a:lnTo>
                  <a:lnTo>
                    <a:pt x="13" y="514"/>
                  </a:lnTo>
                  <a:lnTo>
                    <a:pt x="16" y="563"/>
                  </a:lnTo>
                  <a:lnTo>
                    <a:pt x="17" y="610"/>
                  </a:lnTo>
                  <a:lnTo>
                    <a:pt x="17" y="712"/>
                  </a:lnTo>
                  <a:lnTo>
                    <a:pt x="17" y="712"/>
                  </a:lnTo>
                  <a:lnTo>
                    <a:pt x="16" y="727"/>
                  </a:lnTo>
                  <a:lnTo>
                    <a:pt x="15" y="740"/>
                  </a:lnTo>
                  <a:lnTo>
                    <a:pt x="8" y="765"/>
                  </a:lnTo>
                  <a:lnTo>
                    <a:pt x="3" y="790"/>
                  </a:lnTo>
                  <a:lnTo>
                    <a:pt x="0" y="803"/>
                  </a:lnTo>
                  <a:lnTo>
                    <a:pt x="0" y="816"/>
                  </a:lnTo>
                  <a:lnTo>
                    <a:pt x="0" y="816"/>
                  </a:lnTo>
                  <a:lnTo>
                    <a:pt x="0" y="820"/>
                  </a:lnTo>
                  <a:lnTo>
                    <a:pt x="2" y="824"/>
                  </a:lnTo>
                  <a:lnTo>
                    <a:pt x="6" y="827"/>
                  </a:lnTo>
                  <a:lnTo>
                    <a:pt x="11" y="831"/>
                  </a:lnTo>
                  <a:lnTo>
                    <a:pt x="17" y="833"/>
                  </a:lnTo>
                  <a:lnTo>
                    <a:pt x="24" y="831"/>
                  </a:lnTo>
                  <a:lnTo>
                    <a:pt x="29" y="827"/>
                  </a:lnTo>
                  <a:lnTo>
                    <a:pt x="33" y="824"/>
                  </a:lnTo>
                  <a:lnTo>
                    <a:pt x="34" y="820"/>
                  </a:lnTo>
                  <a:lnTo>
                    <a:pt x="34" y="816"/>
                  </a:lnTo>
                  <a:lnTo>
                    <a:pt x="34" y="816"/>
                  </a:lnTo>
                  <a:lnTo>
                    <a:pt x="34" y="804"/>
                  </a:lnTo>
                  <a:lnTo>
                    <a:pt x="37" y="793"/>
                  </a:lnTo>
                  <a:lnTo>
                    <a:pt x="42" y="773"/>
                  </a:lnTo>
                  <a:lnTo>
                    <a:pt x="49" y="752"/>
                  </a:lnTo>
                  <a:lnTo>
                    <a:pt x="50" y="741"/>
                  </a:lnTo>
                  <a:lnTo>
                    <a:pt x="51" y="731"/>
                  </a:lnTo>
                  <a:lnTo>
                    <a:pt x="51" y="631"/>
                  </a:lnTo>
                  <a:lnTo>
                    <a:pt x="51" y="631"/>
                  </a:lnTo>
                  <a:lnTo>
                    <a:pt x="50" y="574"/>
                  </a:lnTo>
                  <a:lnTo>
                    <a:pt x="49" y="514"/>
                  </a:lnTo>
                  <a:lnTo>
                    <a:pt x="49" y="484"/>
                  </a:lnTo>
                  <a:lnTo>
                    <a:pt x="50" y="455"/>
                  </a:lnTo>
                  <a:lnTo>
                    <a:pt x="53" y="425"/>
                  </a:lnTo>
                  <a:lnTo>
                    <a:pt x="58" y="397"/>
                  </a:lnTo>
                  <a:lnTo>
                    <a:pt x="58" y="397"/>
                  </a:lnTo>
                  <a:lnTo>
                    <a:pt x="62" y="375"/>
                  </a:lnTo>
                  <a:lnTo>
                    <a:pt x="66" y="353"/>
                  </a:lnTo>
                  <a:lnTo>
                    <a:pt x="67" y="331"/>
                  </a:lnTo>
                  <a:lnTo>
                    <a:pt x="68" y="308"/>
                  </a:lnTo>
                  <a:lnTo>
                    <a:pt x="68" y="264"/>
                  </a:lnTo>
                  <a:lnTo>
                    <a:pt x="70" y="219"/>
                  </a:lnTo>
                  <a:lnTo>
                    <a:pt x="70" y="219"/>
                  </a:lnTo>
                  <a:lnTo>
                    <a:pt x="71" y="168"/>
                  </a:lnTo>
                  <a:lnTo>
                    <a:pt x="76" y="117"/>
                  </a:lnTo>
                  <a:lnTo>
                    <a:pt x="85" y="17"/>
                  </a:lnTo>
                  <a:lnTo>
                    <a:pt x="85" y="17"/>
                  </a:lnTo>
                  <a:lnTo>
                    <a:pt x="85" y="13"/>
                  </a:lnTo>
                  <a:lnTo>
                    <a:pt x="85" y="9"/>
                  </a:lnTo>
                  <a:lnTo>
                    <a:pt x="81" y="5"/>
                  </a:lnTo>
                  <a:lnTo>
                    <a:pt x="76" y="1"/>
                  </a:lnTo>
                  <a:lnTo>
                    <a:pt x="70" y="0"/>
                  </a:lnTo>
                  <a:lnTo>
                    <a:pt x="63" y="1"/>
                  </a:lnTo>
                  <a:lnTo>
                    <a:pt x="58" y="5"/>
                  </a:lnTo>
                  <a:lnTo>
                    <a:pt x="54" y="9"/>
                  </a:lnTo>
                  <a:lnTo>
                    <a:pt x="53" y="13"/>
                  </a:lnTo>
                  <a:lnTo>
                    <a:pt x="51" y="17"/>
                  </a:lnTo>
                  <a:lnTo>
                    <a:pt x="51" y="1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29" name="Freeform 1271">
              <a:extLst>
                <a:ext uri="{FF2B5EF4-FFF2-40B4-BE49-F238E27FC236}">
                  <a16:creationId xmlns:a16="http://schemas.microsoft.com/office/drawing/2014/main" id="{4FB9A601-64A7-1F1D-8FF6-3B6B64F5FDEF}"/>
                </a:ext>
              </a:extLst>
            </p:cNvPr>
            <p:cNvSpPr/>
            <p:nvPr/>
          </p:nvSpPr>
          <p:spPr bwMode="auto">
            <a:xfrm>
              <a:off x="5819776" y="2200275"/>
              <a:ext cx="38100" cy="12700"/>
            </a:xfrm>
            <a:custGeom>
              <a:avLst/>
              <a:gdLst/>
              <a:ahLst/>
              <a:cxnLst>
                <a:cxn ang="0">
                  <a:pos x="79" y="0"/>
                </a:cxn>
                <a:cxn ang="0">
                  <a:pos x="17" y="0"/>
                </a:cxn>
                <a:cxn ang="0">
                  <a:pos x="17" y="0"/>
                </a:cxn>
                <a:cxn ang="0">
                  <a:pos x="13" y="0"/>
                </a:cxn>
                <a:cxn ang="0">
                  <a:pos x="9" y="2"/>
                </a:cxn>
                <a:cxn ang="0">
                  <a:pos x="4" y="6"/>
                </a:cxn>
                <a:cxn ang="0">
                  <a:pos x="1" y="11"/>
                </a:cxn>
                <a:cxn ang="0">
                  <a:pos x="0" y="17"/>
                </a:cxn>
                <a:cxn ang="0">
                  <a:pos x="1" y="24"/>
                </a:cxn>
                <a:cxn ang="0">
                  <a:pos x="4" y="29"/>
                </a:cxn>
                <a:cxn ang="0">
                  <a:pos x="9" y="33"/>
                </a:cxn>
                <a:cxn ang="0">
                  <a:pos x="13" y="34"/>
                </a:cxn>
                <a:cxn ang="0">
                  <a:pos x="17" y="34"/>
                </a:cxn>
                <a:cxn ang="0">
                  <a:pos x="79" y="34"/>
                </a:cxn>
                <a:cxn ang="0">
                  <a:pos x="79" y="34"/>
                </a:cxn>
                <a:cxn ang="0">
                  <a:pos x="82" y="34"/>
                </a:cxn>
                <a:cxn ang="0">
                  <a:pos x="86" y="33"/>
                </a:cxn>
                <a:cxn ang="0">
                  <a:pos x="91" y="29"/>
                </a:cxn>
                <a:cxn ang="0">
                  <a:pos x="94" y="24"/>
                </a:cxn>
                <a:cxn ang="0">
                  <a:pos x="95" y="17"/>
                </a:cxn>
                <a:cxn ang="0">
                  <a:pos x="94" y="11"/>
                </a:cxn>
                <a:cxn ang="0">
                  <a:pos x="91" y="6"/>
                </a:cxn>
                <a:cxn ang="0">
                  <a:pos x="86" y="2"/>
                </a:cxn>
                <a:cxn ang="0">
                  <a:pos x="82" y="0"/>
                </a:cxn>
                <a:cxn ang="0">
                  <a:pos x="79" y="0"/>
                </a:cxn>
                <a:cxn ang="0">
                  <a:pos x="79" y="0"/>
                </a:cxn>
              </a:cxnLst>
              <a:rect l="0" t="0" r="r" b="b"/>
              <a:pathLst>
                <a:path w="95" h="34">
                  <a:moveTo>
                    <a:pt x="79" y="0"/>
                  </a:moveTo>
                  <a:lnTo>
                    <a:pt x="17" y="0"/>
                  </a:lnTo>
                  <a:lnTo>
                    <a:pt x="17" y="0"/>
                  </a:lnTo>
                  <a:lnTo>
                    <a:pt x="13" y="0"/>
                  </a:lnTo>
                  <a:lnTo>
                    <a:pt x="9" y="2"/>
                  </a:lnTo>
                  <a:lnTo>
                    <a:pt x="4" y="6"/>
                  </a:lnTo>
                  <a:lnTo>
                    <a:pt x="1" y="11"/>
                  </a:lnTo>
                  <a:lnTo>
                    <a:pt x="0" y="17"/>
                  </a:lnTo>
                  <a:lnTo>
                    <a:pt x="1" y="24"/>
                  </a:lnTo>
                  <a:lnTo>
                    <a:pt x="4" y="29"/>
                  </a:lnTo>
                  <a:lnTo>
                    <a:pt x="9" y="33"/>
                  </a:lnTo>
                  <a:lnTo>
                    <a:pt x="13" y="34"/>
                  </a:lnTo>
                  <a:lnTo>
                    <a:pt x="17" y="34"/>
                  </a:lnTo>
                  <a:lnTo>
                    <a:pt x="79" y="34"/>
                  </a:lnTo>
                  <a:lnTo>
                    <a:pt x="79" y="34"/>
                  </a:lnTo>
                  <a:lnTo>
                    <a:pt x="82" y="34"/>
                  </a:lnTo>
                  <a:lnTo>
                    <a:pt x="86" y="33"/>
                  </a:lnTo>
                  <a:lnTo>
                    <a:pt x="91" y="29"/>
                  </a:lnTo>
                  <a:lnTo>
                    <a:pt x="94" y="24"/>
                  </a:lnTo>
                  <a:lnTo>
                    <a:pt x="95" y="17"/>
                  </a:lnTo>
                  <a:lnTo>
                    <a:pt x="94" y="11"/>
                  </a:lnTo>
                  <a:lnTo>
                    <a:pt x="91" y="6"/>
                  </a:lnTo>
                  <a:lnTo>
                    <a:pt x="86" y="2"/>
                  </a:lnTo>
                  <a:lnTo>
                    <a:pt x="82" y="0"/>
                  </a:lnTo>
                  <a:lnTo>
                    <a:pt x="79" y="0"/>
                  </a:lnTo>
                  <a:lnTo>
                    <a:pt x="79" y="0"/>
                  </a:lnTo>
                  <a:close/>
                </a:path>
              </a:pathLst>
            </a:custGeom>
            <a:grpFill/>
            <a:ln w="9525">
              <a:noFill/>
              <a:round/>
            </a:ln>
          </p:spPr>
          <p:txBody>
            <a:bodyPr vert="horz" wrap="square" lIns="121920" tIns="60960" rIns="121920" bIns="60960" numCol="1" anchor="t" anchorCtr="0" compatLnSpc="1"/>
            <a:lstStyle/>
            <a:p>
              <a:endParaRPr lang="zh-CN" altLang="en-US" sz="2400"/>
            </a:p>
          </p:txBody>
        </p:sp>
      </p:grpSp>
      <p:grpSp>
        <p:nvGrpSpPr>
          <p:cNvPr id="330" name="组合 329">
            <a:extLst>
              <a:ext uri="{FF2B5EF4-FFF2-40B4-BE49-F238E27FC236}">
                <a16:creationId xmlns:a16="http://schemas.microsoft.com/office/drawing/2014/main" id="{5819DEF2-705A-0715-CAB6-852EB36F723E}"/>
              </a:ext>
            </a:extLst>
          </p:cNvPr>
          <p:cNvGrpSpPr/>
          <p:nvPr/>
        </p:nvGrpSpPr>
        <p:grpSpPr>
          <a:xfrm>
            <a:off x="8902418" y="692696"/>
            <a:ext cx="1064684" cy="814917"/>
            <a:chOff x="4148138" y="3128963"/>
            <a:chExt cx="798513" cy="611188"/>
          </a:xfrm>
          <a:solidFill>
            <a:schemeClr val="tx1"/>
          </a:solidFill>
        </p:grpSpPr>
        <p:sp>
          <p:nvSpPr>
            <p:cNvPr id="331" name="Freeform 791">
              <a:extLst>
                <a:ext uri="{FF2B5EF4-FFF2-40B4-BE49-F238E27FC236}">
                  <a16:creationId xmlns:a16="http://schemas.microsoft.com/office/drawing/2014/main" id="{DE0AA080-861D-EEB4-4328-667E5AAB4B10}"/>
                </a:ext>
              </a:extLst>
            </p:cNvPr>
            <p:cNvSpPr/>
            <p:nvPr/>
          </p:nvSpPr>
          <p:spPr bwMode="auto">
            <a:xfrm>
              <a:off x="4168776" y="3275013"/>
              <a:ext cx="30163" cy="60325"/>
            </a:xfrm>
            <a:custGeom>
              <a:avLst/>
              <a:gdLst/>
              <a:ahLst/>
              <a:cxnLst>
                <a:cxn ang="0">
                  <a:pos x="65" y="2"/>
                </a:cxn>
                <a:cxn ang="0">
                  <a:pos x="65" y="2"/>
                </a:cxn>
                <a:cxn ang="0">
                  <a:pos x="59" y="8"/>
                </a:cxn>
                <a:cxn ang="0">
                  <a:pos x="52" y="15"/>
                </a:cxn>
                <a:cxn ang="0">
                  <a:pos x="47" y="23"/>
                </a:cxn>
                <a:cxn ang="0">
                  <a:pos x="43" y="32"/>
                </a:cxn>
                <a:cxn ang="0">
                  <a:pos x="34" y="49"/>
                </a:cxn>
                <a:cxn ang="0">
                  <a:pos x="27" y="66"/>
                </a:cxn>
                <a:cxn ang="0">
                  <a:pos x="27" y="66"/>
                </a:cxn>
                <a:cxn ang="0">
                  <a:pos x="18" y="85"/>
                </a:cxn>
                <a:cxn ang="0">
                  <a:pos x="10" y="105"/>
                </a:cxn>
                <a:cxn ang="0">
                  <a:pos x="4" y="125"/>
                </a:cxn>
                <a:cxn ang="0">
                  <a:pos x="0" y="145"/>
                </a:cxn>
                <a:cxn ang="0">
                  <a:pos x="0" y="145"/>
                </a:cxn>
                <a:cxn ang="0">
                  <a:pos x="0" y="147"/>
                </a:cxn>
                <a:cxn ang="0">
                  <a:pos x="1" y="149"/>
                </a:cxn>
                <a:cxn ang="0">
                  <a:pos x="4" y="152"/>
                </a:cxn>
                <a:cxn ang="0">
                  <a:pos x="6" y="152"/>
                </a:cxn>
                <a:cxn ang="0">
                  <a:pos x="8" y="152"/>
                </a:cxn>
                <a:cxn ang="0">
                  <a:pos x="10" y="151"/>
                </a:cxn>
                <a:cxn ang="0">
                  <a:pos x="10" y="148"/>
                </a:cxn>
                <a:cxn ang="0">
                  <a:pos x="10" y="148"/>
                </a:cxn>
                <a:cxn ang="0">
                  <a:pos x="14" y="130"/>
                </a:cxn>
                <a:cxn ang="0">
                  <a:pos x="21" y="113"/>
                </a:cxn>
                <a:cxn ang="0">
                  <a:pos x="34" y="79"/>
                </a:cxn>
                <a:cxn ang="0">
                  <a:pos x="34" y="79"/>
                </a:cxn>
                <a:cxn ang="0">
                  <a:pos x="40" y="60"/>
                </a:cxn>
                <a:cxn ang="0">
                  <a:pos x="50" y="42"/>
                </a:cxn>
                <a:cxn ang="0">
                  <a:pos x="55" y="33"/>
                </a:cxn>
                <a:cxn ang="0">
                  <a:pos x="60" y="24"/>
                </a:cxn>
                <a:cxn ang="0">
                  <a:pos x="67" y="16"/>
                </a:cxn>
                <a:cxn ang="0">
                  <a:pos x="74" y="9"/>
                </a:cxn>
                <a:cxn ang="0">
                  <a:pos x="74" y="9"/>
                </a:cxn>
                <a:cxn ang="0">
                  <a:pos x="76" y="8"/>
                </a:cxn>
                <a:cxn ang="0">
                  <a:pos x="76" y="6"/>
                </a:cxn>
                <a:cxn ang="0">
                  <a:pos x="76" y="4"/>
                </a:cxn>
                <a:cxn ang="0">
                  <a:pos x="74" y="2"/>
                </a:cxn>
                <a:cxn ang="0">
                  <a:pos x="71" y="0"/>
                </a:cxn>
                <a:cxn ang="0">
                  <a:pos x="68" y="0"/>
                </a:cxn>
                <a:cxn ang="0">
                  <a:pos x="65" y="2"/>
                </a:cxn>
                <a:cxn ang="0">
                  <a:pos x="65" y="2"/>
                </a:cxn>
              </a:cxnLst>
              <a:rect l="0" t="0" r="r" b="b"/>
              <a:pathLst>
                <a:path w="76" h="152">
                  <a:moveTo>
                    <a:pt x="65" y="2"/>
                  </a:moveTo>
                  <a:lnTo>
                    <a:pt x="65" y="2"/>
                  </a:lnTo>
                  <a:lnTo>
                    <a:pt x="59" y="8"/>
                  </a:lnTo>
                  <a:lnTo>
                    <a:pt x="52" y="15"/>
                  </a:lnTo>
                  <a:lnTo>
                    <a:pt x="47" y="23"/>
                  </a:lnTo>
                  <a:lnTo>
                    <a:pt x="43" y="32"/>
                  </a:lnTo>
                  <a:lnTo>
                    <a:pt x="34" y="49"/>
                  </a:lnTo>
                  <a:lnTo>
                    <a:pt x="27" y="66"/>
                  </a:lnTo>
                  <a:lnTo>
                    <a:pt x="27" y="66"/>
                  </a:lnTo>
                  <a:lnTo>
                    <a:pt x="18" y="85"/>
                  </a:lnTo>
                  <a:lnTo>
                    <a:pt x="10" y="105"/>
                  </a:lnTo>
                  <a:lnTo>
                    <a:pt x="4" y="125"/>
                  </a:lnTo>
                  <a:lnTo>
                    <a:pt x="0" y="145"/>
                  </a:lnTo>
                  <a:lnTo>
                    <a:pt x="0" y="145"/>
                  </a:lnTo>
                  <a:lnTo>
                    <a:pt x="0" y="147"/>
                  </a:lnTo>
                  <a:lnTo>
                    <a:pt x="1" y="149"/>
                  </a:lnTo>
                  <a:lnTo>
                    <a:pt x="4" y="152"/>
                  </a:lnTo>
                  <a:lnTo>
                    <a:pt x="6" y="152"/>
                  </a:lnTo>
                  <a:lnTo>
                    <a:pt x="8" y="152"/>
                  </a:lnTo>
                  <a:lnTo>
                    <a:pt x="10" y="151"/>
                  </a:lnTo>
                  <a:lnTo>
                    <a:pt x="10" y="148"/>
                  </a:lnTo>
                  <a:lnTo>
                    <a:pt x="10" y="148"/>
                  </a:lnTo>
                  <a:lnTo>
                    <a:pt x="14" y="130"/>
                  </a:lnTo>
                  <a:lnTo>
                    <a:pt x="21" y="113"/>
                  </a:lnTo>
                  <a:lnTo>
                    <a:pt x="34" y="79"/>
                  </a:lnTo>
                  <a:lnTo>
                    <a:pt x="34" y="79"/>
                  </a:lnTo>
                  <a:lnTo>
                    <a:pt x="40" y="60"/>
                  </a:lnTo>
                  <a:lnTo>
                    <a:pt x="50" y="42"/>
                  </a:lnTo>
                  <a:lnTo>
                    <a:pt x="55" y="33"/>
                  </a:lnTo>
                  <a:lnTo>
                    <a:pt x="60" y="24"/>
                  </a:lnTo>
                  <a:lnTo>
                    <a:pt x="67" y="16"/>
                  </a:lnTo>
                  <a:lnTo>
                    <a:pt x="74" y="9"/>
                  </a:lnTo>
                  <a:lnTo>
                    <a:pt x="74" y="9"/>
                  </a:lnTo>
                  <a:lnTo>
                    <a:pt x="76" y="8"/>
                  </a:lnTo>
                  <a:lnTo>
                    <a:pt x="76" y="6"/>
                  </a:lnTo>
                  <a:lnTo>
                    <a:pt x="76" y="4"/>
                  </a:lnTo>
                  <a:lnTo>
                    <a:pt x="74" y="2"/>
                  </a:lnTo>
                  <a:lnTo>
                    <a:pt x="71" y="0"/>
                  </a:lnTo>
                  <a:lnTo>
                    <a:pt x="68" y="0"/>
                  </a:lnTo>
                  <a:lnTo>
                    <a:pt x="65" y="2"/>
                  </a:lnTo>
                  <a:lnTo>
                    <a:pt x="6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2" name="Freeform 792">
              <a:extLst>
                <a:ext uri="{FF2B5EF4-FFF2-40B4-BE49-F238E27FC236}">
                  <a16:creationId xmlns:a16="http://schemas.microsoft.com/office/drawing/2014/main" id="{190D083F-F88F-205A-3FA1-800BCB948F71}"/>
                </a:ext>
              </a:extLst>
            </p:cNvPr>
            <p:cNvSpPr/>
            <p:nvPr/>
          </p:nvSpPr>
          <p:spPr bwMode="auto">
            <a:xfrm>
              <a:off x="4179888" y="3259138"/>
              <a:ext cx="46038" cy="98425"/>
            </a:xfrm>
            <a:custGeom>
              <a:avLst/>
              <a:gdLst/>
              <a:ahLst/>
              <a:cxnLst>
                <a:cxn ang="0">
                  <a:pos x="109" y="2"/>
                </a:cxn>
                <a:cxn ang="0">
                  <a:pos x="109" y="2"/>
                </a:cxn>
                <a:cxn ang="0">
                  <a:pos x="88" y="25"/>
                </a:cxn>
                <a:cxn ang="0">
                  <a:pos x="68" y="51"/>
                </a:cxn>
                <a:cxn ang="0">
                  <a:pos x="59" y="65"/>
                </a:cxn>
                <a:cxn ang="0">
                  <a:pos x="51" y="79"/>
                </a:cxn>
                <a:cxn ang="0">
                  <a:pos x="45" y="92"/>
                </a:cxn>
                <a:cxn ang="0">
                  <a:pos x="38" y="106"/>
                </a:cxn>
                <a:cxn ang="0">
                  <a:pos x="38" y="106"/>
                </a:cxn>
                <a:cxn ang="0">
                  <a:pos x="26" y="139"/>
                </a:cxn>
                <a:cxn ang="0">
                  <a:pos x="14" y="173"/>
                </a:cxn>
                <a:cxn ang="0">
                  <a:pos x="9" y="190"/>
                </a:cxn>
                <a:cxn ang="0">
                  <a:pos x="5" y="207"/>
                </a:cxn>
                <a:cxn ang="0">
                  <a:pos x="1" y="224"/>
                </a:cxn>
                <a:cxn ang="0">
                  <a:pos x="0" y="241"/>
                </a:cxn>
                <a:cxn ang="0">
                  <a:pos x="0" y="241"/>
                </a:cxn>
                <a:cxn ang="0">
                  <a:pos x="0" y="244"/>
                </a:cxn>
                <a:cxn ang="0">
                  <a:pos x="1" y="246"/>
                </a:cxn>
                <a:cxn ang="0">
                  <a:pos x="5" y="248"/>
                </a:cxn>
                <a:cxn ang="0">
                  <a:pos x="9" y="246"/>
                </a:cxn>
                <a:cxn ang="0">
                  <a:pos x="11" y="244"/>
                </a:cxn>
                <a:cxn ang="0">
                  <a:pos x="12" y="241"/>
                </a:cxn>
                <a:cxn ang="0">
                  <a:pos x="12" y="241"/>
                </a:cxn>
                <a:cxn ang="0">
                  <a:pos x="13" y="227"/>
                </a:cxn>
                <a:cxn ang="0">
                  <a:pos x="16" y="211"/>
                </a:cxn>
                <a:cxn ang="0">
                  <a:pos x="20" y="195"/>
                </a:cxn>
                <a:cxn ang="0">
                  <a:pos x="25" y="180"/>
                </a:cxn>
                <a:cxn ang="0">
                  <a:pos x="35" y="150"/>
                </a:cxn>
                <a:cxn ang="0">
                  <a:pos x="46" y="119"/>
                </a:cxn>
                <a:cxn ang="0">
                  <a:pos x="46" y="119"/>
                </a:cxn>
                <a:cxn ang="0">
                  <a:pos x="51" y="105"/>
                </a:cxn>
                <a:cxn ang="0">
                  <a:pos x="59" y="91"/>
                </a:cxn>
                <a:cxn ang="0">
                  <a:pos x="67" y="75"/>
                </a:cxn>
                <a:cxn ang="0">
                  <a:pos x="75" y="61"/>
                </a:cxn>
                <a:cxn ang="0">
                  <a:pos x="85" y="48"/>
                </a:cxn>
                <a:cxn ang="0">
                  <a:pos x="96" y="34"/>
                </a:cxn>
                <a:cxn ang="0">
                  <a:pos x="117" y="10"/>
                </a:cxn>
                <a:cxn ang="0">
                  <a:pos x="117" y="10"/>
                </a:cxn>
                <a:cxn ang="0">
                  <a:pos x="118" y="8"/>
                </a:cxn>
                <a:cxn ang="0">
                  <a:pos x="118" y="6"/>
                </a:cxn>
                <a:cxn ang="0">
                  <a:pos x="117" y="2"/>
                </a:cxn>
                <a:cxn ang="0">
                  <a:pos x="113" y="0"/>
                </a:cxn>
                <a:cxn ang="0">
                  <a:pos x="110" y="0"/>
                </a:cxn>
                <a:cxn ang="0">
                  <a:pos x="109" y="2"/>
                </a:cxn>
                <a:cxn ang="0">
                  <a:pos x="109" y="2"/>
                </a:cxn>
              </a:cxnLst>
              <a:rect l="0" t="0" r="r" b="b"/>
              <a:pathLst>
                <a:path w="118" h="248">
                  <a:moveTo>
                    <a:pt x="109" y="2"/>
                  </a:moveTo>
                  <a:lnTo>
                    <a:pt x="109" y="2"/>
                  </a:lnTo>
                  <a:lnTo>
                    <a:pt x="88" y="25"/>
                  </a:lnTo>
                  <a:lnTo>
                    <a:pt x="68" y="51"/>
                  </a:lnTo>
                  <a:lnTo>
                    <a:pt x="59" y="65"/>
                  </a:lnTo>
                  <a:lnTo>
                    <a:pt x="51" y="79"/>
                  </a:lnTo>
                  <a:lnTo>
                    <a:pt x="45" y="92"/>
                  </a:lnTo>
                  <a:lnTo>
                    <a:pt x="38" y="106"/>
                  </a:lnTo>
                  <a:lnTo>
                    <a:pt x="38" y="106"/>
                  </a:lnTo>
                  <a:lnTo>
                    <a:pt x="26" y="139"/>
                  </a:lnTo>
                  <a:lnTo>
                    <a:pt x="14" y="173"/>
                  </a:lnTo>
                  <a:lnTo>
                    <a:pt x="9" y="190"/>
                  </a:lnTo>
                  <a:lnTo>
                    <a:pt x="5" y="207"/>
                  </a:lnTo>
                  <a:lnTo>
                    <a:pt x="1" y="224"/>
                  </a:lnTo>
                  <a:lnTo>
                    <a:pt x="0" y="241"/>
                  </a:lnTo>
                  <a:lnTo>
                    <a:pt x="0" y="241"/>
                  </a:lnTo>
                  <a:lnTo>
                    <a:pt x="0" y="244"/>
                  </a:lnTo>
                  <a:lnTo>
                    <a:pt x="1" y="246"/>
                  </a:lnTo>
                  <a:lnTo>
                    <a:pt x="5" y="248"/>
                  </a:lnTo>
                  <a:lnTo>
                    <a:pt x="9" y="246"/>
                  </a:lnTo>
                  <a:lnTo>
                    <a:pt x="11" y="244"/>
                  </a:lnTo>
                  <a:lnTo>
                    <a:pt x="12" y="241"/>
                  </a:lnTo>
                  <a:lnTo>
                    <a:pt x="12" y="241"/>
                  </a:lnTo>
                  <a:lnTo>
                    <a:pt x="13" y="227"/>
                  </a:lnTo>
                  <a:lnTo>
                    <a:pt x="16" y="211"/>
                  </a:lnTo>
                  <a:lnTo>
                    <a:pt x="20" y="195"/>
                  </a:lnTo>
                  <a:lnTo>
                    <a:pt x="25" y="180"/>
                  </a:lnTo>
                  <a:lnTo>
                    <a:pt x="35" y="150"/>
                  </a:lnTo>
                  <a:lnTo>
                    <a:pt x="46" y="119"/>
                  </a:lnTo>
                  <a:lnTo>
                    <a:pt x="46" y="119"/>
                  </a:lnTo>
                  <a:lnTo>
                    <a:pt x="51" y="105"/>
                  </a:lnTo>
                  <a:lnTo>
                    <a:pt x="59" y="91"/>
                  </a:lnTo>
                  <a:lnTo>
                    <a:pt x="67" y="75"/>
                  </a:lnTo>
                  <a:lnTo>
                    <a:pt x="75" y="61"/>
                  </a:lnTo>
                  <a:lnTo>
                    <a:pt x="85" y="48"/>
                  </a:lnTo>
                  <a:lnTo>
                    <a:pt x="96" y="34"/>
                  </a:lnTo>
                  <a:lnTo>
                    <a:pt x="117" y="10"/>
                  </a:lnTo>
                  <a:lnTo>
                    <a:pt x="117" y="10"/>
                  </a:lnTo>
                  <a:lnTo>
                    <a:pt x="118" y="8"/>
                  </a:lnTo>
                  <a:lnTo>
                    <a:pt x="118" y="6"/>
                  </a:lnTo>
                  <a:lnTo>
                    <a:pt x="117" y="2"/>
                  </a:lnTo>
                  <a:lnTo>
                    <a:pt x="113" y="0"/>
                  </a:lnTo>
                  <a:lnTo>
                    <a:pt x="110" y="0"/>
                  </a:lnTo>
                  <a:lnTo>
                    <a:pt x="109" y="2"/>
                  </a:lnTo>
                  <a:lnTo>
                    <a:pt x="109"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3" name="Freeform 793">
              <a:extLst>
                <a:ext uri="{FF2B5EF4-FFF2-40B4-BE49-F238E27FC236}">
                  <a16:creationId xmlns:a16="http://schemas.microsoft.com/office/drawing/2014/main" id="{74E92D6A-2CBA-320E-8D92-0B983DEC76BE}"/>
                </a:ext>
              </a:extLst>
            </p:cNvPr>
            <p:cNvSpPr/>
            <p:nvPr/>
          </p:nvSpPr>
          <p:spPr bwMode="auto">
            <a:xfrm>
              <a:off x="4194176" y="3235325"/>
              <a:ext cx="60325" cy="142875"/>
            </a:xfrm>
            <a:custGeom>
              <a:avLst/>
              <a:gdLst/>
              <a:ahLst/>
              <a:cxnLst>
                <a:cxn ang="0">
                  <a:pos x="143" y="1"/>
                </a:cxn>
                <a:cxn ang="0">
                  <a:pos x="143" y="1"/>
                </a:cxn>
                <a:cxn ang="0">
                  <a:pos x="131" y="16"/>
                </a:cxn>
                <a:cxn ang="0">
                  <a:pos x="122" y="31"/>
                </a:cxn>
                <a:cxn ang="0">
                  <a:pos x="113" y="48"/>
                </a:cxn>
                <a:cxn ang="0">
                  <a:pos x="106" y="65"/>
                </a:cxn>
                <a:cxn ang="0">
                  <a:pos x="106" y="65"/>
                </a:cxn>
                <a:cxn ang="0">
                  <a:pos x="96" y="92"/>
                </a:cxn>
                <a:cxn ang="0">
                  <a:pos x="84" y="119"/>
                </a:cxn>
                <a:cxn ang="0">
                  <a:pos x="62" y="171"/>
                </a:cxn>
                <a:cxn ang="0">
                  <a:pos x="62" y="171"/>
                </a:cxn>
                <a:cxn ang="0">
                  <a:pos x="42" y="217"/>
                </a:cxn>
                <a:cxn ang="0">
                  <a:pos x="24" y="262"/>
                </a:cxn>
                <a:cxn ang="0">
                  <a:pos x="16" y="285"/>
                </a:cxn>
                <a:cxn ang="0">
                  <a:pos x="8" y="307"/>
                </a:cxn>
                <a:cxn ang="0">
                  <a:pos x="4" y="332"/>
                </a:cxn>
                <a:cxn ang="0">
                  <a:pos x="0" y="356"/>
                </a:cxn>
                <a:cxn ang="0">
                  <a:pos x="0" y="356"/>
                </a:cxn>
                <a:cxn ang="0">
                  <a:pos x="0" y="358"/>
                </a:cxn>
                <a:cxn ang="0">
                  <a:pos x="1" y="360"/>
                </a:cxn>
                <a:cxn ang="0">
                  <a:pos x="4" y="361"/>
                </a:cxn>
                <a:cxn ang="0">
                  <a:pos x="5" y="361"/>
                </a:cxn>
                <a:cxn ang="0">
                  <a:pos x="9" y="360"/>
                </a:cxn>
                <a:cxn ang="0">
                  <a:pos x="10" y="358"/>
                </a:cxn>
                <a:cxn ang="0">
                  <a:pos x="12" y="356"/>
                </a:cxn>
                <a:cxn ang="0">
                  <a:pos x="12" y="356"/>
                </a:cxn>
                <a:cxn ang="0">
                  <a:pos x="14" y="334"/>
                </a:cxn>
                <a:cxn ang="0">
                  <a:pos x="20" y="311"/>
                </a:cxn>
                <a:cxn ang="0">
                  <a:pos x="26" y="289"/>
                </a:cxn>
                <a:cxn ang="0">
                  <a:pos x="33" y="268"/>
                </a:cxn>
                <a:cxn ang="0">
                  <a:pos x="51" y="225"/>
                </a:cxn>
                <a:cxn ang="0">
                  <a:pos x="69" y="183"/>
                </a:cxn>
                <a:cxn ang="0">
                  <a:pos x="69" y="183"/>
                </a:cxn>
                <a:cxn ang="0">
                  <a:pos x="88" y="140"/>
                </a:cxn>
                <a:cxn ang="0">
                  <a:pos x="107" y="95"/>
                </a:cxn>
                <a:cxn ang="0">
                  <a:pos x="107" y="95"/>
                </a:cxn>
                <a:cxn ang="0">
                  <a:pos x="115" y="73"/>
                </a:cxn>
                <a:cxn ang="0">
                  <a:pos x="124" y="51"/>
                </a:cxn>
                <a:cxn ang="0">
                  <a:pos x="130" y="41"/>
                </a:cxn>
                <a:cxn ang="0">
                  <a:pos x="136" y="30"/>
                </a:cxn>
                <a:cxn ang="0">
                  <a:pos x="143" y="20"/>
                </a:cxn>
                <a:cxn ang="0">
                  <a:pos x="150" y="10"/>
                </a:cxn>
                <a:cxn ang="0">
                  <a:pos x="150" y="10"/>
                </a:cxn>
                <a:cxn ang="0">
                  <a:pos x="152" y="8"/>
                </a:cxn>
                <a:cxn ang="0">
                  <a:pos x="152" y="5"/>
                </a:cxn>
                <a:cxn ang="0">
                  <a:pos x="150" y="1"/>
                </a:cxn>
                <a:cxn ang="0">
                  <a:pos x="147" y="0"/>
                </a:cxn>
                <a:cxn ang="0">
                  <a:pos x="145" y="0"/>
                </a:cxn>
                <a:cxn ang="0">
                  <a:pos x="143" y="1"/>
                </a:cxn>
                <a:cxn ang="0">
                  <a:pos x="143" y="1"/>
                </a:cxn>
              </a:cxnLst>
              <a:rect l="0" t="0" r="r" b="b"/>
              <a:pathLst>
                <a:path w="152" h="361">
                  <a:moveTo>
                    <a:pt x="143" y="1"/>
                  </a:moveTo>
                  <a:lnTo>
                    <a:pt x="143" y="1"/>
                  </a:lnTo>
                  <a:lnTo>
                    <a:pt x="131" y="16"/>
                  </a:lnTo>
                  <a:lnTo>
                    <a:pt x="122" y="31"/>
                  </a:lnTo>
                  <a:lnTo>
                    <a:pt x="113" y="48"/>
                  </a:lnTo>
                  <a:lnTo>
                    <a:pt x="106" y="65"/>
                  </a:lnTo>
                  <a:lnTo>
                    <a:pt x="106" y="65"/>
                  </a:lnTo>
                  <a:lnTo>
                    <a:pt x="96" y="92"/>
                  </a:lnTo>
                  <a:lnTo>
                    <a:pt x="84" y="119"/>
                  </a:lnTo>
                  <a:lnTo>
                    <a:pt x="62" y="171"/>
                  </a:lnTo>
                  <a:lnTo>
                    <a:pt x="62" y="171"/>
                  </a:lnTo>
                  <a:lnTo>
                    <a:pt x="42" y="217"/>
                  </a:lnTo>
                  <a:lnTo>
                    <a:pt x="24" y="262"/>
                  </a:lnTo>
                  <a:lnTo>
                    <a:pt x="16" y="285"/>
                  </a:lnTo>
                  <a:lnTo>
                    <a:pt x="8" y="307"/>
                  </a:lnTo>
                  <a:lnTo>
                    <a:pt x="4" y="332"/>
                  </a:lnTo>
                  <a:lnTo>
                    <a:pt x="0" y="356"/>
                  </a:lnTo>
                  <a:lnTo>
                    <a:pt x="0" y="356"/>
                  </a:lnTo>
                  <a:lnTo>
                    <a:pt x="0" y="358"/>
                  </a:lnTo>
                  <a:lnTo>
                    <a:pt x="1" y="360"/>
                  </a:lnTo>
                  <a:lnTo>
                    <a:pt x="4" y="361"/>
                  </a:lnTo>
                  <a:lnTo>
                    <a:pt x="5" y="361"/>
                  </a:lnTo>
                  <a:lnTo>
                    <a:pt x="9" y="360"/>
                  </a:lnTo>
                  <a:lnTo>
                    <a:pt x="10" y="358"/>
                  </a:lnTo>
                  <a:lnTo>
                    <a:pt x="12" y="356"/>
                  </a:lnTo>
                  <a:lnTo>
                    <a:pt x="12" y="356"/>
                  </a:lnTo>
                  <a:lnTo>
                    <a:pt x="14" y="334"/>
                  </a:lnTo>
                  <a:lnTo>
                    <a:pt x="20" y="311"/>
                  </a:lnTo>
                  <a:lnTo>
                    <a:pt x="26" y="289"/>
                  </a:lnTo>
                  <a:lnTo>
                    <a:pt x="33" y="268"/>
                  </a:lnTo>
                  <a:lnTo>
                    <a:pt x="51" y="225"/>
                  </a:lnTo>
                  <a:lnTo>
                    <a:pt x="69" y="183"/>
                  </a:lnTo>
                  <a:lnTo>
                    <a:pt x="69" y="183"/>
                  </a:lnTo>
                  <a:lnTo>
                    <a:pt x="88" y="140"/>
                  </a:lnTo>
                  <a:lnTo>
                    <a:pt x="107" y="95"/>
                  </a:lnTo>
                  <a:lnTo>
                    <a:pt x="107" y="95"/>
                  </a:lnTo>
                  <a:lnTo>
                    <a:pt x="115" y="73"/>
                  </a:lnTo>
                  <a:lnTo>
                    <a:pt x="124" y="51"/>
                  </a:lnTo>
                  <a:lnTo>
                    <a:pt x="130" y="41"/>
                  </a:lnTo>
                  <a:lnTo>
                    <a:pt x="136" y="30"/>
                  </a:lnTo>
                  <a:lnTo>
                    <a:pt x="143" y="20"/>
                  </a:lnTo>
                  <a:lnTo>
                    <a:pt x="150" y="10"/>
                  </a:lnTo>
                  <a:lnTo>
                    <a:pt x="150" y="10"/>
                  </a:lnTo>
                  <a:lnTo>
                    <a:pt x="152" y="8"/>
                  </a:lnTo>
                  <a:lnTo>
                    <a:pt x="152" y="5"/>
                  </a:lnTo>
                  <a:lnTo>
                    <a:pt x="150" y="1"/>
                  </a:lnTo>
                  <a:lnTo>
                    <a:pt x="147" y="0"/>
                  </a:lnTo>
                  <a:lnTo>
                    <a:pt x="145" y="0"/>
                  </a:lnTo>
                  <a:lnTo>
                    <a:pt x="143" y="1"/>
                  </a:lnTo>
                  <a:lnTo>
                    <a:pt x="143"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4" name="Freeform 794">
              <a:extLst>
                <a:ext uri="{FF2B5EF4-FFF2-40B4-BE49-F238E27FC236}">
                  <a16:creationId xmlns:a16="http://schemas.microsoft.com/office/drawing/2014/main" id="{1E543FDB-DE51-92E1-3BF6-5D14EB752998}"/>
                </a:ext>
              </a:extLst>
            </p:cNvPr>
            <p:cNvSpPr/>
            <p:nvPr/>
          </p:nvSpPr>
          <p:spPr bwMode="auto">
            <a:xfrm>
              <a:off x="4233863" y="3203575"/>
              <a:ext cx="58738" cy="160338"/>
            </a:xfrm>
            <a:custGeom>
              <a:avLst/>
              <a:gdLst/>
              <a:ahLst/>
              <a:cxnLst>
                <a:cxn ang="0">
                  <a:pos x="140" y="2"/>
                </a:cxn>
                <a:cxn ang="0">
                  <a:pos x="140" y="2"/>
                </a:cxn>
                <a:cxn ang="0">
                  <a:pos x="134" y="4"/>
                </a:cxn>
                <a:cxn ang="0">
                  <a:pos x="131" y="7"/>
                </a:cxn>
                <a:cxn ang="0">
                  <a:pos x="130" y="11"/>
                </a:cxn>
                <a:cxn ang="0">
                  <a:pos x="130" y="11"/>
                </a:cxn>
                <a:cxn ang="0">
                  <a:pos x="126" y="24"/>
                </a:cxn>
                <a:cxn ang="0">
                  <a:pos x="121" y="36"/>
                </a:cxn>
                <a:cxn ang="0">
                  <a:pos x="109" y="60"/>
                </a:cxn>
                <a:cxn ang="0">
                  <a:pos x="109" y="60"/>
                </a:cxn>
                <a:cxn ang="0">
                  <a:pos x="87" y="123"/>
                </a:cxn>
                <a:cxn ang="0">
                  <a:pos x="74" y="155"/>
                </a:cxn>
                <a:cxn ang="0">
                  <a:pos x="61" y="185"/>
                </a:cxn>
                <a:cxn ang="0">
                  <a:pos x="61" y="185"/>
                </a:cxn>
                <a:cxn ang="0">
                  <a:pos x="48" y="211"/>
                </a:cxn>
                <a:cxn ang="0">
                  <a:pos x="37" y="237"/>
                </a:cxn>
                <a:cxn ang="0">
                  <a:pos x="27" y="263"/>
                </a:cxn>
                <a:cxn ang="0">
                  <a:pos x="17" y="291"/>
                </a:cxn>
                <a:cxn ang="0">
                  <a:pos x="11" y="317"/>
                </a:cxn>
                <a:cxn ang="0">
                  <a:pos x="6" y="344"/>
                </a:cxn>
                <a:cxn ang="0">
                  <a:pos x="2" y="373"/>
                </a:cxn>
                <a:cxn ang="0">
                  <a:pos x="0" y="402"/>
                </a:cxn>
                <a:cxn ang="0">
                  <a:pos x="0" y="402"/>
                </a:cxn>
                <a:cxn ang="0">
                  <a:pos x="0" y="404"/>
                </a:cxn>
                <a:cxn ang="0">
                  <a:pos x="2" y="406"/>
                </a:cxn>
                <a:cxn ang="0">
                  <a:pos x="6" y="407"/>
                </a:cxn>
                <a:cxn ang="0">
                  <a:pos x="10" y="406"/>
                </a:cxn>
                <a:cxn ang="0">
                  <a:pos x="11" y="404"/>
                </a:cxn>
                <a:cxn ang="0">
                  <a:pos x="11" y="402"/>
                </a:cxn>
                <a:cxn ang="0">
                  <a:pos x="11" y="402"/>
                </a:cxn>
                <a:cxn ang="0">
                  <a:pos x="14" y="373"/>
                </a:cxn>
                <a:cxn ang="0">
                  <a:pos x="16" y="345"/>
                </a:cxn>
                <a:cxn ang="0">
                  <a:pos x="21" y="319"/>
                </a:cxn>
                <a:cxn ang="0">
                  <a:pos x="29" y="293"/>
                </a:cxn>
                <a:cxn ang="0">
                  <a:pos x="37" y="267"/>
                </a:cxn>
                <a:cxn ang="0">
                  <a:pos x="48" y="242"/>
                </a:cxn>
                <a:cxn ang="0">
                  <a:pos x="58" y="216"/>
                </a:cxn>
                <a:cxn ang="0">
                  <a:pos x="70" y="191"/>
                </a:cxn>
                <a:cxn ang="0">
                  <a:pos x="70" y="191"/>
                </a:cxn>
                <a:cxn ang="0">
                  <a:pos x="80" y="169"/>
                </a:cxn>
                <a:cxn ang="0">
                  <a:pos x="89" y="147"/>
                </a:cxn>
                <a:cxn ang="0">
                  <a:pos x="106" y="101"/>
                </a:cxn>
                <a:cxn ang="0">
                  <a:pos x="106" y="101"/>
                </a:cxn>
                <a:cxn ang="0">
                  <a:pos x="117" y="73"/>
                </a:cxn>
                <a:cxn ang="0">
                  <a:pos x="127" y="46"/>
                </a:cxn>
                <a:cxn ang="0">
                  <a:pos x="127" y="46"/>
                </a:cxn>
                <a:cxn ang="0">
                  <a:pos x="135" y="28"/>
                </a:cxn>
                <a:cxn ang="0">
                  <a:pos x="140" y="17"/>
                </a:cxn>
                <a:cxn ang="0">
                  <a:pos x="143" y="13"/>
                </a:cxn>
                <a:cxn ang="0">
                  <a:pos x="146" y="11"/>
                </a:cxn>
                <a:cxn ang="0">
                  <a:pos x="146" y="11"/>
                </a:cxn>
                <a:cxn ang="0">
                  <a:pos x="148" y="9"/>
                </a:cxn>
                <a:cxn ang="0">
                  <a:pos x="148" y="8"/>
                </a:cxn>
                <a:cxn ang="0">
                  <a:pos x="148" y="5"/>
                </a:cxn>
                <a:cxn ang="0">
                  <a:pos x="148" y="4"/>
                </a:cxn>
                <a:cxn ang="0">
                  <a:pos x="144" y="2"/>
                </a:cxn>
                <a:cxn ang="0">
                  <a:pos x="143" y="0"/>
                </a:cxn>
                <a:cxn ang="0">
                  <a:pos x="140" y="2"/>
                </a:cxn>
                <a:cxn ang="0">
                  <a:pos x="140" y="2"/>
                </a:cxn>
              </a:cxnLst>
              <a:rect l="0" t="0" r="r" b="b"/>
              <a:pathLst>
                <a:path w="148" h="407">
                  <a:moveTo>
                    <a:pt x="140" y="2"/>
                  </a:moveTo>
                  <a:lnTo>
                    <a:pt x="140" y="2"/>
                  </a:lnTo>
                  <a:lnTo>
                    <a:pt x="134" y="4"/>
                  </a:lnTo>
                  <a:lnTo>
                    <a:pt x="131" y="7"/>
                  </a:lnTo>
                  <a:lnTo>
                    <a:pt x="130" y="11"/>
                  </a:lnTo>
                  <a:lnTo>
                    <a:pt x="130" y="11"/>
                  </a:lnTo>
                  <a:lnTo>
                    <a:pt x="126" y="24"/>
                  </a:lnTo>
                  <a:lnTo>
                    <a:pt x="121" y="36"/>
                  </a:lnTo>
                  <a:lnTo>
                    <a:pt x="109" y="60"/>
                  </a:lnTo>
                  <a:lnTo>
                    <a:pt x="109" y="60"/>
                  </a:lnTo>
                  <a:lnTo>
                    <a:pt x="87" y="123"/>
                  </a:lnTo>
                  <a:lnTo>
                    <a:pt x="74" y="155"/>
                  </a:lnTo>
                  <a:lnTo>
                    <a:pt x="61" y="185"/>
                  </a:lnTo>
                  <a:lnTo>
                    <a:pt x="61" y="185"/>
                  </a:lnTo>
                  <a:lnTo>
                    <a:pt x="48" y="211"/>
                  </a:lnTo>
                  <a:lnTo>
                    <a:pt x="37" y="237"/>
                  </a:lnTo>
                  <a:lnTo>
                    <a:pt x="27" y="263"/>
                  </a:lnTo>
                  <a:lnTo>
                    <a:pt x="17" y="291"/>
                  </a:lnTo>
                  <a:lnTo>
                    <a:pt x="11" y="317"/>
                  </a:lnTo>
                  <a:lnTo>
                    <a:pt x="6" y="344"/>
                  </a:lnTo>
                  <a:lnTo>
                    <a:pt x="2" y="373"/>
                  </a:lnTo>
                  <a:lnTo>
                    <a:pt x="0" y="402"/>
                  </a:lnTo>
                  <a:lnTo>
                    <a:pt x="0" y="402"/>
                  </a:lnTo>
                  <a:lnTo>
                    <a:pt x="0" y="404"/>
                  </a:lnTo>
                  <a:lnTo>
                    <a:pt x="2" y="406"/>
                  </a:lnTo>
                  <a:lnTo>
                    <a:pt x="6" y="407"/>
                  </a:lnTo>
                  <a:lnTo>
                    <a:pt x="10" y="406"/>
                  </a:lnTo>
                  <a:lnTo>
                    <a:pt x="11" y="404"/>
                  </a:lnTo>
                  <a:lnTo>
                    <a:pt x="11" y="402"/>
                  </a:lnTo>
                  <a:lnTo>
                    <a:pt x="11" y="402"/>
                  </a:lnTo>
                  <a:lnTo>
                    <a:pt x="14" y="373"/>
                  </a:lnTo>
                  <a:lnTo>
                    <a:pt x="16" y="345"/>
                  </a:lnTo>
                  <a:lnTo>
                    <a:pt x="21" y="319"/>
                  </a:lnTo>
                  <a:lnTo>
                    <a:pt x="29" y="293"/>
                  </a:lnTo>
                  <a:lnTo>
                    <a:pt x="37" y="267"/>
                  </a:lnTo>
                  <a:lnTo>
                    <a:pt x="48" y="242"/>
                  </a:lnTo>
                  <a:lnTo>
                    <a:pt x="58" y="216"/>
                  </a:lnTo>
                  <a:lnTo>
                    <a:pt x="70" y="191"/>
                  </a:lnTo>
                  <a:lnTo>
                    <a:pt x="70" y="191"/>
                  </a:lnTo>
                  <a:lnTo>
                    <a:pt x="80" y="169"/>
                  </a:lnTo>
                  <a:lnTo>
                    <a:pt x="89" y="147"/>
                  </a:lnTo>
                  <a:lnTo>
                    <a:pt x="106" y="101"/>
                  </a:lnTo>
                  <a:lnTo>
                    <a:pt x="106" y="101"/>
                  </a:lnTo>
                  <a:lnTo>
                    <a:pt x="117" y="73"/>
                  </a:lnTo>
                  <a:lnTo>
                    <a:pt x="127" y="46"/>
                  </a:lnTo>
                  <a:lnTo>
                    <a:pt x="127" y="46"/>
                  </a:lnTo>
                  <a:lnTo>
                    <a:pt x="135" y="28"/>
                  </a:lnTo>
                  <a:lnTo>
                    <a:pt x="140" y="17"/>
                  </a:lnTo>
                  <a:lnTo>
                    <a:pt x="143" y="13"/>
                  </a:lnTo>
                  <a:lnTo>
                    <a:pt x="146" y="11"/>
                  </a:lnTo>
                  <a:lnTo>
                    <a:pt x="146" y="11"/>
                  </a:lnTo>
                  <a:lnTo>
                    <a:pt x="148" y="9"/>
                  </a:lnTo>
                  <a:lnTo>
                    <a:pt x="148" y="8"/>
                  </a:lnTo>
                  <a:lnTo>
                    <a:pt x="148" y="5"/>
                  </a:lnTo>
                  <a:lnTo>
                    <a:pt x="148" y="4"/>
                  </a:lnTo>
                  <a:lnTo>
                    <a:pt x="144" y="2"/>
                  </a:lnTo>
                  <a:lnTo>
                    <a:pt x="143" y="0"/>
                  </a:lnTo>
                  <a:lnTo>
                    <a:pt x="140" y="2"/>
                  </a:lnTo>
                  <a:lnTo>
                    <a:pt x="14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5" name="Freeform 795">
              <a:extLst>
                <a:ext uri="{FF2B5EF4-FFF2-40B4-BE49-F238E27FC236}">
                  <a16:creationId xmlns:a16="http://schemas.microsoft.com/office/drawing/2014/main" id="{2B736E74-7102-52B5-44EB-A46FC2C4CEBF}"/>
                </a:ext>
              </a:extLst>
            </p:cNvPr>
            <p:cNvSpPr/>
            <p:nvPr/>
          </p:nvSpPr>
          <p:spPr bwMode="auto">
            <a:xfrm>
              <a:off x="4260851" y="3186113"/>
              <a:ext cx="68263" cy="142875"/>
            </a:xfrm>
            <a:custGeom>
              <a:avLst/>
              <a:gdLst/>
              <a:ahLst/>
              <a:cxnLst>
                <a:cxn ang="0">
                  <a:pos x="163" y="2"/>
                </a:cxn>
                <a:cxn ang="0">
                  <a:pos x="163" y="2"/>
                </a:cxn>
                <a:cxn ang="0">
                  <a:pos x="147" y="20"/>
                </a:cxn>
                <a:cxn ang="0">
                  <a:pos x="134" y="40"/>
                </a:cxn>
                <a:cxn ang="0">
                  <a:pos x="122" y="61"/>
                </a:cxn>
                <a:cxn ang="0">
                  <a:pos x="112" y="81"/>
                </a:cxn>
                <a:cxn ang="0">
                  <a:pos x="102" y="102"/>
                </a:cxn>
                <a:cxn ang="0">
                  <a:pos x="95" y="125"/>
                </a:cxn>
                <a:cxn ang="0">
                  <a:pos x="79" y="169"/>
                </a:cxn>
                <a:cxn ang="0">
                  <a:pos x="79" y="169"/>
                </a:cxn>
                <a:cxn ang="0">
                  <a:pos x="70" y="197"/>
                </a:cxn>
                <a:cxn ang="0">
                  <a:pos x="59" y="223"/>
                </a:cxn>
                <a:cxn ang="0">
                  <a:pos x="49" y="249"/>
                </a:cxn>
                <a:cxn ang="0">
                  <a:pos x="37" y="275"/>
                </a:cxn>
                <a:cxn ang="0">
                  <a:pos x="37" y="275"/>
                </a:cxn>
                <a:cxn ang="0">
                  <a:pos x="27" y="295"/>
                </a:cxn>
                <a:cxn ang="0">
                  <a:pos x="16" y="314"/>
                </a:cxn>
                <a:cxn ang="0">
                  <a:pos x="7" y="334"/>
                </a:cxn>
                <a:cxn ang="0">
                  <a:pos x="4" y="344"/>
                </a:cxn>
                <a:cxn ang="0">
                  <a:pos x="0" y="355"/>
                </a:cxn>
                <a:cxn ang="0">
                  <a:pos x="0" y="355"/>
                </a:cxn>
                <a:cxn ang="0">
                  <a:pos x="0" y="357"/>
                </a:cxn>
                <a:cxn ang="0">
                  <a:pos x="2" y="359"/>
                </a:cxn>
                <a:cxn ang="0">
                  <a:pos x="6" y="361"/>
                </a:cxn>
                <a:cxn ang="0">
                  <a:pos x="10" y="361"/>
                </a:cxn>
                <a:cxn ang="0">
                  <a:pos x="11" y="360"/>
                </a:cxn>
                <a:cxn ang="0">
                  <a:pos x="12" y="357"/>
                </a:cxn>
                <a:cxn ang="0">
                  <a:pos x="12" y="357"/>
                </a:cxn>
                <a:cxn ang="0">
                  <a:pos x="15" y="347"/>
                </a:cxn>
                <a:cxn ang="0">
                  <a:pos x="19" y="335"/>
                </a:cxn>
                <a:cxn ang="0">
                  <a:pos x="29" y="314"/>
                </a:cxn>
                <a:cxn ang="0">
                  <a:pos x="40" y="293"/>
                </a:cxn>
                <a:cxn ang="0">
                  <a:pos x="51" y="272"/>
                </a:cxn>
                <a:cxn ang="0">
                  <a:pos x="51" y="272"/>
                </a:cxn>
                <a:cxn ang="0">
                  <a:pos x="59" y="253"/>
                </a:cxn>
                <a:cxn ang="0">
                  <a:pos x="68" y="232"/>
                </a:cxn>
                <a:cxn ang="0">
                  <a:pos x="84" y="190"/>
                </a:cxn>
                <a:cxn ang="0">
                  <a:pos x="84" y="190"/>
                </a:cxn>
                <a:cxn ang="0">
                  <a:pos x="101" y="143"/>
                </a:cxn>
                <a:cxn ang="0">
                  <a:pos x="119" y="96"/>
                </a:cxn>
                <a:cxn ang="0">
                  <a:pos x="129" y="74"/>
                </a:cxn>
                <a:cxn ang="0">
                  <a:pos x="140" y="51"/>
                </a:cxn>
                <a:cxn ang="0">
                  <a:pos x="154" y="30"/>
                </a:cxn>
                <a:cxn ang="0">
                  <a:pos x="171" y="10"/>
                </a:cxn>
                <a:cxn ang="0">
                  <a:pos x="171" y="10"/>
                </a:cxn>
                <a:cxn ang="0">
                  <a:pos x="172" y="8"/>
                </a:cxn>
                <a:cxn ang="0">
                  <a:pos x="172" y="6"/>
                </a:cxn>
                <a:cxn ang="0">
                  <a:pos x="171" y="2"/>
                </a:cxn>
                <a:cxn ang="0">
                  <a:pos x="167" y="0"/>
                </a:cxn>
                <a:cxn ang="0">
                  <a:pos x="164" y="0"/>
                </a:cxn>
                <a:cxn ang="0">
                  <a:pos x="163" y="2"/>
                </a:cxn>
                <a:cxn ang="0">
                  <a:pos x="163" y="2"/>
                </a:cxn>
              </a:cxnLst>
              <a:rect l="0" t="0" r="r" b="b"/>
              <a:pathLst>
                <a:path w="172" h="361">
                  <a:moveTo>
                    <a:pt x="163" y="2"/>
                  </a:moveTo>
                  <a:lnTo>
                    <a:pt x="163" y="2"/>
                  </a:lnTo>
                  <a:lnTo>
                    <a:pt x="147" y="20"/>
                  </a:lnTo>
                  <a:lnTo>
                    <a:pt x="134" y="40"/>
                  </a:lnTo>
                  <a:lnTo>
                    <a:pt x="122" y="61"/>
                  </a:lnTo>
                  <a:lnTo>
                    <a:pt x="112" y="81"/>
                  </a:lnTo>
                  <a:lnTo>
                    <a:pt x="102" y="102"/>
                  </a:lnTo>
                  <a:lnTo>
                    <a:pt x="95" y="125"/>
                  </a:lnTo>
                  <a:lnTo>
                    <a:pt x="79" y="169"/>
                  </a:lnTo>
                  <a:lnTo>
                    <a:pt x="79" y="169"/>
                  </a:lnTo>
                  <a:lnTo>
                    <a:pt x="70" y="197"/>
                  </a:lnTo>
                  <a:lnTo>
                    <a:pt x="59" y="223"/>
                  </a:lnTo>
                  <a:lnTo>
                    <a:pt x="49" y="249"/>
                  </a:lnTo>
                  <a:lnTo>
                    <a:pt x="37" y="275"/>
                  </a:lnTo>
                  <a:lnTo>
                    <a:pt x="37" y="275"/>
                  </a:lnTo>
                  <a:lnTo>
                    <a:pt x="27" y="295"/>
                  </a:lnTo>
                  <a:lnTo>
                    <a:pt x="16" y="314"/>
                  </a:lnTo>
                  <a:lnTo>
                    <a:pt x="7" y="334"/>
                  </a:lnTo>
                  <a:lnTo>
                    <a:pt x="4" y="344"/>
                  </a:lnTo>
                  <a:lnTo>
                    <a:pt x="0" y="355"/>
                  </a:lnTo>
                  <a:lnTo>
                    <a:pt x="0" y="355"/>
                  </a:lnTo>
                  <a:lnTo>
                    <a:pt x="0" y="357"/>
                  </a:lnTo>
                  <a:lnTo>
                    <a:pt x="2" y="359"/>
                  </a:lnTo>
                  <a:lnTo>
                    <a:pt x="6" y="361"/>
                  </a:lnTo>
                  <a:lnTo>
                    <a:pt x="10" y="361"/>
                  </a:lnTo>
                  <a:lnTo>
                    <a:pt x="11" y="360"/>
                  </a:lnTo>
                  <a:lnTo>
                    <a:pt x="12" y="357"/>
                  </a:lnTo>
                  <a:lnTo>
                    <a:pt x="12" y="357"/>
                  </a:lnTo>
                  <a:lnTo>
                    <a:pt x="15" y="347"/>
                  </a:lnTo>
                  <a:lnTo>
                    <a:pt x="19" y="335"/>
                  </a:lnTo>
                  <a:lnTo>
                    <a:pt x="29" y="314"/>
                  </a:lnTo>
                  <a:lnTo>
                    <a:pt x="40" y="293"/>
                  </a:lnTo>
                  <a:lnTo>
                    <a:pt x="51" y="272"/>
                  </a:lnTo>
                  <a:lnTo>
                    <a:pt x="51" y="272"/>
                  </a:lnTo>
                  <a:lnTo>
                    <a:pt x="59" y="253"/>
                  </a:lnTo>
                  <a:lnTo>
                    <a:pt x="68" y="232"/>
                  </a:lnTo>
                  <a:lnTo>
                    <a:pt x="84" y="190"/>
                  </a:lnTo>
                  <a:lnTo>
                    <a:pt x="84" y="190"/>
                  </a:lnTo>
                  <a:lnTo>
                    <a:pt x="101" y="143"/>
                  </a:lnTo>
                  <a:lnTo>
                    <a:pt x="119" y="96"/>
                  </a:lnTo>
                  <a:lnTo>
                    <a:pt x="129" y="74"/>
                  </a:lnTo>
                  <a:lnTo>
                    <a:pt x="140" y="51"/>
                  </a:lnTo>
                  <a:lnTo>
                    <a:pt x="154" y="30"/>
                  </a:lnTo>
                  <a:lnTo>
                    <a:pt x="171" y="10"/>
                  </a:lnTo>
                  <a:lnTo>
                    <a:pt x="171" y="10"/>
                  </a:lnTo>
                  <a:lnTo>
                    <a:pt x="172" y="8"/>
                  </a:lnTo>
                  <a:lnTo>
                    <a:pt x="172" y="6"/>
                  </a:lnTo>
                  <a:lnTo>
                    <a:pt x="171" y="2"/>
                  </a:lnTo>
                  <a:lnTo>
                    <a:pt x="167" y="0"/>
                  </a:lnTo>
                  <a:lnTo>
                    <a:pt x="164" y="0"/>
                  </a:lnTo>
                  <a:lnTo>
                    <a:pt x="163" y="2"/>
                  </a:lnTo>
                  <a:lnTo>
                    <a:pt x="16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6" name="Freeform 796">
              <a:extLst>
                <a:ext uri="{FF2B5EF4-FFF2-40B4-BE49-F238E27FC236}">
                  <a16:creationId xmlns:a16="http://schemas.microsoft.com/office/drawing/2014/main" id="{B10FB8A0-AF9C-019B-3FA6-3A77A9BD1C15}"/>
                </a:ext>
              </a:extLst>
            </p:cNvPr>
            <p:cNvSpPr/>
            <p:nvPr/>
          </p:nvSpPr>
          <p:spPr bwMode="auto">
            <a:xfrm>
              <a:off x="4303713" y="3165475"/>
              <a:ext cx="65088" cy="142875"/>
            </a:xfrm>
            <a:custGeom>
              <a:avLst/>
              <a:gdLst/>
              <a:ahLst/>
              <a:cxnLst>
                <a:cxn ang="0">
                  <a:pos x="153" y="2"/>
                </a:cxn>
                <a:cxn ang="0">
                  <a:pos x="153" y="2"/>
                </a:cxn>
                <a:cxn ang="0">
                  <a:pos x="140" y="23"/>
                </a:cxn>
                <a:cxn ang="0">
                  <a:pos x="128" y="43"/>
                </a:cxn>
                <a:cxn ang="0">
                  <a:pos x="108" y="85"/>
                </a:cxn>
                <a:cxn ang="0">
                  <a:pos x="70" y="170"/>
                </a:cxn>
                <a:cxn ang="0">
                  <a:pos x="70" y="170"/>
                </a:cxn>
                <a:cxn ang="0">
                  <a:pos x="49" y="216"/>
                </a:cxn>
                <a:cxn ang="0">
                  <a:pos x="30" y="261"/>
                </a:cxn>
                <a:cxn ang="0">
                  <a:pos x="21" y="284"/>
                </a:cxn>
                <a:cxn ang="0">
                  <a:pos x="13" y="307"/>
                </a:cxn>
                <a:cxn ang="0">
                  <a:pos x="5" y="331"/>
                </a:cxn>
                <a:cxn ang="0">
                  <a:pos x="0" y="354"/>
                </a:cxn>
                <a:cxn ang="0">
                  <a:pos x="0" y="354"/>
                </a:cxn>
                <a:cxn ang="0">
                  <a:pos x="0" y="357"/>
                </a:cxn>
                <a:cxn ang="0">
                  <a:pos x="0" y="359"/>
                </a:cxn>
                <a:cxn ang="0">
                  <a:pos x="4" y="361"/>
                </a:cxn>
                <a:cxn ang="0">
                  <a:pos x="8" y="361"/>
                </a:cxn>
                <a:cxn ang="0">
                  <a:pos x="9" y="359"/>
                </a:cxn>
                <a:cxn ang="0">
                  <a:pos x="10" y="357"/>
                </a:cxn>
                <a:cxn ang="0">
                  <a:pos x="10" y="357"/>
                </a:cxn>
                <a:cxn ang="0">
                  <a:pos x="17" y="335"/>
                </a:cxn>
                <a:cxn ang="0">
                  <a:pos x="23" y="311"/>
                </a:cxn>
                <a:cxn ang="0">
                  <a:pos x="31" y="287"/>
                </a:cxn>
                <a:cxn ang="0">
                  <a:pos x="40" y="265"/>
                </a:cxn>
                <a:cxn ang="0">
                  <a:pos x="60" y="219"/>
                </a:cxn>
                <a:cxn ang="0">
                  <a:pos x="80" y="176"/>
                </a:cxn>
                <a:cxn ang="0">
                  <a:pos x="80" y="176"/>
                </a:cxn>
                <a:cxn ang="0">
                  <a:pos x="99" y="133"/>
                </a:cxn>
                <a:cxn ang="0">
                  <a:pos x="119" y="91"/>
                </a:cxn>
                <a:cxn ang="0">
                  <a:pos x="138" y="49"/>
                </a:cxn>
                <a:cxn ang="0">
                  <a:pos x="150" y="29"/>
                </a:cxn>
                <a:cxn ang="0">
                  <a:pos x="162" y="9"/>
                </a:cxn>
                <a:cxn ang="0">
                  <a:pos x="162" y="9"/>
                </a:cxn>
                <a:cxn ang="0">
                  <a:pos x="163" y="6"/>
                </a:cxn>
                <a:cxn ang="0">
                  <a:pos x="163" y="4"/>
                </a:cxn>
                <a:cxn ang="0">
                  <a:pos x="161" y="1"/>
                </a:cxn>
                <a:cxn ang="0">
                  <a:pos x="155" y="0"/>
                </a:cxn>
                <a:cxn ang="0">
                  <a:pos x="154" y="1"/>
                </a:cxn>
                <a:cxn ang="0">
                  <a:pos x="153" y="2"/>
                </a:cxn>
                <a:cxn ang="0">
                  <a:pos x="153" y="2"/>
                </a:cxn>
              </a:cxnLst>
              <a:rect l="0" t="0" r="r" b="b"/>
              <a:pathLst>
                <a:path w="163" h="361">
                  <a:moveTo>
                    <a:pt x="153" y="2"/>
                  </a:moveTo>
                  <a:lnTo>
                    <a:pt x="153" y="2"/>
                  </a:lnTo>
                  <a:lnTo>
                    <a:pt x="140" y="23"/>
                  </a:lnTo>
                  <a:lnTo>
                    <a:pt x="128" y="43"/>
                  </a:lnTo>
                  <a:lnTo>
                    <a:pt x="108" y="85"/>
                  </a:lnTo>
                  <a:lnTo>
                    <a:pt x="70" y="170"/>
                  </a:lnTo>
                  <a:lnTo>
                    <a:pt x="70" y="170"/>
                  </a:lnTo>
                  <a:lnTo>
                    <a:pt x="49" y="216"/>
                  </a:lnTo>
                  <a:lnTo>
                    <a:pt x="30" y="261"/>
                  </a:lnTo>
                  <a:lnTo>
                    <a:pt x="21" y="284"/>
                  </a:lnTo>
                  <a:lnTo>
                    <a:pt x="13" y="307"/>
                  </a:lnTo>
                  <a:lnTo>
                    <a:pt x="5" y="331"/>
                  </a:lnTo>
                  <a:lnTo>
                    <a:pt x="0" y="354"/>
                  </a:lnTo>
                  <a:lnTo>
                    <a:pt x="0" y="354"/>
                  </a:lnTo>
                  <a:lnTo>
                    <a:pt x="0" y="357"/>
                  </a:lnTo>
                  <a:lnTo>
                    <a:pt x="0" y="359"/>
                  </a:lnTo>
                  <a:lnTo>
                    <a:pt x="4" y="361"/>
                  </a:lnTo>
                  <a:lnTo>
                    <a:pt x="8" y="361"/>
                  </a:lnTo>
                  <a:lnTo>
                    <a:pt x="9" y="359"/>
                  </a:lnTo>
                  <a:lnTo>
                    <a:pt x="10" y="357"/>
                  </a:lnTo>
                  <a:lnTo>
                    <a:pt x="10" y="357"/>
                  </a:lnTo>
                  <a:lnTo>
                    <a:pt x="17" y="335"/>
                  </a:lnTo>
                  <a:lnTo>
                    <a:pt x="23" y="311"/>
                  </a:lnTo>
                  <a:lnTo>
                    <a:pt x="31" y="287"/>
                  </a:lnTo>
                  <a:lnTo>
                    <a:pt x="40" y="265"/>
                  </a:lnTo>
                  <a:lnTo>
                    <a:pt x="60" y="219"/>
                  </a:lnTo>
                  <a:lnTo>
                    <a:pt x="80" y="176"/>
                  </a:lnTo>
                  <a:lnTo>
                    <a:pt x="80" y="176"/>
                  </a:lnTo>
                  <a:lnTo>
                    <a:pt x="99" y="133"/>
                  </a:lnTo>
                  <a:lnTo>
                    <a:pt x="119" y="91"/>
                  </a:lnTo>
                  <a:lnTo>
                    <a:pt x="138" y="49"/>
                  </a:lnTo>
                  <a:lnTo>
                    <a:pt x="150" y="29"/>
                  </a:lnTo>
                  <a:lnTo>
                    <a:pt x="162" y="9"/>
                  </a:lnTo>
                  <a:lnTo>
                    <a:pt x="162" y="9"/>
                  </a:lnTo>
                  <a:lnTo>
                    <a:pt x="163" y="6"/>
                  </a:lnTo>
                  <a:lnTo>
                    <a:pt x="163" y="4"/>
                  </a:lnTo>
                  <a:lnTo>
                    <a:pt x="161" y="1"/>
                  </a:lnTo>
                  <a:lnTo>
                    <a:pt x="155" y="0"/>
                  </a:lnTo>
                  <a:lnTo>
                    <a:pt x="154" y="1"/>
                  </a:lnTo>
                  <a:lnTo>
                    <a:pt x="153" y="2"/>
                  </a:lnTo>
                  <a:lnTo>
                    <a:pt x="15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7" name="Freeform 797">
              <a:extLst>
                <a:ext uri="{FF2B5EF4-FFF2-40B4-BE49-F238E27FC236}">
                  <a16:creationId xmlns:a16="http://schemas.microsoft.com/office/drawing/2014/main" id="{55DF9BBD-3EC3-DB8F-C9FD-264AF628E35F}"/>
                </a:ext>
              </a:extLst>
            </p:cNvPr>
            <p:cNvSpPr/>
            <p:nvPr/>
          </p:nvSpPr>
          <p:spPr bwMode="auto">
            <a:xfrm>
              <a:off x="4344988" y="3162300"/>
              <a:ext cx="53975" cy="125413"/>
            </a:xfrm>
            <a:custGeom>
              <a:avLst/>
              <a:gdLst/>
              <a:ahLst/>
              <a:cxnLst>
                <a:cxn ang="0">
                  <a:pos x="123" y="3"/>
                </a:cxn>
                <a:cxn ang="0">
                  <a:pos x="123" y="3"/>
                </a:cxn>
                <a:cxn ang="0">
                  <a:pos x="112" y="20"/>
                </a:cxn>
                <a:cxn ang="0">
                  <a:pos x="103" y="38"/>
                </a:cxn>
                <a:cxn ang="0">
                  <a:pos x="95" y="58"/>
                </a:cxn>
                <a:cxn ang="0">
                  <a:pos x="89" y="77"/>
                </a:cxn>
                <a:cxn ang="0">
                  <a:pos x="76" y="118"/>
                </a:cxn>
                <a:cxn ang="0">
                  <a:pos x="64" y="157"/>
                </a:cxn>
                <a:cxn ang="0">
                  <a:pos x="64" y="157"/>
                </a:cxn>
                <a:cxn ang="0">
                  <a:pos x="49" y="202"/>
                </a:cxn>
                <a:cxn ang="0">
                  <a:pos x="40" y="224"/>
                </a:cxn>
                <a:cxn ang="0">
                  <a:pos x="31" y="245"/>
                </a:cxn>
                <a:cxn ang="0">
                  <a:pos x="31" y="245"/>
                </a:cxn>
                <a:cxn ang="0">
                  <a:pos x="14" y="276"/>
                </a:cxn>
                <a:cxn ang="0">
                  <a:pos x="6" y="292"/>
                </a:cxn>
                <a:cxn ang="0">
                  <a:pos x="0" y="308"/>
                </a:cxn>
                <a:cxn ang="0">
                  <a:pos x="0" y="308"/>
                </a:cxn>
                <a:cxn ang="0">
                  <a:pos x="0" y="310"/>
                </a:cxn>
                <a:cxn ang="0">
                  <a:pos x="0" y="313"/>
                </a:cxn>
                <a:cxn ang="0">
                  <a:pos x="2" y="314"/>
                </a:cxn>
                <a:cxn ang="0">
                  <a:pos x="4" y="315"/>
                </a:cxn>
                <a:cxn ang="0">
                  <a:pos x="8" y="314"/>
                </a:cxn>
                <a:cxn ang="0">
                  <a:pos x="10" y="313"/>
                </a:cxn>
                <a:cxn ang="0">
                  <a:pos x="11" y="311"/>
                </a:cxn>
                <a:cxn ang="0">
                  <a:pos x="11" y="311"/>
                </a:cxn>
                <a:cxn ang="0">
                  <a:pos x="18" y="293"/>
                </a:cxn>
                <a:cxn ang="0">
                  <a:pos x="27" y="276"/>
                </a:cxn>
                <a:cxn ang="0">
                  <a:pos x="44" y="243"/>
                </a:cxn>
                <a:cxn ang="0">
                  <a:pos x="44" y="243"/>
                </a:cxn>
                <a:cxn ang="0">
                  <a:pos x="52" y="225"/>
                </a:cxn>
                <a:cxn ang="0">
                  <a:pos x="59" y="207"/>
                </a:cxn>
                <a:cxn ang="0">
                  <a:pos x="72" y="170"/>
                </a:cxn>
                <a:cxn ang="0">
                  <a:pos x="72" y="170"/>
                </a:cxn>
                <a:cxn ang="0">
                  <a:pos x="79" y="151"/>
                </a:cxn>
                <a:cxn ang="0">
                  <a:pos x="85" y="130"/>
                </a:cxn>
                <a:cxn ang="0">
                  <a:pos x="98" y="87"/>
                </a:cxn>
                <a:cxn ang="0">
                  <a:pos x="104" y="67"/>
                </a:cxn>
                <a:cxn ang="0">
                  <a:pos x="112" y="46"/>
                </a:cxn>
                <a:cxn ang="0">
                  <a:pos x="121" y="26"/>
                </a:cxn>
                <a:cxn ang="0">
                  <a:pos x="132" y="8"/>
                </a:cxn>
                <a:cxn ang="0">
                  <a:pos x="132" y="8"/>
                </a:cxn>
                <a:cxn ang="0">
                  <a:pos x="133" y="5"/>
                </a:cxn>
                <a:cxn ang="0">
                  <a:pos x="133" y="4"/>
                </a:cxn>
                <a:cxn ang="0">
                  <a:pos x="132" y="2"/>
                </a:cxn>
                <a:cxn ang="0">
                  <a:pos x="130" y="0"/>
                </a:cxn>
                <a:cxn ang="0">
                  <a:pos x="127" y="0"/>
                </a:cxn>
                <a:cxn ang="0">
                  <a:pos x="124" y="0"/>
                </a:cxn>
                <a:cxn ang="0">
                  <a:pos x="123" y="3"/>
                </a:cxn>
                <a:cxn ang="0">
                  <a:pos x="123" y="3"/>
                </a:cxn>
              </a:cxnLst>
              <a:rect l="0" t="0" r="r" b="b"/>
              <a:pathLst>
                <a:path w="133" h="315">
                  <a:moveTo>
                    <a:pt x="123" y="3"/>
                  </a:moveTo>
                  <a:lnTo>
                    <a:pt x="123" y="3"/>
                  </a:lnTo>
                  <a:lnTo>
                    <a:pt x="112" y="20"/>
                  </a:lnTo>
                  <a:lnTo>
                    <a:pt x="103" y="38"/>
                  </a:lnTo>
                  <a:lnTo>
                    <a:pt x="95" y="58"/>
                  </a:lnTo>
                  <a:lnTo>
                    <a:pt x="89" y="77"/>
                  </a:lnTo>
                  <a:lnTo>
                    <a:pt x="76" y="118"/>
                  </a:lnTo>
                  <a:lnTo>
                    <a:pt x="64" y="157"/>
                  </a:lnTo>
                  <a:lnTo>
                    <a:pt x="64" y="157"/>
                  </a:lnTo>
                  <a:lnTo>
                    <a:pt x="49" y="202"/>
                  </a:lnTo>
                  <a:lnTo>
                    <a:pt x="40" y="224"/>
                  </a:lnTo>
                  <a:lnTo>
                    <a:pt x="31" y="245"/>
                  </a:lnTo>
                  <a:lnTo>
                    <a:pt x="31" y="245"/>
                  </a:lnTo>
                  <a:lnTo>
                    <a:pt x="14" y="276"/>
                  </a:lnTo>
                  <a:lnTo>
                    <a:pt x="6" y="292"/>
                  </a:lnTo>
                  <a:lnTo>
                    <a:pt x="0" y="308"/>
                  </a:lnTo>
                  <a:lnTo>
                    <a:pt x="0" y="308"/>
                  </a:lnTo>
                  <a:lnTo>
                    <a:pt x="0" y="310"/>
                  </a:lnTo>
                  <a:lnTo>
                    <a:pt x="0" y="313"/>
                  </a:lnTo>
                  <a:lnTo>
                    <a:pt x="2" y="314"/>
                  </a:lnTo>
                  <a:lnTo>
                    <a:pt x="4" y="315"/>
                  </a:lnTo>
                  <a:lnTo>
                    <a:pt x="8" y="314"/>
                  </a:lnTo>
                  <a:lnTo>
                    <a:pt x="10" y="313"/>
                  </a:lnTo>
                  <a:lnTo>
                    <a:pt x="11" y="311"/>
                  </a:lnTo>
                  <a:lnTo>
                    <a:pt x="11" y="311"/>
                  </a:lnTo>
                  <a:lnTo>
                    <a:pt x="18" y="293"/>
                  </a:lnTo>
                  <a:lnTo>
                    <a:pt x="27" y="276"/>
                  </a:lnTo>
                  <a:lnTo>
                    <a:pt x="44" y="243"/>
                  </a:lnTo>
                  <a:lnTo>
                    <a:pt x="44" y="243"/>
                  </a:lnTo>
                  <a:lnTo>
                    <a:pt x="52" y="225"/>
                  </a:lnTo>
                  <a:lnTo>
                    <a:pt x="59" y="207"/>
                  </a:lnTo>
                  <a:lnTo>
                    <a:pt x="72" y="170"/>
                  </a:lnTo>
                  <a:lnTo>
                    <a:pt x="72" y="170"/>
                  </a:lnTo>
                  <a:lnTo>
                    <a:pt x="79" y="151"/>
                  </a:lnTo>
                  <a:lnTo>
                    <a:pt x="85" y="130"/>
                  </a:lnTo>
                  <a:lnTo>
                    <a:pt x="98" y="87"/>
                  </a:lnTo>
                  <a:lnTo>
                    <a:pt x="104" y="67"/>
                  </a:lnTo>
                  <a:lnTo>
                    <a:pt x="112" y="46"/>
                  </a:lnTo>
                  <a:lnTo>
                    <a:pt x="121" y="26"/>
                  </a:lnTo>
                  <a:lnTo>
                    <a:pt x="132" y="8"/>
                  </a:lnTo>
                  <a:lnTo>
                    <a:pt x="132" y="8"/>
                  </a:lnTo>
                  <a:lnTo>
                    <a:pt x="133" y="5"/>
                  </a:lnTo>
                  <a:lnTo>
                    <a:pt x="133" y="4"/>
                  </a:lnTo>
                  <a:lnTo>
                    <a:pt x="132" y="2"/>
                  </a:lnTo>
                  <a:lnTo>
                    <a:pt x="130" y="0"/>
                  </a:lnTo>
                  <a:lnTo>
                    <a:pt x="127" y="0"/>
                  </a:lnTo>
                  <a:lnTo>
                    <a:pt x="124" y="0"/>
                  </a:lnTo>
                  <a:lnTo>
                    <a:pt x="123" y="3"/>
                  </a:lnTo>
                  <a:lnTo>
                    <a:pt x="123"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8" name="Freeform 798">
              <a:extLst>
                <a:ext uri="{FF2B5EF4-FFF2-40B4-BE49-F238E27FC236}">
                  <a16:creationId xmlns:a16="http://schemas.microsoft.com/office/drawing/2014/main" id="{439A45F5-8FF3-7BD3-7545-2C43FB8E1C9C}"/>
                </a:ext>
              </a:extLst>
            </p:cNvPr>
            <p:cNvSpPr/>
            <p:nvPr/>
          </p:nvSpPr>
          <p:spPr bwMode="auto">
            <a:xfrm>
              <a:off x="4391026" y="3178175"/>
              <a:ext cx="33338" cy="66675"/>
            </a:xfrm>
            <a:custGeom>
              <a:avLst/>
              <a:gdLst/>
              <a:ahLst/>
              <a:cxnLst>
                <a:cxn ang="0">
                  <a:pos x="75" y="2"/>
                </a:cxn>
                <a:cxn ang="0">
                  <a:pos x="75" y="2"/>
                </a:cxn>
                <a:cxn ang="0">
                  <a:pos x="68" y="10"/>
                </a:cxn>
                <a:cxn ang="0">
                  <a:pos x="63" y="18"/>
                </a:cxn>
                <a:cxn ang="0">
                  <a:pos x="53" y="35"/>
                </a:cxn>
                <a:cxn ang="0">
                  <a:pos x="46" y="53"/>
                </a:cxn>
                <a:cxn ang="0">
                  <a:pos x="40" y="73"/>
                </a:cxn>
                <a:cxn ang="0">
                  <a:pos x="40" y="73"/>
                </a:cxn>
                <a:cxn ang="0">
                  <a:pos x="31" y="95"/>
                </a:cxn>
                <a:cxn ang="0">
                  <a:pos x="20" y="117"/>
                </a:cxn>
                <a:cxn ang="0">
                  <a:pos x="10" y="138"/>
                </a:cxn>
                <a:cxn ang="0">
                  <a:pos x="2" y="161"/>
                </a:cxn>
                <a:cxn ang="0">
                  <a:pos x="2" y="161"/>
                </a:cxn>
                <a:cxn ang="0">
                  <a:pos x="0" y="163"/>
                </a:cxn>
                <a:cxn ang="0">
                  <a:pos x="2" y="165"/>
                </a:cxn>
                <a:cxn ang="0">
                  <a:pos x="3" y="166"/>
                </a:cxn>
                <a:cxn ang="0">
                  <a:pos x="4" y="167"/>
                </a:cxn>
                <a:cxn ang="0">
                  <a:pos x="10" y="167"/>
                </a:cxn>
                <a:cxn ang="0">
                  <a:pos x="11" y="166"/>
                </a:cxn>
                <a:cxn ang="0">
                  <a:pos x="12" y="163"/>
                </a:cxn>
                <a:cxn ang="0">
                  <a:pos x="12" y="163"/>
                </a:cxn>
                <a:cxn ang="0">
                  <a:pos x="19" y="146"/>
                </a:cxn>
                <a:cxn ang="0">
                  <a:pos x="28" y="129"/>
                </a:cxn>
                <a:cxn ang="0">
                  <a:pos x="36" y="112"/>
                </a:cxn>
                <a:cxn ang="0">
                  <a:pos x="44" y="95"/>
                </a:cxn>
                <a:cxn ang="0">
                  <a:pos x="44" y="95"/>
                </a:cxn>
                <a:cxn ang="0">
                  <a:pos x="51" y="73"/>
                </a:cxn>
                <a:cxn ang="0">
                  <a:pos x="59" y="51"/>
                </a:cxn>
                <a:cxn ang="0">
                  <a:pos x="65" y="40"/>
                </a:cxn>
                <a:cxn ang="0">
                  <a:pos x="70" y="30"/>
                </a:cxn>
                <a:cxn ang="0">
                  <a:pos x="75" y="19"/>
                </a:cxn>
                <a:cxn ang="0">
                  <a:pos x="83" y="10"/>
                </a:cxn>
                <a:cxn ang="0">
                  <a:pos x="83" y="10"/>
                </a:cxn>
                <a:cxn ang="0">
                  <a:pos x="84" y="8"/>
                </a:cxn>
                <a:cxn ang="0">
                  <a:pos x="84" y="6"/>
                </a:cxn>
                <a:cxn ang="0">
                  <a:pos x="83" y="2"/>
                </a:cxn>
                <a:cxn ang="0">
                  <a:pos x="79" y="0"/>
                </a:cxn>
                <a:cxn ang="0">
                  <a:pos x="76" y="1"/>
                </a:cxn>
                <a:cxn ang="0">
                  <a:pos x="75" y="2"/>
                </a:cxn>
                <a:cxn ang="0">
                  <a:pos x="75" y="2"/>
                </a:cxn>
              </a:cxnLst>
              <a:rect l="0" t="0" r="r" b="b"/>
              <a:pathLst>
                <a:path w="84" h="167">
                  <a:moveTo>
                    <a:pt x="75" y="2"/>
                  </a:moveTo>
                  <a:lnTo>
                    <a:pt x="75" y="2"/>
                  </a:lnTo>
                  <a:lnTo>
                    <a:pt x="68" y="10"/>
                  </a:lnTo>
                  <a:lnTo>
                    <a:pt x="63" y="18"/>
                  </a:lnTo>
                  <a:lnTo>
                    <a:pt x="53" y="35"/>
                  </a:lnTo>
                  <a:lnTo>
                    <a:pt x="46" y="53"/>
                  </a:lnTo>
                  <a:lnTo>
                    <a:pt x="40" y="73"/>
                  </a:lnTo>
                  <a:lnTo>
                    <a:pt x="40" y="73"/>
                  </a:lnTo>
                  <a:lnTo>
                    <a:pt x="31" y="95"/>
                  </a:lnTo>
                  <a:lnTo>
                    <a:pt x="20" y="117"/>
                  </a:lnTo>
                  <a:lnTo>
                    <a:pt x="10" y="138"/>
                  </a:lnTo>
                  <a:lnTo>
                    <a:pt x="2" y="161"/>
                  </a:lnTo>
                  <a:lnTo>
                    <a:pt x="2" y="161"/>
                  </a:lnTo>
                  <a:lnTo>
                    <a:pt x="0" y="163"/>
                  </a:lnTo>
                  <a:lnTo>
                    <a:pt x="2" y="165"/>
                  </a:lnTo>
                  <a:lnTo>
                    <a:pt x="3" y="166"/>
                  </a:lnTo>
                  <a:lnTo>
                    <a:pt x="4" y="167"/>
                  </a:lnTo>
                  <a:lnTo>
                    <a:pt x="10" y="167"/>
                  </a:lnTo>
                  <a:lnTo>
                    <a:pt x="11" y="166"/>
                  </a:lnTo>
                  <a:lnTo>
                    <a:pt x="12" y="163"/>
                  </a:lnTo>
                  <a:lnTo>
                    <a:pt x="12" y="163"/>
                  </a:lnTo>
                  <a:lnTo>
                    <a:pt x="19" y="146"/>
                  </a:lnTo>
                  <a:lnTo>
                    <a:pt x="28" y="129"/>
                  </a:lnTo>
                  <a:lnTo>
                    <a:pt x="36" y="112"/>
                  </a:lnTo>
                  <a:lnTo>
                    <a:pt x="44" y="95"/>
                  </a:lnTo>
                  <a:lnTo>
                    <a:pt x="44" y="95"/>
                  </a:lnTo>
                  <a:lnTo>
                    <a:pt x="51" y="73"/>
                  </a:lnTo>
                  <a:lnTo>
                    <a:pt x="59" y="51"/>
                  </a:lnTo>
                  <a:lnTo>
                    <a:pt x="65" y="40"/>
                  </a:lnTo>
                  <a:lnTo>
                    <a:pt x="70" y="30"/>
                  </a:lnTo>
                  <a:lnTo>
                    <a:pt x="75" y="19"/>
                  </a:lnTo>
                  <a:lnTo>
                    <a:pt x="83" y="10"/>
                  </a:lnTo>
                  <a:lnTo>
                    <a:pt x="83" y="10"/>
                  </a:lnTo>
                  <a:lnTo>
                    <a:pt x="84" y="8"/>
                  </a:lnTo>
                  <a:lnTo>
                    <a:pt x="84" y="6"/>
                  </a:lnTo>
                  <a:lnTo>
                    <a:pt x="83" y="2"/>
                  </a:lnTo>
                  <a:lnTo>
                    <a:pt x="79" y="0"/>
                  </a:lnTo>
                  <a:lnTo>
                    <a:pt x="76" y="1"/>
                  </a:lnTo>
                  <a:lnTo>
                    <a:pt x="75" y="2"/>
                  </a:lnTo>
                  <a:lnTo>
                    <a:pt x="7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39" name="Freeform 799">
              <a:extLst>
                <a:ext uri="{FF2B5EF4-FFF2-40B4-BE49-F238E27FC236}">
                  <a16:creationId xmlns:a16="http://schemas.microsoft.com/office/drawing/2014/main" id="{D5F60A2E-A7E6-34E9-5AAD-06A8AA9E1F17}"/>
                </a:ext>
              </a:extLst>
            </p:cNvPr>
            <p:cNvSpPr/>
            <p:nvPr/>
          </p:nvSpPr>
          <p:spPr bwMode="auto">
            <a:xfrm>
              <a:off x="4416426" y="3190875"/>
              <a:ext cx="14288" cy="26988"/>
            </a:xfrm>
            <a:custGeom>
              <a:avLst/>
              <a:gdLst/>
              <a:ahLst/>
              <a:cxnLst>
                <a:cxn ang="0">
                  <a:pos x="22" y="5"/>
                </a:cxn>
                <a:cxn ang="0">
                  <a:pos x="22" y="5"/>
                </a:cxn>
                <a:cxn ang="0">
                  <a:pos x="21" y="13"/>
                </a:cxn>
                <a:cxn ang="0">
                  <a:pos x="17" y="20"/>
                </a:cxn>
                <a:cxn ang="0">
                  <a:pos x="17" y="20"/>
                </a:cxn>
                <a:cxn ang="0">
                  <a:pos x="14" y="30"/>
                </a:cxn>
                <a:cxn ang="0">
                  <a:pos x="14" y="30"/>
                </a:cxn>
                <a:cxn ang="0">
                  <a:pos x="8" y="46"/>
                </a:cxn>
                <a:cxn ang="0">
                  <a:pos x="0" y="60"/>
                </a:cxn>
                <a:cxn ang="0">
                  <a:pos x="0" y="60"/>
                </a:cxn>
                <a:cxn ang="0">
                  <a:pos x="0" y="62"/>
                </a:cxn>
                <a:cxn ang="0">
                  <a:pos x="0" y="64"/>
                </a:cxn>
                <a:cxn ang="0">
                  <a:pos x="2" y="67"/>
                </a:cxn>
                <a:cxn ang="0">
                  <a:pos x="6" y="68"/>
                </a:cxn>
                <a:cxn ang="0">
                  <a:pos x="9" y="67"/>
                </a:cxn>
                <a:cxn ang="0">
                  <a:pos x="10" y="66"/>
                </a:cxn>
                <a:cxn ang="0">
                  <a:pos x="10" y="66"/>
                </a:cxn>
                <a:cxn ang="0">
                  <a:pos x="18" y="50"/>
                </a:cxn>
                <a:cxn ang="0">
                  <a:pos x="25" y="33"/>
                </a:cxn>
                <a:cxn ang="0">
                  <a:pos x="25" y="33"/>
                </a:cxn>
                <a:cxn ang="0">
                  <a:pos x="30" y="20"/>
                </a:cxn>
                <a:cxn ang="0">
                  <a:pos x="33" y="12"/>
                </a:cxn>
                <a:cxn ang="0">
                  <a:pos x="34" y="5"/>
                </a:cxn>
                <a:cxn ang="0">
                  <a:pos x="34" y="5"/>
                </a:cxn>
                <a:cxn ang="0">
                  <a:pos x="34" y="3"/>
                </a:cxn>
                <a:cxn ang="0">
                  <a:pos x="33" y="1"/>
                </a:cxn>
                <a:cxn ang="0">
                  <a:pos x="31" y="0"/>
                </a:cxn>
                <a:cxn ang="0">
                  <a:pos x="29" y="0"/>
                </a:cxn>
                <a:cxn ang="0">
                  <a:pos x="25" y="1"/>
                </a:cxn>
                <a:cxn ang="0">
                  <a:pos x="23" y="3"/>
                </a:cxn>
                <a:cxn ang="0">
                  <a:pos x="22" y="5"/>
                </a:cxn>
                <a:cxn ang="0">
                  <a:pos x="22" y="5"/>
                </a:cxn>
              </a:cxnLst>
              <a:rect l="0" t="0" r="r" b="b"/>
              <a:pathLst>
                <a:path w="34" h="68">
                  <a:moveTo>
                    <a:pt x="22" y="5"/>
                  </a:moveTo>
                  <a:lnTo>
                    <a:pt x="22" y="5"/>
                  </a:lnTo>
                  <a:lnTo>
                    <a:pt x="21" y="13"/>
                  </a:lnTo>
                  <a:lnTo>
                    <a:pt x="17" y="20"/>
                  </a:lnTo>
                  <a:lnTo>
                    <a:pt x="17" y="20"/>
                  </a:lnTo>
                  <a:lnTo>
                    <a:pt x="14" y="30"/>
                  </a:lnTo>
                  <a:lnTo>
                    <a:pt x="14" y="30"/>
                  </a:lnTo>
                  <a:lnTo>
                    <a:pt x="8" y="46"/>
                  </a:lnTo>
                  <a:lnTo>
                    <a:pt x="0" y="60"/>
                  </a:lnTo>
                  <a:lnTo>
                    <a:pt x="0" y="60"/>
                  </a:lnTo>
                  <a:lnTo>
                    <a:pt x="0" y="62"/>
                  </a:lnTo>
                  <a:lnTo>
                    <a:pt x="0" y="64"/>
                  </a:lnTo>
                  <a:lnTo>
                    <a:pt x="2" y="67"/>
                  </a:lnTo>
                  <a:lnTo>
                    <a:pt x="6" y="68"/>
                  </a:lnTo>
                  <a:lnTo>
                    <a:pt x="9" y="67"/>
                  </a:lnTo>
                  <a:lnTo>
                    <a:pt x="10" y="66"/>
                  </a:lnTo>
                  <a:lnTo>
                    <a:pt x="10" y="66"/>
                  </a:lnTo>
                  <a:lnTo>
                    <a:pt x="18" y="50"/>
                  </a:lnTo>
                  <a:lnTo>
                    <a:pt x="25" y="33"/>
                  </a:lnTo>
                  <a:lnTo>
                    <a:pt x="25" y="33"/>
                  </a:lnTo>
                  <a:lnTo>
                    <a:pt x="30" y="20"/>
                  </a:lnTo>
                  <a:lnTo>
                    <a:pt x="33" y="12"/>
                  </a:lnTo>
                  <a:lnTo>
                    <a:pt x="34" y="5"/>
                  </a:lnTo>
                  <a:lnTo>
                    <a:pt x="34" y="5"/>
                  </a:lnTo>
                  <a:lnTo>
                    <a:pt x="34" y="3"/>
                  </a:lnTo>
                  <a:lnTo>
                    <a:pt x="33" y="1"/>
                  </a:lnTo>
                  <a:lnTo>
                    <a:pt x="31" y="0"/>
                  </a:lnTo>
                  <a:lnTo>
                    <a:pt x="29" y="0"/>
                  </a:lnTo>
                  <a:lnTo>
                    <a:pt x="25" y="1"/>
                  </a:lnTo>
                  <a:lnTo>
                    <a:pt x="23" y="3"/>
                  </a:lnTo>
                  <a:lnTo>
                    <a:pt x="22" y="5"/>
                  </a:lnTo>
                  <a:lnTo>
                    <a:pt x="22"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0" name="Freeform 800">
              <a:extLst>
                <a:ext uri="{FF2B5EF4-FFF2-40B4-BE49-F238E27FC236}">
                  <a16:creationId xmlns:a16="http://schemas.microsoft.com/office/drawing/2014/main" id="{9655088D-369C-55E7-8AC5-669003EC9178}"/>
                </a:ext>
              </a:extLst>
            </p:cNvPr>
            <p:cNvSpPr/>
            <p:nvPr/>
          </p:nvSpPr>
          <p:spPr bwMode="auto">
            <a:xfrm>
              <a:off x="4371976" y="3368675"/>
              <a:ext cx="15875" cy="26988"/>
            </a:xfrm>
            <a:custGeom>
              <a:avLst/>
              <a:gdLst/>
              <a:ahLst/>
              <a:cxnLst>
                <a:cxn ang="0">
                  <a:pos x="27" y="3"/>
                </a:cxn>
                <a:cxn ang="0">
                  <a:pos x="27" y="3"/>
                </a:cxn>
                <a:cxn ang="0">
                  <a:pos x="25" y="11"/>
                </a:cxn>
                <a:cxn ang="0">
                  <a:pos x="21" y="17"/>
                </a:cxn>
                <a:cxn ang="0">
                  <a:pos x="17" y="24"/>
                </a:cxn>
                <a:cxn ang="0">
                  <a:pos x="13" y="30"/>
                </a:cxn>
                <a:cxn ang="0">
                  <a:pos x="13" y="30"/>
                </a:cxn>
                <a:cxn ang="0">
                  <a:pos x="1" y="64"/>
                </a:cxn>
                <a:cxn ang="0">
                  <a:pos x="1" y="64"/>
                </a:cxn>
                <a:cxn ang="0">
                  <a:pos x="0" y="67"/>
                </a:cxn>
                <a:cxn ang="0">
                  <a:pos x="1" y="68"/>
                </a:cxn>
                <a:cxn ang="0">
                  <a:pos x="4" y="71"/>
                </a:cxn>
                <a:cxn ang="0">
                  <a:pos x="9" y="71"/>
                </a:cxn>
                <a:cxn ang="0">
                  <a:pos x="10" y="69"/>
                </a:cxn>
                <a:cxn ang="0">
                  <a:pos x="11" y="67"/>
                </a:cxn>
                <a:cxn ang="0">
                  <a:pos x="11" y="67"/>
                </a:cxn>
                <a:cxn ang="0">
                  <a:pos x="23" y="37"/>
                </a:cxn>
                <a:cxn ang="0">
                  <a:pos x="23" y="37"/>
                </a:cxn>
                <a:cxn ang="0">
                  <a:pos x="26" y="29"/>
                </a:cxn>
                <a:cxn ang="0">
                  <a:pos x="31" y="21"/>
                </a:cxn>
                <a:cxn ang="0">
                  <a:pos x="35" y="15"/>
                </a:cxn>
                <a:cxn ang="0">
                  <a:pos x="38" y="7"/>
                </a:cxn>
                <a:cxn ang="0">
                  <a:pos x="38" y="7"/>
                </a:cxn>
                <a:cxn ang="0">
                  <a:pos x="39" y="4"/>
                </a:cxn>
                <a:cxn ang="0">
                  <a:pos x="38" y="1"/>
                </a:cxn>
                <a:cxn ang="0">
                  <a:pos x="36" y="0"/>
                </a:cxn>
                <a:cxn ang="0">
                  <a:pos x="35" y="0"/>
                </a:cxn>
                <a:cxn ang="0">
                  <a:pos x="30" y="0"/>
                </a:cxn>
                <a:cxn ang="0">
                  <a:pos x="28" y="1"/>
                </a:cxn>
                <a:cxn ang="0">
                  <a:pos x="27" y="3"/>
                </a:cxn>
                <a:cxn ang="0">
                  <a:pos x="27" y="3"/>
                </a:cxn>
              </a:cxnLst>
              <a:rect l="0" t="0" r="r" b="b"/>
              <a:pathLst>
                <a:path w="39" h="71">
                  <a:moveTo>
                    <a:pt x="27" y="3"/>
                  </a:moveTo>
                  <a:lnTo>
                    <a:pt x="27" y="3"/>
                  </a:lnTo>
                  <a:lnTo>
                    <a:pt x="25" y="11"/>
                  </a:lnTo>
                  <a:lnTo>
                    <a:pt x="21" y="17"/>
                  </a:lnTo>
                  <a:lnTo>
                    <a:pt x="17" y="24"/>
                  </a:lnTo>
                  <a:lnTo>
                    <a:pt x="13" y="30"/>
                  </a:lnTo>
                  <a:lnTo>
                    <a:pt x="13" y="30"/>
                  </a:lnTo>
                  <a:lnTo>
                    <a:pt x="1" y="64"/>
                  </a:lnTo>
                  <a:lnTo>
                    <a:pt x="1" y="64"/>
                  </a:lnTo>
                  <a:lnTo>
                    <a:pt x="0" y="67"/>
                  </a:lnTo>
                  <a:lnTo>
                    <a:pt x="1" y="68"/>
                  </a:lnTo>
                  <a:lnTo>
                    <a:pt x="4" y="71"/>
                  </a:lnTo>
                  <a:lnTo>
                    <a:pt x="9" y="71"/>
                  </a:lnTo>
                  <a:lnTo>
                    <a:pt x="10" y="69"/>
                  </a:lnTo>
                  <a:lnTo>
                    <a:pt x="11" y="67"/>
                  </a:lnTo>
                  <a:lnTo>
                    <a:pt x="11" y="67"/>
                  </a:lnTo>
                  <a:lnTo>
                    <a:pt x="23" y="37"/>
                  </a:lnTo>
                  <a:lnTo>
                    <a:pt x="23" y="37"/>
                  </a:lnTo>
                  <a:lnTo>
                    <a:pt x="26" y="29"/>
                  </a:lnTo>
                  <a:lnTo>
                    <a:pt x="31" y="21"/>
                  </a:lnTo>
                  <a:lnTo>
                    <a:pt x="35" y="15"/>
                  </a:lnTo>
                  <a:lnTo>
                    <a:pt x="38" y="7"/>
                  </a:lnTo>
                  <a:lnTo>
                    <a:pt x="38" y="7"/>
                  </a:lnTo>
                  <a:lnTo>
                    <a:pt x="39" y="4"/>
                  </a:lnTo>
                  <a:lnTo>
                    <a:pt x="38" y="1"/>
                  </a:lnTo>
                  <a:lnTo>
                    <a:pt x="36" y="0"/>
                  </a:lnTo>
                  <a:lnTo>
                    <a:pt x="35" y="0"/>
                  </a:lnTo>
                  <a:lnTo>
                    <a:pt x="30" y="0"/>
                  </a:lnTo>
                  <a:lnTo>
                    <a:pt x="28" y="1"/>
                  </a:lnTo>
                  <a:lnTo>
                    <a:pt x="27" y="3"/>
                  </a:lnTo>
                  <a:lnTo>
                    <a:pt x="27"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1" name="Freeform 801">
              <a:extLst>
                <a:ext uri="{FF2B5EF4-FFF2-40B4-BE49-F238E27FC236}">
                  <a16:creationId xmlns:a16="http://schemas.microsoft.com/office/drawing/2014/main" id="{894C5D46-B25E-511F-3F53-99D99012548E}"/>
                </a:ext>
              </a:extLst>
            </p:cNvPr>
            <p:cNvSpPr/>
            <p:nvPr/>
          </p:nvSpPr>
          <p:spPr bwMode="auto">
            <a:xfrm>
              <a:off x="4394201" y="3375025"/>
              <a:ext cx="12700" cy="25400"/>
            </a:xfrm>
            <a:custGeom>
              <a:avLst/>
              <a:gdLst/>
              <a:ahLst/>
              <a:cxnLst>
                <a:cxn ang="0">
                  <a:pos x="24" y="4"/>
                </a:cxn>
                <a:cxn ang="0">
                  <a:pos x="24" y="4"/>
                </a:cxn>
                <a:cxn ang="0">
                  <a:pos x="23" y="8"/>
                </a:cxn>
                <a:cxn ang="0">
                  <a:pos x="21" y="11"/>
                </a:cxn>
                <a:cxn ang="0">
                  <a:pos x="17" y="16"/>
                </a:cxn>
                <a:cxn ang="0">
                  <a:pos x="17" y="16"/>
                </a:cxn>
                <a:cxn ang="0">
                  <a:pos x="13" y="23"/>
                </a:cxn>
                <a:cxn ang="0">
                  <a:pos x="11" y="29"/>
                </a:cxn>
                <a:cxn ang="0">
                  <a:pos x="11" y="29"/>
                </a:cxn>
                <a:cxn ang="0">
                  <a:pos x="7" y="36"/>
                </a:cxn>
                <a:cxn ang="0">
                  <a:pos x="3" y="44"/>
                </a:cxn>
                <a:cxn ang="0">
                  <a:pos x="2" y="51"/>
                </a:cxn>
                <a:cxn ang="0">
                  <a:pos x="0" y="59"/>
                </a:cxn>
                <a:cxn ang="0">
                  <a:pos x="0" y="59"/>
                </a:cxn>
                <a:cxn ang="0">
                  <a:pos x="0" y="62"/>
                </a:cxn>
                <a:cxn ang="0">
                  <a:pos x="2" y="63"/>
                </a:cxn>
                <a:cxn ang="0">
                  <a:pos x="6" y="65"/>
                </a:cxn>
                <a:cxn ang="0">
                  <a:pos x="9" y="63"/>
                </a:cxn>
                <a:cxn ang="0">
                  <a:pos x="11" y="62"/>
                </a:cxn>
                <a:cxn ang="0">
                  <a:pos x="12" y="59"/>
                </a:cxn>
                <a:cxn ang="0">
                  <a:pos x="12" y="59"/>
                </a:cxn>
                <a:cxn ang="0">
                  <a:pos x="13" y="51"/>
                </a:cxn>
                <a:cxn ang="0">
                  <a:pos x="15" y="44"/>
                </a:cxn>
                <a:cxn ang="0">
                  <a:pos x="15" y="44"/>
                </a:cxn>
                <a:cxn ang="0">
                  <a:pos x="20" y="37"/>
                </a:cxn>
                <a:cxn ang="0">
                  <a:pos x="23" y="33"/>
                </a:cxn>
                <a:cxn ang="0">
                  <a:pos x="23" y="31"/>
                </a:cxn>
                <a:cxn ang="0">
                  <a:pos x="23" y="31"/>
                </a:cxn>
                <a:cxn ang="0">
                  <a:pos x="25" y="24"/>
                </a:cxn>
                <a:cxn ang="0">
                  <a:pos x="29" y="19"/>
                </a:cxn>
                <a:cxn ang="0">
                  <a:pos x="33" y="14"/>
                </a:cxn>
                <a:cxn ang="0">
                  <a:pos x="34" y="7"/>
                </a:cxn>
                <a:cxn ang="0">
                  <a:pos x="34" y="7"/>
                </a:cxn>
                <a:cxn ang="0">
                  <a:pos x="34" y="4"/>
                </a:cxn>
                <a:cxn ang="0">
                  <a:pos x="33" y="3"/>
                </a:cxn>
                <a:cxn ang="0">
                  <a:pos x="30" y="0"/>
                </a:cxn>
                <a:cxn ang="0">
                  <a:pos x="28" y="0"/>
                </a:cxn>
                <a:cxn ang="0">
                  <a:pos x="26" y="0"/>
                </a:cxn>
                <a:cxn ang="0">
                  <a:pos x="24" y="2"/>
                </a:cxn>
                <a:cxn ang="0">
                  <a:pos x="24" y="4"/>
                </a:cxn>
                <a:cxn ang="0">
                  <a:pos x="24" y="4"/>
                </a:cxn>
              </a:cxnLst>
              <a:rect l="0" t="0" r="r" b="b"/>
              <a:pathLst>
                <a:path w="34" h="65">
                  <a:moveTo>
                    <a:pt x="24" y="4"/>
                  </a:moveTo>
                  <a:lnTo>
                    <a:pt x="24" y="4"/>
                  </a:lnTo>
                  <a:lnTo>
                    <a:pt x="23" y="8"/>
                  </a:lnTo>
                  <a:lnTo>
                    <a:pt x="21" y="11"/>
                  </a:lnTo>
                  <a:lnTo>
                    <a:pt x="17" y="16"/>
                  </a:lnTo>
                  <a:lnTo>
                    <a:pt x="17" y="16"/>
                  </a:lnTo>
                  <a:lnTo>
                    <a:pt x="13" y="23"/>
                  </a:lnTo>
                  <a:lnTo>
                    <a:pt x="11" y="29"/>
                  </a:lnTo>
                  <a:lnTo>
                    <a:pt x="11" y="29"/>
                  </a:lnTo>
                  <a:lnTo>
                    <a:pt x="7" y="36"/>
                  </a:lnTo>
                  <a:lnTo>
                    <a:pt x="3" y="44"/>
                  </a:lnTo>
                  <a:lnTo>
                    <a:pt x="2" y="51"/>
                  </a:lnTo>
                  <a:lnTo>
                    <a:pt x="0" y="59"/>
                  </a:lnTo>
                  <a:lnTo>
                    <a:pt x="0" y="59"/>
                  </a:lnTo>
                  <a:lnTo>
                    <a:pt x="0" y="62"/>
                  </a:lnTo>
                  <a:lnTo>
                    <a:pt x="2" y="63"/>
                  </a:lnTo>
                  <a:lnTo>
                    <a:pt x="6" y="65"/>
                  </a:lnTo>
                  <a:lnTo>
                    <a:pt x="9" y="63"/>
                  </a:lnTo>
                  <a:lnTo>
                    <a:pt x="11" y="62"/>
                  </a:lnTo>
                  <a:lnTo>
                    <a:pt x="12" y="59"/>
                  </a:lnTo>
                  <a:lnTo>
                    <a:pt x="12" y="59"/>
                  </a:lnTo>
                  <a:lnTo>
                    <a:pt x="13" y="51"/>
                  </a:lnTo>
                  <a:lnTo>
                    <a:pt x="15" y="44"/>
                  </a:lnTo>
                  <a:lnTo>
                    <a:pt x="15" y="44"/>
                  </a:lnTo>
                  <a:lnTo>
                    <a:pt x="20" y="37"/>
                  </a:lnTo>
                  <a:lnTo>
                    <a:pt x="23" y="33"/>
                  </a:lnTo>
                  <a:lnTo>
                    <a:pt x="23" y="31"/>
                  </a:lnTo>
                  <a:lnTo>
                    <a:pt x="23" y="31"/>
                  </a:lnTo>
                  <a:lnTo>
                    <a:pt x="25" y="24"/>
                  </a:lnTo>
                  <a:lnTo>
                    <a:pt x="29" y="19"/>
                  </a:lnTo>
                  <a:lnTo>
                    <a:pt x="33" y="14"/>
                  </a:lnTo>
                  <a:lnTo>
                    <a:pt x="34" y="7"/>
                  </a:lnTo>
                  <a:lnTo>
                    <a:pt x="34" y="7"/>
                  </a:lnTo>
                  <a:lnTo>
                    <a:pt x="34" y="4"/>
                  </a:lnTo>
                  <a:lnTo>
                    <a:pt x="33" y="3"/>
                  </a:lnTo>
                  <a:lnTo>
                    <a:pt x="30" y="0"/>
                  </a:lnTo>
                  <a:lnTo>
                    <a:pt x="28" y="0"/>
                  </a:lnTo>
                  <a:lnTo>
                    <a:pt x="26" y="0"/>
                  </a:lnTo>
                  <a:lnTo>
                    <a:pt x="24" y="2"/>
                  </a:lnTo>
                  <a:lnTo>
                    <a:pt x="24" y="4"/>
                  </a:lnTo>
                  <a:lnTo>
                    <a:pt x="24"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2" name="Freeform 802">
              <a:extLst>
                <a:ext uri="{FF2B5EF4-FFF2-40B4-BE49-F238E27FC236}">
                  <a16:creationId xmlns:a16="http://schemas.microsoft.com/office/drawing/2014/main" id="{E5ADEDF3-8625-EAE0-BD17-FE267587212E}"/>
                </a:ext>
              </a:extLst>
            </p:cNvPr>
            <p:cNvSpPr/>
            <p:nvPr/>
          </p:nvSpPr>
          <p:spPr bwMode="auto">
            <a:xfrm>
              <a:off x="4421188" y="3376613"/>
              <a:ext cx="14288" cy="28575"/>
            </a:xfrm>
            <a:custGeom>
              <a:avLst/>
              <a:gdLst/>
              <a:ahLst/>
              <a:cxnLst>
                <a:cxn ang="0">
                  <a:pos x="27" y="3"/>
                </a:cxn>
                <a:cxn ang="0">
                  <a:pos x="27" y="3"/>
                </a:cxn>
                <a:cxn ang="0">
                  <a:pos x="17" y="17"/>
                </a:cxn>
                <a:cxn ang="0">
                  <a:pos x="8" y="33"/>
                </a:cxn>
                <a:cxn ang="0">
                  <a:pos x="4" y="41"/>
                </a:cxn>
                <a:cxn ang="0">
                  <a:pos x="1" y="48"/>
                </a:cxn>
                <a:cxn ang="0">
                  <a:pos x="0" y="58"/>
                </a:cxn>
                <a:cxn ang="0">
                  <a:pos x="0" y="68"/>
                </a:cxn>
                <a:cxn ang="0">
                  <a:pos x="0" y="68"/>
                </a:cxn>
                <a:cxn ang="0">
                  <a:pos x="0" y="69"/>
                </a:cxn>
                <a:cxn ang="0">
                  <a:pos x="1" y="72"/>
                </a:cxn>
                <a:cxn ang="0">
                  <a:pos x="5" y="73"/>
                </a:cxn>
                <a:cxn ang="0">
                  <a:pos x="9" y="72"/>
                </a:cxn>
                <a:cxn ang="0">
                  <a:pos x="10" y="69"/>
                </a:cxn>
                <a:cxn ang="0">
                  <a:pos x="10" y="68"/>
                </a:cxn>
                <a:cxn ang="0">
                  <a:pos x="10" y="68"/>
                </a:cxn>
                <a:cxn ang="0">
                  <a:pos x="11" y="59"/>
                </a:cxn>
                <a:cxn ang="0">
                  <a:pos x="13" y="51"/>
                </a:cxn>
                <a:cxn ang="0">
                  <a:pos x="15" y="45"/>
                </a:cxn>
                <a:cxn ang="0">
                  <a:pos x="18" y="37"/>
                </a:cxn>
                <a:cxn ang="0">
                  <a:pos x="26" y="24"/>
                </a:cxn>
                <a:cxn ang="0">
                  <a:pos x="35" y="11"/>
                </a:cxn>
                <a:cxn ang="0">
                  <a:pos x="35" y="11"/>
                </a:cxn>
                <a:cxn ang="0">
                  <a:pos x="36" y="8"/>
                </a:cxn>
                <a:cxn ang="0">
                  <a:pos x="36" y="7"/>
                </a:cxn>
                <a:cxn ang="0">
                  <a:pos x="35" y="3"/>
                </a:cxn>
                <a:cxn ang="0">
                  <a:pos x="34" y="1"/>
                </a:cxn>
                <a:cxn ang="0">
                  <a:pos x="31" y="0"/>
                </a:cxn>
                <a:cxn ang="0">
                  <a:pos x="30" y="1"/>
                </a:cxn>
                <a:cxn ang="0">
                  <a:pos x="27" y="3"/>
                </a:cxn>
                <a:cxn ang="0">
                  <a:pos x="27" y="3"/>
                </a:cxn>
              </a:cxnLst>
              <a:rect l="0" t="0" r="r" b="b"/>
              <a:pathLst>
                <a:path w="36" h="73">
                  <a:moveTo>
                    <a:pt x="27" y="3"/>
                  </a:moveTo>
                  <a:lnTo>
                    <a:pt x="27" y="3"/>
                  </a:lnTo>
                  <a:lnTo>
                    <a:pt x="17" y="17"/>
                  </a:lnTo>
                  <a:lnTo>
                    <a:pt x="8" y="33"/>
                  </a:lnTo>
                  <a:lnTo>
                    <a:pt x="4" y="41"/>
                  </a:lnTo>
                  <a:lnTo>
                    <a:pt x="1" y="48"/>
                  </a:lnTo>
                  <a:lnTo>
                    <a:pt x="0" y="58"/>
                  </a:lnTo>
                  <a:lnTo>
                    <a:pt x="0" y="68"/>
                  </a:lnTo>
                  <a:lnTo>
                    <a:pt x="0" y="68"/>
                  </a:lnTo>
                  <a:lnTo>
                    <a:pt x="0" y="69"/>
                  </a:lnTo>
                  <a:lnTo>
                    <a:pt x="1" y="72"/>
                  </a:lnTo>
                  <a:lnTo>
                    <a:pt x="5" y="73"/>
                  </a:lnTo>
                  <a:lnTo>
                    <a:pt x="9" y="72"/>
                  </a:lnTo>
                  <a:lnTo>
                    <a:pt x="10" y="69"/>
                  </a:lnTo>
                  <a:lnTo>
                    <a:pt x="10" y="68"/>
                  </a:lnTo>
                  <a:lnTo>
                    <a:pt x="10" y="68"/>
                  </a:lnTo>
                  <a:lnTo>
                    <a:pt x="11" y="59"/>
                  </a:lnTo>
                  <a:lnTo>
                    <a:pt x="13" y="51"/>
                  </a:lnTo>
                  <a:lnTo>
                    <a:pt x="15" y="45"/>
                  </a:lnTo>
                  <a:lnTo>
                    <a:pt x="18" y="37"/>
                  </a:lnTo>
                  <a:lnTo>
                    <a:pt x="26" y="24"/>
                  </a:lnTo>
                  <a:lnTo>
                    <a:pt x="35" y="11"/>
                  </a:lnTo>
                  <a:lnTo>
                    <a:pt x="35" y="11"/>
                  </a:lnTo>
                  <a:lnTo>
                    <a:pt x="36" y="8"/>
                  </a:lnTo>
                  <a:lnTo>
                    <a:pt x="36" y="7"/>
                  </a:lnTo>
                  <a:lnTo>
                    <a:pt x="35" y="3"/>
                  </a:lnTo>
                  <a:lnTo>
                    <a:pt x="34" y="1"/>
                  </a:lnTo>
                  <a:lnTo>
                    <a:pt x="31" y="0"/>
                  </a:lnTo>
                  <a:lnTo>
                    <a:pt x="30" y="1"/>
                  </a:lnTo>
                  <a:lnTo>
                    <a:pt x="27" y="3"/>
                  </a:lnTo>
                  <a:lnTo>
                    <a:pt x="27"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3" name="Freeform 803">
              <a:extLst>
                <a:ext uri="{FF2B5EF4-FFF2-40B4-BE49-F238E27FC236}">
                  <a16:creationId xmlns:a16="http://schemas.microsoft.com/office/drawing/2014/main" id="{E3081583-A07A-09C0-9C0E-BB0E629C813A}"/>
                </a:ext>
              </a:extLst>
            </p:cNvPr>
            <p:cNvSpPr/>
            <p:nvPr/>
          </p:nvSpPr>
          <p:spPr bwMode="auto">
            <a:xfrm>
              <a:off x="4446588" y="3363913"/>
              <a:ext cx="19050" cy="31750"/>
            </a:xfrm>
            <a:custGeom>
              <a:avLst/>
              <a:gdLst/>
              <a:ahLst/>
              <a:cxnLst>
                <a:cxn ang="0">
                  <a:pos x="35" y="3"/>
                </a:cxn>
                <a:cxn ang="0">
                  <a:pos x="35" y="3"/>
                </a:cxn>
                <a:cxn ang="0">
                  <a:pos x="25" y="20"/>
                </a:cxn>
                <a:cxn ang="0">
                  <a:pos x="15" y="38"/>
                </a:cxn>
                <a:cxn ang="0">
                  <a:pos x="8" y="57"/>
                </a:cxn>
                <a:cxn ang="0">
                  <a:pos x="0" y="76"/>
                </a:cxn>
                <a:cxn ang="0">
                  <a:pos x="0" y="76"/>
                </a:cxn>
                <a:cxn ang="0">
                  <a:pos x="0" y="79"/>
                </a:cxn>
                <a:cxn ang="0">
                  <a:pos x="0" y="80"/>
                </a:cxn>
                <a:cxn ang="0">
                  <a:pos x="2" y="81"/>
                </a:cxn>
                <a:cxn ang="0">
                  <a:pos x="4" y="83"/>
                </a:cxn>
                <a:cxn ang="0">
                  <a:pos x="8" y="83"/>
                </a:cxn>
                <a:cxn ang="0">
                  <a:pos x="10" y="81"/>
                </a:cxn>
                <a:cxn ang="0">
                  <a:pos x="12" y="79"/>
                </a:cxn>
                <a:cxn ang="0">
                  <a:pos x="12" y="79"/>
                </a:cxn>
                <a:cxn ang="0">
                  <a:pos x="18" y="61"/>
                </a:cxn>
                <a:cxn ang="0">
                  <a:pos x="26" y="42"/>
                </a:cxn>
                <a:cxn ang="0">
                  <a:pos x="35" y="25"/>
                </a:cxn>
                <a:cxn ang="0">
                  <a:pos x="44" y="8"/>
                </a:cxn>
                <a:cxn ang="0">
                  <a:pos x="44" y="8"/>
                </a:cxn>
                <a:cxn ang="0">
                  <a:pos x="46" y="6"/>
                </a:cxn>
                <a:cxn ang="0">
                  <a:pos x="46" y="4"/>
                </a:cxn>
                <a:cxn ang="0">
                  <a:pos x="43" y="0"/>
                </a:cxn>
                <a:cxn ang="0">
                  <a:pos x="39" y="0"/>
                </a:cxn>
                <a:cxn ang="0">
                  <a:pos x="36" y="0"/>
                </a:cxn>
                <a:cxn ang="0">
                  <a:pos x="35" y="3"/>
                </a:cxn>
                <a:cxn ang="0">
                  <a:pos x="35" y="3"/>
                </a:cxn>
              </a:cxnLst>
              <a:rect l="0" t="0" r="r" b="b"/>
              <a:pathLst>
                <a:path w="46" h="83">
                  <a:moveTo>
                    <a:pt x="35" y="3"/>
                  </a:moveTo>
                  <a:lnTo>
                    <a:pt x="35" y="3"/>
                  </a:lnTo>
                  <a:lnTo>
                    <a:pt x="25" y="20"/>
                  </a:lnTo>
                  <a:lnTo>
                    <a:pt x="15" y="38"/>
                  </a:lnTo>
                  <a:lnTo>
                    <a:pt x="8" y="57"/>
                  </a:lnTo>
                  <a:lnTo>
                    <a:pt x="0" y="76"/>
                  </a:lnTo>
                  <a:lnTo>
                    <a:pt x="0" y="76"/>
                  </a:lnTo>
                  <a:lnTo>
                    <a:pt x="0" y="79"/>
                  </a:lnTo>
                  <a:lnTo>
                    <a:pt x="0" y="80"/>
                  </a:lnTo>
                  <a:lnTo>
                    <a:pt x="2" y="81"/>
                  </a:lnTo>
                  <a:lnTo>
                    <a:pt x="4" y="83"/>
                  </a:lnTo>
                  <a:lnTo>
                    <a:pt x="8" y="83"/>
                  </a:lnTo>
                  <a:lnTo>
                    <a:pt x="10" y="81"/>
                  </a:lnTo>
                  <a:lnTo>
                    <a:pt x="12" y="79"/>
                  </a:lnTo>
                  <a:lnTo>
                    <a:pt x="12" y="79"/>
                  </a:lnTo>
                  <a:lnTo>
                    <a:pt x="18" y="61"/>
                  </a:lnTo>
                  <a:lnTo>
                    <a:pt x="26" y="42"/>
                  </a:lnTo>
                  <a:lnTo>
                    <a:pt x="35" y="25"/>
                  </a:lnTo>
                  <a:lnTo>
                    <a:pt x="44" y="8"/>
                  </a:lnTo>
                  <a:lnTo>
                    <a:pt x="44" y="8"/>
                  </a:lnTo>
                  <a:lnTo>
                    <a:pt x="46" y="6"/>
                  </a:lnTo>
                  <a:lnTo>
                    <a:pt x="46" y="4"/>
                  </a:lnTo>
                  <a:lnTo>
                    <a:pt x="43" y="0"/>
                  </a:lnTo>
                  <a:lnTo>
                    <a:pt x="39" y="0"/>
                  </a:lnTo>
                  <a:lnTo>
                    <a:pt x="36" y="0"/>
                  </a:lnTo>
                  <a:lnTo>
                    <a:pt x="35" y="3"/>
                  </a:lnTo>
                  <a:lnTo>
                    <a:pt x="35"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4" name="Freeform 804">
              <a:extLst>
                <a:ext uri="{FF2B5EF4-FFF2-40B4-BE49-F238E27FC236}">
                  <a16:creationId xmlns:a16="http://schemas.microsoft.com/office/drawing/2014/main" id="{1187E0EA-7DBB-3AB9-0989-3DAE44584C5F}"/>
                </a:ext>
              </a:extLst>
            </p:cNvPr>
            <p:cNvSpPr/>
            <p:nvPr/>
          </p:nvSpPr>
          <p:spPr bwMode="auto">
            <a:xfrm>
              <a:off x="4476751" y="3340100"/>
              <a:ext cx="14288" cy="33338"/>
            </a:xfrm>
            <a:custGeom>
              <a:avLst/>
              <a:gdLst/>
              <a:ahLst/>
              <a:cxnLst>
                <a:cxn ang="0">
                  <a:pos x="23" y="4"/>
                </a:cxn>
                <a:cxn ang="0">
                  <a:pos x="23" y="4"/>
                </a:cxn>
                <a:cxn ang="0">
                  <a:pos x="19" y="21"/>
                </a:cxn>
                <a:cxn ang="0">
                  <a:pos x="19" y="21"/>
                </a:cxn>
                <a:cxn ang="0">
                  <a:pos x="15" y="30"/>
                </a:cxn>
                <a:cxn ang="0">
                  <a:pos x="11" y="38"/>
                </a:cxn>
                <a:cxn ang="0">
                  <a:pos x="11" y="38"/>
                </a:cxn>
                <a:cxn ang="0">
                  <a:pos x="7" y="56"/>
                </a:cxn>
                <a:cxn ang="0">
                  <a:pos x="5" y="67"/>
                </a:cxn>
                <a:cxn ang="0">
                  <a:pos x="1" y="74"/>
                </a:cxn>
                <a:cxn ang="0">
                  <a:pos x="1" y="74"/>
                </a:cxn>
                <a:cxn ang="0">
                  <a:pos x="0" y="77"/>
                </a:cxn>
                <a:cxn ang="0">
                  <a:pos x="0" y="80"/>
                </a:cxn>
                <a:cxn ang="0">
                  <a:pos x="2" y="82"/>
                </a:cxn>
                <a:cxn ang="0">
                  <a:pos x="7" y="84"/>
                </a:cxn>
                <a:cxn ang="0">
                  <a:pos x="9" y="82"/>
                </a:cxn>
                <a:cxn ang="0">
                  <a:pos x="10" y="81"/>
                </a:cxn>
                <a:cxn ang="0">
                  <a:pos x="10" y="81"/>
                </a:cxn>
                <a:cxn ang="0">
                  <a:pos x="14" y="72"/>
                </a:cxn>
                <a:cxn ang="0">
                  <a:pos x="18" y="63"/>
                </a:cxn>
                <a:cxn ang="0">
                  <a:pos x="22" y="44"/>
                </a:cxn>
                <a:cxn ang="0">
                  <a:pos x="22" y="44"/>
                </a:cxn>
                <a:cxn ang="0">
                  <a:pos x="24" y="36"/>
                </a:cxn>
                <a:cxn ang="0">
                  <a:pos x="28" y="29"/>
                </a:cxn>
                <a:cxn ang="0">
                  <a:pos x="28" y="29"/>
                </a:cxn>
                <a:cxn ang="0">
                  <a:pos x="31" y="18"/>
                </a:cxn>
                <a:cxn ang="0">
                  <a:pos x="34" y="6"/>
                </a:cxn>
                <a:cxn ang="0">
                  <a:pos x="34" y="6"/>
                </a:cxn>
                <a:cxn ang="0">
                  <a:pos x="34" y="4"/>
                </a:cxn>
                <a:cxn ang="0">
                  <a:pos x="34" y="2"/>
                </a:cxn>
                <a:cxn ang="0">
                  <a:pos x="30" y="0"/>
                </a:cxn>
                <a:cxn ang="0">
                  <a:pos x="26" y="0"/>
                </a:cxn>
                <a:cxn ang="0">
                  <a:pos x="24" y="1"/>
                </a:cxn>
                <a:cxn ang="0">
                  <a:pos x="23" y="4"/>
                </a:cxn>
                <a:cxn ang="0">
                  <a:pos x="23" y="4"/>
                </a:cxn>
              </a:cxnLst>
              <a:rect l="0" t="0" r="r" b="b"/>
              <a:pathLst>
                <a:path w="34" h="84">
                  <a:moveTo>
                    <a:pt x="23" y="4"/>
                  </a:moveTo>
                  <a:lnTo>
                    <a:pt x="23" y="4"/>
                  </a:lnTo>
                  <a:lnTo>
                    <a:pt x="19" y="21"/>
                  </a:lnTo>
                  <a:lnTo>
                    <a:pt x="19" y="21"/>
                  </a:lnTo>
                  <a:lnTo>
                    <a:pt x="15" y="30"/>
                  </a:lnTo>
                  <a:lnTo>
                    <a:pt x="11" y="38"/>
                  </a:lnTo>
                  <a:lnTo>
                    <a:pt x="11" y="38"/>
                  </a:lnTo>
                  <a:lnTo>
                    <a:pt x="7" y="56"/>
                  </a:lnTo>
                  <a:lnTo>
                    <a:pt x="5" y="67"/>
                  </a:lnTo>
                  <a:lnTo>
                    <a:pt x="1" y="74"/>
                  </a:lnTo>
                  <a:lnTo>
                    <a:pt x="1" y="74"/>
                  </a:lnTo>
                  <a:lnTo>
                    <a:pt x="0" y="77"/>
                  </a:lnTo>
                  <a:lnTo>
                    <a:pt x="0" y="80"/>
                  </a:lnTo>
                  <a:lnTo>
                    <a:pt x="2" y="82"/>
                  </a:lnTo>
                  <a:lnTo>
                    <a:pt x="7" y="84"/>
                  </a:lnTo>
                  <a:lnTo>
                    <a:pt x="9" y="82"/>
                  </a:lnTo>
                  <a:lnTo>
                    <a:pt x="10" y="81"/>
                  </a:lnTo>
                  <a:lnTo>
                    <a:pt x="10" y="81"/>
                  </a:lnTo>
                  <a:lnTo>
                    <a:pt x="14" y="72"/>
                  </a:lnTo>
                  <a:lnTo>
                    <a:pt x="18" y="63"/>
                  </a:lnTo>
                  <a:lnTo>
                    <a:pt x="22" y="44"/>
                  </a:lnTo>
                  <a:lnTo>
                    <a:pt x="22" y="44"/>
                  </a:lnTo>
                  <a:lnTo>
                    <a:pt x="24" y="36"/>
                  </a:lnTo>
                  <a:lnTo>
                    <a:pt x="28" y="29"/>
                  </a:lnTo>
                  <a:lnTo>
                    <a:pt x="28" y="29"/>
                  </a:lnTo>
                  <a:lnTo>
                    <a:pt x="31" y="18"/>
                  </a:lnTo>
                  <a:lnTo>
                    <a:pt x="34" y="6"/>
                  </a:lnTo>
                  <a:lnTo>
                    <a:pt x="34" y="6"/>
                  </a:lnTo>
                  <a:lnTo>
                    <a:pt x="34" y="4"/>
                  </a:lnTo>
                  <a:lnTo>
                    <a:pt x="34" y="2"/>
                  </a:lnTo>
                  <a:lnTo>
                    <a:pt x="30" y="0"/>
                  </a:lnTo>
                  <a:lnTo>
                    <a:pt x="26" y="0"/>
                  </a:lnTo>
                  <a:lnTo>
                    <a:pt x="24" y="1"/>
                  </a:lnTo>
                  <a:lnTo>
                    <a:pt x="23" y="4"/>
                  </a:lnTo>
                  <a:lnTo>
                    <a:pt x="23"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5" name="Freeform 805">
              <a:extLst>
                <a:ext uri="{FF2B5EF4-FFF2-40B4-BE49-F238E27FC236}">
                  <a16:creationId xmlns:a16="http://schemas.microsoft.com/office/drawing/2014/main" id="{1CEDE05B-EF09-E6DC-2FE5-DAB9FBDB2185}"/>
                </a:ext>
              </a:extLst>
            </p:cNvPr>
            <p:cNvSpPr/>
            <p:nvPr/>
          </p:nvSpPr>
          <p:spPr bwMode="auto">
            <a:xfrm>
              <a:off x="4522788" y="3330575"/>
              <a:ext cx="11113" cy="25400"/>
            </a:xfrm>
            <a:custGeom>
              <a:avLst/>
              <a:gdLst/>
              <a:ahLst/>
              <a:cxnLst>
                <a:cxn ang="0">
                  <a:pos x="19" y="3"/>
                </a:cxn>
                <a:cxn ang="0">
                  <a:pos x="19" y="3"/>
                </a:cxn>
                <a:cxn ang="0">
                  <a:pos x="10" y="15"/>
                </a:cxn>
                <a:cxn ang="0">
                  <a:pos x="5" y="28"/>
                </a:cxn>
                <a:cxn ang="0">
                  <a:pos x="1" y="41"/>
                </a:cxn>
                <a:cxn ang="0">
                  <a:pos x="0" y="57"/>
                </a:cxn>
                <a:cxn ang="0">
                  <a:pos x="0" y="57"/>
                </a:cxn>
                <a:cxn ang="0">
                  <a:pos x="0" y="58"/>
                </a:cxn>
                <a:cxn ang="0">
                  <a:pos x="1" y="60"/>
                </a:cxn>
                <a:cxn ang="0">
                  <a:pos x="5" y="62"/>
                </a:cxn>
                <a:cxn ang="0">
                  <a:pos x="9" y="60"/>
                </a:cxn>
                <a:cxn ang="0">
                  <a:pos x="10" y="58"/>
                </a:cxn>
                <a:cxn ang="0">
                  <a:pos x="10" y="57"/>
                </a:cxn>
                <a:cxn ang="0">
                  <a:pos x="10" y="57"/>
                </a:cxn>
                <a:cxn ang="0">
                  <a:pos x="12" y="43"/>
                </a:cxn>
                <a:cxn ang="0">
                  <a:pos x="15" y="32"/>
                </a:cxn>
                <a:cxn ang="0">
                  <a:pos x="21" y="20"/>
                </a:cxn>
                <a:cxn ang="0">
                  <a:pos x="29" y="11"/>
                </a:cxn>
                <a:cxn ang="0">
                  <a:pos x="29" y="11"/>
                </a:cxn>
                <a:cxn ang="0">
                  <a:pos x="30" y="8"/>
                </a:cxn>
                <a:cxn ang="0">
                  <a:pos x="30" y="5"/>
                </a:cxn>
                <a:cxn ang="0">
                  <a:pos x="27" y="3"/>
                </a:cxn>
                <a:cxn ang="0">
                  <a:pos x="23" y="0"/>
                </a:cxn>
                <a:cxn ang="0">
                  <a:pos x="22" y="2"/>
                </a:cxn>
                <a:cxn ang="0">
                  <a:pos x="19" y="3"/>
                </a:cxn>
                <a:cxn ang="0">
                  <a:pos x="19" y="3"/>
                </a:cxn>
              </a:cxnLst>
              <a:rect l="0" t="0" r="r" b="b"/>
              <a:pathLst>
                <a:path w="30" h="62">
                  <a:moveTo>
                    <a:pt x="19" y="3"/>
                  </a:moveTo>
                  <a:lnTo>
                    <a:pt x="19" y="3"/>
                  </a:lnTo>
                  <a:lnTo>
                    <a:pt x="10" y="15"/>
                  </a:lnTo>
                  <a:lnTo>
                    <a:pt x="5" y="28"/>
                  </a:lnTo>
                  <a:lnTo>
                    <a:pt x="1" y="41"/>
                  </a:lnTo>
                  <a:lnTo>
                    <a:pt x="0" y="57"/>
                  </a:lnTo>
                  <a:lnTo>
                    <a:pt x="0" y="57"/>
                  </a:lnTo>
                  <a:lnTo>
                    <a:pt x="0" y="58"/>
                  </a:lnTo>
                  <a:lnTo>
                    <a:pt x="1" y="60"/>
                  </a:lnTo>
                  <a:lnTo>
                    <a:pt x="5" y="62"/>
                  </a:lnTo>
                  <a:lnTo>
                    <a:pt x="9" y="60"/>
                  </a:lnTo>
                  <a:lnTo>
                    <a:pt x="10" y="58"/>
                  </a:lnTo>
                  <a:lnTo>
                    <a:pt x="10" y="57"/>
                  </a:lnTo>
                  <a:lnTo>
                    <a:pt x="10" y="57"/>
                  </a:lnTo>
                  <a:lnTo>
                    <a:pt x="12" y="43"/>
                  </a:lnTo>
                  <a:lnTo>
                    <a:pt x="15" y="32"/>
                  </a:lnTo>
                  <a:lnTo>
                    <a:pt x="21" y="20"/>
                  </a:lnTo>
                  <a:lnTo>
                    <a:pt x="29" y="11"/>
                  </a:lnTo>
                  <a:lnTo>
                    <a:pt x="29" y="11"/>
                  </a:lnTo>
                  <a:lnTo>
                    <a:pt x="30" y="8"/>
                  </a:lnTo>
                  <a:lnTo>
                    <a:pt x="30" y="5"/>
                  </a:lnTo>
                  <a:lnTo>
                    <a:pt x="27" y="3"/>
                  </a:lnTo>
                  <a:lnTo>
                    <a:pt x="23" y="0"/>
                  </a:lnTo>
                  <a:lnTo>
                    <a:pt x="22" y="2"/>
                  </a:lnTo>
                  <a:lnTo>
                    <a:pt x="19" y="3"/>
                  </a:lnTo>
                  <a:lnTo>
                    <a:pt x="1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6" name="Freeform 806">
              <a:extLst>
                <a:ext uri="{FF2B5EF4-FFF2-40B4-BE49-F238E27FC236}">
                  <a16:creationId xmlns:a16="http://schemas.microsoft.com/office/drawing/2014/main" id="{3FA5A239-AA21-1580-C31C-E39F115DF8D9}"/>
                </a:ext>
              </a:extLst>
            </p:cNvPr>
            <p:cNvSpPr/>
            <p:nvPr/>
          </p:nvSpPr>
          <p:spPr bwMode="auto">
            <a:xfrm>
              <a:off x="4552951" y="3344863"/>
              <a:ext cx="7938" cy="25400"/>
            </a:xfrm>
            <a:custGeom>
              <a:avLst/>
              <a:gdLst/>
              <a:ahLst/>
              <a:cxnLst>
                <a:cxn ang="0">
                  <a:pos x="11" y="4"/>
                </a:cxn>
                <a:cxn ang="0">
                  <a:pos x="11" y="4"/>
                </a:cxn>
                <a:cxn ang="0">
                  <a:pos x="9" y="11"/>
                </a:cxn>
                <a:cxn ang="0">
                  <a:pos x="7" y="17"/>
                </a:cxn>
                <a:cxn ang="0">
                  <a:pos x="6" y="30"/>
                </a:cxn>
                <a:cxn ang="0">
                  <a:pos x="4" y="43"/>
                </a:cxn>
                <a:cxn ang="0">
                  <a:pos x="2" y="50"/>
                </a:cxn>
                <a:cxn ang="0">
                  <a:pos x="0" y="57"/>
                </a:cxn>
                <a:cxn ang="0">
                  <a:pos x="0" y="57"/>
                </a:cxn>
                <a:cxn ang="0">
                  <a:pos x="0" y="59"/>
                </a:cxn>
                <a:cxn ang="0">
                  <a:pos x="0" y="62"/>
                </a:cxn>
                <a:cxn ang="0">
                  <a:pos x="2" y="64"/>
                </a:cxn>
                <a:cxn ang="0">
                  <a:pos x="5" y="66"/>
                </a:cxn>
                <a:cxn ang="0">
                  <a:pos x="6" y="66"/>
                </a:cxn>
                <a:cxn ang="0">
                  <a:pos x="9" y="64"/>
                </a:cxn>
                <a:cxn ang="0">
                  <a:pos x="10" y="63"/>
                </a:cxn>
                <a:cxn ang="0">
                  <a:pos x="10" y="63"/>
                </a:cxn>
                <a:cxn ang="0">
                  <a:pos x="13" y="57"/>
                </a:cxn>
                <a:cxn ang="0">
                  <a:pos x="14" y="50"/>
                </a:cxn>
                <a:cxn ang="0">
                  <a:pos x="15" y="36"/>
                </a:cxn>
                <a:cxn ang="0">
                  <a:pos x="18" y="23"/>
                </a:cxn>
                <a:cxn ang="0">
                  <a:pos x="19" y="16"/>
                </a:cxn>
                <a:cxn ang="0">
                  <a:pos x="22" y="9"/>
                </a:cxn>
                <a:cxn ang="0">
                  <a:pos x="22" y="9"/>
                </a:cxn>
                <a:cxn ang="0">
                  <a:pos x="22" y="7"/>
                </a:cxn>
                <a:cxn ang="0">
                  <a:pos x="22" y="6"/>
                </a:cxn>
                <a:cxn ang="0">
                  <a:pos x="19" y="2"/>
                </a:cxn>
                <a:cxn ang="0">
                  <a:pos x="17" y="0"/>
                </a:cxn>
                <a:cxn ang="0">
                  <a:pos x="14" y="0"/>
                </a:cxn>
                <a:cxn ang="0">
                  <a:pos x="13" y="2"/>
                </a:cxn>
                <a:cxn ang="0">
                  <a:pos x="11" y="4"/>
                </a:cxn>
                <a:cxn ang="0">
                  <a:pos x="11" y="4"/>
                </a:cxn>
              </a:cxnLst>
              <a:rect l="0" t="0" r="r" b="b"/>
              <a:pathLst>
                <a:path w="22" h="66">
                  <a:moveTo>
                    <a:pt x="11" y="4"/>
                  </a:moveTo>
                  <a:lnTo>
                    <a:pt x="11" y="4"/>
                  </a:lnTo>
                  <a:lnTo>
                    <a:pt x="9" y="11"/>
                  </a:lnTo>
                  <a:lnTo>
                    <a:pt x="7" y="17"/>
                  </a:lnTo>
                  <a:lnTo>
                    <a:pt x="6" y="30"/>
                  </a:lnTo>
                  <a:lnTo>
                    <a:pt x="4" y="43"/>
                  </a:lnTo>
                  <a:lnTo>
                    <a:pt x="2" y="50"/>
                  </a:lnTo>
                  <a:lnTo>
                    <a:pt x="0" y="57"/>
                  </a:lnTo>
                  <a:lnTo>
                    <a:pt x="0" y="57"/>
                  </a:lnTo>
                  <a:lnTo>
                    <a:pt x="0" y="59"/>
                  </a:lnTo>
                  <a:lnTo>
                    <a:pt x="0" y="62"/>
                  </a:lnTo>
                  <a:lnTo>
                    <a:pt x="2" y="64"/>
                  </a:lnTo>
                  <a:lnTo>
                    <a:pt x="5" y="66"/>
                  </a:lnTo>
                  <a:lnTo>
                    <a:pt x="6" y="66"/>
                  </a:lnTo>
                  <a:lnTo>
                    <a:pt x="9" y="64"/>
                  </a:lnTo>
                  <a:lnTo>
                    <a:pt x="10" y="63"/>
                  </a:lnTo>
                  <a:lnTo>
                    <a:pt x="10" y="63"/>
                  </a:lnTo>
                  <a:lnTo>
                    <a:pt x="13" y="57"/>
                  </a:lnTo>
                  <a:lnTo>
                    <a:pt x="14" y="50"/>
                  </a:lnTo>
                  <a:lnTo>
                    <a:pt x="15" y="36"/>
                  </a:lnTo>
                  <a:lnTo>
                    <a:pt x="18" y="23"/>
                  </a:lnTo>
                  <a:lnTo>
                    <a:pt x="19" y="16"/>
                  </a:lnTo>
                  <a:lnTo>
                    <a:pt x="22" y="9"/>
                  </a:lnTo>
                  <a:lnTo>
                    <a:pt x="22" y="9"/>
                  </a:lnTo>
                  <a:lnTo>
                    <a:pt x="22" y="7"/>
                  </a:lnTo>
                  <a:lnTo>
                    <a:pt x="22" y="6"/>
                  </a:lnTo>
                  <a:lnTo>
                    <a:pt x="19" y="2"/>
                  </a:lnTo>
                  <a:lnTo>
                    <a:pt x="17" y="0"/>
                  </a:lnTo>
                  <a:lnTo>
                    <a:pt x="14" y="0"/>
                  </a:lnTo>
                  <a:lnTo>
                    <a:pt x="13" y="2"/>
                  </a:lnTo>
                  <a:lnTo>
                    <a:pt x="11" y="4"/>
                  </a:lnTo>
                  <a:lnTo>
                    <a:pt x="11"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7" name="Freeform 807">
              <a:extLst>
                <a:ext uri="{FF2B5EF4-FFF2-40B4-BE49-F238E27FC236}">
                  <a16:creationId xmlns:a16="http://schemas.microsoft.com/office/drawing/2014/main" id="{5771652C-23DF-4624-00CA-B30DE745D0D1}"/>
                </a:ext>
              </a:extLst>
            </p:cNvPr>
            <p:cNvSpPr/>
            <p:nvPr/>
          </p:nvSpPr>
          <p:spPr bwMode="auto">
            <a:xfrm>
              <a:off x="4575176" y="3357563"/>
              <a:ext cx="12700" cy="23813"/>
            </a:xfrm>
            <a:custGeom>
              <a:avLst/>
              <a:gdLst/>
              <a:ahLst/>
              <a:cxnLst>
                <a:cxn ang="0">
                  <a:pos x="19" y="4"/>
                </a:cxn>
                <a:cxn ang="0">
                  <a:pos x="19" y="4"/>
                </a:cxn>
                <a:cxn ang="0">
                  <a:pos x="14" y="17"/>
                </a:cxn>
                <a:cxn ang="0">
                  <a:pos x="8" y="28"/>
                </a:cxn>
                <a:cxn ang="0">
                  <a:pos x="2" y="42"/>
                </a:cxn>
                <a:cxn ang="0">
                  <a:pos x="1" y="48"/>
                </a:cxn>
                <a:cxn ang="0">
                  <a:pos x="0" y="55"/>
                </a:cxn>
                <a:cxn ang="0">
                  <a:pos x="0" y="55"/>
                </a:cxn>
                <a:cxn ang="0">
                  <a:pos x="1" y="57"/>
                </a:cxn>
                <a:cxn ang="0">
                  <a:pos x="2" y="59"/>
                </a:cxn>
                <a:cxn ang="0">
                  <a:pos x="6" y="60"/>
                </a:cxn>
                <a:cxn ang="0">
                  <a:pos x="10" y="59"/>
                </a:cxn>
                <a:cxn ang="0">
                  <a:pos x="12" y="57"/>
                </a:cxn>
                <a:cxn ang="0">
                  <a:pos x="12" y="55"/>
                </a:cxn>
                <a:cxn ang="0">
                  <a:pos x="12" y="55"/>
                </a:cxn>
                <a:cxn ang="0">
                  <a:pos x="13" y="48"/>
                </a:cxn>
                <a:cxn ang="0">
                  <a:pos x="14" y="42"/>
                </a:cxn>
                <a:cxn ang="0">
                  <a:pos x="19" y="30"/>
                </a:cxn>
                <a:cxn ang="0">
                  <a:pos x="26" y="18"/>
                </a:cxn>
                <a:cxn ang="0">
                  <a:pos x="30" y="6"/>
                </a:cxn>
                <a:cxn ang="0">
                  <a:pos x="30" y="6"/>
                </a:cxn>
                <a:cxn ang="0">
                  <a:pos x="31" y="4"/>
                </a:cxn>
                <a:cxn ang="0">
                  <a:pos x="30" y="2"/>
                </a:cxn>
                <a:cxn ang="0">
                  <a:pos x="26" y="0"/>
                </a:cxn>
                <a:cxn ang="0">
                  <a:pos x="22" y="0"/>
                </a:cxn>
                <a:cxn ang="0">
                  <a:pos x="21" y="1"/>
                </a:cxn>
                <a:cxn ang="0">
                  <a:pos x="19" y="4"/>
                </a:cxn>
                <a:cxn ang="0">
                  <a:pos x="19" y="4"/>
                </a:cxn>
              </a:cxnLst>
              <a:rect l="0" t="0" r="r" b="b"/>
              <a:pathLst>
                <a:path w="31" h="60">
                  <a:moveTo>
                    <a:pt x="19" y="4"/>
                  </a:moveTo>
                  <a:lnTo>
                    <a:pt x="19" y="4"/>
                  </a:lnTo>
                  <a:lnTo>
                    <a:pt x="14" y="17"/>
                  </a:lnTo>
                  <a:lnTo>
                    <a:pt x="8" y="28"/>
                  </a:lnTo>
                  <a:lnTo>
                    <a:pt x="2" y="42"/>
                  </a:lnTo>
                  <a:lnTo>
                    <a:pt x="1" y="48"/>
                  </a:lnTo>
                  <a:lnTo>
                    <a:pt x="0" y="55"/>
                  </a:lnTo>
                  <a:lnTo>
                    <a:pt x="0" y="55"/>
                  </a:lnTo>
                  <a:lnTo>
                    <a:pt x="1" y="57"/>
                  </a:lnTo>
                  <a:lnTo>
                    <a:pt x="2" y="59"/>
                  </a:lnTo>
                  <a:lnTo>
                    <a:pt x="6" y="60"/>
                  </a:lnTo>
                  <a:lnTo>
                    <a:pt x="10" y="59"/>
                  </a:lnTo>
                  <a:lnTo>
                    <a:pt x="12" y="57"/>
                  </a:lnTo>
                  <a:lnTo>
                    <a:pt x="12" y="55"/>
                  </a:lnTo>
                  <a:lnTo>
                    <a:pt x="12" y="55"/>
                  </a:lnTo>
                  <a:lnTo>
                    <a:pt x="13" y="48"/>
                  </a:lnTo>
                  <a:lnTo>
                    <a:pt x="14" y="42"/>
                  </a:lnTo>
                  <a:lnTo>
                    <a:pt x="19" y="30"/>
                  </a:lnTo>
                  <a:lnTo>
                    <a:pt x="26" y="18"/>
                  </a:lnTo>
                  <a:lnTo>
                    <a:pt x="30" y="6"/>
                  </a:lnTo>
                  <a:lnTo>
                    <a:pt x="30" y="6"/>
                  </a:lnTo>
                  <a:lnTo>
                    <a:pt x="31" y="4"/>
                  </a:lnTo>
                  <a:lnTo>
                    <a:pt x="30" y="2"/>
                  </a:lnTo>
                  <a:lnTo>
                    <a:pt x="26" y="0"/>
                  </a:lnTo>
                  <a:lnTo>
                    <a:pt x="22" y="0"/>
                  </a:lnTo>
                  <a:lnTo>
                    <a:pt x="21" y="1"/>
                  </a:lnTo>
                  <a:lnTo>
                    <a:pt x="19" y="4"/>
                  </a:lnTo>
                  <a:lnTo>
                    <a:pt x="19"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8" name="Freeform 809">
              <a:extLst>
                <a:ext uri="{FF2B5EF4-FFF2-40B4-BE49-F238E27FC236}">
                  <a16:creationId xmlns:a16="http://schemas.microsoft.com/office/drawing/2014/main" id="{C344B7F5-BD80-2F03-2DFB-19DA23BCCF57}"/>
                </a:ext>
              </a:extLst>
            </p:cNvPr>
            <p:cNvSpPr/>
            <p:nvPr/>
          </p:nvSpPr>
          <p:spPr bwMode="auto">
            <a:xfrm>
              <a:off x="4598988" y="3362326"/>
              <a:ext cx="7938" cy="22225"/>
            </a:xfrm>
            <a:custGeom>
              <a:avLst/>
              <a:gdLst/>
              <a:ahLst/>
              <a:cxnLst>
                <a:cxn ang="0">
                  <a:pos x="8" y="6"/>
                </a:cxn>
                <a:cxn ang="0">
                  <a:pos x="8" y="6"/>
                </a:cxn>
                <a:cxn ang="0">
                  <a:pos x="7" y="16"/>
                </a:cxn>
                <a:cxn ang="0">
                  <a:pos x="6" y="28"/>
                </a:cxn>
                <a:cxn ang="0">
                  <a:pos x="0" y="50"/>
                </a:cxn>
                <a:cxn ang="0">
                  <a:pos x="0" y="50"/>
                </a:cxn>
                <a:cxn ang="0">
                  <a:pos x="0" y="53"/>
                </a:cxn>
                <a:cxn ang="0">
                  <a:pos x="2" y="54"/>
                </a:cxn>
                <a:cxn ang="0">
                  <a:pos x="4" y="57"/>
                </a:cxn>
                <a:cxn ang="0">
                  <a:pos x="8" y="57"/>
                </a:cxn>
                <a:cxn ang="0">
                  <a:pos x="11" y="55"/>
                </a:cxn>
                <a:cxn ang="0">
                  <a:pos x="11" y="53"/>
                </a:cxn>
                <a:cxn ang="0">
                  <a:pos x="11" y="53"/>
                </a:cxn>
                <a:cxn ang="0">
                  <a:pos x="16" y="29"/>
                </a:cxn>
                <a:cxn ang="0">
                  <a:pos x="19" y="17"/>
                </a:cxn>
                <a:cxn ang="0">
                  <a:pos x="19" y="6"/>
                </a:cxn>
                <a:cxn ang="0">
                  <a:pos x="19" y="6"/>
                </a:cxn>
                <a:cxn ang="0">
                  <a:pos x="19" y="3"/>
                </a:cxn>
                <a:cxn ang="0">
                  <a:pos x="17" y="2"/>
                </a:cxn>
                <a:cxn ang="0">
                  <a:pos x="13" y="0"/>
                </a:cxn>
                <a:cxn ang="0">
                  <a:pos x="9" y="2"/>
                </a:cxn>
                <a:cxn ang="0">
                  <a:pos x="8" y="3"/>
                </a:cxn>
                <a:cxn ang="0">
                  <a:pos x="8" y="6"/>
                </a:cxn>
                <a:cxn ang="0">
                  <a:pos x="8" y="6"/>
                </a:cxn>
              </a:cxnLst>
              <a:rect l="0" t="0" r="r" b="b"/>
              <a:pathLst>
                <a:path w="19" h="57">
                  <a:moveTo>
                    <a:pt x="8" y="6"/>
                  </a:moveTo>
                  <a:lnTo>
                    <a:pt x="8" y="6"/>
                  </a:lnTo>
                  <a:lnTo>
                    <a:pt x="7" y="16"/>
                  </a:lnTo>
                  <a:lnTo>
                    <a:pt x="6" y="28"/>
                  </a:lnTo>
                  <a:lnTo>
                    <a:pt x="0" y="50"/>
                  </a:lnTo>
                  <a:lnTo>
                    <a:pt x="0" y="50"/>
                  </a:lnTo>
                  <a:lnTo>
                    <a:pt x="0" y="53"/>
                  </a:lnTo>
                  <a:lnTo>
                    <a:pt x="2" y="54"/>
                  </a:lnTo>
                  <a:lnTo>
                    <a:pt x="4" y="57"/>
                  </a:lnTo>
                  <a:lnTo>
                    <a:pt x="8" y="57"/>
                  </a:lnTo>
                  <a:lnTo>
                    <a:pt x="11" y="55"/>
                  </a:lnTo>
                  <a:lnTo>
                    <a:pt x="11" y="53"/>
                  </a:lnTo>
                  <a:lnTo>
                    <a:pt x="11" y="53"/>
                  </a:lnTo>
                  <a:lnTo>
                    <a:pt x="16" y="29"/>
                  </a:lnTo>
                  <a:lnTo>
                    <a:pt x="19" y="17"/>
                  </a:lnTo>
                  <a:lnTo>
                    <a:pt x="19" y="6"/>
                  </a:lnTo>
                  <a:lnTo>
                    <a:pt x="19" y="6"/>
                  </a:lnTo>
                  <a:lnTo>
                    <a:pt x="19" y="3"/>
                  </a:lnTo>
                  <a:lnTo>
                    <a:pt x="17" y="2"/>
                  </a:lnTo>
                  <a:lnTo>
                    <a:pt x="13" y="0"/>
                  </a:lnTo>
                  <a:lnTo>
                    <a:pt x="9" y="2"/>
                  </a:lnTo>
                  <a:lnTo>
                    <a:pt x="8" y="3"/>
                  </a:lnTo>
                  <a:lnTo>
                    <a:pt x="8" y="6"/>
                  </a:lnTo>
                  <a:lnTo>
                    <a:pt x="8"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49" name="Freeform 810">
              <a:extLst>
                <a:ext uri="{FF2B5EF4-FFF2-40B4-BE49-F238E27FC236}">
                  <a16:creationId xmlns:a16="http://schemas.microsoft.com/office/drawing/2014/main" id="{8A896C92-D0E2-F5A0-2692-553556B2E1D3}"/>
                </a:ext>
              </a:extLst>
            </p:cNvPr>
            <p:cNvSpPr/>
            <p:nvPr/>
          </p:nvSpPr>
          <p:spPr bwMode="auto">
            <a:xfrm>
              <a:off x="4630738" y="3368676"/>
              <a:ext cx="14288" cy="23813"/>
            </a:xfrm>
            <a:custGeom>
              <a:avLst/>
              <a:gdLst/>
              <a:ahLst/>
              <a:cxnLst>
                <a:cxn ang="0">
                  <a:pos x="24" y="3"/>
                </a:cxn>
                <a:cxn ang="0">
                  <a:pos x="24" y="3"/>
                </a:cxn>
                <a:cxn ang="0">
                  <a:pos x="17" y="20"/>
                </a:cxn>
                <a:cxn ang="0">
                  <a:pos x="11" y="35"/>
                </a:cxn>
                <a:cxn ang="0">
                  <a:pos x="11" y="35"/>
                </a:cxn>
                <a:cxn ang="0">
                  <a:pos x="4" y="46"/>
                </a:cxn>
                <a:cxn ang="0">
                  <a:pos x="1" y="51"/>
                </a:cxn>
                <a:cxn ang="0">
                  <a:pos x="0" y="58"/>
                </a:cxn>
                <a:cxn ang="0">
                  <a:pos x="0" y="58"/>
                </a:cxn>
                <a:cxn ang="0">
                  <a:pos x="0" y="60"/>
                </a:cxn>
                <a:cxn ang="0">
                  <a:pos x="1" y="62"/>
                </a:cxn>
                <a:cxn ang="0">
                  <a:pos x="3" y="63"/>
                </a:cxn>
                <a:cxn ang="0">
                  <a:pos x="5" y="63"/>
                </a:cxn>
                <a:cxn ang="0">
                  <a:pos x="9" y="62"/>
                </a:cxn>
                <a:cxn ang="0">
                  <a:pos x="11" y="60"/>
                </a:cxn>
                <a:cxn ang="0">
                  <a:pos x="12" y="58"/>
                </a:cxn>
                <a:cxn ang="0">
                  <a:pos x="12" y="58"/>
                </a:cxn>
                <a:cxn ang="0">
                  <a:pos x="13" y="51"/>
                </a:cxn>
                <a:cxn ang="0">
                  <a:pos x="17" y="45"/>
                </a:cxn>
                <a:cxn ang="0">
                  <a:pos x="21" y="38"/>
                </a:cxn>
                <a:cxn ang="0">
                  <a:pos x="25" y="33"/>
                </a:cxn>
                <a:cxn ang="0">
                  <a:pos x="25" y="33"/>
                </a:cxn>
                <a:cxn ang="0">
                  <a:pos x="30" y="20"/>
                </a:cxn>
                <a:cxn ang="0">
                  <a:pos x="34" y="7"/>
                </a:cxn>
                <a:cxn ang="0">
                  <a:pos x="34" y="7"/>
                </a:cxn>
                <a:cxn ang="0">
                  <a:pos x="34" y="4"/>
                </a:cxn>
                <a:cxn ang="0">
                  <a:pos x="34" y="1"/>
                </a:cxn>
                <a:cxn ang="0">
                  <a:pos x="30" y="0"/>
                </a:cxn>
                <a:cxn ang="0">
                  <a:pos x="26" y="0"/>
                </a:cxn>
                <a:cxn ang="0">
                  <a:pos x="25" y="1"/>
                </a:cxn>
                <a:cxn ang="0">
                  <a:pos x="24" y="3"/>
                </a:cxn>
                <a:cxn ang="0">
                  <a:pos x="24" y="3"/>
                </a:cxn>
              </a:cxnLst>
              <a:rect l="0" t="0" r="r" b="b"/>
              <a:pathLst>
                <a:path w="34" h="63">
                  <a:moveTo>
                    <a:pt x="24" y="3"/>
                  </a:moveTo>
                  <a:lnTo>
                    <a:pt x="24" y="3"/>
                  </a:lnTo>
                  <a:lnTo>
                    <a:pt x="17" y="20"/>
                  </a:lnTo>
                  <a:lnTo>
                    <a:pt x="11" y="35"/>
                  </a:lnTo>
                  <a:lnTo>
                    <a:pt x="11" y="35"/>
                  </a:lnTo>
                  <a:lnTo>
                    <a:pt x="4" y="46"/>
                  </a:lnTo>
                  <a:lnTo>
                    <a:pt x="1" y="51"/>
                  </a:lnTo>
                  <a:lnTo>
                    <a:pt x="0" y="58"/>
                  </a:lnTo>
                  <a:lnTo>
                    <a:pt x="0" y="58"/>
                  </a:lnTo>
                  <a:lnTo>
                    <a:pt x="0" y="60"/>
                  </a:lnTo>
                  <a:lnTo>
                    <a:pt x="1" y="62"/>
                  </a:lnTo>
                  <a:lnTo>
                    <a:pt x="3" y="63"/>
                  </a:lnTo>
                  <a:lnTo>
                    <a:pt x="5" y="63"/>
                  </a:lnTo>
                  <a:lnTo>
                    <a:pt x="9" y="62"/>
                  </a:lnTo>
                  <a:lnTo>
                    <a:pt x="11" y="60"/>
                  </a:lnTo>
                  <a:lnTo>
                    <a:pt x="12" y="58"/>
                  </a:lnTo>
                  <a:lnTo>
                    <a:pt x="12" y="58"/>
                  </a:lnTo>
                  <a:lnTo>
                    <a:pt x="13" y="51"/>
                  </a:lnTo>
                  <a:lnTo>
                    <a:pt x="17" y="45"/>
                  </a:lnTo>
                  <a:lnTo>
                    <a:pt x="21" y="38"/>
                  </a:lnTo>
                  <a:lnTo>
                    <a:pt x="25" y="33"/>
                  </a:lnTo>
                  <a:lnTo>
                    <a:pt x="25" y="33"/>
                  </a:lnTo>
                  <a:lnTo>
                    <a:pt x="30" y="20"/>
                  </a:lnTo>
                  <a:lnTo>
                    <a:pt x="34" y="7"/>
                  </a:lnTo>
                  <a:lnTo>
                    <a:pt x="34" y="7"/>
                  </a:lnTo>
                  <a:lnTo>
                    <a:pt x="34" y="4"/>
                  </a:lnTo>
                  <a:lnTo>
                    <a:pt x="34" y="1"/>
                  </a:lnTo>
                  <a:lnTo>
                    <a:pt x="30" y="0"/>
                  </a:lnTo>
                  <a:lnTo>
                    <a:pt x="26" y="0"/>
                  </a:lnTo>
                  <a:lnTo>
                    <a:pt x="25" y="1"/>
                  </a:lnTo>
                  <a:lnTo>
                    <a:pt x="24" y="3"/>
                  </a:lnTo>
                  <a:lnTo>
                    <a:pt x="24"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0" name="Freeform 811">
              <a:extLst>
                <a:ext uri="{FF2B5EF4-FFF2-40B4-BE49-F238E27FC236}">
                  <a16:creationId xmlns:a16="http://schemas.microsoft.com/office/drawing/2014/main" id="{736D7E7C-7323-C74E-AA9D-03B96A8907EA}"/>
                </a:ext>
              </a:extLst>
            </p:cNvPr>
            <p:cNvSpPr/>
            <p:nvPr/>
          </p:nvSpPr>
          <p:spPr bwMode="auto">
            <a:xfrm>
              <a:off x="4657726" y="3365501"/>
              <a:ext cx="12700" cy="28575"/>
            </a:xfrm>
            <a:custGeom>
              <a:avLst/>
              <a:gdLst/>
              <a:ahLst/>
              <a:cxnLst>
                <a:cxn ang="0">
                  <a:pos x="20" y="6"/>
                </a:cxn>
                <a:cxn ang="0">
                  <a:pos x="20" y="6"/>
                </a:cxn>
                <a:cxn ang="0">
                  <a:pos x="18" y="9"/>
                </a:cxn>
                <a:cxn ang="0">
                  <a:pos x="17" y="13"/>
                </a:cxn>
                <a:cxn ang="0">
                  <a:pos x="13" y="20"/>
                </a:cxn>
                <a:cxn ang="0">
                  <a:pos x="8" y="25"/>
                </a:cxn>
                <a:cxn ang="0">
                  <a:pos x="5" y="33"/>
                </a:cxn>
                <a:cxn ang="0">
                  <a:pos x="5" y="33"/>
                </a:cxn>
                <a:cxn ang="0">
                  <a:pos x="3" y="40"/>
                </a:cxn>
                <a:cxn ang="0">
                  <a:pos x="1" y="50"/>
                </a:cxn>
                <a:cxn ang="0">
                  <a:pos x="0" y="67"/>
                </a:cxn>
                <a:cxn ang="0">
                  <a:pos x="0" y="67"/>
                </a:cxn>
                <a:cxn ang="0">
                  <a:pos x="1" y="69"/>
                </a:cxn>
                <a:cxn ang="0">
                  <a:pos x="3" y="71"/>
                </a:cxn>
                <a:cxn ang="0">
                  <a:pos x="7" y="72"/>
                </a:cxn>
                <a:cxn ang="0">
                  <a:pos x="11" y="71"/>
                </a:cxn>
                <a:cxn ang="0">
                  <a:pos x="12" y="69"/>
                </a:cxn>
                <a:cxn ang="0">
                  <a:pos x="12" y="67"/>
                </a:cxn>
                <a:cxn ang="0">
                  <a:pos x="12" y="67"/>
                </a:cxn>
                <a:cxn ang="0">
                  <a:pos x="12" y="57"/>
                </a:cxn>
                <a:cxn ang="0">
                  <a:pos x="13" y="47"/>
                </a:cxn>
                <a:cxn ang="0">
                  <a:pos x="15" y="38"/>
                </a:cxn>
                <a:cxn ang="0">
                  <a:pos x="18" y="29"/>
                </a:cxn>
                <a:cxn ang="0">
                  <a:pos x="18" y="29"/>
                </a:cxn>
                <a:cxn ang="0">
                  <a:pos x="26" y="18"/>
                </a:cxn>
                <a:cxn ang="0">
                  <a:pos x="29" y="13"/>
                </a:cxn>
                <a:cxn ang="0">
                  <a:pos x="32" y="6"/>
                </a:cxn>
                <a:cxn ang="0">
                  <a:pos x="32" y="6"/>
                </a:cxn>
                <a:cxn ang="0">
                  <a:pos x="30" y="4"/>
                </a:cxn>
                <a:cxn ang="0">
                  <a:pos x="30" y="1"/>
                </a:cxn>
                <a:cxn ang="0">
                  <a:pos x="28" y="1"/>
                </a:cxn>
                <a:cxn ang="0">
                  <a:pos x="26" y="0"/>
                </a:cxn>
                <a:cxn ang="0">
                  <a:pos x="22" y="1"/>
                </a:cxn>
                <a:cxn ang="0">
                  <a:pos x="21" y="4"/>
                </a:cxn>
                <a:cxn ang="0">
                  <a:pos x="20" y="6"/>
                </a:cxn>
                <a:cxn ang="0">
                  <a:pos x="20" y="6"/>
                </a:cxn>
              </a:cxnLst>
              <a:rect l="0" t="0" r="r" b="b"/>
              <a:pathLst>
                <a:path w="32" h="72">
                  <a:moveTo>
                    <a:pt x="20" y="6"/>
                  </a:moveTo>
                  <a:lnTo>
                    <a:pt x="20" y="6"/>
                  </a:lnTo>
                  <a:lnTo>
                    <a:pt x="18" y="9"/>
                  </a:lnTo>
                  <a:lnTo>
                    <a:pt x="17" y="13"/>
                  </a:lnTo>
                  <a:lnTo>
                    <a:pt x="13" y="20"/>
                  </a:lnTo>
                  <a:lnTo>
                    <a:pt x="8" y="25"/>
                  </a:lnTo>
                  <a:lnTo>
                    <a:pt x="5" y="33"/>
                  </a:lnTo>
                  <a:lnTo>
                    <a:pt x="5" y="33"/>
                  </a:lnTo>
                  <a:lnTo>
                    <a:pt x="3" y="40"/>
                  </a:lnTo>
                  <a:lnTo>
                    <a:pt x="1" y="50"/>
                  </a:lnTo>
                  <a:lnTo>
                    <a:pt x="0" y="67"/>
                  </a:lnTo>
                  <a:lnTo>
                    <a:pt x="0" y="67"/>
                  </a:lnTo>
                  <a:lnTo>
                    <a:pt x="1" y="69"/>
                  </a:lnTo>
                  <a:lnTo>
                    <a:pt x="3" y="71"/>
                  </a:lnTo>
                  <a:lnTo>
                    <a:pt x="7" y="72"/>
                  </a:lnTo>
                  <a:lnTo>
                    <a:pt x="11" y="71"/>
                  </a:lnTo>
                  <a:lnTo>
                    <a:pt x="12" y="69"/>
                  </a:lnTo>
                  <a:lnTo>
                    <a:pt x="12" y="67"/>
                  </a:lnTo>
                  <a:lnTo>
                    <a:pt x="12" y="67"/>
                  </a:lnTo>
                  <a:lnTo>
                    <a:pt x="12" y="57"/>
                  </a:lnTo>
                  <a:lnTo>
                    <a:pt x="13" y="47"/>
                  </a:lnTo>
                  <a:lnTo>
                    <a:pt x="15" y="38"/>
                  </a:lnTo>
                  <a:lnTo>
                    <a:pt x="18" y="29"/>
                  </a:lnTo>
                  <a:lnTo>
                    <a:pt x="18" y="29"/>
                  </a:lnTo>
                  <a:lnTo>
                    <a:pt x="26" y="18"/>
                  </a:lnTo>
                  <a:lnTo>
                    <a:pt x="29" y="13"/>
                  </a:lnTo>
                  <a:lnTo>
                    <a:pt x="32" y="6"/>
                  </a:lnTo>
                  <a:lnTo>
                    <a:pt x="32" y="6"/>
                  </a:lnTo>
                  <a:lnTo>
                    <a:pt x="30" y="4"/>
                  </a:lnTo>
                  <a:lnTo>
                    <a:pt x="30" y="1"/>
                  </a:lnTo>
                  <a:lnTo>
                    <a:pt x="28" y="1"/>
                  </a:lnTo>
                  <a:lnTo>
                    <a:pt x="26" y="0"/>
                  </a:lnTo>
                  <a:lnTo>
                    <a:pt x="22" y="1"/>
                  </a:lnTo>
                  <a:lnTo>
                    <a:pt x="21" y="4"/>
                  </a:lnTo>
                  <a:lnTo>
                    <a:pt x="20" y="6"/>
                  </a:lnTo>
                  <a:lnTo>
                    <a:pt x="20"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1" name="Freeform 812">
              <a:extLst>
                <a:ext uri="{FF2B5EF4-FFF2-40B4-BE49-F238E27FC236}">
                  <a16:creationId xmlns:a16="http://schemas.microsoft.com/office/drawing/2014/main" id="{049EB978-D8EB-A495-30FC-0FA08BE06223}"/>
                </a:ext>
              </a:extLst>
            </p:cNvPr>
            <p:cNvSpPr/>
            <p:nvPr/>
          </p:nvSpPr>
          <p:spPr bwMode="auto">
            <a:xfrm>
              <a:off x="4687888" y="3367088"/>
              <a:ext cx="7938" cy="23813"/>
            </a:xfrm>
            <a:custGeom>
              <a:avLst/>
              <a:gdLst/>
              <a:ahLst/>
              <a:cxnLst>
                <a:cxn ang="0">
                  <a:pos x="11" y="6"/>
                </a:cxn>
                <a:cxn ang="0">
                  <a:pos x="11" y="6"/>
                </a:cxn>
                <a:cxn ang="0">
                  <a:pos x="10" y="16"/>
                </a:cxn>
                <a:cxn ang="0">
                  <a:pos x="7" y="26"/>
                </a:cxn>
                <a:cxn ang="0">
                  <a:pos x="7" y="26"/>
                </a:cxn>
                <a:cxn ang="0">
                  <a:pos x="4" y="38"/>
                </a:cxn>
                <a:cxn ang="0">
                  <a:pos x="0" y="48"/>
                </a:cxn>
                <a:cxn ang="0">
                  <a:pos x="0" y="48"/>
                </a:cxn>
                <a:cxn ang="0">
                  <a:pos x="0" y="51"/>
                </a:cxn>
                <a:cxn ang="0">
                  <a:pos x="0" y="53"/>
                </a:cxn>
                <a:cxn ang="0">
                  <a:pos x="3" y="56"/>
                </a:cxn>
                <a:cxn ang="0">
                  <a:pos x="6" y="57"/>
                </a:cxn>
                <a:cxn ang="0">
                  <a:pos x="7" y="57"/>
                </a:cxn>
                <a:cxn ang="0">
                  <a:pos x="10" y="56"/>
                </a:cxn>
                <a:cxn ang="0">
                  <a:pos x="11" y="55"/>
                </a:cxn>
                <a:cxn ang="0">
                  <a:pos x="11" y="55"/>
                </a:cxn>
                <a:cxn ang="0">
                  <a:pos x="15" y="43"/>
                </a:cxn>
                <a:cxn ang="0">
                  <a:pos x="17" y="31"/>
                </a:cxn>
                <a:cxn ang="0">
                  <a:pos x="17" y="31"/>
                </a:cxn>
                <a:cxn ang="0">
                  <a:pos x="20" y="18"/>
                </a:cxn>
                <a:cxn ang="0">
                  <a:pos x="23" y="6"/>
                </a:cxn>
                <a:cxn ang="0">
                  <a:pos x="23" y="6"/>
                </a:cxn>
                <a:cxn ang="0">
                  <a:pos x="23" y="4"/>
                </a:cxn>
                <a:cxn ang="0">
                  <a:pos x="21" y="1"/>
                </a:cxn>
                <a:cxn ang="0">
                  <a:pos x="20" y="1"/>
                </a:cxn>
                <a:cxn ang="0">
                  <a:pos x="17" y="0"/>
                </a:cxn>
                <a:cxn ang="0">
                  <a:pos x="13" y="1"/>
                </a:cxn>
                <a:cxn ang="0">
                  <a:pos x="12" y="4"/>
                </a:cxn>
                <a:cxn ang="0">
                  <a:pos x="11" y="6"/>
                </a:cxn>
                <a:cxn ang="0">
                  <a:pos x="11" y="6"/>
                </a:cxn>
              </a:cxnLst>
              <a:rect l="0" t="0" r="r" b="b"/>
              <a:pathLst>
                <a:path w="23" h="57">
                  <a:moveTo>
                    <a:pt x="11" y="6"/>
                  </a:moveTo>
                  <a:lnTo>
                    <a:pt x="11" y="6"/>
                  </a:lnTo>
                  <a:lnTo>
                    <a:pt x="10" y="16"/>
                  </a:lnTo>
                  <a:lnTo>
                    <a:pt x="7" y="26"/>
                  </a:lnTo>
                  <a:lnTo>
                    <a:pt x="7" y="26"/>
                  </a:lnTo>
                  <a:lnTo>
                    <a:pt x="4" y="38"/>
                  </a:lnTo>
                  <a:lnTo>
                    <a:pt x="0" y="48"/>
                  </a:lnTo>
                  <a:lnTo>
                    <a:pt x="0" y="48"/>
                  </a:lnTo>
                  <a:lnTo>
                    <a:pt x="0" y="51"/>
                  </a:lnTo>
                  <a:lnTo>
                    <a:pt x="0" y="53"/>
                  </a:lnTo>
                  <a:lnTo>
                    <a:pt x="3" y="56"/>
                  </a:lnTo>
                  <a:lnTo>
                    <a:pt x="6" y="57"/>
                  </a:lnTo>
                  <a:lnTo>
                    <a:pt x="7" y="57"/>
                  </a:lnTo>
                  <a:lnTo>
                    <a:pt x="10" y="56"/>
                  </a:lnTo>
                  <a:lnTo>
                    <a:pt x="11" y="55"/>
                  </a:lnTo>
                  <a:lnTo>
                    <a:pt x="11" y="55"/>
                  </a:lnTo>
                  <a:lnTo>
                    <a:pt x="15" y="43"/>
                  </a:lnTo>
                  <a:lnTo>
                    <a:pt x="17" y="31"/>
                  </a:lnTo>
                  <a:lnTo>
                    <a:pt x="17" y="31"/>
                  </a:lnTo>
                  <a:lnTo>
                    <a:pt x="20" y="18"/>
                  </a:lnTo>
                  <a:lnTo>
                    <a:pt x="23" y="6"/>
                  </a:lnTo>
                  <a:lnTo>
                    <a:pt x="23" y="6"/>
                  </a:lnTo>
                  <a:lnTo>
                    <a:pt x="23" y="4"/>
                  </a:lnTo>
                  <a:lnTo>
                    <a:pt x="21" y="1"/>
                  </a:lnTo>
                  <a:lnTo>
                    <a:pt x="20" y="1"/>
                  </a:lnTo>
                  <a:lnTo>
                    <a:pt x="17" y="0"/>
                  </a:lnTo>
                  <a:lnTo>
                    <a:pt x="13" y="1"/>
                  </a:lnTo>
                  <a:lnTo>
                    <a:pt x="12" y="4"/>
                  </a:lnTo>
                  <a:lnTo>
                    <a:pt x="11" y="6"/>
                  </a:lnTo>
                  <a:lnTo>
                    <a:pt x="11"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2" name="Freeform 813">
              <a:extLst>
                <a:ext uri="{FF2B5EF4-FFF2-40B4-BE49-F238E27FC236}">
                  <a16:creationId xmlns:a16="http://schemas.microsoft.com/office/drawing/2014/main" id="{B1943BAA-889A-F24E-56F1-376A4995EE92}"/>
                </a:ext>
              </a:extLst>
            </p:cNvPr>
            <p:cNvSpPr/>
            <p:nvPr/>
          </p:nvSpPr>
          <p:spPr bwMode="auto">
            <a:xfrm>
              <a:off x="4667251" y="3168651"/>
              <a:ext cx="19050" cy="55563"/>
            </a:xfrm>
            <a:custGeom>
              <a:avLst/>
              <a:gdLst/>
              <a:ahLst/>
              <a:cxnLst>
                <a:cxn ang="0">
                  <a:pos x="35" y="2"/>
                </a:cxn>
                <a:cxn ang="0">
                  <a:pos x="35" y="2"/>
                </a:cxn>
                <a:cxn ang="0">
                  <a:pos x="30" y="10"/>
                </a:cxn>
                <a:cxn ang="0">
                  <a:pos x="27" y="17"/>
                </a:cxn>
                <a:cxn ang="0">
                  <a:pos x="22" y="32"/>
                </a:cxn>
                <a:cxn ang="0">
                  <a:pos x="19" y="48"/>
                </a:cxn>
                <a:cxn ang="0">
                  <a:pos x="15" y="65"/>
                </a:cxn>
                <a:cxn ang="0">
                  <a:pos x="15" y="65"/>
                </a:cxn>
                <a:cxn ang="0">
                  <a:pos x="5" y="99"/>
                </a:cxn>
                <a:cxn ang="0">
                  <a:pos x="1" y="117"/>
                </a:cxn>
                <a:cxn ang="0">
                  <a:pos x="0" y="134"/>
                </a:cxn>
                <a:cxn ang="0">
                  <a:pos x="0" y="134"/>
                </a:cxn>
                <a:cxn ang="0">
                  <a:pos x="0" y="137"/>
                </a:cxn>
                <a:cxn ang="0">
                  <a:pos x="1" y="140"/>
                </a:cxn>
                <a:cxn ang="0">
                  <a:pos x="5" y="141"/>
                </a:cxn>
                <a:cxn ang="0">
                  <a:pos x="9" y="140"/>
                </a:cxn>
                <a:cxn ang="0">
                  <a:pos x="10" y="137"/>
                </a:cxn>
                <a:cxn ang="0">
                  <a:pos x="11" y="134"/>
                </a:cxn>
                <a:cxn ang="0">
                  <a:pos x="11" y="134"/>
                </a:cxn>
                <a:cxn ang="0">
                  <a:pos x="13" y="117"/>
                </a:cxn>
                <a:cxn ang="0">
                  <a:pos x="17" y="102"/>
                </a:cxn>
                <a:cxn ang="0">
                  <a:pos x="22" y="85"/>
                </a:cxn>
                <a:cxn ang="0">
                  <a:pos x="26" y="68"/>
                </a:cxn>
                <a:cxn ang="0">
                  <a:pos x="26" y="68"/>
                </a:cxn>
                <a:cxn ang="0">
                  <a:pos x="32" y="38"/>
                </a:cxn>
                <a:cxn ang="0">
                  <a:pos x="38" y="22"/>
                </a:cxn>
                <a:cxn ang="0">
                  <a:pos x="40" y="15"/>
                </a:cxn>
                <a:cxn ang="0">
                  <a:pos x="44" y="9"/>
                </a:cxn>
                <a:cxn ang="0">
                  <a:pos x="44" y="9"/>
                </a:cxn>
                <a:cxn ang="0">
                  <a:pos x="45" y="6"/>
                </a:cxn>
                <a:cxn ang="0">
                  <a:pos x="45" y="4"/>
                </a:cxn>
                <a:cxn ang="0">
                  <a:pos x="44" y="2"/>
                </a:cxn>
                <a:cxn ang="0">
                  <a:pos x="43" y="1"/>
                </a:cxn>
                <a:cxn ang="0">
                  <a:pos x="39" y="0"/>
                </a:cxn>
                <a:cxn ang="0">
                  <a:pos x="36" y="1"/>
                </a:cxn>
                <a:cxn ang="0">
                  <a:pos x="35" y="2"/>
                </a:cxn>
                <a:cxn ang="0">
                  <a:pos x="35" y="2"/>
                </a:cxn>
              </a:cxnLst>
              <a:rect l="0" t="0" r="r" b="b"/>
              <a:pathLst>
                <a:path w="45" h="141">
                  <a:moveTo>
                    <a:pt x="35" y="2"/>
                  </a:moveTo>
                  <a:lnTo>
                    <a:pt x="35" y="2"/>
                  </a:lnTo>
                  <a:lnTo>
                    <a:pt x="30" y="10"/>
                  </a:lnTo>
                  <a:lnTo>
                    <a:pt x="27" y="17"/>
                  </a:lnTo>
                  <a:lnTo>
                    <a:pt x="22" y="32"/>
                  </a:lnTo>
                  <a:lnTo>
                    <a:pt x="19" y="48"/>
                  </a:lnTo>
                  <a:lnTo>
                    <a:pt x="15" y="65"/>
                  </a:lnTo>
                  <a:lnTo>
                    <a:pt x="15" y="65"/>
                  </a:lnTo>
                  <a:lnTo>
                    <a:pt x="5" y="99"/>
                  </a:lnTo>
                  <a:lnTo>
                    <a:pt x="1" y="117"/>
                  </a:lnTo>
                  <a:lnTo>
                    <a:pt x="0" y="134"/>
                  </a:lnTo>
                  <a:lnTo>
                    <a:pt x="0" y="134"/>
                  </a:lnTo>
                  <a:lnTo>
                    <a:pt x="0" y="137"/>
                  </a:lnTo>
                  <a:lnTo>
                    <a:pt x="1" y="140"/>
                  </a:lnTo>
                  <a:lnTo>
                    <a:pt x="5" y="141"/>
                  </a:lnTo>
                  <a:lnTo>
                    <a:pt x="9" y="140"/>
                  </a:lnTo>
                  <a:lnTo>
                    <a:pt x="10" y="137"/>
                  </a:lnTo>
                  <a:lnTo>
                    <a:pt x="11" y="134"/>
                  </a:lnTo>
                  <a:lnTo>
                    <a:pt x="11" y="134"/>
                  </a:lnTo>
                  <a:lnTo>
                    <a:pt x="13" y="117"/>
                  </a:lnTo>
                  <a:lnTo>
                    <a:pt x="17" y="102"/>
                  </a:lnTo>
                  <a:lnTo>
                    <a:pt x="22" y="85"/>
                  </a:lnTo>
                  <a:lnTo>
                    <a:pt x="26" y="68"/>
                  </a:lnTo>
                  <a:lnTo>
                    <a:pt x="26" y="68"/>
                  </a:lnTo>
                  <a:lnTo>
                    <a:pt x="32" y="38"/>
                  </a:lnTo>
                  <a:lnTo>
                    <a:pt x="38" y="22"/>
                  </a:lnTo>
                  <a:lnTo>
                    <a:pt x="40" y="15"/>
                  </a:lnTo>
                  <a:lnTo>
                    <a:pt x="44" y="9"/>
                  </a:lnTo>
                  <a:lnTo>
                    <a:pt x="44" y="9"/>
                  </a:lnTo>
                  <a:lnTo>
                    <a:pt x="45" y="6"/>
                  </a:lnTo>
                  <a:lnTo>
                    <a:pt x="45" y="4"/>
                  </a:lnTo>
                  <a:lnTo>
                    <a:pt x="44" y="2"/>
                  </a:lnTo>
                  <a:lnTo>
                    <a:pt x="43" y="1"/>
                  </a:lnTo>
                  <a:lnTo>
                    <a:pt x="39" y="0"/>
                  </a:lnTo>
                  <a:lnTo>
                    <a:pt x="36" y="1"/>
                  </a:lnTo>
                  <a:lnTo>
                    <a:pt x="35" y="2"/>
                  </a:lnTo>
                  <a:lnTo>
                    <a:pt x="3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3" name="Freeform 814">
              <a:extLst>
                <a:ext uri="{FF2B5EF4-FFF2-40B4-BE49-F238E27FC236}">
                  <a16:creationId xmlns:a16="http://schemas.microsoft.com/office/drawing/2014/main" id="{2919D253-D39C-F27C-11A0-B3F7EA0FEE05}"/>
                </a:ext>
              </a:extLst>
            </p:cNvPr>
            <p:cNvSpPr/>
            <p:nvPr/>
          </p:nvSpPr>
          <p:spPr bwMode="auto">
            <a:xfrm>
              <a:off x="4686301" y="3151188"/>
              <a:ext cx="34925" cy="95250"/>
            </a:xfrm>
            <a:custGeom>
              <a:avLst/>
              <a:gdLst/>
              <a:ahLst/>
              <a:cxnLst>
                <a:cxn ang="0">
                  <a:pos x="79" y="1"/>
                </a:cxn>
                <a:cxn ang="0">
                  <a:pos x="79" y="1"/>
                </a:cxn>
                <a:cxn ang="0">
                  <a:pos x="73" y="8"/>
                </a:cxn>
                <a:cxn ang="0">
                  <a:pos x="69" y="15"/>
                </a:cxn>
                <a:cxn ang="0">
                  <a:pos x="62" y="30"/>
                </a:cxn>
                <a:cxn ang="0">
                  <a:pos x="56" y="46"/>
                </a:cxn>
                <a:cxn ang="0">
                  <a:pos x="52" y="63"/>
                </a:cxn>
                <a:cxn ang="0">
                  <a:pos x="46" y="97"/>
                </a:cxn>
                <a:cxn ang="0">
                  <a:pos x="42" y="112"/>
                </a:cxn>
                <a:cxn ang="0">
                  <a:pos x="37" y="129"/>
                </a:cxn>
                <a:cxn ang="0">
                  <a:pos x="37" y="129"/>
                </a:cxn>
                <a:cxn ang="0">
                  <a:pos x="25" y="167"/>
                </a:cxn>
                <a:cxn ang="0">
                  <a:pos x="17" y="185"/>
                </a:cxn>
                <a:cxn ang="0">
                  <a:pos x="9" y="204"/>
                </a:cxn>
                <a:cxn ang="0">
                  <a:pos x="9" y="204"/>
                </a:cxn>
                <a:cxn ang="0">
                  <a:pos x="5" y="210"/>
                </a:cxn>
                <a:cxn ang="0">
                  <a:pos x="3" y="218"/>
                </a:cxn>
                <a:cxn ang="0">
                  <a:pos x="0" y="227"/>
                </a:cxn>
                <a:cxn ang="0">
                  <a:pos x="0" y="231"/>
                </a:cxn>
                <a:cxn ang="0">
                  <a:pos x="1" y="235"/>
                </a:cxn>
                <a:cxn ang="0">
                  <a:pos x="1" y="235"/>
                </a:cxn>
                <a:cxn ang="0">
                  <a:pos x="3" y="238"/>
                </a:cxn>
                <a:cxn ang="0">
                  <a:pos x="4" y="239"/>
                </a:cxn>
                <a:cxn ang="0">
                  <a:pos x="8" y="239"/>
                </a:cxn>
                <a:cxn ang="0">
                  <a:pos x="12" y="236"/>
                </a:cxn>
                <a:cxn ang="0">
                  <a:pos x="12" y="235"/>
                </a:cxn>
                <a:cxn ang="0">
                  <a:pos x="12" y="233"/>
                </a:cxn>
                <a:cxn ang="0">
                  <a:pos x="12" y="233"/>
                </a:cxn>
                <a:cxn ang="0">
                  <a:pos x="12" y="229"/>
                </a:cxn>
                <a:cxn ang="0">
                  <a:pos x="12" y="225"/>
                </a:cxn>
                <a:cxn ang="0">
                  <a:pos x="16" y="216"/>
                </a:cxn>
                <a:cxn ang="0">
                  <a:pos x="20" y="209"/>
                </a:cxn>
                <a:cxn ang="0">
                  <a:pos x="24" y="201"/>
                </a:cxn>
                <a:cxn ang="0">
                  <a:pos x="24" y="201"/>
                </a:cxn>
                <a:cxn ang="0">
                  <a:pos x="33" y="171"/>
                </a:cxn>
                <a:cxn ang="0">
                  <a:pos x="45" y="141"/>
                </a:cxn>
                <a:cxn ang="0">
                  <a:pos x="45" y="141"/>
                </a:cxn>
                <a:cxn ang="0">
                  <a:pos x="54" y="114"/>
                </a:cxn>
                <a:cxn ang="0">
                  <a:pos x="62" y="85"/>
                </a:cxn>
                <a:cxn ang="0">
                  <a:pos x="62" y="85"/>
                </a:cxn>
                <a:cxn ang="0">
                  <a:pos x="65" y="65"/>
                </a:cxn>
                <a:cxn ang="0">
                  <a:pos x="69" y="46"/>
                </a:cxn>
                <a:cxn ang="0">
                  <a:pos x="72" y="36"/>
                </a:cxn>
                <a:cxn ang="0">
                  <a:pos x="75" y="27"/>
                </a:cxn>
                <a:cxn ang="0">
                  <a:pos x="80" y="18"/>
                </a:cxn>
                <a:cxn ang="0">
                  <a:pos x="86" y="10"/>
                </a:cxn>
                <a:cxn ang="0">
                  <a:pos x="86" y="10"/>
                </a:cxn>
                <a:cxn ang="0">
                  <a:pos x="88" y="8"/>
                </a:cxn>
                <a:cxn ang="0">
                  <a:pos x="88" y="5"/>
                </a:cxn>
                <a:cxn ang="0">
                  <a:pos x="86" y="1"/>
                </a:cxn>
                <a:cxn ang="0">
                  <a:pos x="82" y="0"/>
                </a:cxn>
                <a:cxn ang="0">
                  <a:pos x="81" y="0"/>
                </a:cxn>
                <a:cxn ang="0">
                  <a:pos x="79" y="1"/>
                </a:cxn>
                <a:cxn ang="0">
                  <a:pos x="79" y="1"/>
                </a:cxn>
              </a:cxnLst>
              <a:rect l="0" t="0" r="r" b="b"/>
              <a:pathLst>
                <a:path w="88" h="239">
                  <a:moveTo>
                    <a:pt x="79" y="1"/>
                  </a:moveTo>
                  <a:lnTo>
                    <a:pt x="79" y="1"/>
                  </a:lnTo>
                  <a:lnTo>
                    <a:pt x="73" y="8"/>
                  </a:lnTo>
                  <a:lnTo>
                    <a:pt x="69" y="15"/>
                  </a:lnTo>
                  <a:lnTo>
                    <a:pt x="62" y="30"/>
                  </a:lnTo>
                  <a:lnTo>
                    <a:pt x="56" y="46"/>
                  </a:lnTo>
                  <a:lnTo>
                    <a:pt x="52" y="63"/>
                  </a:lnTo>
                  <a:lnTo>
                    <a:pt x="46" y="97"/>
                  </a:lnTo>
                  <a:lnTo>
                    <a:pt x="42" y="112"/>
                  </a:lnTo>
                  <a:lnTo>
                    <a:pt x="37" y="129"/>
                  </a:lnTo>
                  <a:lnTo>
                    <a:pt x="37" y="129"/>
                  </a:lnTo>
                  <a:lnTo>
                    <a:pt x="25" y="167"/>
                  </a:lnTo>
                  <a:lnTo>
                    <a:pt x="17" y="185"/>
                  </a:lnTo>
                  <a:lnTo>
                    <a:pt x="9" y="204"/>
                  </a:lnTo>
                  <a:lnTo>
                    <a:pt x="9" y="204"/>
                  </a:lnTo>
                  <a:lnTo>
                    <a:pt x="5" y="210"/>
                  </a:lnTo>
                  <a:lnTo>
                    <a:pt x="3" y="218"/>
                  </a:lnTo>
                  <a:lnTo>
                    <a:pt x="0" y="227"/>
                  </a:lnTo>
                  <a:lnTo>
                    <a:pt x="0" y="231"/>
                  </a:lnTo>
                  <a:lnTo>
                    <a:pt x="1" y="235"/>
                  </a:lnTo>
                  <a:lnTo>
                    <a:pt x="1" y="235"/>
                  </a:lnTo>
                  <a:lnTo>
                    <a:pt x="3" y="238"/>
                  </a:lnTo>
                  <a:lnTo>
                    <a:pt x="4" y="239"/>
                  </a:lnTo>
                  <a:lnTo>
                    <a:pt x="8" y="239"/>
                  </a:lnTo>
                  <a:lnTo>
                    <a:pt x="12" y="236"/>
                  </a:lnTo>
                  <a:lnTo>
                    <a:pt x="12" y="235"/>
                  </a:lnTo>
                  <a:lnTo>
                    <a:pt x="12" y="233"/>
                  </a:lnTo>
                  <a:lnTo>
                    <a:pt x="12" y="233"/>
                  </a:lnTo>
                  <a:lnTo>
                    <a:pt x="12" y="229"/>
                  </a:lnTo>
                  <a:lnTo>
                    <a:pt x="12" y="225"/>
                  </a:lnTo>
                  <a:lnTo>
                    <a:pt x="16" y="216"/>
                  </a:lnTo>
                  <a:lnTo>
                    <a:pt x="20" y="209"/>
                  </a:lnTo>
                  <a:lnTo>
                    <a:pt x="24" y="201"/>
                  </a:lnTo>
                  <a:lnTo>
                    <a:pt x="24" y="201"/>
                  </a:lnTo>
                  <a:lnTo>
                    <a:pt x="33" y="171"/>
                  </a:lnTo>
                  <a:lnTo>
                    <a:pt x="45" y="141"/>
                  </a:lnTo>
                  <a:lnTo>
                    <a:pt x="45" y="141"/>
                  </a:lnTo>
                  <a:lnTo>
                    <a:pt x="54" y="114"/>
                  </a:lnTo>
                  <a:lnTo>
                    <a:pt x="62" y="85"/>
                  </a:lnTo>
                  <a:lnTo>
                    <a:pt x="62" y="85"/>
                  </a:lnTo>
                  <a:lnTo>
                    <a:pt x="65" y="65"/>
                  </a:lnTo>
                  <a:lnTo>
                    <a:pt x="69" y="46"/>
                  </a:lnTo>
                  <a:lnTo>
                    <a:pt x="72" y="36"/>
                  </a:lnTo>
                  <a:lnTo>
                    <a:pt x="75" y="27"/>
                  </a:lnTo>
                  <a:lnTo>
                    <a:pt x="80" y="18"/>
                  </a:lnTo>
                  <a:lnTo>
                    <a:pt x="86" y="10"/>
                  </a:lnTo>
                  <a:lnTo>
                    <a:pt x="86" y="10"/>
                  </a:lnTo>
                  <a:lnTo>
                    <a:pt x="88" y="8"/>
                  </a:lnTo>
                  <a:lnTo>
                    <a:pt x="88" y="5"/>
                  </a:lnTo>
                  <a:lnTo>
                    <a:pt x="86" y="1"/>
                  </a:lnTo>
                  <a:lnTo>
                    <a:pt x="82" y="0"/>
                  </a:lnTo>
                  <a:lnTo>
                    <a:pt x="81" y="0"/>
                  </a:lnTo>
                  <a:lnTo>
                    <a:pt x="79" y="1"/>
                  </a:lnTo>
                  <a:lnTo>
                    <a:pt x="7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4" name="Freeform 815">
              <a:extLst>
                <a:ext uri="{FF2B5EF4-FFF2-40B4-BE49-F238E27FC236}">
                  <a16:creationId xmlns:a16="http://schemas.microsoft.com/office/drawing/2014/main" id="{32952392-339E-EAE5-C888-C7FE8F7CB11B}"/>
                </a:ext>
              </a:extLst>
            </p:cNvPr>
            <p:cNvSpPr/>
            <p:nvPr/>
          </p:nvSpPr>
          <p:spPr bwMode="auto">
            <a:xfrm>
              <a:off x="4711701" y="3162301"/>
              <a:ext cx="38100" cy="98425"/>
            </a:xfrm>
            <a:custGeom>
              <a:avLst/>
              <a:gdLst/>
              <a:ahLst/>
              <a:cxnLst>
                <a:cxn ang="0">
                  <a:pos x="85" y="3"/>
                </a:cxn>
                <a:cxn ang="0">
                  <a:pos x="85" y="3"/>
                </a:cxn>
                <a:cxn ang="0">
                  <a:pos x="77" y="17"/>
                </a:cxn>
                <a:cxn ang="0">
                  <a:pos x="70" y="32"/>
                </a:cxn>
                <a:cxn ang="0">
                  <a:pos x="58" y="62"/>
                </a:cxn>
                <a:cxn ang="0">
                  <a:pos x="49" y="92"/>
                </a:cxn>
                <a:cxn ang="0">
                  <a:pos x="39" y="123"/>
                </a:cxn>
                <a:cxn ang="0">
                  <a:pos x="39" y="123"/>
                </a:cxn>
                <a:cxn ang="0">
                  <a:pos x="15" y="181"/>
                </a:cxn>
                <a:cxn ang="0">
                  <a:pos x="10" y="195"/>
                </a:cxn>
                <a:cxn ang="0">
                  <a:pos x="6" y="211"/>
                </a:cxn>
                <a:cxn ang="0">
                  <a:pos x="2" y="225"/>
                </a:cxn>
                <a:cxn ang="0">
                  <a:pos x="0" y="241"/>
                </a:cxn>
                <a:cxn ang="0">
                  <a:pos x="0" y="241"/>
                </a:cxn>
                <a:cxn ang="0">
                  <a:pos x="0" y="243"/>
                </a:cxn>
                <a:cxn ang="0">
                  <a:pos x="1" y="245"/>
                </a:cxn>
                <a:cxn ang="0">
                  <a:pos x="3" y="246"/>
                </a:cxn>
                <a:cxn ang="0">
                  <a:pos x="5" y="246"/>
                </a:cxn>
                <a:cxn ang="0">
                  <a:pos x="9" y="245"/>
                </a:cxn>
                <a:cxn ang="0">
                  <a:pos x="10" y="243"/>
                </a:cxn>
                <a:cxn ang="0">
                  <a:pos x="11" y="241"/>
                </a:cxn>
                <a:cxn ang="0">
                  <a:pos x="11" y="241"/>
                </a:cxn>
                <a:cxn ang="0">
                  <a:pos x="14" y="226"/>
                </a:cxn>
                <a:cxn ang="0">
                  <a:pos x="17" y="211"/>
                </a:cxn>
                <a:cxn ang="0">
                  <a:pos x="22" y="196"/>
                </a:cxn>
                <a:cxn ang="0">
                  <a:pos x="27" y="182"/>
                </a:cxn>
                <a:cxn ang="0">
                  <a:pos x="38" y="155"/>
                </a:cxn>
                <a:cxn ang="0">
                  <a:pos x="49" y="126"/>
                </a:cxn>
                <a:cxn ang="0">
                  <a:pos x="49" y="126"/>
                </a:cxn>
                <a:cxn ang="0">
                  <a:pos x="60" y="96"/>
                </a:cxn>
                <a:cxn ang="0">
                  <a:pos x="70" y="66"/>
                </a:cxn>
                <a:cxn ang="0">
                  <a:pos x="81" y="37"/>
                </a:cxn>
                <a:cxn ang="0">
                  <a:pos x="87" y="22"/>
                </a:cxn>
                <a:cxn ang="0">
                  <a:pos x="94" y="8"/>
                </a:cxn>
                <a:cxn ang="0">
                  <a:pos x="94" y="8"/>
                </a:cxn>
                <a:cxn ang="0">
                  <a:pos x="95" y="5"/>
                </a:cxn>
                <a:cxn ang="0">
                  <a:pos x="95" y="4"/>
                </a:cxn>
                <a:cxn ang="0">
                  <a:pos x="92" y="0"/>
                </a:cxn>
                <a:cxn ang="0">
                  <a:pos x="89" y="0"/>
                </a:cxn>
                <a:cxn ang="0">
                  <a:pos x="86" y="0"/>
                </a:cxn>
                <a:cxn ang="0">
                  <a:pos x="85" y="3"/>
                </a:cxn>
                <a:cxn ang="0">
                  <a:pos x="85" y="3"/>
                </a:cxn>
              </a:cxnLst>
              <a:rect l="0" t="0" r="r" b="b"/>
              <a:pathLst>
                <a:path w="95" h="246">
                  <a:moveTo>
                    <a:pt x="85" y="3"/>
                  </a:moveTo>
                  <a:lnTo>
                    <a:pt x="85" y="3"/>
                  </a:lnTo>
                  <a:lnTo>
                    <a:pt x="77" y="17"/>
                  </a:lnTo>
                  <a:lnTo>
                    <a:pt x="70" y="32"/>
                  </a:lnTo>
                  <a:lnTo>
                    <a:pt x="58" y="62"/>
                  </a:lnTo>
                  <a:lnTo>
                    <a:pt x="49" y="92"/>
                  </a:lnTo>
                  <a:lnTo>
                    <a:pt x="39" y="123"/>
                  </a:lnTo>
                  <a:lnTo>
                    <a:pt x="39" y="123"/>
                  </a:lnTo>
                  <a:lnTo>
                    <a:pt x="15" y="181"/>
                  </a:lnTo>
                  <a:lnTo>
                    <a:pt x="10" y="195"/>
                  </a:lnTo>
                  <a:lnTo>
                    <a:pt x="6" y="211"/>
                  </a:lnTo>
                  <a:lnTo>
                    <a:pt x="2" y="225"/>
                  </a:lnTo>
                  <a:lnTo>
                    <a:pt x="0" y="241"/>
                  </a:lnTo>
                  <a:lnTo>
                    <a:pt x="0" y="241"/>
                  </a:lnTo>
                  <a:lnTo>
                    <a:pt x="0" y="243"/>
                  </a:lnTo>
                  <a:lnTo>
                    <a:pt x="1" y="245"/>
                  </a:lnTo>
                  <a:lnTo>
                    <a:pt x="3" y="246"/>
                  </a:lnTo>
                  <a:lnTo>
                    <a:pt x="5" y="246"/>
                  </a:lnTo>
                  <a:lnTo>
                    <a:pt x="9" y="245"/>
                  </a:lnTo>
                  <a:lnTo>
                    <a:pt x="10" y="243"/>
                  </a:lnTo>
                  <a:lnTo>
                    <a:pt x="11" y="241"/>
                  </a:lnTo>
                  <a:lnTo>
                    <a:pt x="11" y="241"/>
                  </a:lnTo>
                  <a:lnTo>
                    <a:pt x="14" y="226"/>
                  </a:lnTo>
                  <a:lnTo>
                    <a:pt x="17" y="211"/>
                  </a:lnTo>
                  <a:lnTo>
                    <a:pt x="22" y="196"/>
                  </a:lnTo>
                  <a:lnTo>
                    <a:pt x="27" y="182"/>
                  </a:lnTo>
                  <a:lnTo>
                    <a:pt x="38" y="155"/>
                  </a:lnTo>
                  <a:lnTo>
                    <a:pt x="49" y="126"/>
                  </a:lnTo>
                  <a:lnTo>
                    <a:pt x="49" y="126"/>
                  </a:lnTo>
                  <a:lnTo>
                    <a:pt x="60" y="96"/>
                  </a:lnTo>
                  <a:lnTo>
                    <a:pt x="70" y="66"/>
                  </a:lnTo>
                  <a:lnTo>
                    <a:pt x="81" y="37"/>
                  </a:lnTo>
                  <a:lnTo>
                    <a:pt x="87" y="22"/>
                  </a:lnTo>
                  <a:lnTo>
                    <a:pt x="94" y="8"/>
                  </a:lnTo>
                  <a:lnTo>
                    <a:pt x="94" y="8"/>
                  </a:lnTo>
                  <a:lnTo>
                    <a:pt x="95" y="5"/>
                  </a:lnTo>
                  <a:lnTo>
                    <a:pt x="95" y="4"/>
                  </a:lnTo>
                  <a:lnTo>
                    <a:pt x="92" y="0"/>
                  </a:lnTo>
                  <a:lnTo>
                    <a:pt x="89" y="0"/>
                  </a:lnTo>
                  <a:lnTo>
                    <a:pt x="86" y="0"/>
                  </a:lnTo>
                  <a:lnTo>
                    <a:pt x="85" y="3"/>
                  </a:lnTo>
                  <a:lnTo>
                    <a:pt x="85"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5" name="Freeform 816">
              <a:extLst>
                <a:ext uri="{FF2B5EF4-FFF2-40B4-BE49-F238E27FC236}">
                  <a16:creationId xmlns:a16="http://schemas.microsoft.com/office/drawing/2014/main" id="{382CF592-A444-B473-8DAF-132C610A092D}"/>
                </a:ext>
              </a:extLst>
            </p:cNvPr>
            <p:cNvSpPr/>
            <p:nvPr/>
          </p:nvSpPr>
          <p:spPr bwMode="auto">
            <a:xfrm>
              <a:off x="4737101" y="3182938"/>
              <a:ext cx="33338" cy="90488"/>
            </a:xfrm>
            <a:custGeom>
              <a:avLst/>
              <a:gdLst/>
              <a:ahLst/>
              <a:cxnLst>
                <a:cxn ang="0">
                  <a:pos x="72" y="3"/>
                </a:cxn>
                <a:cxn ang="0">
                  <a:pos x="72" y="3"/>
                </a:cxn>
                <a:cxn ang="0">
                  <a:pos x="69" y="15"/>
                </a:cxn>
                <a:cxn ang="0">
                  <a:pos x="64" y="28"/>
                </a:cxn>
                <a:cxn ang="0">
                  <a:pos x="54" y="51"/>
                </a:cxn>
                <a:cxn ang="0">
                  <a:pos x="54" y="51"/>
                </a:cxn>
                <a:cxn ang="0">
                  <a:pos x="41" y="85"/>
                </a:cxn>
                <a:cxn ang="0">
                  <a:pos x="27" y="119"/>
                </a:cxn>
                <a:cxn ang="0">
                  <a:pos x="27" y="119"/>
                </a:cxn>
                <a:cxn ang="0">
                  <a:pos x="16" y="143"/>
                </a:cxn>
                <a:cxn ang="0">
                  <a:pos x="8" y="168"/>
                </a:cxn>
                <a:cxn ang="0">
                  <a:pos x="4" y="181"/>
                </a:cxn>
                <a:cxn ang="0">
                  <a:pos x="1" y="194"/>
                </a:cxn>
                <a:cxn ang="0">
                  <a:pos x="0" y="207"/>
                </a:cxn>
                <a:cxn ang="0">
                  <a:pos x="0" y="222"/>
                </a:cxn>
                <a:cxn ang="0">
                  <a:pos x="0" y="222"/>
                </a:cxn>
                <a:cxn ang="0">
                  <a:pos x="0" y="224"/>
                </a:cxn>
                <a:cxn ang="0">
                  <a:pos x="1" y="227"/>
                </a:cxn>
                <a:cxn ang="0">
                  <a:pos x="5" y="228"/>
                </a:cxn>
                <a:cxn ang="0">
                  <a:pos x="9" y="227"/>
                </a:cxn>
                <a:cxn ang="0">
                  <a:pos x="10" y="224"/>
                </a:cxn>
                <a:cxn ang="0">
                  <a:pos x="10" y="222"/>
                </a:cxn>
                <a:cxn ang="0">
                  <a:pos x="10" y="222"/>
                </a:cxn>
                <a:cxn ang="0">
                  <a:pos x="12" y="206"/>
                </a:cxn>
                <a:cxn ang="0">
                  <a:pos x="14" y="190"/>
                </a:cxn>
                <a:cxn ang="0">
                  <a:pos x="17" y="176"/>
                </a:cxn>
                <a:cxn ang="0">
                  <a:pos x="22" y="162"/>
                </a:cxn>
                <a:cxn ang="0">
                  <a:pos x="33" y="133"/>
                </a:cxn>
                <a:cxn ang="0">
                  <a:pos x="46" y="104"/>
                </a:cxn>
                <a:cxn ang="0">
                  <a:pos x="46" y="104"/>
                </a:cxn>
                <a:cxn ang="0">
                  <a:pos x="58" y="71"/>
                </a:cxn>
                <a:cxn ang="0">
                  <a:pos x="64" y="54"/>
                </a:cxn>
                <a:cxn ang="0">
                  <a:pos x="71" y="39"/>
                </a:cxn>
                <a:cxn ang="0">
                  <a:pos x="71" y="39"/>
                </a:cxn>
                <a:cxn ang="0">
                  <a:pos x="78" y="23"/>
                </a:cxn>
                <a:cxn ang="0">
                  <a:pos x="81" y="15"/>
                </a:cxn>
                <a:cxn ang="0">
                  <a:pos x="84" y="7"/>
                </a:cxn>
                <a:cxn ang="0">
                  <a:pos x="84" y="7"/>
                </a:cxn>
                <a:cxn ang="0">
                  <a:pos x="84" y="5"/>
                </a:cxn>
                <a:cxn ang="0">
                  <a:pos x="82" y="2"/>
                </a:cxn>
                <a:cxn ang="0">
                  <a:pos x="78" y="0"/>
                </a:cxn>
                <a:cxn ang="0">
                  <a:pos x="77" y="0"/>
                </a:cxn>
                <a:cxn ang="0">
                  <a:pos x="75" y="1"/>
                </a:cxn>
                <a:cxn ang="0">
                  <a:pos x="73" y="2"/>
                </a:cxn>
                <a:cxn ang="0">
                  <a:pos x="72" y="3"/>
                </a:cxn>
                <a:cxn ang="0">
                  <a:pos x="72" y="3"/>
                </a:cxn>
              </a:cxnLst>
              <a:rect l="0" t="0" r="r" b="b"/>
              <a:pathLst>
                <a:path w="84" h="228">
                  <a:moveTo>
                    <a:pt x="72" y="3"/>
                  </a:moveTo>
                  <a:lnTo>
                    <a:pt x="72" y="3"/>
                  </a:lnTo>
                  <a:lnTo>
                    <a:pt x="69" y="15"/>
                  </a:lnTo>
                  <a:lnTo>
                    <a:pt x="64" y="28"/>
                  </a:lnTo>
                  <a:lnTo>
                    <a:pt x="54" y="51"/>
                  </a:lnTo>
                  <a:lnTo>
                    <a:pt x="54" y="51"/>
                  </a:lnTo>
                  <a:lnTo>
                    <a:pt x="41" y="85"/>
                  </a:lnTo>
                  <a:lnTo>
                    <a:pt x="27" y="119"/>
                  </a:lnTo>
                  <a:lnTo>
                    <a:pt x="27" y="119"/>
                  </a:lnTo>
                  <a:lnTo>
                    <a:pt x="16" y="143"/>
                  </a:lnTo>
                  <a:lnTo>
                    <a:pt x="8" y="168"/>
                  </a:lnTo>
                  <a:lnTo>
                    <a:pt x="4" y="181"/>
                  </a:lnTo>
                  <a:lnTo>
                    <a:pt x="1" y="194"/>
                  </a:lnTo>
                  <a:lnTo>
                    <a:pt x="0" y="207"/>
                  </a:lnTo>
                  <a:lnTo>
                    <a:pt x="0" y="222"/>
                  </a:lnTo>
                  <a:lnTo>
                    <a:pt x="0" y="222"/>
                  </a:lnTo>
                  <a:lnTo>
                    <a:pt x="0" y="224"/>
                  </a:lnTo>
                  <a:lnTo>
                    <a:pt x="1" y="227"/>
                  </a:lnTo>
                  <a:lnTo>
                    <a:pt x="5" y="228"/>
                  </a:lnTo>
                  <a:lnTo>
                    <a:pt x="9" y="227"/>
                  </a:lnTo>
                  <a:lnTo>
                    <a:pt x="10" y="224"/>
                  </a:lnTo>
                  <a:lnTo>
                    <a:pt x="10" y="222"/>
                  </a:lnTo>
                  <a:lnTo>
                    <a:pt x="10" y="222"/>
                  </a:lnTo>
                  <a:lnTo>
                    <a:pt x="12" y="206"/>
                  </a:lnTo>
                  <a:lnTo>
                    <a:pt x="14" y="190"/>
                  </a:lnTo>
                  <a:lnTo>
                    <a:pt x="17" y="176"/>
                  </a:lnTo>
                  <a:lnTo>
                    <a:pt x="22" y="162"/>
                  </a:lnTo>
                  <a:lnTo>
                    <a:pt x="33" y="133"/>
                  </a:lnTo>
                  <a:lnTo>
                    <a:pt x="46" y="104"/>
                  </a:lnTo>
                  <a:lnTo>
                    <a:pt x="46" y="104"/>
                  </a:lnTo>
                  <a:lnTo>
                    <a:pt x="58" y="71"/>
                  </a:lnTo>
                  <a:lnTo>
                    <a:pt x="64" y="54"/>
                  </a:lnTo>
                  <a:lnTo>
                    <a:pt x="71" y="39"/>
                  </a:lnTo>
                  <a:lnTo>
                    <a:pt x="71" y="39"/>
                  </a:lnTo>
                  <a:lnTo>
                    <a:pt x="78" y="23"/>
                  </a:lnTo>
                  <a:lnTo>
                    <a:pt x="81" y="15"/>
                  </a:lnTo>
                  <a:lnTo>
                    <a:pt x="84" y="7"/>
                  </a:lnTo>
                  <a:lnTo>
                    <a:pt x="84" y="7"/>
                  </a:lnTo>
                  <a:lnTo>
                    <a:pt x="84" y="5"/>
                  </a:lnTo>
                  <a:lnTo>
                    <a:pt x="82" y="2"/>
                  </a:lnTo>
                  <a:lnTo>
                    <a:pt x="78" y="0"/>
                  </a:lnTo>
                  <a:lnTo>
                    <a:pt x="77" y="0"/>
                  </a:lnTo>
                  <a:lnTo>
                    <a:pt x="75" y="1"/>
                  </a:lnTo>
                  <a:lnTo>
                    <a:pt x="73" y="2"/>
                  </a:lnTo>
                  <a:lnTo>
                    <a:pt x="72" y="3"/>
                  </a:lnTo>
                  <a:lnTo>
                    <a:pt x="72"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6" name="Freeform 817">
              <a:extLst>
                <a:ext uri="{FF2B5EF4-FFF2-40B4-BE49-F238E27FC236}">
                  <a16:creationId xmlns:a16="http://schemas.microsoft.com/office/drawing/2014/main" id="{460868C2-FE50-13B0-60C4-1A8173253399}"/>
                </a:ext>
              </a:extLst>
            </p:cNvPr>
            <p:cNvSpPr/>
            <p:nvPr/>
          </p:nvSpPr>
          <p:spPr bwMode="auto">
            <a:xfrm>
              <a:off x="4762501" y="3200401"/>
              <a:ext cx="26988" cy="95250"/>
            </a:xfrm>
            <a:custGeom>
              <a:avLst/>
              <a:gdLst/>
              <a:ahLst/>
              <a:cxnLst>
                <a:cxn ang="0">
                  <a:pos x="59" y="2"/>
                </a:cxn>
                <a:cxn ang="0">
                  <a:pos x="59" y="2"/>
                </a:cxn>
                <a:cxn ang="0">
                  <a:pos x="47" y="38"/>
                </a:cxn>
                <a:cxn ang="0">
                  <a:pos x="35" y="72"/>
                </a:cxn>
                <a:cxn ang="0">
                  <a:pos x="15" y="142"/>
                </a:cxn>
                <a:cxn ang="0">
                  <a:pos x="15" y="142"/>
                </a:cxn>
                <a:cxn ang="0">
                  <a:pos x="9" y="164"/>
                </a:cxn>
                <a:cxn ang="0">
                  <a:pos x="2" y="191"/>
                </a:cxn>
                <a:cxn ang="0">
                  <a:pos x="0" y="204"/>
                </a:cxn>
                <a:cxn ang="0">
                  <a:pos x="0" y="217"/>
                </a:cxn>
                <a:cxn ang="0">
                  <a:pos x="1" y="229"/>
                </a:cxn>
                <a:cxn ang="0">
                  <a:pos x="4" y="235"/>
                </a:cxn>
                <a:cxn ang="0">
                  <a:pos x="6" y="239"/>
                </a:cxn>
                <a:cxn ang="0">
                  <a:pos x="6" y="239"/>
                </a:cxn>
                <a:cxn ang="0">
                  <a:pos x="8" y="242"/>
                </a:cxn>
                <a:cxn ang="0">
                  <a:pos x="10" y="242"/>
                </a:cxn>
                <a:cxn ang="0">
                  <a:pos x="14" y="242"/>
                </a:cxn>
                <a:cxn ang="0">
                  <a:pos x="17" y="238"/>
                </a:cxn>
                <a:cxn ang="0">
                  <a:pos x="17" y="236"/>
                </a:cxn>
                <a:cxn ang="0">
                  <a:pos x="15" y="234"/>
                </a:cxn>
                <a:cxn ang="0">
                  <a:pos x="15" y="234"/>
                </a:cxn>
                <a:cxn ang="0">
                  <a:pos x="13" y="227"/>
                </a:cxn>
                <a:cxn ang="0">
                  <a:pos x="12" y="222"/>
                </a:cxn>
                <a:cxn ang="0">
                  <a:pos x="12" y="215"/>
                </a:cxn>
                <a:cxn ang="0">
                  <a:pos x="13" y="209"/>
                </a:cxn>
                <a:cxn ang="0">
                  <a:pos x="18" y="183"/>
                </a:cxn>
                <a:cxn ang="0">
                  <a:pos x="18" y="183"/>
                </a:cxn>
                <a:cxn ang="0">
                  <a:pos x="21" y="166"/>
                </a:cxn>
                <a:cxn ang="0">
                  <a:pos x="26" y="149"/>
                </a:cxn>
                <a:cxn ang="0">
                  <a:pos x="35" y="116"/>
                </a:cxn>
                <a:cxn ang="0">
                  <a:pos x="35" y="116"/>
                </a:cxn>
                <a:cxn ang="0">
                  <a:pos x="51" y="61"/>
                </a:cxn>
                <a:cxn ang="0">
                  <a:pos x="60" y="34"/>
                </a:cxn>
                <a:cxn ang="0">
                  <a:pos x="69" y="6"/>
                </a:cxn>
                <a:cxn ang="0">
                  <a:pos x="69" y="6"/>
                </a:cxn>
                <a:cxn ang="0">
                  <a:pos x="70" y="4"/>
                </a:cxn>
                <a:cxn ang="0">
                  <a:pos x="69" y="1"/>
                </a:cxn>
                <a:cxn ang="0">
                  <a:pos x="68" y="0"/>
                </a:cxn>
                <a:cxn ang="0">
                  <a:pos x="66" y="0"/>
                </a:cxn>
                <a:cxn ang="0">
                  <a:pos x="61" y="0"/>
                </a:cxn>
                <a:cxn ang="0">
                  <a:pos x="60" y="1"/>
                </a:cxn>
                <a:cxn ang="0">
                  <a:pos x="59" y="2"/>
                </a:cxn>
                <a:cxn ang="0">
                  <a:pos x="59" y="2"/>
                </a:cxn>
              </a:cxnLst>
              <a:rect l="0" t="0" r="r" b="b"/>
              <a:pathLst>
                <a:path w="70" h="242">
                  <a:moveTo>
                    <a:pt x="59" y="2"/>
                  </a:moveTo>
                  <a:lnTo>
                    <a:pt x="59" y="2"/>
                  </a:lnTo>
                  <a:lnTo>
                    <a:pt x="47" y="38"/>
                  </a:lnTo>
                  <a:lnTo>
                    <a:pt x="35" y="72"/>
                  </a:lnTo>
                  <a:lnTo>
                    <a:pt x="15" y="142"/>
                  </a:lnTo>
                  <a:lnTo>
                    <a:pt x="15" y="142"/>
                  </a:lnTo>
                  <a:lnTo>
                    <a:pt x="9" y="164"/>
                  </a:lnTo>
                  <a:lnTo>
                    <a:pt x="2" y="191"/>
                  </a:lnTo>
                  <a:lnTo>
                    <a:pt x="0" y="204"/>
                  </a:lnTo>
                  <a:lnTo>
                    <a:pt x="0" y="217"/>
                  </a:lnTo>
                  <a:lnTo>
                    <a:pt x="1" y="229"/>
                  </a:lnTo>
                  <a:lnTo>
                    <a:pt x="4" y="235"/>
                  </a:lnTo>
                  <a:lnTo>
                    <a:pt x="6" y="239"/>
                  </a:lnTo>
                  <a:lnTo>
                    <a:pt x="6" y="239"/>
                  </a:lnTo>
                  <a:lnTo>
                    <a:pt x="8" y="242"/>
                  </a:lnTo>
                  <a:lnTo>
                    <a:pt x="10" y="242"/>
                  </a:lnTo>
                  <a:lnTo>
                    <a:pt x="14" y="242"/>
                  </a:lnTo>
                  <a:lnTo>
                    <a:pt x="17" y="238"/>
                  </a:lnTo>
                  <a:lnTo>
                    <a:pt x="17" y="236"/>
                  </a:lnTo>
                  <a:lnTo>
                    <a:pt x="15" y="234"/>
                  </a:lnTo>
                  <a:lnTo>
                    <a:pt x="15" y="234"/>
                  </a:lnTo>
                  <a:lnTo>
                    <a:pt x="13" y="227"/>
                  </a:lnTo>
                  <a:lnTo>
                    <a:pt x="12" y="222"/>
                  </a:lnTo>
                  <a:lnTo>
                    <a:pt x="12" y="215"/>
                  </a:lnTo>
                  <a:lnTo>
                    <a:pt x="13" y="209"/>
                  </a:lnTo>
                  <a:lnTo>
                    <a:pt x="18" y="183"/>
                  </a:lnTo>
                  <a:lnTo>
                    <a:pt x="18" y="183"/>
                  </a:lnTo>
                  <a:lnTo>
                    <a:pt x="21" y="166"/>
                  </a:lnTo>
                  <a:lnTo>
                    <a:pt x="26" y="149"/>
                  </a:lnTo>
                  <a:lnTo>
                    <a:pt x="35" y="116"/>
                  </a:lnTo>
                  <a:lnTo>
                    <a:pt x="35" y="116"/>
                  </a:lnTo>
                  <a:lnTo>
                    <a:pt x="51" y="61"/>
                  </a:lnTo>
                  <a:lnTo>
                    <a:pt x="60" y="34"/>
                  </a:lnTo>
                  <a:lnTo>
                    <a:pt x="69" y="6"/>
                  </a:lnTo>
                  <a:lnTo>
                    <a:pt x="69" y="6"/>
                  </a:lnTo>
                  <a:lnTo>
                    <a:pt x="70" y="4"/>
                  </a:lnTo>
                  <a:lnTo>
                    <a:pt x="69" y="1"/>
                  </a:lnTo>
                  <a:lnTo>
                    <a:pt x="68" y="0"/>
                  </a:lnTo>
                  <a:lnTo>
                    <a:pt x="66" y="0"/>
                  </a:lnTo>
                  <a:lnTo>
                    <a:pt x="61" y="0"/>
                  </a:lnTo>
                  <a:lnTo>
                    <a:pt x="60" y="1"/>
                  </a:lnTo>
                  <a:lnTo>
                    <a:pt x="59" y="2"/>
                  </a:lnTo>
                  <a:lnTo>
                    <a:pt x="59"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7" name="Freeform 818">
              <a:extLst>
                <a:ext uri="{FF2B5EF4-FFF2-40B4-BE49-F238E27FC236}">
                  <a16:creationId xmlns:a16="http://schemas.microsoft.com/office/drawing/2014/main" id="{E98A54F9-E356-F17D-60F4-9C5CBFB08C93}"/>
                </a:ext>
              </a:extLst>
            </p:cNvPr>
            <p:cNvSpPr/>
            <p:nvPr/>
          </p:nvSpPr>
          <p:spPr bwMode="auto">
            <a:xfrm>
              <a:off x="4786313" y="3222626"/>
              <a:ext cx="31750" cy="88900"/>
            </a:xfrm>
            <a:custGeom>
              <a:avLst/>
              <a:gdLst/>
              <a:ahLst/>
              <a:cxnLst>
                <a:cxn ang="0">
                  <a:pos x="69" y="3"/>
                </a:cxn>
                <a:cxn ang="0">
                  <a:pos x="69" y="3"/>
                </a:cxn>
                <a:cxn ang="0">
                  <a:pos x="61" y="13"/>
                </a:cxn>
                <a:cxn ang="0">
                  <a:pos x="56" y="25"/>
                </a:cxn>
                <a:cxn ang="0">
                  <a:pos x="45" y="48"/>
                </a:cxn>
                <a:cxn ang="0">
                  <a:pos x="36" y="73"/>
                </a:cxn>
                <a:cxn ang="0">
                  <a:pos x="28" y="98"/>
                </a:cxn>
                <a:cxn ang="0">
                  <a:pos x="28" y="98"/>
                </a:cxn>
                <a:cxn ang="0">
                  <a:pos x="19" y="128"/>
                </a:cxn>
                <a:cxn ang="0">
                  <a:pos x="10" y="157"/>
                </a:cxn>
                <a:cxn ang="0">
                  <a:pos x="6" y="173"/>
                </a:cxn>
                <a:cxn ang="0">
                  <a:pos x="2" y="187"/>
                </a:cxn>
                <a:cxn ang="0">
                  <a:pos x="1" y="203"/>
                </a:cxn>
                <a:cxn ang="0">
                  <a:pos x="0" y="218"/>
                </a:cxn>
                <a:cxn ang="0">
                  <a:pos x="0" y="218"/>
                </a:cxn>
                <a:cxn ang="0">
                  <a:pos x="0" y="221"/>
                </a:cxn>
                <a:cxn ang="0">
                  <a:pos x="1" y="222"/>
                </a:cxn>
                <a:cxn ang="0">
                  <a:pos x="5" y="224"/>
                </a:cxn>
                <a:cxn ang="0">
                  <a:pos x="9" y="222"/>
                </a:cxn>
                <a:cxn ang="0">
                  <a:pos x="10" y="221"/>
                </a:cxn>
                <a:cxn ang="0">
                  <a:pos x="10" y="218"/>
                </a:cxn>
                <a:cxn ang="0">
                  <a:pos x="10" y="218"/>
                </a:cxn>
                <a:cxn ang="0">
                  <a:pos x="11" y="204"/>
                </a:cxn>
                <a:cxn ang="0">
                  <a:pos x="14" y="190"/>
                </a:cxn>
                <a:cxn ang="0">
                  <a:pos x="17" y="176"/>
                </a:cxn>
                <a:cxn ang="0">
                  <a:pos x="19" y="163"/>
                </a:cxn>
                <a:cxn ang="0">
                  <a:pos x="28" y="137"/>
                </a:cxn>
                <a:cxn ang="0">
                  <a:pos x="37" y="110"/>
                </a:cxn>
                <a:cxn ang="0">
                  <a:pos x="37" y="110"/>
                </a:cxn>
                <a:cxn ang="0">
                  <a:pos x="45" y="84"/>
                </a:cxn>
                <a:cxn ang="0">
                  <a:pos x="54" y="57"/>
                </a:cxn>
                <a:cxn ang="0">
                  <a:pos x="65" y="33"/>
                </a:cxn>
                <a:cxn ang="0">
                  <a:pos x="71" y="20"/>
                </a:cxn>
                <a:cxn ang="0">
                  <a:pos x="78" y="8"/>
                </a:cxn>
                <a:cxn ang="0">
                  <a:pos x="78" y="8"/>
                </a:cxn>
                <a:cxn ang="0">
                  <a:pos x="79" y="6"/>
                </a:cxn>
                <a:cxn ang="0">
                  <a:pos x="79" y="4"/>
                </a:cxn>
                <a:cxn ang="0">
                  <a:pos x="78" y="3"/>
                </a:cxn>
                <a:cxn ang="0">
                  <a:pos x="77" y="1"/>
                </a:cxn>
                <a:cxn ang="0">
                  <a:pos x="73" y="0"/>
                </a:cxn>
                <a:cxn ang="0">
                  <a:pos x="70" y="1"/>
                </a:cxn>
                <a:cxn ang="0">
                  <a:pos x="69" y="3"/>
                </a:cxn>
                <a:cxn ang="0">
                  <a:pos x="69" y="3"/>
                </a:cxn>
              </a:cxnLst>
              <a:rect l="0" t="0" r="r" b="b"/>
              <a:pathLst>
                <a:path w="79" h="224">
                  <a:moveTo>
                    <a:pt x="69" y="3"/>
                  </a:moveTo>
                  <a:lnTo>
                    <a:pt x="69" y="3"/>
                  </a:lnTo>
                  <a:lnTo>
                    <a:pt x="61" y="13"/>
                  </a:lnTo>
                  <a:lnTo>
                    <a:pt x="56" y="25"/>
                  </a:lnTo>
                  <a:lnTo>
                    <a:pt x="45" y="48"/>
                  </a:lnTo>
                  <a:lnTo>
                    <a:pt x="36" y="73"/>
                  </a:lnTo>
                  <a:lnTo>
                    <a:pt x="28" y="98"/>
                  </a:lnTo>
                  <a:lnTo>
                    <a:pt x="28" y="98"/>
                  </a:lnTo>
                  <a:lnTo>
                    <a:pt x="19" y="128"/>
                  </a:lnTo>
                  <a:lnTo>
                    <a:pt x="10" y="157"/>
                  </a:lnTo>
                  <a:lnTo>
                    <a:pt x="6" y="173"/>
                  </a:lnTo>
                  <a:lnTo>
                    <a:pt x="2" y="187"/>
                  </a:lnTo>
                  <a:lnTo>
                    <a:pt x="1" y="203"/>
                  </a:lnTo>
                  <a:lnTo>
                    <a:pt x="0" y="218"/>
                  </a:lnTo>
                  <a:lnTo>
                    <a:pt x="0" y="218"/>
                  </a:lnTo>
                  <a:lnTo>
                    <a:pt x="0" y="221"/>
                  </a:lnTo>
                  <a:lnTo>
                    <a:pt x="1" y="222"/>
                  </a:lnTo>
                  <a:lnTo>
                    <a:pt x="5" y="224"/>
                  </a:lnTo>
                  <a:lnTo>
                    <a:pt x="9" y="222"/>
                  </a:lnTo>
                  <a:lnTo>
                    <a:pt x="10" y="221"/>
                  </a:lnTo>
                  <a:lnTo>
                    <a:pt x="10" y="218"/>
                  </a:lnTo>
                  <a:lnTo>
                    <a:pt x="10" y="218"/>
                  </a:lnTo>
                  <a:lnTo>
                    <a:pt x="11" y="204"/>
                  </a:lnTo>
                  <a:lnTo>
                    <a:pt x="14" y="190"/>
                  </a:lnTo>
                  <a:lnTo>
                    <a:pt x="17" y="176"/>
                  </a:lnTo>
                  <a:lnTo>
                    <a:pt x="19" y="163"/>
                  </a:lnTo>
                  <a:lnTo>
                    <a:pt x="28" y="137"/>
                  </a:lnTo>
                  <a:lnTo>
                    <a:pt x="37" y="110"/>
                  </a:lnTo>
                  <a:lnTo>
                    <a:pt x="37" y="110"/>
                  </a:lnTo>
                  <a:lnTo>
                    <a:pt x="45" y="84"/>
                  </a:lnTo>
                  <a:lnTo>
                    <a:pt x="54" y="57"/>
                  </a:lnTo>
                  <a:lnTo>
                    <a:pt x="65" y="33"/>
                  </a:lnTo>
                  <a:lnTo>
                    <a:pt x="71" y="20"/>
                  </a:lnTo>
                  <a:lnTo>
                    <a:pt x="78" y="8"/>
                  </a:lnTo>
                  <a:lnTo>
                    <a:pt x="78" y="8"/>
                  </a:lnTo>
                  <a:lnTo>
                    <a:pt x="79" y="6"/>
                  </a:lnTo>
                  <a:lnTo>
                    <a:pt x="79" y="4"/>
                  </a:lnTo>
                  <a:lnTo>
                    <a:pt x="78" y="3"/>
                  </a:lnTo>
                  <a:lnTo>
                    <a:pt x="77" y="1"/>
                  </a:lnTo>
                  <a:lnTo>
                    <a:pt x="73" y="0"/>
                  </a:lnTo>
                  <a:lnTo>
                    <a:pt x="70" y="1"/>
                  </a:lnTo>
                  <a:lnTo>
                    <a:pt x="69" y="3"/>
                  </a:lnTo>
                  <a:lnTo>
                    <a:pt x="6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8" name="Freeform 819">
              <a:extLst>
                <a:ext uri="{FF2B5EF4-FFF2-40B4-BE49-F238E27FC236}">
                  <a16:creationId xmlns:a16="http://schemas.microsoft.com/office/drawing/2014/main" id="{0F9EF520-4A79-30AF-0738-446E9D704642}"/>
                </a:ext>
              </a:extLst>
            </p:cNvPr>
            <p:cNvSpPr/>
            <p:nvPr/>
          </p:nvSpPr>
          <p:spPr bwMode="auto">
            <a:xfrm>
              <a:off x="4808538" y="3241676"/>
              <a:ext cx="34925" cy="90488"/>
            </a:xfrm>
            <a:custGeom>
              <a:avLst/>
              <a:gdLst/>
              <a:ahLst/>
              <a:cxnLst>
                <a:cxn ang="0">
                  <a:pos x="77" y="4"/>
                </a:cxn>
                <a:cxn ang="0">
                  <a:pos x="77" y="4"/>
                </a:cxn>
                <a:cxn ang="0">
                  <a:pos x="52" y="65"/>
                </a:cxn>
                <a:cxn ang="0">
                  <a:pos x="40" y="95"/>
                </a:cxn>
                <a:cxn ang="0">
                  <a:pos x="27" y="125"/>
                </a:cxn>
                <a:cxn ang="0">
                  <a:pos x="27" y="125"/>
                </a:cxn>
                <a:cxn ang="0">
                  <a:pos x="17" y="149"/>
                </a:cxn>
                <a:cxn ang="0">
                  <a:pos x="9" y="172"/>
                </a:cxn>
                <a:cxn ang="0">
                  <a:pos x="2" y="197"/>
                </a:cxn>
                <a:cxn ang="0">
                  <a:pos x="1" y="209"/>
                </a:cxn>
                <a:cxn ang="0">
                  <a:pos x="0" y="222"/>
                </a:cxn>
                <a:cxn ang="0">
                  <a:pos x="0" y="222"/>
                </a:cxn>
                <a:cxn ang="0">
                  <a:pos x="1" y="225"/>
                </a:cxn>
                <a:cxn ang="0">
                  <a:pos x="2" y="226"/>
                </a:cxn>
                <a:cxn ang="0">
                  <a:pos x="6" y="227"/>
                </a:cxn>
                <a:cxn ang="0">
                  <a:pos x="10" y="226"/>
                </a:cxn>
                <a:cxn ang="0">
                  <a:pos x="12" y="225"/>
                </a:cxn>
                <a:cxn ang="0">
                  <a:pos x="12" y="222"/>
                </a:cxn>
                <a:cxn ang="0">
                  <a:pos x="12" y="222"/>
                </a:cxn>
                <a:cxn ang="0">
                  <a:pos x="13" y="208"/>
                </a:cxn>
                <a:cxn ang="0">
                  <a:pos x="15" y="194"/>
                </a:cxn>
                <a:cxn ang="0">
                  <a:pos x="18" y="183"/>
                </a:cxn>
                <a:cxn ang="0">
                  <a:pos x="22" y="170"/>
                </a:cxn>
                <a:cxn ang="0">
                  <a:pos x="31" y="146"/>
                </a:cxn>
                <a:cxn ang="0">
                  <a:pos x="42" y="120"/>
                </a:cxn>
                <a:cxn ang="0">
                  <a:pos x="42" y="120"/>
                </a:cxn>
                <a:cxn ang="0">
                  <a:pos x="87" y="6"/>
                </a:cxn>
                <a:cxn ang="0">
                  <a:pos x="87" y="6"/>
                </a:cxn>
                <a:cxn ang="0">
                  <a:pos x="87" y="4"/>
                </a:cxn>
                <a:cxn ang="0">
                  <a:pos x="87" y="2"/>
                </a:cxn>
                <a:cxn ang="0">
                  <a:pos x="86" y="1"/>
                </a:cxn>
                <a:cxn ang="0">
                  <a:pos x="84" y="0"/>
                </a:cxn>
                <a:cxn ang="0">
                  <a:pos x="80" y="0"/>
                </a:cxn>
                <a:cxn ang="0">
                  <a:pos x="78" y="1"/>
                </a:cxn>
                <a:cxn ang="0">
                  <a:pos x="77" y="4"/>
                </a:cxn>
                <a:cxn ang="0">
                  <a:pos x="77" y="4"/>
                </a:cxn>
              </a:cxnLst>
              <a:rect l="0" t="0" r="r" b="b"/>
              <a:pathLst>
                <a:path w="87" h="227">
                  <a:moveTo>
                    <a:pt x="77" y="4"/>
                  </a:moveTo>
                  <a:lnTo>
                    <a:pt x="77" y="4"/>
                  </a:lnTo>
                  <a:lnTo>
                    <a:pt x="52" y="65"/>
                  </a:lnTo>
                  <a:lnTo>
                    <a:pt x="40" y="95"/>
                  </a:lnTo>
                  <a:lnTo>
                    <a:pt x="27" y="125"/>
                  </a:lnTo>
                  <a:lnTo>
                    <a:pt x="27" y="125"/>
                  </a:lnTo>
                  <a:lnTo>
                    <a:pt x="17" y="149"/>
                  </a:lnTo>
                  <a:lnTo>
                    <a:pt x="9" y="172"/>
                  </a:lnTo>
                  <a:lnTo>
                    <a:pt x="2" y="197"/>
                  </a:lnTo>
                  <a:lnTo>
                    <a:pt x="1" y="209"/>
                  </a:lnTo>
                  <a:lnTo>
                    <a:pt x="0" y="222"/>
                  </a:lnTo>
                  <a:lnTo>
                    <a:pt x="0" y="222"/>
                  </a:lnTo>
                  <a:lnTo>
                    <a:pt x="1" y="225"/>
                  </a:lnTo>
                  <a:lnTo>
                    <a:pt x="2" y="226"/>
                  </a:lnTo>
                  <a:lnTo>
                    <a:pt x="6" y="227"/>
                  </a:lnTo>
                  <a:lnTo>
                    <a:pt x="10" y="226"/>
                  </a:lnTo>
                  <a:lnTo>
                    <a:pt x="12" y="225"/>
                  </a:lnTo>
                  <a:lnTo>
                    <a:pt x="12" y="222"/>
                  </a:lnTo>
                  <a:lnTo>
                    <a:pt x="12" y="222"/>
                  </a:lnTo>
                  <a:lnTo>
                    <a:pt x="13" y="208"/>
                  </a:lnTo>
                  <a:lnTo>
                    <a:pt x="15" y="194"/>
                  </a:lnTo>
                  <a:lnTo>
                    <a:pt x="18" y="183"/>
                  </a:lnTo>
                  <a:lnTo>
                    <a:pt x="22" y="170"/>
                  </a:lnTo>
                  <a:lnTo>
                    <a:pt x="31" y="146"/>
                  </a:lnTo>
                  <a:lnTo>
                    <a:pt x="42" y="120"/>
                  </a:lnTo>
                  <a:lnTo>
                    <a:pt x="42" y="120"/>
                  </a:lnTo>
                  <a:lnTo>
                    <a:pt x="87" y="6"/>
                  </a:lnTo>
                  <a:lnTo>
                    <a:pt x="87" y="6"/>
                  </a:lnTo>
                  <a:lnTo>
                    <a:pt x="87" y="4"/>
                  </a:lnTo>
                  <a:lnTo>
                    <a:pt x="87" y="2"/>
                  </a:lnTo>
                  <a:lnTo>
                    <a:pt x="86" y="1"/>
                  </a:lnTo>
                  <a:lnTo>
                    <a:pt x="84" y="0"/>
                  </a:lnTo>
                  <a:lnTo>
                    <a:pt x="80" y="0"/>
                  </a:lnTo>
                  <a:lnTo>
                    <a:pt x="78" y="1"/>
                  </a:lnTo>
                  <a:lnTo>
                    <a:pt x="77" y="4"/>
                  </a:lnTo>
                  <a:lnTo>
                    <a:pt x="77"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59" name="Freeform 820">
              <a:extLst>
                <a:ext uri="{FF2B5EF4-FFF2-40B4-BE49-F238E27FC236}">
                  <a16:creationId xmlns:a16="http://schemas.microsoft.com/office/drawing/2014/main" id="{467DC1D2-35C3-AF13-6BD3-78ECB5FB18F9}"/>
                </a:ext>
              </a:extLst>
            </p:cNvPr>
            <p:cNvSpPr/>
            <p:nvPr/>
          </p:nvSpPr>
          <p:spPr bwMode="auto">
            <a:xfrm>
              <a:off x="4840288" y="3263901"/>
              <a:ext cx="23813" cy="85725"/>
            </a:xfrm>
            <a:custGeom>
              <a:avLst/>
              <a:gdLst/>
              <a:ahLst/>
              <a:cxnLst>
                <a:cxn ang="0">
                  <a:pos x="45" y="6"/>
                </a:cxn>
                <a:cxn ang="0">
                  <a:pos x="45" y="6"/>
                </a:cxn>
                <a:cxn ang="0">
                  <a:pos x="43" y="19"/>
                </a:cxn>
                <a:cxn ang="0">
                  <a:pos x="39" y="34"/>
                </a:cxn>
                <a:cxn ang="0">
                  <a:pos x="35" y="47"/>
                </a:cxn>
                <a:cxn ang="0">
                  <a:pos x="31" y="61"/>
                </a:cxn>
                <a:cxn ang="0">
                  <a:pos x="31" y="61"/>
                </a:cxn>
                <a:cxn ang="0">
                  <a:pos x="21" y="116"/>
                </a:cxn>
                <a:cxn ang="0">
                  <a:pos x="21" y="116"/>
                </a:cxn>
                <a:cxn ang="0">
                  <a:pos x="14" y="140"/>
                </a:cxn>
                <a:cxn ang="0">
                  <a:pos x="7" y="162"/>
                </a:cxn>
                <a:cxn ang="0">
                  <a:pos x="2" y="184"/>
                </a:cxn>
                <a:cxn ang="0">
                  <a:pos x="1" y="196"/>
                </a:cxn>
                <a:cxn ang="0">
                  <a:pos x="0" y="208"/>
                </a:cxn>
                <a:cxn ang="0">
                  <a:pos x="0" y="208"/>
                </a:cxn>
                <a:cxn ang="0">
                  <a:pos x="1" y="210"/>
                </a:cxn>
                <a:cxn ang="0">
                  <a:pos x="2" y="212"/>
                </a:cxn>
                <a:cxn ang="0">
                  <a:pos x="6" y="213"/>
                </a:cxn>
                <a:cxn ang="0">
                  <a:pos x="10" y="212"/>
                </a:cxn>
                <a:cxn ang="0">
                  <a:pos x="11" y="210"/>
                </a:cxn>
                <a:cxn ang="0">
                  <a:pos x="11" y="208"/>
                </a:cxn>
                <a:cxn ang="0">
                  <a:pos x="11" y="208"/>
                </a:cxn>
                <a:cxn ang="0">
                  <a:pos x="13" y="196"/>
                </a:cxn>
                <a:cxn ang="0">
                  <a:pos x="14" y="183"/>
                </a:cxn>
                <a:cxn ang="0">
                  <a:pos x="19" y="159"/>
                </a:cxn>
                <a:cxn ang="0">
                  <a:pos x="27" y="135"/>
                </a:cxn>
                <a:cxn ang="0">
                  <a:pos x="32" y="111"/>
                </a:cxn>
                <a:cxn ang="0">
                  <a:pos x="32" y="111"/>
                </a:cxn>
                <a:cxn ang="0">
                  <a:pos x="44" y="55"/>
                </a:cxn>
                <a:cxn ang="0">
                  <a:pos x="44" y="55"/>
                </a:cxn>
                <a:cxn ang="0">
                  <a:pos x="47" y="43"/>
                </a:cxn>
                <a:cxn ang="0">
                  <a:pos x="51" y="31"/>
                </a:cxn>
                <a:cxn ang="0">
                  <a:pos x="55" y="18"/>
                </a:cxn>
                <a:cxn ang="0">
                  <a:pos x="57" y="6"/>
                </a:cxn>
                <a:cxn ang="0">
                  <a:pos x="57" y="6"/>
                </a:cxn>
                <a:cxn ang="0">
                  <a:pos x="57" y="4"/>
                </a:cxn>
                <a:cxn ang="0">
                  <a:pos x="56" y="2"/>
                </a:cxn>
                <a:cxn ang="0">
                  <a:pos x="55" y="1"/>
                </a:cxn>
                <a:cxn ang="0">
                  <a:pos x="52" y="0"/>
                </a:cxn>
                <a:cxn ang="0">
                  <a:pos x="48" y="2"/>
                </a:cxn>
                <a:cxn ang="0">
                  <a:pos x="47" y="4"/>
                </a:cxn>
                <a:cxn ang="0">
                  <a:pos x="45" y="6"/>
                </a:cxn>
                <a:cxn ang="0">
                  <a:pos x="45" y="6"/>
                </a:cxn>
              </a:cxnLst>
              <a:rect l="0" t="0" r="r" b="b"/>
              <a:pathLst>
                <a:path w="57" h="213">
                  <a:moveTo>
                    <a:pt x="45" y="6"/>
                  </a:moveTo>
                  <a:lnTo>
                    <a:pt x="45" y="6"/>
                  </a:lnTo>
                  <a:lnTo>
                    <a:pt x="43" y="19"/>
                  </a:lnTo>
                  <a:lnTo>
                    <a:pt x="39" y="34"/>
                  </a:lnTo>
                  <a:lnTo>
                    <a:pt x="35" y="47"/>
                  </a:lnTo>
                  <a:lnTo>
                    <a:pt x="31" y="61"/>
                  </a:lnTo>
                  <a:lnTo>
                    <a:pt x="31" y="61"/>
                  </a:lnTo>
                  <a:lnTo>
                    <a:pt x="21" y="116"/>
                  </a:lnTo>
                  <a:lnTo>
                    <a:pt x="21" y="116"/>
                  </a:lnTo>
                  <a:lnTo>
                    <a:pt x="14" y="140"/>
                  </a:lnTo>
                  <a:lnTo>
                    <a:pt x="7" y="162"/>
                  </a:lnTo>
                  <a:lnTo>
                    <a:pt x="2" y="184"/>
                  </a:lnTo>
                  <a:lnTo>
                    <a:pt x="1" y="196"/>
                  </a:lnTo>
                  <a:lnTo>
                    <a:pt x="0" y="208"/>
                  </a:lnTo>
                  <a:lnTo>
                    <a:pt x="0" y="208"/>
                  </a:lnTo>
                  <a:lnTo>
                    <a:pt x="1" y="210"/>
                  </a:lnTo>
                  <a:lnTo>
                    <a:pt x="2" y="212"/>
                  </a:lnTo>
                  <a:lnTo>
                    <a:pt x="6" y="213"/>
                  </a:lnTo>
                  <a:lnTo>
                    <a:pt x="10" y="212"/>
                  </a:lnTo>
                  <a:lnTo>
                    <a:pt x="11" y="210"/>
                  </a:lnTo>
                  <a:lnTo>
                    <a:pt x="11" y="208"/>
                  </a:lnTo>
                  <a:lnTo>
                    <a:pt x="11" y="208"/>
                  </a:lnTo>
                  <a:lnTo>
                    <a:pt x="13" y="196"/>
                  </a:lnTo>
                  <a:lnTo>
                    <a:pt x="14" y="183"/>
                  </a:lnTo>
                  <a:lnTo>
                    <a:pt x="19" y="159"/>
                  </a:lnTo>
                  <a:lnTo>
                    <a:pt x="27" y="135"/>
                  </a:lnTo>
                  <a:lnTo>
                    <a:pt x="32" y="111"/>
                  </a:lnTo>
                  <a:lnTo>
                    <a:pt x="32" y="111"/>
                  </a:lnTo>
                  <a:lnTo>
                    <a:pt x="44" y="55"/>
                  </a:lnTo>
                  <a:lnTo>
                    <a:pt x="44" y="55"/>
                  </a:lnTo>
                  <a:lnTo>
                    <a:pt x="47" y="43"/>
                  </a:lnTo>
                  <a:lnTo>
                    <a:pt x="51" y="31"/>
                  </a:lnTo>
                  <a:lnTo>
                    <a:pt x="55" y="18"/>
                  </a:lnTo>
                  <a:lnTo>
                    <a:pt x="57" y="6"/>
                  </a:lnTo>
                  <a:lnTo>
                    <a:pt x="57" y="6"/>
                  </a:lnTo>
                  <a:lnTo>
                    <a:pt x="57" y="4"/>
                  </a:lnTo>
                  <a:lnTo>
                    <a:pt x="56" y="2"/>
                  </a:lnTo>
                  <a:lnTo>
                    <a:pt x="55" y="1"/>
                  </a:lnTo>
                  <a:lnTo>
                    <a:pt x="52" y="0"/>
                  </a:lnTo>
                  <a:lnTo>
                    <a:pt x="48" y="2"/>
                  </a:lnTo>
                  <a:lnTo>
                    <a:pt x="47" y="4"/>
                  </a:lnTo>
                  <a:lnTo>
                    <a:pt x="45" y="6"/>
                  </a:lnTo>
                  <a:lnTo>
                    <a:pt x="45"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0" name="Freeform 821">
              <a:extLst>
                <a:ext uri="{FF2B5EF4-FFF2-40B4-BE49-F238E27FC236}">
                  <a16:creationId xmlns:a16="http://schemas.microsoft.com/office/drawing/2014/main" id="{17606EED-AB78-B5F8-2298-D69890AD247D}"/>
                </a:ext>
              </a:extLst>
            </p:cNvPr>
            <p:cNvSpPr/>
            <p:nvPr/>
          </p:nvSpPr>
          <p:spPr bwMode="auto">
            <a:xfrm>
              <a:off x="4862513" y="3275013"/>
              <a:ext cx="20638" cy="84138"/>
            </a:xfrm>
            <a:custGeom>
              <a:avLst/>
              <a:gdLst/>
              <a:ahLst/>
              <a:cxnLst>
                <a:cxn ang="0">
                  <a:pos x="42" y="6"/>
                </a:cxn>
                <a:cxn ang="0">
                  <a:pos x="42" y="6"/>
                </a:cxn>
                <a:cxn ang="0">
                  <a:pos x="41" y="19"/>
                </a:cxn>
                <a:cxn ang="0">
                  <a:pos x="38" y="33"/>
                </a:cxn>
                <a:cxn ang="0">
                  <a:pos x="33" y="60"/>
                </a:cxn>
                <a:cxn ang="0">
                  <a:pos x="25" y="87"/>
                </a:cxn>
                <a:cxn ang="0">
                  <a:pos x="19" y="114"/>
                </a:cxn>
                <a:cxn ang="0">
                  <a:pos x="19" y="114"/>
                </a:cxn>
                <a:cxn ang="0">
                  <a:pos x="8" y="160"/>
                </a:cxn>
                <a:cxn ang="0">
                  <a:pos x="3" y="183"/>
                </a:cxn>
                <a:cxn ang="0">
                  <a:pos x="0" y="207"/>
                </a:cxn>
                <a:cxn ang="0">
                  <a:pos x="0" y="207"/>
                </a:cxn>
                <a:cxn ang="0">
                  <a:pos x="0" y="210"/>
                </a:cxn>
                <a:cxn ang="0">
                  <a:pos x="2" y="211"/>
                </a:cxn>
                <a:cxn ang="0">
                  <a:pos x="5" y="212"/>
                </a:cxn>
                <a:cxn ang="0">
                  <a:pos x="9" y="211"/>
                </a:cxn>
                <a:cxn ang="0">
                  <a:pos x="11" y="210"/>
                </a:cxn>
                <a:cxn ang="0">
                  <a:pos x="12" y="207"/>
                </a:cxn>
                <a:cxn ang="0">
                  <a:pos x="12" y="207"/>
                </a:cxn>
                <a:cxn ang="0">
                  <a:pos x="15" y="182"/>
                </a:cxn>
                <a:cxn ang="0">
                  <a:pos x="20" y="156"/>
                </a:cxn>
                <a:cxn ang="0">
                  <a:pos x="26" y="131"/>
                </a:cxn>
                <a:cxn ang="0">
                  <a:pos x="33" y="106"/>
                </a:cxn>
                <a:cxn ang="0">
                  <a:pos x="39" y="81"/>
                </a:cxn>
                <a:cxn ang="0">
                  <a:pos x="46" y="57"/>
                </a:cxn>
                <a:cxn ang="0">
                  <a:pos x="51" y="30"/>
                </a:cxn>
                <a:cxn ang="0">
                  <a:pos x="54" y="6"/>
                </a:cxn>
                <a:cxn ang="0">
                  <a:pos x="54" y="6"/>
                </a:cxn>
                <a:cxn ang="0">
                  <a:pos x="54" y="3"/>
                </a:cxn>
                <a:cxn ang="0">
                  <a:pos x="53" y="2"/>
                </a:cxn>
                <a:cxn ang="0">
                  <a:pos x="49" y="0"/>
                </a:cxn>
                <a:cxn ang="0">
                  <a:pos x="45" y="2"/>
                </a:cxn>
                <a:cxn ang="0">
                  <a:pos x="43" y="3"/>
                </a:cxn>
                <a:cxn ang="0">
                  <a:pos x="42" y="6"/>
                </a:cxn>
                <a:cxn ang="0">
                  <a:pos x="42" y="6"/>
                </a:cxn>
              </a:cxnLst>
              <a:rect l="0" t="0" r="r" b="b"/>
              <a:pathLst>
                <a:path w="54" h="212">
                  <a:moveTo>
                    <a:pt x="42" y="6"/>
                  </a:moveTo>
                  <a:lnTo>
                    <a:pt x="42" y="6"/>
                  </a:lnTo>
                  <a:lnTo>
                    <a:pt x="41" y="19"/>
                  </a:lnTo>
                  <a:lnTo>
                    <a:pt x="38" y="33"/>
                  </a:lnTo>
                  <a:lnTo>
                    <a:pt x="33" y="60"/>
                  </a:lnTo>
                  <a:lnTo>
                    <a:pt x="25" y="87"/>
                  </a:lnTo>
                  <a:lnTo>
                    <a:pt x="19" y="114"/>
                  </a:lnTo>
                  <a:lnTo>
                    <a:pt x="19" y="114"/>
                  </a:lnTo>
                  <a:lnTo>
                    <a:pt x="8" y="160"/>
                  </a:lnTo>
                  <a:lnTo>
                    <a:pt x="3" y="183"/>
                  </a:lnTo>
                  <a:lnTo>
                    <a:pt x="0" y="207"/>
                  </a:lnTo>
                  <a:lnTo>
                    <a:pt x="0" y="207"/>
                  </a:lnTo>
                  <a:lnTo>
                    <a:pt x="0" y="210"/>
                  </a:lnTo>
                  <a:lnTo>
                    <a:pt x="2" y="211"/>
                  </a:lnTo>
                  <a:lnTo>
                    <a:pt x="5" y="212"/>
                  </a:lnTo>
                  <a:lnTo>
                    <a:pt x="9" y="211"/>
                  </a:lnTo>
                  <a:lnTo>
                    <a:pt x="11" y="210"/>
                  </a:lnTo>
                  <a:lnTo>
                    <a:pt x="12" y="207"/>
                  </a:lnTo>
                  <a:lnTo>
                    <a:pt x="12" y="207"/>
                  </a:lnTo>
                  <a:lnTo>
                    <a:pt x="15" y="182"/>
                  </a:lnTo>
                  <a:lnTo>
                    <a:pt x="20" y="156"/>
                  </a:lnTo>
                  <a:lnTo>
                    <a:pt x="26" y="131"/>
                  </a:lnTo>
                  <a:lnTo>
                    <a:pt x="33" y="106"/>
                  </a:lnTo>
                  <a:lnTo>
                    <a:pt x="39" y="81"/>
                  </a:lnTo>
                  <a:lnTo>
                    <a:pt x="46" y="57"/>
                  </a:lnTo>
                  <a:lnTo>
                    <a:pt x="51" y="30"/>
                  </a:lnTo>
                  <a:lnTo>
                    <a:pt x="54" y="6"/>
                  </a:lnTo>
                  <a:lnTo>
                    <a:pt x="54" y="6"/>
                  </a:lnTo>
                  <a:lnTo>
                    <a:pt x="54" y="3"/>
                  </a:lnTo>
                  <a:lnTo>
                    <a:pt x="53" y="2"/>
                  </a:lnTo>
                  <a:lnTo>
                    <a:pt x="49" y="0"/>
                  </a:lnTo>
                  <a:lnTo>
                    <a:pt x="45" y="2"/>
                  </a:lnTo>
                  <a:lnTo>
                    <a:pt x="43" y="3"/>
                  </a:lnTo>
                  <a:lnTo>
                    <a:pt x="42" y="6"/>
                  </a:lnTo>
                  <a:lnTo>
                    <a:pt x="42"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1" name="Freeform 822">
              <a:extLst>
                <a:ext uri="{FF2B5EF4-FFF2-40B4-BE49-F238E27FC236}">
                  <a16:creationId xmlns:a16="http://schemas.microsoft.com/office/drawing/2014/main" id="{6CC12B07-88C2-6D62-132C-84A6C89296AE}"/>
                </a:ext>
              </a:extLst>
            </p:cNvPr>
            <p:cNvSpPr/>
            <p:nvPr/>
          </p:nvSpPr>
          <p:spPr bwMode="auto">
            <a:xfrm>
              <a:off x="4884738" y="3289301"/>
              <a:ext cx="25400" cy="73025"/>
            </a:xfrm>
            <a:custGeom>
              <a:avLst/>
              <a:gdLst/>
              <a:ahLst/>
              <a:cxnLst>
                <a:cxn ang="0">
                  <a:pos x="53" y="3"/>
                </a:cxn>
                <a:cxn ang="0">
                  <a:pos x="53" y="3"/>
                </a:cxn>
                <a:cxn ang="0">
                  <a:pos x="44" y="24"/>
                </a:cxn>
                <a:cxn ang="0">
                  <a:pos x="36" y="46"/>
                </a:cxn>
                <a:cxn ang="0">
                  <a:pos x="30" y="68"/>
                </a:cxn>
                <a:cxn ang="0">
                  <a:pos x="23" y="91"/>
                </a:cxn>
                <a:cxn ang="0">
                  <a:pos x="13" y="135"/>
                </a:cxn>
                <a:cxn ang="0">
                  <a:pos x="6" y="157"/>
                </a:cxn>
                <a:cxn ang="0">
                  <a:pos x="0" y="180"/>
                </a:cxn>
                <a:cxn ang="0">
                  <a:pos x="0" y="180"/>
                </a:cxn>
                <a:cxn ang="0">
                  <a:pos x="0" y="182"/>
                </a:cxn>
                <a:cxn ang="0">
                  <a:pos x="0" y="183"/>
                </a:cxn>
                <a:cxn ang="0">
                  <a:pos x="4" y="186"/>
                </a:cxn>
                <a:cxn ang="0">
                  <a:pos x="8" y="186"/>
                </a:cxn>
                <a:cxn ang="0">
                  <a:pos x="10" y="185"/>
                </a:cxn>
                <a:cxn ang="0">
                  <a:pos x="10" y="182"/>
                </a:cxn>
                <a:cxn ang="0">
                  <a:pos x="10" y="182"/>
                </a:cxn>
                <a:cxn ang="0">
                  <a:pos x="17" y="161"/>
                </a:cxn>
                <a:cxn ang="0">
                  <a:pos x="23" y="139"/>
                </a:cxn>
                <a:cxn ang="0">
                  <a:pos x="34" y="94"/>
                </a:cxn>
                <a:cxn ang="0">
                  <a:pos x="40" y="72"/>
                </a:cxn>
                <a:cxn ang="0">
                  <a:pos x="47" y="51"/>
                </a:cxn>
                <a:cxn ang="0">
                  <a:pos x="55" y="29"/>
                </a:cxn>
                <a:cxn ang="0">
                  <a:pos x="64" y="8"/>
                </a:cxn>
                <a:cxn ang="0">
                  <a:pos x="64" y="8"/>
                </a:cxn>
                <a:cxn ang="0">
                  <a:pos x="64" y="7"/>
                </a:cxn>
                <a:cxn ang="0">
                  <a:pos x="64" y="4"/>
                </a:cxn>
                <a:cxn ang="0">
                  <a:pos x="61" y="0"/>
                </a:cxn>
                <a:cxn ang="0">
                  <a:pos x="59" y="0"/>
                </a:cxn>
                <a:cxn ang="0">
                  <a:pos x="57" y="0"/>
                </a:cxn>
                <a:cxn ang="0">
                  <a:pos x="55" y="2"/>
                </a:cxn>
                <a:cxn ang="0">
                  <a:pos x="53" y="3"/>
                </a:cxn>
                <a:cxn ang="0">
                  <a:pos x="53" y="3"/>
                </a:cxn>
              </a:cxnLst>
              <a:rect l="0" t="0" r="r" b="b"/>
              <a:pathLst>
                <a:path w="64" h="186">
                  <a:moveTo>
                    <a:pt x="53" y="3"/>
                  </a:moveTo>
                  <a:lnTo>
                    <a:pt x="53" y="3"/>
                  </a:lnTo>
                  <a:lnTo>
                    <a:pt x="44" y="24"/>
                  </a:lnTo>
                  <a:lnTo>
                    <a:pt x="36" y="46"/>
                  </a:lnTo>
                  <a:lnTo>
                    <a:pt x="30" y="68"/>
                  </a:lnTo>
                  <a:lnTo>
                    <a:pt x="23" y="91"/>
                  </a:lnTo>
                  <a:lnTo>
                    <a:pt x="13" y="135"/>
                  </a:lnTo>
                  <a:lnTo>
                    <a:pt x="6" y="157"/>
                  </a:lnTo>
                  <a:lnTo>
                    <a:pt x="0" y="180"/>
                  </a:lnTo>
                  <a:lnTo>
                    <a:pt x="0" y="180"/>
                  </a:lnTo>
                  <a:lnTo>
                    <a:pt x="0" y="182"/>
                  </a:lnTo>
                  <a:lnTo>
                    <a:pt x="0" y="183"/>
                  </a:lnTo>
                  <a:lnTo>
                    <a:pt x="4" y="186"/>
                  </a:lnTo>
                  <a:lnTo>
                    <a:pt x="8" y="186"/>
                  </a:lnTo>
                  <a:lnTo>
                    <a:pt x="10" y="185"/>
                  </a:lnTo>
                  <a:lnTo>
                    <a:pt x="10" y="182"/>
                  </a:lnTo>
                  <a:lnTo>
                    <a:pt x="10" y="182"/>
                  </a:lnTo>
                  <a:lnTo>
                    <a:pt x="17" y="161"/>
                  </a:lnTo>
                  <a:lnTo>
                    <a:pt x="23" y="139"/>
                  </a:lnTo>
                  <a:lnTo>
                    <a:pt x="34" y="94"/>
                  </a:lnTo>
                  <a:lnTo>
                    <a:pt x="40" y="72"/>
                  </a:lnTo>
                  <a:lnTo>
                    <a:pt x="47" y="51"/>
                  </a:lnTo>
                  <a:lnTo>
                    <a:pt x="55" y="29"/>
                  </a:lnTo>
                  <a:lnTo>
                    <a:pt x="64" y="8"/>
                  </a:lnTo>
                  <a:lnTo>
                    <a:pt x="64" y="8"/>
                  </a:lnTo>
                  <a:lnTo>
                    <a:pt x="64" y="7"/>
                  </a:lnTo>
                  <a:lnTo>
                    <a:pt x="64" y="4"/>
                  </a:lnTo>
                  <a:lnTo>
                    <a:pt x="61" y="0"/>
                  </a:lnTo>
                  <a:lnTo>
                    <a:pt x="59" y="0"/>
                  </a:lnTo>
                  <a:lnTo>
                    <a:pt x="57" y="0"/>
                  </a:lnTo>
                  <a:lnTo>
                    <a:pt x="55" y="2"/>
                  </a:lnTo>
                  <a:lnTo>
                    <a:pt x="53" y="3"/>
                  </a:lnTo>
                  <a:lnTo>
                    <a:pt x="53"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2" name="Freeform 823">
              <a:extLst>
                <a:ext uri="{FF2B5EF4-FFF2-40B4-BE49-F238E27FC236}">
                  <a16:creationId xmlns:a16="http://schemas.microsoft.com/office/drawing/2014/main" id="{02C926C4-77E5-0FD2-41CF-36DC91624170}"/>
                </a:ext>
              </a:extLst>
            </p:cNvPr>
            <p:cNvSpPr/>
            <p:nvPr/>
          </p:nvSpPr>
          <p:spPr bwMode="auto">
            <a:xfrm>
              <a:off x="4305301" y="3478213"/>
              <a:ext cx="9525" cy="25400"/>
            </a:xfrm>
            <a:custGeom>
              <a:avLst/>
              <a:gdLst/>
              <a:ahLst/>
              <a:cxnLst>
                <a:cxn ang="0">
                  <a:pos x="14" y="4"/>
                </a:cxn>
                <a:cxn ang="0">
                  <a:pos x="14" y="4"/>
                </a:cxn>
                <a:cxn ang="0">
                  <a:pos x="10" y="17"/>
                </a:cxn>
                <a:cxn ang="0">
                  <a:pos x="5" y="30"/>
                </a:cxn>
                <a:cxn ang="0">
                  <a:pos x="1" y="45"/>
                </a:cxn>
                <a:cxn ang="0">
                  <a:pos x="0" y="59"/>
                </a:cxn>
                <a:cxn ang="0">
                  <a:pos x="0" y="59"/>
                </a:cxn>
                <a:cxn ang="0">
                  <a:pos x="0" y="62"/>
                </a:cxn>
                <a:cxn ang="0">
                  <a:pos x="1" y="63"/>
                </a:cxn>
                <a:cxn ang="0">
                  <a:pos x="5" y="64"/>
                </a:cxn>
                <a:cxn ang="0">
                  <a:pos x="9" y="63"/>
                </a:cxn>
                <a:cxn ang="0">
                  <a:pos x="10" y="62"/>
                </a:cxn>
                <a:cxn ang="0">
                  <a:pos x="10" y="59"/>
                </a:cxn>
                <a:cxn ang="0">
                  <a:pos x="10" y="59"/>
                </a:cxn>
                <a:cxn ang="0">
                  <a:pos x="13" y="45"/>
                </a:cxn>
                <a:cxn ang="0">
                  <a:pos x="17" y="33"/>
                </a:cxn>
                <a:cxn ang="0">
                  <a:pos x="21" y="20"/>
                </a:cxn>
                <a:cxn ang="0">
                  <a:pos x="26" y="7"/>
                </a:cxn>
                <a:cxn ang="0">
                  <a:pos x="26" y="7"/>
                </a:cxn>
                <a:cxn ang="0">
                  <a:pos x="26" y="4"/>
                </a:cxn>
                <a:cxn ang="0">
                  <a:pos x="24" y="3"/>
                </a:cxn>
                <a:cxn ang="0">
                  <a:pos x="22" y="0"/>
                </a:cxn>
                <a:cxn ang="0">
                  <a:pos x="17" y="0"/>
                </a:cxn>
                <a:cxn ang="0">
                  <a:pos x="15" y="2"/>
                </a:cxn>
                <a:cxn ang="0">
                  <a:pos x="14" y="4"/>
                </a:cxn>
                <a:cxn ang="0">
                  <a:pos x="14" y="4"/>
                </a:cxn>
              </a:cxnLst>
              <a:rect l="0" t="0" r="r" b="b"/>
              <a:pathLst>
                <a:path w="26" h="64">
                  <a:moveTo>
                    <a:pt x="14" y="4"/>
                  </a:moveTo>
                  <a:lnTo>
                    <a:pt x="14" y="4"/>
                  </a:lnTo>
                  <a:lnTo>
                    <a:pt x="10" y="17"/>
                  </a:lnTo>
                  <a:lnTo>
                    <a:pt x="5" y="30"/>
                  </a:lnTo>
                  <a:lnTo>
                    <a:pt x="1" y="45"/>
                  </a:lnTo>
                  <a:lnTo>
                    <a:pt x="0" y="59"/>
                  </a:lnTo>
                  <a:lnTo>
                    <a:pt x="0" y="59"/>
                  </a:lnTo>
                  <a:lnTo>
                    <a:pt x="0" y="62"/>
                  </a:lnTo>
                  <a:lnTo>
                    <a:pt x="1" y="63"/>
                  </a:lnTo>
                  <a:lnTo>
                    <a:pt x="5" y="64"/>
                  </a:lnTo>
                  <a:lnTo>
                    <a:pt x="9" y="63"/>
                  </a:lnTo>
                  <a:lnTo>
                    <a:pt x="10" y="62"/>
                  </a:lnTo>
                  <a:lnTo>
                    <a:pt x="10" y="59"/>
                  </a:lnTo>
                  <a:lnTo>
                    <a:pt x="10" y="59"/>
                  </a:lnTo>
                  <a:lnTo>
                    <a:pt x="13" y="45"/>
                  </a:lnTo>
                  <a:lnTo>
                    <a:pt x="17" y="33"/>
                  </a:lnTo>
                  <a:lnTo>
                    <a:pt x="21" y="20"/>
                  </a:lnTo>
                  <a:lnTo>
                    <a:pt x="26" y="7"/>
                  </a:lnTo>
                  <a:lnTo>
                    <a:pt x="26" y="7"/>
                  </a:lnTo>
                  <a:lnTo>
                    <a:pt x="26" y="4"/>
                  </a:lnTo>
                  <a:lnTo>
                    <a:pt x="24" y="3"/>
                  </a:lnTo>
                  <a:lnTo>
                    <a:pt x="22" y="0"/>
                  </a:lnTo>
                  <a:lnTo>
                    <a:pt x="17" y="0"/>
                  </a:lnTo>
                  <a:lnTo>
                    <a:pt x="15" y="2"/>
                  </a:lnTo>
                  <a:lnTo>
                    <a:pt x="14" y="4"/>
                  </a:lnTo>
                  <a:lnTo>
                    <a:pt x="14"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3" name="Freeform 824">
              <a:extLst>
                <a:ext uri="{FF2B5EF4-FFF2-40B4-BE49-F238E27FC236}">
                  <a16:creationId xmlns:a16="http://schemas.microsoft.com/office/drawing/2014/main" id="{BF719250-976F-E1DC-4DAB-306954EB5FD9}"/>
                </a:ext>
              </a:extLst>
            </p:cNvPr>
            <p:cNvSpPr/>
            <p:nvPr/>
          </p:nvSpPr>
          <p:spPr bwMode="auto">
            <a:xfrm>
              <a:off x="4319588" y="3497263"/>
              <a:ext cx="9525" cy="31750"/>
            </a:xfrm>
            <a:custGeom>
              <a:avLst/>
              <a:gdLst/>
              <a:ahLst/>
              <a:cxnLst>
                <a:cxn ang="0">
                  <a:pos x="10" y="5"/>
                </a:cxn>
                <a:cxn ang="0">
                  <a:pos x="10" y="5"/>
                </a:cxn>
                <a:cxn ang="0">
                  <a:pos x="10" y="22"/>
                </a:cxn>
                <a:cxn ang="0">
                  <a:pos x="7" y="39"/>
                </a:cxn>
                <a:cxn ang="0">
                  <a:pos x="4" y="55"/>
                </a:cxn>
                <a:cxn ang="0">
                  <a:pos x="0" y="72"/>
                </a:cxn>
                <a:cxn ang="0">
                  <a:pos x="0" y="72"/>
                </a:cxn>
                <a:cxn ang="0">
                  <a:pos x="0" y="75"/>
                </a:cxn>
                <a:cxn ang="0">
                  <a:pos x="0" y="76"/>
                </a:cxn>
                <a:cxn ang="0">
                  <a:pos x="4" y="79"/>
                </a:cxn>
                <a:cxn ang="0">
                  <a:pos x="7" y="79"/>
                </a:cxn>
                <a:cxn ang="0">
                  <a:pos x="9" y="77"/>
                </a:cxn>
                <a:cxn ang="0">
                  <a:pos x="10" y="75"/>
                </a:cxn>
                <a:cxn ang="0">
                  <a:pos x="10" y="75"/>
                </a:cxn>
                <a:cxn ang="0">
                  <a:pos x="15" y="58"/>
                </a:cxn>
                <a:cxn ang="0">
                  <a:pos x="19" y="41"/>
                </a:cxn>
                <a:cxn ang="0">
                  <a:pos x="21" y="22"/>
                </a:cxn>
                <a:cxn ang="0">
                  <a:pos x="22" y="5"/>
                </a:cxn>
                <a:cxn ang="0">
                  <a:pos x="22" y="5"/>
                </a:cxn>
                <a:cxn ang="0">
                  <a:pos x="22" y="3"/>
                </a:cxn>
                <a:cxn ang="0">
                  <a:pos x="21" y="1"/>
                </a:cxn>
                <a:cxn ang="0">
                  <a:pos x="17" y="0"/>
                </a:cxn>
                <a:cxn ang="0">
                  <a:pos x="13" y="1"/>
                </a:cxn>
                <a:cxn ang="0">
                  <a:pos x="11" y="3"/>
                </a:cxn>
                <a:cxn ang="0">
                  <a:pos x="10" y="5"/>
                </a:cxn>
                <a:cxn ang="0">
                  <a:pos x="10" y="5"/>
                </a:cxn>
              </a:cxnLst>
              <a:rect l="0" t="0" r="r" b="b"/>
              <a:pathLst>
                <a:path w="22" h="79">
                  <a:moveTo>
                    <a:pt x="10" y="5"/>
                  </a:moveTo>
                  <a:lnTo>
                    <a:pt x="10" y="5"/>
                  </a:lnTo>
                  <a:lnTo>
                    <a:pt x="10" y="22"/>
                  </a:lnTo>
                  <a:lnTo>
                    <a:pt x="7" y="39"/>
                  </a:lnTo>
                  <a:lnTo>
                    <a:pt x="4" y="55"/>
                  </a:lnTo>
                  <a:lnTo>
                    <a:pt x="0" y="72"/>
                  </a:lnTo>
                  <a:lnTo>
                    <a:pt x="0" y="72"/>
                  </a:lnTo>
                  <a:lnTo>
                    <a:pt x="0" y="75"/>
                  </a:lnTo>
                  <a:lnTo>
                    <a:pt x="0" y="76"/>
                  </a:lnTo>
                  <a:lnTo>
                    <a:pt x="4" y="79"/>
                  </a:lnTo>
                  <a:lnTo>
                    <a:pt x="7" y="79"/>
                  </a:lnTo>
                  <a:lnTo>
                    <a:pt x="9" y="77"/>
                  </a:lnTo>
                  <a:lnTo>
                    <a:pt x="10" y="75"/>
                  </a:lnTo>
                  <a:lnTo>
                    <a:pt x="10" y="75"/>
                  </a:lnTo>
                  <a:lnTo>
                    <a:pt x="15" y="58"/>
                  </a:lnTo>
                  <a:lnTo>
                    <a:pt x="19" y="41"/>
                  </a:lnTo>
                  <a:lnTo>
                    <a:pt x="21" y="22"/>
                  </a:lnTo>
                  <a:lnTo>
                    <a:pt x="22" y="5"/>
                  </a:lnTo>
                  <a:lnTo>
                    <a:pt x="22" y="5"/>
                  </a:lnTo>
                  <a:lnTo>
                    <a:pt x="22" y="3"/>
                  </a:lnTo>
                  <a:lnTo>
                    <a:pt x="21" y="1"/>
                  </a:lnTo>
                  <a:lnTo>
                    <a:pt x="17" y="0"/>
                  </a:lnTo>
                  <a:lnTo>
                    <a:pt x="13" y="1"/>
                  </a:lnTo>
                  <a:lnTo>
                    <a:pt x="11" y="3"/>
                  </a:lnTo>
                  <a:lnTo>
                    <a:pt x="10" y="5"/>
                  </a:lnTo>
                  <a:lnTo>
                    <a:pt x="1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4" name="Freeform 825">
              <a:extLst>
                <a:ext uri="{FF2B5EF4-FFF2-40B4-BE49-F238E27FC236}">
                  <a16:creationId xmlns:a16="http://schemas.microsoft.com/office/drawing/2014/main" id="{61F07841-9473-10B9-1132-808B68AE91C5}"/>
                </a:ext>
              </a:extLst>
            </p:cNvPr>
            <p:cNvSpPr/>
            <p:nvPr/>
          </p:nvSpPr>
          <p:spPr bwMode="auto">
            <a:xfrm>
              <a:off x="4338638" y="3503613"/>
              <a:ext cx="7938" cy="31750"/>
            </a:xfrm>
            <a:custGeom>
              <a:avLst/>
              <a:gdLst/>
              <a:ahLst/>
              <a:cxnLst>
                <a:cxn ang="0">
                  <a:pos x="11" y="6"/>
                </a:cxn>
                <a:cxn ang="0">
                  <a:pos x="11" y="6"/>
                </a:cxn>
                <a:cxn ang="0">
                  <a:pos x="10" y="24"/>
                </a:cxn>
                <a:cxn ang="0">
                  <a:pos x="6" y="41"/>
                </a:cxn>
                <a:cxn ang="0">
                  <a:pos x="2" y="58"/>
                </a:cxn>
                <a:cxn ang="0">
                  <a:pos x="0" y="75"/>
                </a:cxn>
                <a:cxn ang="0">
                  <a:pos x="0" y="75"/>
                </a:cxn>
                <a:cxn ang="0">
                  <a:pos x="0" y="78"/>
                </a:cxn>
                <a:cxn ang="0">
                  <a:pos x="2" y="79"/>
                </a:cxn>
                <a:cxn ang="0">
                  <a:pos x="6" y="80"/>
                </a:cxn>
                <a:cxn ang="0">
                  <a:pos x="10" y="79"/>
                </a:cxn>
                <a:cxn ang="0">
                  <a:pos x="11" y="78"/>
                </a:cxn>
                <a:cxn ang="0">
                  <a:pos x="11" y="75"/>
                </a:cxn>
                <a:cxn ang="0">
                  <a:pos x="11" y="75"/>
                </a:cxn>
                <a:cxn ang="0">
                  <a:pos x="13" y="58"/>
                </a:cxn>
                <a:cxn ang="0">
                  <a:pos x="17" y="41"/>
                </a:cxn>
                <a:cxn ang="0">
                  <a:pos x="20" y="24"/>
                </a:cxn>
                <a:cxn ang="0">
                  <a:pos x="23" y="6"/>
                </a:cxn>
                <a:cxn ang="0">
                  <a:pos x="23" y="6"/>
                </a:cxn>
                <a:cxn ang="0">
                  <a:pos x="23" y="4"/>
                </a:cxn>
                <a:cxn ang="0">
                  <a:pos x="21" y="2"/>
                </a:cxn>
                <a:cxn ang="0">
                  <a:pos x="17" y="0"/>
                </a:cxn>
                <a:cxn ang="0">
                  <a:pos x="13" y="2"/>
                </a:cxn>
                <a:cxn ang="0">
                  <a:pos x="12" y="4"/>
                </a:cxn>
                <a:cxn ang="0">
                  <a:pos x="11" y="6"/>
                </a:cxn>
                <a:cxn ang="0">
                  <a:pos x="11" y="6"/>
                </a:cxn>
              </a:cxnLst>
              <a:rect l="0" t="0" r="r" b="b"/>
              <a:pathLst>
                <a:path w="23" h="80">
                  <a:moveTo>
                    <a:pt x="11" y="6"/>
                  </a:moveTo>
                  <a:lnTo>
                    <a:pt x="11" y="6"/>
                  </a:lnTo>
                  <a:lnTo>
                    <a:pt x="10" y="24"/>
                  </a:lnTo>
                  <a:lnTo>
                    <a:pt x="6" y="41"/>
                  </a:lnTo>
                  <a:lnTo>
                    <a:pt x="2" y="58"/>
                  </a:lnTo>
                  <a:lnTo>
                    <a:pt x="0" y="75"/>
                  </a:lnTo>
                  <a:lnTo>
                    <a:pt x="0" y="75"/>
                  </a:lnTo>
                  <a:lnTo>
                    <a:pt x="0" y="78"/>
                  </a:lnTo>
                  <a:lnTo>
                    <a:pt x="2" y="79"/>
                  </a:lnTo>
                  <a:lnTo>
                    <a:pt x="6" y="80"/>
                  </a:lnTo>
                  <a:lnTo>
                    <a:pt x="10" y="79"/>
                  </a:lnTo>
                  <a:lnTo>
                    <a:pt x="11" y="78"/>
                  </a:lnTo>
                  <a:lnTo>
                    <a:pt x="11" y="75"/>
                  </a:lnTo>
                  <a:lnTo>
                    <a:pt x="11" y="75"/>
                  </a:lnTo>
                  <a:lnTo>
                    <a:pt x="13" y="58"/>
                  </a:lnTo>
                  <a:lnTo>
                    <a:pt x="17" y="41"/>
                  </a:lnTo>
                  <a:lnTo>
                    <a:pt x="20" y="24"/>
                  </a:lnTo>
                  <a:lnTo>
                    <a:pt x="23" y="6"/>
                  </a:lnTo>
                  <a:lnTo>
                    <a:pt x="23" y="6"/>
                  </a:lnTo>
                  <a:lnTo>
                    <a:pt x="23" y="4"/>
                  </a:lnTo>
                  <a:lnTo>
                    <a:pt x="21" y="2"/>
                  </a:lnTo>
                  <a:lnTo>
                    <a:pt x="17" y="0"/>
                  </a:lnTo>
                  <a:lnTo>
                    <a:pt x="13" y="2"/>
                  </a:lnTo>
                  <a:lnTo>
                    <a:pt x="12" y="4"/>
                  </a:lnTo>
                  <a:lnTo>
                    <a:pt x="11" y="6"/>
                  </a:lnTo>
                  <a:lnTo>
                    <a:pt x="11"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5" name="Freeform 826">
              <a:extLst>
                <a:ext uri="{FF2B5EF4-FFF2-40B4-BE49-F238E27FC236}">
                  <a16:creationId xmlns:a16="http://schemas.microsoft.com/office/drawing/2014/main" id="{3EA2F7D6-9704-0AD5-05BE-2D5B77609AB0}"/>
                </a:ext>
              </a:extLst>
            </p:cNvPr>
            <p:cNvSpPr/>
            <p:nvPr/>
          </p:nvSpPr>
          <p:spPr bwMode="auto">
            <a:xfrm>
              <a:off x="4364038" y="3490913"/>
              <a:ext cx="4763" cy="22225"/>
            </a:xfrm>
            <a:custGeom>
              <a:avLst/>
              <a:gdLst/>
              <a:ahLst/>
              <a:cxnLst>
                <a:cxn ang="0">
                  <a:pos x="0" y="6"/>
                </a:cxn>
                <a:cxn ang="0">
                  <a:pos x="0" y="51"/>
                </a:cxn>
                <a:cxn ang="0">
                  <a:pos x="0" y="51"/>
                </a:cxn>
                <a:cxn ang="0">
                  <a:pos x="0" y="54"/>
                </a:cxn>
                <a:cxn ang="0">
                  <a:pos x="2" y="55"/>
                </a:cxn>
                <a:cxn ang="0">
                  <a:pos x="6" y="57"/>
                </a:cxn>
                <a:cxn ang="0">
                  <a:pos x="10" y="55"/>
                </a:cxn>
                <a:cxn ang="0">
                  <a:pos x="11" y="54"/>
                </a:cxn>
                <a:cxn ang="0">
                  <a:pos x="12" y="51"/>
                </a:cxn>
                <a:cxn ang="0">
                  <a:pos x="12" y="6"/>
                </a:cxn>
                <a:cxn ang="0">
                  <a:pos x="12" y="6"/>
                </a:cxn>
                <a:cxn ang="0">
                  <a:pos x="11" y="3"/>
                </a:cxn>
                <a:cxn ang="0">
                  <a:pos x="10" y="2"/>
                </a:cxn>
                <a:cxn ang="0">
                  <a:pos x="6" y="0"/>
                </a:cxn>
                <a:cxn ang="0">
                  <a:pos x="2" y="2"/>
                </a:cxn>
                <a:cxn ang="0">
                  <a:pos x="0" y="3"/>
                </a:cxn>
                <a:cxn ang="0">
                  <a:pos x="0" y="6"/>
                </a:cxn>
                <a:cxn ang="0">
                  <a:pos x="0" y="6"/>
                </a:cxn>
              </a:cxnLst>
              <a:rect l="0" t="0" r="r" b="b"/>
              <a:pathLst>
                <a:path w="12" h="57">
                  <a:moveTo>
                    <a:pt x="0" y="6"/>
                  </a:moveTo>
                  <a:lnTo>
                    <a:pt x="0" y="51"/>
                  </a:lnTo>
                  <a:lnTo>
                    <a:pt x="0" y="51"/>
                  </a:lnTo>
                  <a:lnTo>
                    <a:pt x="0" y="54"/>
                  </a:lnTo>
                  <a:lnTo>
                    <a:pt x="2" y="55"/>
                  </a:lnTo>
                  <a:lnTo>
                    <a:pt x="6" y="57"/>
                  </a:lnTo>
                  <a:lnTo>
                    <a:pt x="10" y="55"/>
                  </a:lnTo>
                  <a:lnTo>
                    <a:pt x="11" y="54"/>
                  </a:lnTo>
                  <a:lnTo>
                    <a:pt x="12" y="51"/>
                  </a:lnTo>
                  <a:lnTo>
                    <a:pt x="12" y="6"/>
                  </a:lnTo>
                  <a:lnTo>
                    <a:pt x="12" y="6"/>
                  </a:lnTo>
                  <a:lnTo>
                    <a:pt x="11" y="3"/>
                  </a:lnTo>
                  <a:lnTo>
                    <a:pt x="10" y="2"/>
                  </a:lnTo>
                  <a:lnTo>
                    <a:pt x="6" y="0"/>
                  </a:lnTo>
                  <a:lnTo>
                    <a:pt x="2" y="2"/>
                  </a:lnTo>
                  <a:lnTo>
                    <a:pt x="0" y="3"/>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6" name="Freeform 827">
              <a:extLst>
                <a:ext uri="{FF2B5EF4-FFF2-40B4-BE49-F238E27FC236}">
                  <a16:creationId xmlns:a16="http://schemas.microsoft.com/office/drawing/2014/main" id="{36609C05-9D37-39D1-625D-B5A724EA6052}"/>
                </a:ext>
              </a:extLst>
            </p:cNvPr>
            <p:cNvSpPr/>
            <p:nvPr/>
          </p:nvSpPr>
          <p:spPr bwMode="auto">
            <a:xfrm>
              <a:off x="4368801" y="3552826"/>
              <a:ext cx="6350" cy="28575"/>
            </a:xfrm>
            <a:custGeom>
              <a:avLst/>
              <a:gdLst/>
              <a:ahLst/>
              <a:cxnLst>
                <a:cxn ang="0">
                  <a:pos x="8" y="5"/>
                </a:cxn>
                <a:cxn ang="0">
                  <a:pos x="8" y="5"/>
                </a:cxn>
                <a:cxn ang="0">
                  <a:pos x="7" y="21"/>
                </a:cxn>
                <a:cxn ang="0">
                  <a:pos x="4" y="37"/>
                </a:cxn>
                <a:cxn ang="0">
                  <a:pos x="2" y="51"/>
                </a:cxn>
                <a:cxn ang="0">
                  <a:pos x="0" y="67"/>
                </a:cxn>
                <a:cxn ang="0">
                  <a:pos x="0" y="67"/>
                </a:cxn>
                <a:cxn ang="0">
                  <a:pos x="0" y="69"/>
                </a:cxn>
                <a:cxn ang="0">
                  <a:pos x="2" y="71"/>
                </a:cxn>
                <a:cxn ang="0">
                  <a:pos x="5" y="72"/>
                </a:cxn>
                <a:cxn ang="0">
                  <a:pos x="9" y="71"/>
                </a:cxn>
                <a:cxn ang="0">
                  <a:pos x="11" y="69"/>
                </a:cxn>
                <a:cxn ang="0">
                  <a:pos x="11" y="67"/>
                </a:cxn>
                <a:cxn ang="0">
                  <a:pos x="11" y="67"/>
                </a:cxn>
                <a:cxn ang="0">
                  <a:pos x="12" y="51"/>
                </a:cxn>
                <a:cxn ang="0">
                  <a:pos x="15" y="37"/>
                </a:cxn>
                <a:cxn ang="0">
                  <a:pos x="17" y="21"/>
                </a:cxn>
                <a:cxn ang="0">
                  <a:pos x="19" y="5"/>
                </a:cxn>
                <a:cxn ang="0">
                  <a:pos x="19" y="5"/>
                </a:cxn>
                <a:cxn ang="0">
                  <a:pos x="19" y="4"/>
                </a:cxn>
                <a:cxn ang="0">
                  <a:pos x="17" y="1"/>
                </a:cxn>
                <a:cxn ang="0">
                  <a:pos x="13" y="0"/>
                </a:cxn>
                <a:cxn ang="0">
                  <a:pos x="9" y="1"/>
                </a:cxn>
                <a:cxn ang="0">
                  <a:pos x="8" y="4"/>
                </a:cxn>
                <a:cxn ang="0">
                  <a:pos x="8" y="5"/>
                </a:cxn>
                <a:cxn ang="0">
                  <a:pos x="8" y="5"/>
                </a:cxn>
              </a:cxnLst>
              <a:rect l="0" t="0" r="r" b="b"/>
              <a:pathLst>
                <a:path w="19" h="72">
                  <a:moveTo>
                    <a:pt x="8" y="5"/>
                  </a:moveTo>
                  <a:lnTo>
                    <a:pt x="8" y="5"/>
                  </a:lnTo>
                  <a:lnTo>
                    <a:pt x="7" y="21"/>
                  </a:lnTo>
                  <a:lnTo>
                    <a:pt x="4" y="37"/>
                  </a:lnTo>
                  <a:lnTo>
                    <a:pt x="2" y="51"/>
                  </a:lnTo>
                  <a:lnTo>
                    <a:pt x="0" y="67"/>
                  </a:lnTo>
                  <a:lnTo>
                    <a:pt x="0" y="67"/>
                  </a:lnTo>
                  <a:lnTo>
                    <a:pt x="0" y="69"/>
                  </a:lnTo>
                  <a:lnTo>
                    <a:pt x="2" y="71"/>
                  </a:lnTo>
                  <a:lnTo>
                    <a:pt x="5" y="72"/>
                  </a:lnTo>
                  <a:lnTo>
                    <a:pt x="9" y="71"/>
                  </a:lnTo>
                  <a:lnTo>
                    <a:pt x="11" y="69"/>
                  </a:lnTo>
                  <a:lnTo>
                    <a:pt x="11" y="67"/>
                  </a:lnTo>
                  <a:lnTo>
                    <a:pt x="11" y="67"/>
                  </a:lnTo>
                  <a:lnTo>
                    <a:pt x="12" y="51"/>
                  </a:lnTo>
                  <a:lnTo>
                    <a:pt x="15" y="37"/>
                  </a:lnTo>
                  <a:lnTo>
                    <a:pt x="17" y="21"/>
                  </a:lnTo>
                  <a:lnTo>
                    <a:pt x="19" y="5"/>
                  </a:lnTo>
                  <a:lnTo>
                    <a:pt x="19" y="5"/>
                  </a:lnTo>
                  <a:lnTo>
                    <a:pt x="19" y="4"/>
                  </a:lnTo>
                  <a:lnTo>
                    <a:pt x="17" y="1"/>
                  </a:lnTo>
                  <a:lnTo>
                    <a:pt x="13" y="0"/>
                  </a:lnTo>
                  <a:lnTo>
                    <a:pt x="9" y="1"/>
                  </a:lnTo>
                  <a:lnTo>
                    <a:pt x="8" y="4"/>
                  </a:lnTo>
                  <a:lnTo>
                    <a:pt x="8" y="5"/>
                  </a:lnTo>
                  <a:lnTo>
                    <a:pt x="8"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7" name="Freeform 828">
              <a:extLst>
                <a:ext uri="{FF2B5EF4-FFF2-40B4-BE49-F238E27FC236}">
                  <a16:creationId xmlns:a16="http://schemas.microsoft.com/office/drawing/2014/main" id="{53DD9E96-F3A6-CDFA-BBEE-B73E1E652A30}"/>
                </a:ext>
              </a:extLst>
            </p:cNvPr>
            <p:cNvSpPr/>
            <p:nvPr/>
          </p:nvSpPr>
          <p:spPr bwMode="auto">
            <a:xfrm>
              <a:off x="4384676" y="3568701"/>
              <a:ext cx="7938" cy="31750"/>
            </a:xfrm>
            <a:custGeom>
              <a:avLst/>
              <a:gdLst/>
              <a:ahLst/>
              <a:cxnLst>
                <a:cxn ang="0">
                  <a:pos x="9" y="6"/>
                </a:cxn>
                <a:cxn ang="0">
                  <a:pos x="9" y="6"/>
                </a:cxn>
                <a:cxn ang="0">
                  <a:pos x="6" y="13"/>
                </a:cxn>
                <a:cxn ang="0">
                  <a:pos x="5" y="21"/>
                </a:cxn>
                <a:cxn ang="0">
                  <a:pos x="2" y="29"/>
                </a:cxn>
                <a:cxn ang="0">
                  <a:pos x="1" y="37"/>
                </a:cxn>
                <a:cxn ang="0">
                  <a:pos x="1" y="37"/>
                </a:cxn>
                <a:cxn ang="0">
                  <a:pos x="0" y="55"/>
                </a:cxn>
                <a:cxn ang="0">
                  <a:pos x="1" y="74"/>
                </a:cxn>
                <a:cxn ang="0">
                  <a:pos x="1" y="74"/>
                </a:cxn>
                <a:cxn ang="0">
                  <a:pos x="1" y="77"/>
                </a:cxn>
                <a:cxn ang="0">
                  <a:pos x="2" y="78"/>
                </a:cxn>
                <a:cxn ang="0">
                  <a:pos x="6" y="80"/>
                </a:cxn>
                <a:cxn ang="0">
                  <a:pos x="10" y="78"/>
                </a:cxn>
                <a:cxn ang="0">
                  <a:pos x="12" y="77"/>
                </a:cxn>
                <a:cxn ang="0">
                  <a:pos x="12" y="74"/>
                </a:cxn>
                <a:cxn ang="0">
                  <a:pos x="12" y="40"/>
                </a:cxn>
                <a:cxn ang="0">
                  <a:pos x="12" y="40"/>
                </a:cxn>
                <a:cxn ang="0">
                  <a:pos x="13" y="31"/>
                </a:cxn>
                <a:cxn ang="0">
                  <a:pos x="15" y="23"/>
                </a:cxn>
                <a:cxn ang="0">
                  <a:pos x="18" y="14"/>
                </a:cxn>
                <a:cxn ang="0">
                  <a:pos x="19" y="6"/>
                </a:cxn>
                <a:cxn ang="0">
                  <a:pos x="19" y="6"/>
                </a:cxn>
                <a:cxn ang="0">
                  <a:pos x="19" y="4"/>
                </a:cxn>
                <a:cxn ang="0">
                  <a:pos x="18" y="1"/>
                </a:cxn>
                <a:cxn ang="0">
                  <a:pos x="17" y="1"/>
                </a:cxn>
                <a:cxn ang="0">
                  <a:pos x="14" y="0"/>
                </a:cxn>
                <a:cxn ang="0">
                  <a:pos x="10" y="1"/>
                </a:cxn>
                <a:cxn ang="0">
                  <a:pos x="9" y="4"/>
                </a:cxn>
                <a:cxn ang="0">
                  <a:pos x="9" y="6"/>
                </a:cxn>
                <a:cxn ang="0">
                  <a:pos x="9" y="6"/>
                </a:cxn>
              </a:cxnLst>
              <a:rect l="0" t="0" r="r" b="b"/>
              <a:pathLst>
                <a:path w="19" h="80">
                  <a:moveTo>
                    <a:pt x="9" y="6"/>
                  </a:moveTo>
                  <a:lnTo>
                    <a:pt x="9" y="6"/>
                  </a:lnTo>
                  <a:lnTo>
                    <a:pt x="6" y="13"/>
                  </a:lnTo>
                  <a:lnTo>
                    <a:pt x="5" y="21"/>
                  </a:lnTo>
                  <a:lnTo>
                    <a:pt x="2" y="29"/>
                  </a:lnTo>
                  <a:lnTo>
                    <a:pt x="1" y="37"/>
                  </a:lnTo>
                  <a:lnTo>
                    <a:pt x="1" y="37"/>
                  </a:lnTo>
                  <a:lnTo>
                    <a:pt x="0" y="55"/>
                  </a:lnTo>
                  <a:lnTo>
                    <a:pt x="1" y="74"/>
                  </a:lnTo>
                  <a:lnTo>
                    <a:pt x="1" y="74"/>
                  </a:lnTo>
                  <a:lnTo>
                    <a:pt x="1" y="77"/>
                  </a:lnTo>
                  <a:lnTo>
                    <a:pt x="2" y="78"/>
                  </a:lnTo>
                  <a:lnTo>
                    <a:pt x="6" y="80"/>
                  </a:lnTo>
                  <a:lnTo>
                    <a:pt x="10" y="78"/>
                  </a:lnTo>
                  <a:lnTo>
                    <a:pt x="12" y="77"/>
                  </a:lnTo>
                  <a:lnTo>
                    <a:pt x="12" y="74"/>
                  </a:lnTo>
                  <a:lnTo>
                    <a:pt x="12" y="40"/>
                  </a:lnTo>
                  <a:lnTo>
                    <a:pt x="12" y="40"/>
                  </a:lnTo>
                  <a:lnTo>
                    <a:pt x="13" y="31"/>
                  </a:lnTo>
                  <a:lnTo>
                    <a:pt x="15" y="23"/>
                  </a:lnTo>
                  <a:lnTo>
                    <a:pt x="18" y="14"/>
                  </a:lnTo>
                  <a:lnTo>
                    <a:pt x="19" y="6"/>
                  </a:lnTo>
                  <a:lnTo>
                    <a:pt x="19" y="6"/>
                  </a:lnTo>
                  <a:lnTo>
                    <a:pt x="19" y="4"/>
                  </a:lnTo>
                  <a:lnTo>
                    <a:pt x="18" y="1"/>
                  </a:lnTo>
                  <a:lnTo>
                    <a:pt x="17" y="1"/>
                  </a:lnTo>
                  <a:lnTo>
                    <a:pt x="14" y="0"/>
                  </a:lnTo>
                  <a:lnTo>
                    <a:pt x="10" y="1"/>
                  </a:lnTo>
                  <a:lnTo>
                    <a:pt x="9" y="4"/>
                  </a:lnTo>
                  <a:lnTo>
                    <a:pt x="9" y="6"/>
                  </a:lnTo>
                  <a:lnTo>
                    <a:pt x="9"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8" name="Freeform 829">
              <a:extLst>
                <a:ext uri="{FF2B5EF4-FFF2-40B4-BE49-F238E27FC236}">
                  <a16:creationId xmlns:a16="http://schemas.microsoft.com/office/drawing/2014/main" id="{C8E4B3FE-0840-8895-9653-A0792247D936}"/>
                </a:ext>
              </a:extLst>
            </p:cNvPr>
            <p:cNvSpPr/>
            <p:nvPr/>
          </p:nvSpPr>
          <p:spPr bwMode="auto">
            <a:xfrm>
              <a:off x="4400551" y="3581401"/>
              <a:ext cx="4763" cy="22225"/>
            </a:xfrm>
            <a:custGeom>
              <a:avLst/>
              <a:gdLst/>
              <a:ahLst/>
              <a:cxnLst>
                <a:cxn ang="0">
                  <a:pos x="0" y="6"/>
                </a:cxn>
                <a:cxn ang="0">
                  <a:pos x="0" y="48"/>
                </a:cxn>
                <a:cxn ang="0">
                  <a:pos x="0" y="48"/>
                </a:cxn>
                <a:cxn ang="0">
                  <a:pos x="0" y="51"/>
                </a:cxn>
                <a:cxn ang="0">
                  <a:pos x="1" y="52"/>
                </a:cxn>
                <a:cxn ang="0">
                  <a:pos x="5" y="54"/>
                </a:cxn>
                <a:cxn ang="0">
                  <a:pos x="9" y="52"/>
                </a:cxn>
                <a:cxn ang="0">
                  <a:pos x="10" y="51"/>
                </a:cxn>
                <a:cxn ang="0">
                  <a:pos x="12" y="48"/>
                </a:cxn>
                <a:cxn ang="0">
                  <a:pos x="12" y="6"/>
                </a:cxn>
                <a:cxn ang="0">
                  <a:pos x="12" y="6"/>
                </a:cxn>
                <a:cxn ang="0">
                  <a:pos x="10" y="4"/>
                </a:cxn>
                <a:cxn ang="0">
                  <a:pos x="9" y="3"/>
                </a:cxn>
                <a:cxn ang="0">
                  <a:pos x="5" y="0"/>
                </a:cxn>
                <a:cxn ang="0">
                  <a:pos x="1" y="3"/>
                </a:cxn>
                <a:cxn ang="0">
                  <a:pos x="0" y="4"/>
                </a:cxn>
                <a:cxn ang="0">
                  <a:pos x="0" y="6"/>
                </a:cxn>
                <a:cxn ang="0">
                  <a:pos x="0" y="6"/>
                </a:cxn>
              </a:cxnLst>
              <a:rect l="0" t="0" r="r" b="b"/>
              <a:pathLst>
                <a:path w="12" h="54">
                  <a:moveTo>
                    <a:pt x="0" y="6"/>
                  </a:moveTo>
                  <a:lnTo>
                    <a:pt x="0" y="48"/>
                  </a:lnTo>
                  <a:lnTo>
                    <a:pt x="0" y="48"/>
                  </a:lnTo>
                  <a:lnTo>
                    <a:pt x="0" y="51"/>
                  </a:lnTo>
                  <a:lnTo>
                    <a:pt x="1" y="52"/>
                  </a:lnTo>
                  <a:lnTo>
                    <a:pt x="5" y="54"/>
                  </a:lnTo>
                  <a:lnTo>
                    <a:pt x="9" y="52"/>
                  </a:lnTo>
                  <a:lnTo>
                    <a:pt x="10" y="51"/>
                  </a:lnTo>
                  <a:lnTo>
                    <a:pt x="12" y="48"/>
                  </a:lnTo>
                  <a:lnTo>
                    <a:pt x="12" y="6"/>
                  </a:lnTo>
                  <a:lnTo>
                    <a:pt x="12" y="6"/>
                  </a:lnTo>
                  <a:lnTo>
                    <a:pt x="10" y="4"/>
                  </a:lnTo>
                  <a:lnTo>
                    <a:pt x="9" y="3"/>
                  </a:lnTo>
                  <a:lnTo>
                    <a:pt x="5" y="0"/>
                  </a:lnTo>
                  <a:lnTo>
                    <a:pt x="1" y="3"/>
                  </a:lnTo>
                  <a:lnTo>
                    <a:pt x="0" y="4"/>
                  </a:lnTo>
                  <a:lnTo>
                    <a:pt x="0" y="6"/>
                  </a:lnTo>
                  <a:lnTo>
                    <a:pt x="0"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69" name="Freeform 830">
              <a:extLst>
                <a:ext uri="{FF2B5EF4-FFF2-40B4-BE49-F238E27FC236}">
                  <a16:creationId xmlns:a16="http://schemas.microsoft.com/office/drawing/2014/main" id="{35215A61-E660-EDF7-7F47-861A0A09E6E3}"/>
                </a:ext>
              </a:extLst>
            </p:cNvPr>
            <p:cNvSpPr/>
            <p:nvPr/>
          </p:nvSpPr>
          <p:spPr bwMode="auto">
            <a:xfrm>
              <a:off x="4422776" y="3571876"/>
              <a:ext cx="4763" cy="14288"/>
            </a:xfrm>
            <a:custGeom>
              <a:avLst/>
              <a:gdLst/>
              <a:ahLst/>
              <a:cxnLst>
                <a:cxn ang="0">
                  <a:pos x="0" y="5"/>
                </a:cxn>
                <a:cxn ang="0">
                  <a:pos x="0" y="32"/>
                </a:cxn>
                <a:cxn ang="0">
                  <a:pos x="0" y="32"/>
                </a:cxn>
                <a:cxn ang="0">
                  <a:pos x="2" y="35"/>
                </a:cxn>
                <a:cxn ang="0">
                  <a:pos x="3" y="36"/>
                </a:cxn>
                <a:cxn ang="0">
                  <a:pos x="7" y="38"/>
                </a:cxn>
                <a:cxn ang="0">
                  <a:pos x="11" y="36"/>
                </a:cxn>
                <a:cxn ang="0">
                  <a:pos x="12" y="35"/>
                </a:cxn>
                <a:cxn ang="0">
                  <a:pos x="12" y="32"/>
                </a:cxn>
                <a:cxn ang="0">
                  <a:pos x="12" y="5"/>
                </a:cxn>
                <a:cxn ang="0">
                  <a:pos x="12" y="5"/>
                </a:cxn>
                <a:cxn ang="0">
                  <a:pos x="12" y="2"/>
                </a:cxn>
                <a:cxn ang="0">
                  <a:pos x="11" y="1"/>
                </a:cxn>
                <a:cxn ang="0">
                  <a:pos x="7" y="0"/>
                </a:cxn>
                <a:cxn ang="0">
                  <a:pos x="3" y="1"/>
                </a:cxn>
                <a:cxn ang="0">
                  <a:pos x="2" y="2"/>
                </a:cxn>
                <a:cxn ang="0">
                  <a:pos x="0" y="5"/>
                </a:cxn>
                <a:cxn ang="0">
                  <a:pos x="0" y="5"/>
                </a:cxn>
              </a:cxnLst>
              <a:rect l="0" t="0" r="r" b="b"/>
              <a:pathLst>
                <a:path w="12" h="38">
                  <a:moveTo>
                    <a:pt x="0" y="5"/>
                  </a:moveTo>
                  <a:lnTo>
                    <a:pt x="0" y="32"/>
                  </a:lnTo>
                  <a:lnTo>
                    <a:pt x="0" y="32"/>
                  </a:lnTo>
                  <a:lnTo>
                    <a:pt x="2" y="35"/>
                  </a:lnTo>
                  <a:lnTo>
                    <a:pt x="3" y="36"/>
                  </a:lnTo>
                  <a:lnTo>
                    <a:pt x="7" y="38"/>
                  </a:lnTo>
                  <a:lnTo>
                    <a:pt x="11" y="36"/>
                  </a:lnTo>
                  <a:lnTo>
                    <a:pt x="12" y="35"/>
                  </a:lnTo>
                  <a:lnTo>
                    <a:pt x="12" y="32"/>
                  </a:lnTo>
                  <a:lnTo>
                    <a:pt x="12" y="5"/>
                  </a:lnTo>
                  <a:lnTo>
                    <a:pt x="12" y="5"/>
                  </a:lnTo>
                  <a:lnTo>
                    <a:pt x="12" y="2"/>
                  </a:lnTo>
                  <a:lnTo>
                    <a:pt x="11" y="1"/>
                  </a:lnTo>
                  <a:lnTo>
                    <a:pt x="7" y="0"/>
                  </a:lnTo>
                  <a:lnTo>
                    <a:pt x="3" y="1"/>
                  </a:lnTo>
                  <a:lnTo>
                    <a:pt x="2" y="2"/>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0" name="Freeform 831">
              <a:extLst>
                <a:ext uri="{FF2B5EF4-FFF2-40B4-BE49-F238E27FC236}">
                  <a16:creationId xmlns:a16="http://schemas.microsoft.com/office/drawing/2014/main" id="{822ECA8A-0CB7-E251-D3FA-89A82DD81B20}"/>
                </a:ext>
              </a:extLst>
            </p:cNvPr>
            <p:cNvSpPr/>
            <p:nvPr/>
          </p:nvSpPr>
          <p:spPr bwMode="auto">
            <a:xfrm>
              <a:off x="4430713" y="3629026"/>
              <a:ext cx="11113" cy="23813"/>
            </a:xfrm>
            <a:custGeom>
              <a:avLst/>
              <a:gdLst/>
              <a:ahLst/>
              <a:cxnLst>
                <a:cxn ang="0">
                  <a:pos x="16" y="3"/>
                </a:cxn>
                <a:cxn ang="0">
                  <a:pos x="16" y="3"/>
                </a:cxn>
                <a:cxn ang="0">
                  <a:pos x="9" y="14"/>
                </a:cxn>
                <a:cxn ang="0">
                  <a:pos x="4" y="27"/>
                </a:cxn>
                <a:cxn ang="0">
                  <a:pos x="1" y="40"/>
                </a:cxn>
                <a:cxn ang="0">
                  <a:pos x="0" y="55"/>
                </a:cxn>
                <a:cxn ang="0">
                  <a:pos x="0" y="55"/>
                </a:cxn>
                <a:cxn ang="0">
                  <a:pos x="0" y="57"/>
                </a:cxn>
                <a:cxn ang="0">
                  <a:pos x="1" y="59"/>
                </a:cxn>
                <a:cxn ang="0">
                  <a:pos x="5" y="60"/>
                </a:cxn>
                <a:cxn ang="0">
                  <a:pos x="9" y="59"/>
                </a:cxn>
                <a:cxn ang="0">
                  <a:pos x="10" y="57"/>
                </a:cxn>
                <a:cxn ang="0">
                  <a:pos x="12" y="55"/>
                </a:cxn>
                <a:cxn ang="0">
                  <a:pos x="12" y="55"/>
                </a:cxn>
                <a:cxn ang="0">
                  <a:pos x="12" y="42"/>
                </a:cxn>
                <a:cxn ang="0">
                  <a:pos x="14" y="30"/>
                </a:cxn>
                <a:cxn ang="0">
                  <a:pos x="20" y="18"/>
                </a:cxn>
                <a:cxn ang="0">
                  <a:pos x="26" y="8"/>
                </a:cxn>
                <a:cxn ang="0">
                  <a:pos x="26" y="8"/>
                </a:cxn>
                <a:cxn ang="0">
                  <a:pos x="27" y="5"/>
                </a:cxn>
                <a:cxn ang="0">
                  <a:pos x="26" y="4"/>
                </a:cxn>
                <a:cxn ang="0">
                  <a:pos x="26" y="3"/>
                </a:cxn>
                <a:cxn ang="0">
                  <a:pos x="23" y="0"/>
                </a:cxn>
                <a:cxn ang="0">
                  <a:pos x="20" y="0"/>
                </a:cxn>
                <a:cxn ang="0">
                  <a:pos x="18" y="0"/>
                </a:cxn>
                <a:cxn ang="0">
                  <a:pos x="16" y="3"/>
                </a:cxn>
                <a:cxn ang="0">
                  <a:pos x="16" y="3"/>
                </a:cxn>
              </a:cxnLst>
              <a:rect l="0" t="0" r="r" b="b"/>
              <a:pathLst>
                <a:path w="27" h="60">
                  <a:moveTo>
                    <a:pt x="16" y="3"/>
                  </a:moveTo>
                  <a:lnTo>
                    <a:pt x="16" y="3"/>
                  </a:lnTo>
                  <a:lnTo>
                    <a:pt x="9" y="14"/>
                  </a:lnTo>
                  <a:lnTo>
                    <a:pt x="4" y="27"/>
                  </a:lnTo>
                  <a:lnTo>
                    <a:pt x="1" y="40"/>
                  </a:lnTo>
                  <a:lnTo>
                    <a:pt x="0" y="55"/>
                  </a:lnTo>
                  <a:lnTo>
                    <a:pt x="0" y="55"/>
                  </a:lnTo>
                  <a:lnTo>
                    <a:pt x="0" y="57"/>
                  </a:lnTo>
                  <a:lnTo>
                    <a:pt x="1" y="59"/>
                  </a:lnTo>
                  <a:lnTo>
                    <a:pt x="5" y="60"/>
                  </a:lnTo>
                  <a:lnTo>
                    <a:pt x="9" y="59"/>
                  </a:lnTo>
                  <a:lnTo>
                    <a:pt x="10" y="57"/>
                  </a:lnTo>
                  <a:lnTo>
                    <a:pt x="12" y="55"/>
                  </a:lnTo>
                  <a:lnTo>
                    <a:pt x="12" y="55"/>
                  </a:lnTo>
                  <a:lnTo>
                    <a:pt x="12" y="42"/>
                  </a:lnTo>
                  <a:lnTo>
                    <a:pt x="14" y="30"/>
                  </a:lnTo>
                  <a:lnTo>
                    <a:pt x="20" y="18"/>
                  </a:lnTo>
                  <a:lnTo>
                    <a:pt x="26" y="8"/>
                  </a:lnTo>
                  <a:lnTo>
                    <a:pt x="26" y="8"/>
                  </a:lnTo>
                  <a:lnTo>
                    <a:pt x="27" y="5"/>
                  </a:lnTo>
                  <a:lnTo>
                    <a:pt x="26" y="4"/>
                  </a:lnTo>
                  <a:lnTo>
                    <a:pt x="26" y="3"/>
                  </a:lnTo>
                  <a:lnTo>
                    <a:pt x="23" y="0"/>
                  </a:lnTo>
                  <a:lnTo>
                    <a:pt x="20" y="0"/>
                  </a:lnTo>
                  <a:lnTo>
                    <a:pt x="18" y="0"/>
                  </a:lnTo>
                  <a:lnTo>
                    <a:pt x="16" y="3"/>
                  </a:lnTo>
                  <a:lnTo>
                    <a:pt x="16"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1" name="Freeform 832">
              <a:extLst>
                <a:ext uri="{FF2B5EF4-FFF2-40B4-BE49-F238E27FC236}">
                  <a16:creationId xmlns:a16="http://schemas.microsoft.com/office/drawing/2014/main" id="{F1A8C18E-DD5F-CBBF-00D0-BA6A2E62DDB7}"/>
                </a:ext>
              </a:extLst>
            </p:cNvPr>
            <p:cNvSpPr/>
            <p:nvPr/>
          </p:nvSpPr>
          <p:spPr bwMode="auto">
            <a:xfrm>
              <a:off x="4441826" y="3636963"/>
              <a:ext cx="11113" cy="25400"/>
            </a:xfrm>
            <a:custGeom>
              <a:avLst/>
              <a:gdLst/>
              <a:ahLst/>
              <a:cxnLst>
                <a:cxn ang="0">
                  <a:pos x="16" y="4"/>
                </a:cxn>
                <a:cxn ang="0">
                  <a:pos x="16" y="4"/>
                </a:cxn>
                <a:cxn ang="0">
                  <a:pos x="12" y="19"/>
                </a:cxn>
                <a:cxn ang="0">
                  <a:pos x="7" y="32"/>
                </a:cxn>
                <a:cxn ang="0">
                  <a:pos x="3" y="45"/>
                </a:cxn>
                <a:cxn ang="0">
                  <a:pos x="1" y="53"/>
                </a:cxn>
                <a:cxn ang="0">
                  <a:pos x="0" y="59"/>
                </a:cxn>
                <a:cxn ang="0">
                  <a:pos x="0" y="59"/>
                </a:cxn>
                <a:cxn ang="0">
                  <a:pos x="1" y="62"/>
                </a:cxn>
                <a:cxn ang="0">
                  <a:pos x="3" y="63"/>
                </a:cxn>
                <a:cxn ang="0">
                  <a:pos x="7" y="64"/>
                </a:cxn>
                <a:cxn ang="0">
                  <a:pos x="10" y="63"/>
                </a:cxn>
                <a:cxn ang="0">
                  <a:pos x="12" y="62"/>
                </a:cxn>
                <a:cxn ang="0">
                  <a:pos x="12" y="59"/>
                </a:cxn>
                <a:cxn ang="0">
                  <a:pos x="12" y="59"/>
                </a:cxn>
                <a:cxn ang="0">
                  <a:pos x="13" y="53"/>
                </a:cxn>
                <a:cxn ang="0">
                  <a:pos x="14" y="46"/>
                </a:cxn>
                <a:cxn ang="0">
                  <a:pos x="18" y="33"/>
                </a:cxn>
                <a:cxn ang="0">
                  <a:pos x="22" y="21"/>
                </a:cxn>
                <a:cxn ang="0">
                  <a:pos x="27" y="8"/>
                </a:cxn>
                <a:cxn ang="0">
                  <a:pos x="27" y="8"/>
                </a:cxn>
                <a:cxn ang="0">
                  <a:pos x="27" y="5"/>
                </a:cxn>
                <a:cxn ang="0">
                  <a:pos x="26" y="3"/>
                </a:cxn>
                <a:cxn ang="0">
                  <a:pos x="22" y="0"/>
                </a:cxn>
                <a:cxn ang="0">
                  <a:pos x="18" y="2"/>
                </a:cxn>
                <a:cxn ang="0">
                  <a:pos x="17" y="3"/>
                </a:cxn>
                <a:cxn ang="0">
                  <a:pos x="16" y="4"/>
                </a:cxn>
                <a:cxn ang="0">
                  <a:pos x="16" y="4"/>
                </a:cxn>
              </a:cxnLst>
              <a:rect l="0" t="0" r="r" b="b"/>
              <a:pathLst>
                <a:path w="27" h="64">
                  <a:moveTo>
                    <a:pt x="16" y="4"/>
                  </a:moveTo>
                  <a:lnTo>
                    <a:pt x="16" y="4"/>
                  </a:lnTo>
                  <a:lnTo>
                    <a:pt x="12" y="19"/>
                  </a:lnTo>
                  <a:lnTo>
                    <a:pt x="7" y="32"/>
                  </a:lnTo>
                  <a:lnTo>
                    <a:pt x="3" y="45"/>
                  </a:lnTo>
                  <a:lnTo>
                    <a:pt x="1" y="53"/>
                  </a:lnTo>
                  <a:lnTo>
                    <a:pt x="0" y="59"/>
                  </a:lnTo>
                  <a:lnTo>
                    <a:pt x="0" y="59"/>
                  </a:lnTo>
                  <a:lnTo>
                    <a:pt x="1" y="62"/>
                  </a:lnTo>
                  <a:lnTo>
                    <a:pt x="3" y="63"/>
                  </a:lnTo>
                  <a:lnTo>
                    <a:pt x="7" y="64"/>
                  </a:lnTo>
                  <a:lnTo>
                    <a:pt x="10" y="63"/>
                  </a:lnTo>
                  <a:lnTo>
                    <a:pt x="12" y="62"/>
                  </a:lnTo>
                  <a:lnTo>
                    <a:pt x="12" y="59"/>
                  </a:lnTo>
                  <a:lnTo>
                    <a:pt x="12" y="59"/>
                  </a:lnTo>
                  <a:lnTo>
                    <a:pt x="13" y="53"/>
                  </a:lnTo>
                  <a:lnTo>
                    <a:pt x="14" y="46"/>
                  </a:lnTo>
                  <a:lnTo>
                    <a:pt x="18" y="33"/>
                  </a:lnTo>
                  <a:lnTo>
                    <a:pt x="22" y="21"/>
                  </a:lnTo>
                  <a:lnTo>
                    <a:pt x="27" y="8"/>
                  </a:lnTo>
                  <a:lnTo>
                    <a:pt x="27" y="8"/>
                  </a:lnTo>
                  <a:lnTo>
                    <a:pt x="27" y="5"/>
                  </a:lnTo>
                  <a:lnTo>
                    <a:pt x="26" y="3"/>
                  </a:lnTo>
                  <a:lnTo>
                    <a:pt x="22" y="0"/>
                  </a:lnTo>
                  <a:lnTo>
                    <a:pt x="18" y="2"/>
                  </a:lnTo>
                  <a:lnTo>
                    <a:pt x="17" y="3"/>
                  </a:lnTo>
                  <a:lnTo>
                    <a:pt x="16" y="4"/>
                  </a:lnTo>
                  <a:lnTo>
                    <a:pt x="16"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2" name="Freeform 833">
              <a:extLst>
                <a:ext uri="{FF2B5EF4-FFF2-40B4-BE49-F238E27FC236}">
                  <a16:creationId xmlns:a16="http://schemas.microsoft.com/office/drawing/2014/main" id="{7D6FCC92-FD4C-0EF0-4F6C-5A1FC99A88BA}"/>
                </a:ext>
              </a:extLst>
            </p:cNvPr>
            <p:cNvSpPr/>
            <p:nvPr/>
          </p:nvSpPr>
          <p:spPr bwMode="auto">
            <a:xfrm>
              <a:off x="4467226" y="3646488"/>
              <a:ext cx="4763" cy="25400"/>
            </a:xfrm>
            <a:custGeom>
              <a:avLst/>
              <a:gdLst/>
              <a:ahLst/>
              <a:cxnLst>
                <a:cxn ang="0">
                  <a:pos x="0" y="5"/>
                </a:cxn>
                <a:cxn ang="0">
                  <a:pos x="0" y="59"/>
                </a:cxn>
                <a:cxn ang="0">
                  <a:pos x="0" y="59"/>
                </a:cxn>
                <a:cxn ang="0">
                  <a:pos x="0" y="60"/>
                </a:cxn>
                <a:cxn ang="0">
                  <a:pos x="2" y="62"/>
                </a:cxn>
                <a:cxn ang="0">
                  <a:pos x="6" y="64"/>
                </a:cxn>
                <a:cxn ang="0">
                  <a:pos x="10" y="62"/>
                </a:cxn>
                <a:cxn ang="0">
                  <a:pos x="11" y="60"/>
                </a:cxn>
                <a:cxn ang="0">
                  <a:pos x="12" y="59"/>
                </a:cxn>
                <a:cxn ang="0">
                  <a:pos x="12" y="5"/>
                </a:cxn>
                <a:cxn ang="0">
                  <a:pos x="12" y="5"/>
                </a:cxn>
                <a:cxn ang="0">
                  <a:pos x="11" y="2"/>
                </a:cxn>
                <a:cxn ang="0">
                  <a:pos x="10" y="1"/>
                </a:cxn>
                <a:cxn ang="0">
                  <a:pos x="6" y="0"/>
                </a:cxn>
                <a:cxn ang="0">
                  <a:pos x="2" y="1"/>
                </a:cxn>
                <a:cxn ang="0">
                  <a:pos x="0" y="2"/>
                </a:cxn>
                <a:cxn ang="0">
                  <a:pos x="0" y="5"/>
                </a:cxn>
                <a:cxn ang="0">
                  <a:pos x="0" y="5"/>
                </a:cxn>
              </a:cxnLst>
              <a:rect l="0" t="0" r="r" b="b"/>
              <a:pathLst>
                <a:path w="12" h="64">
                  <a:moveTo>
                    <a:pt x="0" y="5"/>
                  </a:moveTo>
                  <a:lnTo>
                    <a:pt x="0" y="59"/>
                  </a:lnTo>
                  <a:lnTo>
                    <a:pt x="0" y="59"/>
                  </a:lnTo>
                  <a:lnTo>
                    <a:pt x="0" y="60"/>
                  </a:lnTo>
                  <a:lnTo>
                    <a:pt x="2" y="62"/>
                  </a:lnTo>
                  <a:lnTo>
                    <a:pt x="6" y="64"/>
                  </a:lnTo>
                  <a:lnTo>
                    <a:pt x="10" y="62"/>
                  </a:lnTo>
                  <a:lnTo>
                    <a:pt x="11" y="60"/>
                  </a:lnTo>
                  <a:lnTo>
                    <a:pt x="12" y="59"/>
                  </a:lnTo>
                  <a:lnTo>
                    <a:pt x="12" y="5"/>
                  </a:lnTo>
                  <a:lnTo>
                    <a:pt x="12" y="5"/>
                  </a:lnTo>
                  <a:lnTo>
                    <a:pt x="11" y="2"/>
                  </a:lnTo>
                  <a:lnTo>
                    <a:pt x="10" y="1"/>
                  </a:lnTo>
                  <a:lnTo>
                    <a:pt x="6" y="0"/>
                  </a:lnTo>
                  <a:lnTo>
                    <a:pt x="2" y="1"/>
                  </a:lnTo>
                  <a:lnTo>
                    <a:pt x="0" y="2"/>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3" name="Freeform 834">
              <a:extLst>
                <a:ext uri="{FF2B5EF4-FFF2-40B4-BE49-F238E27FC236}">
                  <a16:creationId xmlns:a16="http://schemas.microsoft.com/office/drawing/2014/main" id="{0F8F0F4B-69A3-9BF4-5D72-99DCED193441}"/>
                </a:ext>
              </a:extLst>
            </p:cNvPr>
            <p:cNvSpPr/>
            <p:nvPr/>
          </p:nvSpPr>
          <p:spPr bwMode="auto">
            <a:xfrm>
              <a:off x="4483101" y="3641726"/>
              <a:ext cx="6350" cy="15875"/>
            </a:xfrm>
            <a:custGeom>
              <a:avLst/>
              <a:gdLst/>
              <a:ahLst/>
              <a:cxnLst>
                <a:cxn ang="0">
                  <a:pos x="4" y="3"/>
                </a:cxn>
                <a:cxn ang="0">
                  <a:pos x="4" y="3"/>
                </a:cxn>
                <a:cxn ang="0">
                  <a:pos x="2" y="9"/>
                </a:cxn>
                <a:cxn ang="0">
                  <a:pos x="0" y="17"/>
                </a:cxn>
                <a:cxn ang="0">
                  <a:pos x="0" y="31"/>
                </a:cxn>
                <a:cxn ang="0">
                  <a:pos x="0" y="31"/>
                </a:cxn>
                <a:cxn ang="0">
                  <a:pos x="0" y="34"/>
                </a:cxn>
                <a:cxn ang="0">
                  <a:pos x="2" y="37"/>
                </a:cxn>
                <a:cxn ang="0">
                  <a:pos x="6" y="38"/>
                </a:cxn>
                <a:cxn ang="0">
                  <a:pos x="9" y="37"/>
                </a:cxn>
                <a:cxn ang="0">
                  <a:pos x="11" y="34"/>
                </a:cxn>
                <a:cxn ang="0">
                  <a:pos x="12" y="31"/>
                </a:cxn>
                <a:cxn ang="0">
                  <a:pos x="12" y="31"/>
                </a:cxn>
                <a:cxn ang="0">
                  <a:pos x="12" y="20"/>
                </a:cxn>
                <a:cxn ang="0">
                  <a:pos x="12" y="14"/>
                </a:cxn>
                <a:cxn ang="0">
                  <a:pos x="15" y="8"/>
                </a:cxn>
                <a:cxn ang="0">
                  <a:pos x="15" y="8"/>
                </a:cxn>
                <a:cxn ang="0">
                  <a:pos x="15" y="5"/>
                </a:cxn>
                <a:cxn ang="0">
                  <a:pos x="15" y="4"/>
                </a:cxn>
                <a:cxn ang="0">
                  <a:pos x="12" y="0"/>
                </a:cxn>
                <a:cxn ang="0">
                  <a:pos x="9" y="0"/>
                </a:cxn>
                <a:cxn ang="0">
                  <a:pos x="8" y="0"/>
                </a:cxn>
                <a:cxn ang="0">
                  <a:pos x="6" y="0"/>
                </a:cxn>
                <a:cxn ang="0">
                  <a:pos x="4" y="3"/>
                </a:cxn>
                <a:cxn ang="0">
                  <a:pos x="4" y="3"/>
                </a:cxn>
              </a:cxnLst>
              <a:rect l="0" t="0" r="r" b="b"/>
              <a:pathLst>
                <a:path w="15" h="38">
                  <a:moveTo>
                    <a:pt x="4" y="3"/>
                  </a:moveTo>
                  <a:lnTo>
                    <a:pt x="4" y="3"/>
                  </a:lnTo>
                  <a:lnTo>
                    <a:pt x="2" y="9"/>
                  </a:lnTo>
                  <a:lnTo>
                    <a:pt x="0" y="17"/>
                  </a:lnTo>
                  <a:lnTo>
                    <a:pt x="0" y="31"/>
                  </a:lnTo>
                  <a:lnTo>
                    <a:pt x="0" y="31"/>
                  </a:lnTo>
                  <a:lnTo>
                    <a:pt x="0" y="34"/>
                  </a:lnTo>
                  <a:lnTo>
                    <a:pt x="2" y="37"/>
                  </a:lnTo>
                  <a:lnTo>
                    <a:pt x="6" y="38"/>
                  </a:lnTo>
                  <a:lnTo>
                    <a:pt x="9" y="37"/>
                  </a:lnTo>
                  <a:lnTo>
                    <a:pt x="11" y="34"/>
                  </a:lnTo>
                  <a:lnTo>
                    <a:pt x="12" y="31"/>
                  </a:lnTo>
                  <a:lnTo>
                    <a:pt x="12" y="31"/>
                  </a:lnTo>
                  <a:lnTo>
                    <a:pt x="12" y="20"/>
                  </a:lnTo>
                  <a:lnTo>
                    <a:pt x="12" y="14"/>
                  </a:lnTo>
                  <a:lnTo>
                    <a:pt x="15" y="8"/>
                  </a:lnTo>
                  <a:lnTo>
                    <a:pt x="15" y="8"/>
                  </a:lnTo>
                  <a:lnTo>
                    <a:pt x="15" y="5"/>
                  </a:lnTo>
                  <a:lnTo>
                    <a:pt x="15" y="4"/>
                  </a:lnTo>
                  <a:lnTo>
                    <a:pt x="12" y="0"/>
                  </a:lnTo>
                  <a:lnTo>
                    <a:pt x="9" y="0"/>
                  </a:lnTo>
                  <a:lnTo>
                    <a:pt x="8" y="0"/>
                  </a:lnTo>
                  <a:lnTo>
                    <a:pt x="6" y="0"/>
                  </a:lnTo>
                  <a:lnTo>
                    <a:pt x="4" y="3"/>
                  </a:lnTo>
                  <a:lnTo>
                    <a:pt x="4"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4" name="Freeform 835">
              <a:extLst>
                <a:ext uri="{FF2B5EF4-FFF2-40B4-BE49-F238E27FC236}">
                  <a16:creationId xmlns:a16="http://schemas.microsoft.com/office/drawing/2014/main" id="{0D109F2E-0824-A774-2DE6-CAE5AE96FE01}"/>
                </a:ext>
              </a:extLst>
            </p:cNvPr>
            <p:cNvSpPr/>
            <p:nvPr/>
          </p:nvSpPr>
          <p:spPr bwMode="auto">
            <a:xfrm>
              <a:off x="4492626" y="3687763"/>
              <a:ext cx="4763" cy="20638"/>
            </a:xfrm>
            <a:custGeom>
              <a:avLst/>
              <a:gdLst/>
              <a:ahLst/>
              <a:cxnLst>
                <a:cxn ang="0">
                  <a:pos x="0" y="5"/>
                </a:cxn>
                <a:cxn ang="0">
                  <a:pos x="0" y="47"/>
                </a:cxn>
                <a:cxn ang="0">
                  <a:pos x="0" y="47"/>
                </a:cxn>
                <a:cxn ang="0">
                  <a:pos x="1" y="49"/>
                </a:cxn>
                <a:cxn ang="0">
                  <a:pos x="2" y="52"/>
                </a:cxn>
                <a:cxn ang="0">
                  <a:pos x="6" y="53"/>
                </a:cxn>
                <a:cxn ang="0">
                  <a:pos x="10" y="52"/>
                </a:cxn>
                <a:cxn ang="0">
                  <a:pos x="11" y="49"/>
                </a:cxn>
                <a:cxn ang="0">
                  <a:pos x="11" y="47"/>
                </a:cxn>
                <a:cxn ang="0">
                  <a:pos x="11" y="5"/>
                </a:cxn>
                <a:cxn ang="0">
                  <a:pos x="11" y="5"/>
                </a:cxn>
                <a:cxn ang="0">
                  <a:pos x="11" y="4"/>
                </a:cxn>
                <a:cxn ang="0">
                  <a:pos x="10" y="1"/>
                </a:cxn>
                <a:cxn ang="0">
                  <a:pos x="6" y="0"/>
                </a:cxn>
                <a:cxn ang="0">
                  <a:pos x="2" y="1"/>
                </a:cxn>
                <a:cxn ang="0">
                  <a:pos x="1" y="4"/>
                </a:cxn>
                <a:cxn ang="0">
                  <a:pos x="0" y="5"/>
                </a:cxn>
                <a:cxn ang="0">
                  <a:pos x="0" y="5"/>
                </a:cxn>
              </a:cxnLst>
              <a:rect l="0" t="0" r="r" b="b"/>
              <a:pathLst>
                <a:path w="11" h="53">
                  <a:moveTo>
                    <a:pt x="0" y="5"/>
                  </a:moveTo>
                  <a:lnTo>
                    <a:pt x="0" y="47"/>
                  </a:lnTo>
                  <a:lnTo>
                    <a:pt x="0" y="47"/>
                  </a:lnTo>
                  <a:lnTo>
                    <a:pt x="1" y="49"/>
                  </a:lnTo>
                  <a:lnTo>
                    <a:pt x="2" y="52"/>
                  </a:lnTo>
                  <a:lnTo>
                    <a:pt x="6" y="53"/>
                  </a:lnTo>
                  <a:lnTo>
                    <a:pt x="10" y="52"/>
                  </a:lnTo>
                  <a:lnTo>
                    <a:pt x="11" y="49"/>
                  </a:lnTo>
                  <a:lnTo>
                    <a:pt x="11" y="47"/>
                  </a:lnTo>
                  <a:lnTo>
                    <a:pt x="11" y="5"/>
                  </a:lnTo>
                  <a:lnTo>
                    <a:pt x="11" y="5"/>
                  </a:lnTo>
                  <a:lnTo>
                    <a:pt x="11" y="4"/>
                  </a:lnTo>
                  <a:lnTo>
                    <a:pt x="10" y="1"/>
                  </a:lnTo>
                  <a:lnTo>
                    <a:pt x="6" y="0"/>
                  </a:lnTo>
                  <a:lnTo>
                    <a:pt x="2" y="1"/>
                  </a:lnTo>
                  <a:lnTo>
                    <a:pt x="1" y="4"/>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5" name="Freeform 836">
              <a:extLst>
                <a:ext uri="{FF2B5EF4-FFF2-40B4-BE49-F238E27FC236}">
                  <a16:creationId xmlns:a16="http://schemas.microsoft.com/office/drawing/2014/main" id="{A0E1F997-6C8A-DE0D-EE00-22993812F8B2}"/>
                </a:ext>
              </a:extLst>
            </p:cNvPr>
            <p:cNvSpPr/>
            <p:nvPr/>
          </p:nvSpPr>
          <p:spPr bwMode="auto">
            <a:xfrm>
              <a:off x="4505326" y="3698876"/>
              <a:ext cx="4763" cy="30163"/>
            </a:xfrm>
            <a:custGeom>
              <a:avLst/>
              <a:gdLst/>
              <a:ahLst/>
              <a:cxnLst>
                <a:cxn ang="0">
                  <a:pos x="13" y="43"/>
                </a:cxn>
                <a:cxn ang="0">
                  <a:pos x="13" y="43"/>
                </a:cxn>
                <a:cxn ang="0">
                  <a:pos x="15" y="25"/>
                </a:cxn>
                <a:cxn ang="0">
                  <a:pos x="13" y="6"/>
                </a:cxn>
                <a:cxn ang="0">
                  <a:pos x="13" y="6"/>
                </a:cxn>
                <a:cxn ang="0">
                  <a:pos x="13" y="4"/>
                </a:cxn>
                <a:cxn ang="0">
                  <a:pos x="12" y="2"/>
                </a:cxn>
                <a:cxn ang="0">
                  <a:pos x="8" y="0"/>
                </a:cxn>
                <a:cxn ang="0">
                  <a:pos x="4" y="2"/>
                </a:cxn>
                <a:cxn ang="0">
                  <a:pos x="3" y="4"/>
                </a:cxn>
                <a:cxn ang="0">
                  <a:pos x="3" y="6"/>
                </a:cxn>
                <a:cxn ang="0">
                  <a:pos x="3" y="6"/>
                </a:cxn>
                <a:cxn ang="0">
                  <a:pos x="3" y="26"/>
                </a:cxn>
                <a:cxn ang="0">
                  <a:pos x="2" y="46"/>
                </a:cxn>
                <a:cxn ang="0">
                  <a:pos x="2" y="46"/>
                </a:cxn>
                <a:cxn ang="0">
                  <a:pos x="0" y="59"/>
                </a:cxn>
                <a:cxn ang="0">
                  <a:pos x="0" y="65"/>
                </a:cxn>
                <a:cxn ang="0">
                  <a:pos x="3" y="72"/>
                </a:cxn>
                <a:cxn ang="0">
                  <a:pos x="3" y="72"/>
                </a:cxn>
                <a:cxn ang="0">
                  <a:pos x="4" y="74"/>
                </a:cxn>
                <a:cxn ang="0">
                  <a:pos x="5" y="76"/>
                </a:cxn>
                <a:cxn ang="0">
                  <a:pos x="9" y="76"/>
                </a:cxn>
                <a:cxn ang="0">
                  <a:pos x="12" y="74"/>
                </a:cxn>
                <a:cxn ang="0">
                  <a:pos x="13" y="73"/>
                </a:cxn>
                <a:cxn ang="0">
                  <a:pos x="13" y="72"/>
                </a:cxn>
                <a:cxn ang="0">
                  <a:pos x="13" y="69"/>
                </a:cxn>
                <a:cxn ang="0">
                  <a:pos x="13" y="69"/>
                </a:cxn>
                <a:cxn ang="0">
                  <a:pos x="12" y="63"/>
                </a:cxn>
                <a:cxn ang="0">
                  <a:pos x="12" y="56"/>
                </a:cxn>
                <a:cxn ang="0">
                  <a:pos x="13" y="43"/>
                </a:cxn>
                <a:cxn ang="0">
                  <a:pos x="13" y="43"/>
                </a:cxn>
              </a:cxnLst>
              <a:rect l="0" t="0" r="r" b="b"/>
              <a:pathLst>
                <a:path w="15" h="76">
                  <a:moveTo>
                    <a:pt x="13" y="43"/>
                  </a:moveTo>
                  <a:lnTo>
                    <a:pt x="13" y="43"/>
                  </a:lnTo>
                  <a:lnTo>
                    <a:pt x="15" y="25"/>
                  </a:lnTo>
                  <a:lnTo>
                    <a:pt x="13" y="6"/>
                  </a:lnTo>
                  <a:lnTo>
                    <a:pt x="13" y="6"/>
                  </a:lnTo>
                  <a:lnTo>
                    <a:pt x="13" y="4"/>
                  </a:lnTo>
                  <a:lnTo>
                    <a:pt x="12" y="2"/>
                  </a:lnTo>
                  <a:lnTo>
                    <a:pt x="8" y="0"/>
                  </a:lnTo>
                  <a:lnTo>
                    <a:pt x="4" y="2"/>
                  </a:lnTo>
                  <a:lnTo>
                    <a:pt x="3" y="4"/>
                  </a:lnTo>
                  <a:lnTo>
                    <a:pt x="3" y="6"/>
                  </a:lnTo>
                  <a:lnTo>
                    <a:pt x="3" y="6"/>
                  </a:lnTo>
                  <a:lnTo>
                    <a:pt x="3" y="26"/>
                  </a:lnTo>
                  <a:lnTo>
                    <a:pt x="2" y="46"/>
                  </a:lnTo>
                  <a:lnTo>
                    <a:pt x="2" y="46"/>
                  </a:lnTo>
                  <a:lnTo>
                    <a:pt x="0" y="59"/>
                  </a:lnTo>
                  <a:lnTo>
                    <a:pt x="0" y="65"/>
                  </a:lnTo>
                  <a:lnTo>
                    <a:pt x="3" y="72"/>
                  </a:lnTo>
                  <a:lnTo>
                    <a:pt x="3" y="72"/>
                  </a:lnTo>
                  <a:lnTo>
                    <a:pt x="4" y="74"/>
                  </a:lnTo>
                  <a:lnTo>
                    <a:pt x="5" y="76"/>
                  </a:lnTo>
                  <a:lnTo>
                    <a:pt x="9" y="76"/>
                  </a:lnTo>
                  <a:lnTo>
                    <a:pt x="12" y="74"/>
                  </a:lnTo>
                  <a:lnTo>
                    <a:pt x="13" y="73"/>
                  </a:lnTo>
                  <a:lnTo>
                    <a:pt x="13" y="72"/>
                  </a:lnTo>
                  <a:lnTo>
                    <a:pt x="13" y="69"/>
                  </a:lnTo>
                  <a:lnTo>
                    <a:pt x="13" y="69"/>
                  </a:lnTo>
                  <a:lnTo>
                    <a:pt x="12" y="63"/>
                  </a:lnTo>
                  <a:lnTo>
                    <a:pt x="12" y="56"/>
                  </a:lnTo>
                  <a:lnTo>
                    <a:pt x="13" y="43"/>
                  </a:lnTo>
                  <a:lnTo>
                    <a:pt x="13" y="4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6" name="Freeform 837">
              <a:extLst>
                <a:ext uri="{FF2B5EF4-FFF2-40B4-BE49-F238E27FC236}">
                  <a16:creationId xmlns:a16="http://schemas.microsoft.com/office/drawing/2014/main" id="{8F89FAD9-2809-24DA-7404-798BF4BDE951}"/>
                </a:ext>
              </a:extLst>
            </p:cNvPr>
            <p:cNvSpPr/>
            <p:nvPr/>
          </p:nvSpPr>
          <p:spPr bwMode="auto">
            <a:xfrm>
              <a:off x="4522788" y="3714751"/>
              <a:ext cx="6350" cy="19050"/>
            </a:xfrm>
            <a:custGeom>
              <a:avLst/>
              <a:gdLst/>
              <a:ahLst/>
              <a:cxnLst>
                <a:cxn ang="0">
                  <a:pos x="16" y="5"/>
                </a:cxn>
                <a:cxn ang="0">
                  <a:pos x="16" y="5"/>
                </a:cxn>
                <a:cxn ang="0">
                  <a:pos x="16" y="3"/>
                </a:cxn>
                <a:cxn ang="0">
                  <a:pos x="15" y="1"/>
                </a:cxn>
                <a:cxn ang="0">
                  <a:pos x="11" y="0"/>
                </a:cxn>
                <a:cxn ang="0">
                  <a:pos x="7" y="1"/>
                </a:cxn>
                <a:cxn ang="0">
                  <a:pos x="6" y="3"/>
                </a:cxn>
                <a:cxn ang="0">
                  <a:pos x="4" y="5"/>
                </a:cxn>
                <a:cxn ang="0">
                  <a:pos x="4" y="5"/>
                </a:cxn>
                <a:cxn ang="0">
                  <a:pos x="3" y="14"/>
                </a:cxn>
                <a:cxn ang="0">
                  <a:pos x="2" y="25"/>
                </a:cxn>
                <a:cxn ang="0">
                  <a:pos x="0" y="34"/>
                </a:cxn>
                <a:cxn ang="0">
                  <a:pos x="0" y="39"/>
                </a:cxn>
                <a:cxn ang="0">
                  <a:pos x="2" y="44"/>
                </a:cxn>
                <a:cxn ang="0">
                  <a:pos x="2" y="44"/>
                </a:cxn>
                <a:cxn ang="0">
                  <a:pos x="3" y="47"/>
                </a:cxn>
                <a:cxn ang="0">
                  <a:pos x="4" y="48"/>
                </a:cxn>
                <a:cxn ang="0">
                  <a:pos x="8" y="48"/>
                </a:cxn>
                <a:cxn ang="0">
                  <a:pos x="12" y="46"/>
                </a:cxn>
                <a:cxn ang="0">
                  <a:pos x="12" y="44"/>
                </a:cxn>
                <a:cxn ang="0">
                  <a:pos x="12" y="42"/>
                </a:cxn>
                <a:cxn ang="0">
                  <a:pos x="12" y="42"/>
                </a:cxn>
                <a:cxn ang="0">
                  <a:pos x="11" y="37"/>
                </a:cxn>
                <a:cxn ang="0">
                  <a:pos x="11" y="33"/>
                </a:cxn>
                <a:cxn ang="0">
                  <a:pos x="14" y="24"/>
                </a:cxn>
                <a:cxn ang="0">
                  <a:pos x="15" y="14"/>
                </a:cxn>
                <a:cxn ang="0">
                  <a:pos x="16" y="5"/>
                </a:cxn>
                <a:cxn ang="0">
                  <a:pos x="16" y="5"/>
                </a:cxn>
              </a:cxnLst>
              <a:rect l="0" t="0" r="r" b="b"/>
              <a:pathLst>
                <a:path w="16" h="48">
                  <a:moveTo>
                    <a:pt x="16" y="5"/>
                  </a:moveTo>
                  <a:lnTo>
                    <a:pt x="16" y="5"/>
                  </a:lnTo>
                  <a:lnTo>
                    <a:pt x="16" y="3"/>
                  </a:lnTo>
                  <a:lnTo>
                    <a:pt x="15" y="1"/>
                  </a:lnTo>
                  <a:lnTo>
                    <a:pt x="11" y="0"/>
                  </a:lnTo>
                  <a:lnTo>
                    <a:pt x="7" y="1"/>
                  </a:lnTo>
                  <a:lnTo>
                    <a:pt x="6" y="3"/>
                  </a:lnTo>
                  <a:lnTo>
                    <a:pt x="4" y="5"/>
                  </a:lnTo>
                  <a:lnTo>
                    <a:pt x="4" y="5"/>
                  </a:lnTo>
                  <a:lnTo>
                    <a:pt x="3" y="14"/>
                  </a:lnTo>
                  <a:lnTo>
                    <a:pt x="2" y="25"/>
                  </a:lnTo>
                  <a:lnTo>
                    <a:pt x="0" y="34"/>
                  </a:lnTo>
                  <a:lnTo>
                    <a:pt x="0" y="39"/>
                  </a:lnTo>
                  <a:lnTo>
                    <a:pt x="2" y="44"/>
                  </a:lnTo>
                  <a:lnTo>
                    <a:pt x="2" y="44"/>
                  </a:lnTo>
                  <a:lnTo>
                    <a:pt x="3" y="47"/>
                  </a:lnTo>
                  <a:lnTo>
                    <a:pt x="4" y="48"/>
                  </a:lnTo>
                  <a:lnTo>
                    <a:pt x="8" y="48"/>
                  </a:lnTo>
                  <a:lnTo>
                    <a:pt x="12" y="46"/>
                  </a:lnTo>
                  <a:lnTo>
                    <a:pt x="12" y="44"/>
                  </a:lnTo>
                  <a:lnTo>
                    <a:pt x="12" y="42"/>
                  </a:lnTo>
                  <a:lnTo>
                    <a:pt x="12" y="42"/>
                  </a:lnTo>
                  <a:lnTo>
                    <a:pt x="11" y="37"/>
                  </a:lnTo>
                  <a:lnTo>
                    <a:pt x="11" y="33"/>
                  </a:lnTo>
                  <a:lnTo>
                    <a:pt x="14" y="24"/>
                  </a:lnTo>
                  <a:lnTo>
                    <a:pt x="15" y="14"/>
                  </a:lnTo>
                  <a:lnTo>
                    <a:pt x="16" y="5"/>
                  </a:lnTo>
                  <a:lnTo>
                    <a:pt x="16"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7" name="Freeform 838">
              <a:extLst>
                <a:ext uri="{FF2B5EF4-FFF2-40B4-BE49-F238E27FC236}">
                  <a16:creationId xmlns:a16="http://schemas.microsoft.com/office/drawing/2014/main" id="{D3A5AF59-2DA4-D641-57A1-E1D62C101C34}"/>
                </a:ext>
              </a:extLst>
            </p:cNvPr>
            <p:cNvSpPr/>
            <p:nvPr/>
          </p:nvSpPr>
          <p:spPr bwMode="auto">
            <a:xfrm>
              <a:off x="4538663" y="3703638"/>
              <a:ext cx="4763" cy="19050"/>
            </a:xfrm>
            <a:custGeom>
              <a:avLst/>
              <a:gdLst/>
              <a:ahLst/>
              <a:cxnLst>
                <a:cxn ang="0">
                  <a:pos x="0" y="5"/>
                </a:cxn>
                <a:cxn ang="0">
                  <a:pos x="0" y="40"/>
                </a:cxn>
                <a:cxn ang="0">
                  <a:pos x="0" y="40"/>
                </a:cxn>
                <a:cxn ang="0">
                  <a:pos x="0" y="41"/>
                </a:cxn>
                <a:cxn ang="0">
                  <a:pos x="1" y="44"/>
                </a:cxn>
                <a:cxn ang="0">
                  <a:pos x="5" y="45"/>
                </a:cxn>
                <a:cxn ang="0">
                  <a:pos x="9" y="44"/>
                </a:cxn>
                <a:cxn ang="0">
                  <a:pos x="10" y="41"/>
                </a:cxn>
                <a:cxn ang="0">
                  <a:pos x="10" y="40"/>
                </a:cxn>
                <a:cxn ang="0">
                  <a:pos x="10" y="5"/>
                </a:cxn>
                <a:cxn ang="0">
                  <a:pos x="10" y="5"/>
                </a:cxn>
                <a:cxn ang="0">
                  <a:pos x="10" y="3"/>
                </a:cxn>
                <a:cxn ang="0">
                  <a:pos x="9" y="1"/>
                </a:cxn>
                <a:cxn ang="0">
                  <a:pos x="5" y="0"/>
                </a:cxn>
                <a:cxn ang="0">
                  <a:pos x="1" y="1"/>
                </a:cxn>
                <a:cxn ang="0">
                  <a:pos x="0" y="3"/>
                </a:cxn>
                <a:cxn ang="0">
                  <a:pos x="0" y="5"/>
                </a:cxn>
                <a:cxn ang="0">
                  <a:pos x="0" y="5"/>
                </a:cxn>
              </a:cxnLst>
              <a:rect l="0" t="0" r="r" b="b"/>
              <a:pathLst>
                <a:path w="10" h="45">
                  <a:moveTo>
                    <a:pt x="0" y="5"/>
                  </a:moveTo>
                  <a:lnTo>
                    <a:pt x="0" y="40"/>
                  </a:lnTo>
                  <a:lnTo>
                    <a:pt x="0" y="40"/>
                  </a:lnTo>
                  <a:lnTo>
                    <a:pt x="0" y="41"/>
                  </a:lnTo>
                  <a:lnTo>
                    <a:pt x="1" y="44"/>
                  </a:lnTo>
                  <a:lnTo>
                    <a:pt x="5" y="45"/>
                  </a:lnTo>
                  <a:lnTo>
                    <a:pt x="9" y="44"/>
                  </a:lnTo>
                  <a:lnTo>
                    <a:pt x="10" y="41"/>
                  </a:lnTo>
                  <a:lnTo>
                    <a:pt x="10" y="40"/>
                  </a:lnTo>
                  <a:lnTo>
                    <a:pt x="10" y="5"/>
                  </a:lnTo>
                  <a:lnTo>
                    <a:pt x="10" y="5"/>
                  </a:lnTo>
                  <a:lnTo>
                    <a:pt x="10" y="3"/>
                  </a:lnTo>
                  <a:lnTo>
                    <a:pt x="9" y="1"/>
                  </a:lnTo>
                  <a:lnTo>
                    <a:pt x="5" y="0"/>
                  </a:lnTo>
                  <a:lnTo>
                    <a:pt x="1" y="1"/>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8" name="Freeform 839">
              <a:extLst>
                <a:ext uri="{FF2B5EF4-FFF2-40B4-BE49-F238E27FC236}">
                  <a16:creationId xmlns:a16="http://schemas.microsoft.com/office/drawing/2014/main" id="{AA83C6F5-D6D4-2BA0-45C7-3F7476810533}"/>
                </a:ext>
              </a:extLst>
            </p:cNvPr>
            <p:cNvSpPr/>
            <p:nvPr/>
          </p:nvSpPr>
          <p:spPr bwMode="auto">
            <a:xfrm>
              <a:off x="4575176" y="3678238"/>
              <a:ext cx="6350" cy="19050"/>
            </a:xfrm>
            <a:custGeom>
              <a:avLst/>
              <a:gdLst/>
              <a:ahLst/>
              <a:cxnLst>
                <a:cxn ang="0">
                  <a:pos x="16" y="42"/>
                </a:cxn>
                <a:cxn ang="0">
                  <a:pos x="16" y="42"/>
                </a:cxn>
                <a:cxn ang="0">
                  <a:pos x="13" y="33"/>
                </a:cxn>
                <a:cxn ang="0">
                  <a:pos x="12" y="24"/>
                </a:cxn>
                <a:cxn ang="0">
                  <a:pos x="12" y="6"/>
                </a:cxn>
                <a:cxn ang="0">
                  <a:pos x="12" y="6"/>
                </a:cxn>
                <a:cxn ang="0">
                  <a:pos x="12" y="3"/>
                </a:cxn>
                <a:cxn ang="0">
                  <a:pos x="10" y="2"/>
                </a:cxn>
                <a:cxn ang="0">
                  <a:pos x="6" y="0"/>
                </a:cxn>
                <a:cxn ang="0">
                  <a:pos x="2" y="2"/>
                </a:cxn>
                <a:cxn ang="0">
                  <a:pos x="1" y="3"/>
                </a:cxn>
                <a:cxn ang="0">
                  <a:pos x="0" y="6"/>
                </a:cxn>
                <a:cxn ang="0">
                  <a:pos x="0" y="6"/>
                </a:cxn>
                <a:cxn ang="0">
                  <a:pos x="1" y="25"/>
                </a:cxn>
                <a:cxn ang="0">
                  <a:pos x="2" y="36"/>
                </a:cxn>
                <a:cxn ang="0">
                  <a:pos x="4" y="45"/>
                </a:cxn>
                <a:cxn ang="0">
                  <a:pos x="4" y="45"/>
                </a:cxn>
                <a:cxn ang="0">
                  <a:pos x="5" y="48"/>
                </a:cxn>
                <a:cxn ang="0">
                  <a:pos x="8" y="49"/>
                </a:cxn>
                <a:cxn ang="0">
                  <a:pos x="12" y="49"/>
                </a:cxn>
                <a:cxn ang="0">
                  <a:pos x="14" y="46"/>
                </a:cxn>
                <a:cxn ang="0">
                  <a:pos x="16" y="45"/>
                </a:cxn>
                <a:cxn ang="0">
                  <a:pos x="16" y="42"/>
                </a:cxn>
                <a:cxn ang="0">
                  <a:pos x="16" y="42"/>
                </a:cxn>
              </a:cxnLst>
              <a:rect l="0" t="0" r="r" b="b"/>
              <a:pathLst>
                <a:path w="16" h="49">
                  <a:moveTo>
                    <a:pt x="16" y="42"/>
                  </a:moveTo>
                  <a:lnTo>
                    <a:pt x="16" y="42"/>
                  </a:lnTo>
                  <a:lnTo>
                    <a:pt x="13" y="33"/>
                  </a:lnTo>
                  <a:lnTo>
                    <a:pt x="12" y="24"/>
                  </a:lnTo>
                  <a:lnTo>
                    <a:pt x="12" y="6"/>
                  </a:lnTo>
                  <a:lnTo>
                    <a:pt x="12" y="6"/>
                  </a:lnTo>
                  <a:lnTo>
                    <a:pt x="12" y="3"/>
                  </a:lnTo>
                  <a:lnTo>
                    <a:pt x="10" y="2"/>
                  </a:lnTo>
                  <a:lnTo>
                    <a:pt x="6" y="0"/>
                  </a:lnTo>
                  <a:lnTo>
                    <a:pt x="2" y="2"/>
                  </a:lnTo>
                  <a:lnTo>
                    <a:pt x="1" y="3"/>
                  </a:lnTo>
                  <a:lnTo>
                    <a:pt x="0" y="6"/>
                  </a:lnTo>
                  <a:lnTo>
                    <a:pt x="0" y="6"/>
                  </a:lnTo>
                  <a:lnTo>
                    <a:pt x="1" y="25"/>
                  </a:lnTo>
                  <a:lnTo>
                    <a:pt x="2" y="36"/>
                  </a:lnTo>
                  <a:lnTo>
                    <a:pt x="4" y="45"/>
                  </a:lnTo>
                  <a:lnTo>
                    <a:pt x="4" y="45"/>
                  </a:lnTo>
                  <a:lnTo>
                    <a:pt x="5" y="48"/>
                  </a:lnTo>
                  <a:lnTo>
                    <a:pt x="8" y="49"/>
                  </a:lnTo>
                  <a:lnTo>
                    <a:pt x="12" y="49"/>
                  </a:lnTo>
                  <a:lnTo>
                    <a:pt x="14" y="46"/>
                  </a:lnTo>
                  <a:lnTo>
                    <a:pt x="16" y="45"/>
                  </a:lnTo>
                  <a:lnTo>
                    <a:pt x="16" y="42"/>
                  </a:lnTo>
                  <a:lnTo>
                    <a:pt x="16" y="4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79" name="Freeform 840">
              <a:extLst>
                <a:ext uri="{FF2B5EF4-FFF2-40B4-BE49-F238E27FC236}">
                  <a16:creationId xmlns:a16="http://schemas.microsoft.com/office/drawing/2014/main" id="{C7F6E877-D63C-841D-62E7-F39722547B2C}"/>
                </a:ext>
              </a:extLst>
            </p:cNvPr>
            <p:cNvSpPr/>
            <p:nvPr/>
          </p:nvSpPr>
          <p:spPr bwMode="auto">
            <a:xfrm>
              <a:off x="4592638" y="3678238"/>
              <a:ext cx="6350" cy="17463"/>
            </a:xfrm>
            <a:custGeom>
              <a:avLst/>
              <a:gdLst/>
              <a:ahLst/>
              <a:cxnLst>
                <a:cxn ang="0">
                  <a:pos x="15" y="34"/>
                </a:cxn>
                <a:cxn ang="0">
                  <a:pos x="15" y="34"/>
                </a:cxn>
                <a:cxn ang="0">
                  <a:pos x="13" y="28"/>
                </a:cxn>
                <a:cxn ang="0">
                  <a:pos x="11" y="20"/>
                </a:cxn>
                <a:cxn ang="0">
                  <a:pos x="11" y="6"/>
                </a:cxn>
                <a:cxn ang="0">
                  <a:pos x="11" y="6"/>
                </a:cxn>
                <a:cxn ang="0">
                  <a:pos x="11" y="3"/>
                </a:cxn>
                <a:cxn ang="0">
                  <a:pos x="10" y="2"/>
                </a:cxn>
                <a:cxn ang="0">
                  <a:pos x="6" y="0"/>
                </a:cxn>
                <a:cxn ang="0">
                  <a:pos x="2" y="2"/>
                </a:cxn>
                <a:cxn ang="0">
                  <a:pos x="1" y="3"/>
                </a:cxn>
                <a:cxn ang="0">
                  <a:pos x="0" y="6"/>
                </a:cxn>
                <a:cxn ang="0">
                  <a:pos x="0" y="6"/>
                </a:cxn>
                <a:cxn ang="0">
                  <a:pos x="1" y="21"/>
                </a:cxn>
                <a:cxn ang="0">
                  <a:pos x="2" y="29"/>
                </a:cxn>
                <a:cxn ang="0">
                  <a:pos x="4" y="37"/>
                </a:cxn>
                <a:cxn ang="0">
                  <a:pos x="4" y="37"/>
                </a:cxn>
                <a:cxn ang="0">
                  <a:pos x="5" y="40"/>
                </a:cxn>
                <a:cxn ang="0">
                  <a:pos x="7" y="41"/>
                </a:cxn>
                <a:cxn ang="0">
                  <a:pos x="11" y="41"/>
                </a:cxn>
                <a:cxn ang="0">
                  <a:pos x="14" y="38"/>
                </a:cxn>
                <a:cxn ang="0">
                  <a:pos x="15" y="37"/>
                </a:cxn>
                <a:cxn ang="0">
                  <a:pos x="15" y="34"/>
                </a:cxn>
                <a:cxn ang="0">
                  <a:pos x="15" y="34"/>
                </a:cxn>
              </a:cxnLst>
              <a:rect l="0" t="0" r="r" b="b"/>
              <a:pathLst>
                <a:path w="15" h="41">
                  <a:moveTo>
                    <a:pt x="15" y="34"/>
                  </a:moveTo>
                  <a:lnTo>
                    <a:pt x="15" y="34"/>
                  </a:lnTo>
                  <a:lnTo>
                    <a:pt x="13" y="28"/>
                  </a:lnTo>
                  <a:lnTo>
                    <a:pt x="11" y="20"/>
                  </a:lnTo>
                  <a:lnTo>
                    <a:pt x="11" y="6"/>
                  </a:lnTo>
                  <a:lnTo>
                    <a:pt x="11" y="6"/>
                  </a:lnTo>
                  <a:lnTo>
                    <a:pt x="11" y="3"/>
                  </a:lnTo>
                  <a:lnTo>
                    <a:pt x="10" y="2"/>
                  </a:lnTo>
                  <a:lnTo>
                    <a:pt x="6" y="0"/>
                  </a:lnTo>
                  <a:lnTo>
                    <a:pt x="2" y="2"/>
                  </a:lnTo>
                  <a:lnTo>
                    <a:pt x="1" y="3"/>
                  </a:lnTo>
                  <a:lnTo>
                    <a:pt x="0" y="6"/>
                  </a:lnTo>
                  <a:lnTo>
                    <a:pt x="0" y="6"/>
                  </a:lnTo>
                  <a:lnTo>
                    <a:pt x="1" y="21"/>
                  </a:lnTo>
                  <a:lnTo>
                    <a:pt x="2" y="29"/>
                  </a:lnTo>
                  <a:lnTo>
                    <a:pt x="4" y="37"/>
                  </a:lnTo>
                  <a:lnTo>
                    <a:pt x="4" y="37"/>
                  </a:lnTo>
                  <a:lnTo>
                    <a:pt x="5" y="40"/>
                  </a:lnTo>
                  <a:lnTo>
                    <a:pt x="7" y="41"/>
                  </a:lnTo>
                  <a:lnTo>
                    <a:pt x="11" y="41"/>
                  </a:lnTo>
                  <a:lnTo>
                    <a:pt x="14" y="38"/>
                  </a:lnTo>
                  <a:lnTo>
                    <a:pt x="15" y="37"/>
                  </a:lnTo>
                  <a:lnTo>
                    <a:pt x="15" y="34"/>
                  </a:lnTo>
                  <a:lnTo>
                    <a:pt x="15" y="3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0" name="Freeform 841">
              <a:extLst>
                <a:ext uri="{FF2B5EF4-FFF2-40B4-BE49-F238E27FC236}">
                  <a16:creationId xmlns:a16="http://schemas.microsoft.com/office/drawing/2014/main" id="{6D80510A-5DB2-5DC7-A498-E209877FFBB4}"/>
                </a:ext>
              </a:extLst>
            </p:cNvPr>
            <p:cNvSpPr/>
            <p:nvPr/>
          </p:nvSpPr>
          <p:spPr bwMode="auto">
            <a:xfrm>
              <a:off x="4608513" y="3670301"/>
              <a:ext cx="4763" cy="19050"/>
            </a:xfrm>
            <a:custGeom>
              <a:avLst/>
              <a:gdLst/>
              <a:ahLst/>
              <a:cxnLst>
                <a:cxn ang="0">
                  <a:pos x="12" y="22"/>
                </a:cxn>
                <a:cxn ang="0">
                  <a:pos x="12" y="22"/>
                </a:cxn>
                <a:cxn ang="0">
                  <a:pos x="13" y="5"/>
                </a:cxn>
                <a:cxn ang="0">
                  <a:pos x="13" y="5"/>
                </a:cxn>
                <a:cxn ang="0">
                  <a:pos x="13" y="4"/>
                </a:cxn>
                <a:cxn ang="0">
                  <a:pos x="12" y="1"/>
                </a:cxn>
                <a:cxn ang="0">
                  <a:pos x="8" y="0"/>
                </a:cxn>
                <a:cxn ang="0">
                  <a:pos x="4" y="1"/>
                </a:cxn>
                <a:cxn ang="0">
                  <a:pos x="3" y="4"/>
                </a:cxn>
                <a:cxn ang="0">
                  <a:pos x="2" y="5"/>
                </a:cxn>
                <a:cxn ang="0">
                  <a:pos x="2" y="5"/>
                </a:cxn>
                <a:cxn ang="0">
                  <a:pos x="0" y="25"/>
                </a:cxn>
                <a:cxn ang="0">
                  <a:pos x="0" y="34"/>
                </a:cxn>
                <a:cxn ang="0">
                  <a:pos x="3" y="43"/>
                </a:cxn>
                <a:cxn ang="0">
                  <a:pos x="3" y="43"/>
                </a:cxn>
                <a:cxn ang="0">
                  <a:pos x="4" y="44"/>
                </a:cxn>
                <a:cxn ang="0">
                  <a:pos x="5" y="46"/>
                </a:cxn>
                <a:cxn ang="0">
                  <a:pos x="8" y="46"/>
                </a:cxn>
                <a:cxn ang="0">
                  <a:pos x="9" y="44"/>
                </a:cxn>
                <a:cxn ang="0">
                  <a:pos x="13" y="42"/>
                </a:cxn>
                <a:cxn ang="0">
                  <a:pos x="13" y="39"/>
                </a:cxn>
                <a:cxn ang="0">
                  <a:pos x="13" y="36"/>
                </a:cxn>
                <a:cxn ang="0">
                  <a:pos x="13" y="36"/>
                </a:cxn>
                <a:cxn ang="0">
                  <a:pos x="12" y="34"/>
                </a:cxn>
                <a:cxn ang="0">
                  <a:pos x="12" y="30"/>
                </a:cxn>
                <a:cxn ang="0">
                  <a:pos x="12" y="22"/>
                </a:cxn>
                <a:cxn ang="0">
                  <a:pos x="12" y="22"/>
                </a:cxn>
              </a:cxnLst>
              <a:rect l="0" t="0" r="r" b="b"/>
              <a:pathLst>
                <a:path w="13" h="46">
                  <a:moveTo>
                    <a:pt x="12" y="22"/>
                  </a:moveTo>
                  <a:lnTo>
                    <a:pt x="12" y="22"/>
                  </a:lnTo>
                  <a:lnTo>
                    <a:pt x="13" y="5"/>
                  </a:lnTo>
                  <a:lnTo>
                    <a:pt x="13" y="5"/>
                  </a:lnTo>
                  <a:lnTo>
                    <a:pt x="13" y="4"/>
                  </a:lnTo>
                  <a:lnTo>
                    <a:pt x="12" y="1"/>
                  </a:lnTo>
                  <a:lnTo>
                    <a:pt x="8" y="0"/>
                  </a:lnTo>
                  <a:lnTo>
                    <a:pt x="4" y="1"/>
                  </a:lnTo>
                  <a:lnTo>
                    <a:pt x="3" y="4"/>
                  </a:lnTo>
                  <a:lnTo>
                    <a:pt x="2" y="5"/>
                  </a:lnTo>
                  <a:lnTo>
                    <a:pt x="2" y="5"/>
                  </a:lnTo>
                  <a:lnTo>
                    <a:pt x="0" y="25"/>
                  </a:lnTo>
                  <a:lnTo>
                    <a:pt x="0" y="34"/>
                  </a:lnTo>
                  <a:lnTo>
                    <a:pt x="3" y="43"/>
                  </a:lnTo>
                  <a:lnTo>
                    <a:pt x="3" y="43"/>
                  </a:lnTo>
                  <a:lnTo>
                    <a:pt x="4" y="44"/>
                  </a:lnTo>
                  <a:lnTo>
                    <a:pt x="5" y="46"/>
                  </a:lnTo>
                  <a:lnTo>
                    <a:pt x="8" y="46"/>
                  </a:lnTo>
                  <a:lnTo>
                    <a:pt x="9" y="44"/>
                  </a:lnTo>
                  <a:lnTo>
                    <a:pt x="13" y="42"/>
                  </a:lnTo>
                  <a:lnTo>
                    <a:pt x="13" y="39"/>
                  </a:lnTo>
                  <a:lnTo>
                    <a:pt x="13" y="36"/>
                  </a:lnTo>
                  <a:lnTo>
                    <a:pt x="13" y="36"/>
                  </a:lnTo>
                  <a:lnTo>
                    <a:pt x="12" y="34"/>
                  </a:lnTo>
                  <a:lnTo>
                    <a:pt x="12" y="30"/>
                  </a:lnTo>
                  <a:lnTo>
                    <a:pt x="12" y="22"/>
                  </a:lnTo>
                  <a:lnTo>
                    <a:pt x="12" y="2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1" name="Freeform 842">
              <a:extLst>
                <a:ext uri="{FF2B5EF4-FFF2-40B4-BE49-F238E27FC236}">
                  <a16:creationId xmlns:a16="http://schemas.microsoft.com/office/drawing/2014/main" id="{334147D1-179D-0940-7DCF-476319AEC423}"/>
                </a:ext>
              </a:extLst>
            </p:cNvPr>
            <p:cNvSpPr/>
            <p:nvPr/>
          </p:nvSpPr>
          <p:spPr bwMode="auto">
            <a:xfrm>
              <a:off x="4629151" y="3640138"/>
              <a:ext cx="4763" cy="22225"/>
            </a:xfrm>
            <a:custGeom>
              <a:avLst/>
              <a:gdLst/>
              <a:ahLst/>
              <a:cxnLst>
                <a:cxn ang="0">
                  <a:pos x="0" y="5"/>
                </a:cxn>
                <a:cxn ang="0">
                  <a:pos x="0" y="51"/>
                </a:cxn>
                <a:cxn ang="0">
                  <a:pos x="0" y="51"/>
                </a:cxn>
                <a:cxn ang="0">
                  <a:pos x="0" y="54"/>
                </a:cxn>
                <a:cxn ang="0">
                  <a:pos x="2" y="55"/>
                </a:cxn>
                <a:cxn ang="0">
                  <a:pos x="5" y="56"/>
                </a:cxn>
                <a:cxn ang="0">
                  <a:pos x="9" y="55"/>
                </a:cxn>
                <a:cxn ang="0">
                  <a:pos x="11" y="54"/>
                </a:cxn>
                <a:cxn ang="0">
                  <a:pos x="12" y="51"/>
                </a:cxn>
                <a:cxn ang="0">
                  <a:pos x="12" y="5"/>
                </a:cxn>
                <a:cxn ang="0">
                  <a:pos x="12" y="5"/>
                </a:cxn>
                <a:cxn ang="0">
                  <a:pos x="11" y="3"/>
                </a:cxn>
                <a:cxn ang="0">
                  <a:pos x="9" y="1"/>
                </a:cxn>
                <a:cxn ang="0">
                  <a:pos x="5" y="0"/>
                </a:cxn>
                <a:cxn ang="0">
                  <a:pos x="2" y="1"/>
                </a:cxn>
                <a:cxn ang="0">
                  <a:pos x="0" y="3"/>
                </a:cxn>
                <a:cxn ang="0">
                  <a:pos x="0" y="5"/>
                </a:cxn>
                <a:cxn ang="0">
                  <a:pos x="0" y="5"/>
                </a:cxn>
              </a:cxnLst>
              <a:rect l="0" t="0" r="r" b="b"/>
              <a:pathLst>
                <a:path w="12" h="56">
                  <a:moveTo>
                    <a:pt x="0" y="5"/>
                  </a:moveTo>
                  <a:lnTo>
                    <a:pt x="0" y="51"/>
                  </a:lnTo>
                  <a:lnTo>
                    <a:pt x="0" y="51"/>
                  </a:lnTo>
                  <a:lnTo>
                    <a:pt x="0" y="54"/>
                  </a:lnTo>
                  <a:lnTo>
                    <a:pt x="2" y="55"/>
                  </a:lnTo>
                  <a:lnTo>
                    <a:pt x="5" y="56"/>
                  </a:lnTo>
                  <a:lnTo>
                    <a:pt x="9" y="55"/>
                  </a:lnTo>
                  <a:lnTo>
                    <a:pt x="11" y="54"/>
                  </a:lnTo>
                  <a:lnTo>
                    <a:pt x="12" y="51"/>
                  </a:lnTo>
                  <a:lnTo>
                    <a:pt x="12" y="5"/>
                  </a:lnTo>
                  <a:lnTo>
                    <a:pt x="12" y="5"/>
                  </a:lnTo>
                  <a:lnTo>
                    <a:pt x="11" y="3"/>
                  </a:lnTo>
                  <a:lnTo>
                    <a:pt x="9" y="1"/>
                  </a:lnTo>
                  <a:lnTo>
                    <a:pt x="5" y="0"/>
                  </a:lnTo>
                  <a:lnTo>
                    <a:pt x="2" y="1"/>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2" name="Freeform 843">
              <a:extLst>
                <a:ext uri="{FF2B5EF4-FFF2-40B4-BE49-F238E27FC236}">
                  <a16:creationId xmlns:a16="http://schemas.microsoft.com/office/drawing/2014/main" id="{7A8E246B-3647-BB71-CB28-3532CC1963E9}"/>
                </a:ext>
              </a:extLst>
            </p:cNvPr>
            <p:cNvSpPr/>
            <p:nvPr/>
          </p:nvSpPr>
          <p:spPr bwMode="auto">
            <a:xfrm>
              <a:off x="4648201" y="3641726"/>
              <a:ext cx="6350" cy="17463"/>
            </a:xfrm>
            <a:custGeom>
              <a:avLst/>
              <a:gdLst/>
              <a:ahLst/>
              <a:cxnLst>
                <a:cxn ang="0">
                  <a:pos x="12" y="5"/>
                </a:cxn>
                <a:cxn ang="0">
                  <a:pos x="12" y="5"/>
                </a:cxn>
                <a:cxn ang="0">
                  <a:pos x="10" y="3"/>
                </a:cxn>
                <a:cxn ang="0">
                  <a:pos x="9" y="1"/>
                </a:cxn>
                <a:cxn ang="0">
                  <a:pos x="5" y="0"/>
                </a:cxn>
                <a:cxn ang="0">
                  <a:pos x="1" y="1"/>
                </a:cxn>
                <a:cxn ang="0">
                  <a:pos x="0" y="3"/>
                </a:cxn>
                <a:cxn ang="0">
                  <a:pos x="0" y="5"/>
                </a:cxn>
                <a:cxn ang="0">
                  <a:pos x="0" y="5"/>
                </a:cxn>
                <a:cxn ang="0">
                  <a:pos x="1" y="21"/>
                </a:cxn>
                <a:cxn ang="0">
                  <a:pos x="4" y="35"/>
                </a:cxn>
                <a:cxn ang="0">
                  <a:pos x="4" y="35"/>
                </a:cxn>
                <a:cxn ang="0">
                  <a:pos x="4" y="38"/>
                </a:cxn>
                <a:cxn ang="0">
                  <a:pos x="5" y="40"/>
                </a:cxn>
                <a:cxn ang="0">
                  <a:pos x="9" y="42"/>
                </a:cxn>
                <a:cxn ang="0">
                  <a:pos x="13" y="40"/>
                </a:cxn>
                <a:cxn ang="0">
                  <a:pos x="14" y="38"/>
                </a:cxn>
                <a:cxn ang="0">
                  <a:pos x="16" y="35"/>
                </a:cxn>
                <a:cxn ang="0">
                  <a:pos x="16" y="35"/>
                </a:cxn>
                <a:cxn ang="0">
                  <a:pos x="13" y="21"/>
                </a:cxn>
                <a:cxn ang="0">
                  <a:pos x="12" y="5"/>
                </a:cxn>
                <a:cxn ang="0">
                  <a:pos x="12" y="5"/>
                </a:cxn>
              </a:cxnLst>
              <a:rect l="0" t="0" r="r" b="b"/>
              <a:pathLst>
                <a:path w="16" h="42">
                  <a:moveTo>
                    <a:pt x="12" y="5"/>
                  </a:moveTo>
                  <a:lnTo>
                    <a:pt x="12" y="5"/>
                  </a:lnTo>
                  <a:lnTo>
                    <a:pt x="10" y="3"/>
                  </a:lnTo>
                  <a:lnTo>
                    <a:pt x="9" y="1"/>
                  </a:lnTo>
                  <a:lnTo>
                    <a:pt x="5" y="0"/>
                  </a:lnTo>
                  <a:lnTo>
                    <a:pt x="1" y="1"/>
                  </a:lnTo>
                  <a:lnTo>
                    <a:pt x="0" y="3"/>
                  </a:lnTo>
                  <a:lnTo>
                    <a:pt x="0" y="5"/>
                  </a:lnTo>
                  <a:lnTo>
                    <a:pt x="0" y="5"/>
                  </a:lnTo>
                  <a:lnTo>
                    <a:pt x="1" y="21"/>
                  </a:lnTo>
                  <a:lnTo>
                    <a:pt x="4" y="35"/>
                  </a:lnTo>
                  <a:lnTo>
                    <a:pt x="4" y="35"/>
                  </a:lnTo>
                  <a:lnTo>
                    <a:pt x="4" y="38"/>
                  </a:lnTo>
                  <a:lnTo>
                    <a:pt x="5" y="40"/>
                  </a:lnTo>
                  <a:lnTo>
                    <a:pt x="9" y="42"/>
                  </a:lnTo>
                  <a:lnTo>
                    <a:pt x="13" y="40"/>
                  </a:lnTo>
                  <a:lnTo>
                    <a:pt x="14" y="38"/>
                  </a:lnTo>
                  <a:lnTo>
                    <a:pt x="16" y="35"/>
                  </a:lnTo>
                  <a:lnTo>
                    <a:pt x="16" y="35"/>
                  </a:lnTo>
                  <a:lnTo>
                    <a:pt x="13" y="21"/>
                  </a:lnTo>
                  <a:lnTo>
                    <a:pt x="12" y="5"/>
                  </a:lnTo>
                  <a:lnTo>
                    <a:pt x="12"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3" name="Freeform 844">
              <a:extLst>
                <a:ext uri="{FF2B5EF4-FFF2-40B4-BE49-F238E27FC236}">
                  <a16:creationId xmlns:a16="http://schemas.microsoft.com/office/drawing/2014/main" id="{D48FD070-1798-E26C-9BEA-B7EDCB12B91F}"/>
                </a:ext>
              </a:extLst>
            </p:cNvPr>
            <p:cNvSpPr/>
            <p:nvPr/>
          </p:nvSpPr>
          <p:spPr bwMode="auto">
            <a:xfrm>
              <a:off x="4668838" y="3640138"/>
              <a:ext cx="4763" cy="14288"/>
            </a:xfrm>
            <a:custGeom>
              <a:avLst/>
              <a:gdLst/>
              <a:ahLst/>
              <a:cxnLst>
                <a:cxn ang="0">
                  <a:pos x="0" y="5"/>
                </a:cxn>
                <a:cxn ang="0">
                  <a:pos x="0" y="33"/>
                </a:cxn>
                <a:cxn ang="0">
                  <a:pos x="0" y="33"/>
                </a:cxn>
                <a:cxn ang="0">
                  <a:pos x="0" y="34"/>
                </a:cxn>
                <a:cxn ang="0">
                  <a:pos x="1" y="37"/>
                </a:cxn>
                <a:cxn ang="0">
                  <a:pos x="5" y="38"/>
                </a:cxn>
                <a:cxn ang="0">
                  <a:pos x="9" y="37"/>
                </a:cxn>
                <a:cxn ang="0">
                  <a:pos x="10" y="34"/>
                </a:cxn>
                <a:cxn ang="0">
                  <a:pos x="10" y="33"/>
                </a:cxn>
                <a:cxn ang="0">
                  <a:pos x="10" y="5"/>
                </a:cxn>
                <a:cxn ang="0">
                  <a:pos x="10" y="5"/>
                </a:cxn>
                <a:cxn ang="0">
                  <a:pos x="10" y="3"/>
                </a:cxn>
                <a:cxn ang="0">
                  <a:pos x="9" y="1"/>
                </a:cxn>
                <a:cxn ang="0">
                  <a:pos x="5" y="0"/>
                </a:cxn>
                <a:cxn ang="0">
                  <a:pos x="1" y="1"/>
                </a:cxn>
                <a:cxn ang="0">
                  <a:pos x="0" y="3"/>
                </a:cxn>
                <a:cxn ang="0">
                  <a:pos x="0" y="5"/>
                </a:cxn>
                <a:cxn ang="0">
                  <a:pos x="0" y="5"/>
                </a:cxn>
              </a:cxnLst>
              <a:rect l="0" t="0" r="r" b="b"/>
              <a:pathLst>
                <a:path w="10" h="38">
                  <a:moveTo>
                    <a:pt x="0" y="5"/>
                  </a:moveTo>
                  <a:lnTo>
                    <a:pt x="0" y="33"/>
                  </a:lnTo>
                  <a:lnTo>
                    <a:pt x="0" y="33"/>
                  </a:lnTo>
                  <a:lnTo>
                    <a:pt x="0" y="34"/>
                  </a:lnTo>
                  <a:lnTo>
                    <a:pt x="1" y="37"/>
                  </a:lnTo>
                  <a:lnTo>
                    <a:pt x="5" y="38"/>
                  </a:lnTo>
                  <a:lnTo>
                    <a:pt x="9" y="37"/>
                  </a:lnTo>
                  <a:lnTo>
                    <a:pt x="10" y="34"/>
                  </a:lnTo>
                  <a:lnTo>
                    <a:pt x="10" y="33"/>
                  </a:lnTo>
                  <a:lnTo>
                    <a:pt x="10" y="5"/>
                  </a:lnTo>
                  <a:lnTo>
                    <a:pt x="10" y="5"/>
                  </a:lnTo>
                  <a:lnTo>
                    <a:pt x="10" y="3"/>
                  </a:lnTo>
                  <a:lnTo>
                    <a:pt x="9" y="1"/>
                  </a:lnTo>
                  <a:lnTo>
                    <a:pt x="5" y="0"/>
                  </a:lnTo>
                  <a:lnTo>
                    <a:pt x="1" y="1"/>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4" name="Freeform 845">
              <a:extLst>
                <a:ext uri="{FF2B5EF4-FFF2-40B4-BE49-F238E27FC236}">
                  <a16:creationId xmlns:a16="http://schemas.microsoft.com/office/drawing/2014/main" id="{EBC5F7C9-8787-BAE4-3D41-6A999DD67FE8}"/>
                </a:ext>
              </a:extLst>
            </p:cNvPr>
            <p:cNvSpPr/>
            <p:nvPr/>
          </p:nvSpPr>
          <p:spPr bwMode="auto">
            <a:xfrm>
              <a:off x="4689476" y="3586163"/>
              <a:ext cx="6350" cy="23813"/>
            </a:xfrm>
            <a:custGeom>
              <a:avLst/>
              <a:gdLst/>
              <a:ahLst/>
              <a:cxnLst>
                <a:cxn ang="0">
                  <a:pos x="7" y="1"/>
                </a:cxn>
                <a:cxn ang="0">
                  <a:pos x="7" y="1"/>
                </a:cxn>
                <a:cxn ang="0">
                  <a:pos x="4" y="6"/>
                </a:cxn>
                <a:cxn ang="0">
                  <a:pos x="1" y="13"/>
                </a:cxn>
                <a:cxn ang="0">
                  <a:pos x="1" y="19"/>
                </a:cxn>
                <a:cxn ang="0">
                  <a:pos x="0" y="26"/>
                </a:cxn>
                <a:cxn ang="0">
                  <a:pos x="1" y="51"/>
                </a:cxn>
                <a:cxn ang="0">
                  <a:pos x="1" y="51"/>
                </a:cxn>
                <a:cxn ang="0">
                  <a:pos x="2" y="53"/>
                </a:cxn>
                <a:cxn ang="0">
                  <a:pos x="4" y="56"/>
                </a:cxn>
                <a:cxn ang="0">
                  <a:pos x="7" y="57"/>
                </a:cxn>
                <a:cxn ang="0">
                  <a:pos x="11" y="56"/>
                </a:cxn>
                <a:cxn ang="0">
                  <a:pos x="13" y="53"/>
                </a:cxn>
                <a:cxn ang="0">
                  <a:pos x="13" y="51"/>
                </a:cxn>
                <a:cxn ang="0">
                  <a:pos x="13" y="51"/>
                </a:cxn>
                <a:cxn ang="0">
                  <a:pos x="13" y="31"/>
                </a:cxn>
                <a:cxn ang="0">
                  <a:pos x="13" y="31"/>
                </a:cxn>
                <a:cxn ang="0">
                  <a:pos x="11" y="19"/>
                </a:cxn>
                <a:cxn ang="0">
                  <a:pos x="13" y="14"/>
                </a:cxn>
                <a:cxn ang="0">
                  <a:pos x="15" y="10"/>
                </a:cxn>
                <a:cxn ang="0">
                  <a:pos x="15" y="10"/>
                </a:cxn>
                <a:cxn ang="0">
                  <a:pos x="17" y="8"/>
                </a:cxn>
                <a:cxn ang="0">
                  <a:pos x="17" y="5"/>
                </a:cxn>
                <a:cxn ang="0">
                  <a:pos x="14" y="1"/>
                </a:cxn>
                <a:cxn ang="0">
                  <a:pos x="13" y="0"/>
                </a:cxn>
                <a:cxn ang="0">
                  <a:pos x="11" y="0"/>
                </a:cxn>
                <a:cxn ang="0">
                  <a:pos x="9" y="0"/>
                </a:cxn>
                <a:cxn ang="0">
                  <a:pos x="7" y="1"/>
                </a:cxn>
                <a:cxn ang="0">
                  <a:pos x="7" y="1"/>
                </a:cxn>
              </a:cxnLst>
              <a:rect l="0" t="0" r="r" b="b"/>
              <a:pathLst>
                <a:path w="17" h="57">
                  <a:moveTo>
                    <a:pt x="7" y="1"/>
                  </a:moveTo>
                  <a:lnTo>
                    <a:pt x="7" y="1"/>
                  </a:lnTo>
                  <a:lnTo>
                    <a:pt x="4" y="6"/>
                  </a:lnTo>
                  <a:lnTo>
                    <a:pt x="1" y="13"/>
                  </a:lnTo>
                  <a:lnTo>
                    <a:pt x="1" y="19"/>
                  </a:lnTo>
                  <a:lnTo>
                    <a:pt x="0" y="26"/>
                  </a:lnTo>
                  <a:lnTo>
                    <a:pt x="1" y="51"/>
                  </a:lnTo>
                  <a:lnTo>
                    <a:pt x="1" y="51"/>
                  </a:lnTo>
                  <a:lnTo>
                    <a:pt x="2" y="53"/>
                  </a:lnTo>
                  <a:lnTo>
                    <a:pt x="4" y="56"/>
                  </a:lnTo>
                  <a:lnTo>
                    <a:pt x="7" y="57"/>
                  </a:lnTo>
                  <a:lnTo>
                    <a:pt x="11" y="56"/>
                  </a:lnTo>
                  <a:lnTo>
                    <a:pt x="13" y="53"/>
                  </a:lnTo>
                  <a:lnTo>
                    <a:pt x="13" y="51"/>
                  </a:lnTo>
                  <a:lnTo>
                    <a:pt x="13" y="51"/>
                  </a:lnTo>
                  <a:lnTo>
                    <a:pt x="13" y="31"/>
                  </a:lnTo>
                  <a:lnTo>
                    <a:pt x="13" y="31"/>
                  </a:lnTo>
                  <a:lnTo>
                    <a:pt x="11" y="19"/>
                  </a:lnTo>
                  <a:lnTo>
                    <a:pt x="13" y="14"/>
                  </a:lnTo>
                  <a:lnTo>
                    <a:pt x="15" y="10"/>
                  </a:lnTo>
                  <a:lnTo>
                    <a:pt x="15" y="10"/>
                  </a:lnTo>
                  <a:lnTo>
                    <a:pt x="17" y="8"/>
                  </a:lnTo>
                  <a:lnTo>
                    <a:pt x="17" y="5"/>
                  </a:lnTo>
                  <a:lnTo>
                    <a:pt x="14" y="1"/>
                  </a:lnTo>
                  <a:lnTo>
                    <a:pt x="13" y="0"/>
                  </a:lnTo>
                  <a:lnTo>
                    <a:pt x="11" y="0"/>
                  </a:lnTo>
                  <a:lnTo>
                    <a:pt x="9" y="0"/>
                  </a:lnTo>
                  <a:lnTo>
                    <a:pt x="7" y="1"/>
                  </a:lnTo>
                  <a:lnTo>
                    <a:pt x="7"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5" name="Freeform 846">
              <a:extLst>
                <a:ext uri="{FF2B5EF4-FFF2-40B4-BE49-F238E27FC236}">
                  <a16:creationId xmlns:a16="http://schemas.microsoft.com/office/drawing/2014/main" id="{8D6CBD90-7AAA-4F85-A5CD-8E649304D293}"/>
                </a:ext>
              </a:extLst>
            </p:cNvPr>
            <p:cNvSpPr/>
            <p:nvPr/>
          </p:nvSpPr>
          <p:spPr bwMode="auto">
            <a:xfrm>
              <a:off x="4702176" y="3587751"/>
              <a:ext cx="9525" cy="25400"/>
            </a:xfrm>
            <a:custGeom>
              <a:avLst/>
              <a:gdLst/>
              <a:ahLst/>
              <a:cxnLst>
                <a:cxn ang="0">
                  <a:pos x="10" y="4"/>
                </a:cxn>
                <a:cxn ang="0">
                  <a:pos x="10" y="4"/>
                </a:cxn>
                <a:cxn ang="0">
                  <a:pos x="5" y="17"/>
                </a:cxn>
                <a:cxn ang="0">
                  <a:pos x="1" y="31"/>
                </a:cxn>
                <a:cxn ang="0">
                  <a:pos x="0" y="38"/>
                </a:cxn>
                <a:cxn ang="0">
                  <a:pos x="0" y="44"/>
                </a:cxn>
                <a:cxn ang="0">
                  <a:pos x="1" y="51"/>
                </a:cxn>
                <a:cxn ang="0">
                  <a:pos x="2" y="57"/>
                </a:cxn>
                <a:cxn ang="0">
                  <a:pos x="2" y="57"/>
                </a:cxn>
                <a:cxn ang="0">
                  <a:pos x="4" y="60"/>
                </a:cxn>
                <a:cxn ang="0">
                  <a:pos x="6" y="61"/>
                </a:cxn>
                <a:cxn ang="0">
                  <a:pos x="7" y="61"/>
                </a:cxn>
                <a:cxn ang="0">
                  <a:pos x="10" y="60"/>
                </a:cxn>
                <a:cxn ang="0">
                  <a:pos x="13" y="57"/>
                </a:cxn>
                <a:cxn ang="0">
                  <a:pos x="13" y="55"/>
                </a:cxn>
                <a:cxn ang="0">
                  <a:pos x="13" y="52"/>
                </a:cxn>
                <a:cxn ang="0">
                  <a:pos x="13" y="52"/>
                </a:cxn>
                <a:cxn ang="0">
                  <a:pos x="11" y="47"/>
                </a:cxn>
                <a:cxn ang="0">
                  <a:pos x="10" y="40"/>
                </a:cxn>
                <a:cxn ang="0">
                  <a:pos x="11" y="35"/>
                </a:cxn>
                <a:cxn ang="0">
                  <a:pos x="13" y="28"/>
                </a:cxn>
                <a:cxn ang="0">
                  <a:pos x="17" y="18"/>
                </a:cxn>
                <a:cxn ang="0">
                  <a:pos x="21" y="7"/>
                </a:cxn>
                <a:cxn ang="0">
                  <a:pos x="21" y="7"/>
                </a:cxn>
                <a:cxn ang="0">
                  <a:pos x="21" y="5"/>
                </a:cxn>
                <a:cxn ang="0">
                  <a:pos x="21" y="2"/>
                </a:cxn>
                <a:cxn ang="0">
                  <a:pos x="19" y="1"/>
                </a:cxn>
                <a:cxn ang="0">
                  <a:pos x="17" y="0"/>
                </a:cxn>
                <a:cxn ang="0">
                  <a:pos x="13" y="1"/>
                </a:cxn>
                <a:cxn ang="0">
                  <a:pos x="11" y="2"/>
                </a:cxn>
                <a:cxn ang="0">
                  <a:pos x="10" y="4"/>
                </a:cxn>
                <a:cxn ang="0">
                  <a:pos x="10" y="4"/>
                </a:cxn>
              </a:cxnLst>
              <a:rect l="0" t="0" r="r" b="b"/>
              <a:pathLst>
                <a:path w="21" h="61">
                  <a:moveTo>
                    <a:pt x="10" y="4"/>
                  </a:moveTo>
                  <a:lnTo>
                    <a:pt x="10" y="4"/>
                  </a:lnTo>
                  <a:lnTo>
                    <a:pt x="5" y="17"/>
                  </a:lnTo>
                  <a:lnTo>
                    <a:pt x="1" y="31"/>
                  </a:lnTo>
                  <a:lnTo>
                    <a:pt x="0" y="38"/>
                  </a:lnTo>
                  <a:lnTo>
                    <a:pt x="0" y="44"/>
                  </a:lnTo>
                  <a:lnTo>
                    <a:pt x="1" y="51"/>
                  </a:lnTo>
                  <a:lnTo>
                    <a:pt x="2" y="57"/>
                  </a:lnTo>
                  <a:lnTo>
                    <a:pt x="2" y="57"/>
                  </a:lnTo>
                  <a:lnTo>
                    <a:pt x="4" y="60"/>
                  </a:lnTo>
                  <a:lnTo>
                    <a:pt x="6" y="61"/>
                  </a:lnTo>
                  <a:lnTo>
                    <a:pt x="7" y="61"/>
                  </a:lnTo>
                  <a:lnTo>
                    <a:pt x="10" y="60"/>
                  </a:lnTo>
                  <a:lnTo>
                    <a:pt x="13" y="57"/>
                  </a:lnTo>
                  <a:lnTo>
                    <a:pt x="13" y="55"/>
                  </a:lnTo>
                  <a:lnTo>
                    <a:pt x="13" y="52"/>
                  </a:lnTo>
                  <a:lnTo>
                    <a:pt x="13" y="52"/>
                  </a:lnTo>
                  <a:lnTo>
                    <a:pt x="11" y="47"/>
                  </a:lnTo>
                  <a:lnTo>
                    <a:pt x="10" y="40"/>
                  </a:lnTo>
                  <a:lnTo>
                    <a:pt x="11" y="35"/>
                  </a:lnTo>
                  <a:lnTo>
                    <a:pt x="13" y="28"/>
                  </a:lnTo>
                  <a:lnTo>
                    <a:pt x="17" y="18"/>
                  </a:lnTo>
                  <a:lnTo>
                    <a:pt x="21" y="7"/>
                  </a:lnTo>
                  <a:lnTo>
                    <a:pt x="21" y="7"/>
                  </a:lnTo>
                  <a:lnTo>
                    <a:pt x="21" y="5"/>
                  </a:lnTo>
                  <a:lnTo>
                    <a:pt x="21" y="2"/>
                  </a:lnTo>
                  <a:lnTo>
                    <a:pt x="19" y="1"/>
                  </a:lnTo>
                  <a:lnTo>
                    <a:pt x="17" y="0"/>
                  </a:lnTo>
                  <a:lnTo>
                    <a:pt x="13" y="1"/>
                  </a:lnTo>
                  <a:lnTo>
                    <a:pt x="11" y="2"/>
                  </a:lnTo>
                  <a:lnTo>
                    <a:pt x="10" y="4"/>
                  </a:lnTo>
                  <a:lnTo>
                    <a:pt x="1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6" name="Freeform 847">
              <a:extLst>
                <a:ext uri="{FF2B5EF4-FFF2-40B4-BE49-F238E27FC236}">
                  <a16:creationId xmlns:a16="http://schemas.microsoft.com/office/drawing/2014/main" id="{9B17CAA2-88D5-86DD-8432-8FE47D17A30D}"/>
                </a:ext>
              </a:extLst>
            </p:cNvPr>
            <p:cNvSpPr/>
            <p:nvPr/>
          </p:nvSpPr>
          <p:spPr bwMode="auto">
            <a:xfrm>
              <a:off x="4721226" y="3589338"/>
              <a:ext cx="6350" cy="25400"/>
            </a:xfrm>
            <a:custGeom>
              <a:avLst/>
              <a:gdLst/>
              <a:ahLst/>
              <a:cxnLst>
                <a:cxn ang="0">
                  <a:pos x="17" y="5"/>
                </a:cxn>
                <a:cxn ang="0">
                  <a:pos x="17" y="5"/>
                </a:cxn>
                <a:cxn ang="0">
                  <a:pos x="17" y="2"/>
                </a:cxn>
                <a:cxn ang="0">
                  <a:pos x="16" y="1"/>
                </a:cxn>
                <a:cxn ang="0">
                  <a:pos x="12" y="0"/>
                </a:cxn>
                <a:cxn ang="0">
                  <a:pos x="8" y="1"/>
                </a:cxn>
                <a:cxn ang="0">
                  <a:pos x="7" y="2"/>
                </a:cxn>
                <a:cxn ang="0">
                  <a:pos x="7" y="5"/>
                </a:cxn>
                <a:cxn ang="0">
                  <a:pos x="7" y="5"/>
                </a:cxn>
                <a:cxn ang="0">
                  <a:pos x="4" y="18"/>
                </a:cxn>
                <a:cxn ang="0">
                  <a:pos x="2" y="31"/>
                </a:cxn>
                <a:cxn ang="0">
                  <a:pos x="0" y="37"/>
                </a:cxn>
                <a:cxn ang="0">
                  <a:pos x="0" y="44"/>
                </a:cxn>
                <a:cxn ang="0">
                  <a:pos x="2" y="51"/>
                </a:cxn>
                <a:cxn ang="0">
                  <a:pos x="3" y="57"/>
                </a:cxn>
                <a:cxn ang="0">
                  <a:pos x="3" y="57"/>
                </a:cxn>
                <a:cxn ang="0">
                  <a:pos x="4" y="60"/>
                </a:cxn>
                <a:cxn ang="0">
                  <a:pos x="7" y="60"/>
                </a:cxn>
                <a:cxn ang="0">
                  <a:pos x="8" y="61"/>
                </a:cxn>
                <a:cxn ang="0">
                  <a:pos x="11" y="60"/>
                </a:cxn>
                <a:cxn ang="0">
                  <a:pos x="14" y="56"/>
                </a:cxn>
                <a:cxn ang="0">
                  <a:pos x="14" y="54"/>
                </a:cxn>
                <a:cxn ang="0">
                  <a:pos x="14" y="52"/>
                </a:cxn>
                <a:cxn ang="0">
                  <a:pos x="14" y="52"/>
                </a:cxn>
                <a:cxn ang="0">
                  <a:pos x="12" y="47"/>
                </a:cxn>
                <a:cxn ang="0">
                  <a:pos x="11" y="40"/>
                </a:cxn>
                <a:cxn ang="0">
                  <a:pos x="14" y="28"/>
                </a:cxn>
                <a:cxn ang="0">
                  <a:pos x="16" y="17"/>
                </a:cxn>
                <a:cxn ang="0">
                  <a:pos x="17" y="5"/>
                </a:cxn>
                <a:cxn ang="0">
                  <a:pos x="17" y="5"/>
                </a:cxn>
              </a:cxnLst>
              <a:rect l="0" t="0" r="r" b="b"/>
              <a:pathLst>
                <a:path w="17" h="61">
                  <a:moveTo>
                    <a:pt x="17" y="5"/>
                  </a:moveTo>
                  <a:lnTo>
                    <a:pt x="17" y="5"/>
                  </a:lnTo>
                  <a:lnTo>
                    <a:pt x="17" y="2"/>
                  </a:lnTo>
                  <a:lnTo>
                    <a:pt x="16" y="1"/>
                  </a:lnTo>
                  <a:lnTo>
                    <a:pt x="12" y="0"/>
                  </a:lnTo>
                  <a:lnTo>
                    <a:pt x="8" y="1"/>
                  </a:lnTo>
                  <a:lnTo>
                    <a:pt x="7" y="2"/>
                  </a:lnTo>
                  <a:lnTo>
                    <a:pt x="7" y="5"/>
                  </a:lnTo>
                  <a:lnTo>
                    <a:pt x="7" y="5"/>
                  </a:lnTo>
                  <a:lnTo>
                    <a:pt x="4" y="18"/>
                  </a:lnTo>
                  <a:lnTo>
                    <a:pt x="2" y="31"/>
                  </a:lnTo>
                  <a:lnTo>
                    <a:pt x="0" y="37"/>
                  </a:lnTo>
                  <a:lnTo>
                    <a:pt x="0" y="44"/>
                  </a:lnTo>
                  <a:lnTo>
                    <a:pt x="2" y="51"/>
                  </a:lnTo>
                  <a:lnTo>
                    <a:pt x="3" y="57"/>
                  </a:lnTo>
                  <a:lnTo>
                    <a:pt x="3" y="57"/>
                  </a:lnTo>
                  <a:lnTo>
                    <a:pt x="4" y="60"/>
                  </a:lnTo>
                  <a:lnTo>
                    <a:pt x="7" y="60"/>
                  </a:lnTo>
                  <a:lnTo>
                    <a:pt x="8" y="61"/>
                  </a:lnTo>
                  <a:lnTo>
                    <a:pt x="11" y="60"/>
                  </a:lnTo>
                  <a:lnTo>
                    <a:pt x="14" y="56"/>
                  </a:lnTo>
                  <a:lnTo>
                    <a:pt x="14" y="54"/>
                  </a:lnTo>
                  <a:lnTo>
                    <a:pt x="14" y="52"/>
                  </a:lnTo>
                  <a:lnTo>
                    <a:pt x="14" y="52"/>
                  </a:lnTo>
                  <a:lnTo>
                    <a:pt x="12" y="47"/>
                  </a:lnTo>
                  <a:lnTo>
                    <a:pt x="11" y="40"/>
                  </a:lnTo>
                  <a:lnTo>
                    <a:pt x="14" y="28"/>
                  </a:lnTo>
                  <a:lnTo>
                    <a:pt x="16" y="17"/>
                  </a:lnTo>
                  <a:lnTo>
                    <a:pt x="17" y="5"/>
                  </a:lnTo>
                  <a:lnTo>
                    <a:pt x="17"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7" name="Freeform 848">
              <a:extLst>
                <a:ext uri="{FF2B5EF4-FFF2-40B4-BE49-F238E27FC236}">
                  <a16:creationId xmlns:a16="http://schemas.microsoft.com/office/drawing/2014/main" id="{631FE491-4E5B-3B88-05C2-FDEB8D934C91}"/>
                </a:ext>
              </a:extLst>
            </p:cNvPr>
            <p:cNvSpPr/>
            <p:nvPr/>
          </p:nvSpPr>
          <p:spPr bwMode="auto">
            <a:xfrm>
              <a:off x="4748213" y="3521076"/>
              <a:ext cx="3175" cy="30163"/>
            </a:xfrm>
            <a:custGeom>
              <a:avLst/>
              <a:gdLst/>
              <a:ahLst/>
              <a:cxnLst>
                <a:cxn ang="0">
                  <a:pos x="0" y="5"/>
                </a:cxn>
                <a:cxn ang="0">
                  <a:pos x="0" y="71"/>
                </a:cxn>
                <a:cxn ang="0">
                  <a:pos x="0" y="71"/>
                </a:cxn>
                <a:cxn ang="0">
                  <a:pos x="0" y="73"/>
                </a:cxn>
                <a:cxn ang="0">
                  <a:pos x="1" y="75"/>
                </a:cxn>
                <a:cxn ang="0">
                  <a:pos x="5" y="76"/>
                </a:cxn>
                <a:cxn ang="0">
                  <a:pos x="9" y="75"/>
                </a:cxn>
                <a:cxn ang="0">
                  <a:pos x="11" y="73"/>
                </a:cxn>
                <a:cxn ang="0">
                  <a:pos x="12" y="71"/>
                </a:cxn>
                <a:cxn ang="0">
                  <a:pos x="12" y="5"/>
                </a:cxn>
                <a:cxn ang="0">
                  <a:pos x="12" y="5"/>
                </a:cxn>
                <a:cxn ang="0">
                  <a:pos x="11" y="3"/>
                </a:cxn>
                <a:cxn ang="0">
                  <a:pos x="9" y="2"/>
                </a:cxn>
                <a:cxn ang="0">
                  <a:pos x="5" y="0"/>
                </a:cxn>
                <a:cxn ang="0">
                  <a:pos x="1" y="2"/>
                </a:cxn>
                <a:cxn ang="0">
                  <a:pos x="0" y="3"/>
                </a:cxn>
                <a:cxn ang="0">
                  <a:pos x="0" y="5"/>
                </a:cxn>
                <a:cxn ang="0">
                  <a:pos x="0" y="5"/>
                </a:cxn>
              </a:cxnLst>
              <a:rect l="0" t="0" r="r" b="b"/>
              <a:pathLst>
                <a:path w="12" h="76">
                  <a:moveTo>
                    <a:pt x="0" y="5"/>
                  </a:moveTo>
                  <a:lnTo>
                    <a:pt x="0" y="71"/>
                  </a:lnTo>
                  <a:lnTo>
                    <a:pt x="0" y="71"/>
                  </a:lnTo>
                  <a:lnTo>
                    <a:pt x="0" y="73"/>
                  </a:lnTo>
                  <a:lnTo>
                    <a:pt x="1" y="75"/>
                  </a:lnTo>
                  <a:lnTo>
                    <a:pt x="5" y="76"/>
                  </a:lnTo>
                  <a:lnTo>
                    <a:pt x="9" y="75"/>
                  </a:lnTo>
                  <a:lnTo>
                    <a:pt x="11" y="73"/>
                  </a:lnTo>
                  <a:lnTo>
                    <a:pt x="12" y="71"/>
                  </a:lnTo>
                  <a:lnTo>
                    <a:pt x="12" y="5"/>
                  </a:lnTo>
                  <a:lnTo>
                    <a:pt x="12" y="5"/>
                  </a:lnTo>
                  <a:lnTo>
                    <a:pt x="11" y="3"/>
                  </a:lnTo>
                  <a:lnTo>
                    <a:pt x="9" y="2"/>
                  </a:lnTo>
                  <a:lnTo>
                    <a:pt x="5" y="0"/>
                  </a:lnTo>
                  <a:lnTo>
                    <a:pt x="1" y="2"/>
                  </a:lnTo>
                  <a:lnTo>
                    <a:pt x="0" y="3"/>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8" name="Freeform 849">
              <a:extLst>
                <a:ext uri="{FF2B5EF4-FFF2-40B4-BE49-F238E27FC236}">
                  <a16:creationId xmlns:a16="http://schemas.microsoft.com/office/drawing/2014/main" id="{DCFC8ACC-CF82-E5FC-0D99-DF67826F56C7}"/>
                </a:ext>
              </a:extLst>
            </p:cNvPr>
            <p:cNvSpPr/>
            <p:nvPr/>
          </p:nvSpPr>
          <p:spPr bwMode="auto">
            <a:xfrm>
              <a:off x="4762501" y="3519488"/>
              <a:ext cx="6350" cy="25400"/>
            </a:xfrm>
            <a:custGeom>
              <a:avLst/>
              <a:gdLst/>
              <a:ahLst/>
              <a:cxnLst>
                <a:cxn ang="0">
                  <a:pos x="14" y="53"/>
                </a:cxn>
                <a:cxn ang="0">
                  <a:pos x="14" y="53"/>
                </a:cxn>
                <a:cxn ang="0">
                  <a:pos x="13" y="47"/>
                </a:cxn>
                <a:cxn ang="0">
                  <a:pos x="12" y="41"/>
                </a:cxn>
                <a:cxn ang="0">
                  <a:pos x="11" y="29"/>
                </a:cxn>
                <a:cxn ang="0">
                  <a:pos x="12" y="6"/>
                </a:cxn>
                <a:cxn ang="0">
                  <a:pos x="12" y="6"/>
                </a:cxn>
                <a:cxn ang="0">
                  <a:pos x="12" y="4"/>
                </a:cxn>
                <a:cxn ang="0">
                  <a:pos x="11" y="2"/>
                </a:cxn>
                <a:cxn ang="0">
                  <a:pos x="7" y="0"/>
                </a:cxn>
                <a:cxn ang="0">
                  <a:pos x="3" y="2"/>
                </a:cxn>
                <a:cxn ang="0">
                  <a:pos x="1" y="4"/>
                </a:cxn>
                <a:cxn ang="0">
                  <a:pos x="0" y="6"/>
                </a:cxn>
                <a:cxn ang="0">
                  <a:pos x="0" y="6"/>
                </a:cxn>
                <a:cxn ang="0">
                  <a:pos x="0" y="33"/>
                </a:cxn>
                <a:cxn ang="0">
                  <a:pos x="1" y="46"/>
                </a:cxn>
                <a:cxn ang="0">
                  <a:pos x="3" y="53"/>
                </a:cxn>
                <a:cxn ang="0">
                  <a:pos x="5" y="58"/>
                </a:cxn>
                <a:cxn ang="0">
                  <a:pos x="5" y="58"/>
                </a:cxn>
                <a:cxn ang="0">
                  <a:pos x="7" y="60"/>
                </a:cxn>
                <a:cxn ang="0">
                  <a:pos x="8" y="62"/>
                </a:cxn>
                <a:cxn ang="0">
                  <a:pos x="11" y="62"/>
                </a:cxn>
                <a:cxn ang="0">
                  <a:pos x="12" y="60"/>
                </a:cxn>
                <a:cxn ang="0">
                  <a:pos x="14" y="58"/>
                </a:cxn>
                <a:cxn ang="0">
                  <a:pos x="16" y="55"/>
                </a:cxn>
                <a:cxn ang="0">
                  <a:pos x="14" y="53"/>
                </a:cxn>
                <a:cxn ang="0">
                  <a:pos x="14" y="53"/>
                </a:cxn>
              </a:cxnLst>
              <a:rect l="0" t="0" r="r" b="b"/>
              <a:pathLst>
                <a:path w="16" h="62">
                  <a:moveTo>
                    <a:pt x="14" y="53"/>
                  </a:moveTo>
                  <a:lnTo>
                    <a:pt x="14" y="53"/>
                  </a:lnTo>
                  <a:lnTo>
                    <a:pt x="13" y="47"/>
                  </a:lnTo>
                  <a:lnTo>
                    <a:pt x="12" y="41"/>
                  </a:lnTo>
                  <a:lnTo>
                    <a:pt x="11" y="29"/>
                  </a:lnTo>
                  <a:lnTo>
                    <a:pt x="12" y="6"/>
                  </a:lnTo>
                  <a:lnTo>
                    <a:pt x="12" y="6"/>
                  </a:lnTo>
                  <a:lnTo>
                    <a:pt x="12" y="4"/>
                  </a:lnTo>
                  <a:lnTo>
                    <a:pt x="11" y="2"/>
                  </a:lnTo>
                  <a:lnTo>
                    <a:pt x="7" y="0"/>
                  </a:lnTo>
                  <a:lnTo>
                    <a:pt x="3" y="2"/>
                  </a:lnTo>
                  <a:lnTo>
                    <a:pt x="1" y="4"/>
                  </a:lnTo>
                  <a:lnTo>
                    <a:pt x="0" y="6"/>
                  </a:lnTo>
                  <a:lnTo>
                    <a:pt x="0" y="6"/>
                  </a:lnTo>
                  <a:lnTo>
                    <a:pt x="0" y="33"/>
                  </a:lnTo>
                  <a:lnTo>
                    <a:pt x="1" y="46"/>
                  </a:lnTo>
                  <a:lnTo>
                    <a:pt x="3" y="53"/>
                  </a:lnTo>
                  <a:lnTo>
                    <a:pt x="5" y="58"/>
                  </a:lnTo>
                  <a:lnTo>
                    <a:pt x="5" y="58"/>
                  </a:lnTo>
                  <a:lnTo>
                    <a:pt x="7" y="60"/>
                  </a:lnTo>
                  <a:lnTo>
                    <a:pt x="8" y="62"/>
                  </a:lnTo>
                  <a:lnTo>
                    <a:pt x="11" y="62"/>
                  </a:lnTo>
                  <a:lnTo>
                    <a:pt x="12" y="60"/>
                  </a:lnTo>
                  <a:lnTo>
                    <a:pt x="14" y="58"/>
                  </a:lnTo>
                  <a:lnTo>
                    <a:pt x="16" y="55"/>
                  </a:lnTo>
                  <a:lnTo>
                    <a:pt x="14" y="53"/>
                  </a:lnTo>
                  <a:lnTo>
                    <a:pt x="14" y="5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89" name="Freeform 850">
              <a:extLst>
                <a:ext uri="{FF2B5EF4-FFF2-40B4-BE49-F238E27FC236}">
                  <a16:creationId xmlns:a16="http://schemas.microsoft.com/office/drawing/2014/main" id="{2A08DA1A-95E0-0AC7-4D8B-FF3D4E29A7CE}"/>
                </a:ext>
              </a:extLst>
            </p:cNvPr>
            <p:cNvSpPr/>
            <p:nvPr/>
          </p:nvSpPr>
          <p:spPr bwMode="auto">
            <a:xfrm>
              <a:off x="4776788" y="3514726"/>
              <a:ext cx="6350" cy="22225"/>
            </a:xfrm>
            <a:custGeom>
              <a:avLst/>
              <a:gdLst/>
              <a:ahLst/>
              <a:cxnLst>
                <a:cxn ang="0">
                  <a:pos x="15" y="47"/>
                </a:cxn>
                <a:cxn ang="0">
                  <a:pos x="15" y="47"/>
                </a:cxn>
                <a:cxn ang="0">
                  <a:pos x="14" y="43"/>
                </a:cxn>
                <a:cxn ang="0">
                  <a:pos x="13" y="38"/>
                </a:cxn>
                <a:cxn ang="0">
                  <a:pos x="11" y="26"/>
                </a:cxn>
                <a:cxn ang="0">
                  <a:pos x="13" y="5"/>
                </a:cxn>
                <a:cxn ang="0">
                  <a:pos x="13" y="5"/>
                </a:cxn>
                <a:cxn ang="0">
                  <a:pos x="13" y="3"/>
                </a:cxn>
                <a:cxn ang="0">
                  <a:pos x="11" y="1"/>
                </a:cxn>
                <a:cxn ang="0">
                  <a:pos x="8" y="0"/>
                </a:cxn>
                <a:cxn ang="0">
                  <a:pos x="4" y="1"/>
                </a:cxn>
                <a:cxn ang="0">
                  <a:pos x="2" y="3"/>
                </a:cxn>
                <a:cxn ang="0">
                  <a:pos x="1" y="5"/>
                </a:cxn>
                <a:cxn ang="0">
                  <a:pos x="1" y="5"/>
                </a:cxn>
                <a:cxn ang="0">
                  <a:pos x="0" y="30"/>
                </a:cxn>
                <a:cxn ang="0">
                  <a:pos x="1" y="42"/>
                </a:cxn>
                <a:cxn ang="0">
                  <a:pos x="4" y="48"/>
                </a:cxn>
                <a:cxn ang="0">
                  <a:pos x="6" y="54"/>
                </a:cxn>
                <a:cxn ang="0">
                  <a:pos x="6" y="54"/>
                </a:cxn>
                <a:cxn ang="0">
                  <a:pos x="8" y="55"/>
                </a:cxn>
                <a:cxn ang="0">
                  <a:pos x="10" y="56"/>
                </a:cxn>
                <a:cxn ang="0">
                  <a:pos x="14" y="55"/>
                </a:cxn>
                <a:cxn ang="0">
                  <a:pos x="17" y="52"/>
                </a:cxn>
                <a:cxn ang="0">
                  <a:pos x="17" y="50"/>
                </a:cxn>
                <a:cxn ang="0">
                  <a:pos x="15" y="47"/>
                </a:cxn>
                <a:cxn ang="0">
                  <a:pos x="15" y="47"/>
                </a:cxn>
              </a:cxnLst>
              <a:rect l="0" t="0" r="r" b="b"/>
              <a:pathLst>
                <a:path w="17" h="56">
                  <a:moveTo>
                    <a:pt x="15" y="47"/>
                  </a:moveTo>
                  <a:lnTo>
                    <a:pt x="15" y="47"/>
                  </a:lnTo>
                  <a:lnTo>
                    <a:pt x="14" y="43"/>
                  </a:lnTo>
                  <a:lnTo>
                    <a:pt x="13" y="38"/>
                  </a:lnTo>
                  <a:lnTo>
                    <a:pt x="11" y="26"/>
                  </a:lnTo>
                  <a:lnTo>
                    <a:pt x="13" y="5"/>
                  </a:lnTo>
                  <a:lnTo>
                    <a:pt x="13" y="5"/>
                  </a:lnTo>
                  <a:lnTo>
                    <a:pt x="13" y="3"/>
                  </a:lnTo>
                  <a:lnTo>
                    <a:pt x="11" y="1"/>
                  </a:lnTo>
                  <a:lnTo>
                    <a:pt x="8" y="0"/>
                  </a:lnTo>
                  <a:lnTo>
                    <a:pt x="4" y="1"/>
                  </a:lnTo>
                  <a:lnTo>
                    <a:pt x="2" y="3"/>
                  </a:lnTo>
                  <a:lnTo>
                    <a:pt x="1" y="5"/>
                  </a:lnTo>
                  <a:lnTo>
                    <a:pt x="1" y="5"/>
                  </a:lnTo>
                  <a:lnTo>
                    <a:pt x="0" y="30"/>
                  </a:lnTo>
                  <a:lnTo>
                    <a:pt x="1" y="42"/>
                  </a:lnTo>
                  <a:lnTo>
                    <a:pt x="4" y="48"/>
                  </a:lnTo>
                  <a:lnTo>
                    <a:pt x="6" y="54"/>
                  </a:lnTo>
                  <a:lnTo>
                    <a:pt x="6" y="54"/>
                  </a:lnTo>
                  <a:lnTo>
                    <a:pt x="8" y="55"/>
                  </a:lnTo>
                  <a:lnTo>
                    <a:pt x="10" y="56"/>
                  </a:lnTo>
                  <a:lnTo>
                    <a:pt x="14" y="55"/>
                  </a:lnTo>
                  <a:lnTo>
                    <a:pt x="17" y="52"/>
                  </a:lnTo>
                  <a:lnTo>
                    <a:pt x="17" y="50"/>
                  </a:lnTo>
                  <a:lnTo>
                    <a:pt x="15" y="47"/>
                  </a:lnTo>
                  <a:lnTo>
                    <a:pt x="15" y="4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0" name="Freeform 851">
              <a:extLst>
                <a:ext uri="{FF2B5EF4-FFF2-40B4-BE49-F238E27FC236}">
                  <a16:creationId xmlns:a16="http://schemas.microsoft.com/office/drawing/2014/main" id="{AAF8793D-B961-4A89-4791-A94CCCCFBB48}"/>
                </a:ext>
              </a:extLst>
            </p:cNvPr>
            <p:cNvSpPr/>
            <p:nvPr/>
          </p:nvSpPr>
          <p:spPr bwMode="auto">
            <a:xfrm>
              <a:off x="4498976" y="3473451"/>
              <a:ext cx="7938" cy="22225"/>
            </a:xfrm>
            <a:custGeom>
              <a:avLst/>
              <a:gdLst/>
              <a:ahLst/>
              <a:cxnLst>
                <a:cxn ang="0">
                  <a:pos x="9" y="4"/>
                </a:cxn>
                <a:cxn ang="0">
                  <a:pos x="9" y="4"/>
                </a:cxn>
                <a:cxn ang="0">
                  <a:pos x="5" y="15"/>
                </a:cxn>
                <a:cxn ang="0">
                  <a:pos x="1" y="27"/>
                </a:cxn>
                <a:cxn ang="0">
                  <a:pos x="0" y="40"/>
                </a:cxn>
                <a:cxn ang="0">
                  <a:pos x="0" y="47"/>
                </a:cxn>
                <a:cxn ang="0">
                  <a:pos x="1" y="52"/>
                </a:cxn>
                <a:cxn ang="0">
                  <a:pos x="1" y="52"/>
                </a:cxn>
                <a:cxn ang="0">
                  <a:pos x="2" y="55"/>
                </a:cxn>
                <a:cxn ang="0">
                  <a:pos x="4" y="56"/>
                </a:cxn>
                <a:cxn ang="0">
                  <a:pos x="8" y="56"/>
                </a:cxn>
                <a:cxn ang="0">
                  <a:pos x="12" y="53"/>
                </a:cxn>
                <a:cxn ang="0">
                  <a:pos x="13" y="52"/>
                </a:cxn>
                <a:cxn ang="0">
                  <a:pos x="12" y="49"/>
                </a:cxn>
                <a:cxn ang="0">
                  <a:pos x="12" y="49"/>
                </a:cxn>
                <a:cxn ang="0">
                  <a:pos x="12" y="44"/>
                </a:cxn>
                <a:cxn ang="0">
                  <a:pos x="12" y="39"/>
                </a:cxn>
                <a:cxn ang="0">
                  <a:pos x="13" y="27"/>
                </a:cxn>
                <a:cxn ang="0">
                  <a:pos x="19" y="6"/>
                </a:cxn>
                <a:cxn ang="0">
                  <a:pos x="19" y="6"/>
                </a:cxn>
                <a:cxn ang="0">
                  <a:pos x="19" y="5"/>
                </a:cxn>
                <a:cxn ang="0">
                  <a:pos x="19" y="2"/>
                </a:cxn>
                <a:cxn ang="0">
                  <a:pos x="16" y="0"/>
                </a:cxn>
                <a:cxn ang="0">
                  <a:pos x="12" y="0"/>
                </a:cxn>
                <a:cxn ang="0">
                  <a:pos x="10" y="1"/>
                </a:cxn>
                <a:cxn ang="0">
                  <a:pos x="9" y="4"/>
                </a:cxn>
                <a:cxn ang="0">
                  <a:pos x="9" y="4"/>
                </a:cxn>
              </a:cxnLst>
              <a:rect l="0" t="0" r="r" b="b"/>
              <a:pathLst>
                <a:path w="19" h="56">
                  <a:moveTo>
                    <a:pt x="9" y="4"/>
                  </a:moveTo>
                  <a:lnTo>
                    <a:pt x="9" y="4"/>
                  </a:lnTo>
                  <a:lnTo>
                    <a:pt x="5" y="15"/>
                  </a:lnTo>
                  <a:lnTo>
                    <a:pt x="1" y="27"/>
                  </a:lnTo>
                  <a:lnTo>
                    <a:pt x="0" y="40"/>
                  </a:lnTo>
                  <a:lnTo>
                    <a:pt x="0" y="47"/>
                  </a:lnTo>
                  <a:lnTo>
                    <a:pt x="1" y="52"/>
                  </a:lnTo>
                  <a:lnTo>
                    <a:pt x="1" y="52"/>
                  </a:lnTo>
                  <a:lnTo>
                    <a:pt x="2" y="55"/>
                  </a:lnTo>
                  <a:lnTo>
                    <a:pt x="4" y="56"/>
                  </a:lnTo>
                  <a:lnTo>
                    <a:pt x="8" y="56"/>
                  </a:lnTo>
                  <a:lnTo>
                    <a:pt x="12" y="53"/>
                  </a:lnTo>
                  <a:lnTo>
                    <a:pt x="13" y="52"/>
                  </a:lnTo>
                  <a:lnTo>
                    <a:pt x="12" y="49"/>
                  </a:lnTo>
                  <a:lnTo>
                    <a:pt x="12" y="49"/>
                  </a:lnTo>
                  <a:lnTo>
                    <a:pt x="12" y="44"/>
                  </a:lnTo>
                  <a:lnTo>
                    <a:pt x="12" y="39"/>
                  </a:lnTo>
                  <a:lnTo>
                    <a:pt x="13" y="27"/>
                  </a:lnTo>
                  <a:lnTo>
                    <a:pt x="19" y="6"/>
                  </a:lnTo>
                  <a:lnTo>
                    <a:pt x="19" y="6"/>
                  </a:lnTo>
                  <a:lnTo>
                    <a:pt x="19" y="5"/>
                  </a:lnTo>
                  <a:lnTo>
                    <a:pt x="19" y="2"/>
                  </a:lnTo>
                  <a:lnTo>
                    <a:pt x="16" y="0"/>
                  </a:lnTo>
                  <a:lnTo>
                    <a:pt x="12" y="0"/>
                  </a:lnTo>
                  <a:lnTo>
                    <a:pt x="10" y="1"/>
                  </a:lnTo>
                  <a:lnTo>
                    <a:pt x="9" y="4"/>
                  </a:lnTo>
                  <a:lnTo>
                    <a:pt x="9"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1" name="Freeform 852">
              <a:extLst>
                <a:ext uri="{FF2B5EF4-FFF2-40B4-BE49-F238E27FC236}">
                  <a16:creationId xmlns:a16="http://schemas.microsoft.com/office/drawing/2014/main" id="{F3A990CA-4C2B-FC2C-D9F0-E87767EDF917}"/>
                </a:ext>
              </a:extLst>
            </p:cNvPr>
            <p:cNvSpPr/>
            <p:nvPr/>
          </p:nvSpPr>
          <p:spPr bwMode="auto">
            <a:xfrm>
              <a:off x="4521201" y="3486151"/>
              <a:ext cx="7938" cy="38100"/>
            </a:xfrm>
            <a:custGeom>
              <a:avLst/>
              <a:gdLst/>
              <a:ahLst/>
              <a:cxnLst>
                <a:cxn ang="0">
                  <a:pos x="8" y="2"/>
                </a:cxn>
                <a:cxn ang="0">
                  <a:pos x="8" y="2"/>
                </a:cxn>
                <a:cxn ang="0">
                  <a:pos x="4" y="10"/>
                </a:cxn>
                <a:cxn ang="0">
                  <a:pos x="2" y="18"/>
                </a:cxn>
                <a:cxn ang="0">
                  <a:pos x="2" y="26"/>
                </a:cxn>
                <a:cxn ang="0">
                  <a:pos x="2" y="34"/>
                </a:cxn>
                <a:cxn ang="0">
                  <a:pos x="2" y="34"/>
                </a:cxn>
                <a:cxn ang="0">
                  <a:pos x="2" y="48"/>
                </a:cxn>
                <a:cxn ang="0">
                  <a:pos x="1" y="61"/>
                </a:cxn>
                <a:cxn ang="0">
                  <a:pos x="0" y="75"/>
                </a:cxn>
                <a:cxn ang="0">
                  <a:pos x="0" y="89"/>
                </a:cxn>
                <a:cxn ang="0">
                  <a:pos x="0" y="89"/>
                </a:cxn>
                <a:cxn ang="0">
                  <a:pos x="0" y="91"/>
                </a:cxn>
                <a:cxn ang="0">
                  <a:pos x="1" y="94"/>
                </a:cxn>
                <a:cxn ang="0">
                  <a:pos x="5" y="95"/>
                </a:cxn>
                <a:cxn ang="0">
                  <a:pos x="9" y="94"/>
                </a:cxn>
                <a:cxn ang="0">
                  <a:pos x="10" y="91"/>
                </a:cxn>
                <a:cxn ang="0">
                  <a:pos x="10" y="89"/>
                </a:cxn>
                <a:cxn ang="0">
                  <a:pos x="10" y="89"/>
                </a:cxn>
                <a:cxn ang="0">
                  <a:pos x="13" y="66"/>
                </a:cxn>
                <a:cxn ang="0">
                  <a:pos x="14" y="45"/>
                </a:cxn>
                <a:cxn ang="0">
                  <a:pos x="14" y="45"/>
                </a:cxn>
                <a:cxn ang="0">
                  <a:pos x="14" y="35"/>
                </a:cxn>
                <a:cxn ang="0">
                  <a:pos x="13" y="26"/>
                </a:cxn>
                <a:cxn ang="0">
                  <a:pos x="14" y="17"/>
                </a:cxn>
                <a:cxn ang="0">
                  <a:pos x="16" y="13"/>
                </a:cxn>
                <a:cxn ang="0">
                  <a:pos x="18" y="9"/>
                </a:cxn>
                <a:cxn ang="0">
                  <a:pos x="18" y="9"/>
                </a:cxn>
                <a:cxn ang="0">
                  <a:pos x="18" y="6"/>
                </a:cxn>
                <a:cxn ang="0">
                  <a:pos x="18" y="4"/>
                </a:cxn>
                <a:cxn ang="0">
                  <a:pos x="18" y="2"/>
                </a:cxn>
                <a:cxn ang="0">
                  <a:pos x="16" y="1"/>
                </a:cxn>
                <a:cxn ang="0">
                  <a:pos x="12" y="0"/>
                </a:cxn>
                <a:cxn ang="0">
                  <a:pos x="9" y="1"/>
                </a:cxn>
                <a:cxn ang="0">
                  <a:pos x="8" y="2"/>
                </a:cxn>
                <a:cxn ang="0">
                  <a:pos x="8" y="2"/>
                </a:cxn>
              </a:cxnLst>
              <a:rect l="0" t="0" r="r" b="b"/>
              <a:pathLst>
                <a:path w="18" h="95">
                  <a:moveTo>
                    <a:pt x="8" y="2"/>
                  </a:moveTo>
                  <a:lnTo>
                    <a:pt x="8" y="2"/>
                  </a:lnTo>
                  <a:lnTo>
                    <a:pt x="4" y="10"/>
                  </a:lnTo>
                  <a:lnTo>
                    <a:pt x="2" y="18"/>
                  </a:lnTo>
                  <a:lnTo>
                    <a:pt x="2" y="26"/>
                  </a:lnTo>
                  <a:lnTo>
                    <a:pt x="2" y="34"/>
                  </a:lnTo>
                  <a:lnTo>
                    <a:pt x="2" y="34"/>
                  </a:lnTo>
                  <a:lnTo>
                    <a:pt x="2" y="48"/>
                  </a:lnTo>
                  <a:lnTo>
                    <a:pt x="1" y="61"/>
                  </a:lnTo>
                  <a:lnTo>
                    <a:pt x="0" y="75"/>
                  </a:lnTo>
                  <a:lnTo>
                    <a:pt x="0" y="89"/>
                  </a:lnTo>
                  <a:lnTo>
                    <a:pt x="0" y="89"/>
                  </a:lnTo>
                  <a:lnTo>
                    <a:pt x="0" y="91"/>
                  </a:lnTo>
                  <a:lnTo>
                    <a:pt x="1" y="94"/>
                  </a:lnTo>
                  <a:lnTo>
                    <a:pt x="5" y="95"/>
                  </a:lnTo>
                  <a:lnTo>
                    <a:pt x="9" y="94"/>
                  </a:lnTo>
                  <a:lnTo>
                    <a:pt x="10" y="91"/>
                  </a:lnTo>
                  <a:lnTo>
                    <a:pt x="10" y="89"/>
                  </a:lnTo>
                  <a:lnTo>
                    <a:pt x="10" y="89"/>
                  </a:lnTo>
                  <a:lnTo>
                    <a:pt x="13" y="66"/>
                  </a:lnTo>
                  <a:lnTo>
                    <a:pt x="14" y="45"/>
                  </a:lnTo>
                  <a:lnTo>
                    <a:pt x="14" y="45"/>
                  </a:lnTo>
                  <a:lnTo>
                    <a:pt x="14" y="35"/>
                  </a:lnTo>
                  <a:lnTo>
                    <a:pt x="13" y="26"/>
                  </a:lnTo>
                  <a:lnTo>
                    <a:pt x="14" y="17"/>
                  </a:lnTo>
                  <a:lnTo>
                    <a:pt x="16" y="13"/>
                  </a:lnTo>
                  <a:lnTo>
                    <a:pt x="18" y="9"/>
                  </a:lnTo>
                  <a:lnTo>
                    <a:pt x="18" y="9"/>
                  </a:lnTo>
                  <a:lnTo>
                    <a:pt x="18" y="6"/>
                  </a:lnTo>
                  <a:lnTo>
                    <a:pt x="18" y="4"/>
                  </a:lnTo>
                  <a:lnTo>
                    <a:pt x="18" y="2"/>
                  </a:lnTo>
                  <a:lnTo>
                    <a:pt x="16" y="1"/>
                  </a:lnTo>
                  <a:lnTo>
                    <a:pt x="12" y="0"/>
                  </a:lnTo>
                  <a:lnTo>
                    <a:pt x="9" y="1"/>
                  </a:lnTo>
                  <a:lnTo>
                    <a:pt x="8" y="2"/>
                  </a:lnTo>
                  <a:lnTo>
                    <a:pt x="8"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2" name="Freeform 853">
              <a:extLst>
                <a:ext uri="{FF2B5EF4-FFF2-40B4-BE49-F238E27FC236}">
                  <a16:creationId xmlns:a16="http://schemas.microsoft.com/office/drawing/2014/main" id="{33FA0D28-188D-288B-96BB-BDAFBD77228B}"/>
                </a:ext>
              </a:extLst>
            </p:cNvPr>
            <p:cNvSpPr/>
            <p:nvPr/>
          </p:nvSpPr>
          <p:spPr bwMode="auto">
            <a:xfrm>
              <a:off x="4540251" y="3524251"/>
              <a:ext cx="6350" cy="30163"/>
            </a:xfrm>
            <a:custGeom>
              <a:avLst/>
              <a:gdLst/>
              <a:ahLst/>
              <a:cxnLst>
                <a:cxn ang="0">
                  <a:pos x="4" y="5"/>
                </a:cxn>
                <a:cxn ang="0">
                  <a:pos x="4" y="5"/>
                </a:cxn>
                <a:cxn ang="0">
                  <a:pos x="3" y="38"/>
                </a:cxn>
                <a:cxn ang="0">
                  <a:pos x="0" y="71"/>
                </a:cxn>
                <a:cxn ang="0">
                  <a:pos x="0" y="71"/>
                </a:cxn>
                <a:cxn ang="0">
                  <a:pos x="2" y="72"/>
                </a:cxn>
                <a:cxn ang="0">
                  <a:pos x="3" y="75"/>
                </a:cxn>
                <a:cxn ang="0">
                  <a:pos x="7" y="76"/>
                </a:cxn>
                <a:cxn ang="0">
                  <a:pos x="11" y="75"/>
                </a:cxn>
                <a:cxn ang="0">
                  <a:pos x="12" y="72"/>
                </a:cxn>
                <a:cxn ang="0">
                  <a:pos x="12" y="71"/>
                </a:cxn>
                <a:cxn ang="0">
                  <a:pos x="12" y="71"/>
                </a:cxn>
                <a:cxn ang="0">
                  <a:pos x="15" y="38"/>
                </a:cxn>
                <a:cxn ang="0">
                  <a:pos x="16" y="5"/>
                </a:cxn>
                <a:cxn ang="0">
                  <a:pos x="16" y="5"/>
                </a:cxn>
                <a:cxn ang="0">
                  <a:pos x="16" y="3"/>
                </a:cxn>
                <a:cxn ang="0">
                  <a:pos x="15" y="1"/>
                </a:cxn>
                <a:cxn ang="0">
                  <a:pos x="11" y="0"/>
                </a:cxn>
                <a:cxn ang="0">
                  <a:pos x="7" y="1"/>
                </a:cxn>
                <a:cxn ang="0">
                  <a:pos x="5" y="3"/>
                </a:cxn>
                <a:cxn ang="0">
                  <a:pos x="4" y="5"/>
                </a:cxn>
                <a:cxn ang="0">
                  <a:pos x="4" y="5"/>
                </a:cxn>
              </a:cxnLst>
              <a:rect l="0" t="0" r="r" b="b"/>
              <a:pathLst>
                <a:path w="16" h="76">
                  <a:moveTo>
                    <a:pt x="4" y="5"/>
                  </a:moveTo>
                  <a:lnTo>
                    <a:pt x="4" y="5"/>
                  </a:lnTo>
                  <a:lnTo>
                    <a:pt x="3" y="38"/>
                  </a:lnTo>
                  <a:lnTo>
                    <a:pt x="0" y="71"/>
                  </a:lnTo>
                  <a:lnTo>
                    <a:pt x="0" y="71"/>
                  </a:lnTo>
                  <a:lnTo>
                    <a:pt x="2" y="72"/>
                  </a:lnTo>
                  <a:lnTo>
                    <a:pt x="3" y="75"/>
                  </a:lnTo>
                  <a:lnTo>
                    <a:pt x="7" y="76"/>
                  </a:lnTo>
                  <a:lnTo>
                    <a:pt x="11" y="75"/>
                  </a:lnTo>
                  <a:lnTo>
                    <a:pt x="12" y="72"/>
                  </a:lnTo>
                  <a:lnTo>
                    <a:pt x="12" y="71"/>
                  </a:lnTo>
                  <a:lnTo>
                    <a:pt x="12" y="71"/>
                  </a:lnTo>
                  <a:lnTo>
                    <a:pt x="15" y="38"/>
                  </a:lnTo>
                  <a:lnTo>
                    <a:pt x="16" y="5"/>
                  </a:lnTo>
                  <a:lnTo>
                    <a:pt x="16" y="5"/>
                  </a:lnTo>
                  <a:lnTo>
                    <a:pt x="16" y="3"/>
                  </a:lnTo>
                  <a:lnTo>
                    <a:pt x="15" y="1"/>
                  </a:lnTo>
                  <a:lnTo>
                    <a:pt x="11" y="0"/>
                  </a:lnTo>
                  <a:lnTo>
                    <a:pt x="7" y="1"/>
                  </a:lnTo>
                  <a:lnTo>
                    <a:pt x="5" y="3"/>
                  </a:lnTo>
                  <a:lnTo>
                    <a:pt x="4" y="5"/>
                  </a:lnTo>
                  <a:lnTo>
                    <a:pt x="4"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3" name="Freeform 854">
              <a:extLst>
                <a:ext uri="{FF2B5EF4-FFF2-40B4-BE49-F238E27FC236}">
                  <a16:creationId xmlns:a16="http://schemas.microsoft.com/office/drawing/2014/main" id="{71E2767A-78DE-70B8-96AF-A6C63CBC7EF2}"/>
                </a:ext>
              </a:extLst>
            </p:cNvPr>
            <p:cNvSpPr/>
            <p:nvPr/>
          </p:nvSpPr>
          <p:spPr bwMode="auto">
            <a:xfrm>
              <a:off x="4629151" y="3451226"/>
              <a:ext cx="4763" cy="25400"/>
            </a:xfrm>
            <a:custGeom>
              <a:avLst/>
              <a:gdLst/>
              <a:ahLst/>
              <a:cxnLst>
                <a:cxn ang="0">
                  <a:pos x="0" y="7"/>
                </a:cxn>
                <a:cxn ang="0">
                  <a:pos x="0" y="59"/>
                </a:cxn>
                <a:cxn ang="0">
                  <a:pos x="0" y="59"/>
                </a:cxn>
                <a:cxn ang="0">
                  <a:pos x="0" y="62"/>
                </a:cxn>
                <a:cxn ang="0">
                  <a:pos x="2" y="63"/>
                </a:cxn>
                <a:cxn ang="0">
                  <a:pos x="5" y="65"/>
                </a:cxn>
                <a:cxn ang="0">
                  <a:pos x="9" y="63"/>
                </a:cxn>
                <a:cxn ang="0">
                  <a:pos x="11" y="62"/>
                </a:cxn>
                <a:cxn ang="0">
                  <a:pos x="12" y="59"/>
                </a:cxn>
                <a:cxn ang="0">
                  <a:pos x="12" y="7"/>
                </a:cxn>
                <a:cxn ang="0">
                  <a:pos x="12" y="7"/>
                </a:cxn>
                <a:cxn ang="0">
                  <a:pos x="11" y="4"/>
                </a:cxn>
                <a:cxn ang="0">
                  <a:pos x="9" y="1"/>
                </a:cxn>
                <a:cxn ang="0">
                  <a:pos x="5" y="0"/>
                </a:cxn>
                <a:cxn ang="0">
                  <a:pos x="2" y="1"/>
                </a:cxn>
                <a:cxn ang="0">
                  <a:pos x="0" y="4"/>
                </a:cxn>
                <a:cxn ang="0">
                  <a:pos x="0" y="7"/>
                </a:cxn>
                <a:cxn ang="0">
                  <a:pos x="0" y="7"/>
                </a:cxn>
              </a:cxnLst>
              <a:rect l="0" t="0" r="r" b="b"/>
              <a:pathLst>
                <a:path w="12" h="65">
                  <a:moveTo>
                    <a:pt x="0" y="7"/>
                  </a:moveTo>
                  <a:lnTo>
                    <a:pt x="0" y="59"/>
                  </a:lnTo>
                  <a:lnTo>
                    <a:pt x="0" y="59"/>
                  </a:lnTo>
                  <a:lnTo>
                    <a:pt x="0" y="62"/>
                  </a:lnTo>
                  <a:lnTo>
                    <a:pt x="2" y="63"/>
                  </a:lnTo>
                  <a:lnTo>
                    <a:pt x="5" y="65"/>
                  </a:lnTo>
                  <a:lnTo>
                    <a:pt x="9" y="63"/>
                  </a:lnTo>
                  <a:lnTo>
                    <a:pt x="11" y="62"/>
                  </a:lnTo>
                  <a:lnTo>
                    <a:pt x="12" y="59"/>
                  </a:lnTo>
                  <a:lnTo>
                    <a:pt x="12" y="7"/>
                  </a:lnTo>
                  <a:lnTo>
                    <a:pt x="12" y="7"/>
                  </a:lnTo>
                  <a:lnTo>
                    <a:pt x="11" y="4"/>
                  </a:lnTo>
                  <a:lnTo>
                    <a:pt x="9" y="1"/>
                  </a:lnTo>
                  <a:lnTo>
                    <a:pt x="5" y="0"/>
                  </a:lnTo>
                  <a:lnTo>
                    <a:pt x="2" y="1"/>
                  </a:lnTo>
                  <a:lnTo>
                    <a:pt x="0" y="4"/>
                  </a:lnTo>
                  <a:lnTo>
                    <a:pt x="0" y="7"/>
                  </a:lnTo>
                  <a:lnTo>
                    <a:pt x="0" y="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4" name="Freeform 855">
              <a:extLst>
                <a:ext uri="{FF2B5EF4-FFF2-40B4-BE49-F238E27FC236}">
                  <a16:creationId xmlns:a16="http://schemas.microsoft.com/office/drawing/2014/main" id="{CEB1BB2B-8336-5E9C-FD31-E48479B6A4F7}"/>
                </a:ext>
              </a:extLst>
            </p:cNvPr>
            <p:cNvSpPr/>
            <p:nvPr/>
          </p:nvSpPr>
          <p:spPr bwMode="auto">
            <a:xfrm>
              <a:off x="4657726" y="3457576"/>
              <a:ext cx="6350" cy="20638"/>
            </a:xfrm>
            <a:custGeom>
              <a:avLst/>
              <a:gdLst/>
              <a:ahLst/>
              <a:cxnLst>
                <a:cxn ang="0">
                  <a:pos x="4" y="4"/>
                </a:cxn>
                <a:cxn ang="0">
                  <a:pos x="4" y="4"/>
                </a:cxn>
                <a:cxn ang="0">
                  <a:pos x="3" y="14"/>
                </a:cxn>
                <a:cxn ang="0">
                  <a:pos x="1" y="25"/>
                </a:cxn>
                <a:cxn ang="0">
                  <a:pos x="0" y="47"/>
                </a:cxn>
                <a:cxn ang="0">
                  <a:pos x="0" y="47"/>
                </a:cxn>
                <a:cxn ang="0">
                  <a:pos x="1" y="49"/>
                </a:cxn>
                <a:cxn ang="0">
                  <a:pos x="3" y="51"/>
                </a:cxn>
                <a:cxn ang="0">
                  <a:pos x="7" y="52"/>
                </a:cxn>
                <a:cxn ang="0">
                  <a:pos x="11" y="51"/>
                </a:cxn>
                <a:cxn ang="0">
                  <a:pos x="12" y="49"/>
                </a:cxn>
                <a:cxn ang="0">
                  <a:pos x="12" y="47"/>
                </a:cxn>
                <a:cxn ang="0">
                  <a:pos x="12" y="47"/>
                </a:cxn>
                <a:cxn ang="0">
                  <a:pos x="13" y="27"/>
                </a:cxn>
                <a:cxn ang="0">
                  <a:pos x="13" y="17"/>
                </a:cxn>
                <a:cxn ang="0">
                  <a:pos x="16" y="6"/>
                </a:cxn>
                <a:cxn ang="0">
                  <a:pos x="16" y="6"/>
                </a:cxn>
                <a:cxn ang="0">
                  <a:pos x="16" y="4"/>
                </a:cxn>
                <a:cxn ang="0">
                  <a:pos x="15" y="2"/>
                </a:cxn>
                <a:cxn ang="0">
                  <a:pos x="12" y="0"/>
                </a:cxn>
                <a:cxn ang="0">
                  <a:pos x="7" y="0"/>
                </a:cxn>
                <a:cxn ang="0">
                  <a:pos x="5" y="1"/>
                </a:cxn>
                <a:cxn ang="0">
                  <a:pos x="4" y="4"/>
                </a:cxn>
                <a:cxn ang="0">
                  <a:pos x="4" y="4"/>
                </a:cxn>
              </a:cxnLst>
              <a:rect l="0" t="0" r="r" b="b"/>
              <a:pathLst>
                <a:path w="16" h="52">
                  <a:moveTo>
                    <a:pt x="4" y="4"/>
                  </a:moveTo>
                  <a:lnTo>
                    <a:pt x="4" y="4"/>
                  </a:lnTo>
                  <a:lnTo>
                    <a:pt x="3" y="14"/>
                  </a:lnTo>
                  <a:lnTo>
                    <a:pt x="1" y="25"/>
                  </a:lnTo>
                  <a:lnTo>
                    <a:pt x="0" y="47"/>
                  </a:lnTo>
                  <a:lnTo>
                    <a:pt x="0" y="47"/>
                  </a:lnTo>
                  <a:lnTo>
                    <a:pt x="1" y="49"/>
                  </a:lnTo>
                  <a:lnTo>
                    <a:pt x="3" y="51"/>
                  </a:lnTo>
                  <a:lnTo>
                    <a:pt x="7" y="52"/>
                  </a:lnTo>
                  <a:lnTo>
                    <a:pt x="11" y="51"/>
                  </a:lnTo>
                  <a:lnTo>
                    <a:pt x="12" y="49"/>
                  </a:lnTo>
                  <a:lnTo>
                    <a:pt x="12" y="47"/>
                  </a:lnTo>
                  <a:lnTo>
                    <a:pt x="12" y="47"/>
                  </a:lnTo>
                  <a:lnTo>
                    <a:pt x="13" y="27"/>
                  </a:lnTo>
                  <a:lnTo>
                    <a:pt x="13" y="17"/>
                  </a:lnTo>
                  <a:lnTo>
                    <a:pt x="16" y="6"/>
                  </a:lnTo>
                  <a:lnTo>
                    <a:pt x="16" y="6"/>
                  </a:lnTo>
                  <a:lnTo>
                    <a:pt x="16" y="4"/>
                  </a:lnTo>
                  <a:lnTo>
                    <a:pt x="15" y="2"/>
                  </a:lnTo>
                  <a:lnTo>
                    <a:pt x="12" y="0"/>
                  </a:lnTo>
                  <a:lnTo>
                    <a:pt x="7" y="0"/>
                  </a:lnTo>
                  <a:lnTo>
                    <a:pt x="5" y="1"/>
                  </a:lnTo>
                  <a:lnTo>
                    <a:pt x="4" y="4"/>
                  </a:lnTo>
                  <a:lnTo>
                    <a:pt x="4"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5" name="Freeform 856">
              <a:extLst>
                <a:ext uri="{FF2B5EF4-FFF2-40B4-BE49-F238E27FC236}">
                  <a16:creationId xmlns:a16="http://schemas.microsoft.com/office/drawing/2014/main" id="{7DBDFB1E-8E08-61A5-031C-14E9BECE254E}"/>
                </a:ext>
              </a:extLst>
            </p:cNvPr>
            <p:cNvSpPr/>
            <p:nvPr/>
          </p:nvSpPr>
          <p:spPr bwMode="auto">
            <a:xfrm>
              <a:off x="4686301" y="3459163"/>
              <a:ext cx="4763" cy="28575"/>
            </a:xfrm>
            <a:custGeom>
              <a:avLst/>
              <a:gdLst/>
              <a:ahLst/>
              <a:cxnLst>
                <a:cxn ang="0">
                  <a:pos x="4" y="5"/>
                </a:cxn>
                <a:cxn ang="0">
                  <a:pos x="4" y="5"/>
                </a:cxn>
                <a:cxn ang="0">
                  <a:pos x="2" y="19"/>
                </a:cxn>
                <a:cxn ang="0">
                  <a:pos x="0" y="27"/>
                </a:cxn>
                <a:cxn ang="0">
                  <a:pos x="0" y="35"/>
                </a:cxn>
                <a:cxn ang="0">
                  <a:pos x="0" y="66"/>
                </a:cxn>
                <a:cxn ang="0">
                  <a:pos x="0" y="66"/>
                </a:cxn>
                <a:cxn ang="0">
                  <a:pos x="0" y="68"/>
                </a:cxn>
                <a:cxn ang="0">
                  <a:pos x="2" y="70"/>
                </a:cxn>
                <a:cxn ang="0">
                  <a:pos x="6" y="72"/>
                </a:cxn>
                <a:cxn ang="0">
                  <a:pos x="10" y="70"/>
                </a:cxn>
                <a:cxn ang="0">
                  <a:pos x="11" y="68"/>
                </a:cxn>
                <a:cxn ang="0">
                  <a:pos x="11" y="66"/>
                </a:cxn>
                <a:cxn ang="0">
                  <a:pos x="11" y="35"/>
                </a:cxn>
                <a:cxn ang="0">
                  <a:pos x="11" y="35"/>
                </a:cxn>
                <a:cxn ang="0">
                  <a:pos x="12" y="27"/>
                </a:cxn>
                <a:cxn ang="0">
                  <a:pos x="14" y="19"/>
                </a:cxn>
                <a:cxn ang="0">
                  <a:pos x="15" y="5"/>
                </a:cxn>
                <a:cxn ang="0">
                  <a:pos x="15" y="5"/>
                </a:cxn>
                <a:cxn ang="0">
                  <a:pos x="15" y="2"/>
                </a:cxn>
                <a:cxn ang="0">
                  <a:pos x="14" y="1"/>
                </a:cxn>
                <a:cxn ang="0">
                  <a:pos x="12" y="0"/>
                </a:cxn>
                <a:cxn ang="0">
                  <a:pos x="10" y="0"/>
                </a:cxn>
                <a:cxn ang="0">
                  <a:pos x="6" y="1"/>
                </a:cxn>
                <a:cxn ang="0">
                  <a:pos x="4" y="2"/>
                </a:cxn>
                <a:cxn ang="0">
                  <a:pos x="4" y="5"/>
                </a:cxn>
                <a:cxn ang="0">
                  <a:pos x="4" y="5"/>
                </a:cxn>
              </a:cxnLst>
              <a:rect l="0" t="0" r="r" b="b"/>
              <a:pathLst>
                <a:path w="15" h="72">
                  <a:moveTo>
                    <a:pt x="4" y="5"/>
                  </a:moveTo>
                  <a:lnTo>
                    <a:pt x="4" y="5"/>
                  </a:lnTo>
                  <a:lnTo>
                    <a:pt x="2" y="19"/>
                  </a:lnTo>
                  <a:lnTo>
                    <a:pt x="0" y="27"/>
                  </a:lnTo>
                  <a:lnTo>
                    <a:pt x="0" y="35"/>
                  </a:lnTo>
                  <a:lnTo>
                    <a:pt x="0" y="66"/>
                  </a:lnTo>
                  <a:lnTo>
                    <a:pt x="0" y="66"/>
                  </a:lnTo>
                  <a:lnTo>
                    <a:pt x="0" y="68"/>
                  </a:lnTo>
                  <a:lnTo>
                    <a:pt x="2" y="70"/>
                  </a:lnTo>
                  <a:lnTo>
                    <a:pt x="6" y="72"/>
                  </a:lnTo>
                  <a:lnTo>
                    <a:pt x="10" y="70"/>
                  </a:lnTo>
                  <a:lnTo>
                    <a:pt x="11" y="68"/>
                  </a:lnTo>
                  <a:lnTo>
                    <a:pt x="11" y="66"/>
                  </a:lnTo>
                  <a:lnTo>
                    <a:pt x="11" y="35"/>
                  </a:lnTo>
                  <a:lnTo>
                    <a:pt x="11" y="35"/>
                  </a:lnTo>
                  <a:lnTo>
                    <a:pt x="12" y="27"/>
                  </a:lnTo>
                  <a:lnTo>
                    <a:pt x="14" y="19"/>
                  </a:lnTo>
                  <a:lnTo>
                    <a:pt x="15" y="5"/>
                  </a:lnTo>
                  <a:lnTo>
                    <a:pt x="15" y="5"/>
                  </a:lnTo>
                  <a:lnTo>
                    <a:pt x="15" y="2"/>
                  </a:lnTo>
                  <a:lnTo>
                    <a:pt x="14" y="1"/>
                  </a:lnTo>
                  <a:lnTo>
                    <a:pt x="12" y="0"/>
                  </a:lnTo>
                  <a:lnTo>
                    <a:pt x="10" y="0"/>
                  </a:lnTo>
                  <a:lnTo>
                    <a:pt x="6" y="1"/>
                  </a:lnTo>
                  <a:lnTo>
                    <a:pt x="4" y="2"/>
                  </a:lnTo>
                  <a:lnTo>
                    <a:pt x="4" y="5"/>
                  </a:lnTo>
                  <a:lnTo>
                    <a:pt x="4"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6" name="Freeform 857">
              <a:extLst>
                <a:ext uri="{FF2B5EF4-FFF2-40B4-BE49-F238E27FC236}">
                  <a16:creationId xmlns:a16="http://schemas.microsoft.com/office/drawing/2014/main" id="{C8589AE1-4DB8-211D-742C-3057F5FD2529}"/>
                </a:ext>
              </a:extLst>
            </p:cNvPr>
            <p:cNvSpPr/>
            <p:nvPr/>
          </p:nvSpPr>
          <p:spPr bwMode="auto">
            <a:xfrm>
              <a:off x="4621213" y="3276601"/>
              <a:ext cx="4763" cy="22225"/>
            </a:xfrm>
            <a:custGeom>
              <a:avLst/>
              <a:gdLst/>
              <a:ahLst/>
              <a:cxnLst>
                <a:cxn ang="0">
                  <a:pos x="10" y="5"/>
                </a:cxn>
                <a:cxn ang="0">
                  <a:pos x="10" y="5"/>
                </a:cxn>
                <a:cxn ang="0">
                  <a:pos x="10" y="3"/>
                </a:cxn>
                <a:cxn ang="0">
                  <a:pos x="9" y="2"/>
                </a:cxn>
                <a:cxn ang="0">
                  <a:pos x="5" y="0"/>
                </a:cxn>
                <a:cxn ang="0">
                  <a:pos x="1" y="2"/>
                </a:cxn>
                <a:cxn ang="0">
                  <a:pos x="0" y="3"/>
                </a:cxn>
                <a:cxn ang="0">
                  <a:pos x="0" y="5"/>
                </a:cxn>
                <a:cxn ang="0">
                  <a:pos x="0" y="5"/>
                </a:cxn>
                <a:cxn ang="0">
                  <a:pos x="1" y="28"/>
                </a:cxn>
                <a:cxn ang="0">
                  <a:pos x="4" y="51"/>
                </a:cxn>
                <a:cxn ang="0">
                  <a:pos x="4" y="51"/>
                </a:cxn>
                <a:cxn ang="0">
                  <a:pos x="4" y="54"/>
                </a:cxn>
                <a:cxn ang="0">
                  <a:pos x="5" y="55"/>
                </a:cxn>
                <a:cxn ang="0">
                  <a:pos x="9" y="56"/>
                </a:cxn>
                <a:cxn ang="0">
                  <a:pos x="13" y="55"/>
                </a:cxn>
                <a:cxn ang="0">
                  <a:pos x="14" y="54"/>
                </a:cxn>
                <a:cxn ang="0">
                  <a:pos x="14" y="51"/>
                </a:cxn>
                <a:cxn ang="0">
                  <a:pos x="14" y="51"/>
                </a:cxn>
                <a:cxn ang="0">
                  <a:pos x="13" y="28"/>
                </a:cxn>
                <a:cxn ang="0">
                  <a:pos x="10" y="5"/>
                </a:cxn>
                <a:cxn ang="0">
                  <a:pos x="10" y="5"/>
                </a:cxn>
              </a:cxnLst>
              <a:rect l="0" t="0" r="r" b="b"/>
              <a:pathLst>
                <a:path w="14" h="56">
                  <a:moveTo>
                    <a:pt x="10" y="5"/>
                  </a:moveTo>
                  <a:lnTo>
                    <a:pt x="10" y="5"/>
                  </a:lnTo>
                  <a:lnTo>
                    <a:pt x="10" y="3"/>
                  </a:lnTo>
                  <a:lnTo>
                    <a:pt x="9" y="2"/>
                  </a:lnTo>
                  <a:lnTo>
                    <a:pt x="5" y="0"/>
                  </a:lnTo>
                  <a:lnTo>
                    <a:pt x="1" y="2"/>
                  </a:lnTo>
                  <a:lnTo>
                    <a:pt x="0" y="3"/>
                  </a:lnTo>
                  <a:lnTo>
                    <a:pt x="0" y="5"/>
                  </a:lnTo>
                  <a:lnTo>
                    <a:pt x="0" y="5"/>
                  </a:lnTo>
                  <a:lnTo>
                    <a:pt x="1" y="28"/>
                  </a:lnTo>
                  <a:lnTo>
                    <a:pt x="4" y="51"/>
                  </a:lnTo>
                  <a:lnTo>
                    <a:pt x="4" y="51"/>
                  </a:lnTo>
                  <a:lnTo>
                    <a:pt x="4" y="54"/>
                  </a:lnTo>
                  <a:lnTo>
                    <a:pt x="5" y="55"/>
                  </a:lnTo>
                  <a:lnTo>
                    <a:pt x="9" y="56"/>
                  </a:lnTo>
                  <a:lnTo>
                    <a:pt x="13" y="55"/>
                  </a:lnTo>
                  <a:lnTo>
                    <a:pt x="14" y="54"/>
                  </a:lnTo>
                  <a:lnTo>
                    <a:pt x="14" y="51"/>
                  </a:lnTo>
                  <a:lnTo>
                    <a:pt x="14" y="51"/>
                  </a:lnTo>
                  <a:lnTo>
                    <a:pt x="13" y="28"/>
                  </a:lnTo>
                  <a:lnTo>
                    <a:pt x="10" y="5"/>
                  </a:lnTo>
                  <a:lnTo>
                    <a:pt x="1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7" name="Freeform 858">
              <a:extLst>
                <a:ext uri="{FF2B5EF4-FFF2-40B4-BE49-F238E27FC236}">
                  <a16:creationId xmlns:a16="http://schemas.microsoft.com/office/drawing/2014/main" id="{43882A4E-C893-03CC-7014-8F2F64F3B492}"/>
                </a:ext>
              </a:extLst>
            </p:cNvPr>
            <p:cNvSpPr/>
            <p:nvPr/>
          </p:nvSpPr>
          <p:spPr bwMode="auto">
            <a:xfrm>
              <a:off x="4646613" y="3281363"/>
              <a:ext cx="7938" cy="19050"/>
            </a:xfrm>
            <a:custGeom>
              <a:avLst/>
              <a:gdLst/>
              <a:ahLst/>
              <a:cxnLst>
                <a:cxn ang="0">
                  <a:pos x="8" y="3"/>
                </a:cxn>
                <a:cxn ang="0">
                  <a:pos x="8" y="3"/>
                </a:cxn>
                <a:cxn ang="0">
                  <a:pos x="3" y="22"/>
                </a:cxn>
                <a:cxn ang="0">
                  <a:pos x="1" y="33"/>
                </a:cxn>
                <a:cxn ang="0">
                  <a:pos x="0" y="43"/>
                </a:cxn>
                <a:cxn ang="0">
                  <a:pos x="0" y="43"/>
                </a:cxn>
                <a:cxn ang="0">
                  <a:pos x="0" y="46"/>
                </a:cxn>
                <a:cxn ang="0">
                  <a:pos x="1" y="47"/>
                </a:cxn>
                <a:cxn ang="0">
                  <a:pos x="5" y="48"/>
                </a:cxn>
                <a:cxn ang="0">
                  <a:pos x="9" y="47"/>
                </a:cxn>
                <a:cxn ang="0">
                  <a:pos x="11" y="46"/>
                </a:cxn>
                <a:cxn ang="0">
                  <a:pos x="12" y="43"/>
                </a:cxn>
                <a:cxn ang="0">
                  <a:pos x="12" y="43"/>
                </a:cxn>
                <a:cxn ang="0">
                  <a:pos x="12" y="34"/>
                </a:cxn>
                <a:cxn ang="0">
                  <a:pos x="14" y="25"/>
                </a:cxn>
                <a:cxn ang="0">
                  <a:pos x="20" y="7"/>
                </a:cxn>
                <a:cxn ang="0">
                  <a:pos x="20" y="7"/>
                </a:cxn>
                <a:cxn ang="0">
                  <a:pos x="20" y="4"/>
                </a:cxn>
                <a:cxn ang="0">
                  <a:pos x="18" y="1"/>
                </a:cxn>
                <a:cxn ang="0">
                  <a:pos x="16" y="0"/>
                </a:cxn>
                <a:cxn ang="0">
                  <a:pos x="11" y="0"/>
                </a:cxn>
                <a:cxn ang="0">
                  <a:pos x="9" y="1"/>
                </a:cxn>
                <a:cxn ang="0">
                  <a:pos x="8" y="3"/>
                </a:cxn>
                <a:cxn ang="0">
                  <a:pos x="8" y="3"/>
                </a:cxn>
              </a:cxnLst>
              <a:rect l="0" t="0" r="r" b="b"/>
              <a:pathLst>
                <a:path w="20" h="48">
                  <a:moveTo>
                    <a:pt x="8" y="3"/>
                  </a:moveTo>
                  <a:lnTo>
                    <a:pt x="8" y="3"/>
                  </a:lnTo>
                  <a:lnTo>
                    <a:pt x="3" y="22"/>
                  </a:lnTo>
                  <a:lnTo>
                    <a:pt x="1" y="33"/>
                  </a:lnTo>
                  <a:lnTo>
                    <a:pt x="0" y="43"/>
                  </a:lnTo>
                  <a:lnTo>
                    <a:pt x="0" y="43"/>
                  </a:lnTo>
                  <a:lnTo>
                    <a:pt x="0" y="46"/>
                  </a:lnTo>
                  <a:lnTo>
                    <a:pt x="1" y="47"/>
                  </a:lnTo>
                  <a:lnTo>
                    <a:pt x="5" y="48"/>
                  </a:lnTo>
                  <a:lnTo>
                    <a:pt x="9" y="47"/>
                  </a:lnTo>
                  <a:lnTo>
                    <a:pt x="11" y="46"/>
                  </a:lnTo>
                  <a:lnTo>
                    <a:pt x="12" y="43"/>
                  </a:lnTo>
                  <a:lnTo>
                    <a:pt x="12" y="43"/>
                  </a:lnTo>
                  <a:lnTo>
                    <a:pt x="12" y="34"/>
                  </a:lnTo>
                  <a:lnTo>
                    <a:pt x="14" y="25"/>
                  </a:lnTo>
                  <a:lnTo>
                    <a:pt x="20" y="7"/>
                  </a:lnTo>
                  <a:lnTo>
                    <a:pt x="20" y="7"/>
                  </a:lnTo>
                  <a:lnTo>
                    <a:pt x="20" y="4"/>
                  </a:lnTo>
                  <a:lnTo>
                    <a:pt x="18" y="1"/>
                  </a:lnTo>
                  <a:lnTo>
                    <a:pt x="16" y="0"/>
                  </a:lnTo>
                  <a:lnTo>
                    <a:pt x="11" y="0"/>
                  </a:lnTo>
                  <a:lnTo>
                    <a:pt x="9" y="1"/>
                  </a:lnTo>
                  <a:lnTo>
                    <a:pt x="8" y="3"/>
                  </a:lnTo>
                  <a:lnTo>
                    <a:pt x="8"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8" name="Freeform 859">
              <a:extLst>
                <a:ext uri="{FF2B5EF4-FFF2-40B4-BE49-F238E27FC236}">
                  <a16:creationId xmlns:a16="http://schemas.microsoft.com/office/drawing/2014/main" id="{8A6FA677-ECF7-26A0-4D58-B2C0D0E507DB}"/>
                </a:ext>
              </a:extLst>
            </p:cNvPr>
            <p:cNvSpPr/>
            <p:nvPr/>
          </p:nvSpPr>
          <p:spPr bwMode="auto">
            <a:xfrm>
              <a:off x="4673601" y="3286126"/>
              <a:ext cx="6350" cy="22225"/>
            </a:xfrm>
            <a:custGeom>
              <a:avLst/>
              <a:gdLst/>
              <a:ahLst/>
              <a:cxnLst>
                <a:cxn ang="0">
                  <a:pos x="4" y="6"/>
                </a:cxn>
                <a:cxn ang="0">
                  <a:pos x="4" y="6"/>
                </a:cxn>
                <a:cxn ang="0">
                  <a:pos x="3" y="29"/>
                </a:cxn>
                <a:cxn ang="0">
                  <a:pos x="0" y="51"/>
                </a:cxn>
                <a:cxn ang="0">
                  <a:pos x="0" y="51"/>
                </a:cxn>
                <a:cxn ang="0">
                  <a:pos x="1" y="54"/>
                </a:cxn>
                <a:cxn ang="0">
                  <a:pos x="3" y="55"/>
                </a:cxn>
                <a:cxn ang="0">
                  <a:pos x="7" y="58"/>
                </a:cxn>
                <a:cxn ang="0">
                  <a:pos x="11" y="55"/>
                </a:cxn>
                <a:cxn ang="0">
                  <a:pos x="12" y="54"/>
                </a:cxn>
                <a:cxn ang="0">
                  <a:pos x="12" y="51"/>
                </a:cxn>
                <a:cxn ang="0">
                  <a:pos x="12" y="51"/>
                </a:cxn>
                <a:cxn ang="0">
                  <a:pos x="14" y="29"/>
                </a:cxn>
                <a:cxn ang="0">
                  <a:pos x="16" y="6"/>
                </a:cxn>
                <a:cxn ang="0">
                  <a:pos x="16" y="6"/>
                </a:cxn>
                <a:cxn ang="0">
                  <a:pos x="16" y="4"/>
                </a:cxn>
                <a:cxn ang="0">
                  <a:pos x="14" y="2"/>
                </a:cxn>
                <a:cxn ang="0">
                  <a:pos x="11" y="0"/>
                </a:cxn>
                <a:cxn ang="0">
                  <a:pos x="7" y="2"/>
                </a:cxn>
                <a:cxn ang="0">
                  <a:pos x="5" y="4"/>
                </a:cxn>
                <a:cxn ang="0">
                  <a:pos x="4" y="6"/>
                </a:cxn>
                <a:cxn ang="0">
                  <a:pos x="4" y="6"/>
                </a:cxn>
              </a:cxnLst>
              <a:rect l="0" t="0" r="r" b="b"/>
              <a:pathLst>
                <a:path w="16" h="58">
                  <a:moveTo>
                    <a:pt x="4" y="6"/>
                  </a:moveTo>
                  <a:lnTo>
                    <a:pt x="4" y="6"/>
                  </a:lnTo>
                  <a:lnTo>
                    <a:pt x="3" y="29"/>
                  </a:lnTo>
                  <a:lnTo>
                    <a:pt x="0" y="51"/>
                  </a:lnTo>
                  <a:lnTo>
                    <a:pt x="0" y="51"/>
                  </a:lnTo>
                  <a:lnTo>
                    <a:pt x="1" y="54"/>
                  </a:lnTo>
                  <a:lnTo>
                    <a:pt x="3" y="55"/>
                  </a:lnTo>
                  <a:lnTo>
                    <a:pt x="7" y="58"/>
                  </a:lnTo>
                  <a:lnTo>
                    <a:pt x="11" y="55"/>
                  </a:lnTo>
                  <a:lnTo>
                    <a:pt x="12" y="54"/>
                  </a:lnTo>
                  <a:lnTo>
                    <a:pt x="12" y="51"/>
                  </a:lnTo>
                  <a:lnTo>
                    <a:pt x="12" y="51"/>
                  </a:lnTo>
                  <a:lnTo>
                    <a:pt x="14" y="29"/>
                  </a:lnTo>
                  <a:lnTo>
                    <a:pt x="16" y="6"/>
                  </a:lnTo>
                  <a:lnTo>
                    <a:pt x="16" y="6"/>
                  </a:lnTo>
                  <a:lnTo>
                    <a:pt x="16" y="4"/>
                  </a:lnTo>
                  <a:lnTo>
                    <a:pt x="14" y="2"/>
                  </a:lnTo>
                  <a:lnTo>
                    <a:pt x="11" y="0"/>
                  </a:lnTo>
                  <a:lnTo>
                    <a:pt x="7" y="2"/>
                  </a:lnTo>
                  <a:lnTo>
                    <a:pt x="5" y="4"/>
                  </a:lnTo>
                  <a:lnTo>
                    <a:pt x="4" y="6"/>
                  </a:lnTo>
                  <a:lnTo>
                    <a:pt x="4"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99" name="Freeform 860">
              <a:extLst>
                <a:ext uri="{FF2B5EF4-FFF2-40B4-BE49-F238E27FC236}">
                  <a16:creationId xmlns:a16="http://schemas.microsoft.com/office/drawing/2014/main" id="{940EA792-6397-0C3B-73F7-7053808091A7}"/>
                </a:ext>
              </a:extLst>
            </p:cNvPr>
            <p:cNvSpPr/>
            <p:nvPr/>
          </p:nvSpPr>
          <p:spPr bwMode="auto">
            <a:xfrm>
              <a:off x="4757738" y="3371851"/>
              <a:ext cx="4763" cy="26988"/>
            </a:xfrm>
            <a:custGeom>
              <a:avLst/>
              <a:gdLst/>
              <a:ahLst/>
              <a:cxnLst>
                <a:cxn ang="0">
                  <a:pos x="0" y="5"/>
                </a:cxn>
                <a:cxn ang="0">
                  <a:pos x="0" y="62"/>
                </a:cxn>
                <a:cxn ang="0">
                  <a:pos x="0" y="62"/>
                </a:cxn>
                <a:cxn ang="0">
                  <a:pos x="2" y="65"/>
                </a:cxn>
                <a:cxn ang="0">
                  <a:pos x="3" y="66"/>
                </a:cxn>
                <a:cxn ang="0">
                  <a:pos x="7" y="68"/>
                </a:cxn>
                <a:cxn ang="0">
                  <a:pos x="11" y="66"/>
                </a:cxn>
                <a:cxn ang="0">
                  <a:pos x="12" y="65"/>
                </a:cxn>
                <a:cxn ang="0">
                  <a:pos x="12" y="62"/>
                </a:cxn>
                <a:cxn ang="0">
                  <a:pos x="12" y="5"/>
                </a:cxn>
                <a:cxn ang="0">
                  <a:pos x="12" y="5"/>
                </a:cxn>
                <a:cxn ang="0">
                  <a:pos x="12" y="2"/>
                </a:cxn>
                <a:cxn ang="0">
                  <a:pos x="11" y="1"/>
                </a:cxn>
                <a:cxn ang="0">
                  <a:pos x="7" y="0"/>
                </a:cxn>
                <a:cxn ang="0">
                  <a:pos x="3" y="1"/>
                </a:cxn>
                <a:cxn ang="0">
                  <a:pos x="2" y="2"/>
                </a:cxn>
                <a:cxn ang="0">
                  <a:pos x="0" y="5"/>
                </a:cxn>
                <a:cxn ang="0">
                  <a:pos x="0" y="5"/>
                </a:cxn>
              </a:cxnLst>
              <a:rect l="0" t="0" r="r" b="b"/>
              <a:pathLst>
                <a:path w="12" h="68">
                  <a:moveTo>
                    <a:pt x="0" y="5"/>
                  </a:moveTo>
                  <a:lnTo>
                    <a:pt x="0" y="62"/>
                  </a:lnTo>
                  <a:lnTo>
                    <a:pt x="0" y="62"/>
                  </a:lnTo>
                  <a:lnTo>
                    <a:pt x="2" y="65"/>
                  </a:lnTo>
                  <a:lnTo>
                    <a:pt x="3" y="66"/>
                  </a:lnTo>
                  <a:lnTo>
                    <a:pt x="7" y="68"/>
                  </a:lnTo>
                  <a:lnTo>
                    <a:pt x="11" y="66"/>
                  </a:lnTo>
                  <a:lnTo>
                    <a:pt x="12" y="65"/>
                  </a:lnTo>
                  <a:lnTo>
                    <a:pt x="12" y="62"/>
                  </a:lnTo>
                  <a:lnTo>
                    <a:pt x="12" y="5"/>
                  </a:lnTo>
                  <a:lnTo>
                    <a:pt x="12" y="5"/>
                  </a:lnTo>
                  <a:lnTo>
                    <a:pt x="12" y="2"/>
                  </a:lnTo>
                  <a:lnTo>
                    <a:pt x="11" y="1"/>
                  </a:lnTo>
                  <a:lnTo>
                    <a:pt x="7" y="0"/>
                  </a:lnTo>
                  <a:lnTo>
                    <a:pt x="3" y="1"/>
                  </a:lnTo>
                  <a:lnTo>
                    <a:pt x="2" y="2"/>
                  </a:lnTo>
                  <a:lnTo>
                    <a:pt x="0" y="5"/>
                  </a:lnTo>
                  <a:lnTo>
                    <a:pt x="0"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00" name="Freeform 861">
              <a:extLst>
                <a:ext uri="{FF2B5EF4-FFF2-40B4-BE49-F238E27FC236}">
                  <a16:creationId xmlns:a16="http://schemas.microsoft.com/office/drawing/2014/main" id="{AFAF6E67-C757-0ED1-07D5-967E3C18D091}"/>
                </a:ext>
              </a:extLst>
            </p:cNvPr>
            <p:cNvSpPr/>
            <p:nvPr/>
          </p:nvSpPr>
          <p:spPr bwMode="auto">
            <a:xfrm>
              <a:off x="4781551" y="3379788"/>
              <a:ext cx="7938" cy="14288"/>
            </a:xfrm>
            <a:custGeom>
              <a:avLst/>
              <a:gdLst/>
              <a:ahLst/>
              <a:cxnLst>
                <a:cxn ang="0">
                  <a:pos x="8" y="4"/>
                </a:cxn>
                <a:cxn ang="0">
                  <a:pos x="8" y="4"/>
                </a:cxn>
                <a:cxn ang="0">
                  <a:pos x="4" y="14"/>
                </a:cxn>
                <a:cxn ang="0">
                  <a:pos x="1" y="26"/>
                </a:cxn>
                <a:cxn ang="0">
                  <a:pos x="1" y="26"/>
                </a:cxn>
                <a:cxn ang="0">
                  <a:pos x="0" y="29"/>
                </a:cxn>
                <a:cxn ang="0">
                  <a:pos x="0" y="31"/>
                </a:cxn>
                <a:cxn ang="0">
                  <a:pos x="4" y="34"/>
                </a:cxn>
                <a:cxn ang="0">
                  <a:pos x="5" y="35"/>
                </a:cxn>
                <a:cxn ang="0">
                  <a:pos x="8" y="35"/>
                </a:cxn>
                <a:cxn ang="0">
                  <a:pos x="9" y="34"/>
                </a:cxn>
                <a:cxn ang="0">
                  <a:pos x="10" y="31"/>
                </a:cxn>
                <a:cxn ang="0">
                  <a:pos x="10" y="31"/>
                </a:cxn>
                <a:cxn ang="0">
                  <a:pos x="14" y="21"/>
                </a:cxn>
                <a:cxn ang="0">
                  <a:pos x="18" y="9"/>
                </a:cxn>
                <a:cxn ang="0">
                  <a:pos x="18" y="9"/>
                </a:cxn>
                <a:cxn ang="0">
                  <a:pos x="18" y="6"/>
                </a:cxn>
                <a:cxn ang="0">
                  <a:pos x="18" y="4"/>
                </a:cxn>
                <a:cxn ang="0">
                  <a:pos x="15" y="1"/>
                </a:cxn>
                <a:cxn ang="0">
                  <a:pos x="13" y="0"/>
                </a:cxn>
                <a:cxn ang="0">
                  <a:pos x="12" y="0"/>
                </a:cxn>
                <a:cxn ang="0">
                  <a:pos x="10" y="1"/>
                </a:cxn>
                <a:cxn ang="0">
                  <a:pos x="8" y="4"/>
                </a:cxn>
                <a:cxn ang="0">
                  <a:pos x="8" y="4"/>
                </a:cxn>
              </a:cxnLst>
              <a:rect l="0" t="0" r="r" b="b"/>
              <a:pathLst>
                <a:path w="18" h="35">
                  <a:moveTo>
                    <a:pt x="8" y="4"/>
                  </a:moveTo>
                  <a:lnTo>
                    <a:pt x="8" y="4"/>
                  </a:lnTo>
                  <a:lnTo>
                    <a:pt x="4" y="14"/>
                  </a:lnTo>
                  <a:lnTo>
                    <a:pt x="1" y="26"/>
                  </a:lnTo>
                  <a:lnTo>
                    <a:pt x="1" y="26"/>
                  </a:lnTo>
                  <a:lnTo>
                    <a:pt x="0" y="29"/>
                  </a:lnTo>
                  <a:lnTo>
                    <a:pt x="0" y="31"/>
                  </a:lnTo>
                  <a:lnTo>
                    <a:pt x="4" y="34"/>
                  </a:lnTo>
                  <a:lnTo>
                    <a:pt x="5" y="35"/>
                  </a:lnTo>
                  <a:lnTo>
                    <a:pt x="8" y="35"/>
                  </a:lnTo>
                  <a:lnTo>
                    <a:pt x="9" y="34"/>
                  </a:lnTo>
                  <a:lnTo>
                    <a:pt x="10" y="31"/>
                  </a:lnTo>
                  <a:lnTo>
                    <a:pt x="10" y="31"/>
                  </a:lnTo>
                  <a:lnTo>
                    <a:pt x="14" y="21"/>
                  </a:lnTo>
                  <a:lnTo>
                    <a:pt x="18" y="9"/>
                  </a:lnTo>
                  <a:lnTo>
                    <a:pt x="18" y="9"/>
                  </a:lnTo>
                  <a:lnTo>
                    <a:pt x="18" y="6"/>
                  </a:lnTo>
                  <a:lnTo>
                    <a:pt x="18" y="4"/>
                  </a:lnTo>
                  <a:lnTo>
                    <a:pt x="15" y="1"/>
                  </a:lnTo>
                  <a:lnTo>
                    <a:pt x="13" y="0"/>
                  </a:lnTo>
                  <a:lnTo>
                    <a:pt x="12" y="0"/>
                  </a:lnTo>
                  <a:lnTo>
                    <a:pt x="10" y="1"/>
                  </a:lnTo>
                  <a:lnTo>
                    <a:pt x="8" y="4"/>
                  </a:lnTo>
                  <a:lnTo>
                    <a:pt x="8"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01" name="Freeform 862">
              <a:extLst>
                <a:ext uri="{FF2B5EF4-FFF2-40B4-BE49-F238E27FC236}">
                  <a16:creationId xmlns:a16="http://schemas.microsoft.com/office/drawing/2014/main" id="{506E2DAF-E64C-6D98-5C0E-6117AC7B2B15}"/>
                </a:ext>
              </a:extLst>
            </p:cNvPr>
            <p:cNvSpPr/>
            <p:nvPr/>
          </p:nvSpPr>
          <p:spPr bwMode="auto">
            <a:xfrm>
              <a:off x="4351338" y="3216276"/>
              <a:ext cx="368300" cy="204788"/>
            </a:xfrm>
            <a:custGeom>
              <a:avLst/>
              <a:gdLst/>
              <a:ahLst/>
              <a:cxnLst>
                <a:cxn ang="0">
                  <a:pos x="865" y="427"/>
                </a:cxn>
                <a:cxn ang="0">
                  <a:pos x="804" y="438"/>
                </a:cxn>
                <a:cxn ang="0">
                  <a:pos x="707" y="431"/>
                </a:cxn>
                <a:cxn ang="0">
                  <a:pos x="576" y="403"/>
                </a:cxn>
                <a:cxn ang="0">
                  <a:pos x="508" y="378"/>
                </a:cxn>
                <a:cxn ang="0">
                  <a:pos x="437" y="336"/>
                </a:cxn>
                <a:cxn ang="0">
                  <a:pos x="418" y="323"/>
                </a:cxn>
                <a:cxn ang="0">
                  <a:pos x="407" y="319"/>
                </a:cxn>
                <a:cxn ang="0">
                  <a:pos x="384" y="329"/>
                </a:cxn>
                <a:cxn ang="0">
                  <a:pos x="365" y="348"/>
                </a:cxn>
                <a:cxn ang="0">
                  <a:pos x="343" y="377"/>
                </a:cxn>
                <a:cxn ang="0">
                  <a:pos x="274" y="431"/>
                </a:cxn>
                <a:cxn ang="0">
                  <a:pos x="228" y="457"/>
                </a:cxn>
                <a:cxn ang="0">
                  <a:pos x="159" y="470"/>
                </a:cxn>
                <a:cxn ang="0">
                  <a:pos x="96" y="451"/>
                </a:cxn>
                <a:cxn ang="0">
                  <a:pos x="53" y="400"/>
                </a:cxn>
                <a:cxn ang="0">
                  <a:pos x="45" y="355"/>
                </a:cxn>
                <a:cxn ang="0">
                  <a:pos x="63" y="308"/>
                </a:cxn>
                <a:cxn ang="0">
                  <a:pos x="121" y="250"/>
                </a:cxn>
                <a:cxn ang="0">
                  <a:pos x="185" y="198"/>
                </a:cxn>
                <a:cxn ang="0">
                  <a:pos x="255" y="140"/>
                </a:cxn>
                <a:cxn ang="0">
                  <a:pos x="334" y="76"/>
                </a:cxn>
                <a:cxn ang="0">
                  <a:pos x="393" y="58"/>
                </a:cxn>
                <a:cxn ang="0">
                  <a:pos x="541" y="55"/>
                </a:cxn>
                <a:cxn ang="0">
                  <a:pos x="648" y="54"/>
                </a:cxn>
                <a:cxn ang="0">
                  <a:pos x="773" y="49"/>
                </a:cxn>
                <a:cxn ang="0">
                  <a:pos x="811" y="59"/>
                </a:cxn>
                <a:cxn ang="0">
                  <a:pos x="838" y="49"/>
                </a:cxn>
                <a:cxn ang="0">
                  <a:pos x="839" y="25"/>
                </a:cxn>
                <a:cxn ang="0">
                  <a:pos x="824" y="9"/>
                </a:cxn>
                <a:cxn ang="0">
                  <a:pos x="784" y="3"/>
                </a:cxn>
                <a:cxn ang="0">
                  <a:pos x="610" y="8"/>
                </a:cxn>
                <a:cxn ang="0">
                  <a:pos x="512" y="11"/>
                </a:cxn>
                <a:cxn ang="0">
                  <a:pos x="384" y="12"/>
                </a:cxn>
                <a:cxn ang="0">
                  <a:pos x="323" y="29"/>
                </a:cxn>
                <a:cxn ang="0">
                  <a:pos x="267" y="67"/>
                </a:cxn>
                <a:cxn ang="0">
                  <a:pos x="68" y="236"/>
                </a:cxn>
                <a:cxn ang="0">
                  <a:pos x="24" y="285"/>
                </a:cxn>
                <a:cxn ang="0">
                  <a:pos x="6" y="330"/>
                </a:cxn>
                <a:cxn ang="0">
                  <a:pos x="2" y="378"/>
                </a:cxn>
                <a:cxn ang="0">
                  <a:pos x="11" y="419"/>
                </a:cxn>
                <a:cxn ang="0">
                  <a:pos x="33" y="461"/>
                </a:cxn>
                <a:cxn ang="0">
                  <a:pos x="68" y="493"/>
                </a:cxn>
                <a:cxn ang="0">
                  <a:pos x="112" y="513"/>
                </a:cxn>
                <a:cxn ang="0">
                  <a:pos x="159" y="516"/>
                </a:cxn>
                <a:cxn ang="0">
                  <a:pos x="238" y="499"/>
                </a:cxn>
                <a:cxn ang="0">
                  <a:pos x="284" y="479"/>
                </a:cxn>
                <a:cxn ang="0">
                  <a:pos x="363" y="419"/>
                </a:cxn>
                <a:cxn ang="0">
                  <a:pos x="395" y="389"/>
                </a:cxn>
                <a:cxn ang="0">
                  <a:pos x="405" y="373"/>
                </a:cxn>
                <a:cxn ang="0">
                  <a:pos x="435" y="385"/>
                </a:cxn>
                <a:cxn ang="0">
                  <a:pos x="508" y="429"/>
                </a:cxn>
                <a:cxn ang="0">
                  <a:pos x="588" y="451"/>
                </a:cxn>
                <a:cxn ang="0">
                  <a:pos x="696" y="476"/>
                </a:cxn>
                <a:cxn ang="0">
                  <a:pos x="811" y="484"/>
                </a:cxn>
                <a:cxn ang="0">
                  <a:pos x="874" y="472"/>
                </a:cxn>
                <a:cxn ang="0">
                  <a:pos x="916" y="453"/>
                </a:cxn>
                <a:cxn ang="0">
                  <a:pos x="925" y="437"/>
                </a:cxn>
                <a:cxn ang="0">
                  <a:pos x="917" y="414"/>
                </a:cxn>
                <a:cxn ang="0">
                  <a:pos x="902" y="410"/>
                </a:cxn>
              </a:cxnLst>
              <a:rect l="0" t="0" r="r" b="b"/>
              <a:pathLst>
                <a:path w="926" h="517">
                  <a:moveTo>
                    <a:pt x="892" y="412"/>
                  </a:moveTo>
                  <a:lnTo>
                    <a:pt x="892" y="412"/>
                  </a:lnTo>
                  <a:lnTo>
                    <a:pt x="879" y="420"/>
                  </a:lnTo>
                  <a:lnTo>
                    <a:pt x="865" y="427"/>
                  </a:lnTo>
                  <a:lnTo>
                    <a:pt x="849" y="432"/>
                  </a:lnTo>
                  <a:lnTo>
                    <a:pt x="835" y="436"/>
                  </a:lnTo>
                  <a:lnTo>
                    <a:pt x="819" y="437"/>
                  </a:lnTo>
                  <a:lnTo>
                    <a:pt x="804" y="438"/>
                  </a:lnTo>
                  <a:lnTo>
                    <a:pt x="788" y="438"/>
                  </a:lnTo>
                  <a:lnTo>
                    <a:pt x="771" y="438"/>
                  </a:lnTo>
                  <a:lnTo>
                    <a:pt x="739" y="436"/>
                  </a:lnTo>
                  <a:lnTo>
                    <a:pt x="707" y="431"/>
                  </a:lnTo>
                  <a:lnTo>
                    <a:pt x="647" y="419"/>
                  </a:lnTo>
                  <a:lnTo>
                    <a:pt x="647" y="419"/>
                  </a:lnTo>
                  <a:lnTo>
                    <a:pt x="611" y="412"/>
                  </a:lnTo>
                  <a:lnTo>
                    <a:pt x="576" y="403"/>
                  </a:lnTo>
                  <a:lnTo>
                    <a:pt x="542" y="393"/>
                  </a:lnTo>
                  <a:lnTo>
                    <a:pt x="525" y="386"/>
                  </a:lnTo>
                  <a:lnTo>
                    <a:pt x="508" y="378"/>
                  </a:lnTo>
                  <a:lnTo>
                    <a:pt x="508" y="378"/>
                  </a:lnTo>
                  <a:lnTo>
                    <a:pt x="488" y="368"/>
                  </a:lnTo>
                  <a:lnTo>
                    <a:pt x="467" y="355"/>
                  </a:lnTo>
                  <a:lnTo>
                    <a:pt x="448" y="342"/>
                  </a:lnTo>
                  <a:lnTo>
                    <a:pt x="437" y="336"/>
                  </a:lnTo>
                  <a:lnTo>
                    <a:pt x="427" y="331"/>
                  </a:lnTo>
                  <a:lnTo>
                    <a:pt x="427" y="331"/>
                  </a:lnTo>
                  <a:lnTo>
                    <a:pt x="423" y="327"/>
                  </a:lnTo>
                  <a:lnTo>
                    <a:pt x="418" y="323"/>
                  </a:lnTo>
                  <a:lnTo>
                    <a:pt x="418" y="323"/>
                  </a:lnTo>
                  <a:lnTo>
                    <a:pt x="412" y="321"/>
                  </a:lnTo>
                  <a:lnTo>
                    <a:pt x="407" y="319"/>
                  </a:lnTo>
                  <a:lnTo>
                    <a:pt x="407" y="319"/>
                  </a:lnTo>
                  <a:lnTo>
                    <a:pt x="399" y="318"/>
                  </a:lnTo>
                  <a:lnTo>
                    <a:pt x="393" y="321"/>
                  </a:lnTo>
                  <a:lnTo>
                    <a:pt x="388" y="323"/>
                  </a:lnTo>
                  <a:lnTo>
                    <a:pt x="384" y="329"/>
                  </a:lnTo>
                  <a:lnTo>
                    <a:pt x="384" y="329"/>
                  </a:lnTo>
                  <a:lnTo>
                    <a:pt x="376" y="334"/>
                  </a:lnTo>
                  <a:lnTo>
                    <a:pt x="371" y="340"/>
                  </a:lnTo>
                  <a:lnTo>
                    <a:pt x="365" y="348"/>
                  </a:lnTo>
                  <a:lnTo>
                    <a:pt x="360" y="356"/>
                  </a:lnTo>
                  <a:lnTo>
                    <a:pt x="360" y="356"/>
                  </a:lnTo>
                  <a:lnTo>
                    <a:pt x="354" y="366"/>
                  </a:lnTo>
                  <a:lnTo>
                    <a:pt x="343" y="377"/>
                  </a:lnTo>
                  <a:lnTo>
                    <a:pt x="333" y="387"/>
                  </a:lnTo>
                  <a:lnTo>
                    <a:pt x="321" y="397"/>
                  </a:lnTo>
                  <a:lnTo>
                    <a:pt x="296" y="415"/>
                  </a:lnTo>
                  <a:lnTo>
                    <a:pt x="274" y="431"/>
                  </a:lnTo>
                  <a:lnTo>
                    <a:pt x="274" y="431"/>
                  </a:lnTo>
                  <a:lnTo>
                    <a:pt x="259" y="441"/>
                  </a:lnTo>
                  <a:lnTo>
                    <a:pt x="244" y="450"/>
                  </a:lnTo>
                  <a:lnTo>
                    <a:pt x="228" y="457"/>
                  </a:lnTo>
                  <a:lnTo>
                    <a:pt x="211" y="463"/>
                  </a:lnTo>
                  <a:lnTo>
                    <a:pt x="193" y="467"/>
                  </a:lnTo>
                  <a:lnTo>
                    <a:pt x="176" y="468"/>
                  </a:lnTo>
                  <a:lnTo>
                    <a:pt x="159" y="470"/>
                  </a:lnTo>
                  <a:lnTo>
                    <a:pt x="142" y="467"/>
                  </a:lnTo>
                  <a:lnTo>
                    <a:pt x="126" y="465"/>
                  </a:lnTo>
                  <a:lnTo>
                    <a:pt x="110" y="459"/>
                  </a:lnTo>
                  <a:lnTo>
                    <a:pt x="96" y="451"/>
                  </a:lnTo>
                  <a:lnTo>
                    <a:pt x="83" y="442"/>
                  </a:lnTo>
                  <a:lnTo>
                    <a:pt x="71" y="431"/>
                  </a:lnTo>
                  <a:lnTo>
                    <a:pt x="61" y="416"/>
                  </a:lnTo>
                  <a:lnTo>
                    <a:pt x="53" y="400"/>
                  </a:lnTo>
                  <a:lnTo>
                    <a:pt x="47" y="382"/>
                  </a:lnTo>
                  <a:lnTo>
                    <a:pt x="47" y="382"/>
                  </a:lnTo>
                  <a:lnTo>
                    <a:pt x="45" y="368"/>
                  </a:lnTo>
                  <a:lnTo>
                    <a:pt x="45" y="355"/>
                  </a:lnTo>
                  <a:lnTo>
                    <a:pt x="47" y="342"/>
                  </a:lnTo>
                  <a:lnTo>
                    <a:pt x="51" y="330"/>
                  </a:lnTo>
                  <a:lnTo>
                    <a:pt x="57" y="318"/>
                  </a:lnTo>
                  <a:lnTo>
                    <a:pt x="63" y="308"/>
                  </a:lnTo>
                  <a:lnTo>
                    <a:pt x="71" y="297"/>
                  </a:lnTo>
                  <a:lnTo>
                    <a:pt x="80" y="287"/>
                  </a:lnTo>
                  <a:lnTo>
                    <a:pt x="100" y="268"/>
                  </a:lnTo>
                  <a:lnTo>
                    <a:pt x="121" y="250"/>
                  </a:lnTo>
                  <a:lnTo>
                    <a:pt x="143" y="233"/>
                  </a:lnTo>
                  <a:lnTo>
                    <a:pt x="161" y="217"/>
                  </a:lnTo>
                  <a:lnTo>
                    <a:pt x="161" y="217"/>
                  </a:lnTo>
                  <a:lnTo>
                    <a:pt x="185" y="198"/>
                  </a:lnTo>
                  <a:lnTo>
                    <a:pt x="208" y="179"/>
                  </a:lnTo>
                  <a:lnTo>
                    <a:pt x="233" y="160"/>
                  </a:lnTo>
                  <a:lnTo>
                    <a:pt x="255" y="140"/>
                  </a:lnTo>
                  <a:lnTo>
                    <a:pt x="255" y="140"/>
                  </a:lnTo>
                  <a:lnTo>
                    <a:pt x="280" y="117"/>
                  </a:lnTo>
                  <a:lnTo>
                    <a:pt x="306" y="96"/>
                  </a:lnTo>
                  <a:lnTo>
                    <a:pt x="320" y="85"/>
                  </a:lnTo>
                  <a:lnTo>
                    <a:pt x="334" y="76"/>
                  </a:lnTo>
                  <a:lnTo>
                    <a:pt x="348" y="70"/>
                  </a:lnTo>
                  <a:lnTo>
                    <a:pt x="365" y="64"/>
                  </a:lnTo>
                  <a:lnTo>
                    <a:pt x="365" y="64"/>
                  </a:lnTo>
                  <a:lnTo>
                    <a:pt x="393" y="58"/>
                  </a:lnTo>
                  <a:lnTo>
                    <a:pt x="422" y="54"/>
                  </a:lnTo>
                  <a:lnTo>
                    <a:pt x="452" y="53"/>
                  </a:lnTo>
                  <a:lnTo>
                    <a:pt x="480" y="54"/>
                  </a:lnTo>
                  <a:lnTo>
                    <a:pt x="541" y="55"/>
                  </a:lnTo>
                  <a:lnTo>
                    <a:pt x="569" y="56"/>
                  </a:lnTo>
                  <a:lnTo>
                    <a:pt x="598" y="56"/>
                  </a:lnTo>
                  <a:lnTo>
                    <a:pt x="598" y="56"/>
                  </a:lnTo>
                  <a:lnTo>
                    <a:pt x="648" y="54"/>
                  </a:lnTo>
                  <a:lnTo>
                    <a:pt x="698" y="50"/>
                  </a:lnTo>
                  <a:lnTo>
                    <a:pt x="724" y="47"/>
                  </a:lnTo>
                  <a:lnTo>
                    <a:pt x="749" y="47"/>
                  </a:lnTo>
                  <a:lnTo>
                    <a:pt x="773" y="49"/>
                  </a:lnTo>
                  <a:lnTo>
                    <a:pt x="798" y="50"/>
                  </a:lnTo>
                  <a:lnTo>
                    <a:pt x="798" y="50"/>
                  </a:lnTo>
                  <a:lnTo>
                    <a:pt x="804" y="55"/>
                  </a:lnTo>
                  <a:lnTo>
                    <a:pt x="811" y="59"/>
                  </a:lnTo>
                  <a:lnTo>
                    <a:pt x="818" y="59"/>
                  </a:lnTo>
                  <a:lnTo>
                    <a:pt x="826" y="58"/>
                  </a:lnTo>
                  <a:lnTo>
                    <a:pt x="832" y="54"/>
                  </a:lnTo>
                  <a:lnTo>
                    <a:pt x="838" y="49"/>
                  </a:lnTo>
                  <a:lnTo>
                    <a:pt x="840" y="42"/>
                  </a:lnTo>
                  <a:lnTo>
                    <a:pt x="840" y="38"/>
                  </a:lnTo>
                  <a:lnTo>
                    <a:pt x="840" y="33"/>
                  </a:lnTo>
                  <a:lnTo>
                    <a:pt x="839" y="25"/>
                  </a:lnTo>
                  <a:lnTo>
                    <a:pt x="839" y="25"/>
                  </a:lnTo>
                  <a:lnTo>
                    <a:pt x="836" y="19"/>
                  </a:lnTo>
                  <a:lnTo>
                    <a:pt x="831" y="13"/>
                  </a:lnTo>
                  <a:lnTo>
                    <a:pt x="824" y="9"/>
                  </a:lnTo>
                  <a:lnTo>
                    <a:pt x="818" y="7"/>
                  </a:lnTo>
                  <a:lnTo>
                    <a:pt x="818" y="7"/>
                  </a:lnTo>
                  <a:lnTo>
                    <a:pt x="801" y="4"/>
                  </a:lnTo>
                  <a:lnTo>
                    <a:pt x="784" y="3"/>
                  </a:lnTo>
                  <a:lnTo>
                    <a:pt x="750" y="0"/>
                  </a:lnTo>
                  <a:lnTo>
                    <a:pt x="716" y="2"/>
                  </a:lnTo>
                  <a:lnTo>
                    <a:pt x="681" y="3"/>
                  </a:lnTo>
                  <a:lnTo>
                    <a:pt x="610" y="8"/>
                  </a:lnTo>
                  <a:lnTo>
                    <a:pt x="575" y="11"/>
                  </a:lnTo>
                  <a:lnTo>
                    <a:pt x="542" y="12"/>
                  </a:lnTo>
                  <a:lnTo>
                    <a:pt x="542" y="12"/>
                  </a:lnTo>
                  <a:lnTo>
                    <a:pt x="512" y="11"/>
                  </a:lnTo>
                  <a:lnTo>
                    <a:pt x="480" y="11"/>
                  </a:lnTo>
                  <a:lnTo>
                    <a:pt x="448" y="9"/>
                  </a:lnTo>
                  <a:lnTo>
                    <a:pt x="415" y="9"/>
                  </a:lnTo>
                  <a:lnTo>
                    <a:pt x="384" y="12"/>
                  </a:lnTo>
                  <a:lnTo>
                    <a:pt x="368" y="15"/>
                  </a:lnTo>
                  <a:lnTo>
                    <a:pt x="352" y="19"/>
                  </a:lnTo>
                  <a:lnTo>
                    <a:pt x="338" y="24"/>
                  </a:lnTo>
                  <a:lnTo>
                    <a:pt x="323" y="29"/>
                  </a:lnTo>
                  <a:lnTo>
                    <a:pt x="309" y="37"/>
                  </a:lnTo>
                  <a:lnTo>
                    <a:pt x="296" y="45"/>
                  </a:lnTo>
                  <a:lnTo>
                    <a:pt x="296" y="45"/>
                  </a:lnTo>
                  <a:lnTo>
                    <a:pt x="267" y="67"/>
                  </a:lnTo>
                  <a:lnTo>
                    <a:pt x="238" y="90"/>
                  </a:lnTo>
                  <a:lnTo>
                    <a:pt x="181" y="139"/>
                  </a:lnTo>
                  <a:lnTo>
                    <a:pt x="68" y="236"/>
                  </a:lnTo>
                  <a:lnTo>
                    <a:pt x="68" y="236"/>
                  </a:lnTo>
                  <a:lnTo>
                    <a:pt x="47" y="255"/>
                  </a:lnTo>
                  <a:lnTo>
                    <a:pt x="40" y="266"/>
                  </a:lnTo>
                  <a:lnTo>
                    <a:pt x="32" y="275"/>
                  </a:lnTo>
                  <a:lnTo>
                    <a:pt x="24" y="285"/>
                  </a:lnTo>
                  <a:lnTo>
                    <a:pt x="17" y="296"/>
                  </a:lnTo>
                  <a:lnTo>
                    <a:pt x="12" y="308"/>
                  </a:lnTo>
                  <a:lnTo>
                    <a:pt x="8" y="318"/>
                  </a:lnTo>
                  <a:lnTo>
                    <a:pt x="6" y="330"/>
                  </a:lnTo>
                  <a:lnTo>
                    <a:pt x="3" y="342"/>
                  </a:lnTo>
                  <a:lnTo>
                    <a:pt x="2" y="353"/>
                  </a:lnTo>
                  <a:lnTo>
                    <a:pt x="0" y="366"/>
                  </a:lnTo>
                  <a:lnTo>
                    <a:pt x="2" y="378"/>
                  </a:lnTo>
                  <a:lnTo>
                    <a:pt x="3" y="391"/>
                  </a:lnTo>
                  <a:lnTo>
                    <a:pt x="7" y="406"/>
                  </a:lnTo>
                  <a:lnTo>
                    <a:pt x="11" y="419"/>
                  </a:lnTo>
                  <a:lnTo>
                    <a:pt x="11" y="419"/>
                  </a:lnTo>
                  <a:lnTo>
                    <a:pt x="15" y="431"/>
                  </a:lnTo>
                  <a:lnTo>
                    <a:pt x="20" y="441"/>
                  </a:lnTo>
                  <a:lnTo>
                    <a:pt x="27" y="450"/>
                  </a:lnTo>
                  <a:lnTo>
                    <a:pt x="33" y="461"/>
                  </a:lnTo>
                  <a:lnTo>
                    <a:pt x="41" y="470"/>
                  </a:lnTo>
                  <a:lnTo>
                    <a:pt x="49" y="478"/>
                  </a:lnTo>
                  <a:lnTo>
                    <a:pt x="58" y="485"/>
                  </a:lnTo>
                  <a:lnTo>
                    <a:pt x="68" y="493"/>
                  </a:lnTo>
                  <a:lnTo>
                    <a:pt x="79" y="499"/>
                  </a:lnTo>
                  <a:lnTo>
                    <a:pt x="89" y="505"/>
                  </a:lnTo>
                  <a:lnTo>
                    <a:pt x="100" y="509"/>
                  </a:lnTo>
                  <a:lnTo>
                    <a:pt x="112" y="513"/>
                  </a:lnTo>
                  <a:lnTo>
                    <a:pt x="123" y="516"/>
                  </a:lnTo>
                  <a:lnTo>
                    <a:pt x="135" y="517"/>
                  </a:lnTo>
                  <a:lnTo>
                    <a:pt x="147" y="517"/>
                  </a:lnTo>
                  <a:lnTo>
                    <a:pt x="159" y="516"/>
                  </a:lnTo>
                  <a:lnTo>
                    <a:pt x="159" y="516"/>
                  </a:lnTo>
                  <a:lnTo>
                    <a:pt x="191" y="510"/>
                  </a:lnTo>
                  <a:lnTo>
                    <a:pt x="223" y="502"/>
                  </a:lnTo>
                  <a:lnTo>
                    <a:pt x="238" y="499"/>
                  </a:lnTo>
                  <a:lnTo>
                    <a:pt x="254" y="493"/>
                  </a:lnTo>
                  <a:lnTo>
                    <a:pt x="269" y="487"/>
                  </a:lnTo>
                  <a:lnTo>
                    <a:pt x="284" y="479"/>
                  </a:lnTo>
                  <a:lnTo>
                    <a:pt x="284" y="479"/>
                  </a:lnTo>
                  <a:lnTo>
                    <a:pt x="297" y="471"/>
                  </a:lnTo>
                  <a:lnTo>
                    <a:pt x="312" y="461"/>
                  </a:lnTo>
                  <a:lnTo>
                    <a:pt x="337" y="440"/>
                  </a:lnTo>
                  <a:lnTo>
                    <a:pt x="363" y="419"/>
                  </a:lnTo>
                  <a:lnTo>
                    <a:pt x="388" y="398"/>
                  </a:lnTo>
                  <a:lnTo>
                    <a:pt x="388" y="398"/>
                  </a:lnTo>
                  <a:lnTo>
                    <a:pt x="393" y="393"/>
                  </a:lnTo>
                  <a:lnTo>
                    <a:pt x="395" y="389"/>
                  </a:lnTo>
                  <a:lnTo>
                    <a:pt x="399" y="381"/>
                  </a:lnTo>
                  <a:lnTo>
                    <a:pt x="401" y="378"/>
                  </a:lnTo>
                  <a:lnTo>
                    <a:pt x="402" y="376"/>
                  </a:lnTo>
                  <a:lnTo>
                    <a:pt x="405" y="373"/>
                  </a:lnTo>
                  <a:lnTo>
                    <a:pt x="408" y="373"/>
                  </a:lnTo>
                  <a:lnTo>
                    <a:pt x="408" y="373"/>
                  </a:lnTo>
                  <a:lnTo>
                    <a:pt x="422" y="378"/>
                  </a:lnTo>
                  <a:lnTo>
                    <a:pt x="435" y="385"/>
                  </a:lnTo>
                  <a:lnTo>
                    <a:pt x="458" y="400"/>
                  </a:lnTo>
                  <a:lnTo>
                    <a:pt x="483" y="416"/>
                  </a:lnTo>
                  <a:lnTo>
                    <a:pt x="496" y="423"/>
                  </a:lnTo>
                  <a:lnTo>
                    <a:pt x="508" y="429"/>
                  </a:lnTo>
                  <a:lnTo>
                    <a:pt x="508" y="429"/>
                  </a:lnTo>
                  <a:lnTo>
                    <a:pt x="528" y="436"/>
                  </a:lnTo>
                  <a:lnTo>
                    <a:pt x="547" y="442"/>
                  </a:lnTo>
                  <a:lnTo>
                    <a:pt x="588" y="451"/>
                  </a:lnTo>
                  <a:lnTo>
                    <a:pt x="627" y="461"/>
                  </a:lnTo>
                  <a:lnTo>
                    <a:pt x="667" y="470"/>
                  </a:lnTo>
                  <a:lnTo>
                    <a:pt x="667" y="470"/>
                  </a:lnTo>
                  <a:lnTo>
                    <a:pt x="696" y="476"/>
                  </a:lnTo>
                  <a:lnTo>
                    <a:pt x="728" y="482"/>
                  </a:lnTo>
                  <a:lnTo>
                    <a:pt x="760" y="484"/>
                  </a:lnTo>
                  <a:lnTo>
                    <a:pt x="794" y="485"/>
                  </a:lnTo>
                  <a:lnTo>
                    <a:pt x="811" y="484"/>
                  </a:lnTo>
                  <a:lnTo>
                    <a:pt x="827" y="483"/>
                  </a:lnTo>
                  <a:lnTo>
                    <a:pt x="843" y="480"/>
                  </a:lnTo>
                  <a:lnTo>
                    <a:pt x="858" y="476"/>
                  </a:lnTo>
                  <a:lnTo>
                    <a:pt x="874" y="472"/>
                  </a:lnTo>
                  <a:lnTo>
                    <a:pt x="889" y="466"/>
                  </a:lnTo>
                  <a:lnTo>
                    <a:pt x="903" y="459"/>
                  </a:lnTo>
                  <a:lnTo>
                    <a:pt x="916" y="453"/>
                  </a:lnTo>
                  <a:lnTo>
                    <a:pt x="916" y="453"/>
                  </a:lnTo>
                  <a:lnTo>
                    <a:pt x="920" y="449"/>
                  </a:lnTo>
                  <a:lnTo>
                    <a:pt x="923" y="445"/>
                  </a:lnTo>
                  <a:lnTo>
                    <a:pt x="924" y="441"/>
                  </a:lnTo>
                  <a:lnTo>
                    <a:pt x="925" y="437"/>
                  </a:lnTo>
                  <a:lnTo>
                    <a:pt x="926" y="432"/>
                  </a:lnTo>
                  <a:lnTo>
                    <a:pt x="925" y="428"/>
                  </a:lnTo>
                  <a:lnTo>
                    <a:pt x="923" y="420"/>
                  </a:lnTo>
                  <a:lnTo>
                    <a:pt x="917" y="414"/>
                  </a:lnTo>
                  <a:lnTo>
                    <a:pt x="913" y="411"/>
                  </a:lnTo>
                  <a:lnTo>
                    <a:pt x="909" y="410"/>
                  </a:lnTo>
                  <a:lnTo>
                    <a:pt x="906" y="408"/>
                  </a:lnTo>
                  <a:lnTo>
                    <a:pt x="902" y="410"/>
                  </a:lnTo>
                  <a:lnTo>
                    <a:pt x="896" y="410"/>
                  </a:lnTo>
                  <a:lnTo>
                    <a:pt x="892" y="412"/>
                  </a:lnTo>
                  <a:lnTo>
                    <a:pt x="892" y="41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02" name="Freeform 863">
              <a:extLst>
                <a:ext uri="{FF2B5EF4-FFF2-40B4-BE49-F238E27FC236}">
                  <a16:creationId xmlns:a16="http://schemas.microsoft.com/office/drawing/2014/main" id="{0D8FE249-1BFD-43CF-04E2-F6D3294297CB}"/>
                </a:ext>
              </a:extLst>
            </p:cNvPr>
            <p:cNvSpPr>
              <a:spLocks noEditPoints="1"/>
            </p:cNvSpPr>
            <p:nvPr/>
          </p:nvSpPr>
          <p:spPr bwMode="auto">
            <a:xfrm>
              <a:off x="4281488" y="3422651"/>
              <a:ext cx="115888" cy="122238"/>
            </a:xfrm>
            <a:custGeom>
              <a:avLst/>
              <a:gdLst/>
              <a:ahLst/>
              <a:cxnLst>
                <a:cxn ang="0">
                  <a:pos x="261" y="242"/>
                </a:cxn>
                <a:cxn ang="0">
                  <a:pos x="284" y="213"/>
                </a:cxn>
                <a:cxn ang="0">
                  <a:pos x="293" y="175"/>
                </a:cxn>
                <a:cxn ang="0">
                  <a:pos x="287" y="140"/>
                </a:cxn>
                <a:cxn ang="0">
                  <a:pos x="266" y="93"/>
                </a:cxn>
                <a:cxn ang="0">
                  <a:pos x="233" y="51"/>
                </a:cxn>
                <a:cxn ang="0">
                  <a:pos x="211" y="31"/>
                </a:cxn>
                <a:cxn ang="0">
                  <a:pos x="176" y="12"/>
                </a:cxn>
                <a:cxn ang="0">
                  <a:pos x="133" y="0"/>
                </a:cxn>
                <a:cxn ang="0">
                  <a:pos x="117" y="0"/>
                </a:cxn>
                <a:cxn ang="0">
                  <a:pos x="89" y="9"/>
                </a:cxn>
                <a:cxn ang="0">
                  <a:pos x="55" y="38"/>
                </a:cxn>
                <a:cxn ang="0">
                  <a:pos x="31" y="61"/>
                </a:cxn>
                <a:cxn ang="0">
                  <a:pos x="23" y="70"/>
                </a:cxn>
                <a:cxn ang="0">
                  <a:pos x="16" y="81"/>
                </a:cxn>
                <a:cxn ang="0">
                  <a:pos x="7" y="97"/>
                </a:cxn>
                <a:cxn ang="0">
                  <a:pos x="0" y="133"/>
                </a:cxn>
                <a:cxn ang="0">
                  <a:pos x="3" y="159"/>
                </a:cxn>
                <a:cxn ang="0">
                  <a:pos x="17" y="199"/>
                </a:cxn>
                <a:cxn ang="0">
                  <a:pos x="49" y="243"/>
                </a:cxn>
                <a:cxn ang="0">
                  <a:pos x="70" y="267"/>
                </a:cxn>
                <a:cxn ang="0">
                  <a:pos x="104" y="291"/>
                </a:cxn>
                <a:cxn ang="0">
                  <a:pos x="146" y="306"/>
                </a:cxn>
                <a:cxn ang="0">
                  <a:pos x="176" y="306"/>
                </a:cxn>
                <a:cxn ang="0">
                  <a:pos x="210" y="290"/>
                </a:cxn>
                <a:cxn ang="0">
                  <a:pos x="241" y="261"/>
                </a:cxn>
                <a:cxn ang="0">
                  <a:pos x="189" y="250"/>
                </a:cxn>
                <a:cxn ang="0">
                  <a:pos x="161" y="261"/>
                </a:cxn>
                <a:cxn ang="0">
                  <a:pos x="135" y="257"/>
                </a:cxn>
                <a:cxn ang="0">
                  <a:pos x="104" y="234"/>
                </a:cxn>
                <a:cxn ang="0">
                  <a:pos x="66" y="188"/>
                </a:cxn>
                <a:cxn ang="0">
                  <a:pos x="49" y="157"/>
                </a:cxn>
                <a:cxn ang="0">
                  <a:pos x="49" y="121"/>
                </a:cxn>
                <a:cxn ang="0">
                  <a:pos x="57" y="107"/>
                </a:cxn>
                <a:cxn ang="0">
                  <a:pos x="65" y="99"/>
                </a:cxn>
                <a:cxn ang="0">
                  <a:pos x="71" y="86"/>
                </a:cxn>
                <a:cxn ang="0">
                  <a:pos x="116" y="48"/>
                </a:cxn>
                <a:cxn ang="0">
                  <a:pos x="129" y="46"/>
                </a:cxn>
                <a:cxn ang="0">
                  <a:pos x="154" y="49"/>
                </a:cxn>
                <a:cxn ang="0">
                  <a:pos x="189" y="73"/>
                </a:cxn>
                <a:cxn ang="0">
                  <a:pos x="214" y="98"/>
                </a:cxn>
                <a:cxn ang="0">
                  <a:pos x="232" y="127"/>
                </a:cxn>
                <a:cxn ang="0">
                  <a:pos x="248" y="170"/>
                </a:cxn>
                <a:cxn ang="0">
                  <a:pos x="246" y="187"/>
                </a:cxn>
                <a:cxn ang="0">
                  <a:pos x="228" y="214"/>
                </a:cxn>
                <a:cxn ang="0">
                  <a:pos x="189" y="250"/>
                </a:cxn>
              </a:cxnLst>
              <a:rect l="0" t="0" r="r" b="b"/>
              <a:pathLst>
                <a:path w="293" h="307">
                  <a:moveTo>
                    <a:pt x="241" y="261"/>
                  </a:moveTo>
                  <a:lnTo>
                    <a:pt x="241" y="261"/>
                  </a:lnTo>
                  <a:lnTo>
                    <a:pt x="261" y="242"/>
                  </a:lnTo>
                  <a:lnTo>
                    <a:pt x="270" y="233"/>
                  </a:lnTo>
                  <a:lnTo>
                    <a:pt x="278" y="223"/>
                  </a:lnTo>
                  <a:lnTo>
                    <a:pt x="284" y="213"/>
                  </a:lnTo>
                  <a:lnTo>
                    <a:pt x="290" y="201"/>
                  </a:lnTo>
                  <a:lnTo>
                    <a:pt x="293" y="189"/>
                  </a:lnTo>
                  <a:lnTo>
                    <a:pt x="293" y="175"/>
                  </a:lnTo>
                  <a:lnTo>
                    <a:pt x="293" y="175"/>
                  </a:lnTo>
                  <a:lnTo>
                    <a:pt x="292" y="157"/>
                  </a:lnTo>
                  <a:lnTo>
                    <a:pt x="287" y="140"/>
                  </a:lnTo>
                  <a:lnTo>
                    <a:pt x="282" y="124"/>
                  </a:lnTo>
                  <a:lnTo>
                    <a:pt x="274" y="108"/>
                  </a:lnTo>
                  <a:lnTo>
                    <a:pt x="266" y="93"/>
                  </a:lnTo>
                  <a:lnTo>
                    <a:pt x="256" y="78"/>
                  </a:lnTo>
                  <a:lnTo>
                    <a:pt x="245" y="64"/>
                  </a:lnTo>
                  <a:lnTo>
                    <a:pt x="233" y="51"/>
                  </a:lnTo>
                  <a:lnTo>
                    <a:pt x="233" y="51"/>
                  </a:lnTo>
                  <a:lnTo>
                    <a:pt x="223" y="40"/>
                  </a:lnTo>
                  <a:lnTo>
                    <a:pt x="211" y="31"/>
                  </a:lnTo>
                  <a:lnTo>
                    <a:pt x="199" y="23"/>
                  </a:lnTo>
                  <a:lnTo>
                    <a:pt x="188" y="17"/>
                  </a:lnTo>
                  <a:lnTo>
                    <a:pt x="176" y="12"/>
                  </a:lnTo>
                  <a:lnTo>
                    <a:pt x="161" y="6"/>
                  </a:lnTo>
                  <a:lnTo>
                    <a:pt x="148" y="2"/>
                  </a:lnTo>
                  <a:lnTo>
                    <a:pt x="133" y="0"/>
                  </a:lnTo>
                  <a:lnTo>
                    <a:pt x="133" y="0"/>
                  </a:lnTo>
                  <a:lnTo>
                    <a:pt x="125" y="0"/>
                  </a:lnTo>
                  <a:lnTo>
                    <a:pt x="117" y="0"/>
                  </a:lnTo>
                  <a:lnTo>
                    <a:pt x="110" y="1"/>
                  </a:lnTo>
                  <a:lnTo>
                    <a:pt x="103" y="2"/>
                  </a:lnTo>
                  <a:lnTo>
                    <a:pt x="89" y="9"/>
                  </a:lnTo>
                  <a:lnTo>
                    <a:pt x="78" y="17"/>
                  </a:lnTo>
                  <a:lnTo>
                    <a:pt x="66" y="27"/>
                  </a:lnTo>
                  <a:lnTo>
                    <a:pt x="55" y="38"/>
                  </a:lnTo>
                  <a:lnTo>
                    <a:pt x="33" y="59"/>
                  </a:lnTo>
                  <a:lnTo>
                    <a:pt x="33" y="59"/>
                  </a:lnTo>
                  <a:lnTo>
                    <a:pt x="31" y="61"/>
                  </a:lnTo>
                  <a:lnTo>
                    <a:pt x="27" y="65"/>
                  </a:lnTo>
                  <a:lnTo>
                    <a:pt x="27" y="65"/>
                  </a:lnTo>
                  <a:lnTo>
                    <a:pt x="23" y="70"/>
                  </a:lnTo>
                  <a:lnTo>
                    <a:pt x="20" y="77"/>
                  </a:lnTo>
                  <a:lnTo>
                    <a:pt x="20" y="77"/>
                  </a:lnTo>
                  <a:lnTo>
                    <a:pt x="16" y="81"/>
                  </a:lnTo>
                  <a:lnTo>
                    <a:pt x="14" y="85"/>
                  </a:lnTo>
                  <a:lnTo>
                    <a:pt x="7" y="97"/>
                  </a:lnTo>
                  <a:lnTo>
                    <a:pt x="7" y="97"/>
                  </a:lnTo>
                  <a:lnTo>
                    <a:pt x="3" y="108"/>
                  </a:lnTo>
                  <a:lnTo>
                    <a:pt x="2" y="120"/>
                  </a:lnTo>
                  <a:lnTo>
                    <a:pt x="0" y="133"/>
                  </a:lnTo>
                  <a:lnTo>
                    <a:pt x="0" y="145"/>
                  </a:lnTo>
                  <a:lnTo>
                    <a:pt x="0" y="145"/>
                  </a:lnTo>
                  <a:lnTo>
                    <a:pt x="3" y="159"/>
                  </a:lnTo>
                  <a:lnTo>
                    <a:pt x="7" y="172"/>
                  </a:lnTo>
                  <a:lnTo>
                    <a:pt x="11" y="185"/>
                  </a:lnTo>
                  <a:lnTo>
                    <a:pt x="17" y="199"/>
                  </a:lnTo>
                  <a:lnTo>
                    <a:pt x="24" y="210"/>
                  </a:lnTo>
                  <a:lnTo>
                    <a:pt x="32" y="222"/>
                  </a:lnTo>
                  <a:lnTo>
                    <a:pt x="49" y="243"/>
                  </a:lnTo>
                  <a:lnTo>
                    <a:pt x="49" y="243"/>
                  </a:lnTo>
                  <a:lnTo>
                    <a:pt x="59" y="255"/>
                  </a:lnTo>
                  <a:lnTo>
                    <a:pt x="70" y="267"/>
                  </a:lnTo>
                  <a:lnTo>
                    <a:pt x="80" y="276"/>
                  </a:lnTo>
                  <a:lnTo>
                    <a:pt x="92" y="285"/>
                  </a:lnTo>
                  <a:lnTo>
                    <a:pt x="104" y="291"/>
                  </a:lnTo>
                  <a:lnTo>
                    <a:pt x="117" y="298"/>
                  </a:lnTo>
                  <a:lnTo>
                    <a:pt x="131" y="303"/>
                  </a:lnTo>
                  <a:lnTo>
                    <a:pt x="146" y="306"/>
                  </a:lnTo>
                  <a:lnTo>
                    <a:pt x="146" y="306"/>
                  </a:lnTo>
                  <a:lnTo>
                    <a:pt x="161" y="307"/>
                  </a:lnTo>
                  <a:lnTo>
                    <a:pt x="176" y="306"/>
                  </a:lnTo>
                  <a:lnTo>
                    <a:pt x="188" y="302"/>
                  </a:lnTo>
                  <a:lnTo>
                    <a:pt x="199" y="297"/>
                  </a:lnTo>
                  <a:lnTo>
                    <a:pt x="210" y="290"/>
                  </a:lnTo>
                  <a:lnTo>
                    <a:pt x="220" y="281"/>
                  </a:lnTo>
                  <a:lnTo>
                    <a:pt x="231" y="272"/>
                  </a:lnTo>
                  <a:lnTo>
                    <a:pt x="241" y="261"/>
                  </a:lnTo>
                  <a:lnTo>
                    <a:pt x="241" y="261"/>
                  </a:lnTo>
                  <a:close/>
                  <a:moveTo>
                    <a:pt x="189" y="250"/>
                  </a:moveTo>
                  <a:lnTo>
                    <a:pt x="189" y="250"/>
                  </a:lnTo>
                  <a:lnTo>
                    <a:pt x="180" y="256"/>
                  </a:lnTo>
                  <a:lnTo>
                    <a:pt x="171" y="260"/>
                  </a:lnTo>
                  <a:lnTo>
                    <a:pt x="161" y="261"/>
                  </a:lnTo>
                  <a:lnTo>
                    <a:pt x="152" y="263"/>
                  </a:lnTo>
                  <a:lnTo>
                    <a:pt x="144" y="260"/>
                  </a:lnTo>
                  <a:lnTo>
                    <a:pt x="135" y="257"/>
                  </a:lnTo>
                  <a:lnTo>
                    <a:pt x="127" y="252"/>
                  </a:lnTo>
                  <a:lnTo>
                    <a:pt x="120" y="247"/>
                  </a:lnTo>
                  <a:lnTo>
                    <a:pt x="104" y="234"/>
                  </a:lnTo>
                  <a:lnTo>
                    <a:pt x="89" y="218"/>
                  </a:lnTo>
                  <a:lnTo>
                    <a:pt x="66" y="188"/>
                  </a:lnTo>
                  <a:lnTo>
                    <a:pt x="66" y="188"/>
                  </a:lnTo>
                  <a:lnTo>
                    <a:pt x="59" y="179"/>
                  </a:lnTo>
                  <a:lnTo>
                    <a:pt x="54" y="168"/>
                  </a:lnTo>
                  <a:lnTo>
                    <a:pt x="49" y="157"/>
                  </a:lnTo>
                  <a:lnTo>
                    <a:pt x="48" y="145"/>
                  </a:lnTo>
                  <a:lnTo>
                    <a:pt x="46" y="133"/>
                  </a:lnTo>
                  <a:lnTo>
                    <a:pt x="49" y="121"/>
                  </a:lnTo>
                  <a:lnTo>
                    <a:pt x="50" y="116"/>
                  </a:lnTo>
                  <a:lnTo>
                    <a:pt x="54" y="111"/>
                  </a:lnTo>
                  <a:lnTo>
                    <a:pt x="57" y="107"/>
                  </a:lnTo>
                  <a:lnTo>
                    <a:pt x="62" y="103"/>
                  </a:lnTo>
                  <a:lnTo>
                    <a:pt x="62" y="103"/>
                  </a:lnTo>
                  <a:lnTo>
                    <a:pt x="65" y="99"/>
                  </a:lnTo>
                  <a:lnTo>
                    <a:pt x="67" y="95"/>
                  </a:lnTo>
                  <a:lnTo>
                    <a:pt x="71" y="86"/>
                  </a:lnTo>
                  <a:lnTo>
                    <a:pt x="71" y="86"/>
                  </a:lnTo>
                  <a:lnTo>
                    <a:pt x="92" y="65"/>
                  </a:lnTo>
                  <a:lnTo>
                    <a:pt x="104" y="56"/>
                  </a:lnTo>
                  <a:lnTo>
                    <a:pt x="116" y="48"/>
                  </a:lnTo>
                  <a:lnTo>
                    <a:pt x="116" y="48"/>
                  </a:lnTo>
                  <a:lnTo>
                    <a:pt x="122" y="47"/>
                  </a:lnTo>
                  <a:lnTo>
                    <a:pt x="129" y="46"/>
                  </a:lnTo>
                  <a:lnTo>
                    <a:pt x="135" y="44"/>
                  </a:lnTo>
                  <a:lnTo>
                    <a:pt x="142" y="46"/>
                  </a:lnTo>
                  <a:lnTo>
                    <a:pt x="154" y="49"/>
                  </a:lnTo>
                  <a:lnTo>
                    <a:pt x="167" y="56"/>
                  </a:lnTo>
                  <a:lnTo>
                    <a:pt x="178" y="64"/>
                  </a:lnTo>
                  <a:lnTo>
                    <a:pt x="189" y="73"/>
                  </a:lnTo>
                  <a:lnTo>
                    <a:pt x="207" y="90"/>
                  </a:lnTo>
                  <a:lnTo>
                    <a:pt x="207" y="90"/>
                  </a:lnTo>
                  <a:lnTo>
                    <a:pt x="214" y="98"/>
                  </a:lnTo>
                  <a:lnTo>
                    <a:pt x="220" y="107"/>
                  </a:lnTo>
                  <a:lnTo>
                    <a:pt x="227" y="117"/>
                  </a:lnTo>
                  <a:lnTo>
                    <a:pt x="232" y="127"/>
                  </a:lnTo>
                  <a:lnTo>
                    <a:pt x="241" y="148"/>
                  </a:lnTo>
                  <a:lnTo>
                    <a:pt x="248" y="170"/>
                  </a:lnTo>
                  <a:lnTo>
                    <a:pt x="248" y="170"/>
                  </a:lnTo>
                  <a:lnTo>
                    <a:pt x="249" y="175"/>
                  </a:lnTo>
                  <a:lnTo>
                    <a:pt x="248" y="180"/>
                  </a:lnTo>
                  <a:lnTo>
                    <a:pt x="246" y="187"/>
                  </a:lnTo>
                  <a:lnTo>
                    <a:pt x="245" y="192"/>
                  </a:lnTo>
                  <a:lnTo>
                    <a:pt x="237" y="202"/>
                  </a:lnTo>
                  <a:lnTo>
                    <a:pt x="228" y="214"/>
                  </a:lnTo>
                  <a:lnTo>
                    <a:pt x="218" y="225"/>
                  </a:lnTo>
                  <a:lnTo>
                    <a:pt x="207" y="234"/>
                  </a:lnTo>
                  <a:lnTo>
                    <a:pt x="189" y="250"/>
                  </a:lnTo>
                  <a:lnTo>
                    <a:pt x="189" y="25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03" name="Freeform 864">
              <a:extLst>
                <a:ext uri="{FF2B5EF4-FFF2-40B4-BE49-F238E27FC236}">
                  <a16:creationId xmlns:a16="http://schemas.microsoft.com/office/drawing/2014/main" id="{1B8A01BD-AFCB-4998-FB76-E91A0BDED13C}"/>
                </a:ext>
              </a:extLst>
            </p:cNvPr>
            <p:cNvSpPr>
              <a:spLocks noEditPoints="1"/>
            </p:cNvSpPr>
            <p:nvPr/>
          </p:nvSpPr>
          <p:spPr bwMode="auto">
            <a:xfrm>
              <a:off x="4343401" y="3497263"/>
              <a:ext cx="115888" cy="122238"/>
            </a:xfrm>
            <a:custGeom>
              <a:avLst/>
              <a:gdLst/>
              <a:ahLst/>
              <a:cxnLst>
                <a:cxn ang="0">
                  <a:pos x="261" y="242"/>
                </a:cxn>
                <a:cxn ang="0">
                  <a:pos x="286" y="213"/>
                </a:cxn>
                <a:cxn ang="0">
                  <a:pos x="293" y="175"/>
                </a:cxn>
                <a:cxn ang="0">
                  <a:pos x="288" y="141"/>
                </a:cxn>
                <a:cxn ang="0">
                  <a:pos x="266" y="93"/>
                </a:cxn>
                <a:cxn ang="0">
                  <a:pos x="233" y="52"/>
                </a:cxn>
                <a:cxn ang="0">
                  <a:pos x="211" y="31"/>
                </a:cxn>
                <a:cxn ang="0">
                  <a:pos x="176" y="12"/>
                </a:cxn>
                <a:cxn ang="0">
                  <a:pos x="133" y="0"/>
                </a:cxn>
                <a:cxn ang="0">
                  <a:pos x="118" y="0"/>
                </a:cxn>
                <a:cxn ang="0">
                  <a:pos x="91" y="9"/>
                </a:cxn>
                <a:cxn ang="0">
                  <a:pos x="55" y="38"/>
                </a:cxn>
                <a:cxn ang="0">
                  <a:pos x="31" y="62"/>
                </a:cxn>
                <a:cxn ang="0">
                  <a:pos x="23" y="71"/>
                </a:cxn>
                <a:cxn ang="0">
                  <a:pos x="17" y="81"/>
                </a:cxn>
                <a:cxn ang="0">
                  <a:pos x="7" y="97"/>
                </a:cxn>
                <a:cxn ang="0">
                  <a:pos x="0" y="133"/>
                </a:cxn>
                <a:cxn ang="0">
                  <a:pos x="3" y="160"/>
                </a:cxn>
                <a:cxn ang="0">
                  <a:pos x="17" y="199"/>
                </a:cxn>
                <a:cxn ang="0">
                  <a:pos x="49" y="243"/>
                </a:cxn>
                <a:cxn ang="0">
                  <a:pos x="70" y="267"/>
                </a:cxn>
                <a:cxn ang="0">
                  <a:pos x="104" y="293"/>
                </a:cxn>
                <a:cxn ang="0">
                  <a:pos x="147" y="306"/>
                </a:cxn>
                <a:cxn ang="0">
                  <a:pos x="176" y="306"/>
                </a:cxn>
                <a:cxn ang="0">
                  <a:pos x="211" y="290"/>
                </a:cxn>
                <a:cxn ang="0">
                  <a:pos x="241" y="262"/>
                </a:cxn>
                <a:cxn ang="0">
                  <a:pos x="189" y="250"/>
                </a:cxn>
                <a:cxn ang="0">
                  <a:pos x="161" y="263"/>
                </a:cxn>
                <a:cxn ang="0">
                  <a:pos x="135" y="258"/>
                </a:cxn>
                <a:cxn ang="0">
                  <a:pos x="104" y="234"/>
                </a:cxn>
                <a:cxn ang="0">
                  <a:pos x="66" y="188"/>
                </a:cxn>
                <a:cxn ang="0">
                  <a:pos x="50" y="157"/>
                </a:cxn>
                <a:cxn ang="0">
                  <a:pos x="49" y="122"/>
                </a:cxn>
                <a:cxn ang="0">
                  <a:pos x="57" y="107"/>
                </a:cxn>
                <a:cxn ang="0">
                  <a:pos x="65" y="99"/>
                </a:cxn>
                <a:cxn ang="0">
                  <a:pos x="71" y="86"/>
                </a:cxn>
                <a:cxn ang="0">
                  <a:pos x="117" y="48"/>
                </a:cxn>
                <a:cxn ang="0">
                  <a:pos x="129" y="46"/>
                </a:cxn>
                <a:cxn ang="0">
                  <a:pos x="153" y="50"/>
                </a:cxn>
                <a:cxn ang="0">
                  <a:pos x="189" y="73"/>
                </a:cxn>
                <a:cxn ang="0">
                  <a:pos x="214" y="98"/>
                </a:cxn>
                <a:cxn ang="0">
                  <a:pos x="232" y="128"/>
                </a:cxn>
                <a:cxn ang="0">
                  <a:pos x="248" y="170"/>
                </a:cxn>
                <a:cxn ang="0">
                  <a:pos x="248" y="187"/>
                </a:cxn>
                <a:cxn ang="0">
                  <a:pos x="228" y="215"/>
                </a:cxn>
                <a:cxn ang="0">
                  <a:pos x="189" y="250"/>
                </a:cxn>
              </a:cxnLst>
              <a:rect l="0" t="0" r="r" b="b"/>
              <a:pathLst>
                <a:path w="293" h="307">
                  <a:moveTo>
                    <a:pt x="241" y="262"/>
                  </a:moveTo>
                  <a:lnTo>
                    <a:pt x="241" y="262"/>
                  </a:lnTo>
                  <a:lnTo>
                    <a:pt x="261" y="242"/>
                  </a:lnTo>
                  <a:lnTo>
                    <a:pt x="270" y="233"/>
                  </a:lnTo>
                  <a:lnTo>
                    <a:pt x="278" y="224"/>
                  </a:lnTo>
                  <a:lnTo>
                    <a:pt x="286" y="213"/>
                  </a:lnTo>
                  <a:lnTo>
                    <a:pt x="291" y="201"/>
                  </a:lnTo>
                  <a:lnTo>
                    <a:pt x="293" y="190"/>
                  </a:lnTo>
                  <a:lnTo>
                    <a:pt x="293" y="175"/>
                  </a:lnTo>
                  <a:lnTo>
                    <a:pt x="293" y="175"/>
                  </a:lnTo>
                  <a:lnTo>
                    <a:pt x="292" y="158"/>
                  </a:lnTo>
                  <a:lnTo>
                    <a:pt x="288" y="141"/>
                  </a:lnTo>
                  <a:lnTo>
                    <a:pt x="282" y="124"/>
                  </a:lnTo>
                  <a:lnTo>
                    <a:pt x="274" y="109"/>
                  </a:lnTo>
                  <a:lnTo>
                    <a:pt x="266" y="93"/>
                  </a:lnTo>
                  <a:lnTo>
                    <a:pt x="256" y="79"/>
                  </a:lnTo>
                  <a:lnTo>
                    <a:pt x="245" y="65"/>
                  </a:lnTo>
                  <a:lnTo>
                    <a:pt x="233" y="52"/>
                  </a:lnTo>
                  <a:lnTo>
                    <a:pt x="233" y="52"/>
                  </a:lnTo>
                  <a:lnTo>
                    <a:pt x="223" y="42"/>
                  </a:lnTo>
                  <a:lnTo>
                    <a:pt x="211" y="31"/>
                  </a:lnTo>
                  <a:lnTo>
                    <a:pt x="201" y="24"/>
                  </a:lnTo>
                  <a:lnTo>
                    <a:pt x="187" y="17"/>
                  </a:lnTo>
                  <a:lnTo>
                    <a:pt x="176" y="12"/>
                  </a:lnTo>
                  <a:lnTo>
                    <a:pt x="163" y="7"/>
                  </a:lnTo>
                  <a:lnTo>
                    <a:pt x="148" y="3"/>
                  </a:lnTo>
                  <a:lnTo>
                    <a:pt x="133" y="0"/>
                  </a:lnTo>
                  <a:lnTo>
                    <a:pt x="133" y="0"/>
                  </a:lnTo>
                  <a:lnTo>
                    <a:pt x="125" y="0"/>
                  </a:lnTo>
                  <a:lnTo>
                    <a:pt x="118" y="0"/>
                  </a:lnTo>
                  <a:lnTo>
                    <a:pt x="110" y="1"/>
                  </a:lnTo>
                  <a:lnTo>
                    <a:pt x="104" y="3"/>
                  </a:lnTo>
                  <a:lnTo>
                    <a:pt x="91" y="9"/>
                  </a:lnTo>
                  <a:lnTo>
                    <a:pt x="78" y="18"/>
                  </a:lnTo>
                  <a:lnTo>
                    <a:pt x="66" y="28"/>
                  </a:lnTo>
                  <a:lnTo>
                    <a:pt x="55" y="38"/>
                  </a:lnTo>
                  <a:lnTo>
                    <a:pt x="34" y="59"/>
                  </a:lnTo>
                  <a:lnTo>
                    <a:pt x="34" y="59"/>
                  </a:lnTo>
                  <a:lnTo>
                    <a:pt x="31" y="62"/>
                  </a:lnTo>
                  <a:lnTo>
                    <a:pt x="28" y="65"/>
                  </a:lnTo>
                  <a:lnTo>
                    <a:pt x="28" y="65"/>
                  </a:lnTo>
                  <a:lnTo>
                    <a:pt x="23" y="71"/>
                  </a:lnTo>
                  <a:lnTo>
                    <a:pt x="21" y="79"/>
                  </a:lnTo>
                  <a:lnTo>
                    <a:pt x="21" y="79"/>
                  </a:lnTo>
                  <a:lnTo>
                    <a:pt x="17" y="81"/>
                  </a:lnTo>
                  <a:lnTo>
                    <a:pt x="14" y="86"/>
                  </a:lnTo>
                  <a:lnTo>
                    <a:pt x="7" y="97"/>
                  </a:lnTo>
                  <a:lnTo>
                    <a:pt x="7" y="97"/>
                  </a:lnTo>
                  <a:lnTo>
                    <a:pt x="3" y="109"/>
                  </a:lnTo>
                  <a:lnTo>
                    <a:pt x="2" y="120"/>
                  </a:lnTo>
                  <a:lnTo>
                    <a:pt x="0" y="133"/>
                  </a:lnTo>
                  <a:lnTo>
                    <a:pt x="2" y="147"/>
                  </a:lnTo>
                  <a:lnTo>
                    <a:pt x="2" y="147"/>
                  </a:lnTo>
                  <a:lnTo>
                    <a:pt x="3" y="160"/>
                  </a:lnTo>
                  <a:lnTo>
                    <a:pt x="7" y="173"/>
                  </a:lnTo>
                  <a:lnTo>
                    <a:pt x="11" y="186"/>
                  </a:lnTo>
                  <a:lnTo>
                    <a:pt x="17" y="199"/>
                  </a:lnTo>
                  <a:lnTo>
                    <a:pt x="24" y="211"/>
                  </a:lnTo>
                  <a:lnTo>
                    <a:pt x="32" y="222"/>
                  </a:lnTo>
                  <a:lnTo>
                    <a:pt x="49" y="243"/>
                  </a:lnTo>
                  <a:lnTo>
                    <a:pt x="49" y="243"/>
                  </a:lnTo>
                  <a:lnTo>
                    <a:pt x="59" y="255"/>
                  </a:lnTo>
                  <a:lnTo>
                    <a:pt x="70" y="267"/>
                  </a:lnTo>
                  <a:lnTo>
                    <a:pt x="80" y="276"/>
                  </a:lnTo>
                  <a:lnTo>
                    <a:pt x="92" y="285"/>
                  </a:lnTo>
                  <a:lnTo>
                    <a:pt x="104" y="293"/>
                  </a:lnTo>
                  <a:lnTo>
                    <a:pt x="117" y="298"/>
                  </a:lnTo>
                  <a:lnTo>
                    <a:pt x="131" y="303"/>
                  </a:lnTo>
                  <a:lnTo>
                    <a:pt x="147" y="306"/>
                  </a:lnTo>
                  <a:lnTo>
                    <a:pt x="147" y="306"/>
                  </a:lnTo>
                  <a:lnTo>
                    <a:pt x="161" y="307"/>
                  </a:lnTo>
                  <a:lnTo>
                    <a:pt x="176" y="306"/>
                  </a:lnTo>
                  <a:lnTo>
                    <a:pt x="187" y="302"/>
                  </a:lnTo>
                  <a:lnTo>
                    <a:pt x="199" y="297"/>
                  </a:lnTo>
                  <a:lnTo>
                    <a:pt x="211" y="290"/>
                  </a:lnTo>
                  <a:lnTo>
                    <a:pt x="222" y="283"/>
                  </a:lnTo>
                  <a:lnTo>
                    <a:pt x="232" y="272"/>
                  </a:lnTo>
                  <a:lnTo>
                    <a:pt x="241" y="262"/>
                  </a:lnTo>
                  <a:lnTo>
                    <a:pt x="241" y="262"/>
                  </a:lnTo>
                  <a:close/>
                  <a:moveTo>
                    <a:pt x="189" y="250"/>
                  </a:moveTo>
                  <a:lnTo>
                    <a:pt x="189" y="250"/>
                  </a:lnTo>
                  <a:lnTo>
                    <a:pt x="180" y="256"/>
                  </a:lnTo>
                  <a:lnTo>
                    <a:pt x="170" y="260"/>
                  </a:lnTo>
                  <a:lnTo>
                    <a:pt x="161" y="263"/>
                  </a:lnTo>
                  <a:lnTo>
                    <a:pt x="152" y="263"/>
                  </a:lnTo>
                  <a:lnTo>
                    <a:pt x="144" y="260"/>
                  </a:lnTo>
                  <a:lnTo>
                    <a:pt x="135" y="258"/>
                  </a:lnTo>
                  <a:lnTo>
                    <a:pt x="127" y="254"/>
                  </a:lnTo>
                  <a:lnTo>
                    <a:pt x="119" y="247"/>
                  </a:lnTo>
                  <a:lnTo>
                    <a:pt x="104" y="234"/>
                  </a:lnTo>
                  <a:lnTo>
                    <a:pt x="91" y="218"/>
                  </a:lnTo>
                  <a:lnTo>
                    <a:pt x="66" y="188"/>
                  </a:lnTo>
                  <a:lnTo>
                    <a:pt x="66" y="188"/>
                  </a:lnTo>
                  <a:lnTo>
                    <a:pt x="59" y="179"/>
                  </a:lnTo>
                  <a:lnTo>
                    <a:pt x="54" y="169"/>
                  </a:lnTo>
                  <a:lnTo>
                    <a:pt x="50" y="157"/>
                  </a:lnTo>
                  <a:lnTo>
                    <a:pt x="48" y="145"/>
                  </a:lnTo>
                  <a:lnTo>
                    <a:pt x="46" y="133"/>
                  </a:lnTo>
                  <a:lnTo>
                    <a:pt x="49" y="122"/>
                  </a:lnTo>
                  <a:lnTo>
                    <a:pt x="51" y="116"/>
                  </a:lnTo>
                  <a:lnTo>
                    <a:pt x="54" y="113"/>
                  </a:lnTo>
                  <a:lnTo>
                    <a:pt x="57" y="107"/>
                  </a:lnTo>
                  <a:lnTo>
                    <a:pt x="62" y="103"/>
                  </a:lnTo>
                  <a:lnTo>
                    <a:pt x="62" y="103"/>
                  </a:lnTo>
                  <a:lnTo>
                    <a:pt x="65" y="99"/>
                  </a:lnTo>
                  <a:lnTo>
                    <a:pt x="67" y="96"/>
                  </a:lnTo>
                  <a:lnTo>
                    <a:pt x="71" y="86"/>
                  </a:lnTo>
                  <a:lnTo>
                    <a:pt x="71" y="86"/>
                  </a:lnTo>
                  <a:lnTo>
                    <a:pt x="92" y="65"/>
                  </a:lnTo>
                  <a:lnTo>
                    <a:pt x="104" y="56"/>
                  </a:lnTo>
                  <a:lnTo>
                    <a:pt x="117" y="48"/>
                  </a:lnTo>
                  <a:lnTo>
                    <a:pt x="117" y="48"/>
                  </a:lnTo>
                  <a:lnTo>
                    <a:pt x="122" y="47"/>
                  </a:lnTo>
                  <a:lnTo>
                    <a:pt x="129" y="46"/>
                  </a:lnTo>
                  <a:lnTo>
                    <a:pt x="135" y="46"/>
                  </a:lnTo>
                  <a:lnTo>
                    <a:pt x="142" y="46"/>
                  </a:lnTo>
                  <a:lnTo>
                    <a:pt x="153" y="50"/>
                  </a:lnTo>
                  <a:lnTo>
                    <a:pt x="167" y="56"/>
                  </a:lnTo>
                  <a:lnTo>
                    <a:pt x="178" y="64"/>
                  </a:lnTo>
                  <a:lnTo>
                    <a:pt x="189" y="73"/>
                  </a:lnTo>
                  <a:lnTo>
                    <a:pt x="207" y="90"/>
                  </a:lnTo>
                  <a:lnTo>
                    <a:pt x="207" y="90"/>
                  </a:lnTo>
                  <a:lnTo>
                    <a:pt x="214" y="98"/>
                  </a:lnTo>
                  <a:lnTo>
                    <a:pt x="222" y="107"/>
                  </a:lnTo>
                  <a:lnTo>
                    <a:pt x="227" y="118"/>
                  </a:lnTo>
                  <a:lnTo>
                    <a:pt x="232" y="128"/>
                  </a:lnTo>
                  <a:lnTo>
                    <a:pt x="241" y="149"/>
                  </a:lnTo>
                  <a:lnTo>
                    <a:pt x="248" y="170"/>
                  </a:lnTo>
                  <a:lnTo>
                    <a:pt x="248" y="170"/>
                  </a:lnTo>
                  <a:lnTo>
                    <a:pt x="249" y="175"/>
                  </a:lnTo>
                  <a:lnTo>
                    <a:pt x="249" y="182"/>
                  </a:lnTo>
                  <a:lnTo>
                    <a:pt x="248" y="187"/>
                  </a:lnTo>
                  <a:lnTo>
                    <a:pt x="245" y="192"/>
                  </a:lnTo>
                  <a:lnTo>
                    <a:pt x="237" y="203"/>
                  </a:lnTo>
                  <a:lnTo>
                    <a:pt x="228" y="215"/>
                  </a:lnTo>
                  <a:lnTo>
                    <a:pt x="219" y="225"/>
                  </a:lnTo>
                  <a:lnTo>
                    <a:pt x="207" y="234"/>
                  </a:lnTo>
                  <a:lnTo>
                    <a:pt x="189" y="250"/>
                  </a:lnTo>
                  <a:lnTo>
                    <a:pt x="189" y="25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04" name="Freeform 865">
              <a:extLst>
                <a:ext uri="{FF2B5EF4-FFF2-40B4-BE49-F238E27FC236}">
                  <a16:creationId xmlns:a16="http://schemas.microsoft.com/office/drawing/2014/main" id="{BE6D7302-58C6-966D-B7A6-E0E4ECC231EC}"/>
                </a:ext>
              </a:extLst>
            </p:cNvPr>
            <p:cNvSpPr>
              <a:spLocks noEditPoints="1"/>
            </p:cNvSpPr>
            <p:nvPr/>
          </p:nvSpPr>
          <p:spPr bwMode="auto">
            <a:xfrm>
              <a:off x="4410076" y="3570288"/>
              <a:ext cx="106363" cy="111125"/>
            </a:xfrm>
            <a:custGeom>
              <a:avLst/>
              <a:gdLst/>
              <a:ahLst/>
              <a:cxnLst>
                <a:cxn ang="0">
                  <a:pos x="238" y="222"/>
                </a:cxn>
                <a:cxn ang="0">
                  <a:pos x="260" y="195"/>
                </a:cxn>
                <a:cxn ang="0">
                  <a:pos x="268" y="160"/>
                </a:cxn>
                <a:cxn ang="0">
                  <a:pos x="262" y="128"/>
                </a:cxn>
                <a:cxn ang="0">
                  <a:pos x="243" y="85"/>
                </a:cxn>
                <a:cxn ang="0">
                  <a:pos x="213" y="47"/>
                </a:cxn>
                <a:cxn ang="0">
                  <a:pos x="193" y="29"/>
                </a:cxn>
                <a:cxn ang="0">
                  <a:pos x="159" y="11"/>
                </a:cxn>
                <a:cxn ang="0">
                  <a:pos x="121" y="0"/>
                </a:cxn>
                <a:cxn ang="0">
                  <a:pos x="107" y="0"/>
                </a:cxn>
                <a:cxn ang="0">
                  <a:pos x="82" y="8"/>
                </a:cxn>
                <a:cxn ang="0">
                  <a:pos x="49" y="35"/>
                </a:cxn>
                <a:cxn ang="0">
                  <a:pos x="27" y="56"/>
                </a:cxn>
                <a:cxn ang="0">
                  <a:pos x="20" y="66"/>
                </a:cxn>
                <a:cxn ang="0">
                  <a:pos x="15" y="75"/>
                </a:cxn>
                <a:cxn ang="0">
                  <a:pos x="6" y="88"/>
                </a:cxn>
                <a:cxn ang="0">
                  <a:pos x="0" y="122"/>
                </a:cxn>
                <a:cxn ang="0">
                  <a:pos x="2" y="147"/>
                </a:cxn>
                <a:cxn ang="0">
                  <a:pos x="15" y="182"/>
                </a:cxn>
                <a:cxn ang="0">
                  <a:pos x="44" y="224"/>
                </a:cxn>
                <a:cxn ang="0">
                  <a:pos x="73" y="253"/>
                </a:cxn>
                <a:cxn ang="0">
                  <a:pos x="107" y="273"/>
                </a:cxn>
                <a:cxn ang="0">
                  <a:pos x="133" y="280"/>
                </a:cxn>
                <a:cxn ang="0">
                  <a:pos x="171" y="277"/>
                </a:cxn>
                <a:cxn ang="0">
                  <a:pos x="201" y="258"/>
                </a:cxn>
                <a:cxn ang="0">
                  <a:pos x="172" y="229"/>
                </a:cxn>
                <a:cxn ang="0">
                  <a:pos x="155" y="238"/>
                </a:cxn>
                <a:cxn ang="0">
                  <a:pos x="130" y="239"/>
                </a:cxn>
                <a:cxn ang="0">
                  <a:pos x="108" y="226"/>
                </a:cxn>
                <a:cxn ang="0">
                  <a:pos x="60" y="173"/>
                </a:cxn>
                <a:cxn ang="0">
                  <a:pos x="48" y="154"/>
                </a:cxn>
                <a:cxn ang="0">
                  <a:pos x="43" y="122"/>
                </a:cxn>
                <a:cxn ang="0">
                  <a:pos x="52" y="98"/>
                </a:cxn>
                <a:cxn ang="0">
                  <a:pos x="58" y="92"/>
                </a:cxn>
                <a:cxn ang="0">
                  <a:pos x="64" y="80"/>
                </a:cxn>
                <a:cxn ang="0">
                  <a:pos x="106" y="45"/>
                </a:cxn>
                <a:cxn ang="0">
                  <a:pos x="117" y="42"/>
                </a:cxn>
                <a:cxn ang="0">
                  <a:pos x="141" y="46"/>
                </a:cxn>
                <a:cxn ang="0">
                  <a:pos x="172" y="67"/>
                </a:cxn>
                <a:cxn ang="0">
                  <a:pos x="196" y="90"/>
                </a:cxn>
                <a:cxn ang="0">
                  <a:pos x="221" y="136"/>
                </a:cxn>
                <a:cxn ang="0">
                  <a:pos x="227" y="161"/>
                </a:cxn>
                <a:cxn ang="0">
                  <a:pos x="223" y="175"/>
                </a:cxn>
                <a:cxn ang="0">
                  <a:pos x="200" y="205"/>
                </a:cxn>
                <a:cxn ang="0">
                  <a:pos x="172" y="229"/>
                </a:cxn>
              </a:cxnLst>
              <a:rect l="0" t="0" r="r" b="b"/>
              <a:pathLst>
                <a:path w="268" h="281">
                  <a:moveTo>
                    <a:pt x="221" y="239"/>
                  </a:moveTo>
                  <a:lnTo>
                    <a:pt x="221" y="239"/>
                  </a:lnTo>
                  <a:lnTo>
                    <a:pt x="238" y="222"/>
                  </a:lnTo>
                  <a:lnTo>
                    <a:pt x="247" y="213"/>
                  </a:lnTo>
                  <a:lnTo>
                    <a:pt x="253" y="204"/>
                  </a:lnTo>
                  <a:lnTo>
                    <a:pt x="260" y="195"/>
                  </a:lnTo>
                  <a:lnTo>
                    <a:pt x="265" y="185"/>
                  </a:lnTo>
                  <a:lnTo>
                    <a:pt x="268" y="174"/>
                  </a:lnTo>
                  <a:lnTo>
                    <a:pt x="268" y="160"/>
                  </a:lnTo>
                  <a:lnTo>
                    <a:pt x="268" y="160"/>
                  </a:lnTo>
                  <a:lnTo>
                    <a:pt x="266" y="144"/>
                  </a:lnTo>
                  <a:lnTo>
                    <a:pt x="262" y="128"/>
                  </a:lnTo>
                  <a:lnTo>
                    <a:pt x="257" y="114"/>
                  </a:lnTo>
                  <a:lnTo>
                    <a:pt x="251" y="100"/>
                  </a:lnTo>
                  <a:lnTo>
                    <a:pt x="243" y="85"/>
                  </a:lnTo>
                  <a:lnTo>
                    <a:pt x="234" y="72"/>
                  </a:lnTo>
                  <a:lnTo>
                    <a:pt x="223" y="59"/>
                  </a:lnTo>
                  <a:lnTo>
                    <a:pt x="213" y="47"/>
                  </a:lnTo>
                  <a:lnTo>
                    <a:pt x="213" y="47"/>
                  </a:lnTo>
                  <a:lnTo>
                    <a:pt x="204" y="38"/>
                  </a:lnTo>
                  <a:lnTo>
                    <a:pt x="193" y="29"/>
                  </a:lnTo>
                  <a:lnTo>
                    <a:pt x="183" y="22"/>
                  </a:lnTo>
                  <a:lnTo>
                    <a:pt x="171" y="16"/>
                  </a:lnTo>
                  <a:lnTo>
                    <a:pt x="159" y="11"/>
                  </a:lnTo>
                  <a:lnTo>
                    <a:pt x="147" y="7"/>
                  </a:lnTo>
                  <a:lnTo>
                    <a:pt x="134" y="3"/>
                  </a:lnTo>
                  <a:lnTo>
                    <a:pt x="121" y="0"/>
                  </a:lnTo>
                  <a:lnTo>
                    <a:pt x="121" y="0"/>
                  </a:lnTo>
                  <a:lnTo>
                    <a:pt x="113" y="0"/>
                  </a:lnTo>
                  <a:lnTo>
                    <a:pt x="107" y="0"/>
                  </a:lnTo>
                  <a:lnTo>
                    <a:pt x="100" y="1"/>
                  </a:lnTo>
                  <a:lnTo>
                    <a:pt x="94" y="3"/>
                  </a:lnTo>
                  <a:lnTo>
                    <a:pt x="82" y="8"/>
                  </a:lnTo>
                  <a:lnTo>
                    <a:pt x="70" y="16"/>
                  </a:lnTo>
                  <a:lnTo>
                    <a:pt x="60" y="25"/>
                  </a:lnTo>
                  <a:lnTo>
                    <a:pt x="49" y="35"/>
                  </a:lnTo>
                  <a:lnTo>
                    <a:pt x="30" y="54"/>
                  </a:lnTo>
                  <a:lnTo>
                    <a:pt x="30" y="54"/>
                  </a:lnTo>
                  <a:lnTo>
                    <a:pt x="27" y="56"/>
                  </a:lnTo>
                  <a:lnTo>
                    <a:pt x="24" y="59"/>
                  </a:lnTo>
                  <a:lnTo>
                    <a:pt x="24" y="59"/>
                  </a:lnTo>
                  <a:lnTo>
                    <a:pt x="20" y="66"/>
                  </a:lnTo>
                  <a:lnTo>
                    <a:pt x="18" y="71"/>
                  </a:lnTo>
                  <a:lnTo>
                    <a:pt x="18" y="71"/>
                  </a:lnTo>
                  <a:lnTo>
                    <a:pt x="15" y="75"/>
                  </a:lnTo>
                  <a:lnTo>
                    <a:pt x="11" y="79"/>
                  </a:lnTo>
                  <a:lnTo>
                    <a:pt x="6" y="88"/>
                  </a:lnTo>
                  <a:lnTo>
                    <a:pt x="6" y="88"/>
                  </a:lnTo>
                  <a:lnTo>
                    <a:pt x="2" y="100"/>
                  </a:lnTo>
                  <a:lnTo>
                    <a:pt x="1" y="111"/>
                  </a:lnTo>
                  <a:lnTo>
                    <a:pt x="0" y="122"/>
                  </a:lnTo>
                  <a:lnTo>
                    <a:pt x="1" y="134"/>
                  </a:lnTo>
                  <a:lnTo>
                    <a:pt x="1" y="134"/>
                  </a:lnTo>
                  <a:lnTo>
                    <a:pt x="2" y="147"/>
                  </a:lnTo>
                  <a:lnTo>
                    <a:pt x="5" y="158"/>
                  </a:lnTo>
                  <a:lnTo>
                    <a:pt x="10" y="170"/>
                  </a:lnTo>
                  <a:lnTo>
                    <a:pt x="15" y="182"/>
                  </a:lnTo>
                  <a:lnTo>
                    <a:pt x="22" y="192"/>
                  </a:lnTo>
                  <a:lnTo>
                    <a:pt x="28" y="203"/>
                  </a:lnTo>
                  <a:lnTo>
                    <a:pt x="44" y="224"/>
                  </a:lnTo>
                  <a:lnTo>
                    <a:pt x="44" y="224"/>
                  </a:lnTo>
                  <a:lnTo>
                    <a:pt x="62" y="243"/>
                  </a:lnTo>
                  <a:lnTo>
                    <a:pt x="73" y="253"/>
                  </a:lnTo>
                  <a:lnTo>
                    <a:pt x="83" y="260"/>
                  </a:lnTo>
                  <a:lnTo>
                    <a:pt x="94" y="268"/>
                  </a:lnTo>
                  <a:lnTo>
                    <a:pt x="107" y="273"/>
                  </a:lnTo>
                  <a:lnTo>
                    <a:pt x="119" y="277"/>
                  </a:lnTo>
                  <a:lnTo>
                    <a:pt x="133" y="280"/>
                  </a:lnTo>
                  <a:lnTo>
                    <a:pt x="133" y="280"/>
                  </a:lnTo>
                  <a:lnTo>
                    <a:pt x="147" y="281"/>
                  </a:lnTo>
                  <a:lnTo>
                    <a:pt x="160" y="280"/>
                  </a:lnTo>
                  <a:lnTo>
                    <a:pt x="171" y="277"/>
                  </a:lnTo>
                  <a:lnTo>
                    <a:pt x="181" y="272"/>
                  </a:lnTo>
                  <a:lnTo>
                    <a:pt x="192" y="266"/>
                  </a:lnTo>
                  <a:lnTo>
                    <a:pt x="201" y="258"/>
                  </a:lnTo>
                  <a:lnTo>
                    <a:pt x="221" y="239"/>
                  </a:lnTo>
                  <a:lnTo>
                    <a:pt x="221" y="239"/>
                  </a:lnTo>
                  <a:close/>
                  <a:moveTo>
                    <a:pt x="172" y="229"/>
                  </a:moveTo>
                  <a:lnTo>
                    <a:pt x="172" y="229"/>
                  </a:lnTo>
                  <a:lnTo>
                    <a:pt x="164" y="234"/>
                  </a:lnTo>
                  <a:lnTo>
                    <a:pt x="155" y="238"/>
                  </a:lnTo>
                  <a:lnTo>
                    <a:pt x="147" y="241"/>
                  </a:lnTo>
                  <a:lnTo>
                    <a:pt x="140" y="241"/>
                  </a:lnTo>
                  <a:lnTo>
                    <a:pt x="130" y="239"/>
                  </a:lnTo>
                  <a:lnTo>
                    <a:pt x="124" y="236"/>
                  </a:lnTo>
                  <a:lnTo>
                    <a:pt x="116" y="232"/>
                  </a:lnTo>
                  <a:lnTo>
                    <a:pt x="108" y="226"/>
                  </a:lnTo>
                  <a:lnTo>
                    <a:pt x="95" y="215"/>
                  </a:lnTo>
                  <a:lnTo>
                    <a:pt x="82" y="200"/>
                  </a:lnTo>
                  <a:lnTo>
                    <a:pt x="60" y="173"/>
                  </a:lnTo>
                  <a:lnTo>
                    <a:pt x="60" y="173"/>
                  </a:lnTo>
                  <a:lnTo>
                    <a:pt x="53" y="164"/>
                  </a:lnTo>
                  <a:lnTo>
                    <a:pt x="48" y="154"/>
                  </a:lnTo>
                  <a:lnTo>
                    <a:pt x="44" y="144"/>
                  </a:lnTo>
                  <a:lnTo>
                    <a:pt x="43" y="134"/>
                  </a:lnTo>
                  <a:lnTo>
                    <a:pt x="43" y="122"/>
                  </a:lnTo>
                  <a:lnTo>
                    <a:pt x="44" y="111"/>
                  </a:lnTo>
                  <a:lnTo>
                    <a:pt x="48" y="102"/>
                  </a:lnTo>
                  <a:lnTo>
                    <a:pt x="52" y="98"/>
                  </a:lnTo>
                  <a:lnTo>
                    <a:pt x="56" y="94"/>
                  </a:lnTo>
                  <a:lnTo>
                    <a:pt x="56" y="94"/>
                  </a:lnTo>
                  <a:lnTo>
                    <a:pt x="58" y="92"/>
                  </a:lnTo>
                  <a:lnTo>
                    <a:pt x="61" y="88"/>
                  </a:lnTo>
                  <a:lnTo>
                    <a:pt x="64" y="80"/>
                  </a:lnTo>
                  <a:lnTo>
                    <a:pt x="64" y="80"/>
                  </a:lnTo>
                  <a:lnTo>
                    <a:pt x="83" y="60"/>
                  </a:lnTo>
                  <a:lnTo>
                    <a:pt x="94" y="52"/>
                  </a:lnTo>
                  <a:lnTo>
                    <a:pt x="106" y="45"/>
                  </a:lnTo>
                  <a:lnTo>
                    <a:pt x="106" y="45"/>
                  </a:lnTo>
                  <a:lnTo>
                    <a:pt x="111" y="43"/>
                  </a:lnTo>
                  <a:lnTo>
                    <a:pt x="117" y="42"/>
                  </a:lnTo>
                  <a:lnTo>
                    <a:pt x="123" y="42"/>
                  </a:lnTo>
                  <a:lnTo>
                    <a:pt x="129" y="42"/>
                  </a:lnTo>
                  <a:lnTo>
                    <a:pt x="141" y="46"/>
                  </a:lnTo>
                  <a:lnTo>
                    <a:pt x="151" y="51"/>
                  </a:lnTo>
                  <a:lnTo>
                    <a:pt x="162" y="59"/>
                  </a:lnTo>
                  <a:lnTo>
                    <a:pt x="172" y="67"/>
                  </a:lnTo>
                  <a:lnTo>
                    <a:pt x="188" y="83"/>
                  </a:lnTo>
                  <a:lnTo>
                    <a:pt x="188" y="83"/>
                  </a:lnTo>
                  <a:lnTo>
                    <a:pt x="196" y="90"/>
                  </a:lnTo>
                  <a:lnTo>
                    <a:pt x="201" y="98"/>
                  </a:lnTo>
                  <a:lnTo>
                    <a:pt x="211" y="117"/>
                  </a:lnTo>
                  <a:lnTo>
                    <a:pt x="221" y="136"/>
                  </a:lnTo>
                  <a:lnTo>
                    <a:pt x="226" y="156"/>
                  </a:lnTo>
                  <a:lnTo>
                    <a:pt x="226" y="156"/>
                  </a:lnTo>
                  <a:lnTo>
                    <a:pt x="227" y="161"/>
                  </a:lnTo>
                  <a:lnTo>
                    <a:pt x="227" y="166"/>
                  </a:lnTo>
                  <a:lnTo>
                    <a:pt x="226" y="171"/>
                  </a:lnTo>
                  <a:lnTo>
                    <a:pt x="223" y="175"/>
                  </a:lnTo>
                  <a:lnTo>
                    <a:pt x="217" y="186"/>
                  </a:lnTo>
                  <a:lnTo>
                    <a:pt x="209" y="196"/>
                  </a:lnTo>
                  <a:lnTo>
                    <a:pt x="200" y="205"/>
                  </a:lnTo>
                  <a:lnTo>
                    <a:pt x="189" y="215"/>
                  </a:lnTo>
                  <a:lnTo>
                    <a:pt x="172" y="229"/>
                  </a:lnTo>
                  <a:lnTo>
                    <a:pt x="172" y="229"/>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05" name="Freeform 866">
              <a:extLst>
                <a:ext uri="{FF2B5EF4-FFF2-40B4-BE49-F238E27FC236}">
                  <a16:creationId xmlns:a16="http://schemas.microsoft.com/office/drawing/2014/main" id="{5CDF9FE7-B762-1212-7802-AA697DA8CDC0}"/>
                </a:ext>
              </a:extLst>
            </p:cNvPr>
            <p:cNvSpPr>
              <a:spLocks noEditPoints="1"/>
            </p:cNvSpPr>
            <p:nvPr/>
          </p:nvSpPr>
          <p:spPr bwMode="auto">
            <a:xfrm>
              <a:off x="4471988" y="3636963"/>
              <a:ext cx="96838" cy="103188"/>
            </a:xfrm>
            <a:custGeom>
              <a:avLst/>
              <a:gdLst/>
              <a:ahLst/>
              <a:cxnLst>
                <a:cxn ang="0">
                  <a:pos x="219" y="205"/>
                </a:cxn>
                <a:cxn ang="0">
                  <a:pos x="240" y="180"/>
                </a:cxn>
                <a:cxn ang="0">
                  <a:pos x="247" y="148"/>
                </a:cxn>
                <a:cxn ang="0">
                  <a:pos x="242" y="119"/>
                </a:cxn>
                <a:cxn ang="0">
                  <a:pos x="223" y="80"/>
                </a:cxn>
                <a:cxn ang="0">
                  <a:pos x="196" y="44"/>
                </a:cxn>
                <a:cxn ang="0">
                  <a:pos x="178" y="27"/>
                </a:cxn>
                <a:cxn ang="0">
                  <a:pos x="147" y="10"/>
                </a:cxn>
                <a:cxn ang="0">
                  <a:pos x="111" y="1"/>
                </a:cxn>
                <a:cxn ang="0">
                  <a:pos x="98" y="0"/>
                </a:cxn>
                <a:cxn ang="0">
                  <a:pos x="64" y="16"/>
                </a:cxn>
                <a:cxn ang="0">
                  <a:pos x="28" y="51"/>
                </a:cxn>
                <a:cxn ang="0">
                  <a:pos x="22" y="55"/>
                </a:cxn>
                <a:cxn ang="0">
                  <a:pos x="16" y="67"/>
                </a:cxn>
                <a:cxn ang="0">
                  <a:pos x="9" y="73"/>
                </a:cxn>
                <a:cxn ang="0">
                  <a:pos x="2" y="93"/>
                </a:cxn>
                <a:cxn ang="0">
                  <a:pos x="0" y="124"/>
                </a:cxn>
                <a:cxn ang="0">
                  <a:pos x="4" y="146"/>
                </a:cxn>
                <a:cxn ang="0">
                  <a:pos x="26" y="188"/>
                </a:cxn>
                <a:cxn ang="0">
                  <a:pos x="58" y="226"/>
                </a:cxn>
                <a:cxn ang="0">
                  <a:pos x="87" y="247"/>
                </a:cxn>
                <a:cxn ang="0">
                  <a:pos x="123" y="259"/>
                </a:cxn>
                <a:cxn ang="0">
                  <a:pos x="147" y="259"/>
                </a:cxn>
                <a:cxn ang="0">
                  <a:pos x="177" y="246"/>
                </a:cxn>
                <a:cxn ang="0">
                  <a:pos x="203" y="221"/>
                </a:cxn>
                <a:cxn ang="0">
                  <a:pos x="151" y="217"/>
                </a:cxn>
                <a:cxn ang="0">
                  <a:pos x="128" y="222"/>
                </a:cxn>
                <a:cxn ang="0">
                  <a:pos x="106" y="214"/>
                </a:cxn>
                <a:cxn ang="0">
                  <a:pos x="75" y="186"/>
                </a:cxn>
                <a:cxn ang="0">
                  <a:pos x="49" y="152"/>
                </a:cxn>
                <a:cxn ang="0">
                  <a:pos x="38" y="123"/>
                </a:cxn>
                <a:cxn ang="0">
                  <a:pos x="45" y="95"/>
                </a:cxn>
                <a:cxn ang="0">
                  <a:pos x="56" y="81"/>
                </a:cxn>
                <a:cxn ang="0">
                  <a:pos x="77" y="56"/>
                </a:cxn>
                <a:cxn ang="0">
                  <a:pos x="97" y="42"/>
                </a:cxn>
                <a:cxn ang="0">
                  <a:pos x="113" y="39"/>
                </a:cxn>
                <a:cxn ang="0">
                  <a:pos x="139" y="48"/>
                </a:cxn>
                <a:cxn ang="0">
                  <a:pos x="173" y="77"/>
                </a:cxn>
                <a:cxn ang="0">
                  <a:pos x="186" y="91"/>
                </a:cxn>
                <a:cxn ang="0">
                  <a:pos x="208" y="145"/>
                </a:cxn>
                <a:cxn ang="0">
                  <a:pos x="208" y="153"/>
                </a:cxn>
                <a:cxn ang="0">
                  <a:pos x="193" y="182"/>
                </a:cxn>
                <a:cxn ang="0">
                  <a:pos x="159" y="212"/>
                </a:cxn>
              </a:cxnLst>
              <a:rect l="0" t="0" r="r" b="b"/>
              <a:pathLst>
                <a:path w="247" h="260">
                  <a:moveTo>
                    <a:pt x="203" y="221"/>
                  </a:moveTo>
                  <a:lnTo>
                    <a:pt x="203" y="221"/>
                  </a:lnTo>
                  <a:lnTo>
                    <a:pt x="219" y="205"/>
                  </a:lnTo>
                  <a:lnTo>
                    <a:pt x="227" y="197"/>
                  </a:lnTo>
                  <a:lnTo>
                    <a:pt x="234" y="189"/>
                  </a:lnTo>
                  <a:lnTo>
                    <a:pt x="240" y="180"/>
                  </a:lnTo>
                  <a:lnTo>
                    <a:pt x="244" y="171"/>
                  </a:lnTo>
                  <a:lnTo>
                    <a:pt x="246" y="161"/>
                  </a:lnTo>
                  <a:lnTo>
                    <a:pt x="247" y="148"/>
                  </a:lnTo>
                  <a:lnTo>
                    <a:pt x="247" y="148"/>
                  </a:lnTo>
                  <a:lnTo>
                    <a:pt x="245" y="133"/>
                  </a:lnTo>
                  <a:lnTo>
                    <a:pt x="242" y="119"/>
                  </a:lnTo>
                  <a:lnTo>
                    <a:pt x="237" y="106"/>
                  </a:lnTo>
                  <a:lnTo>
                    <a:pt x="230" y="91"/>
                  </a:lnTo>
                  <a:lnTo>
                    <a:pt x="223" y="80"/>
                  </a:lnTo>
                  <a:lnTo>
                    <a:pt x="215" y="67"/>
                  </a:lnTo>
                  <a:lnTo>
                    <a:pt x="206" y="55"/>
                  </a:lnTo>
                  <a:lnTo>
                    <a:pt x="196" y="44"/>
                  </a:lnTo>
                  <a:lnTo>
                    <a:pt x="196" y="44"/>
                  </a:lnTo>
                  <a:lnTo>
                    <a:pt x="187" y="35"/>
                  </a:lnTo>
                  <a:lnTo>
                    <a:pt x="178" y="27"/>
                  </a:lnTo>
                  <a:lnTo>
                    <a:pt x="168" y="21"/>
                  </a:lnTo>
                  <a:lnTo>
                    <a:pt x="157" y="16"/>
                  </a:lnTo>
                  <a:lnTo>
                    <a:pt x="147" y="10"/>
                  </a:lnTo>
                  <a:lnTo>
                    <a:pt x="136" y="6"/>
                  </a:lnTo>
                  <a:lnTo>
                    <a:pt x="124" y="2"/>
                  </a:lnTo>
                  <a:lnTo>
                    <a:pt x="111" y="1"/>
                  </a:lnTo>
                  <a:lnTo>
                    <a:pt x="111" y="1"/>
                  </a:lnTo>
                  <a:lnTo>
                    <a:pt x="105" y="0"/>
                  </a:lnTo>
                  <a:lnTo>
                    <a:pt x="98" y="0"/>
                  </a:lnTo>
                  <a:lnTo>
                    <a:pt x="87" y="4"/>
                  </a:lnTo>
                  <a:lnTo>
                    <a:pt x="75" y="9"/>
                  </a:lnTo>
                  <a:lnTo>
                    <a:pt x="64" y="16"/>
                  </a:lnTo>
                  <a:lnTo>
                    <a:pt x="55" y="23"/>
                  </a:lnTo>
                  <a:lnTo>
                    <a:pt x="46" y="33"/>
                  </a:lnTo>
                  <a:lnTo>
                    <a:pt x="28" y="51"/>
                  </a:lnTo>
                  <a:lnTo>
                    <a:pt x="28" y="51"/>
                  </a:lnTo>
                  <a:lnTo>
                    <a:pt x="25" y="52"/>
                  </a:lnTo>
                  <a:lnTo>
                    <a:pt x="22" y="55"/>
                  </a:lnTo>
                  <a:lnTo>
                    <a:pt x="22" y="55"/>
                  </a:lnTo>
                  <a:lnTo>
                    <a:pt x="19" y="60"/>
                  </a:lnTo>
                  <a:lnTo>
                    <a:pt x="16" y="67"/>
                  </a:lnTo>
                  <a:lnTo>
                    <a:pt x="16" y="67"/>
                  </a:lnTo>
                  <a:lnTo>
                    <a:pt x="13" y="69"/>
                  </a:lnTo>
                  <a:lnTo>
                    <a:pt x="9" y="73"/>
                  </a:lnTo>
                  <a:lnTo>
                    <a:pt x="5" y="82"/>
                  </a:lnTo>
                  <a:lnTo>
                    <a:pt x="5" y="82"/>
                  </a:lnTo>
                  <a:lnTo>
                    <a:pt x="2" y="93"/>
                  </a:lnTo>
                  <a:lnTo>
                    <a:pt x="0" y="103"/>
                  </a:lnTo>
                  <a:lnTo>
                    <a:pt x="0" y="112"/>
                  </a:lnTo>
                  <a:lnTo>
                    <a:pt x="0" y="124"/>
                  </a:lnTo>
                  <a:lnTo>
                    <a:pt x="0" y="124"/>
                  </a:lnTo>
                  <a:lnTo>
                    <a:pt x="2" y="136"/>
                  </a:lnTo>
                  <a:lnTo>
                    <a:pt x="4" y="146"/>
                  </a:lnTo>
                  <a:lnTo>
                    <a:pt x="8" y="158"/>
                  </a:lnTo>
                  <a:lnTo>
                    <a:pt x="13" y="169"/>
                  </a:lnTo>
                  <a:lnTo>
                    <a:pt x="26" y="188"/>
                  </a:lnTo>
                  <a:lnTo>
                    <a:pt x="41" y="206"/>
                  </a:lnTo>
                  <a:lnTo>
                    <a:pt x="41" y="206"/>
                  </a:lnTo>
                  <a:lnTo>
                    <a:pt x="58" y="226"/>
                  </a:lnTo>
                  <a:lnTo>
                    <a:pt x="67" y="234"/>
                  </a:lnTo>
                  <a:lnTo>
                    <a:pt x="76" y="240"/>
                  </a:lnTo>
                  <a:lnTo>
                    <a:pt x="87" y="247"/>
                  </a:lnTo>
                  <a:lnTo>
                    <a:pt x="97" y="252"/>
                  </a:lnTo>
                  <a:lnTo>
                    <a:pt x="110" y="256"/>
                  </a:lnTo>
                  <a:lnTo>
                    <a:pt x="123" y="259"/>
                  </a:lnTo>
                  <a:lnTo>
                    <a:pt x="123" y="259"/>
                  </a:lnTo>
                  <a:lnTo>
                    <a:pt x="135" y="260"/>
                  </a:lnTo>
                  <a:lnTo>
                    <a:pt x="147" y="259"/>
                  </a:lnTo>
                  <a:lnTo>
                    <a:pt x="157" y="256"/>
                  </a:lnTo>
                  <a:lnTo>
                    <a:pt x="168" y="251"/>
                  </a:lnTo>
                  <a:lnTo>
                    <a:pt x="177" y="246"/>
                  </a:lnTo>
                  <a:lnTo>
                    <a:pt x="186" y="239"/>
                  </a:lnTo>
                  <a:lnTo>
                    <a:pt x="203" y="221"/>
                  </a:lnTo>
                  <a:lnTo>
                    <a:pt x="203" y="221"/>
                  </a:lnTo>
                  <a:close/>
                  <a:moveTo>
                    <a:pt x="159" y="212"/>
                  </a:moveTo>
                  <a:lnTo>
                    <a:pt x="159" y="212"/>
                  </a:lnTo>
                  <a:lnTo>
                    <a:pt x="151" y="217"/>
                  </a:lnTo>
                  <a:lnTo>
                    <a:pt x="143" y="221"/>
                  </a:lnTo>
                  <a:lnTo>
                    <a:pt x="135" y="222"/>
                  </a:lnTo>
                  <a:lnTo>
                    <a:pt x="128" y="222"/>
                  </a:lnTo>
                  <a:lnTo>
                    <a:pt x="121" y="221"/>
                  </a:lnTo>
                  <a:lnTo>
                    <a:pt x="114" y="218"/>
                  </a:lnTo>
                  <a:lnTo>
                    <a:pt x="106" y="214"/>
                  </a:lnTo>
                  <a:lnTo>
                    <a:pt x="100" y="209"/>
                  </a:lnTo>
                  <a:lnTo>
                    <a:pt x="87" y="199"/>
                  </a:lnTo>
                  <a:lnTo>
                    <a:pt x="75" y="186"/>
                  </a:lnTo>
                  <a:lnTo>
                    <a:pt x="55" y="159"/>
                  </a:lnTo>
                  <a:lnTo>
                    <a:pt x="55" y="159"/>
                  </a:lnTo>
                  <a:lnTo>
                    <a:pt x="49" y="152"/>
                  </a:lnTo>
                  <a:lnTo>
                    <a:pt x="45" y="142"/>
                  </a:lnTo>
                  <a:lnTo>
                    <a:pt x="41" y="133"/>
                  </a:lnTo>
                  <a:lnTo>
                    <a:pt x="38" y="123"/>
                  </a:lnTo>
                  <a:lnTo>
                    <a:pt x="38" y="114"/>
                  </a:lnTo>
                  <a:lnTo>
                    <a:pt x="41" y="103"/>
                  </a:lnTo>
                  <a:lnTo>
                    <a:pt x="45" y="95"/>
                  </a:lnTo>
                  <a:lnTo>
                    <a:pt x="51" y="87"/>
                  </a:lnTo>
                  <a:lnTo>
                    <a:pt x="51" y="87"/>
                  </a:lnTo>
                  <a:lnTo>
                    <a:pt x="56" y="81"/>
                  </a:lnTo>
                  <a:lnTo>
                    <a:pt x="59" y="74"/>
                  </a:lnTo>
                  <a:lnTo>
                    <a:pt x="59" y="74"/>
                  </a:lnTo>
                  <a:lnTo>
                    <a:pt x="77" y="56"/>
                  </a:lnTo>
                  <a:lnTo>
                    <a:pt x="87" y="48"/>
                  </a:lnTo>
                  <a:lnTo>
                    <a:pt x="97" y="42"/>
                  </a:lnTo>
                  <a:lnTo>
                    <a:pt x="97" y="42"/>
                  </a:lnTo>
                  <a:lnTo>
                    <a:pt x="102" y="40"/>
                  </a:lnTo>
                  <a:lnTo>
                    <a:pt x="107" y="39"/>
                  </a:lnTo>
                  <a:lnTo>
                    <a:pt x="113" y="39"/>
                  </a:lnTo>
                  <a:lnTo>
                    <a:pt x="118" y="39"/>
                  </a:lnTo>
                  <a:lnTo>
                    <a:pt x="128" y="43"/>
                  </a:lnTo>
                  <a:lnTo>
                    <a:pt x="139" y="48"/>
                  </a:lnTo>
                  <a:lnTo>
                    <a:pt x="149" y="55"/>
                  </a:lnTo>
                  <a:lnTo>
                    <a:pt x="159" y="63"/>
                  </a:lnTo>
                  <a:lnTo>
                    <a:pt x="173" y="77"/>
                  </a:lnTo>
                  <a:lnTo>
                    <a:pt x="173" y="77"/>
                  </a:lnTo>
                  <a:lnTo>
                    <a:pt x="179" y="84"/>
                  </a:lnTo>
                  <a:lnTo>
                    <a:pt x="186" y="91"/>
                  </a:lnTo>
                  <a:lnTo>
                    <a:pt x="195" y="108"/>
                  </a:lnTo>
                  <a:lnTo>
                    <a:pt x="203" y="125"/>
                  </a:lnTo>
                  <a:lnTo>
                    <a:pt x="208" y="145"/>
                  </a:lnTo>
                  <a:lnTo>
                    <a:pt x="208" y="145"/>
                  </a:lnTo>
                  <a:lnTo>
                    <a:pt x="210" y="149"/>
                  </a:lnTo>
                  <a:lnTo>
                    <a:pt x="208" y="153"/>
                  </a:lnTo>
                  <a:lnTo>
                    <a:pt x="206" y="163"/>
                  </a:lnTo>
                  <a:lnTo>
                    <a:pt x="200" y="172"/>
                  </a:lnTo>
                  <a:lnTo>
                    <a:pt x="193" y="182"/>
                  </a:lnTo>
                  <a:lnTo>
                    <a:pt x="183" y="191"/>
                  </a:lnTo>
                  <a:lnTo>
                    <a:pt x="174" y="199"/>
                  </a:lnTo>
                  <a:lnTo>
                    <a:pt x="159" y="212"/>
                  </a:lnTo>
                  <a:lnTo>
                    <a:pt x="159" y="21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06" name="Freeform 867">
              <a:extLst>
                <a:ext uri="{FF2B5EF4-FFF2-40B4-BE49-F238E27FC236}">
                  <a16:creationId xmlns:a16="http://schemas.microsoft.com/office/drawing/2014/main" id="{859EFF13-6E1D-CBE6-5CC7-18A46E7B6483}"/>
                </a:ext>
              </a:extLst>
            </p:cNvPr>
            <p:cNvSpPr/>
            <p:nvPr/>
          </p:nvSpPr>
          <p:spPr bwMode="auto">
            <a:xfrm>
              <a:off x="4233863" y="3363913"/>
              <a:ext cx="76200" cy="95250"/>
            </a:xfrm>
            <a:custGeom>
              <a:avLst/>
              <a:gdLst/>
              <a:ahLst/>
              <a:cxnLst>
                <a:cxn ang="0">
                  <a:pos x="174" y="184"/>
                </a:cxn>
                <a:cxn ang="0">
                  <a:pos x="174" y="184"/>
                </a:cxn>
                <a:cxn ang="0">
                  <a:pos x="168" y="163"/>
                </a:cxn>
                <a:cxn ang="0">
                  <a:pos x="160" y="142"/>
                </a:cxn>
                <a:cxn ang="0">
                  <a:pos x="151" y="121"/>
                </a:cxn>
                <a:cxn ang="0">
                  <a:pos x="140" y="102"/>
                </a:cxn>
                <a:cxn ang="0">
                  <a:pos x="140" y="102"/>
                </a:cxn>
                <a:cxn ang="0">
                  <a:pos x="131" y="89"/>
                </a:cxn>
                <a:cxn ang="0">
                  <a:pos x="122" y="76"/>
                </a:cxn>
                <a:cxn ang="0">
                  <a:pos x="110" y="62"/>
                </a:cxn>
                <a:cxn ang="0">
                  <a:pos x="99" y="51"/>
                </a:cxn>
                <a:cxn ang="0">
                  <a:pos x="72" y="27"/>
                </a:cxn>
                <a:cxn ang="0">
                  <a:pos x="48" y="6"/>
                </a:cxn>
                <a:cxn ang="0">
                  <a:pos x="48" y="6"/>
                </a:cxn>
                <a:cxn ang="0">
                  <a:pos x="40" y="0"/>
                </a:cxn>
                <a:cxn ang="0">
                  <a:pos x="40" y="0"/>
                </a:cxn>
                <a:cxn ang="0">
                  <a:pos x="0" y="28"/>
                </a:cxn>
                <a:cxn ang="0">
                  <a:pos x="0" y="28"/>
                </a:cxn>
                <a:cxn ang="0">
                  <a:pos x="28" y="49"/>
                </a:cxn>
                <a:cxn ang="0">
                  <a:pos x="28" y="49"/>
                </a:cxn>
                <a:cxn ang="0">
                  <a:pos x="49" y="68"/>
                </a:cxn>
                <a:cxn ang="0">
                  <a:pos x="67" y="87"/>
                </a:cxn>
                <a:cxn ang="0">
                  <a:pos x="83" y="107"/>
                </a:cxn>
                <a:cxn ang="0">
                  <a:pos x="97" y="127"/>
                </a:cxn>
                <a:cxn ang="0">
                  <a:pos x="109" y="149"/>
                </a:cxn>
                <a:cxn ang="0">
                  <a:pos x="121" y="171"/>
                </a:cxn>
                <a:cxn ang="0">
                  <a:pos x="130" y="196"/>
                </a:cxn>
                <a:cxn ang="0">
                  <a:pos x="139" y="222"/>
                </a:cxn>
                <a:cxn ang="0">
                  <a:pos x="139" y="222"/>
                </a:cxn>
                <a:cxn ang="0">
                  <a:pos x="142" y="227"/>
                </a:cxn>
                <a:cxn ang="0">
                  <a:pos x="144" y="231"/>
                </a:cxn>
                <a:cxn ang="0">
                  <a:pos x="148" y="235"/>
                </a:cxn>
                <a:cxn ang="0">
                  <a:pos x="152" y="238"/>
                </a:cxn>
                <a:cxn ang="0">
                  <a:pos x="157" y="239"/>
                </a:cxn>
                <a:cxn ang="0">
                  <a:pos x="163" y="239"/>
                </a:cxn>
                <a:cxn ang="0">
                  <a:pos x="168" y="238"/>
                </a:cxn>
                <a:cxn ang="0">
                  <a:pos x="173" y="236"/>
                </a:cxn>
                <a:cxn ang="0">
                  <a:pos x="173" y="236"/>
                </a:cxn>
                <a:cxn ang="0">
                  <a:pos x="181" y="230"/>
                </a:cxn>
                <a:cxn ang="0">
                  <a:pos x="185" y="222"/>
                </a:cxn>
                <a:cxn ang="0">
                  <a:pos x="187" y="214"/>
                </a:cxn>
                <a:cxn ang="0">
                  <a:pos x="190" y="205"/>
                </a:cxn>
                <a:cxn ang="0">
                  <a:pos x="190" y="205"/>
                </a:cxn>
                <a:cxn ang="0">
                  <a:pos x="189" y="197"/>
                </a:cxn>
                <a:cxn ang="0">
                  <a:pos x="186" y="191"/>
                </a:cxn>
                <a:cxn ang="0">
                  <a:pos x="181" y="187"/>
                </a:cxn>
                <a:cxn ang="0">
                  <a:pos x="174" y="184"/>
                </a:cxn>
                <a:cxn ang="0">
                  <a:pos x="174" y="184"/>
                </a:cxn>
              </a:cxnLst>
              <a:rect l="0" t="0" r="r" b="b"/>
              <a:pathLst>
                <a:path w="190" h="239">
                  <a:moveTo>
                    <a:pt x="174" y="184"/>
                  </a:moveTo>
                  <a:lnTo>
                    <a:pt x="174" y="184"/>
                  </a:lnTo>
                  <a:lnTo>
                    <a:pt x="168" y="163"/>
                  </a:lnTo>
                  <a:lnTo>
                    <a:pt x="160" y="142"/>
                  </a:lnTo>
                  <a:lnTo>
                    <a:pt x="151" y="121"/>
                  </a:lnTo>
                  <a:lnTo>
                    <a:pt x="140" y="102"/>
                  </a:lnTo>
                  <a:lnTo>
                    <a:pt x="140" y="102"/>
                  </a:lnTo>
                  <a:lnTo>
                    <a:pt x="131" y="89"/>
                  </a:lnTo>
                  <a:lnTo>
                    <a:pt x="122" y="76"/>
                  </a:lnTo>
                  <a:lnTo>
                    <a:pt x="110" y="62"/>
                  </a:lnTo>
                  <a:lnTo>
                    <a:pt x="99" y="51"/>
                  </a:lnTo>
                  <a:lnTo>
                    <a:pt x="72" y="27"/>
                  </a:lnTo>
                  <a:lnTo>
                    <a:pt x="48" y="6"/>
                  </a:lnTo>
                  <a:lnTo>
                    <a:pt x="48" y="6"/>
                  </a:lnTo>
                  <a:lnTo>
                    <a:pt x="40" y="0"/>
                  </a:lnTo>
                  <a:lnTo>
                    <a:pt x="40" y="0"/>
                  </a:lnTo>
                  <a:lnTo>
                    <a:pt x="0" y="28"/>
                  </a:lnTo>
                  <a:lnTo>
                    <a:pt x="0" y="28"/>
                  </a:lnTo>
                  <a:lnTo>
                    <a:pt x="28" y="49"/>
                  </a:lnTo>
                  <a:lnTo>
                    <a:pt x="28" y="49"/>
                  </a:lnTo>
                  <a:lnTo>
                    <a:pt x="49" y="68"/>
                  </a:lnTo>
                  <a:lnTo>
                    <a:pt x="67" y="87"/>
                  </a:lnTo>
                  <a:lnTo>
                    <a:pt x="83" y="107"/>
                  </a:lnTo>
                  <a:lnTo>
                    <a:pt x="97" y="127"/>
                  </a:lnTo>
                  <a:lnTo>
                    <a:pt x="109" y="149"/>
                  </a:lnTo>
                  <a:lnTo>
                    <a:pt x="121" y="171"/>
                  </a:lnTo>
                  <a:lnTo>
                    <a:pt x="130" y="196"/>
                  </a:lnTo>
                  <a:lnTo>
                    <a:pt x="139" y="222"/>
                  </a:lnTo>
                  <a:lnTo>
                    <a:pt x="139" y="222"/>
                  </a:lnTo>
                  <a:lnTo>
                    <a:pt x="142" y="227"/>
                  </a:lnTo>
                  <a:lnTo>
                    <a:pt x="144" y="231"/>
                  </a:lnTo>
                  <a:lnTo>
                    <a:pt x="148" y="235"/>
                  </a:lnTo>
                  <a:lnTo>
                    <a:pt x="152" y="238"/>
                  </a:lnTo>
                  <a:lnTo>
                    <a:pt x="157" y="239"/>
                  </a:lnTo>
                  <a:lnTo>
                    <a:pt x="163" y="239"/>
                  </a:lnTo>
                  <a:lnTo>
                    <a:pt x="168" y="238"/>
                  </a:lnTo>
                  <a:lnTo>
                    <a:pt x="173" y="236"/>
                  </a:lnTo>
                  <a:lnTo>
                    <a:pt x="173" y="236"/>
                  </a:lnTo>
                  <a:lnTo>
                    <a:pt x="181" y="230"/>
                  </a:lnTo>
                  <a:lnTo>
                    <a:pt x="185" y="222"/>
                  </a:lnTo>
                  <a:lnTo>
                    <a:pt x="187" y="214"/>
                  </a:lnTo>
                  <a:lnTo>
                    <a:pt x="190" y="205"/>
                  </a:lnTo>
                  <a:lnTo>
                    <a:pt x="190" y="205"/>
                  </a:lnTo>
                  <a:lnTo>
                    <a:pt x="189" y="197"/>
                  </a:lnTo>
                  <a:lnTo>
                    <a:pt x="186" y="191"/>
                  </a:lnTo>
                  <a:lnTo>
                    <a:pt x="181" y="187"/>
                  </a:lnTo>
                  <a:lnTo>
                    <a:pt x="174" y="184"/>
                  </a:lnTo>
                  <a:lnTo>
                    <a:pt x="174" y="18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07" name="Freeform 868">
              <a:extLst>
                <a:ext uri="{FF2B5EF4-FFF2-40B4-BE49-F238E27FC236}">
                  <a16:creationId xmlns:a16="http://schemas.microsoft.com/office/drawing/2014/main" id="{304F5C9A-65A5-EBDE-DAC2-C9024E8AD554}"/>
                </a:ext>
              </a:extLst>
            </p:cNvPr>
            <p:cNvSpPr/>
            <p:nvPr/>
          </p:nvSpPr>
          <p:spPr bwMode="auto">
            <a:xfrm>
              <a:off x="4421188" y="3222626"/>
              <a:ext cx="46038" cy="36513"/>
            </a:xfrm>
            <a:custGeom>
              <a:avLst/>
              <a:gdLst/>
              <a:ahLst/>
              <a:cxnLst>
                <a:cxn ang="0">
                  <a:pos x="102" y="49"/>
                </a:cxn>
                <a:cxn ang="0">
                  <a:pos x="102" y="49"/>
                </a:cxn>
                <a:cxn ang="0">
                  <a:pos x="94" y="45"/>
                </a:cxn>
                <a:cxn ang="0">
                  <a:pos x="86" y="41"/>
                </a:cxn>
                <a:cxn ang="0">
                  <a:pos x="71" y="30"/>
                </a:cxn>
                <a:cxn ang="0">
                  <a:pos x="54" y="15"/>
                </a:cxn>
                <a:cxn ang="0">
                  <a:pos x="38" y="0"/>
                </a:cxn>
                <a:cxn ang="0">
                  <a:pos x="38" y="0"/>
                </a:cxn>
                <a:cxn ang="0">
                  <a:pos x="0" y="24"/>
                </a:cxn>
                <a:cxn ang="0">
                  <a:pos x="0" y="24"/>
                </a:cxn>
                <a:cxn ang="0">
                  <a:pos x="9" y="31"/>
                </a:cxn>
                <a:cxn ang="0">
                  <a:pos x="9" y="31"/>
                </a:cxn>
                <a:cxn ang="0">
                  <a:pos x="21" y="39"/>
                </a:cxn>
                <a:cxn ang="0">
                  <a:pos x="30" y="47"/>
                </a:cxn>
                <a:cxn ang="0">
                  <a:pos x="48" y="65"/>
                </a:cxn>
                <a:cxn ang="0">
                  <a:pos x="58" y="74"/>
                </a:cxn>
                <a:cxn ang="0">
                  <a:pos x="67" y="81"/>
                </a:cxn>
                <a:cxn ang="0">
                  <a:pos x="79" y="87"/>
                </a:cxn>
                <a:cxn ang="0">
                  <a:pos x="90" y="92"/>
                </a:cxn>
                <a:cxn ang="0">
                  <a:pos x="90" y="92"/>
                </a:cxn>
                <a:cxn ang="0">
                  <a:pos x="96" y="94"/>
                </a:cxn>
                <a:cxn ang="0">
                  <a:pos x="101" y="94"/>
                </a:cxn>
                <a:cxn ang="0">
                  <a:pos x="105" y="92"/>
                </a:cxn>
                <a:cxn ang="0">
                  <a:pos x="109" y="91"/>
                </a:cxn>
                <a:cxn ang="0">
                  <a:pos x="111" y="89"/>
                </a:cxn>
                <a:cxn ang="0">
                  <a:pos x="114" y="85"/>
                </a:cxn>
                <a:cxn ang="0">
                  <a:pos x="118" y="77"/>
                </a:cxn>
                <a:cxn ang="0">
                  <a:pos x="119" y="69"/>
                </a:cxn>
                <a:cxn ang="0">
                  <a:pos x="118" y="64"/>
                </a:cxn>
                <a:cxn ang="0">
                  <a:pos x="116" y="60"/>
                </a:cxn>
                <a:cxn ang="0">
                  <a:pos x="114" y="57"/>
                </a:cxn>
                <a:cxn ang="0">
                  <a:pos x="111" y="53"/>
                </a:cxn>
                <a:cxn ang="0">
                  <a:pos x="107" y="51"/>
                </a:cxn>
                <a:cxn ang="0">
                  <a:pos x="102" y="49"/>
                </a:cxn>
                <a:cxn ang="0">
                  <a:pos x="102" y="49"/>
                </a:cxn>
              </a:cxnLst>
              <a:rect l="0" t="0" r="r" b="b"/>
              <a:pathLst>
                <a:path w="119" h="94">
                  <a:moveTo>
                    <a:pt x="102" y="49"/>
                  </a:moveTo>
                  <a:lnTo>
                    <a:pt x="102" y="49"/>
                  </a:lnTo>
                  <a:lnTo>
                    <a:pt x="94" y="45"/>
                  </a:lnTo>
                  <a:lnTo>
                    <a:pt x="86" y="41"/>
                  </a:lnTo>
                  <a:lnTo>
                    <a:pt x="71" y="30"/>
                  </a:lnTo>
                  <a:lnTo>
                    <a:pt x="54" y="15"/>
                  </a:lnTo>
                  <a:lnTo>
                    <a:pt x="38" y="0"/>
                  </a:lnTo>
                  <a:lnTo>
                    <a:pt x="38" y="0"/>
                  </a:lnTo>
                  <a:lnTo>
                    <a:pt x="0" y="24"/>
                  </a:lnTo>
                  <a:lnTo>
                    <a:pt x="0" y="24"/>
                  </a:lnTo>
                  <a:lnTo>
                    <a:pt x="9" y="31"/>
                  </a:lnTo>
                  <a:lnTo>
                    <a:pt x="9" y="31"/>
                  </a:lnTo>
                  <a:lnTo>
                    <a:pt x="21" y="39"/>
                  </a:lnTo>
                  <a:lnTo>
                    <a:pt x="30" y="47"/>
                  </a:lnTo>
                  <a:lnTo>
                    <a:pt x="48" y="65"/>
                  </a:lnTo>
                  <a:lnTo>
                    <a:pt x="58" y="74"/>
                  </a:lnTo>
                  <a:lnTo>
                    <a:pt x="67" y="81"/>
                  </a:lnTo>
                  <a:lnTo>
                    <a:pt x="79" y="87"/>
                  </a:lnTo>
                  <a:lnTo>
                    <a:pt x="90" y="92"/>
                  </a:lnTo>
                  <a:lnTo>
                    <a:pt x="90" y="92"/>
                  </a:lnTo>
                  <a:lnTo>
                    <a:pt x="96" y="94"/>
                  </a:lnTo>
                  <a:lnTo>
                    <a:pt x="101" y="94"/>
                  </a:lnTo>
                  <a:lnTo>
                    <a:pt x="105" y="92"/>
                  </a:lnTo>
                  <a:lnTo>
                    <a:pt x="109" y="91"/>
                  </a:lnTo>
                  <a:lnTo>
                    <a:pt x="111" y="89"/>
                  </a:lnTo>
                  <a:lnTo>
                    <a:pt x="114" y="85"/>
                  </a:lnTo>
                  <a:lnTo>
                    <a:pt x="118" y="77"/>
                  </a:lnTo>
                  <a:lnTo>
                    <a:pt x="119" y="69"/>
                  </a:lnTo>
                  <a:lnTo>
                    <a:pt x="118" y="64"/>
                  </a:lnTo>
                  <a:lnTo>
                    <a:pt x="116" y="60"/>
                  </a:lnTo>
                  <a:lnTo>
                    <a:pt x="114" y="57"/>
                  </a:lnTo>
                  <a:lnTo>
                    <a:pt x="111" y="53"/>
                  </a:lnTo>
                  <a:lnTo>
                    <a:pt x="107" y="51"/>
                  </a:lnTo>
                  <a:lnTo>
                    <a:pt x="102" y="49"/>
                  </a:lnTo>
                  <a:lnTo>
                    <a:pt x="102" y="49"/>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08" name="Freeform 869">
              <a:extLst>
                <a:ext uri="{FF2B5EF4-FFF2-40B4-BE49-F238E27FC236}">
                  <a16:creationId xmlns:a16="http://schemas.microsoft.com/office/drawing/2014/main" id="{C2C3BC48-B313-5A4C-1F32-91F6809EEDDA}"/>
                </a:ext>
              </a:extLst>
            </p:cNvPr>
            <p:cNvSpPr>
              <a:spLocks noEditPoints="1"/>
            </p:cNvSpPr>
            <p:nvPr/>
          </p:nvSpPr>
          <p:spPr bwMode="auto">
            <a:xfrm>
              <a:off x="4148138" y="3128963"/>
              <a:ext cx="312738" cy="266700"/>
            </a:xfrm>
            <a:custGeom>
              <a:avLst/>
              <a:gdLst/>
              <a:ahLst/>
              <a:cxnLst>
                <a:cxn ang="0">
                  <a:pos x="764" y="150"/>
                </a:cxn>
                <a:cxn ang="0">
                  <a:pos x="758" y="142"/>
                </a:cxn>
                <a:cxn ang="0">
                  <a:pos x="713" y="99"/>
                </a:cxn>
                <a:cxn ang="0">
                  <a:pos x="638" y="37"/>
                </a:cxn>
                <a:cxn ang="0">
                  <a:pos x="603" y="6"/>
                </a:cxn>
                <a:cxn ang="0">
                  <a:pos x="587" y="2"/>
                </a:cxn>
                <a:cxn ang="0">
                  <a:pos x="570" y="2"/>
                </a:cxn>
                <a:cxn ang="0">
                  <a:pos x="542" y="23"/>
                </a:cxn>
                <a:cxn ang="0">
                  <a:pos x="433" y="108"/>
                </a:cxn>
                <a:cxn ang="0">
                  <a:pos x="308" y="201"/>
                </a:cxn>
                <a:cxn ang="0">
                  <a:pos x="227" y="256"/>
                </a:cxn>
                <a:cxn ang="0">
                  <a:pos x="120" y="345"/>
                </a:cxn>
                <a:cxn ang="0">
                  <a:pos x="31" y="411"/>
                </a:cxn>
                <a:cxn ang="0">
                  <a:pos x="1" y="451"/>
                </a:cxn>
                <a:cxn ang="0">
                  <a:pos x="4" y="469"/>
                </a:cxn>
                <a:cxn ang="0">
                  <a:pos x="9" y="482"/>
                </a:cxn>
                <a:cxn ang="0">
                  <a:pos x="30" y="515"/>
                </a:cxn>
                <a:cxn ang="0">
                  <a:pos x="64" y="558"/>
                </a:cxn>
                <a:cxn ang="0">
                  <a:pos x="109" y="613"/>
                </a:cxn>
                <a:cxn ang="0">
                  <a:pos x="137" y="639"/>
                </a:cxn>
                <a:cxn ang="0">
                  <a:pos x="143" y="650"/>
                </a:cxn>
                <a:cxn ang="0">
                  <a:pos x="153" y="665"/>
                </a:cxn>
                <a:cxn ang="0">
                  <a:pos x="171" y="670"/>
                </a:cxn>
                <a:cxn ang="0">
                  <a:pos x="191" y="659"/>
                </a:cxn>
                <a:cxn ang="0">
                  <a:pos x="283" y="584"/>
                </a:cxn>
                <a:cxn ang="0">
                  <a:pos x="336" y="549"/>
                </a:cxn>
                <a:cxn ang="0">
                  <a:pos x="366" y="520"/>
                </a:cxn>
                <a:cxn ang="0">
                  <a:pos x="422" y="477"/>
                </a:cxn>
                <a:cxn ang="0">
                  <a:pos x="525" y="406"/>
                </a:cxn>
                <a:cxn ang="0">
                  <a:pos x="658" y="303"/>
                </a:cxn>
                <a:cxn ang="0">
                  <a:pos x="726" y="258"/>
                </a:cxn>
                <a:cxn ang="0">
                  <a:pos x="773" y="215"/>
                </a:cxn>
                <a:cxn ang="0">
                  <a:pos x="784" y="176"/>
                </a:cxn>
                <a:cxn ang="0">
                  <a:pos x="765" y="150"/>
                </a:cxn>
                <a:cxn ang="0">
                  <a:pos x="723" y="202"/>
                </a:cxn>
                <a:cxn ang="0">
                  <a:pos x="694" y="217"/>
                </a:cxn>
                <a:cxn ang="0">
                  <a:pos x="631" y="269"/>
                </a:cxn>
                <a:cxn ang="0">
                  <a:pos x="576" y="308"/>
                </a:cxn>
                <a:cxn ang="0">
                  <a:pos x="491" y="372"/>
                </a:cxn>
                <a:cxn ang="0">
                  <a:pos x="380" y="449"/>
                </a:cxn>
                <a:cxn ang="0">
                  <a:pos x="226" y="575"/>
                </a:cxn>
                <a:cxn ang="0">
                  <a:pos x="168" y="609"/>
                </a:cxn>
                <a:cxn ang="0">
                  <a:pos x="104" y="536"/>
                </a:cxn>
                <a:cxn ang="0">
                  <a:pos x="57" y="479"/>
                </a:cxn>
                <a:cxn ang="0">
                  <a:pos x="47" y="460"/>
                </a:cxn>
                <a:cxn ang="0">
                  <a:pos x="62" y="443"/>
                </a:cxn>
                <a:cxn ang="0">
                  <a:pos x="100" y="419"/>
                </a:cxn>
                <a:cxn ang="0">
                  <a:pos x="205" y="333"/>
                </a:cxn>
                <a:cxn ang="0">
                  <a:pos x="320" y="249"/>
                </a:cxn>
                <a:cxn ang="0">
                  <a:pos x="421" y="180"/>
                </a:cxn>
                <a:cxn ang="0">
                  <a:pos x="480" y="126"/>
                </a:cxn>
                <a:cxn ang="0">
                  <a:pos x="582" y="53"/>
                </a:cxn>
                <a:cxn ang="0">
                  <a:pos x="658" y="108"/>
                </a:cxn>
                <a:cxn ang="0">
                  <a:pos x="732" y="184"/>
                </a:cxn>
                <a:cxn ang="0">
                  <a:pos x="737" y="190"/>
                </a:cxn>
                <a:cxn ang="0">
                  <a:pos x="727" y="198"/>
                </a:cxn>
              </a:cxnLst>
              <a:rect l="0" t="0" r="r" b="b"/>
              <a:pathLst>
                <a:path w="786" h="670">
                  <a:moveTo>
                    <a:pt x="765" y="150"/>
                  </a:moveTo>
                  <a:lnTo>
                    <a:pt x="765" y="150"/>
                  </a:lnTo>
                  <a:lnTo>
                    <a:pt x="761" y="145"/>
                  </a:lnTo>
                  <a:lnTo>
                    <a:pt x="764" y="150"/>
                  </a:lnTo>
                  <a:lnTo>
                    <a:pt x="764" y="150"/>
                  </a:lnTo>
                  <a:lnTo>
                    <a:pt x="762" y="149"/>
                  </a:lnTo>
                  <a:lnTo>
                    <a:pt x="762" y="149"/>
                  </a:lnTo>
                  <a:lnTo>
                    <a:pt x="758" y="142"/>
                  </a:lnTo>
                  <a:lnTo>
                    <a:pt x="753" y="136"/>
                  </a:lnTo>
                  <a:lnTo>
                    <a:pt x="739" y="121"/>
                  </a:lnTo>
                  <a:lnTo>
                    <a:pt x="724" y="109"/>
                  </a:lnTo>
                  <a:lnTo>
                    <a:pt x="713" y="99"/>
                  </a:lnTo>
                  <a:lnTo>
                    <a:pt x="713" y="99"/>
                  </a:lnTo>
                  <a:lnTo>
                    <a:pt x="689" y="75"/>
                  </a:lnTo>
                  <a:lnTo>
                    <a:pt x="664" y="56"/>
                  </a:lnTo>
                  <a:lnTo>
                    <a:pt x="638" y="37"/>
                  </a:lnTo>
                  <a:lnTo>
                    <a:pt x="612" y="19"/>
                  </a:lnTo>
                  <a:lnTo>
                    <a:pt x="612" y="19"/>
                  </a:lnTo>
                  <a:lnTo>
                    <a:pt x="608" y="11"/>
                  </a:lnTo>
                  <a:lnTo>
                    <a:pt x="603" y="6"/>
                  </a:lnTo>
                  <a:lnTo>
                    <a:pt x="595" y="2"/>
                  </a:lnTo>
                  <a:lnTo>
                    <a:pt x="591" y="2"/>
                  </a:lnTo>
                  <a:lnTo>
                    <a:pt x="587" y="2"/>
                  </a:lnTo>
                  <a:lnTo>
                    <a:pt x="587" y="2"/>
                  </a:lnTo>
                  <a:lnTo>
                    <a:pt x="582" y="1"/>
                  </a:lnTo>
                  <a:lnTo>
                    <a:pt x="578" y="0"/>
                  </a:lnTo>
                  <a:lnTo>
                    <a:pt x="574" y="1"/>
                  </a:lnTo>
                  <a:lnTo>
                    <a:pt x="570" y="2"/>
                  </a:lnTo>
                  <a:lnTo>
                    <a:pt x="563" y="6"/>
                  </a:lnTo>
                  <a:lnTo>
                    <a:pt x="559" y="14"/>
                  </a:lnTo>
                  <a:lnTo>
                    <a:pt x="559" y="14"/>
                  </a:lnTo>
                  <a:lnTo>
                    <a:pt x="542" y="23"/>
                  </a:lnTo>
                  <a:lnTo>
                    <a:pt x="525" y="34"/>
                  </a:lnTo>
                  <a:lnTo>
                    <a:pt x="493" y="58"/>
                  </a:lnTo>
                  <a:lnTo>
                    <a:pt x="463" y="83"/>
                  </a:lnTo>
                  <a:lnTo>
                    <a:pt x="433" y="108"/>
                  </a:lnTo>
                  <a:lnTo>
                    <a:pt x="433" y="108"/>
                  </a:lnTo>
                  <a:lnTo>
                    <a:pt x="393" y="141"/>
                  </a:lnTo>
                  <a:lnTo>
                    <a:pt x="351" y="172"/>
                  </a:lnTo>
                  <a:lnTo>
                    <a:pt x="308" y="201"/>
                  </a:lnTo>
                  <a:lnTo>
                    <a:pt x="265" y="230"/>
                  </a:lnTo>
                  <a:lnTo>
                    <a:pt x="265" y="230"/>
                  </a:lnTo>
                  <a:lnTo>
                    <a:pt x="246" y="241"/>
                  </a:lnTo>
                  <a:lnTo>
                    <a:pt x="227" y="256"/>
                  </a:lnTo>
                  <a:lnTo>
                    <a:pt x="191" y="285"/>
                  </a:lnTo>
                  <a:lnTo>
                    <a:pt x="155" y="315"/>
                  </a:lnTo>
                  <a:lnTo>
                    <a:pt x="120" y="345"/>
                  </a:lnTo>
                  <a:lnTo>
                    <a:pt x="120" y="345"/>
                  </a:lnTo>
                  <a:lnTo>
                    <a:pt x="99" y="362"/>
                  </a:lnTo>
                  <a:lnTo>
                    <a:pt x="77" y="379"/>
                  </a:lnTo>
                  <a:lnTo>
                    <a:pt x="31" y="411"/>
                  </a:lnTo>
                  <a:lnTo>
                    <a:pt x="31" y="411"/>
                  </a:lnTo>
                  <a:lnTo>
                    <a:pt x="21" y="419"/>
                  </a:lnTo>
                  <a:lnTo>
                    <a:pt x="13" y="428"/>
                  </a:lnTo>
                  <a:lnTo>
                    <a:pt x="6" y="439"/>
                  </a:lnTo>
                  <a:lnTo>
                    <a:pt x="1" y="451"/>
                  </a:lnTo>
                  <a:lnTo>
                    <a:pt x="1" y="451"/>
                  </a:lnTo>
                  <a:lnTo>
                    <a:pt x="0" y="459"/>
                  </a:lnTo>
                  <a:lnTo>
                    <a:pt x="1" y="464"/>
                  </a:lnTo>
                  <a:lnTo>
                    <a:pt x="4" y="469"/>
                  </a:lnTo>
                  <a:lnTo>
                    <a:pt x="7" y="473"/>
                  </a:lnTo>
                  <a:lnTo>
                    <a:pt x="7" y="473"/>
                  </a:lnTo>
                  <a:lnTo>
                    <a:pt x="7" y="478"/>
                  </a:lnTo>
                  <a:lnTo>
                    <a:pt x="9" y="482"/>
                  </a:lnTo>
                  <a:lnTo>
                    <a:pt x="9" y="482"/>
                  </a:lnTo>
                  <a:lnTo>
                    <a:pt x="13" y="491"/>
                  </a:lnTo>
                  <a:lnTo>
                    <a:pt x="18" y="499"/>
                  </a:lnTo>
                  <a:lnTo>
                    <a:pt x="30" y="515"/>
                  </a:lnTo>
                  <a:lnTo>
                    <a:pt x="30" y="515"/>
                  </a:lnTo>
                  <a:lnTo>
                    <a:pt x="45" y="537"/>
                  </a:lnTo>
                  <a:lnTo>
                    <a:pt x="55" y="548"/>
                  </a:lnTo>
                  <a:lnTo>
                    <a:pt x="64" y="558"/>
                  </a:lnTo>
                  <a:lnTo>
                    <a:pt x="64" y="558"/>
                  </a:lnTo>
                  <a:lnTo>
                    <a:pt x="75" y="570"/>
                  </a:lnTo>
                  <a:lnTo>
                    <a:pt x="87" y="584"/>
                  </a:lnTo>
                  <a:lnTo>
                    <a:pt x="109" y="613"/>
                  </a:lnTo>
                  <a:lnTo>
                    <a:pt x="109" y="613"/>
                  </a:lnTo>
                  <a:lnTo>
                    <a:pt x="117" y="619"/>
                  </a:lnTo>
                  <a:lnTo>
                    <a:pt x="126" y="630"/>
                  </a:lnTo>
                  <a:lnTo>
                    <a:pt x="137" y="639"/>
                  </a:lnTo>
                  <a:lnTo>
                    <a:pt x="140" y="643"/>
                  </a:lnTo>
                  <a:lnTo>
                    <a:pt x="142" y="646"/>
                  </a:lnTo>
                  <a:lnTo>
                    <a:pt x="142" y="646"/>
                  </a:lnTo>
                  <a:lnTo>
                    <a:pt x="143" y="650"/>
                  </a:lnTo>
                  <a:lnTo>
                    <a:pt x="146" y="653"/>
                  </a:lnTo>
                  <a:lnTo>
                    <a:pt x="146" y="653"/>
                  </a:lnTo>
                  <a:lnTo>
                    <a:pt x="149" y="660"/>
                  </a:lnTo>
                  <a:lnTo>
                    <a:pt x="153" y="665"/>
                  </a:lnTo>
                  <a:lnTo>
                    <a:pt x="159" y="669"/>
                  </a:lnTo>
                  <a:lnTo>
                    <a:pt x="167" y="670"/>
                  </a:lnTo>
                  <a:lnTo>
                    <a:pt x="171" y="670"/>
                  </a:lnTo>
                  <a:lnTo>
                    <a:pt x="171" y="670"/>
                  </a:lnTo>
                  <a:lnTo>
                    <a:pt x="178" y="669"/>
                  </a:lnTo>
                  <a:lnTo>
                    <a:pt x="184" y="667"/>
                  </a:lnTo>
                  <a:lnTo>
                    <a:pt x="188" y="663"/>
                  </a:lnTo>
                  <a:lnTo>
                    <a:pt x="191" y="659"/>
                  </a:lnTo>
                  <a:lnTo>
                    <a:pt x="191" y="659"/>
                  </a:lnTo>
                  <a:lnTo>
                    <a:pt x="214" y="640"/>
                  </a:lnTo>
                  <a:lnTo>
                    <a:pt x="238" y="622"/>
                  </a:lnTo>
                  <a:lnTo>
                    <a:pt x="283" y="584"/>
                  </a:lnTo>
                  <a:lnTo>
                    <a:pt x="283" y="584"/>
                  </a:lnTo>
                  <a:lnTo>
                    <a:pt x="300" y="572"/>
                  </a:lnTo>
                  <a:lnTo>
                    <a:pt x="317" y="561"/>
                  </a:lnTo>
                  <a:lnTo>
                    <a:pt x="336" y="549"/>
                  </a:lnTo>
                  <a:lnTo>
                    <a:pt x="344" y="542"/>
                  </a:lnTo>
                  <a:lnTo>
                    <a:pt x="350" y="536"/>
                  </a:lnTo>
                  <a:lnTo>
                    <a:pt x="350" y="536"/>
                  </a:lnTo>
                  <a:lnTo>
                    <a:pt x="366" y="520"/>
                  </a:lnTo>
                  <a:lnTo>
                    <a:pt x="384" y="504"/>
                  </a:lnTo>
                  <a:lnTo>
                    <a:pt x="404" y="489"/>
                  </a:lnTo>
                  <a:lnTo>
                    <a:pt x="422" y="477"/>
                  </a:lnTo>
                  <a:lnTo>
                    <a:pt x="422" y="477"/>
                  </a:lnTo>
                  <a:lnTo>
                    <a:pt x="440" y="466"/>
                  </a:lnTo>
                  <a:lnTo>
                    <a:pt x="459" y="456"/>
                  </a:lnTo>
                  <a:lnTo>
                    <a:pt x="493" y="431"/>
                  </a:lnTo>
                  <a:lnTo>
                    <a:pt x="525" y="406"/>
                  </a:lnTo>
                  <a:lnTo>
                    <a:pt x="558" y="379"/>
                  </a:lnTo>
                  <a:lnTo>
                    <a:pt x="591" y="353"/>
                  </a:lnTo>
                  <a:lnTo>
                    <a:pt x="624" y="326"/>
                  </a:lnTo>
                  <a:lnTo>
                    <a:pt x="658" y="303"/>
                  </a:lnTo>
                  <a:lnTo>
                    <a:pt x="692" y="281"/>
                  </a:lnTo>
                  <a:lnTo>
                    <a:pt x="692" y="281"/>
                  </a:lnTo>
                  <a:lnTo>
                    <a:pt x="706" y="272"/>
                  </a:lnTo>
                  <a:lnTo>
                    <a:pt x="726" y="258"/>
                  </a:lnTo>
                  <a:lnTo>
                    <a:pt x="745" y="241"/>
                  </a:lnTo>
                  <a:lnTo>
                    <a:pt x="756" y="234"/>
                  </a:lnTo>
                  <a:lnTo>
                    <a:pt x="765" y="224"/>
                  </a:lnTo>
                  <a:lnTo>
                    <a:pt x="773" y="215"/>
                  </a:lnTo>
                  <a:lnTo>
                    <a:pt x="779" y="205"/>
                  </a:lnTo>
                  <a:lnTo>
                    <a:pt x="783" y="196"/>
                  </a:lnTo>
                  <a:lnTo>
                    <a:pt x="786" y="187"/>
                  </a:lnTo>
                  <a:lnTo>
                    <a:pt x="784" y="176"/>
                  </a:lnTo>
                  <a:lnTo>
                    <a:pt x="783" y="172"/>
                  </a:lnTo>
                  <a:lnTo>
                    <a:pt x="782" y="167"/>
                  </a:lnTo>
                  <a:lnTo>
                    <a:pt x="775" y="159"/>
                  </a:lnTo>
                  <a:lnTo>
                    <a:pt x="765" y="150"/>
                  </a:lnTo>
                  <a:lnTo>
                    <a:pt x="765" y="150"/>
                  </a:lnTo>
                  <a:close/>
                  <a:moveTo>
                    <a:pt x="727" y="198"/>
                  </a:moveTo>
                  <a:lnTo>
                    <a:pt x="727" y="198"/>
                  </a:lnTo>
                  <a:lnTo>
                    <a:pt x="723" y="202"/>
                  </a:lnTo>
                  <a:lnTo>
                    <a:pt x="719" y="205"/>
                  </a:lnTo>
                  <a:lnTo>
                    <a:pt x="707" y="209"/>
                  </a:lnTo>
                  <a:lnTo>
                    <a:pt x="707" y="209"/>
                  </a:lnTo>
                  <a:lnTo>
                    <a:pt x="694" y="217"/>
                  </a:lnTo>
                  <a:lnTo>
                    <a:pt x="681" y="226"/>
                  </a:lnTo>
                  <a:lnTo>
                    <a:pt x="668" y="236"/>
                  </a:lnTo>
                  <a:lnTo>
                    <a:pt x="656" y="248"/>
                  </a:lnTo>
                  <a:lnTo>
                    <a:pt x="631" y="269"/>
                  </a:lnTo>
                  <a:lnTo>
                    <a:pt x="618" y="279"/>
                  </a:lnTo>
                  <a:lnTo>
                    <a:pt x="605" y="289"/>
                  </a:lnTo>
                  <a:lnTo>
                    <a:pt x="605" y="289"/>
                  </a:lnTo>
                  <a:lnTo>
                    <a:pt x="576" y="308"/>
                  </a:lnTo>
                  <a:lnTo>
                    <a:pt x="548" y="329"/>
                  </a:lnTo>
                  <a:lnTo>
                    <a:pt x="519" y="351"/>
                  </a:lnTo>
                  <a:lnTo>
                    <a:pt x="491" y="372"/>
                  </a:lnTo>
                  <a:lnTo>
                    <a:pt x="491" y="372"/>
                  </a:lnTo>
                  <a:lnTo>
                    <a:pt x="463" y="392"/>
                  </a:lnTo>
                  <a:lnTo>
                    <a:pt x="435" y="410"/>
                  </a:lnTo>
                  <a:lnTo>
                    <a:pt x="406" y="430"/>
                  </a:lnTo>
                  <a:lnTo>
                    <a:pt x="380" y="449"/>
                  </a:lnTo>
                  <a:lnTo>
                    <a:pt x="380" y="449"/>
                  </a:lnTo>
                  <a:lnTo>
                    <a:pt x="328" y="491"/>
                  </a:lnTo>
                  <a:lnTo>
                    <a:pt x="277" y="533"/>
                  </a:lnTo>
                  <a:lnTo>
                    <a:pt x="226" y="575"/>
                  </a:lnTo>
                  <a:lnTo>
                    <a:pt x="174" y="616"/>
                  </a:lnTo>
                  <a:lnTo>
                    <a:pt x="174" y="616"/>
                  </a:lnTo>
                  <a:lnTo>
                    <a:pt x="168" y="609"/>
                  </a:lnTo>
                  <a:lnTo>
                    <a:pt x="168" y="609"/>
                  </a:lnTo>
                  <a:lnTo>
                    <a:pt x="147" y="585"/>
                  </a:lnTo>
                  <a:lnTo>
                    <a:pt x="126" y="561"/>
                  </a:lnTo>
                  <a:lnTo>
                    <a:pt x="126" y="561"/>
                  </a:lnTo>
                  <a:lnTo>
                    <a:pt x="104" y="536"/>
                  </a:lnTo>
                  <a:lnTo>
                    <a:pt x="82" y="511"/>
                  </a:lnTo>
                  <a:lnTo>
                    <a:pt x="82" y="511"/>
                  </a:lnTo>
                  <a:lnTo>
                    <a:pt x="66" y="491"/>
                  </a:lnTo>
                  <a:lnTo>
                    <a:pt x="57" y="479"/>
                  </a:lnTo>
                  <a:lnTo>
                    <a:pt x="52" y="470"/>
                  </a:lnTo>
                  <a:lnTo>
                    <a:pt x="52" y="470"/>
                  </a:lnTo>
                  <a:lnTo>
                    <a:pt x="49" y="465"/>
                  </a:lnTo>
                  <a:lnTo>
                    <a:pt x="47" y="460"/>
                  </a:lnTo>
                  <a:lnTo>
                    <a:pt x="47" y="460"/>
                  </a:lnTo>
                  <a:lnTo>
                    <a:pt x="51" y="455"/>
                  </a:lnTo>
                  <a:lnTo>
                    <a:pt x="56" y="448"/>
                  </a:lnTo>
                  <a:lnTo>
                    <a:pt x="62" y="443"/>
                  </a:lnTo>
                  <a:lnTo>
                    <a:pt x="70" y="438"/>
                  </a:lnTo>
                  <a:lnTo>
                    <a:pt x="87" y="428"/>
                  </a:lnTo>
                  <a:lnTo>
                    <a:pt x="100" y="419"/>
                  </a:lnTo>
                  <a:lnTo>
                    <a:pt x="100" y="419"/>
                  </a:lnTo>
                  <a:lnTo>
                    <a:pt x="134" y="392"/>
                  </a:lnTo>
                  <a:lnTo>
                    <a:pt x="168" y="363"/>
                  </a:lnTo>
                  <a:lnTo>
                    <a:pt x="168" y="363"/>
                  </a:lnTo>
                  <a:lnTo>
                    <a:pt x="205" y="333"/>
                  </a:lnTo>
                  <a:lnTo>
                    <a:pt x="242" y="303"/>
                  </a:lnTo>
                  <a:lnTo>
                    <a:pt x="280" y="274"/>
                  </a:lnTo>
                  <a:lnTo>
                    <a:pt x="299" y="261"/>
                  </a:lnTo>
                  <a:lnTo>
                    <a:pt x="320" y="249"/>
                  </a:lnTo>
                  <a:lnTo>
                    <a:pt x="320" y="249"/>
                  </a:lnTo>
                  <a:lnTo>
                    <a:pt x="354" y="227"/>
                  </a:lnTo>
                  <a:lnTo>
                    <a:pt x="388" y="205"/>
                  </a:lnTo>
                  <a:lnTo>
                    <a:pt x="421" y="180"/>
                  </a:lnTo>
                  <a:lnTo>
                    <a:pt x="437" y="167"/>
                  </a:lnTo>
                  <a:lnTo>
                    <a:pt x="451" y="153"/>
                  </a:lnTo>
                  <a:lnTo>
                    <a:pt x="451" y="153"/>
                  </a:lnTo>
                  <a:lnTo>
                    <a:pt x="480" y="126"/>
                  </a:lnTo>
                  <a:lnTo>
                    <a:pt x="512" y="99"/>
                  </a:lnTo>
                  <a:lnTo>
                    <a:pt x="546" y="74"/>
                  </a:lnTo>
                  <a:lnTo>
                    <a:pt x="565" y="64"/>
                  </a:lnTo>
                  <a:lnTo>
                    <a:pt x="582" y="53"/>
                  </a:lnTo>
                  <a:lnTo>
                    <a:pt x="582" y="53"/>
                  </a:lnTo>
                  <a:lnTo>
                    <a:pt x="608" y="70"/>
                  </a:lnTo>
                  <a:lnTo>
                    <a:pt x="633" y="88"/>
                  </a:lnTo>
                  <a:lnTo>
                    <a:pt x="658" y="108"/>
                  </a:lnTo>
                  <a:lnTo>
                    <a:pt x="669" y="120"/>
                  </a:lnTo>
                  <a:lnTo>
                    <a:pt x="680" y="132"/>
                  </a:lnTo>
                  <a:lnTo>
                    <a:pt x="680" y="132"/>
                  </a:lnTo>
                  <a:lnTo>
                    <a:pt x="732" y="184"/>
                  </a:lnTo>
                  <a:lnTo>
                    <a:pt x="732" y="184"/>
                  </a:lnTo>
                  <a:lnTo>
                    <a:pt x="739" y="189"/>
                  </a:lnTo>
                  <a:lnTo>
                    <a:pt x="739" y="190"/>
                  </a:lnTo>
                  <a:lnTo>
                    <a:pt x="737" y="190"/>
                  </a:lnTo>
                  <a:lnTo>
                    <a:pt x="733" y="192"/>
                  </a:lnTo>
                  <a:lnTo>
                    <a:pt x="730" y="194"/>
                  </a:lnTo>
                  <a:lnTo>
                    <a:pt x="727" y="198"/>
                  </a:lnTo>
                  <a:lnTo>
                    <a:pt x="727" y="19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09" name="Freeform 870">
              <a:extLst>
                <a:ext uri="{FF2B5EF4-FFF2-40B4-BE49-F238E27FC236}">
                  <a16:creationId xmlns:a16="http://schemas.microsoft.com/office/drawing/2014/main" id="{E15F4F1A-CF19-5E51-3C94-59772D642F02}"/>
                </a:ext>
              </a:extLst>
            </p:cNvPr>
            <p:cNvSpPr>
              <a:spLocks noEditPoints="1"/>
            </p:cNvSpPr>
            <p:nvPr/>
          </p:nvSpPr>
          <p:spPr bwMode="auto">
            <a:xfrm>
              <a:off x="4635501" y="3128963"/>
              <a:ext cx="311150" cy="266700"/>
            </a:xfrm>
            <a:custGeom>
              <a:avLst/>
              <a:gdLst/>
              <a:ahLst/>
              <a:cxnLst>
                <a:cxn ang="0">
                  <a:pos x="162" y="326"/>
                </a:cxn>
                <a:cxn ang="0">
                  <a:pos x="293" y="431"/>
                </a:cxn>
                <a:cxn ang="0">
                  <a:pos x="364" y="477"/>
                </a:cxn>
                <a:cxn ang="0">
                  <a:pos x="436" y="536"/>
                </a:cxn>
                <a:cxn ang="0">
                  <a:pos x="469" y="561"/>
                </a:cxn>
                <a:cxn ang="0">
                  <a:pos x="548" y="622"/>
                </a:cxn>
                <a:cxn ang="0">
                  <a:pos x="598" y="663"/>
                </a:cxn>
                <a:cxn ang="0">
                  <a:pos x="619" y="670"/>
                </a:cxn>
                <a:cxn ang="0">
                  <a:pos x="637" y="660"/>
                </a:cxn>
                <a:cxn ang="0">
                  <a:pos x="644" y="646"/>
                </a:cxn>
                <a:cxn ang="0">
                  <a:pos x="660" y="630"/>
                </a:cxn>
                <a:cxn ang="0">
                  <a:pos x="699" y="584"/>
                </a:cxn>
                <a:cxn ang="0">
                  <a:pos x="732" y="548"/>
                </a:cxn>
                <a:cxn ang="0">
                  <a:pos x="768" y="499"/>
                </a:cxn>
                <a:cxn ang="0">
                  <a:pos x="779" y="478"/>
                </a:cxn>
                <a:cxn ang="0">
                  <a:pos x="785" y="464"/>
                </a:cxn>
                <a:cxn ang="0">
                  <a:pos x="781" y="439"/>
                </a:cxn>
                <a:cxn ang="0">
                  <a:pos x="755" y="411"/>
                </a:cxn>
                <a:cxn ang="0">
                  <a:pos x="666" y="345"/>
                </a:cxn>
                <a:cxn ang="0">
                  <a:pos x="541" y="241"/>
                </a:cxn>
                <a:cxn ang="0">
                  <a:pos x="435" y="172"/>
                </a:cxn>
                <a:cxn ang="0">
                  <a:pos x="323" y="83"/>
                </a:cxn>
                <a:cxn ang="0">
                  <a:pos x="227" y="14"/>
                </a:cxn>
                <a:cxn ang="0">
                  <a:pos x="212" y="1"/>
                </a:cxn>
                <a:cxn ang="0">
                  <a:pos x="200" y="2"/>
                </a:cxn>
                <a:cxn ang="0">
                  <a:pos x="178" y="11"/>
                </a:cxn>
                <a:cxn ang="0">
                  <a:pos x="122" y="56"/>
                </a:cxn>
                <a:cxn ang="0">
                  <a:pos x="62" y="109"/>
                </a:cxn>
                <a:cxn ang="0">
                  <a:pos x="24" y="149"/>
                </a:cxn>
                <a:cxn ang="0">
                  <a:pos x="25" y="145"/>
                </a:cxn>
                <a:cxn ang="0">
                  <a:pos x="4" y="167"/>
                </a:cxn>
                <a:cxn ang="0">
                  <a:pos x="3" y="196"/>
                </a:cxn>
                <a:cxn ang="0">
                  <a:pos x="30" y="234"/>
                </a:cxn>
                <a:cxn ang="0">
                  <a:pos x="94" y="281"/>
                </a:cxn>
                <a:cxn ang="0">
                  <a:pos x="106" y="132"/>
                </a:cxn>
                <a:cxn ang="0">
                  <a:pos x="153" y="88"/>
                </a:cxn>
                <a:cxn ang="0">
                  <a:pos x="221" y="64"/>
                </a:cxn>
                <a:cxn ang="0">
                  <a:pos x="335" y="153"/>
                </a:cxn>
                <a:cxn ang="0">
                  <a:pos x="398" y="205"/>
                </a:cxn>
                <a:cxn ang="0">
                  <a:pos x="487" y="261"/>
                </a:cxn>
                <a:cxn ang="0">
                  <a:pos x="618" y="363"/>
                </a:cxn>
                <a:cxn ang="0">
                  <a:pos x="686" y="419"/>
                </a:cxn>
                <a:cxn ang="0">
                  <a:pos x="730" y="448"/>
                </a:cxn>
                <a:cxn ang="0">
                  <a:pos x="737" y="465"/>
                </a:cxn>
                <a:cxn ang="0">
                  <a:pos x="720" y="491"/>
                </a:cxn>
                <a:cxn ang="0">
                  <a:pos x="660" y="561"/>
                </a:cxn>
                <a:cxn ang="0">
                  <a:pos x="618" y="609"/>
                </a:cxn>
                <a:cxn ang="0">
                  <a:pos x="509" y="533"/>
                </a:cxn>
                <a:cxn ang="0">
                  <a:pos x="380" y="430"/>
                </a:cxn>
                <a:cxn ang="0">
                  <a:pos x="295" y="372"/>
                </a:cxn>
                <a:cxn ang="0">
                  <a:pos x="181" y="289"/>
                </a:cxn>
                <a:cxn ang="0">
                  <a:pos x="131" y="248"/>
                </a:cxn>
                <a:cxn ang="0">
                  <a:pos x="79" y="209"/>
                </a:cxn>
                <a:cxn ang="0">
                  <a:pos x="60" y="198"/>
                </a:cxn>
                <a:cxn ang="0">
                  <a:pos x="49" y="190"/>
                </a:cxn>
                <a:cxn ang="0">
                  <a:pos x="54" y="184"/>
                </a:cxn>
              </a:cxnLst>
              <a:rect l="0" t="0" r="r" b="b"/>
              <a:pathLst>
                <a:path w="786" h="670">
                  <a:moveTo>
                    <a:pt x="94" y="281"/>
                  </a:moveTo>
                  <a:lnTo>
                    <a:pt x="94" y="281"/>
                  </a:lnTo>
                  <a:lnTo>
                    <a:pt x="130" y="303"/>
                  </a:lnTo>
                  <a:lnTo>
                    <a:pt x="162" y="326"/>
                  </a:lnTo>
                  <a:lnTo>
                    <a:pt x="195" y="353"/>
                  </a:lnTo>
                  <a:lnTo>
                    <a:pt x="228" y="379"/>
                  </a:lnTo>
                  <a:lnTo>
                    <a:pt x="261" y="406"/>
                  </a:lnTo>
                  <a:lnTo>
                    <a:pt x="293" y="431"/>
                  </a:lnTo>
                  <a:lnTo>
                    <a:pt x="329" y="456"/>
                  </a:lnTo>
                  <a:lnTo>
                    <a:pt x="346" y="466"/>
                  </a:lnTo>
                  <a:lnTo>
                    <a:pt x="364" y="477"/>
                  </a:lnTo>
                  <a:lnTo>
                    <a:pt x="364" y="477"/>
                  </a:lnTo>
                  <a:lnTo>
                    <a:pt x="382" y="489"/>
                  </a:lnTo>
                  <a:lnTo>
                    <a:pt x="402" y="504"/>
                  </a:lnTo>
                  <a:lnTo>
                    <a:pt x="420" y="520"/>
                  </a:lnTo>
                  <a:lnTo>
                    <a:pt x="436" y="536"/>
                  </a:lnTo>
                  <a:lnTo>
                    <a:pt x="436" y="536"/>
                  </a:lnTo>
                  <a:lnTo>
                    <a:pt x="444" y="542"/>
                  </a:lnTo>
                  <a:lnTo>
                    <a:pt x="452" y="549"/>
                  </a:lnTo>
                  <a:lnTo>
                    <a:pt x="469" y="561"/>
                  </a:lnTo>
                  <a:lnTo>
                    <a:pt x="487" y="572"/>
                  </a:lnTo>
                  <a:lnTo>
                    <a:pt x="503" y="584"/>
                  </a:lnTo>
                  <a:lnTo>
                    <a:pt x="503" y="584"/>
                  </a:lnTo>
                  <a:lnTo>
                    <a:pt x="548" y="622"/>
                  </a:lnTo>
                  <a:lnTo>
                    <a:pt x="572" y="640"/>
                  </a:lnTo>
                  <a:lnTo>
                    <a:pt x="595" y="659"/>
                  </a:lnTo>
                  <a:lnTo>
                    <a:pt x="595" y="659"/>
                  </a:lnTo>
                  <a:lnTo>
                    <a:pt x="598" y="663"/>
                  </a:lnTo>
                  <a:lnTo>
                    <a:pt x="602" y="667"/>
                  </a:lnTo>
                  <a:lnTo>
                    <a:pt x="609" y="669"/>
                  </a:lnTo>
                  <a:lnTo>
                    <a:pt x="615" y="670"/>
                  </a:lnTo>
                  <a:lnTo>
                    <a:pt x="619" y="670"/>
                  </a:lnTo>
                  <a:lnTo>
                    <a:pt x="619" y="670"/>
                  </a:lnTo>
                  <a:lnTo>
                    <a:pt x="627" y="669"/>
                  </a:lnTo>
                  <a:lnTo>
                    <a:pt x="633" y="665"/>
                  </a:lnTo>
                  <a:lnTo>
                    <a:pt x="637" y="660"/>
                  </a:lnTo>
                  <a:lnTo>
                    <a:pt x="640" y="653"/>
                  </a:lnTo>
                  <a:lnTo>
                    <a:pt x="640" y="653"/>
                  </a:lnTo>
                  <a:lnTo>
                    <a:pt x="643" y="650"/>
                  </a:lnTo>
                  <a:lnTo>
                    <a:pt x="644" y="646"/>
                  </a:lnTo>
                  <a:lnTo>
                    <a:pt x="644" y="646"/>
                  </a:lnTo>
                  <a:lnTo>
                    <a:pt x="646" y="643"/>
                  </a:lnTo>
                  <a:lnTo>
                    <a:pt x="650" y="639"/>
                  </a:lnTo>
                  <a:lnTo>
                    <a:pt x="660" y="630"/>
                  </a:lnTo>
                  <a:lnTo>
                    <a:pt x="669" y="619"/>
                  </a:lnTo>
                  <a:lnTo>
                    <a:pt x="677" y="613"/>
                  </a:lnTo>
                  <a:lnTo>
                    <a:pt x="677" y="613"/>
                  </a:lnTo>
                  <a:lnTo>
                    <a:pt x="699" y="584"/>
                  </a:lnTo>
                  <a:lnTo>
                    <a:pt x="711" y="570"/>
                  </a:lnTo>
                  <a:lnTo>
                    <a:pt x="722" y="558"/>
                  </a:lnTo>
                  <a:lnTo>
                    <a:pt x="722" y="558"/>
                  </a:lnTo>
                  <a:lnTo>
                    <a:pt x="732" y="548"/>
                  </a:lnTo>
                  <a:lnTo>
                    <a:pt x="741" y="537"/>
                  </a:lnTo>
                  <a:lnTo>
                    <a:pt x="756" y="515"/>
                  </a:lnTo>
                  <a:lnTo>
                    <a:pt x="756" y="515"/>
                  </a:lnTo>
                  <a:lnTo>
                    <a:pt x="768" y="499"/>
                  </a:lnTo>
                  <a:lnTo>
                    <a:pt x="773" y="491"/>
                  </a:lnTo>
                  <a:lnTo>
                    <a:pt x="777" y="482"/>
                  </a:lnTo>
                  <a:lnTo>
                    <a:pt x="777" y="482"/>
                  </a:lnTo>
                  <a:lnTo>
                    <a:pt x="779" y="478"/>
                  </a:lnTo>
                  <a:lnTo>
                    <a:pt x="779" y="473"/>
                  </a:lnTo>
                  <a:lnTo>
                    <a:pt x="779" y="473"/>
                  </a:lnTo>
                  <a:lnTo>
                    <a:pt x="783" y="469"/>
                  </a:lnTo>
                  <a:lnTo>
                    <a:pt x="785" y="464"/>
                  </a:lnTo>
                  <a:lnTo>
                    <a:pt x="786" y="459"/>
                  </a:lnTo>
                  <a:lnTo>
                    <a:pt x="785" y="451"/>
                  </a:lnTo>
                  <a:lnTo>
                    <a:pt x="785" y="451"/>
                  </a:lnTo>
                  <a:lnTo>
                    <a:pt x="781" y="439"/>
                  </a:lnTo>
                  <a:lnTo>
                    <a:pt x="773" y="428"/>
                  </a:lnTo>
                  <a:lnTo>
                    <a:pt x="766" y="419"/>
                  </a:lnTo>
                  <a:lnTo>
                    <a:pt x="755" y="411"/>
                  </a:lnTo>
                  <a:lnTo>
                    <a:pt x="755" y="411"/>
                  </a:lnTo>
                  <a:lnTo>
                    <a:pt x="709" y="379"/>
                  </a:lnTo>
                  <a:lnTo>
                    <a:pt x="687" y="362"/>
                  </a:lnTo>
                  <a:lnTo>
                    <a:pt x="666" y="345"/>
                  </a:lnTo>
                  <a:lnTo>
                    <a:pt x="666" y="345"/>
                  </a:lnTo>
                  <a:lnTo>
                    <a:pt x="631" y="315"/>
                  </a:lnTo>
                  <a:lnTo>
                    <a:pt x="595" y="285"/>
                  </a:lnTo>
                  <a:lnTo>
                    <a:pt x="559" y="256"/>
                  </a:lnTo>
                  <a:lnTo>
                    <a:pt x="541" y="241"/>
                  </a:lnTo>
                  <a:lnTo>
                    <a:pt x="521" y="230"/>
                  </a:lnTo>
                  <a:lnTo>
                    <a:pt x="521" y="230"/>
                  </a:lnTo>
                  <a:lnTo>
                    <a:pt x="478" y="201"/>
                  </a:lnTo>
                  <a:lnTo>
                    <a:pt x="435" y="172"/>
                  </a:lnTo>
                  <a:lnTo>
                    <a:pt x="393" y="141"/>
                  </a:lnTo>
                  <a:lnTo>
                    <a:pt x="353" y="108"/>
                  </a:lnTo>
                  <a:lnTo>
                    <a:pt x="353" y="108"/>
                  </a:lnTo>
                  <a:lnTo>
                    <a:pt x="323" y="83"/>
                  </a:lnTo>
                  <a:lnTo>
                    <a:pt x="293" y="58"/>
                  </a:lnTo>
                  <a:lnTo>
                    <a:pt x="261" y="34"/>
                  </a:lnTo>
                  <a:lnTo>
                    <a:pt x="244" y="23"/>
                  </a:lnTo>
                  <a:lnTo>
                    <a:pt x="227" y="14"/>
                  </a:lnTo>
                  <a:lnTo>
                    <a:pt x="227" y="14"/>
                  </a:lnTo>
                  <a:lnTo>
                    <a:pt x="223" y="6"/>
                  </a:lnTo>
                  <a:lnTo>
                    <a:pt x="216" y="2"/>
                  </a:lnTo>
                  <a:lnTo>
                    <a:pt x="212" y="1"/>
                  </a:lnTo>
                  <a:lnTo>
                    <a:pt x="208" y="0"/>
                  </a:lnTo>
                  <a:lnTo>
                    <a:pt x="204" y="1"/>
                  </a:lnTo>
                  <a:lnTo>
                    <a:pt x="200" y="2"/>
                  </a:lnTo>
                  <a:lnTo>
                    <a:pt x="200" y="2"/>
                  </a:lnTo>
                  <a:lnTo>
                    <a:pt x="195" y="2"/>
                  </a:lnTo>
                  <a:lnTo>
                    <a:pt x="191" y="2"/>
                  </a:lnTo>
                  <a:lnTo>
                    <a:pt x="183" y="6"/>
                  </a:lnTo>
                  <a:lnTo>
                    <a:pt x="178" y="11"/>
                  </a:lnTo>
                  <a:lnTo>
                    <a:pt x="174" y="19"/>
                  </a:lnTo>
                  <a:lnTo>
                    <a:pt x="174" y="19"/>
                  </a:lnTo>
                  <a:lnTo>
                    <a:pt x="148" y="37"/>
                  </a:lnTo>
                  <a:lnTo>
                    <a:pt x="122" y="56"/>
                  </a:lnTo>
                  <a:lnTo>
                    <a:pt x="98" y="75"/>
                  </a:lnTo>
                  <a:lnTo>
                    <a:pt x="74" y="99"/>
                  </a:lnTo>
                  <a:lnTo>
                    <a:pt x="74" y="99"/>
                  </a:lnTo>
                  <a:lnTo>
                    <a:pt x="62" y="109"/>
                  </a:lnTo>
                  <a:lnTo>
                    <a:pt x="47" y="121"/>
                  </a:lnTo>
                  <a:lnTo>
                    <a:pt x="34" y="136"/>
                  </a:lnTo>
                  <a:lnTo>
                    <a:pt x="28" y="142"/>
                  </a:lnTo>
                  <a:lnTo>
                    <a:pt x="24" y="149"/>
                  </a:lnTo>
                  <a:lnTo>
                    <a:pt x="24" y="149"/>
                  </a:lnTo>
                  <a:lnTo>
                    <a:pt x="24" y="150"/>
                  </a:lnTo>
                  <a:lnTo>
                    <a:pt x="24" y="150"/>
                  </a:lnTo>
                  <a:lnTo>
                    <a:pt x="25" y="145"/>
                  </a:lnTo>
                  <a:lnTo>
                    <a:pt x="21" y="150"/>
                  </a:lnTo>
                  <a:lnTo>
                    <a:pt x="21" y="150"/>
                  </a:lnTo>
                  <a:lnTo>
                    <a:pt x="11" y="159"/>
                  </a:lnTo>
                  <a:lnTo>
                    <a:pt x="4" y="167"/>
                  </a:lnTo>
                  <a:lnTo>
                    <a:pt x="3" y="172"/>
                  </a:lnTo>
                  <a:lnTo>
                    <a:pt x="2" y="176"/>
                  </a:lnTo>
                  <a:lnTo>
                    <a:pt x="0" y="187"/>
                  </a:lnTo>
                  <a:lnTo>
                    <a:pt x="3" y="196"/>
                  </a:lnTo>
                  <a:lnTo>
                    <a:pt x="8" y="205"/>
                  </a:lnTo>
                  <a:lnTo>
                    <a:pt x="13" y="215"/>
                  </a:lnTo>
                  <a:lnTo>
                    <a:pt x="21" y="224"/>
                  </a:lnTo>
                  <a:lnTo>
                    <a:pt x="30" y="234"/>
                  </a:lnTo>
                  <a:lnTo>
                    <a:pt x="41" y="241"/>
                  </a:lnTo>
                  <a:lnTo>
                    <a:pt x="60" y="258"/>
                  </a:lnTo>
                  <a:lnTo>
                    <a:pt x="80" y="272"/>
                  </a:lnTo>
                  <a:lnTo>
                    <a:pt x="94" y="281"/>
                  </a:lnTo>
                  <a:lnTo>
                    <a:pt x="94" y="281"/>
                  </a:lnTo>
                  <a:close/>
                  <a:moveTo>
                    <a:pt x="54" y="184"/>
                  </a:moveTo>
                  <a:lnTo>
                    <a:pt x="54" y="184"/>
                  </a:lnTo>
                  <a:lnTo>
                    <a:pt x="106" y="132"/>
                  </a:lnTo>
                  <a:lnTo>
                    <a:pt x="106" y="132"/>
                  </a:lnTo>
                  <a:lnTo>
                    <a:pt x="117" y="120"/>
                  </a:lnTo>
                  <a:lnTo>
                    <a:pt x="128" y="108"/>
                  </a:lnTo>
                  <a:lnTo>
                    <a:pt x="153" y="88"/>
                  </a:lnTo>
                  <a:lnTo>
                    <a:pt x="178" y="70"/>
                  </a:lnTo>
                  <a:lnTo>
                    <a:pt x="204" y="53"/>
                  </a:lnTo>
                  <a:lnTo>
                    <a:pt x="204" y="53"/>
                  </a:lnTo>
                  <a:lnTo>
                    <a:pt x="221" y="64"/>
                  </a:lnTo>
                  <a:lnTo>
                    <a:pt x="240" y="74"/>
                  </a:lnTo>
                  <a:lnTo>
                    <a:pt x="274" y="99"/>
                  </a:lnTo>
                  <a:lnTo>
                    <a:pt x="306" y="126"/>
                  </a:lnTo>
                  <a:lnTo>
                    <a:pt x="335" y="153"/>
                  </a:lnTo>
                  <a:lnTo>
                    <a:pt x="335" y="153"/>
                  </a:lnTo>
                  <a:lnTo>
                    <a:pt x="350" y="167"/>
                  </a:lnTo>
                  <a:lnTo>
                    <a:pt x="365" y="180"/>
                  </a:lnTo>
                  <a:lnTo>
                    <a:pt x="398" y="205"/>
                  </a:lnTo>
                  <a:lnTo>
                    <a:pt x="432" y="227"/>
                  </a:lnTo>
                  <a:lnTo>
                    <a:pt x="466" y="249"/>
                  </a:lnTo>
                  <a:lnTo>
                    <a:pt x="466" y="249"/>
                  </a:lnTo>
                  <a:lnTo>
                    <a:pt x="487" y="261"/>
                  </a:lnTo>
                  <a:lnTo>
                    <a:pt x="507" y="274"/>
                  </a:lnTo>
                  <a:lnTo>
                    <a:pt x="544" y="303"/>
                  </a:lnTo>
                  <a:lnTo>
                    <a:pt x="581" y="333"/>
                  </a:lnTo>
                  <a:lnTo>
                    <a:pt x="618" y="363"/>
                  </a:lnTo>
                  <a:lnTo>
                    <a:pt x="618" y="363"/>
                  </a:lnTo>
                  <a:lnTo>
                    <a:pt x="652" y="392"/>
                  </a:lnTo>
                  <a:lnTo>
                    <a:pt x="686" y="419"/>
                  </a:lnTo>
                  <a:lnTo>
                    <a:pt x="686" y="419"/>
                  </a:lnTo>
                  <a:lnTo>
                    <a:pt x="700" y="428"/>
                  </a:lnTo>
                  <a:lnTo>
                    <a:pt x="716" y="438"/>
                  </a:lnTo>
                  <a:lnTo>
                    <a:pt x="724" y="443"/>
                  </a:lnTo>
                  <a:lnTo>
                    <a:pt x="730" y="448"/>
                  </a:lnTo>
                  <a:lnTo>
                    <a:pt x="737" y="455"/>
                  </a:lnTo>
                  <a:lnTo>
                    <a:pt x="741" y="460"/>
                  </a:lnTo>
                  <a:lnTo>
                    <a:pt x="741" y="460"/>
                  </a:lnTo>
                  <a:lnTo>
                    <a:pt x="737" y="465"/>
                  </a:lnTo>
                  <a:lnTo>
                    <a:pt x="734" y="470"/>
                  </a:lnTo>
                  <a:lnTo>
                    <a:pt x="734" y="470"/>
                  </a:lnTo>
                  <a:lnTo>
                    <a:pt x="729" y="479"/>
                  </a:lnTo>
                  <a:lnTo>
                    <a:pt x="720" y="491"/>
                  </a:lnTo>
                  <a:lnTo>
                    <a:pt x="704" y="511"/>
                  </a:lnTo>
                  <a:lnTo>
                    <a:pt x="704" y="511"/>
                  </a:lnTo>
                  <a:lnTo>
                    <a:pt x="682" y="536"/>
                  </a:lnTo>
                  <a:lnTo>
                    <a:pt x="660" y="561"/>
                  </a:lnTo>
                  <a:lnTo>
                    <a:pt x="660" y="561"/>
                  </a:lnTo>
                  <a:lnTo>
                    <a:pt x="639" y="585"/>
                  </a:lnTo>
                  <a:lnTo>
                    <a:pt x="618" y="609"/>
                  </a:lnTo>
                  <a:lnTo>
                    <a:pt x="618" y="609"/>
                  </a:lnTo>
                  <a:lnTo>
                    <a:pt x="612" y="616"/>
                  </a:lnTo>
                  <a:lnTo>
                    <a:pt x="612" y="616"/>
                  </a:lnTo>
                  <a:lnTo>
                    <a:pt x="560" y="575"/>
                  </a:lnTo>
                  <a:lnTo>
                    <a:pt x="509" y="533"/>
                  </a:lnTo>
                  <a:lnTo>
                    <a:pt x="458" y="491"/>
                  </a:lnTo>
                  <a:lnTo>
                    <a:pt x="406" y="449"/>
                  </a:lnTo>
                  <a:lnTo>
                    <a:pt x="406" y="449"/>
                  </a:lnTo>
                  <a:lnTo>
                    <a:pt x="380" y="430"/>
                  </a:lnTo>
                  <a:lnTo>
                    <a:pt x="351" y="410"/>
                  </a:lnTo>
                  <a:lnTo>
                    <a:pt x="323" y="392"/>
                  </a:lnTo>
                  <a:lnTo>
                    <a:pt x="295" y="372"/>
                  </a:lnTo>
                  <a:lnTo>
                    <a:pt x="295" y="372"/>
                  </a:lnTo>
                  <a:lnTo>
                    <a:pt x="267" y="351"/>
                  </a:lnTo>
                  <a:lnTo>
                    <a:pt x="238" y="329"/>
                  </a:lnTo>
                  <a:lnTo>
                    <a:pt x="210" y="308"/>
                  </a:lnTo>
                  <a:lnTo>
                    <a:pt x="181" y="289"/>
                  </a:lnTo>
                  <a:lnTo>
                    <a:pt x="181" y="289"/>
                  </a:lnTo>
                  <a:lnTo>
                    <a:pt x="168" y="279"/>
                  </a:lnTo>
                  <a:lnTo>
                    <a:pt x="155" y="269"/>
                  </a:lnTo>
                  <a:lnTo>
                    <a:pt x="131" y="248"/>
                  </a:lnTo>
                  <a:lnTo>
                    <a:pt x="118" y="236"/>
                  </a:lnTo>
                  <a:lnTo>
                    <a:pt x="105" y="226"/>
                  </a:lnTo>
                  <a:lnTo>
                    <a:pt x="92" y="217"/>
                  </a:lnTo>
                  <a:lnTo>
                    <a:pt x="79" y="209"/>
                  </a:lnTo>
                  <a:lnTo>
                    <a:pt x="79" y="209"/>
                  </a:lnTo>
                  <a:lnTo>
                    <a:pt x="67" y="205"/>
                  </a:lnTo>
                  <a:lnTo>
                    <a:pt x="63" y="202"/>
                  </a:lnTo>
                  <a:lnTo>
                    <a:pt x="60" y="198"/>
                  </a:lnTo>
                  <a:lnTo>
                    <a:pt x="60" y="198"/>
                  </a:lnTo>
                  <a:lnTo>
                    <a:pt x="57" y="194"/>
                  </a:lnTo>
                  <a:lnTo>
                    <a:pt x="53" y="192"/>
                  </a:lnTo>
                  <a:lnTo>
                    <a:pt x="49" y="190"/>
                  </a:lnTo>
                  <a:lnTo>
                    <a:pt x="47" y="190"/>
                  </a:lnTo>
                  <a:lnTo>
                    <a:pt x="49" y="189"/>
                  </a:lnTo>
                  <a:lnTo>
                    <a:pt x="54" y="184"/>
                  </a:lnTo>
                  <a:lnTo>
                    <a:pt x="54" y="18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10" name="Freeform 871">
              <a:extLst>
                <a:ext uri="{FF2B5EF4-FFF2-40B4-BE49-F238E27FC236}">
                  <a16:creationId xmlns:a16="http://schemas.microsoft.com/office/drawing/2014/main" id="{E81A56E1-D012-59F4-5E50-C2655224A973}"/>
                </a:ext>
              </a:extLst>
            </p:cNvPr>
            <p:cNvSpPr/>
            <p:nvPr/>
          </p:nvSpPr>
          <p:spPr bwMode="auto">
            <a:xfrm>
              <a:off x="4554538" y="3389313"/>
              <a:ext cx="261938" cy="327025"/>
            </a:xfrm>
            <a:custGeom>
              <a:avLst/>
              <a:gdLst/>
              <a:ahLst/>
              <a:cxnLst>
                <a:cxn ang="0">
                  <a:pos x="547" y="135"/>
                </a:cxn>
                <a:cxn ang="0">
                  <a:pos x="476" y="71"/>
                </a:cxn>
                <a:cxn ang="0">
                  <a:pos x="417" y="33"/>
                </a:cxn>
                <a:cxn ang="0">
                  <a:pos x="405" y="11"/>
                </a:cxn>
                <a:cxn ang="0">
                  <a:pos x="388" y="0"/>
                </a:cxn>
                <a:cxn ang="0">
                  <a:pos x="363" y="14"/>
                </a:cxn>
                <a:cxn ang="0">
                  <a:pos x="366" y="41"/>
                </a:cxn>
                <a:cxn ang="0">
                  <a:pos x="414" y="85"/>
                </a:cxn>
                <a:cxn ang="0">
                  <a:pos x="480" y="132"/>
                </a:cxn>
                <a:cxn ang="0">
                  <a:pos x="557" y="212"/>
                </a:cxn>
                <a:cxn ang="0">
                  <a:pos x="600" y="290"/>
                </a:cxn>
                <a:cxn ang="0">
                  <a:pos x="592" y="337"/>
                </a:cxn>
                <a:cxn ang="0">
                  <a:pos x="554" y="364"/>
                </a:cxn>
                <a:cxn ang="0">
                  <a:pos x="498" y="373"/>
                </a:cxn>
                <a:cxn ang="0">
                  <a:pos x="471" y="387"/>
                </a:cxn>
                <a:cxn ang="0">
                  <a:pos x="473" y="429"/>
                </a:cxn>
                <a:cxn ang="0">
                  <a:pos x="480" y="488"/>
                </a:cxn>
                <a:cxn ang="0">
                  <a:pos x="466" y="517"/>
                </a:cxn>
                <a:cxn ang="0">
                  <a:pos x="433" y="538"/>
                </a:cxn>
                <a:cxn ang="0">
                  <a:pos x="370" y="532"/>
                </a:cxn>
                <a:cxn ang="0">
                  <a:pos x="337" y="536"/>
                </a:cxn>
                <a:cxn ang="0">
                  <a:pos x="323" y="564"/>
                </a:cxn>
                <a:cxn ang="0">
                  <a:pos x="318" y="616"/>
                </a:cxn>
                <a:cxn ang="0">
                  <a:pos x="284" y="660"/>
                </a:cxn>
                <a:cxn ang="0">
                  <a:pos x="227" y="672"/>
                </a:cxn>
                <a:cxn ang="0">
                  <a:pos x="190" y="666"/>
                </a:cxn>
                <a:cxn ang="0">
                  <a:pos x="173" y="683"/>
                </a:cxn>
                <a:cxn ang="0">
                  <a:pos x="163" y="730"/>
                </a:cxn>
                <a:cxn ang="0">
                  <a:pos x="128" y="768"/>
                </a:cxn>
                <a:cxn ang="0">
                  <a:pos x="61" y="777"/>
                </a:cxn>
                <a:cxn ang="0">
                  <a:pos x="18" y="773"/>
                </a:cxn>
                <a:cxn ang="0">
                  <a:pos x="0" y="794"/>
                </a:cxn>
                <a:cxn ang="0">
                  <a:pos x="4" y="811"/>
                </a:cxn>
                <a:cxn ang="0">
                  <a:pos x="23" y="821"/>
                </a:cxn>
                <a:cxn ang="0">
                  <a:pos x="115" y="819"/>
                </a:cxn>
                <a:cxn ang="0">
                  <a:pos x="183" y="794"/>
                </a:cxn>
                <a:cxn ang="0">
                  <a:pos x="213" y="743"/>
                </a:cxn>
                <a:cxn ang="0">
                  <a:pos x="242" y="719"/>
                </a:cxn>
                <a:cxn ang="0">
                  <a:pos x="306" y="704"/>
                </a:cxn>
                <a:cxn ang="0">
                  <a:pos x="349" y="664"/>
                </a:cxn>
                <a:cxn ang="0">
                  <a:pos x="366" y="616"/>
                </a:cxn>
                <a:cxn ang="0">
                  <a:pos x="391" y="590"/>
                </a:cxn>
                <a:cxn ang="0">
                  <a:pos x="443" y="581"/>
                </a:cxn>
                <a:cxn ang="0">
                  <a:pos x="513" y="530"/>
                </a:cxn>
                <a:cxn ang="0">
                  <a:pos x="528" y="484"/>
                </a:cxn>
                <a:cxn ang="0">
                  <a:pos x="520" y="420"/>
                </a:cxn>
                <a:cxn ang="0">
                  <a:pos x="560" y="412"/>
                </a:cxn>
                <a:cxn ang="0">
                  <a:pos x="609" y="387"/>
                </a:cxn>
                <a:cxn ang="0">
                  <a:pos x="651" y="334"/>
                </a:cxn>
                <a:cxn ang="0">
                  <a:pos x="659" y="296"/>
                </a:cxn>
                <a:cxn ang="0">
                  <a:pos x="637" y="249"/>
                </a:cxn>
              </a:cxnLst>
              <a:rect l="0" t="0" r="r" b="b"/>
              <a:pathLst>
                <a:path w="659" h="823">
                  <a:moveTo>
                    <a:pt x="607" y="213"/>
                  </a:moveTo>
                  <a:lnTo>
                    <a:pt x="607" y="213"/>
                  </a:lnTo>
                  <a:lnTo>
                    <a:pt x="587" y="186"/>
                  </a:lnTo>
                  <a:lnTo>
                    <a:pt x="568" y="160"/>
                  </a:lnTo>
                  <a:lnTo>
                    <a:pt x="547" y="135"/>
                  </a:lnTo>
                  <a:lnTo>
                    <a:pt x="522" y="111"/>
                  </a:lnTo>
                  <a:lnTo>
                    <a:pt x="522" y="111"/>
                  </a:lnTo>
                  <a:lnTo>
                    <a:pt x="500" y="90"/>
                  </a:lnTo>
                  <a:lnTo>
                    <a:pt x="488" y="80"/>
                  </a:lnTo>
                  <a:lnTo>
                    <a:pt x="476" y="71"/>
                  </a:lnTo>
                  <a:lnTo>
                    <a:pt x="476" y="71"/>
                  </a:lnTo>
                  <a:lnTo>
                    <a:pt x="458" y="60"/>
                  </a:lnTo>
                  <a:lnTo>
                    <a:pt x="437" y="47"/>
                  </a:lnTo>
                  <a:lnTo>
                    <a:pt x="426" y="41"/>
                  </a:lnTo>
                  <a:lnTo>
                    <a:pt x="417" y="33"/>
                  </a:lnTo>
                  <a:lnTo>
                    <a:pt x="411" y="25"/>
                  </a:lnTo>
                  <a:lnTo>
                    <a:pt x="408" y="20"/>
                  </a:lnTo>
                  <a:lnTo>
                    <a:pt x="407" y="16"/>
                  </a:lnTo>
                  <a:lnTo>
                    <a:pt x="407" y="16"/>
                  </a:lnTo>
                  <a:lnTo>
                    <a:pt x="405" y="11"/>
                  </a:lnTo>
                  <a:lnTo>
                    <a:pt x="403" y="7"/>
                  </a:lnTo>
                  <a:lnTo>
                    <a:pt x="399" y="4"/>
                  </a:lnTo>
                  <a:lnTo>
                    <a:pt x="396" y="1"/>
                  </a:lnTo>
                  <a:lnTo>
                    <a:pt x="392" y="0"/>
                  </a:lnTo>
                  <a:lnTo>
                    <a:pt x="388" y="0"/>
                  </a:lnTo>
                  <a:lnTo>
                    <a:pt x="379" y="0"/>
                  </a:lnTo>
                  <a:lnTo>
                    <a:pt x="371" y="4"/>
                  </a:lnTo>
                  <a:lnTo>
                    <a:pt x="369" y="7"/>
                  </a:lnTo>
                  <a:lnTo>
                    <a:pt x="366" y="11"/>
                  </a:lnTo>
                  <a:lnTo>
                    <a:pt x="363" y="14"/>
                  </a:lnTo>
                  <a:lnTo>
                    <a:pt x="362" y="18"/>
                  </a:lnTo>
                  <a:lnTo>
                    <a:pt x="362" y="22"/>
                  </a:lnTo>
                  <a:lnTo>
                    <a:pt x="362" y="28"/>
                  </a:lnTo>
                  <a:lnTo>
                    <a:pt x="362" y="28"/>
                  </a:lnTo>
                  <a:lnTo>
                    <a:pt x="366" y="41"/>
                  </a:lnTo>
                  <a:lnTo>
                    <a:pt x="373" y="52"/>
                  </a:lnTo>
                  <a:lnTo>
                    <a:pt x="382" y="62"/>
                  </a:lnTo>
                  <a:lnTo>
                    <a:pt x="392" y="71"/>
                  </a:lnTo>
                  <a:lnTo>
                    <a:pt x="403" y="79"/>
                  </a:lnTo>
                  <a:lnTo>
                    <a:pt x="414" y="85"/>
                  </a:lnTo>
                  <a:lnTo>
                    <a:pt x="438" y="99"/>
                  </a:lnTo>
                  <a:lnTo>
                    <a:pt x="438" y="99"/>
                  </a:lnTo>
                  <a:lnTo>
                    <a:pt x="452" y="109"/>
                  </a:lnTo>
                  <a:lnTo>
                    <a:pt x="467" y="120"/>
                  </a:lnTo>
                  <a:lnTo>
                    <a:pt x="480" y="132"/>
                  </a:lnTo>
                  <a:lnTo>
                    <a:pt x="493" y="145"/>
                  </a:lnTo>
                  <a:lnTo>
                    <a:pt x="519" y="171"/>
                  </a:lnTo>
                  <a:lnTo>
                    <a:pt x="543" y="198"/>
                  </a:lnTo>
                  <a:lnTo>
                    <a:pt x="543" y="198"/>
                  </a:lnTo>
                  <a:lnTo>
                    <a:pt x="557" y="212"/>
                  </a:lnTo>
                  <a:lnTo>
                    <a:pt x="570" y="230"/>
                  </a:lnTo>
                  <a:lnTo>
                    <a:pt x="583" y="250"/>
                  </a:lnTo>
                  <a:lnTo>
                    <a:pt x="594" y="271"/>
                  </a:lnTo>
                  <a:lnTo>
                    <a:pt x="598" y="281"/>
                  </a:lnTo>
                  <a:lnTo>
                    <a:pt x="600" y="290"/>
                  </a:lnTo>
                  <a:lnTo>
                    <a:pt x="602" y="301"/>
                  </a:lnTo>
                  <a:lnTo>
                    <a:pt x="602" y="311"/>
                  </a:lnTo>
                  <a:lnTo>
                    <a:pt x="600" y="320"/>
                  </a:lnTo>
                  <a:lnTo>
                    <a:pt x="598" y="330"/>
                  </a:lnTo>
                  <a:lnTo>
                    <a:pt x="592" y="337"/>
                  </a:lnTo>
                  <a:lnTo>
                    <a:pt x="585" y="344"/>
                  </a:lnTo>
                  <a:lnTo>
                    <a:pt x="585" y="344"/>
                  </a:lnTo>
                  <a:lnTo>
                    <a:pt x="569" y="356"/>
                  </a:lnTo>
                  <a:lnTo>
                    <a:pt x="561" y="361"/>
                  </a:lnTo>
                  <a:lnTo>
                    <a:pt x="554" y="364"/>
                  </a:lnTo>
                  <a:lnTo>
                    <a:pt x="537" y="369"/>
                  </a:lnTo>
                  <a:lnTo>
                    <a:pt x="518" y="373"/>
                  </a:lnTo>
                  <a:lnTo>
                    <a:pt x="518" y="373"/>
                  </a:lnTo>
                  <a:lnTo>
                    <a:pt x="507" y="373"/>
                  </a:lnTo>
                  <a:lnTo>
                    <a:pt x="498" y="373"/>
                  </a:lnTo>
                  <a:lnTo>
                    <a:pt x="489" y="374"/>
                  </a:lnTo>
                  <a:lnTo>
                    <a:pt x="480" y="379"/>
                  </a:lnTo>
                  <a:lnTo>
                    <a:pt x="480" y="379"/>
                  </a:lnTo>
                  <a:lnTo>
                    <a:pt x="475" y="383"/>
                  </a:lnTo>
                  <a:lnTo>
                    <a:pt x="471" y="387"/>
                  </a:lnTo>
                  <a:lnTo>
                    <a:pt x="468" y="392"/>
                  </a:lnTo>
                  <a:lnTo>
                    <a:pt x="468" y="399"/>
                  </a:lnTo>
                  <a:lnTo>
                    <a:pt x="468" y="399"/>
                  </a:lnTo>
                  <a:lnTo>
                    <a:pt x="469" y="415"/>
                  </a:lnTo>
                  <a:lnTo>
                    <a:pt x="473" y="429"/>
                  </a:lnTo>
                  <a:lnTo>
                    <a:pt x="477" y="445"/>
                  </a:lnTo>
                  <a:lnTo>
                    <a:pt x="480" y="459"/>
                  </a:lnTo>
                  <a:lnTo>
                    <a:pt x="481" y="473"/>
                  </a:lnTo>
                  <a:lnTo>
                    <a:pt x="481" y="480"/>
                  </a:lnTo>
                  <a:lnTo>
                    <a:pt x="480" y="488"/>
                  </a:lnTo>
                  <a:lnTo>
                    <a:pt x="479" y="496"/>
                  </a:lnTo>
                  <a:lnTo>
                    <a:pt x="475" y="502"/>
                  </a:lnTo>
                  <a:lnTo>
                    <a:pt x="471" y="510"/>
                  </a:lnTo>
                  <a:lnTo>
                    <a:pt x="466" y="517"/>
                  </a:lnTo>
                  <a:lnTo>
                    <a:pt x="466" y="517"/>
                  </a:lnTo>
                  <a:lnTo>
                    <a:pt x="459" y="523"/>
                  </a:lnTo>
                  <a:lnTo>
                    <a:pt x="452" y="530"/>
                  </a:lnTo>
                  <a:lnTo>
                    <a:pt x="446" y="534"/>
                  </a:lnTo>
                  <a:lnTo>
                    <a:pt x="439" y="536"/>
                  </a:lnTo>
                  <a:lnTo>
                    <a:pt x="433" y="538"/>
                  </a:lnTo>
                  <a:lnTo>
                    <a:pt x="425" y="539"/>
                  </a:lnTo>
                  <a:lnTo>
                    <a:pt x="412" y="539"/>
                  </a:lnTo>
                  <a:lnTo>
                    <a:pt x="397" y="538"/>
                  </a:lnTo>
                  <a:lnTo>
                    <a:pt x="383" y="535"/>
                  </a:lnTo>
                  <a:lnTo>
                    <a:pt x="370" y="532"/>
                  </a:lnTo>
                  <a:lnTo>
                    <a:pt x="356" y="531"/>
                  </a:lnTo>
                  <a:lnTo>
                    <a:pt x="356" y="531"/>
                  </a:lnTo>
                  <a:lnTo>
                    <a:pt x="349" y="532"/>
                  </a:lnTo>
                  <a:lnTo>
                    <a:pt x="344" y="534"/>
                  </a:lnTo>
                  <a:lnTo>
                    <a:pt x="337" y="536"/>
                  </a:lnTo>
                  <a:lnTo>
                    <a:pt x="332" y="540"/>
                  </a:lnTo>
                  <a:lnTo>
                    <a:pt x="328" y="545"/>
                  </a:lnTo>
                  <a:lnTo>
                    <a:pt x="324" y="552"/>
                  </a:lnTo>
                  <a:lnTo>
                    <a:pt x="323" y="557"/>
                  </a:lnTo>
                  <a:lnTo>
                    <a:pt x="323" y="564"/>
                  </a:lnTo>
                  <a:lnTo>
                    <a:pt x="323" y="564"/>
                  </a:lnTo>
                  <a:lnTo>
                    <a:pt x="323" y="578"/>
                  </a:lnTo>
                  <a:lnTo>
                    <a:pt x="323" y="592"/>
                  </a:lnTo>
                  <a:lnTo>
                    <a:pt x="320" y="604"/>
                  </a:lnTo>
                  <a:lnTo>
                    <a:pt x="318" y="616"/>
                  </a:lnTo>
                  <a:lnTo>
                    <a:pt x="312" y="628"/>
                  </a:lnTo>
                  <a:lnTo>
                    <a:pt x="307" y="637"/>
                  </a:lnTo>
                  <a:lnTo>
                    <a:pt x="301" y="646"/>
                  </a:lnTo>
                  <a:lnTo>
                    <a:pt x="293" y="654"/>
                  </a:lnTo>
                  <a:lnTo>
                    <a:pt x="284" y="660"/>
                  </a:lnTo>
                  <a:lnTo>
                    <a:pt x="275" y="666"/>
                  </a:lnTo>
                  <a:lnTo>
                    <a:pt x="264" y="670"/>
                  </a:lnTo>
                  <a:lnTo>
                    <a:pt x="252" y="672"/>
                  </a:lnTo>
                  <a:lnTo>
                    <a:pt x="241" y="672"/>
                  </a:lnTo>
                  <a:lnTo>
                    <a:pt x="227" y="672"/>
                  </a:lnTo>
                  <a:lnTo>
                    <a:pt x="214" y="670"/>
                  </a:lnTo>
                  <a:lnTo>
                    <a:pt x="200" y="666"/>
                  </a:lnTo>
                  <a:lnTo>
                    <a:pt x="200" y="666"/>
                  </a:lnTo>
                  <a:lnTo>
                    <a:pt x="195" y="664"/>
                  </a:lnTo>
                  <a:lnTo>
                    <a:pt x="190" y="666"/>
                  </a:lnTo>
                  <a:lnTo>
                    <a:pt x="184" y="667"/>
                  </a:lnTo>
                  <a:lnTo>
                    <a:pt x="180" y="670"/>
                  </a:lnTo>
                  <a:lnTo>
                    <a:pt x="176" y="674"/>
                  </a:lnTo>
                  <a:lnTo>
                    <a:pt x="174" y="677"/>
                  </a:lnTo>
                  <a:lnTo>
                    <a:pt x="173" y="683"/>
                  </a:lnTo>
                  <a:lnTo>
                    <a:pt x="171" y="688"/>
                  </a:lnTo>
                  <a:lnTo>
                    <a:pt x="171" y="688"/>
                  </a:lnTo>
                  <a:lnTo>
                    <a:pt x="170" y="704"/>
                  </a:lnTo>
                  <a:lnTo>
                    <a:pt x="167" y="718"/>
                  </a:lnTo>
                  <a:lnTo>
                    <a:pt x="163" y="730"/>
                  </a:lnTo>
                  <a:lnTo>
                    <a:pt x="158" y="740"/>
                  </a:lnTo>
                  <a:lnTo>
                    <a:pt x="152" y="749"/>
                  </a:lnTo>
                  <a:lnTo>
                    <a:pt x="145" y="756"/>
                  </a:lnTo>
                  <a:lnTo>
                    <a:pt x="137" y="762"/>
                  </a:lnTo>
                  <a:lnTo>
                    <a:pt x="128" y="768"/>
                  </a:lnTo>
                  <a:lnTo>
                    <a:pt x="119" y="770"/>
                  </a:lnTo>
                  <a:lnTo>
                    <a:pt x="108" y="773"/>
                  </a:lnTo>
                  <a:lnTo>
                    <a:pt x="97" y="776"/>
                  </a:lnTo>
                  <a:lnTo>
                    <a:pt x="86" y="777"/>
                  </a:lnTo>
                  <a:lnTo>
                    <a:pt x="61" y="777"/>
                  </a:lnTo>
                  <a:lnTo>
                    <a:pt x="36" y="776"/>
                  </a:lnTo>
                  <a:lnTo>
                    <a:pt x="36" y="776"/>
                  </a:lnTo>
                  <a:lnTo>
                    <a:pt x="30" y="774"/>
                  </a:lnTo>
                  <a:lnTo>
                    <a:pt x="25" y="773"/>
                  </a:lnTo>
                  <a:lnTo>
                    <a:pt x="18" y="773"/>
                  </a:lnTo>
                  <a:lnTo>
                    <a:pt x="13" y="774"/>
                  </a:lnTo>
                  <a:lnTo>
                    <a:pt x="8" y="777"/>
                  </a:lnTo>
                  <a:lnTo>
                    <a:pt x="4" y="782"/>
                  </a:lnTo>
                  <a:lnTo>
                    <a:pt x="1" y="787"/>
                  </a:lnTo>
                  <a:lnTo>
                    <a:pt x="0" y="794"/>
                  </a:lnTo>
                  <a:lnTo>
                    <a:pt x="0" y="798"/>
                  </a:lnTo>
                  <a:lnTo>
                    <a:pt x="0" y="798"/>
                  </a:lnTo>
                  <a:lnTo>
                    <a:pt x="0" y="803"/>
                  </a:lnTo>
                  <a:lnTo>
                    <a:pt x="1" y="807"/>
                  </a:lnTo>
                  <a:lnTo>
                    <a:pt x="4" y="811"/>
                  </a:lnTo>
                  <a:lnTo>
                    <a:pt x="6" y="815"/>
                  </a:lnTo>
                  <a:lnTo>
                    <a:pt x="10" y="817"/>
                  </a:lnTo>
                  <a:lnTo>
                    <a:pt x="14" y="819"/>
                  </a:lnTo>
                  <a:lnTo>
                    <a:pt x="18" y="820"/>
                  </a:lnTo>
                  <a:lnTo>
                    <a:pt x="23" y="821"/>
                  </a:lnTo>
                  <a:lnTo>
                    <a:pt x="23" y="821"/>
                  </a:lnTo>
                  <a:lnTo>
                    <a:pt x="61" y="823"/>
                  </a:lnTo>
                  <a:lnTo>
                    <a:pt x="80" y="823"/>
                  </a:lnTo>
                  <a:lnTo>
                    <a:pt x="97" y="821"/>
                  </a:lnTo>
                  <a:lnTo>
                    <a:pt x="115" y="819"/>
                  </a:lnTo>
                  <a:lnTo>
                    <a:pt x="132" y="815"/>
                  </a:lnTo>
                  <a:lnTo>
                    <a:pt x="150" y="810"/>
                  </a:lnTo>
                  <a:lnTo>
                    <a:pt x="169" y="802"/>
                  </a:lnTo>
                  <a:lnTo>
                    <a:pt x="169" y="802"/>
                  </a:lnTo>
                  <a:lnTo>
                    <a:pt x="183" y="794"/>
                  </a:lnTo>
                  <a:lnTo>
                    <a:pt x="193" y="786"/>
                  </a:lnTo>
                  <a:lnTo>
                    <a:pt x="201" y="776"/>
                  </a:lnTo>
                  <a:lnTo>
                    <a:pt x="207" y="765"/>
                  </a:lnTo>
                  <a:lnTo>
                    <a:pt x="210" y="755"/>
                  </a:lnTo>
                  <a:lnTo>
                    <a:pt x="213" y="743"/>
                  </a:lnTo>
                  <a:lnTo>
                    <a:pt x="214" y="730"/>
                  </a:lnTo>
                  <a:lnTo>
                    <a:pt x="216" y="717"/>
                  </a:lnTo>
                  <a:lnTo>
                    <a:pt x="216" y="717"/>
                  </a:lnTo>
                  <a:lnTo>
                    <a:pt x="229" y="718"/>
                  </a:lnTo>
                  <a:lnTo>
                    <a:pt x="242" y="719"/>
                  </a:lnTo>
                  <a:lnTo>
                    <a:pt x="256" y="719"/>
                  </a:lnTo>
                  <a:lnTo>
                    <a:pt x="269" y="717"/>
                  </a:lnTo>
                  <a:lnTo>
                    <a:pt x="282" y="714"/>
                  </a:lnTo>
                  <a:lnTo>
                    <a:pt x="294" y="709"/>
                  </a:lnTo>
                  <a:lnTo>
                    <a:pt x="306" y="704"/>
                  </a:lnTo>
                  <a:lnTo>
                    <a:pt x="318" y="696"/>
                  </a:lnTo>
                  <a:lnTo>
                    <a:pt x="318" y="696"/>
                  </a:lnTo>
                  <a:lnTo>
                    <a:pt x="331" y="684"/>
                  </a:lnTo>
                  <a:lnTo>
                    <a:pt x="343" y="672"/>
                  </a:lnTo>
                  <a:lnTo>
                    <a:pt x="349" y="664"/>
                  </a:lnTo>
                  <a:lnTo>
                    <a:pt x="353" y="658"/>
                  </a:lnTo>
                  <a:lnTo>
                    <a:pt x="357" y="650"/>
                  </a:lnTo>
                  <a:lnTo>
                    <a:pt x="361" y="642"/>
                  </a:lnTo>
                  <a:lnTo>
                    <a:pt x="361" y="642"/>
                  </a:lnTo>
                  <a:lnTo>
                    <a:pt x="366" y="616"/>
                  </a:lnTo>
                  <a:lnTo>
                    <a:pt x="369" y="600"/>
                  </a:lnTo>
                  <a:lnTo>
                    <a:pt x="370" y="586"/>
                  </a:lnTo>
                  <a:lnTo>
                    <a:pt x="370" y="586"/>
                  </a:lnTo>
                  <a:lnTo>
                    <a:pt x="380" y="589"/>
                  </a:lnTo>
                  <a:lnTo>
                    <a:pt x="391" y="590"/>
                  </a:lnTo>
                  <a:lnTo>
                    <a:pt x="401" y="590"/>
                  </a:lnTo>
                  <a:lnTo>
                    <a:pt x="412" y="590"/>
                  </a:lnTo>
                  <a:lnTo>
                    <a:pt x="422" y="587"/>
                  </a:lnTo>
                  <a:lnTo>
                    <a:pt x="433" y="585"/>
                  </a:lnTo>
                  <a:lnTo>
                    <a:pt x="443" y="581"/>
                  </a:lnTo>
                  <a:lnTo>
                    <a:pt x="454" y="577"/>
                  </a:lnTo>
                  <a:lnTo>
                    <a:pt x="473" y="566"/>
                  </a:lnTo>
                  <a:lnTo>
                    <a:pt x="492" y="552"/>
                  </a:lnTo>
                  <a:lnTo>
                    <a:pt x="506" y="538"/>
                  </a:lnTo>
                  <a:lnTo>
                    <a:pt x="513" y="530"/>
                  </a:lnTo>
                  <a:lnTo>
                    <a:pt x="518" y="521"/>
                  </a:lnTo>
                  <a:lnTo>
                    <a:pt x="518" y="521"/>
                  </a:lnTo>
                  <a:lnTo>
                    <a:pt x="523" y="509"/>
                  </a:lnTo>
                  <a:lnTo>
                    <a:pt x="527" y="497"/>
                  </a:lnTo>
                  <a:lnTo>
                    <a:pt x="528" y="484"/>
                  </a:lnTo>
                  <a:lnTo>
                    <a:pt x="528" y="471"/>
                  </a:lnTo>
                  <a:lnTo>
                    <a:pt x="528" y="456"/>
                  </a:lnTo>
                  <a:lnTo>
                    <a:pt x="526" y="443"/>
                  </a:lnTo>
                  <a:lnTo>
                    <a:pt x="520" y="420"/>
                  </a:lnTo>
                  <a:lnTo>
                    <a:pt x="520" y="420"/>
                  </a:lnTo>
                  <a:lnTo>
                    <a:pt x="519" y="417"/>
                  </a:lnTo>
                  <a:lnTo>
                    <a:pt x="519" y="417"/>
                  </a:lnTo>
                  <a:lnTo>
                    <a:pt x="532" y="416"/>
                  </a:lnTo>
                  <a:lnTo>
                    <a:pt x="532" y="416"/>
                  </a:lnTo>
                  <a:lnTo>
                    <a:pt x="560" y="412"/>
                  </a:lnTo>
                  <a:lnTo>
                    <a:pt x="574" y="409"/>
                  </a:lnTo>
                  <a:lnTo>
                    <a:pt x="586" y="403"/>
                  </a:lnTo>
                  <a:lnTo>
                    <a:pt x="586" y="403"/>
                  </a:lnTo>
                  <a:lnTo>
                    <a:pt x="598" y="395"/>
                  </a:lnTo>
                  <a:lnTo>
                    <a:pt x="609" y="387"/>
                  </a:lnTo>
                  <a:lnTo>
                    <a:pt x="620" y="378"/>
                  </a:lnTo>
                  <a:lnTo>
                    <a:pt x="629" y="368"/>
                  </a:lnTo>
                  <a:lnTo>
                    <a:pt x="638" y="357"/>
                  </a:lnTo>
                  <a:lnTo>
                    <a:pt x="645" y="345"/>
                  </a:lnTo>
                  <a:lnTo>
                    <a:pt x="651" y="334"/>
                  </a:lnTo>
                  <a:lnTo>
                    <a:pt x="656" y="320"/>
                  </a:lnTo>
                  <a:lnTo>
                    <a:pt x="656" y="320"/>
                  </a:lnTo>
                  <a:lnTo>
                    <a:pt x="658" y="311"/>
                  </a:lnTo>
                  <a:lnTo>
                    <a:pt x="659" y="303"/>
                  </a:lnTo>
                  <a:lnTo>
                    <a:pt x="659" y="296"/>
                  </a:lnTo>
                  <a:lnTo>
                    <a:pt x="658" y="288"/>
                  </a:lnTo>
                  <a:lnTo>
                    <a:pt x="655" y="281"/>
                  </a:lnTo>
                  <a:lnTo>
                    <a:pt x="653" y="275"/>
                  </a:lnTo>
                  <a:lnTo>
                    <a:pt x="646" y="262"/>
                  </a:lnTo>
                  <a:lnTo>
                    <a:pt x="637" y="249"/>
                  </a:lnTo>
                  <a:lnTo>
                    <a:pt x="626" y="237"/>
                  </a:lnTo>
                  <a:lnTo>
                    <a:pt x="616" y="225"/>
                  </a:lnTo>
                  <a:lnTo>
                    <a:pt x="607" y="213"/>
                  </a:lnTo>
                  <a:lnTo>
                    <a:pt x="607" y="21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411" name="Freeform 872">
              <a:extLst>
                <a:ext uri="{FF2B5EF4-FFF2-40B4-BE49-F238E27FC236}">
                  <a16:creationId xmlns:a16="http://schemas.microsoft.com/office/drawing/2014/main" id="{B975AC34-9C50-DE4B-ED62-BA1C7884B0D2}"/>
                </a:ext>
              </a:extLst>
            </p:cNvPr>
            <p:cNvSpPr/>
            <p:nvPr/>
          </p:nvSpPr>
          <p:spPr bwMode="auto">
            <a:xfrm>
              <a:off x="4781551" y="3371851"/>
              <a:ext cx="85725" cy="120650"/>
            </a:xfrm>
            <a:custGeom>
              <a:avLst/>
              <a:gdLst/>
              <a:ahLst/>
              <a:cxnLst>
                <a:cxn ang="0">
                  <a:pos x="190" y="0"/>
                </a:cxn>
                <a:cxn ang="0">
                  <a:pos x="182" y="1"/>
                </a:cxn>
                <a:cxn ang="0">
                  <a:pos x="172" y="10"/>
                </a:cxn>
                <a:cxn ang="0">
                  <a:pos x="168" y="17"/>
                </a:cxn>
                <a:cxn ang="0">
                  <a:pos x="154" y="68"/>
                </a:cxn>
                <a:cxn ang="0">
                  <a:pos x="133" y="119"/>
                </a:cxn>
                <a:cxn ang="0">
                  <a:pos x="106" y="165"/>
                </a:cxn>
                <a:cxn ang="0">
                  <a:pos x="80" y="196"/>
                </a:cxn>
                <a:cxn ang="0">
                  <a:pos x="71" y="205"/>
                </a:cxn>
                <a:cxn ang="0">
                  <a:pos x="62" y="217"/>
                </a:cxn>
                <a:cxn ang="0">
                  <a:pos x="51" y="227"/>
                </a:cxn>
                <a:cxn ang="0">
                  <a:pos x="45" y="231"/>
                </a:cxn>
                <a:cxn ang="0">
                  <a:pos x="34" y="239"/>
                </a:cxn>
                <a:cxn ang="0">
                  <a:pos x="36" y="243"/>
                </a:cxn>
                <a:cxn ang="0">
                  <a:pos x="40" y="244"/>
                </a:cxn>
                <a:cxn ang="0">
                  <a:pos x="27" y="247"/>
                </a:cxn>
                <a:cxn ang="0">
                  <a:pos x="17" y="256"/>
                </a:cxn>
                <a:cxn ang="0">
                  <a:pos x="14" y="258"/>
                </a:cxn>
                <a:cxn ang="0">
                  <a:pos x="7" y="261"/>
                </a:cxn>
                <a:cxn ang="0">
                  <a:pos x="2" y="272"/>
                </a:cxn>
                <a:cxn ang="0">
                  <a:pos x="3" y="288"/>
                </a:cxn>
                <a:cxn ang="0">
                  <a:pos x="10" y="297"/>
                </a:cxn>
                <a:cxn ang="0">
                  <a:pos x="17" y="301"/>
                </a:cxn>
                <a:cxn ang="0">
                  <a:pos x="23" y="301"/>
                </a:cxn>
                <a:cxn ang="0">
                  <a:pos x="40" y="298"/>
                </a:cxn>
                <a:cxn ang="0">
                  <a:pos x="51" y="286"/>
                </a:cxn>
                <a:cxn ang="0">
                  <a:pos x="63" y="281"/>
                </a:cxn>
                <a:cxn ang="0">
                  <a:pos x="88" y="261"/>
                </a:cxn>
                <a:cxn ang="0">
                  <a:pos x="120" y="226"/>
                </a:cxn>
                <a:cxn ang="0">
                  <a:pos x="134" y="207"/>
                </a:cxn>
                <a:cxn ang="0">
                  <a:pos x="157" y="166"/>
                </a:cxn>
                <a:cxn ang="0">
                  <a:pos x="178" y="125"/>
                </a:cxn>
                <a:cxn ang="0">
                  <a:pos x="195" y="84"/>
                </a:cxn>
                <a:cxn ang="0">
                  <a:pos x="210" y="40"/>
                </a:cxn>
                <a:cxn ang="0">
                  <a:pos x="214" y="35"/>
                </a:cxn>
                <a:cxn ang="0">
                  <a:pos x="216" y="22"/>
                </a:cxn>
                <a:cxn ang="0">
                  <a:pos x="212" y="9"/>
                </a:cxn>
                <a:cxn ang="0">
                  <a:pos x="202" y="1"/>
                </a:cxn>
                <a:cxn ang="0">
                  <a:pos x="194" y="0"/>
                </a:cxn>
              </a:cxnLst>
              <a:rect l="0" t="0" r="r" b="b"/>
              <a:pathLst>
                <a:path w="216" h="301">
                  <a:moveTo>
                    <a:pt x="194" y="0"/>
                  </a:moveTo>
                  <a:lnTo>
                    <a:pt x="190" y="0"/>
                  </a:lnTo>
                  <a:lnTo>
                    <a:pt x="190" y="0"/>
                  </a:lnTo>
                  <a:lnTo>
                    <a:pt x="182" y="1"/>
                  </a:lnTo>
                  <a:lnTo>
                    <a:pt x="176" y="5"/>
                  </a:lnTo>
                  <a:lnTo>
                    <a:pt x="172" y="10"/>
                  </a:lnTo>
                  <a:lnTo>
                    <a:pt x="168" y="17"/>
                  </a:lnTo>
                  <a:lnTo>
                    <a:pt x="168" y="17"/>
                  </a:lnTo>
                  <a:lnTo>
                    <a:pt x="161" y="43"/>
                  </a:lnTo>
                  <a:lnTo>
                    <a:pt x="154" y="68"/>
                  </a:lnTo>
                  <a:lnTo>
                    <a:pt x="144" y="94"/>
                  </a:lnTo>
                  <a:lnTo>
                    <a:pt x="133" y="119"/>
                  </a:lnTo>
                  <a:lnTo>
                    <a:pt x="121" y="142"/>
                  </a:lnTo>
                  <a:lnTo>
                    <a:pt x="106" y="165"/>
                  </a:lnTo>
                  <a:lnTo>
                    <a:pt x="89" y="186"/>
                  </a:lnTo>
                  <a:lnTo>
                    <a:pt x="80" y="196"/>
                  </a:lnTo>
                  <a:lnTo>
                    <a:pt x="71" y="205"/>
                  </a:lnTo>
                  <a:lnTo>
                    <a:pt x="71" y="205"/>
                  </a:lnTo>
                  <a:lnTo>
                    <a:pt x="66" y="210"/>
                  </a:lnTo>
                  <a:lnTo>
                    <a:pt x="62" y="217"/>
                  </a:lnTo>
                  <a:lnTo>
                    <a:pt x="58" y="224"/>
                  </a:lnTo>
                  <a:lnTo>
                    <a:pt x="51" y="227"/>
                  </a:lnTo>
                  <a:lnTo>
                    <a:pt x="51" y="227"/>
                  </a:lnTo>
                  <a:lnTo>
                    <a:pt x="45" y="231"/>
                  </a:lnTo>
                  <a:lnTo>
                    <a:pt x="37" y="237"/>
                  </a:lnTo>
                  <a:lnTo>
                    <a:pt x="34" y="239"/>
                  </a:lnTo>
                  <a:lnTo>
                    <a:pt x="33" y="242"/>
                  </a:lnTo>
                  <a:lnTo>
                    <a:pt x="36" y="243"/>
                  </a:lnTo>
                  <a:lnTo>
                    <a:pt x="40" y="244"/>
                  </a:lnTo>
                  <a:lnTo>
                    <a:pt x="40" y="244"/>
                  </a:lnTo>
                  <a:lnTo>
                    <a:pt x="33" y="244"/>
                  </a:lnTo>
                  <a:lnTo>
                    <a:pt x="27" y="247"/>
                  </a:lnTo>
                  <a:lnTo>
                    <a:pt x="21" y="251"/>
                  </a:lnTo>
                  <a:lnTo>
                    <a:pt x="17" y="256"/>
                  </a:lnTo>
                  <a:lnTo>
                    <a:pt x="17" y="256"/>
                  </a:lnTo>
                  <a:lnTo>
                    <a:pt x="14" y="258"/>
                  </a:lnTo>
                  <a:lnTo>
                    <a:pt x="10" y="259"/>
                  </a:lnTo>
                  <a:lnTo>
                    <a:pt x="7" y="261"/>
                  </a:lnTo>
                  <a:lnTo>
                    <a:pt x="4" y="265"/>
                  </a:lnTo>
                  <a:lnTo>
                    <a:pt x="2" y="272"/>
                  </a:lnTo>
                  <a:lnTo>
                    <a:pt x="0" y="280"/>
                  </a:lnTo>
                  <a:lnTo>
                    <a:pt x="3" y="288"/>
                  </a:lnTo>
                  <a:lnTo>
                    <a:pt x="7" y="294"/>
                  </a:lnTo>
                  <a:lnTo>
                    <a:pt x="10" y="297"/>
                  </a:lnTo>
                  <a:lnTo>
                    <a:pt x="14" y="299"/>
                  </a:lnTo>
                  <a:lnTo>
                    <a:pt x="17" y="301"/>
                  </a:lnTo>
                  <a:lnTo>
                    <a:pt x="23" y="301"/>
                  </a:lnTo>
                  <a:lnTo>
                    <a:pt x="23" y="301"/>
                  </a:lnTo>
                  <a:lnTo>
                    <a:pt x="33" y="301"/>
                  </a:lnTo>
                  <a:lnTo>
                    <a:pt x="40" y="298"/>
                  </a:lnTo>
                  <a:lnTo>
                    <a:pt x="46" y="293"/>
                  </a:lnTo>
                  <a:lnTo>
                    <a:pt x="51" y="286"/>
                  </a:lnTo>
                  <a:lnTo>
                    <a:pt x="51" y="286"/>
                  </a:lnTo>
                  <a:lnTo>
                    <a:pt x="63" y="281"/>
                  </a:lnTo>
                  <a:lnTo>
                    <a:pt x="76" y="272"/>
                  </a:lnTo>
                  <a:lnTo>
                    <a:pt x="88" y="261"/>
                  </a:lnTo>
                  <a:lnTo>
                    <a:pt x="99" y="250"/>
                  </a:lnTo>
                  <a:lnTo>
                    <a:pt x="120" y="226"/>
                  </a:lnTo>
                  <a:lnTo>
                    <a:pt x="134" y="207"/>
                  </a:lnTo>
                  <a:lnTo>
                    <a:pt x="134" y="207"/>
                  </a:lnTo>
                  <a:lnTo>
                    <a:pt x="147" y="187"/>
                  </a:lnTo>
                  <a:lnTo>
                    <a:pt x="157" y="166"/>
                  </a:lnTo>
                  <a:lnTo>
                    <a:pt x="169" y="146"/>
                  </a:lnTo>
                  <a:lnTo>
                    <a:pt x="178" y="125"/>
                  </a:lnTo>
                  <a:lnTo>
                    <a:pt x="188" y="106"/>
                  </a:lnTo>
                  <a:lnTo>
                    <a:pt x="195" y="84"/>
                  </a:lnTo>
                  <a:lnTo>
                    <a:pt x="203" y="63"/>
                  </a:lnTo>
                  <a:lnTo>
                    <a:pt x="210" y="40"/>
                  </a:lnTo>
                  <a:lnTo>
                    <a:pt x="210" y="40"/>
                  </a:lnTo>
                  <a:lnTo>
                    <a:pt x="214" y="35"/>
                  </a:lnTo>
                  <a:lnTo>
                    <a:pt x="215" y="29"/>
                  </a:lnTo>
                  <a:lnTo>
                    <a:pt x="216" y="22"/>
                  </a:lnTo>
                  <a:lnTo>
                    <a:pt x="215" y="16"/>
                  </a:lnTo>
                  <a:lnTo>
                    <a:pt x="212" y="9"/>
                  </a:lnTo>
                  <a:lnTo>
                    <a:pt x="207" y="5"/>
                  </a:lnTo>
                  <a:lnTo>
                    <a:pt x="202" y="1"/>
                  </a:lnTo>
                  <a:lnTo>
                    <a:pt x="194" y="0"/>
                  </a:lnTo>
                  <a:lnTo>
                    <a:pt x="194" y="0"/>
                  </a:lnTo>
                  <a:close/>
                </a:path>
              </a:pathLst>
            </a:custGeom>
            <a:grpFill/>
            <a:ln w="9525">
              <a:noFill/>
              <a:round/>
            </a:ln>
          </p:spPr>
          <p:txBody>
            <a:bodyPr vert="horz" wrap="square" lIns="121920" tIns="60960" rIns="121920" bIns="60960" numCol="1" anchor="t" anchorCtr="0" compatLnSpc="1"/>
            <a:lstStyle/>
            <a:p>
              <a:endParaRPr lang="zh-CN" altLang="en-US" sz="2400"/>
            </a:p>
          </p:txBody>
        </p:sp>
      </p:grpSp>
    </p:spTree>
    <p:extLst>
      <p:ext uri="{BB962C8B-B14F-4D97-AF65-F5344CB8AC3E}">
        <p14:creationId xmlns:p14="http://schemas.microsoft.com/office/powerpoint/2010/main" val="25354745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49B192-91AA-A8AA-E962-8E17853557D8}"/>
            </a:ext>
          </a:extLst>
        </p:cNvPr>
        <p:cNvGrpSpPr/>
        <p:nvPr/>
      </p:nvGrpSpPr>
      <p:grpSpPr>
        <a:xfrm>
          <a:off x="0" y="0"/>
          <a:ext cx="0" cy="0"/>
          <a:chOff x="0" y="0"/>
          <a:chExt cx="0" cy="0"/>
        </a:xfrm>
      </p:grpSpPr>
      <p:sp>
        <p:nvSpPr>
          <p:cNvPr id="4" name="iṡ1íḋe">
            <a:extLst>
              <a:ext uri="{FF2B5EF4-FFF2-40B4-BE49-F238E27FC236}">
                <a16:creationId xmlns:a16="http://schemas.microsoft.com/office/drawing/2014/main" id="{FB0BE72D-DB60-F892-BD2E-4ECB3CD0A05C}"/>
              </a:ext>
            </a:extLst>
          </p:cNvPr>
          <p:cNvSpPr/>
          <p:nvPr/>
        </p:nvSpPr>
        <p:spPr>
          <a:xfrm>
            <a:off x="21861" y="-1"/>
            <a:ext cx="2880743" cy="6858001"/>
          </a:xfrm>
          <a:prstGeom prst="rect">
            <a:avLst/>
          </a:prstGeom>
          <a:solidFill>
            <a:srgbClr val="0E419C"/>
          </a:solidFill>
          <a:ln>
            <a:noFill/>
          </a:ln>
          <a:effectLst>
            <a:outerShdw blurRad="762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grpSp>
        <p:nvGrpSpPr>
          <p:cNvPr id="2" name="组合 1">
            <a:extLst>
              <a:ext uri="{FF2B5EF4-FFF2-40B4-BE49-F238E27FC236}">
                <a16:creationId xmlns:a16="http://schemas.microsoft.com/office/drawing/2014/main" id="{FA8F06D0-FCB0-8B43-A8F1-2BB3D6A0CEFA}"/>
              </a:ext>
            </a:extLst>
          </p:cNvPr>
          <p:cNvGrpSpPr/>
          <p:nvPr/>
        </p:nvGrpSpPr>
        <p:grpSpPr>
          <a:xfrm>
            <a:off x="314151" y="2196986"/>
            <a:ext cx="2037434" cy="1769708"/>
            <a:chOff x="975664" y="1288802"/>
            <a:chExt cx="2287429" cy="1986853"/>
          </a:xfrm>
        </p:grpSpPr>
        <p:sp>
          <p:nvSpPr>
            <p:cNvPr id="7" name="文本框 6">
              <a:extLst>
                <a:ext uri="{FF2B5EF4-FFF2-40B4-BE49-F238E27FC236}">
                  <a16:creationId xmlns:a16="http://schemas.microsoft.com/office/drawing/2014/main" id="{DECD58F3-FFF2-1CBB-AE0B-6408D366077E}"/>
                </a:ext>
              </a:extLst>
            </p:cNvPr>
            <p:cNvSpPr txBox="1"/>
            <p:nvPr/>
          </p:nvSpPr>
          <p:spPr>
            <a:xfrm>
              <a:off x="1486771" y="1551587"/>
              <a:ext cx="1416718" cy="725636"/>
            </a:xfrm>
            <a:prstGeom prst="rect">
              <a:avLst/>
            </a:prstGeom>
            <a:noFill/>
          </p:spPr>
          <p:txBody>
            <a:bodyPr wrap="none" rtlCol="0">
              <a:spAutoFit/>
            </a:bodyPr>
            <a:lstStyle/>
            <a:p>
              <a:r>
                <a:rPr lang="zh-CN" altLang="en-US" sz="3600" spc="600" dirty="0">
                  <a:solidFill>
                    <a:schemeClr val="bg1"/>
                  </a:solidFill>
                  <a:effectLst>
                    <a:outerShdw blurRad="76200" dist="38100" algn="l" rotWithShape="0">
                      <a:prstClr val="black">
                        <a:alpha val="34000"/>
                      </a:prstClr>
                    </a:outerShdw>
                  </a:effectLst>
                  <a:cs typeface="+mn-ea"/>
                  <a:sym typeface="+mn-lt"/>
                </a:rPr>
                <a:t>总结</a:t>
              </a:r>
              <a:endParaRPr lang="en-US" altLang="zh-CN" sz="3600" spc="600" dirty="0">
                <a:solidFill>
                  <a:schemeClr val="bg1"/>
                </a:solidFill>
                <a:effectLst>
                  <a:outerShdw blurRad="76200" dist="38100" algn="l" rotWithShape="0">
                    <a:prstClr val="black">
                      <a:alpha val="34000"/>
                    </a:prstClr>
                  </a:outerShdw>
                </a:effectLst>
                <a:cs typeface="+mn-ea"/>
                <a:sym typeface="+mn-lt"/>
              </a:endParaRPr>
            </a:p>
          </p:txBody>
        </p:sp>
        <p:sp>
          <p:nvSpPr>
            <p:cNvPr id="8" name="文本框 7">
              <a:extLst>
                <a:ext uri="{FF2B5EF4-FFF2-40B4-BE49-F238E27FC236}">
                  <a16:creationId xmlns:a16="http://schemas.microsoft.com/office/drawing/2014/main" id="{100C7BF1-F08B-4C34-E92C-1656D3C5841B}"/>
                </a:ext>
              </a:extLst>
            </p:cNvPr>
            <p:cNvSpPr txBox="1"/>
            <p:nvPr/>
          </p:nvSpPr>
          <p:spPr>
            <a:xfrm>
              <a:off x="1103371" y="2930113"/>
              <a:ext cx="1956626" cy="345542"/>
            </a:xfrm>
            <a:prstGeom prst="rect">
              <a:avLst/>
            </a:prstGeom>
            <a:noFill/>
          </p:spPr>
          <p:txBody>
            <a:bodyPr wrap="none" rtlCol="0">
              <a:spAutoFit/>
            </a:bodyPr>
            <a:lstStyle/>
            <a:p>
              <a:r>
                <a:rPr lang="en-US" altLang="zh-CN" sz="1400" spc="600" dirty="0">
                  <a:solidFill>
                    <a:schemeClr val="bg1"/>
                  </a:solidFill>
                  <a:cs typeface="+mn-ea"/>
                  <a:sym typeface="+mn-lt"/>
                </a:rPr>
                <a:t>  Summary</a:t>
              </a:r>
              <a:endParaRPr lang="zh-CN" altLang="en-US" sz="1400" spc="600" dirty="0">
                <a:solidFill>
                  <a:schemeClr val="bg1"/>
                </a:solidFill>
                <a:cs typeface="+mn-ea"/>
                <a:sym typeface="+mn-lt"/>
              </a:endParaRPr>
            </a:p>
          </p:txBody>
        </p:sp>
        <p:sp>
          <p:nvSpPr>
            <p:cNvPr id="13" name="任意多边形: 形状 12">
              <a:extLst>
                <a:ext uri="{FF2B5EF4-FFF2-40B4-BE49-F238E27FC236}">
                  <a16:creationId xmlns:a16="http://schemas.microsoft.com/office/drawing/2014/main" id="{2C9C0209-7C2F-3FF6-310B-F7C51B052545}"/>
                </a:ext>
              </a:extLst>
            </p:cNvPr>
            <p:cNvSpPr/>
            <p:nvPr/>
          </p:nvSpPr>
          <p:spPr>
            <a:xfrm>
              <a:off x="975664" y="1288802"/>
              <a:ext cx="2287429" cy="1321975"/>
            </a:xfrm>
            <a:custGeom>
              <a:avLst/>
              <a:gdLst>
                <a:gd name="connsiteX0" fmla="*/ 0 w 7010400"/>
                <a:gd name="connsiteY0" fmla="*/ 0 h 1981384"/>
                <a:gd name="connsiteX1" fmla="*/ 7010400 w 7010400"/>
                <a:gd name="connsiteY1" fmla="*/ 0 h 1981384"/>
                <a:gd name="connsiteX2" fmla="*/ 7010400 w 7010400"/>
                <a:gd name="connsiteY2" fmla="*/ 1981384 h 1981384"/>
                <a:gd name="connsiteX3" fmla="*/ 6495669 w 7010400"/>
                <a:gd name="connsiteY3" fmla="*/ 1981384 h 1981384"/>
                <a:gd name="connsiteX4" fmla="*/ 6495669 w 7010400"/>
                <a:gd name="connsiteY4" fmla="*/ 1712044 h 1981384"/>
                <a:gd name="connsiteX5" fmla="*/ 514731 w 7010400"/>
                <a:gd name="connsiteY5" fmla="*/ 1712044 h 1981384"/>
                <a:gd name="connsiteX6" fmla="*/ 514731 w 7010400"/>
                <a:gd name="connsiteY6" fmla="*/ 1981384 h 1981384"/>
                <a:gd name="connsiteX7" fmla="*/ 0 w 7010400"/>
                <a:gd name="connsiteY7" fmla="*/ 1981384 h 1981384"/>
                <a:gd name="connsiteX0-1" fmla="*/ 0 w 7010400"/>
                <a:gd name="connsiteY0-2" fmla="*/ 0 h 1981384"/>
                <a:gd name="connsiteX1-3" fmla="*/ 7010400 w 7010400"/>
                <a:gd name="connsiteY1-4" fmla="*/ 0 h 1981384"/>
                <a:gd name="connsiteX2-5" fmla="*/ 7010400 w 7010400"/>
                <a:gd name="connsiteY2-6" fmla="*/ 1981384 h 1981384"/>
                <a:gd name="connsiteX3-7" fmla="*/ 6495669 w 7010400"/>
                <a:gd name="connsiteY3-8" fmla="*/ 1981384 h 1981384"/>
                <a:gd name="connsiteX4-9" fmla="*/ 6495669 w 7010400"/>
                <a:gd name="connsiteY4-10" fmla="*/ 1712044 h 1981384"/>
                <a:gd name="connsiteX5-11" fmla="*/ 514731 w 7010400"/>
                <a:gd name="connsiteY5-12" fmla="*/ 1981384 h 1981384"/>
                <a:gd name="connsiteX6-13" fmla="*/ 0 w 7010400"/>
                <a:gd name="connsiteY6-14" fmla="*/ 1981384 h 1981384"/>
                <a:gd name="connsiteX7-15" fmla="*/ 0 w 7010400"/>
                <a:gd name="connsiteY7-16" fmla="*/ 0 h 1981384"/>
                <a:gd name="connsiteX0-17" fmla="*/ 6495669 w 7010400"/>
                <a:gd name="connsiteY0-18" fmla="*/ 1712044 h 1981384"/>
                <a:gd name="connsiteX1-19" fmla="*/ 514731 w 7010400"/>
                <a:gd name="connsiteY1-20" fmla="*/ 1981384 h 1981384"/>
                <a:gd name="connsiteX2-21" fmla="*/ 0 w 7010400"/>
                <a:gd name="connsiteY2-22" fmla="*/ 1981384 h 1981384"/>
                <a:gd name="connsiteX3-23" fmla="*/ 0 w 7010400"/>
                <a:gd name="connsiteY3-24" fmla="*/ 0 h 1981384"/>
                <a:gd name="connsiteX4-25" fmla="*/ 7010400 w 7010400"/>
                <a:gd name="connsiteY4-26" fmla="*/ 0 h 1981384"/>
                <a:gd name="connsiteX5-27" fmla="*/ 7010400 w 7010400"/>
                <a:gd name="connsiteY5-28" fmla="*/ 1981384 h 1981384"/>
                <a:gd name="connsiteX6-29" fmla="*/ 6495669 w 7010400"/>
                <a:gd name="connsiteY6-30" fmla="*/ 1981384 h 1981384"/>
                <a:gd name="connsiteX7-31" fmla="*/ 6587109 w 7010400"/>
                <a:gd name="connsiteY7-32" fmla="*/ 1803484 h 1981384"/>
                <a:gd name="connsiteX0-33" fmla="*/ 577469 w 7010400"/>
                <a:gd name="connsiteY0-34" fmla="*/ 3629744 h 3629744"/>
                <a:gd name="connsiteX1-35" fmla="*/ 514731 w 7010400"/>
                <a:gd name="connsiteY1-36" fmla="*/ 1981384 h 3629744"/>
                <a:gd name="connsiteX2-37" fmla="*/ 0 w 7010400"/>
                <a:gd name="connsiteY2-38" fmla="*/ 1981384 h 3629744"/>
                <a:gd name="connsiteX3-39" fmla="*/ 0 w 7010400"/>
                <a:gd name="connsiteY3-40" fmla="*/ 0 h 3629744"/>
                <a:gd name="connsiteX4-41" fmla="*/ 7010400 w 7010400"/>
                <a:gd name="connsiteY4-42" fmla="*/ 0 h 3629744"/>
                <a:gd name="connsiteX5-43" fmla="*/ 7010400 w 7010400"/>
                <a:gd name="connsiteY5-44" fmla="*/ 1981384 h 3629744"/>
                <a:gd name="connsiteX6-45" fmla="*/ 6495669 w 7010400"/>
                <a:gd name="connsiteY6-46" fmla="*/ 1981384 h 3629744"/>
                <a:gd name="connsiteX7-47" fmla="*/ 6587109 w 7010400"/>
                <a:gd name="connsiteY7-48" fmla="*/ 1803484 h 3629744"/>
                <a:gd name="connsiteX0-49" fmla="*/ 514731 w 7010400"/>
                <a:gd name="connsiteY0-50" fmla="*/ 1981384 h 1981384"/>
                <a:gd name="connsiteX1-51" fmla="*/ 0 w 7010400"/>
                <a:gd name="connsiteY1-52" fmla="*/ 1981384 h 1981384"/>
                <a:gd name="connsiteX2-53" fmla="*/ 0 w 7010400"/>
                <a:gd name="connsiteY2-54" fmla="*/ 0 h 1981384"/>
                <a:gd name="connsiteX3-55" fmla="*/ 7010400 w 7010400"/>
                <a:gd name="connsiteY3-56" fmla="*/ 0 h 1981384"/>
                <a:gd name="connsiteX4-57" fmla="*/ 7010400 w 7010400"/>
                <a:gd name="connsiteY4-58" fmla="*/ 1981384 h 1981384"/>
                <a:gd name="connsiteX5-59" fmla="*/ 6495669 w 7010400"/>
                <a:gd name="connsiteY5-60" fmla="*/ 1981384 h 1981384"/>
                <a:gd name="connsiteX6-61" fmla="*/ 6587109 w 7010400"/>
                <a:gd name="connsiteY6-62" fmla="*/ 1803484 h 1981384"/>
                <a:gd name="connsiteX0-63" fmla="*/ 514731 w 7010400"/>
                <a:gd name="connsiteY0-64" fmla="*/ 1981384 h 1981384"/>
                <a:gd name="connsiteX1-65" fmla="*/ 0 w 7010400"/>
                <a:gd name="connsiteY1-66" fmla="*/ 1981384 h 1981384"/>
                <a:gd name="connsiteX2-67" fmla="*/ 0 w 7010400"/>
                <a:gd name="connsiteY2-68" fmla="*/ 0 h 1981384"/>
                <a:gd name="connsiteX3-69" fmla="*/ 7010400 w 7010400"/>
                <a:gd name="connsiteY3-70" fmla="*/ 0 h 1981384"/>
                <a:gd name="connsiteX4-71" fmla="*/ 7010400 w 7010400"/>
                <a:gd name="connsiteY4-72" fmla="*/ 1981384 h 1981384"/>
                <a:gd name="connsiteX5-73" fmla="*/ 6495669 w 7010400"/>
                <a:gd name="connsiteY5-74" fmla="*/ 1981384 h 1981384"/>
                <a:gd name="connsiteX0-75" fmla="*/ 1349388 w 7010400"/>
                <a:gd name="connsiteY0-76" fmla="*/ 1986143 h 1986143"/>
                <a:gd name="connsiteX1-77" fmla="*/ 0 w 7010400"/>
                <a:gd name="connsiteY1-78" fmla="*/ 1981384 h 1986143"/>
                <a:gd name="connsiteX2-79" fmla="*/ 0 w 7010400"/>
                <a:gd name="connsiteY2-80" fmla="*/ 0 h 1986143"/>
                <a:gd name="connsiteX3-81" fmla="*/ 7010400 w 7010400"/>
                <a:gd name="connsiteY3-82" fmla="*/ 0 h 1986143"/>
                <a:gd name="connsiteX4-83" fmla="*/ 7010400 w 7010400"/>
                <a:gd name="connsiteY4-84" fmla="*/ 1981384 h 1986143"/>
                <a:gd name="connsiteX5-85" fmla="*/ 6495669 w 7010400"/>
                <a:gd name="connsiteY5-86" fmla="*/ 1981384 h 1986143"/>
                <a:gd name="connsiteX0-87" fmla="*/ 1349388 w 7010400"/>
                <a:gd name="connsiteY0-88" fmla="*/ 1976626 h 1981384"/>
                <a:gd name="connsiteX1-89" fmla="*/ 0 w 7010400"/>
                <a:gd name="connsiteY1-90" fmla="*/ 1981384 h 1981384"/>
                <a:gd name="connsiteX2-91" fmla="*/ 0 w 7010400"/>
                <a:gd name="connsiteY2-92" fmla="*/ 0 h 1981384"/>
                <a:gd name="connsiteX3-93" fmla="*/ 7010400 w 7010400"/>
                <a:gd name="connsiteY3-94" fmla="*/ 0 h 1981384"/>
                <a:gd name="connsiteX4-95" fmla="*/ 7010400 w 7010400"/>
                <a:gd name="connsiteY4-96" fmla="*/ 1981384 h 1981384"/>
                <a:gd name="connsiteX5-97" fmla="*/ 6495669 w 7010400"/>
                <a:gd name="connsiteY5-98" fmla="*/ 1981384 h 1981384"/>
                <a:gd name="connsiteX0-99" fmla="*/ 1349388 w 7010400"/>
                <a:gd name="connsiteY0-100" fmla="*/ 1981385 h 1981385"/>
                <a:gd name="connsiteX1-101" fmla="*/ 0 w 7010400"/>
                <a:gd name="connsiteY1-102" fmla="*/ 1981384 h 1981385"/>
                <a:gd name="connsiteX2-103" fmla="*/ 0 w 7010400"/>
                <a:gd name="connsiteY2-104" fmla="*/ 0 h 1981385"/>
                <a:gd name="connsiteX3-105" fmla="*/ 7010400 w 7010400"/>
                <a:gd name="connsiteY3-106" fmla="*/ 0 h 1981385"/>
                <a:gd name="connsiteX4-107" fmla="*/ 7010400 w 7010400"/>
                <a:gd name="connsiteY4-108" fmla="*/ 1981384 h 1981385"/>
                <a:gd name="connsiteX5-109" fmla="*/ 6495669 w 7010400"/>
                <a:gd name="connsiteY5-110" fmla="*/ 1981384 h 1981385"/>
                <a:gd name="connsiteX0-111" fmla="*/ 1349388 w 7010400"/>
                <a:gd name="connsiteY0-112" fmla="*/ 1981385 h 1981385"/>
                <a:gd name="connsiteX1-113" fmla="*/ 0 w 7010400"/>
                <a:gd name="connsiteY1-114" fmla="*/ 1981384 h 1981385"/>
                <a:gd name="connsiteX2-115" fmla="*/ 0 w 7010400"/>
                <a:gd name="connsiteY2-116" fmla="*/ 0 h 1981385"/>
                <a:gd name="connsiteX3-117" fmla="*/ 7010400 w 7010400"/>
                <a:gd name="connsiteY3-118" fmla="*/ 0 h 1981385"/>
                <a:gd name="connsiteX4-119" fmla="*/ 7010400 w 7010400"/>
                <a:gd name="connsiteY4-120" fmla="*/ 1981384 h 1981385"/>
                <a:gd name="connsiteX5-121" fmla="*/ 5733943 w 7010400"/>
                <a:gd name="connsiteY5-122" fmla="*/ 1971866 h 1981385"/>
                <a:gd name="connsiteX0-123" fmla="*/ 1349388 w 7010400"/>
                <a:gd name="connsiteY0-124" fmla="*/ 1981385 h 1981385"/>
                <a:gd name="connsiteX1-125" fmla="*/ 0 w 7010400"/>
                <a:gd name="connsiteY1-126" fmla="*/ 1981384 h 1981385"/>
                <a:gd name="connsiteX2-127" fmla="*/ 0 w 7010400"/>
                <a:gd name="connsiteY2-128" fmla="*/ 0 h 1981385"/>
                <a:gd name="connsiteX3-129" fmla="*/ 7010400 w 7010400"/>
                <a:gd name="connsiteY3-130" fmla="*/ 0 h 1981385"/>
                <a:gd name="connsiteX4-131" fmla="*/ 7010400 w 7010400"/>
                <a:gd name="connsiteY4-132" fmla="*/ 1981384 h 1981385"/>
                <a:gd name="connsiteX5-133" fmla="*/ 5733943 w 7010400"/>
                <a:gd name="connsiteY5-134" fmla="*/ 1981384 h 198138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010400" h="1981385">
                  <a:moveTo>
                    <a:pt x="1349388" y="1981385"/>
                  </a:moveTo>
                  <a:lnTo>
                    <a:pt x="0" y="1981384"/>
                  </a:lnTo>
                  <a:lnTo>
                    <a:pt x="0" y="0"/>
                  </a:lnTo>
                  <a:lnTo>
                    <a:pt x="7010400" y="0"/>
                  </a:lnTo>
                  <a:lnTo>
                    <a:pt x="7010400" y="1981384"/>
                  </a:lnTo>
                  <a:lnTo>
                    <a:pt x="5733943" y="1981384"/>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grpSp>
      <p:grpSp>
        <p:nvGrpSpPr>
          <p:cNvPr id="71" name="组合 70">
            <a:extLst>
              <a:ext uri="{FF2B5EF4-FFF2-40B4-BE49-F238E27FC236}">
                <a16:creationId xmlns:a16="http://schemas.microsoft.com/office/drawing/2014/main" id="{27ABE456-D2B2-243B-E77B-C4FA1D8268E3}"/>
              </a:ext>
            </a:extLst>
          </p:cNvPr>
          <p:cNvGrpSpPr/>
          <p:nvPr/>
        </p:nvGrpSpPr>
        <p:grpSpPr>
          <a:xfrm>
            <a:off x="3359696" y="332656"/>
            <a:ext cx="931340" cy="461665"/>
            <a:chOff x="934400" y="936575"/>
            <a:chExt cx="931340" cy="461665"/>
          </a:xfrm>
        </p:grpSpPr>
        <p:sp>
          <p:nvSpPr>
            <p:cNvPr id="72" name="文本框 71">
              <a:extLst>
                <a:ext uri="{FF2B5EF4-FFF2-40B4-BE49-F238E27FC236}">
                  <a16:creationId xmlns:a16="http://schemas.microsoft.com/office/drawing/2014/main" id="{16E05402-8219-ECBD-70AF-7D4BF60C7F1B}"/>
                </a:ext>
              </a:extLst>
            </p:cNvPr>
            <p:cNvSpPr txBox="1"/>
            <p:nvPr/>
          </p:nvSpPr>
          <p:spPr>
            <a:xfrm>
              <a:off x="1065521" y="936575"/>
              <a:ext cx="800219" cy="461665"/>
            </a:xfrm>
            <a:prstGeom prst="rect">
              <a:avLst/>
            </a:prstGeom>
            <a:noFill/>
          </p:spPr>
          <p:txBody>
            <a:bodyPr wrap="none" rtlCol="0">
              <a:spAutoFit/>
            </a:bodyPr>
            <a:lstStyle/>
            <a:p>
              <a:r>
                <a:rPr lang="zh-CN" altLang="en-US" sz="2400" dirty="0">
                  <a:solidFill>
                    <a:srgbClr val="0E419C"/>
                  </a:solidFill>
                </a:rPr>
                <a:t>不足</a:t>
              </a:r>
            </a:p>
          </p:txBody>
        </p:sp>
        <p:sp>
          <p:nvSpPr>
            <p:cNvPr id="73" name="矩形 72">
              <a:extLst>
                <a:ext uri="{FF2B5EF4-FFF2-40B4-BE49-F238E27FC236}">
                  <a16:creationId xmlns:a16="http://schemas.microsoft.com/office/drawing/2014/main" id="{C4050F7E-6196-5A0F-C566-0AD3B49C0FA2}"/>
                </a:ext>
              </a:extLst>
            </p:cNvPr>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4" name="组合 73">
            <a:extLst>
              <a:ext uri="{FF2B5EF4-FFF2-40B4-BE49-F238E27FC236}">
                <a16:creationId xmlns:a16="http://schemas.microsoft.com/office/drawing/2014/main" id="{2E4F2F87-BBB9-EA92-138B-65B2B623DE6A}"/>
              </a:ext>
            </a:extLst>
          </p:cNvPr>
          <p:cNvGrpSpPr/>
          <p:nvPr/>
        </p:nvGrpSpPr>
        <p:grpSpPr>
          <a:xfrm>
            <a:off x="6040079" y="2492896"/>
            <a:ext cx="2696182" cy="4172429"/>
            <a:chOff x="699206" y="1280047"/>
            <a:chExt cx="4134252" cy="4772593"/>
          </a:xfrm>
          <a:effectLst>
            <a:reflection blurRad="419100" stA="58000" endPos="15000" dist="101600" dir="5400000" sy="-100000" algn="bl" rotWithShape="0"/>
          </a:effectLst>
        </p:grpSpPr>
        <p:sp>
          <p:nvSpPr>
            <p:cNvPr id="75" name="矩形: 圆角 74">
              <a:extLst>
                <a:ext uri="{FF2B5EF4-FFF2-40B4-BE49-F238E27FC236}">
                  <a16:creationId xmlns:a16="http://schemas.microsoft.com/office/drawing/2014/main" id="{054C4BA6-28A8-56CB-469C-127D77DA05A2}"/>
                </a:ext>
              </a:extLst>
            </p:cNvPr>
            <p:cNvSpPr/>
            <p:nvPr/>
          </p:nvSpPr>
          <p:spPr>
            <a:xfrm>
              <a:off x="699206" y="1280047"/>
              <a:ext cx="4127198" cy="4608032"/>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76" name="矩形: 圆角 75">
              <a:extLst>
                <a:ext uri="{FF2B5EF4-FFF2-40B4-BE49-F238E27FC236}">
                  <a16:creationId xmlns:a16="http://schemas.microsoft.com/office/drawing/2014/main" id="{30445C2A-36E1-1F19-1B01-8335BB739BFC}"/>
                </a:ext>
              </a:extLst>
            </p:cNvPr>
            <p:cNvSpPr/>
            <p:nvPr/>
          </p:nvSpPr>
          <p:spPr>
            <a:xfrm>
              <a:off x="706260" y="1444608"/>
              <a:ext cx="4127198" cy="4608032"/>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grpSp>
      <p:grpSp>
        <p:nvGrpSpPr>
          <p:cNvPr id="86" name="组合 85">
            <a:extLst>
              <a:ext uri="{FF2B5EF4-FFF2-40B4-BE49-F238E27FC236}">
                <a16:creationId xmlns:a16="http://schemas.microsoft.com/office/drawing/2014/main" id="{F08C7F3A-F86C-FEA6-0EE4-1D563804FCDC}"/>
              </a:ext>
            </a:extLst>
          </p:cNvPr>
          <p:cNvGrpSpPr/>
          <p:nvPr/>
        </p:nvGrpSpPr>
        <p:grpSpPr>
          <a:xfrm>
            <a:off x="3224064" y="2501280"/>
            <a:ext cx="2691582" cy="4149042"/>
            <a:chOff x="699206" y="1280047"/>
            <a:chExt cx="4127198" cy="4745842"/>
          </a:xfrm>
          <a:effectLst>
            <a:reflection blurRad="419100" stA="58000" endPos="15000" dist="101600" dir="5400000" sy="-100000" algn="bl" rotWithShape="0"/>
          </a:effectLst>
        </p:grpSpPr>
        <p:sp>
          <p:nvSpPr>
            <p:cNvPr id="87" name="矩形: 圆角 86">
              <a:extLst>
                <a:ext uri="{FF2B5EF4-FFF2-40B4-BE49-F238E27FC236}">
                  <a16:creationId xmlns:a16="http://schemas.microsoft.com/office/drawing/2014/main" id="{00A96477-A2A6-7BE6-0E39-7F3C07E0BFF9}"/>
                </a:ext>
              </a:extLst>
            </p:cNvPr>
            <p:cNvSpPr/>
            <p:nvPr/>
          </p:nvSpPr>
          <p:spPr>
            <a:xfrm>
              <a:off x="699206" y="1280047"/>
              <a:ext cx="4127198" cy="4608032"/>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88" name="矩形: 圆角 87">
              <a:extLst>
                <a:ext uri="{FF2B5EF4-FFF2-40B4-BE49-F238E27FC236}">
                  <a16:creationId xmlns:a16="http://schemas.microsoft.com/office/drawing/2014/main" id="{9ED16480-D49E-90A7-F2D4-734FBDAC77CA}"/>
                </a:ext>
              </a:extLst>
            </p:cNvPr>
            <p:cNvSpPr/>
            <p:nvPr/>
          </p:nvSpPr>
          <p:spPr>
            <a:xfrm>
              <a:off x="699206" y="1417857"/>
              <a:ext cx="4127198" cy="4608032"/>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grpSp>
        <p:nvGrpSpPr>
          <p:cNvPr id="89" name="组合 88">
            <a:extLst>
              <a:ext uri="{FF2B5EF4-FFF2-40B4-BE49-F238E27FC236}">
                <a16:creationId xmlns:a16="http://schemas.microsoft.com/office/drawing/2014/main" id="{16436347-099C-CB4F-32F9-2F28C665DE8C}"/>
              </a:ext>
            </a:extLst>
          </p:cNvPr>
          <p:cNvGrpSpPr/>
          <p:nvPr/>
        </p:nvGrpSpPr>
        <p:grpSpPr>
          <a:xfrm>
            <a:off x="8892466" y="2492896"/>
            <a:ext cx="2691582" cy="4149042"/>
            <a:chOff x="699206" y="1280047"/>
            <a:chExt cx="4127198" cy="4745842"/>
          </a:xfrm>
          <a:effectLst>
            <a:reflection blurRad="419100" stA="58000" endPos="15000" dist="101600" dir="5400000" sy="-100000" algn="bl" rotWithShape="0"/>
          </a:effectLst>
        </p:grpSpPr>
        <p:sp>
          <p:nvSpPr>
            <p:cNvPr id="90" name="矩形: 圆角 89">
              <a:extLst>
                <a:ext uri="{FF2B5EF4-FFF2-40B4-BE49-F238E27FC236}">
                  <a16:creationId xmlns:a16="http://schemas.microsoft.com/office/drawing/2014/main" id="{5D469B29-5F45-C01C-84F6-DC1B7ABE8E86}"/>
                </a:ext>
              </a:extLst>
            </p:cNvPr>
            <p:cNvSpPr/>
            <p:nvPr/>
          </p:nvSpPr>
          <p:spPr>
            <a:xfrm>
              <a:off x="699206" y="1280047"/>
              <a:ext cx="4127198" cy="4608032"/>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91" name="矩形: 圆角 90">
              <a:extLst>
                <a:ext uri="{FF2B5EF4-FFF2-40B4-BE49-F238E27FC236}">
                  <a16:creationId xmlns:a16="http://schemas.microsoft.com/office/drawing/2014/main" id="{05F94D2C-4CD0-E697-2142-46E2DE2C2EA5}"/>
                </a:ext>
              </a:extLst>
            </p:cNvPr>
            <p:cNvSpPr/>
            <p:nvPr/>
          </p:nvSpPr>
          <p:spPr>
            <a:xfrm>
              <a:off x="699206" y="1417857"/>
              <a:ext cx="4127198" cy="4608032"/>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sp>
        <p:nvSpPr>
          <p:cNvPr id="92" name="文本框 91">
            <a:extLst>
              <a:ext uri="{FF2B5EF4-FFF2-40B4-BE49-F238E27FC236}">
                <a16:creationId xmlns:a16="http://schemas.microsoft.com/office/drawing/2014/main" id="{54CC3787-280A-765F-57F6-C2474D737C11}"/>
              </a:ext>
            </a:extLst>
          </p:cNvPr>
          <p:cNvSpPr txBox="1"/>
          <p:nvPr/>
        </p:nvSpPr>
        <p:spPr>
          <a:xfrm>
            <a:off x="3263664" y="2788370"/>
            <a:ext cx="429719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E419C"/>
                </a:solidFill>
                <a:effectLst/>
                <a:uLnTx/>
                <a:uFillTx/>
                <a:cs typeface="+mn-ea"/>
                <a:sym typeface="+mn-lt"/>
              </a:rPr>
              <a:t>异常处理</a:t>
            </a:r>
            <a:endParaRPr kumimoji="0" lang="en-US" altLang="zh-CN" sz="2000" b="0" i="0" u="none" strike="noStrike" kern="1200" cap="none" spc="0" normalizeH="0" baseline="0" noProof="0" dirty="0">
              <a:ln>
                <a:noFill/>
              </a:ln>
              <a:solidFill>
                <a:srgbClr val="0E419C"/>
              </a:solidFill>
              <a:effectLst/>
              <a:uLnTx/>
              <a:uFillTx/>
              <a:cs typeface="+mn-ea"/>
              <a:sym typeface="+mn-lt"/>
            </a:endParaRPr>
          </a:p>
        </p:txBody>
      </p:sp>
      <p:sp>
        <p:nvSpPr>
          <p:cNvPr id="94" name="文本框 93">
            <a:extLst>
              <a:ext uri="{FF2B5EF4-FFF2-40B4-BE49-F238E27FC236}">
                <a16:creationId xmlns:a16="http://schemas.microsoft.com/office/drawing/2014/main" id="{C990A1A3-A577-3C53-25FD-F1FA835A2842}"/>
              </a:ext>
            </a:extLst>
          </p:cNvPr>
          <p:cNvSpPr txBox="1"/>
          <p:nvPr/>
        </p:nvSpPr>
        <p:spPr>
          <a:xfrm>
            <a:off x="3271439" y="3308960"/>
            <a:ext cx="2204120" cy="923330"/>
          </a:xfrm>
          <a:prstGeom prst="rect">
            <a:avLst/>
          </a:prstGeom>
          <a:noFill/>
        </p:spPr>
        <p:txBody>
          <a:bodyPr wrap="square">
            <a:spAutoFit/>
          </a:bodyPr>
          <a:lstStyle/>
          <a:p>
            <a:r>
              <a:rPr lang="zh-CN" altLang="en-US" dirty="0"/>
              <a:t>没有对无效音频文件或训练数据不足的处理</a:t>
            </a:r>
          </a:p>
        </p:txBody>
      </p:sp>
      <p:sp>
        <p:nvSpPr>
          <p:cNvPr id="95" name="文本框 94">
            <a:extLst>
              <a:ext uri="{FF2B5EF4-FFF2-40B4-BE49-F238E27FC236}">
                <a16:creationId xmlns:a16="http://schemas.microsoft.com/office/drawing/2014/main" id="{9000C59A-47A2-A26A-C350-30D01420EBA3}"/>
              </a:ext>
            </a:extLst>
          </p:cNvPr>
          <p:cNvSpPr txBox="1"/>
          <p:nvPr/>
        </p:nvSpPr>
        <p:spPr>
          <a:xfrm>
            <a:off x="6075741" y="2788370"/>
            <a:ext cx="429719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000" dirty="0">
                <a:solidFill>
                  <a:srgbClr val="0E419C"/>
                </a:solidFill>
                <a:cs typeface="+mn-ea"/>
                <a:sym typeface="+mn-lt"/>
              </a:rPr>
              <a:t>录音</a:t>
            </a:r>
            <a:endParaRPr kumimoji="0" lang="en-US" altLang="zh-CN" sz="2000" b="0" i="0" u="none" strike="noStrike" kern="1200" cap="none" spc="0" normalizeH="0" baseline="0" noProof="0" dirty="0">
              <a:ln>
                <a:noFill/>
              </a:ln>
              <a:solidFill>
                <a:srgbClr val="0E419C"/>
              </a:solidFill>
              <a:effectLst/>
              <a:uLnTx/>
              <a:uFillTx/>
              <a:cs typeface="+mn-ea"/>
              <a:sym typeface="+mn-lt"/>
            </a:endParaRPr>
          </a:p>
        </p:txBody>
      </p:sp>
      <p:sp>
        <p:nvSpPr>
          <p:cNvPr id="97" name="文本框 96">
            <a:extLst>
              <a:ext uri="{FF2B5EF4-FFF2-40B4-BE49-F238E27FC236}">
                <a16:creationId xmlns:a16="http://schemas.microsoft.com/office/drawing/2014/main" id="{762EB1DD-9F58-52F5-E384-EDB82749AE2B}"/>
              </a:ext>
            </a:extLst>
          </p:cNvPr>
          <p:cNvSpPr txBox="1"/>
          <p:nvPr/>
        </p:nvSpPr>
        <p:spPr>
          <a:xfrm>
            <a:off x="6040079" y="3197252"/>
            <a:ext cx="2213940" cy="646331"/>
          </a:xfrm>
          <a:prstGeom prst="rect">
            <a:avLst/>
          </a:prstGeom>
          <a:noFill/>
        </p:spPr>
        <p:txBody>
          <a:bodyPr wrap="square">
            <a:spAutoFit/>
          </a:bodyPr>
          <a:lstStyle/>
          <a:p>
            <a:r>
              <a:rPr lang="zh-CN" altLang="en-US" dirty="0"/>
              <a:t>录音和识别较差，结果不合人意</a:t>
            </a:r>
          </a:p>
        </p:txBody>
      </p:sp>
      <p:sp>
        <p:nvSpPr>
          <p:cNvPr id="217" name="文本框 216">
            <a:extLst>
              <a:ext uri="{FF2B5EF4-FFF2-40B4-BE49-F238E27FC236}">
                <a16:creationId xmlns:a16="http://schemas.microsoft.com/office/drawing/2014/main" id="{8C3D9E10-C66D-654B-10B1-7EFCA2E7BE1B}"/>
              </a:ext>
            </a:extLst>
          </p:cNvPr>
          <p:cNvSpPr txBox="1"/>
          <p:nvPr/>
        </p:nvSpPr>
        <p:spPr>
          <a:xfrm>
            <a:off x="8887818" y="2797142"/>
            <a:ext cx="429719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E419C"/>
                </a:solidFill>
                <a:effectLst/>
                <a:uLnTx/>
                <a:uFillTx/>
                <a:cs typeface="+mn-ea"/>
                <a:sym typeface="+mn-lt"/>
              </a:rPr>
              <a:t>音频波形</a:t>
            </a:r>
            <a:endParaRPr kumimoji="0" lang="en-US" altLang="zh-CN" sz="2000" b="0" i="0" u="none" strike="noStrike" kern="1200" cap="none" spc="0" normalizeH="0" baseline="0" noProof="0" dirty="0">
              <a:ln>
                <a:noFill/>
              </a:ln>
              <a:solidFill>
                <a:srgbClr val="0E419C"/>
              </a:solidFill>
              <a:effectLst/>
              <a:uLnTx/>
              <a:uFillTx/>
              <a:cs typeface="+mn-ea"/>
              <a:sym typeface="+mn-lt"/>
            </a:endParaRPr>
          </a:p>
        </p:txBody>
      </p:sp>
      <p:sp>
        <p:nvSpPr>
          <p:cNvPr id="218" name="Rectangle 1">
            <a:extLst>
              <a:ext uri="{FF2B5EF4-FFF2-40B4-BE49-F238E27FC236}">
                <a16:creationId xmlns:a16="http://schemas.microsoft.com/office/drawing/2014/main" id="{B3F86BF7-D62C-79F2-A564-6318D30DD517}"/>
              </a:ext>
            </a:extLst>
          </p:cNvPr>
          <p:cNvSpPr>
            <a:spLocks noChangeArrowheads="1"/>
          </p:cNvSpPr>
          <p:nvPr/>
        </p:nvSpPr>
        <p:spPr bwMode="auto">
          <a:xfrm>
            <a:off x="8818539" y="3335748"/>
            <a:ext cx="284353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dirty="0"/>
              <a:t>未能显示更准确的波形数据，只是简单示例曲线。</a:t>
            </a:r>
            <a:endParaRPr kumimoji="0" lang="zh-CN" altLang="zh-CN" b="0" i="0" u="none" strike="noStrike" cap="none" normalizeH="0" baseline="0" dirty="0">
              <a:ln>
                <a:noFill/>
              </a:ln>
              <a:solidFill>
                <a:schemeClr val="tx1"/>
              </a:solidFill>
              <a:effectLst/>
              <a:latin typeface="Arial" panose="020B0604020202020204" pitchFamily="34" charset="0"/>
            </a:endParaRPr>
          </a:p>
        </p:txBody>
      </p:sp>
      <p:grpSp>
        <p:nvGrpSpPr>
          <p:cNvPr id="5" name="组合 4">
            <a:extLst>
              <a:ext uri="{FF2B5EF4-FFF2-40B4-BE49-F238E27FC236}">
                <a16:creationId xmlns:a16="http://schemas.microsoft.com/office/drawing/2014/main" id="{A7B3F1D4-169A-C68A-E5B1-DF47DEDBDA40}"/>
              </a:ext>
            </a:extLst>
          </p:cNvPr>
          <p:cNvGrpSpPr/>
          <p:nvPr/>
        </p:nvGrpSpPr>
        <p:grpSpPr>
          <a:xfrm>
            <a:off x="4879249" y="792398"/>
            <a:ext cx="960967" cy="954617"/>
            <a:chOff x="2058988" y="4086225"/>
            <a:chExt cx="720725" cy="715963"/>
          </a:xfrm>
          <a:solidFill>
            <a:schemeClr val="tx1"/>
          </a:solidFill>
        </p:grpSpPr>
        <p:sp>
          <p:nvSpPr>
            <p:cNvPr id="9" name="Freeform 974">
              <a:extLst>
                <a:ext uri="{FF2B5EF4-FFF2-40B4-BE49-F238E27FC236}">
                  <a16:creationId xmlns:a16="http://schemas.microsoft.com/office/drawing/2014/main" id="{1BED69AB-0AAD-7DDB-DBEE-AE9EC73FCDD0}"/>
                </a:ext>
              </a:extLst>
            </p:cNvPr>
            <p:cNvSpPr/>
            <p:nvPr/>
          </p:nvSpPr>
          <p:spPr bwMode="auto">
            <a:xfrm>
              <a:off x="2589213" y="4638676"/>
              <a:ext cx="25400" cy="57150"/>
            </a:xfrm>
            <a:custGeom>
              <a:avLst/>
              <a:gdLst/>
              <a:ahLst/>
              <a:cxnLst>
                <a:cxn ang="0">
                  <a:pos x="52" y="3"/>
                </a:cxn>
                <a:cxn ang="0">
                  <a:pos x="52" y="3"/>
                </a:cxn>
                <a:cxn ang="0">
                  <a:pos x="49" y="10"/>
                </a:cxn>
                <a:cxn ang="0">
                  <a:pos x="47" y="18"/>
                </a:cxn>
                <a:cxn ang="0">
                  <a:pos x="40" y="31"/>
                </a:cxn>
                <a:cxn ang="0">
                  <a:pos x="32" y="45"/>
                </a:cxn>
                <a:cxn ang="0">
                  <a:pos x="26" y="58"/>
                </a:cxn>
                <a:cxn ang="0">
                  <a:pos x="26" y="58"/>
                </a:cxn>
                <a:cxn ang="0">
                  <a:pos x="11" y="96"/>
                </a:cxn>
                <a:cxn ang="0">
                  <a:pos x="0" y="136"/>
                </a:cxn>
                <a:cxn ang="0">
                  <a:pos x="0" y="136"/>
                </a:cxn>
                <a:cxn ang="0">
                  <a:pos x="0" y="138"/>
                </a:cxn>
                <a:cxn ang="0">
                  <a:pos x="1" y="139"/>
                </a:cxn>
                <a:cxn ang="0">
                  <a:pos x="4" y="142"/>
                </a:cxn>
                <a:cxn ang="0">
                  <a:pos x="9" y="142"/>
                </a:cxn>
                <a:cxn ang="0">
                  <a:pos x="10" y="141"/>
                </a:cxn>
                <a:cxn ang="0">
                  <a:pos x="11" y="138"/>
                </a:cxn>
                <a:cxn ang="0">
                  <a:pos x="11" y="138"/>
                </a:cxn>
                <a:cxn ang="0">
                  <a:pos x="23" y="100"/>
                </a:cxn>
                <a:cxn ang="0">
                  <a:pos x="36" y="62"/>
                </a:cxn>
                <a:cxn ang="0">
                  <a:pos x="36" y="62"/>
                </a:cxn>
                <a:cxn ang="0">
                  <a:pos x="43" y="48"/>
                </a:cxn>
                <a:cxn ang="0">
                  <a:pos x="51" y="35"/>
                </a:cxn>
                <a:cxn ang="0">
                  <a:pos x="57" y="22"/>
                </a:cxn>
                <a:cxn ang="0">
                  <a:pos x="61" y="14"/>
                </a:cxn>
                <a:cxn ang="0">
                  <a:pos x="63" y="7"/>
                </a:cxn>
                <a:cxn ang="0">
                  <a:pos x="63" y="7"/>
                </a:cxn>
                <a:cxn ang="0">
                  <a:pos x="63" y="5"/>
                </a:cxn>
                <a:cxn ang="0">
                  <a:pos x="61" y="2"/>
                </a:cxn>
                <a:cxn ang="0">
                  <a:pos x="59" y="0"/>
                </a:cxn>
                <a:cxn ang="0">
                  <a:pos x="56" y="0"/>
                </a:cxn>
                <a:cxn ang="0">
                  <a:pos x="55" y="1"/>
                </a:cxn>
                <a:cxn ang="0">
                  <a:pos x="52" y="2"/>
                </a:cxn>
                <a:cxn ang="0">
                  <a:pos x="52" y="3"/>
                </a:cxn>
                <a:cxn ang="0">
                  <a:pos x="52" y="3"/>
                </a:cxn>
              </a:cxnLst>
              <a:rect l="0" t="0" r="r" b="b"/>
              <a:pathLst>
                <a:path w="63" h="142">
                  <a:moveTo>
                    <a:pt x="52" y="3"/>
                  </a:moveTo>
                  <a:lnTo>
                    <a:pt x="52" y="3"/>
                  </a:lnTo>
                  <a:lnTo>
                    <a:pt x="49" y="10"/>
                  </a:lnTo>
                  <a:lnTo>
                    <a:pt x="47" y="18"/>
                  </a:lnTo>
                  <a:lnTo>
                    <a:pt x="40" y="31"/>
                  </a:lnTo>
                  <a:lnTo>
                    <a:pt x="32" y="45"/>
                  </a:lnTo>
                  <a:lnTo>
                    <a:pt x="26" y="58"/>
                  </a:lnTo>
                  <a:lnTo>
                    <a:pt x="26" y="58"/>
                  </a:lnTo>
                  <a:lnTo>
                    <a:pt x="11" y="96"/>
                  </a:lnTo>
                  <a:lnTo>
                    <a:pt x="0" y="136"/>
                  </a:lnTo>
                  <a:lnTo>
                    <a:pt x="0" y="136"/>
                  </a:lnTo>
                  <a:lnTo>
                    <a:pt x="0" y="138"/>
                  </a:lnTo>
                  <a:lnTo>
                    <a:pt x="1" y="139"/>
                  </a:lnTo>
                  <a:lnTo>
                    <a:pt x="4" y="142"/>
                  </a:lnTo>
                  <a:lnTo>
                    <a:pt x="9" y="142"/>
                  </a:lnTo>
                  <a:lnTo>
                    <a:pt x="10" y="141"/>
                  </a:lnTo>
                  <a:lnTo>
                    <a:pt x="11" y="138"/>
                  </a:lnTo>
                  <a:lnTo>
                    <a:pt x="11" y="138"/>
                  </a:lnTo>
                  <a:lnTo>
                    <a:pt x="23" y="100"/>
                  </a:lnTo>
                  <a:lnTo>
                    <a:pt x="36" y="62"/>
                  </a:lnTo>
                  <a:lnTo>
                    <a:pt x="36" y="62"/>
                  </a:lnTo>
                  <a:lnTo>
                    <a:pt x="43" y="48"/>
                  </a:lnTo>
                  <a:lnTo>
                    <a:pt x="51" y="35"/>
                  </a:lnTo>
                  <a:lnTo>
                    <a:pt x="57" y="22"/>
                  </a:lnTo>
                  <a:lnTo>
                    <a:pt x="61" y="14"/>
                  </a:lnTo>
                  <a:lnTo>
                    <a:pt x="63" y="7"/>
                  </a:lnTo>
                  <a:lnTo>
                    <a:pt x="63" y="7"/>
                  </a:lnTo>
                  <a:lnTo>
                    <a:pt x="63" y="5"/>
                  </a:lnTo>
                  <a:lnTo>
                    <a:pt x="61" y="2"/>
                  </a:lnTo>
                  <a:lnTo>
                    <a:pt x="59" y="0"/>
                  </a:lnTo>
                  <a:lnTo>
                    <a:pt x="56" y="0"/>
                  </a:lnTo>
                  <a:lnTo>
                    <a:pt x="55" y="1"/>
                  </a:lnTo>
                  <a:lnTo>
                    <a:pt x="52" y="2"/>
                  </a:lnTo>
                  <a:lnTo>
                    <a:pt x="52" y="3"/>
                  </a:lnTo>
                  <a:lnTo>
                    <a:pt x="52"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7" name="Freeform 975">
              <a:extLst>
                <a:ext uri="{FF2B5EF4-FFF2-40B4-BE49-F238E27FC236}">
                  <a16:creationId xmlns:a16="http://schemas.microsoft.com/office/drawing/2014/main" id="{2398234D-38F7-E46E-4DD9-4069FF60A315}"/>
                </a:ext>
              </a:extLst>
            </p:cNvPr>
            <p:cNvSpPr/>
            <p:nvPr/>
          </p:nvSpPr>
          <p:spPr bwMode="auto">
            <a:xfrm>
              <a:off x="2608263" y="4622801"/>
              <a:ext cx="41275" cy="88900"/>
            </a:xfrm>
            <a:custGeom>
              <a:avLst/>
              <a:gdLst/>
              <a:ahLst/>
              <a:cxnLst>
                <a:cxn ang="0">
                  <a:pos x="91" y="4"/>
                </a:cxn>
                <a:cxn ang="0">
                  <a:pos x="91" y="4"/>
                </a:cxn>
                <a:cxn ang="0">
                  <a:pos x="81" y="32"/>
                </a:cxn>
                <a:cxn ang="0">
                  <a:pos x="69" y="57"/>
                </a:cxn>
                <a:cxn ang="0">
                  <a:pos x="41" y="108"/>
                </a:cxn>
                <a:cxn ang="0">
                  <a:pos x="28" y="134"/>
                </a:cxn>
                <a:cxn ang="0">
                  <a:pos x="17" y="160"/>
                </a:cxn>
                <a:cxn ang="0">
                  <a:pos x="6" y="187"/>
                </a:cxn>
                <a:cxn ang="0">
                  <a:pos x="2" y="200"/>
                </a:cxn>
                <a:cxn ang="0">
                  <a:pos x="0" y="215"/>
                </a:cxn>
                <a:cxn ang="0">
                  <a:pos x="0" y="215"/>
                </a:cxn>
                <a:cxn ang="0">
                  <a:pos x="0" y="217"/>
                </a:cxn>
                <a:cxn ang="0">
                  <a:pos x="1" y="220"/>
                </a:cxn>
                <a:cxn ang="0">
                  <a:pos x="5" y="223"/>
                </a:cxn>
                <a:cxn ang="0">
                  <a:pos x="6" y="223"/>
                </a:cxn>
                <a:cxn ang="0">
                  <a:pos x="9" y="221"/>
                </a:cxn>
                <a:cxn ang="0">
                  <a:pos x="10" y="220"/>
                </a:cxn>
                <a:cxn ang="0">
                  <a:pos x="11" y="219"/>
                </a:cxn>
                <a:cxn ang="0">
                  <a:pos x="11" y="219"/>
                </a:cxn>
                <a:cxn ang="0">
                  <a:pos x="14" y="204"/>
                </a:cxn>
                <a:cxn ang="0">
                  <a:pos x="18" y="190"/>
                </a:cxn>
                <a:cxn ang="0">
                  <a:pos x="27" y="162"/>
                </a:cxn>
                <a:cxn ang="0">
                  <a:pos x="39" y="136"/>
                </a:cxn>
                <a:cxn ang="0">
                  <a:pos x="52" y="111"/>
                </a:cxn>
                <a:cxn ang="0">
                  <a:pos x="79" y="60"/>
                </a:cxn>
                <a:cxn ang="0">
                  <a:pos x="92" y="34"/>
                </a:cxn>
                <a:cxn ang="0">
                  <a:pos x="103" y="7"/>
                </a:cxn>
                <a:cxn ang="0">
                  <a:pos x="103" y="7"/>
                </a:cxn>
                <a:cxn ang="0">
                  <a:pos x="103" y="4"/>
                </a:cxn>
                <a:cxn ang="0">
                  <a:pos x="102" y="3"/>
                </a:cxn>
                <a:cxn ang="0">
                  <a:pos x="99" y="0"/>
                </a:cxn>
                <a:cxn ang="0">
                  <a:pos x="94" y="0"/>
                </a:cxn>
                <a:cxn ang="0">
                  <a:pos x="92" y="2"/>
                </a:cxn>
                <a:cxn ang="0">
                  <a:pos x="91" y="4"/>
                </a:cxn>
                <a:cxn ang="0">
                  <a:pos x="91" y="4"/>
                </a:cxn>
              </a:cxnLst>
              <a:rect l="0" t="0" r="r" b="b"/>
              <a:pathLst>
                <a:path w="103" h="223">
                  <a:moveTo>
                    <a:pt x="91" y="4"/>
                  </a:moveTo>
                  <a:lnTo>
                    <a:pt x="91" y="4"/>
                  </a:lnTo>
                  <a:lnTo>
                    <a:pt x="81" y="32"/>
                  </a:lnTo>
                  <a:lnTo>
                    <a:pt x="69" y="57"/>
                  </a:lnTo>
                  <a:lnTo>
                    <a:pt x="41" y="108"/>
                  </a:lnTo>
                  <a:lnTo>
                    <a:pt x="28" y="134"/>
                  </a:lnTo>
                  <a:lnTo>
                    <a:pt x="17" y="160"/>
                  </a:lnTo>
                  <a:lnTo>
                    <a:pt x="6" y="187"/>
                  </a:lnTo>
                  <a:lnTo>
                    <a:pt x="2" y="200"/>
                  </a:lnTo>
                  <a:lnTo>
                    <a:pt x="0" y="215"/>
                  </a:lnTo>
                  <a:lnTo>
                    <a:pt x="0" y="215"/>
                  </a:lnTo>
                  <a:lnTo>
                    <a:pt x="0" y="217"/>
                  </a:lnTo>
                  <a:lnTo>
                    <a:pt x="1" y="220"/>
                  </a:lnTo>
                  <a:lnTo>
                    <a:pt x="5" y="223"/>
                  </a:lnTo>
                  <a:lnTo>
                    <a:pt x="6" y="223"/>
                  </a:lnTo>
                  <a:lnTo>
                    <a:pt x="9" y="221"/>
                  </a:lnTo>
                  <a:lnTo>
                    <a:pt x="10" y="220"/>
                  </a:lnTo>
                  <a:lnTo>
                    <a:pt x="11" y="219"/>
                  </a:lnTo>
                  <a:lnTo>
                    <a:pt x="11" y="219"/>
                  </a:lnTo>
                  <a:lnTo>
                    <a:pt x="14" y="204"/>
                  </a:lnTo>
                  <a:lnTo>
                    <a:pt x="18" y="190"/>
                  </a:lnTo>
                  <a:lnTo>
                    <a:pt x="27" y="162"/>
                  </a:lnTo>
                  <a:lnTo>
                    <a:pt x="39" y="136"/>
                  </a:lnTo>
                  <a:lnTo>
                    <a:pt x="52" y="111"/>
                  </a:lnTo>
                  <a:lnTo>
                    <a:pt x="79" y="60"/>
                  </a:lnTo>
                  <a:lnTo>
                    <a:pt x="92" y="34"/>
                  </a:lnTo>
                  <a:lnTo>
                    <a:pt x="103" y="7"/>
                  </a:lnTo>
                  <a:lnTo>
                    <a:pt x="103" y="7"/>
                  </a:lnTo>
                  <a:lnTo>
                    <a:pt x="103" y="4"/>
                  </a:lnTo>
                  <a:lnTo>
                    <a:pt x="102" y="3"/>
                  </a:lnTo>
                  <a:lnTo>
                    <a:pt x="99" y="0"/>
                  </a:lnTo>
                  <a:lnTo>
                    <a:pt x="94" y="0"/>
                  </a:lnTo>
                  <a:lnTo>
                    <a:pt x="92" y="2"/>
                  </a:lnTo>
                  <a:lnTo>
                    <a:pt x="91" y="4"/>
                  </a:lnTo>
                  <a:lnTo>
                    <a:pt x="91"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8" name="Freeform 976">
              <a:extLst>
                <a:ext uri="{FF2B5EF4-FFF2-40B4-BE49-F238E27FC236}">
                  <a16:creationId xmlns:a16="http://schemas.microsoft.com/office/drawing/2014/main" id="{A6F8FCE3-54D8-DCC9-668A-7F1D58A4A1AF}"/>
                </a:ext>
              </a:extLst>
            </p:cNvPr>
            <p:cNvSpPr/>
            <p:nvPr/>
          </p:nvSpPr>
          <p:spPr bwMode="auto">
            <a:xfrm>
              <a:off x="2624138" y="4616451"/>
              <a:ext cx="49213" cy="123825"/>
            </a:xfrm>
            <a:custGeom>
              <a:avLst/>
              <a:gdLst/>
              <a:ahLst/>
              <a:cxnLst>
                <a:cxn ang="0">
                  <a:pos x="114" y="6"/>
                </a:cxn>
                <a:cxn ang="0">
                  <a:pos x="114" y="6"/>
                </a:cxn>
                <a:cxn ang="0">
                  <a:pos x="113" y="15"/>
                </a:cxn>
                <a:cxn ang="0">
                  <a:pos x="110" y="24"/>
                </a:cxn>
                <a:cxn ang="0">
                  <a:pos x="103" y="40"/>
                </a:cxn>
                <a:cxn ang="0">
                  <a:pos x="96" y="57"/>
                </a:cxn>
                <a:cxn ang="0">
                  <a:pos x="89" y="74"/>
                </a:cxn>
                <a:cxn ang="0">
                  <a:pos x="89" y="74"/>
                </a:cxn>
                <a:cxn ang="0">
                  <a:pos x="73" y="119"/>
                </a:cxn>
                <a:cxn ang="0">
                  <a:pos x="65" y="140"/>
                </a:cxn>
                <a:cxn ang="0">
                  <a:pos x="55" y="162"/>
                </a:cxn>
                <a:cxn ang="0">
                  <a:pos x="55" y="162"/>
                </a:cxn>
                <a:cxn ang="0">
                  <a:pos x="38" y="198"/>
                </a:cxn>
                <a:cxn ang="0">
                  <a:pos x="21" y="233"/>
                </a:cxn>
                <a:cxn ang="0">
                  <a:pos x="14" y="251"/>
                </a:cxn>
                <a:cxn ang="0">
                  <a:pos x="8" y="270"/>
                </a:cxn>
                <a:cxn ang="0">
                  <a:pos x="3" y="288"/>
                </a:cxn>
                <a:cxn ang="0">
                  <a:pos x="0" y="308"/>
                </a:cxn>
                <a:cxn ang="0">
                  <a:pos x="0" y="308"/>
                </a:cxn>
                <a:cxn ang="0">
                  <a:pos x="0" y="310"/>
                </a:cxn>
                <a:cxn ang="0">
                  <a:pos x="1" y="312"/>
                </a:cxn>
                <a:cxn ang="0">
                  <a:pos x="3" y="313"/>
                </a:cxn>
                <a:cxn ang="0">
                  <a:pos x="4" y="313"/>
                </a:cxn>
                <a:cxn ang="0">
                  <a:pos x="9" y="312"/>
                </a:cxn>
                <a:cxn ang="0">
                  <a:pos x="11" y="310"/>
                </a:cxn>
                <a:cxn ang="0">
                  <a:pos x="11" y="308"/>
                </a:cxn>
                <a:cxn ang="0">
                  <a:pos x="11" y="308"/>
                </a:cxn>
                <a:cxn ang="0">
                  <a:pos x="16" y="285"/>
                </a:cxn>
                <a:cxn ang="0">
                  <a:pos x="21" y="263"/>
                </a:cxn>
                <a:cxn ang="0">
                  <a:pos x="29" y="242"/>
                </a:cxn>
                <a:cxn ang="0">
                  <a:pos x="39" y="223"/>
                </a:cxn>
                <a:cxn ang="0">
                  <a:pos x="59" y="181"/>
                </a:cxn>
                <a:cxn ang="0">
                  <a:pos x="68" y="161"/>
                </a:cxn>
                <a:cxn ang="0">
                  <a:pos x="79" y="140"/>
                </a:cxn>
                <a:cxn ang="0">
                  <a:pos x="79" y="140"/>
                </a:cxn>
                <a:cxn ang="0">
                  <a:pos x="85" y="121"/>
                </a:cxn>
                <a:cxn ang="0">
                  <a:pos x="92" y="101"/>
                </a:cxn>
                <a:cxn ang="0">
                  <a:pos x="105" y="60"/>
                </a:cxn>
                <a:cxn ang="0">
                  <a:pos x="105" y="60"/>
                </a:cxn>
                <a:cxn ang="0">
                  <a:pos x="109" y="54"/>
                </a:cxn>
                <a:cxn ang="0">
                  <a:pos x="113" y="47"/>
                </a:cxn>
                <a:cxn ang="0">
                  <a:pos x="116" y="40"/>
                </a:cxn>
                <a:cxn ang="0">
                  <a:pos x="120" y="33"/>
                </a:cxn>
                <a:cxn ang="0">
                  <a:pos x="120" y="33"/>
                </a:cxn>
                <a:cxn ang="0">
                  <a:pos x="123" y="26"/>
                </a:cxn>
                <a:cxn ang="0">
                  <a:pos x="124" y="20"/>
                </a:cxn>
                <a:cxn ang="0">
                  <a:pos x="126" y="6"/>
                </a:cxn>
                <a:cxn ang="0">
                  <a:pos x="126" y="6"/>
                </a:cxn>
                <a:cxn ang="0">
                  <a:pos x="124" y="3"/>
                </a:cxn>
                <a:cxn ang="0">
                  <a:pos x="123" y="2"/>
                </a:cxn>
                <a:cxn ang="0">
                  <a:pos x="120" y="0"/>
                </a:cxn>
                <a:cxn ang="0">
                  <a:pos x="115" y="2"/>
                </a:cxn>
                <a:cxn ang="0">
                  <a:pos x="114" y="3"/>
                </a:cxn>
                <a:cxn ang="0">
                  <a:pos x="114" y="6"/>
                </a:cxn>
                <a:cxn ang="0">
                  <a:pos x="114" y="6"/>
                </a:cxn>
              </a:cxnLst>
              <a:rect l="0" t="0" r="r" b="b"/>
              <a:pathLst>
                <a:path w="126" h="313">
                  <a:moveTo>
                    <a:pt x="114" y="6"/>
                  </a:moveTo>
                  <a:lnTo>
                    <a:pt x="114" y="6"/>
                  </a:lnTo>
                  <a:lnTo>
                    <a:pt x="113" y="15"/>
                  </a:lnTo>
                  <a:lnTo>
                    <a:pt x="110" y="24"/>
                  </a:lnTo>
                  <a:lnTo>
                    <a:pt x="103" y="40"/>
                  </a:lnTo>
                  <a:lnTo>
                    <a:pt x="96" y="57"/>
                  </a:lnTo>
                  <a:lnTo>
                    <a:pt x="89" y="74"/>
                  </a:lnTo>
                  <a:lnTo>
                    <a:pt x="89" y="74"/>
                  </a:lnTo>
                  <a:lnTo>
                    <a:pt x="73" y="119"/>
                  </a:lnTo>
                  <a:lnTo>
                    <a:pt x="65" y="140"/>
                  </a:lnTo>
                  <a:lnTo>
                    <a:pt x="55" y="162"/>
                  </a:lnTo>
                  <a:lnTo>
                    <a:pt x="55" y="162"/>
                  </a:lnTo>
                  <a:lnTo>
                    <a:pt x="38" y="198"/>
                  </a:lnTo>
                  <a:lnTo>
                    <a:pt x="21" y="233"/>
                  </a:lnTo>
                  <a:lnTo>
                    <a:pt x="14" y="251"/>
                  </a:lnTo>
                  <a:lnTo>
                    <a:pt x="8" y="270"/>
                  </a:lnTo>
                  <a:lnTo>
                    <a:pt x="3" y="288"/>
                  </a:lnTo>
                  <a:lnTo>
                    <a:pt x="0" y="308"/>
                  </a:lnTo>
                  <a:lnTo>
                    <a:pt x="0" y="308"/>
                  </a:lnTo>
                  <a:lnTo>
                    <a:pt x="0" y="310"/>
                  </a:lnTo>
                  <a:lnTo>
                    <a:pt x="1" y="312"/>
                  </a:lnTo>
                  <a:lnTo>
                    <a:pt x="3" y="313"/>
                  </a:lnTo>
                  <a:lnTo>
                    <a:pt x="4" y="313"/>
                  </a:lnTo>
                  <a:lnTo>
                    <a:pt x="9" y="312"/>
                  </a:lnTo>
                  <a:lnTo>
                    <a:pt x="11" y="310"/>
                  </a:lnTo>
                  <a:lnTo>
                    <a:pt x="11" y="308"/>
                  </a:lnTo>
                  <a:lnTo>
                    <a:pt x="11" y="308"/>
                  </a:lnTo>
                  <a:lnTo>
                    <a:pt x="16" y="285"/>
                  </a:lnTo>
                  <a:lnTo>
                    <a:pt x="21" y="263"/>
                  </a:lnTo>
                  <a:lnTo>
                    <a:pt x="29" y="242"/>
                  </a:lnTo>
                  <a:lnTo>
                    <a:pt x="39" y="223"/>
                  </a:lnTo>
                  <a:lnTo>
                    <a:pt x="59" y="181"/>
                  </a:lnTo>
                  <a:lnTo>
                    <a:pt x="68" y="161"/>
                  </a:lnTo>
                  <a:lnTo>
                    <a:pt x="79" y="140"/>
                  </a:lnTo>
                  <a:lnTo>
                    <a:pt x="79" y="140"/>
                  </a:lnTo>
                  <a:lnTo>
                    <a:pt x="85" y="121"/>
                  </a:lnTo>
                  <a:lnTo>
                    <a:pt x="92" y="101"/>
                  </a:lnTo>
                  <a:lnTo>
                    <a:pt x="105" y="60"/>
                  </a:lnTo>
                  <a:lnTo>
                    <a:pt x="105" y="60"/>
                  </a:lnTo>
                  <a:lnTo>
                    <a:pt x="109" y="54"/>
                  </a:lnTo>
                  <a:lnTo>
                    <a:pt x="113" y="47"/>
                  </a:lnTo>
                  <a:lnTo>
                    <a:pt x="116" y="40"/>
                  </a:lnTo>
                  <a:lnTo>
                    <a:pt x="120" y="33"/>
                  </a:lnTo>
                  <a:lnTo>
                    <a:pt x="120" y="33"/>
                  </a:lnTo>
                  <a:lnTo>
                    <a:pt x="123" y="26"/>
                  </a:lnTo>
                  <a:lnTo>
                    <a:pt x="124" y="20"/>
                  </a:lnTo>
                  <a:lnTo>
                    <a:pt x="126" y="6"/>
                  </a:lnTo>
                  <a:lnTo>
                    <a:pt x="126" y="6"/>
                  </a:lnTo>
                  <a:lnTo>
                    <a:pt x="124" y="3"/>
                  </a:lnTo>
                  <a:lnTo>
                    <a:pt x="123" y="2"/>
                  </a:lnTo>
                  <a:lnTo>
                    <a:pt x="120" y="0"/>
                  </a:lnTo>
                  <a:lnTo>
                    <a:pt x="115" y="2"/>
                  </a:lnTo>
                  <a:lnTo>
                    <a:pt x="114" y="3"/>
                  </a:lnTo>
                  <a:lnTo>
                    <a:pt x="114" y="6"/>
                  </a:lnTo>
                  <a:lnTo>
                    <a:pt x="114"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79" name="Freeform 977">
              <a:extLst>
                <a:ext uri="{FF2B5EF4-FFF2-40B4-BE49-F238E27FC236}">
                  <a16:creationId xmlns:a16="http://schemas.microsoft.com/office/drawing/2014/main" id="{1B4C002D-43B4-89E9-8DB7-905E7816B841}"/>
                </a:ext>
              </a:extLst>
            </p:cNvPr>
            <p:cNvSpPr/>
            <p:nvPr/>
          </p:nvSpPr>
          <p:spPr bwMode="auto">
            <a:xfrm>
              <a:off x="2649538" y="4640263"/>
              <a:ext cx="55563" cy="107950"/>
            </a:xfrm>
            <a:custGeom>
              <a:avLst/>
              <a:gdLst/>
              <a:ahLst/>
              <a:cxnLst>
                <a:cxn ang="0">
                  <a:pos x="133" y="1"/>
                </a:cxn>
                <a:cxn ang="0">
                  <a:pos x="133" y="1"/>
                </a:cxn>
                <a:cxn ang="0">
                  <a:pos x="120" y="12"/>
                </a:cxn>
                <a:cxn ang="0">
                  <a:pos x="110" y="25"/>
                </a:cxn>
                <a:cxn ang="0">
                  <a:pos x="101" y="38"/>
                </a:cxn>
                <a:cxn ang="0">
                  <a:pos x="91" y="52"/>
                </a:cxn>
                <a:cxn ang="0">
                  <a:pos x="77" y="82"/>
                </a:cxn>
                <a:cxn ang="0">
                  <a:pos x="63" y="112"/>
                </a:cxn>
                <a:cxn ang="0">
                  <a:pos x="63" y="112"/>
                </a:cxn>
                <a:cxn ang="0">
                  <a:pos x="26" y="191"/>
                </a:cxn>
                <a:cxn ang="0">
                  <a:pos x="26" y="191"/>
                </a:cxn>
                <a:cxn ang="0">
                  <a:pos x="18" y="208"/>
                </a:cxn>
                <a:cxn ang="0">
                  <a:pos x="10" y="226"/>
                </a:cxn>
                <a:cxn ang="0">
                  <a:pos x="4" y="244"/>
                </a:cxn>
                <a:cxn ang="0">
                  <a:pos x="1" y="253"/>
                </a:cxn>
                <a:cxn ang="0">
                  <a:pos x="0" y="263"/>
                </a:cxn>
                <a:cxn ang="0">
                  <a:pos x="0" y="263"/>
                </a:cxn>
                <a:cxn ang="0">
                  <a:pos x="0" y="265"/>
                </a:cxn>
                <a:cxn ang="0">
                  <a:pos x="1" y="267"/>
                </a:cxn>
                <a:cxn ang="0">
                  <a:pos x="2" y="268"/>
                </a:cxn>
                <a:cxn ang="0">
                  <a:pos x="5" y="269"/>
                </a:cxn>
                <a:cxn ang="0">
                  <a:pos x="9" y="267"/>
                </a:cxn>
                <a:cxn ang="0">
                  <a:pos x="10" y="265"/>
                </a:cxn>
                <a:cxn ang="0">
                  <a:pos x="10" y="263"/>
                </a:cxn>
                <a:cxn ang="0">
                  <a:pos x="10" y="263"/>
                </a:cxn>
                <a:cxn ang="0">
                  <a:pos x="13" y="253"/>
                </a:cxn>
                <a:cxn ang="0">
                  <a:pos x="16" y="243"/>
                </a:cxn>
                <a:cxn ang="0">
                  <a:pos x="22" y="225"/>
                </a:cxn>
                <a:cxn ang="0">
                  <a:pos x="40" y="188"/>
                </a:cxn>
                <a:cxn ang="0">
                  <a:pos x="40" y="188"/>
                </a:cxn>
                <a:cxn ang="0">
                  <a:pos x="56" y="153"/>
                </a:cxn>
                <a:cxn ang="0">
                  <a:pos x="73" y="117"/>
                </a:cxn>
                <a:cxn ang="0">
                  <a:pos x="73" y="117"/>
                </a:cxn>
                <a:cxn ang="0">
                  <a:pos x="86" y="89"/>
                </a:cxn>
                <a:cxn ang="0">
                  <a:pos x="99" y="60"/>
                </a:cxn>
                <a:cxn ang="0">
                  <a:pos x="108" y="47"/>
                </a:cxn>
                <a:cxn ang="0">
                  <a:pos x="116" y="34"/>
                </a:cxn>
                <a:cxn ang="0">
                  <a:pos x="127" y="22"/>
                </a:cxn>
                <a:cxn ang="0">
                  <a:pos x="140" y="12"/>
                </a:cxn>
                <a:cxn ang="0">
                  <a:pos x="140" y="12"/>
                </a:cxn>
                <a:cxn ang="0">
                  <a:pos x="141" y="9"/>
                </a:cxn>
                <a:cxn ang="0">
                  <a:pos x="141" y="8"/>
                </a:cxn>
                <a:cxn ang="0">
                  <a:pos x="141" y="2"/>
                </a:cxn>
                <a:cxn ang="0">
                  <a:pos x="140" y="1"/>
                </a:cxn>
                <a:cxn ang="0">
                  <a:pos x="137" y="0"/>
                </a:cxn>
                <a:cxn ang="0">
                  <a:pos x="136" y="0"/>
                </a:cxn>
                <a:cxn ang="0">
                  <a:pos x="133" y="1"/>
                </a:cxn>
                <a:cxn ang="0">
                  <a:pos x="133" y="1"/>
                </a:cxn>
              </a:cxnLst>
              <a:rect l="0" t="0" r="r" b="b"/>
              <a:pathLst>
                <a:path w="141" h="269">
                  <a:moveTo>
                    <a:pt x="133" y="1"/>
                  </a:moveTo>
                  <a:lnTo>
                    <a:pt x="133" y="1"/>
                  </a:lnTo>
                  <a:lnTo>
                    <a:pt x="120" y="12"/>
                  </a:lnTo>
                  <a:lnTo>
                    <a:pt x="110" y="25"/>
                  </a:lnTo>
                  <a:lnTo>
                    <a:pt x="101" y="38"/>
                  </a:lnTo>
                  <a:lnTo>
                    <a:pt x="91" y="52"/>
                  </a:lnTo>
                  <a:lnTo>
                    <a:pt x="77" y="82"/>
                  </a:lnTo>
                  <a:lnTo>
                    <a:pt x="63" y="112"/>
                  </a:lnTo>
                  <a:lnTo>
                    <a:pt x="63" y="112"/>
                  </a:lnTo>
                  <a:lnTo>
                    <a:pt x="26" y="191"/>
                  </a:lnTo>
                  <a:lnTo>
                    <a:pt x="26" y="191"/>
                  </a:lnTo>
                  <a:lnTo>
                    <a:pt x="18" y="208"/>
                  </a:lnTo>
                  <a:lnTo>
                    <a:pt x="10" y="226"/>
                  </a:lnTo>
                  <a:lnTo>
                    <a:pt x="4" y="244"/>
                  </a:lnTo>
                  <a:lnTo>
                    <a:pt x="1" y="253"/>
                  </a:lnTo>
                  <a:lnTo>
                    <a:pt x="0" y="263"/>
                  </a:lnTo>
                  <a:lnTo>
                    <a:pt x="0" y="263"/>
                  </a:lnTo>
                  <a:lnTo>
                    <a:pt x="0" y="265"/>
                  </a:lnTo>
                  <a:lnTo>
                    <a:pt x="1" y="267"/>
                  </a:lnTo>
                  <a:lnTo>
                    <a:pt x="2" y="268"/>
                  </a:lnTo>
                  <a:lnTo>
                    <a:pt x="5" y="269"/>
                  </a:lnTo>
                  <a:lnTo>
                    <a:pt x="9" y="267"/>
                  </a:lnTo>
                  <a:lnTo>
                    <a:pt x="10" y="265"/>
                  </a:lnTo>
                  <a:lnTo>
                    <a:pt x="10" y="263"/>
                  </a:lnTo>
                  <a:lnTo>
                    <a:pt x="10" y="263"/>
                  </a:lnTo>
                  <a:lnTo>
                    <a:pt x="13" y="253"/>
                  </a:lnTo>
                  <a:lnTo>
                    <a:pt x="16" y="243"/>
                  </a:lnTo>
                  <a:lnTo>
                    <a:pt x="22" y="225"/>
                  </a:lnTo>
                  <a:lnTo>
                    <a:pt x="40" y="188"/>
                  </a:lnTo>
                  <a:lnTo>
                    <a:pt x="40" y="188"/>
                  </a:lnTo>
                  <a:lnTo>
                    <a:pt x="56" y="153"/>
                  </a:lnTo>
                  <a:lnTo>
                    <a:pt x="73" y="117"/>
                  </a:lnTo>
                  <a:lnTo>
                    <a:pt x="73" y="117"/>
                  </a:lnTo>
                  <a:lnTo>
                    <a:pt x="86" y="89"/>
                  </a:lnTo>
                  <a:lnTo>
                    <a:pt x="99" y="60"/>
                  </a:lnTo>
                  <a:lnTo>
                    <a:pt x="108" y="47"/>
                  </a:lnTo>
                  <a:lnTo>
                    <a:pt x="116" y="34"/>
                  </a:lnTo>
                  <a:lnTo>
                    <a:pt x="127" y="22"/>
                  </a:lnTo>
                  <a:lnTo>
                    <a:pt x="140" y="12"/>
                  </a:lnTo>
                  <a:lnTo>
                    <a:pt x="140" y="12"/>
                  </a:lnTo>
                  <a:lnTo>
                    <a:pt x="141" y="9"/>
                  </a:lnTo>
                  <a:lnTo>
                    <a:pt x="141" y="8"/>
                  </a:lnTo>
                  <a:lnTo>
                    <a:pt x="141" y="2"/>
                  </a:lnTo>
                  <a:lnTo>
                    <a:pt x="140" y="1"/>
                  </a:lnTo>
                  <a:lnTo>
                    <a:pt x="137" y="0"/>
                  </a:lnTo>
                  <a:lnTo>
                    <a:pt x="136" y="0"/>
                  </a:lnTo>
                  <a:lnTo>
                    <a:pt x="133" y="1"/>
                  </a:lnTo>
                  <a:lnTo>
                    <a:pt x="133"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0" name="Freeform 978">
              <a:extLst>
                <a:ext uri="{FF2B5EF4-FFF2-40B4-BE49-F238E27FC236}">
                  <a16:creationId xmlns:a16="http://schemas.microsoft.com/office/drawing/2014/main" id="{AF8782E6-359A-FC96-A949-C89A361B97F7}"/>
                </a:ext>
              </a:extLst>
            </p:cNvPr>
            <p:cNvSpPr/>
            <p:nvPr/>
          </p:nvSpPr>
          <p:spPr bwMode="auto">
            <a:xfrm>
              <a:off x="2667001" y="4664076"/>
              <a:ext cx="60325" cy="111125"/>
            </a:xfrm>
            <a:custGeom>
              <a:avLst/>
              <a:gdLst/>
              <a:ahLst/>
              <a:cxnLst>
                <a:cxn ang="0">
                  <a:pos x="147" y="2"/>
                </a:cxn>
                <a:cxn ang="0">
                  <a:pos x="147" y="2"/>
                </a:cxn>
                <a:cxn ang="0">
                  <a:pos x="132" y="12"/>
                </a:cxn>
                <a:cxn ang="0">
                  <a:pos x="121" y="23"/>
                </a:cxn>
                <a:cxn ang="0">
                  <a:pos x="110" y="36"/>
                </a:cxn>
                <a:cxn ang="0">
                  <a:pos x="101" y="49"/>
                </a:cxn>
                <a:cxn ang="0">
                  <a:pos x="92" y="63"/>
                </a:cxn>
                <a:cxn ang="0">
                  <a:pos x="84" y="77"/>
                </a:cxn>
                <a:cxn ang="0">
                  <a:pos x="70" y="108"/>
                </a:cxn>
                <a:cxn ang="0">
                  <a:pos x="70" y="108"/>
                </a:cxn>
                <a:cxn ang="0">
                  <a:pos x="51" y="148"/>
                </a:cxn>
                <a:cxn ang="0">
                  <a:pos x="33" y="190"/>
                </a:cxn>
                <a:cxn ang="0">
                  <a:pos x="2" y="274"/>
                </a:cxn>
                <a:cxn ang="0">
                  <a:pos x="2" y="274"/>
                </a:cxn>
                <a:cxn ang="0">
                  <a:pos x="0" y="275"/>
                </a:cxn>
                <a:cxn ang="0">
                  <a:pos x="2" y="278"/>
                </a:cxn>
                <a:cxn ang="0">
                  <a:pos x="3" y="279"/>
                </a:cxn>
                <a:cxn ang="0">
                  <a:pos x="4" y="280"/>
                </a:cxn>
                <a:cxn ang="0">
                  <a:pos x="9" y="279"/>
                </a:cxn>
                <a:cxn ang="0">
                  <a:pos x="11" y="278"/>
                </a:cxn>
                <a:cxn ang="0">
                  <a:pos x="12" y="276"/>
                </a:cxn>
                <a:cxn ang="0">
                  <a:pos x="12" y="276"/>
                </a:cxn>
                <a:cxn ang="0">
                  <a:pos x="41" y="200"/>
                </a:cxn>
                <a:cxn ang="0">
                  <a:pos x="55" y="164"/>
                </a:cxn>
                <a:cxn ang="0">
                  <a:pos x="72" y="127"/>
                </a:cxn>
                <a:cxn ang="0">
                  <a:pos x="72" y="127"/>
                </a:cxn>
                <a:cxn ang="0">
                  <a:pos x="88" y="94"/>
                </a:cxn>
                <a:cxn ang="0">
                  <a:pos x="96" y="79"/>
                </a:cxn>
                <a:cxn ang="0">
                  <a:pos x="105" y="63"/>
                </a:cxn>
                <a:cxn ang="0">
                  <a:pos x="114" y="49"/>
                </a:cxn>
                <a:cxn ang="0">
                  <a:pos x="126" y="36"/>
                </a:cxn>
                <a:cxn ang="0">
                  <a:pos x="138" y="23"/>
                </a:cxn>
                <a:cxn ang="0">
                  <a:pos x="152" y="11"/>
                </a:cxn>
                <a:cxn ang="0">
                  <a:pos x="152" y="11"/>
                </a:cxn>
                <a:cxn ang="0">
                  <a:pos x="155" y="9"/>
                </a:cxn>
                <a:cxn ang="0">
                  <a:pos x="155" y="7"/>
                </a:cxn>
                <a:cxn ang="0">
                  <a:pos x="155" y="3"/>
                </a:cxn>
                <a:cxn ang="0">
                  <a:pos x="153" y="2"/>
                </a:cxn>
                <a:cxn ang="0">
                  <a:pos x="151" y="0"/>
                </a:cxn>
                <a:cxn ang="0">
                  <a:pos x="149" y="0"/>
                </a:cxn>
                <a:cxn ang="0">
                  <a:pos x="147" y="2"/>
                </a:cxn>
                <a:cxn ang="0">
                  <a:pos x="147" y="2"/>
                </a:cxn>
              </a:cxnLst>
              <a:rect l="0" t="0" r="r" b="b"/>
              <a:pathLst>
                <a:path w="155" h="280">
                  <a:moveTo>
                    <a:pt x="147" y="2"/>
                  </a:moveTo>
                  <a:lnTo>
                    <a:pt x="147" y="2"/>
                  </a:lnTo>
                  <a:lnTo>
                    <a:pt x="132" y="12"/>
                  </a:lnTo>
                  <a:lnTo>
                    <a:pt x="121" y="23"/>
                  </a:lnTo>
                  <a:lnTo>
                    <a:pt x="110" y="36"/>
                  </a:lnTo>
                  <a:lnTo>
                    <a:pt x="101" y="49"/>
                  </a:lnTo>
                  <a:lnTo>
                    <a:pt x="92" y="63"/>
                  </a:lnTo>
                  <a:lnTo>
                    <a:pt x="84" y="77"/>
                  </a:lnTo>
                  <a:lnTo>
                    <a:pt x="70" y="108"/>
                  </a:lnTo>
                  <a:lnTo>
                    <a:pt x="70" y="108"/>
                  </a:lnTo>
                  <a:lnTo>
                    <a:pt x="51" y="148"/>
                  </a:lnTo>
                  <a:lnTo>
                    <a:pt x="33" y="190"/>
                  </a:lnTo>
                  <a:lnTo>
                    <a:pt x="2" y="274"/>
                  </a:lnTo>
                  <a:lnTo>
                    <a:pt x="2" y="274"/>
                  </a:lnTo>
                  <a:lnTo>
                    <a:pt x="0" y="275"/>
                  </a:lnTo>
                  <a:lnTo>
                    <a:pt x="2" y="278"/>
                  </a:lnTo>
                  <a:lnTo>
                    <a:pt x="3" y="279"/>
                  </a:lnTo>
                  <a:lnTo>
                    <a:pt x="4" y="280"/>
                  </a:lnTo>
                  <a:lnTo>
                    <a:pt x="9" y="279"/>
                  </a:lnTo>
                  <a:lnTo>
                    <a:pt x="11" y="278"/>
                  </a:lnTo>
                  <a:lnTo>
                    <a:pt x="12" y="276"/>
                  </a:lnTo>
                  <a:lnTo>
                    <a:pt x="12" y="276"/>
                  </a:lnTo>
                  <a:lnTo>
                    <a:pt x="41" y="200"/>
                  </a:lnTo>
                  <a:lnTo>
                    <a:pt x="55" y="164"/>
                  </a:lnTo>
                  <a:lnTo>
                    <a:pt x="72" y="127"/>
                  </a:lnTo>
                  <a:lnTo>
                    <a:pt x="72" y="127"/>
                  </a:lnTo>
                  <a:lnTo>
                    <a:pt x="88" y="94"/>
                  </a:lnTo>
                  <a:lnTo>
                    <a:pt x="96" y="79"/>
                  </a:lnTo>
                  <a:lnTo>
                    <a:pt x="105" y="63"/>
                  </a:lnTo>
                  <a:lnTo>
                    <a:pt x="114" y="49"/>
                  </a:lnTo>
                  <a:lnTo>
                    <a:pt x="126" y="36"/>
                  </a:lnTo>
                  <a:lnTo>
                    <a:pt x="138" y="23"/>
                  </a:lnTo>
                  <a:lnTo>
                    <a:pt x="152" y="11"/>
                  </a:lnTo>
                  <a:lnTo>
                    <a:pt x="152" y="11"/>
                  </a:lnTo>
                  <a:lnTo>
                    <a:pt x="155" y="9"/>
                  </a:lnTo>
                  <a:lnTo>
                    <a:pt x="155" y="7"/>
                  </a:lnTo>
                  <a:lnTo>
                    <a:pt x="155" y="3"/>
                  </a:lnTo>
                  <a:lnTo>
                    <a:pt x="153" y="2"/>
                  </a:lnTo>
                  <a:lnTo>
                    <a:pt x="151" y="0"/>
                  </a:lnTo>
                  <a:lnTo>
                    <a:pt x="149" y="0"/>
                  </a:lnTo>
                  <a:lnTo>
                    <a:pt x="147" y="2"/>
                  </a:lnTo>
                  <a:lnTo>
                    <a:pt x="147"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1" name="Freeform 979">
              <a:extLst>
                <a:ext uri="{FF2B5EF4-FFF2-40B4-BE49-F238E27FC236}">
                  <a16:creationId xmlns:a16="http://schemas.microsoft.com/office/drawing/2014/main" id="{5D82003B-6506-815D-B8F2-2CDA2B3F3454}"/>
                </a:ext>
              </a:extLst>
            </p:cNvPr>
            <p:cNvSpPr/>
            <p:nvPr/>
          </p:nvSpPr>
          <p:spPr bwMode="auto">
            <a:xfrm>
              <a:off x="2686051" y="4686301"/>
              <a:ext cx="58738" cy="106363"/>
            </a:xfrm>
            <a:custGeom>
              <a:avLst/>
              <a:gdLst/>
              <a:ahLst/>
              <a:cxnLst>
                <a:cxn ang="0">
                  <a:pos x="139" y="1"/>
                </a:cxn>
                <a:cxn ang="0">
                  <a:pos x="139" y="1"/>
                </a:cxn>
                <a:cxn ang="0">
                  <a:pos x="127" y="17"/>
                </a:cxn>
                <a:cxn ang="0">
                  <a:pos x="117" y="33"/>
                </a:cxn>
                <a:cxn ang="0">
                  <a:pos x="97" y="64"/>
                </a:cxn>
                <a:cxn ang="0">
                  <a:pos x="82" y="98"/>
                </a:cxn>
                <a:cxn ang="0">
                  <a:pos x="65" y="132"/>
                </a:cxn>
                <a:cxn ang="0">
                  <a:pos x="65" y="132"/>
                </a:cxn>
                <a:cxn ang="0">
                  <a:pos x="27" y="206"/>
                </a:cxn>
                <a:cxn ang="0">
                  <a:pos x="27" y="206"/>
                </a:cxn>
                <a:cxn ang="0">
                  <a:pos x="16" y="233"/>
                </a:cxn>
                <a:cxn ang="0">
                  <a:pos x="8" y="248"/>
                </a:cxn>
                <a:cxn ang="0">
                  <a:pos x="6" y="255"/>
                </a:cxn>
                <a:cxn ang="0">
                  <a:pos x="3" y="257"/>
                </a:cxn>
                <a:cxn ang="0">
                  <a:pos x="3" y="257"/>
                </a:cxn>
                <a:cxn ang="0">
                  <a:pos x="0" y="259"/>
                </a:cxn>
                <a:cxn ang="0">
                  <a:pos x="0" y="261"/>
                </a:cxn>
                <a:cxn ang="0">
                  <a:pos x="0" y="265"/>
                </a:cxn>
                <a:cxn ang="0">
                  <a:pos x="4" y="268"/>
                </a:cxn>
                <a:cxn ang="0">
                  <a:pos x="6" y="268"/>
                </a:cxn>
                <a:cxn ang="0">
                  <a:pos x="8" y="267"/>
                </a:cxn>
                <a:cxn ang="0">
                  <a:pos x="8" y="267"/>
                </a:cxn>
                <a:cxn ang="0">
                  <a:pos x="13" y="263"/>
                </a:cxn>
                <a:cxn ang="0">
                  <a:pos x="17" y="256"/>
                </a:cxn>
                <a:cxn ang="0">
                  <a:pos x="21" y="243"/>
                </a:cxn>
                <a:cxn ang="0">
                  <a:pos x="21" y="243"/>
                </a:cxn>
                <a:cxn ang="0">
                  <a:pos x="30" y="223"/>
                </a:cxn>
                <a:cxn ang="0">
                  <a:pos x="40" y="204"/>
                </a:cxn>
                <a:cxn ang="0">
                  <a:pos x="61" y="166"/>
                </a:cxn>
                <a:cxn ang="0">
                  <a:pos x="61" y="166"/>
                </a:cxn>
                <a:cxn ang="0">
                  <a:pos x="80" y="125"/>
                </a:cxn>
                <a:cxn ang="0">
                  <a:pos x="100" y="85"/>
                </a:cxn>
                <a:cxn ang="0">
                  <a:pos x="110" y="65"/>
                </a:cxn>
                <a:cxn ang="0">
                  <a:pos x="121" y="46"/>
                </a:cxn>
                <a:cxn ang="0">
                  <a:pos x="133" y="27"/>
                </a:cxn>
                <a:cxn ang="0">
                  <a:pos x="147" y="9"/>
                </a:cxn>
                <a:cxn ang="0">
                  <a:pos x="147" y="9"/>
                </a:cxn>
                <a:cxn ang="0">
                  <a:pos x="148" y="8"/>
                </a:cxn>
                <a:cxn ang="0">
                  <a:pos x="148" y="5"/>
                </a:cxn>
                <a:cxn ang="0">
                  <a:pos x="146" y="1"/>
                </a:cxn>
                <a:cxn ang="0">
                  <a:pos x="144" y="0"/>
                </a:cxn>
                <a:cxn ang="0">
                  <a:pos x="142" y="0"/>
                </a:cxn>
                <a:cxn ang="0">
                  <a:pos x="140" y="0"/>
                </a:cxn>
                <a:cxn ang="0">
                  <a:pos x="139" y="1"/>
                </a:cxn>
                <a:cxn ang="0">
                  <a:pos x="139" y="1"/>
                </a:cxn>
              </a:cxnLst>
              <a:rect l="0" t="0" r="r" b="b"/>
              <a:pathLst>
                <a:path w="148" h="268">
                  <a:moveTo>
                    <a:pt x="139" y="1"/>
                  </a:moveTo>
                  <a:lnTo>
                    <a:pt x="139" y="1"/>
                  </a:lnTo>
                  <a:lnTo>
                    <a:pt x="127" y="17"/>
                  </a:lnTo>
                  <a:lnTo>
                    <a:pt x="117" y="33"/>
                  </a:lnTo>
                  <a:lnTo>
                    <a:pt x="97" y="64"/>
                  </a:lnTo>
                  <a:lnTo>
                    <a:pt x="82" y="98"/>
                  </a:lnTo>
                  <a:lnTo>
                    <a:pt x="65" y="132"/>
                  </a:lnTo>
                  <a:lnTo>
                    <a:pt x="65" y="132"/>
                  </a:lnTo>
                  <a:lnTo>
                    <a:pt x="27" y="206"/>
                  </a:lnTo>
                  <a:lnTo>
                    <a:pt x="27" y="206"/>
                  </a:lnTo>
                  <a:lnTo>
                    <a:pt x="16" y="233"/>
                  </a:lnTo>
                  <a:lnTo>
                    <a:pt x="8" y="248"/>
                  </a:lnTo>
                  <a:lnTo>
                    <a:pt x="6" y="255"/>
                  </a:lnTo>
                  <a:lnTo>
                    <a:pt x="3" y="257"/>
                  </a:lnTo>
                  <a:lnTo>
                    <a:pt x="3" y="257"/>
                  </a:lnTo>
                  <a:lnTo>
                    <a:pt x="0" y="259"/>
                  </a:lnTo>
                  <a:lnTo>
                    <a:pt x="0" y="261"/>
                  </a:lnTo>
                  <a:lnTo>
                    <a:pt x="0" y="265"/>
                  </a:lnTo>
                  <a:lnTo>
                    <a:pt x="4" y="268"/>
                  </a:lnTo>
                  <a:lnTo>
                    <a:pt x="6" y="268"/>
                  </a:lnTo>
                  <a:lnTo>
                    <a:pt x="8" y="267"/>
                  </a:lnTo>
                  <a:lnTo>
                    <a:pt x="8" y="267"/>
                  </a:lnTo>
                  <a:lnTo>
                    <a:pt x="13" y="263"/>
                  </a:lnTo>
                  <a:lnTo>
                    <a:pt x="17" y="256"/>
                  </a:lnTo>
                  <a:lnTo>
                    <a:pt x="21" y="243"/>
                  </a:lnTo>
                  <a:lnTo>
                    <a:pt x="21" y="243"/>
                  </a:lnTo>
                  <a:lnTo>
                    <a:pt x="30" y="223"/>
                  </a:lnTo>
                  <a:lnTo>
                    <a:pt x="40" y="204"/>
                  </a:lnTo>
                  <a:lnTo>
                    <a:pt x="61" y="166"/>
                  </a:lnTo>
                  <a:lnTo>
                    <a:pt x="61" y="166"/>
                  </a:lnTo>
                  <a:lnTo>
                    <a:pt x="80" y="125"/>
                  </a:lnTo>
                  <a:lnTo>
                    <a:pt x="100" y="85"/>
                  </a:lnTo>
                  <a:lnTo>
                    <a:pt x="110" y="65"/>
                  </a:lnTo>
                  <a:lnTo>
                    <a:pt x="121" y="46"/>
                  </a:lnTo>
                  <a:lnTo>
                    <a:pt x="133" y="27"/>
                  </a:lnTo>
                  <a:lnTo>
                    <a:pt x="147" y="9"/>
                  </a:lnTo>
                  <a:lnTo>
                    <a:pt x="147" y="9"/>
                  </a:lnTo>
                  <a:lnTo>
                    <a:pt x="148" y="8"/>
                  </a:lnTo>
                  <a:lnTo>
                    <a:pt x="148" y="5"/>
                  </a:lnTo>
                  <a:lnTo>
                    <a:pt x="146" y="1"/>
                  </a:lnTo>
                  <a:lnTo>
                    <a:pt x="144" y="0"/>
                  </a:lnTo>
                  <a:lnTo>
                    <a:pt x="142" y="0"/>
                  </a:lnTo>
                  <a:lnTo>
                    <a:pt x="140" y="0"/>
                  </a:lnTo>
                  <a:lnTo>
                    <a:pt x="139" y="1"/>
                  </a:lnTo>
                  <a:lnTo>
                    <a:pt x="13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2" name="Freeform 980">
              <a:extLst>
                <a:ext uri="{FF2B5EF4-FFF2-40B4-BE49-F238E27FC236}">
                  <a16:creationId xmlns:a16="http://schemas.microsoft.com/office/drawing/2014/main" id="{A07F5ABA-D4DD-858F-C0CD-E57F23FE7ABD}"/>
                </a:ext>
              </a:extLst>
            </p:cNvPr>
            <p:cNvSpPr/>
            <p:nvPr/>
          </p:nvSpPr>
          <p:spPr bwMode="auto">
            <a:xfrm>
              <a:off x="2719388" y="4702176"/>
              <a:ext cx="41275" cy="79375"/>
            </a:xfrm>
            <a:custGeom>
              <a:avLst/>
              <a:gdLst/>
              <a:ahLst/>
              <a:cxnLst>
                <a:cxn ang="0">
                  <a:pos x="92" y="3"/>
                </a:cxn>
                <a:cxn ang="0">
                  <a:pos x="92" y="3"/>
                </a:cxn>
                <a:cxn ang="0">
                  <a:pos x="85" y="13"/>
                </a:cxn>
                <a:cxn ang="0">
                  <a:pos x="80" y="24"/>
                </a:cxn>
                <a:cxn ang="0">
                  <a:pos x="70" y="47"/>
                </a:cxn>
                <a:cxn ang="0">
                  <a:pos x="61" y="71"/>
                </a:cxn>
                <a:cxn ang="0">
                  <a:pos x="50" y="95"/>
                </a:cxn>
                <a:cxn ang="0">
                  <a:pos x="50" y="95"/>
                </a:cxn>
                <a:cxn ang="0">
                  <a:pos x="38" y="119"/>
                </a:cxn>
                <a:cxn ang="0">
                  <a:pos x="27" y="143"/>
                </a:cxn>
                <a:cxn ang="0">
                  <a:pos x="2" y="191"/>
                </a:cxn>
                <a:cxn ang="0">
                  <a:pos x="2" y="191"/>
                </a:cxn>
                <a:cxn ang="0">
                  <a:pos x="0" y="193"/>
                </a:cxn>
                <a:cxn ang="0">
                  <a:pos x="0" y="195"/>
                </a:cxn>
                <a:cxn ang="0">
                  <a:pos x="3" y="198"/>
                </a:cxn>
                <a:cxn ang="0">
                  <a:pos x="7" y="199"/>
                </a:cxn>
                <a:cxn ang="0">
                  <a:pos x="10" y="198"/>
                </a:cxn>
                <a:cxn ang="0">
                  <a:pos x="11" y="197"/>
                </a:cxn>
                <a:cxn ang="0">
                  <a:pos x="11" y="197"/>
                </a:cxn>
                <a:cxn ang="0">
                  <a:pos x="37" y="149"/>
                </a:cxn>
                <a:cxn ang="0">
                  <a:pos x="61" y="101"/>
                </a:cxn>
                <a:cxn ang="0">
                  <a:pos x="61" y="101"/>
                </a:cxn>
                <a:cxn ang="0">
                  <a:pos x="70" y="78"/>
                </a:cxn>
                <a:cxn ang="0">
                  <a:pos x="79" y="53"/>
                </a:cxn>
                <a:cxn ang="0">
                  <a:pos x="89" y="30"/>
                </a:cxn>
                <a:cxn ang="0">
                  <a:pos x="96" y="19"/>
                </a:cxn>
                <a:cxn ang="0">
                  <a:pos x="102" y="8"/>
                </a:cxn>
                <a:cxn ang="0">
                  <a:pos x="102" y="8"/>
                </a:cxn>
                <a:cxn ang="0">
                  <a:pos x="104" y="6"/>
                </a:cxn>
                <a:cxn ang="0">
                  <a:pos x="104" y="4"/>
                </a:cxn>
                <a:cxn ang="0">
                  <a:pos x="102" y="2"/>
                </a:cxn>
                <a:cxn ang="0">
                  <a:pos x="101" y="0"/>
                </a:cxn>
                <a:cxn ang="0">
                  <a:pos x="96" y="0"/>
                </a:cxn>
                <a:cxn ang="0">
                  <a:pos x="95" y="0"/>
                </a:cxn>
                <a:cxn ang="0">
                  <a:pos x="92" y="3"/>
                </a:cxn>
                <a:cxn ang="0">
                  <a:pos x="92" y="3"/>
                </a:cxn>
              </a:cxnLst>
              <a:rect l="0" t="0" r="r" b="b"/>
              <a:pathLst>
                <a:path w="104" h="199">
                  <a:moveTo>
                    <a:pt x="92" y="3"/>
                  </a:moveTo>
                  <a:lnTo>
                    <a:pt x="92" y="3"/>
                  </a:lnTo>
                  <a:lnTo>
                    <a:pt x="85" y="13"/>
                  </a:lnTo>
                  <a:lnTo>
                    <a:pt x="80" y="24"/>
                  </a:lnTo>
                  <a:lnTo>
                    <a:pt x="70" y="47"/>
                  </a:lnTo>
                  <a:lnTo>
                    <a:pt x="61" y="71"/>
                  </a:lnTo>
                  <a:lnTo>
                    <a:pt x="50" y="95"/>
                  </a:lnTo>
                  <a:lnTo>
                    <a:pt x="50" y="95"/>
                  </a:lnTo>
                  <a:lnTo>
                    <a:pt x="38" y="119"/>
                  </a:lnTo>
                  <a:lnTo>
                    <a:pt x="27" y="143"/>
                  </a:lnTo>
                  <a:lnTo>
                    <a:pt x="2" y="191"/>
                  </a:lnTo>
                  <a:lnTo>
                    <a:pt x="2" y="191"/>
                  </a:lnTo>
                  <a:lnTo>
                    <a:pt x="0" y="193"/>
                  </a:lnTo>
                  <a:lnTo>
                    <a:pt x="0" y="195"/>
                  </a:lnTo>
                  <a:lnTo>
                    <a:pt x="3" y="198"/>
                  </a:lnTo>
                  <a:lnTo>
                    <a:pt x="7" y="199"/>
                  </a:lnTo>
                  <a:lnTo>
                    <a:pt x="10" y="198"/>
                  </a:lnTo>
                  <a:lnTo>
                    <a:pt x="11" y="197"/>
                  </a:lnTo>
                  <a:lnTo>
                    <a:pt x="11" y="197"/>
                  </a:lnTo>
                  <a:lnTo>
                    <a:pt x="37" y="149"/>
                  </a:lnTo>
                  <a:lnTo>
                    <a:pt x="61" y="101"/>
                  </a:lnTo>
                  <a:lnTo>
                    <a:pt x="61" y="101"/>
                  </a:lnTo>
                  <a:lnTo>
                    <a:pt x="70" y="78"/>
                  </a:lnTo>
                  <a:lnTo>
                    <a:pt x="79" y="53"/>
                  </a:lnTo>
                  <a:lnTo>
                    <a:pt x="89" y="30"/>
                  </a:lnTo>
                  <a:lnTo>
                    <a:pt x="96" y="19"/>
                  </a:lnTo>
                  <a:lnTo>
                    <a:pt x="102" y="8"/>
                  </a:lnTo>
                  <a:lnTo>
                    <a:pt x="102" y="8"/>
                  </a:lnTo>
                  <a:lnTo>
                    <a:pt x="104" y="6"/>
                  </a:lnTo>
                  <a:lnTo>
                    <a:pt x="104" y="4"/>
                  </a:lnTo>
                  <a:lnTo>
                    <a:pt x="102" y="2"/>
                  </a:lnTo>
                  <a:lnTo>
                    <a:pt x="101" y="0"/>
                  </a:lnTo>
                  <a:lnTo>
                    <a:pt x="96" y="0"/>
                  </a:lnTo>
                  <a:lnTo>
                    <a:pt x="95" y="0"/>
                  </a:lnTo>
                  <a:lnTo>
                    <a:pt x="92" y="3"/>
                  </a:lnTo>
                  <a:lnTo>
                    <a:pt x="92"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3" name="Freeform 981">
              <a:extLst>
                <a:ext uri="{FF2B5EF4-FFF2-40B4-BE49-F238E27FC236}">
                  <a16:creationId xmlns:a16="http://schemas.microsoft.com/office/drawing/2014/main" id="{FD89498A-3BC6-2D3B-4DD0-BB6DC50635C4}"/>
                </a:ext>
              </a:extLst>
            </p:cNvPr>
            <p:cNvSpPr/>
            <p:nvPr/>
          </p:nvSpPr>
          <p:spPr bwMode="auto">
            <a:xfrm>
              <a:off x="2106613" y="4506913"/>
              <a:ext cx="20638" cy="25400"/>
            </a:xfrm>
            <a:custGeom>
              <a:avLst/>
              <a:gdLst/>
              <a:ahLst/>
              <a:cxnLst>
                <a:cxn ang="0">
                  <a:pos x="44" y="0"/>
                </a:cxn>
                <a:cxn ang="0">
                  <a:pos x="44" y="0"/>
                </a:cxn>
                <a:cxn ang="0">
                  <a:pos x="36" y="6"/>
                </a:cxn>
                <a:cxn ang="0">
                  <a:pos x="30" y="11"/>
                </a:cxn>
                <a:cxn ang="0">
                  <a:pos x="23" y="17"/>
                </a:cxn>
                <a:cxn ang="0">
                  <a:pos x="18" y="25"/>
                </a:cxn>
                <a:cxn ang="0">
                  <a:pos x="9" y="41"/>
                </a:cxn>
                <a:cxn ang="0">
                  <a:pos x="0" y="57"/>
                </a:cxn>
                <a:cxn ang="0">
                  <a:pos x="0" y="57"/>
                </a:cxn>
                <a:cxn ang="0">
                  <a:pos x="0" y="58"/>
                </a:cxn>
                <a:cxn ang="0">
                  <a:pos x="0" y="61"/>
                </a:cxn>
                <a:cxn ang="0">
                  <a:pos x="2" y="63"/>
                </a:cxn>
                <a:cxn ang="0">
                  <a:pos x="6" y="64"/>
                </a:cxn>
                <a:cxn ang="0">
                  <a:pos x="9" y="63"/>
                </a:cxn>
                <a:cxn ang="0">
                  <a:pos x="10" y="62"/>
                </a:cxn>
                <a:cxn ang="0">
                  <a:pos x="10" y="62"/>
                </a:cxn>
                <a:cxn ang="0">
                  <a:pos x="18" y="46"/>
                </a:cxn>
                <a:cxn ang="0">
                  <a:pos x="22" y="40"/>
                </a:cxn>
                <a:cxn ang="0">
                  <a:pos x="28" y="33"/>
                </a:cxn>
                <a:cxn ang="0">
                  <a:pos x="28" y="33"/>
                </a:cxn>
                <a:cxn ang="0">
                  <a:pos x="38" y="20"/>
                </a:cxn>
                <a:cxn ang="0">
                  <a:pos x="43" y="15"/>
                </a:cxn>
                <a:cxn ang="0">
                  <a:pos x="49" y="11"/>
                </a:cxn>
                <a:cxn ang="0">
                  <a:pos x="49" y="11"/>
                </a:cxn>
                <a:cxn ang="0">
                  <a:pos x="52" y="10"/>
                </a:cxn>
                <a:cxn ang="0">
                  <a:pos x="52" y="7"/>
                </a:cxn>
                <a:cxn ang="0">
                  <a:pos x="52" y="3"/>
                </a:cxn>
                <a:cxn ang="0">
                  <a:pos x="48" y="0"/>
                </a:cxn>
                <a:cxn ang="0">
                  <a:pos x="47" y="0"/>
                </a:cxn>
                <a:cxn ang="0">
                  <a:pos x="44" y="0"/>
                </a:cxn>
                <a:cxn ang="0">
                  <a:pos x="44" y="0"/>
                </a:cxn>
              </a:cxnLst>
              <a:rect l="0" t="0" r="r" b="b"/>
              <a:pathLst>
                <a:path w="52" h="64">
                  <a:moveTo>
                    <a:pt x="44" y="0"/>
                  </a:moveTo>
                  <a:lnTo>
                    <a:pt x="44" y="0"/>
                  </a:lnTo>
                  <a:lnTo>
                    <a:pt x="36" y="6"/>
                  </a:lnTo>
                  <a:lnTo>
                    <a:pt x="30" y="11"/>
                  </a:lnTo>
                  <a:lnTo>
                    <a:pt x="23" y="17"/>
                  </a:lnTo>
                  <a:lnTo>
                    <a:pt x="18" y="25"/>
                  </a:lnTo>
                  <a:lnTo>
                    <a:pt x="9" y="41"/>
                  </a:lnTo>
                  <a:lnTo>
                    <a:pt x="0" y="57"/>
                  </a:lnTo>
                  <a:lnTo>
                    <a:pt x="0" y="57"/>
                  </a:lnTo>
                  <a:lnTo>
                    <a:pt x="0" y="58"/>
                  </a:lnTo>
                  <a:lnTo>
                    <a:pt x="0" y="61"/>
                  </a:lnTo>
                  <a:lnTo>
                    <a:pt x="2" y="63"/>
                  </a:lnTo>
                  <a:lnTo>
                    <a:pt x="6" y="64"/>
                  </a:lnTo>
                  <a:lnTo>
                    <a:pt x="9" y="63"/>
                  </a:lnTo>
                  <a:lnTo>
                    <a:pt x="10" y="62"/>
                  </a:lnTo>
                  <a:lnTo>
                    <a:pt x="10" y="62"/>
                  </a:lnTo>
                  <a:lnTo>
                    <a:pt x="18" y="46"/>
                  </a:lnTo>
                  <a:lnTo>
                    <a:pt x="22" y="40"/>
                  </a:lnTo>
                  <a:lnTo>
                    <a:pt x="28" y="33"/>
                  </a:lnTo>
                  <a:lnTo>
                    <a:pt x="28" y="33"/>
                  </a:lnTo>
                  <a:lnTo>
                    <a:pt x="38" y="20"/>
                  </a:lnTo>
                  <a:lnTo>
                    <a:pt x="43" y="15"/>
                  </a:lnTo>
                  <a:lnTo>
                    <a:pt x="49" y="11"/>
                  </a:lnTo>
                  <a:lnTo>
                    <a:pt x="49" y="11"/>
                  </a:lnTo>
                  <a:lnTo>
                    <a:pt x="52" y="10"/>
                  </a:lnTo>
                  <a:lnTo>
                    <a:pt x="52" y="7"/>
                  </a:lnTo>
                  <a:lnTo>
                    <a:pt x="52" y="3"/>
                  </a:lnTo>
                  <a:lnTo>
                    <a:pt x="48" y="0"/>
                  </a:lnTo>
                  <a:lnTo>
                    <a:pt x="47" y="0"/>
                  </a:lnTo>
                  <a:lnTo>
                    <a:pt x="44" y="0"/>
                  </a:lnTo>
                  <a:lnTo>
                    <a:pt x="44"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4" name="Freeform 982">
              <a:extLst>
                <a:ext uri="{FF2B5EF4-FFF2-40B4-BE49-F238E27FC236}">
                  <a16:creationId xmlns:a16="http://schemas.microsoft.com/office/drawing/2014/main" id="{453FBD41-1C92-6A66-3105-572865F93E78}"/>
                </a:ext>
              </a:extLst>
            </p:cNvPr>
            <p:cNvSpPr/>
            <p:nvPr/>
          </p:nvSpPr>
          <p:spPr bwMode="auto">
            <a:xfrm>
              <a:off x="2135188" y="4549776"/>
              <a:ext cx="22225" cy="33338"/>
            </a:xfrm>
            <a:custGeom>
              <a:avLst/>
              <a:gdLst/>
              <a:ahLst/>
              <a:cxnLst>
                <a:cxn ang="0">
                  <a:pos x="45" y="2"/>
                </a:cxn>
                <a:cxn ang="0">
                  <a:pos x="45" y="2"/>
                </a:cxn>
                <a:cxn ang="0">
                  <a:pos x="40" y="13"/>
                </a:cxn>
                <a:cxn ang="0">
                  <a:pos x="32" y="23"/>
                </a:cxn>
                <a:cxn ang="0">
                  <a:pos x="18" y="43"/>
                </a:cxn>
                <a:cxn ang="0">
                  <a:pos x="18" y="43"/>
                </a:cxn>
                <a:cxn ang="0">
                  <a:pos x="7" y="60"/>
                </a:cxn>
                <a:cxn ang="0">
                  <a:pos x="3" y="69"/>
                </a:cxn>
                <a:cxn ang="0">
                  <a:pos x="0" y="78"/>
                </a:cxn>
                <a:cxn ang="0">
                  <a:pos x="0" y="78"/>
                </a:cxn>
                <a:cxn ang="0">
                  <a:pos x="0" y="81"/>
                </a:cxn>
                <a:cxn ang="0">
                  <a:pos x="0" y="83"/>
                </a:cxn>
                <a:cxn ang="0">
                  <a:pos x="3" y="86"/>
                </a:cxn>
                <a:cxn ang="0">
                  <a:pos x="7" y="85"/>
                </a:cxn>
                <a:cxn ang="0">
                  <a:pos x="10" y="83"/>
                </a:cxn>
                <a:cxn ang="0">
                  <a:pos x="10" y="82"/>
                </a:cxn>
                <a:cxn ang="0">
                  <a:pos x="10" y="82"/>
                </a:cxn>
                <a:cxn ang="0">
                  <a:pos x="15" y="72"/>
                </a:cxn>
                <a:cxn ang="0">
                  <a:pos x="20" y="61"/>
                </a:cxn>
                <a:cxn ang="0">
                  <a:pos x="32" y="43"/>
                </a:cxn>
                <a:cxn ang="0">
                  <a:pos x="45" y="24"/>
                </a:cxn>
                <a:cxn ang="0">
                  <a:pos x="52" y="15"/>
                </a:cxn>
                <a:cxn ang="0">
                  <a:pos x="56" y="6"/>
                </a:cxn>
                <a:cxn ang="0">
                  <a:pos x="56" y="6"/>
                </a:cxn>
                <a:cxn ang="0">
                  <a:pos x="57" y="4"/>
                </a:cxn>
                <a:cxn ang="0">
                  <a:pos x="56" y="1"/>
                </a:cxn>
                <a:cxn ang="0">
                  <a:pos x="54" y="0"/>
                </a:cxn>
                <a:cxn ang="0">
                  <a:pos x="53" y="0"/>
                </a:cxn>
                <a:cxn ang="0">
                  <a:pos x="48" y="0"/>
                </a:cxn>
                <a:cxn ang="0">
                  <a:pos x="47" y="1"/>
                </a:cxn>
                <a:cxn ang="0">
                  <a:pos x="45" y="2"/>
                </a:cxn>
                <a:cxn ang="0">
                  <a:pos x="45" y="2"/>
                </a:cxn>
              </a:cxnLst>
              <a:rect l="0" t="0" r="r" b="b"/>
              <a:pathLst>
                <a:path w="57" h="86">
                  <a:moveTo>
                    <a:pt x="45" y="2"/>
                  </a:moveTo>
                  <a:lnTo>
                    <a:pt x="45" y="2"/>
                  </a:lnTo>
                  <a:lnTo>
                    <a:pt x="40" y="13"/>
                  </a:lnTo>
                  <a:lnTo>
                    <a:pt x="32" y="23"/>
                  </a:lnTo>
                  <a:lnTo>
                    <a:pt x="18" y="43"/>
                  </a:lnTo>
                  <a:lnTo>
                    <a:pt x="18" y="43"/>
                  </a:lnTo>
                  <a:lnTo>
                    <a:pt x="7" y="60"/>
                  </a:lnTo>
                  <a:lnTo>
                    <a:pt x="3" y="69"/>
                  </a:lnTo>
                  <a:lnTo>
                    <a:pt x="0" y="78"/>
                  </a:lnTo>
                  <a:lnTo>
                    <a:pt x="0" y="78"/>
                  </a:lnTo>
                  <a:lnTo>
                    <a:pt x="0" y="81"/>
                  </a:lnTo>
                  <a:lnTo>
                    <a:pt x="0" y="83"/>
                  </a:lnTo>
                  <a:lnTo>
                    <a:pt x="3" y="86"/>
                  </a:lnTo>
                  <a:lnTo>
                    <a:pt x="7" y="85"/>
                  </a:lnTo>
                  <a:lnTo>
                    <a:pt x="10" y="83"/>
                  </a:lnTo>
                  <a:lnTo>
                    <a:pt x="10" y="82"/>
                  </a:lnTo>
                  <a:lnTo>
                    <a:pt x="10" y="82"/>
                  </a:lnTo>
                  <a:lnTo>
                    <a:pt x="15" y="72"/>
                  </a:lnTo>
                  <a:lnTo>
                    <a:pt x="20" y="61"/>
                  </a:lnTo>
                  <a:lnTo>
                    <a:pt x="32" y="43"/>
                  </a:lnTo>
                  <a:lnTo>
                    <a:pt x="45" y="24"/>
                  </a:lnTo>
                  <a:lnTo>
                    <a:pt x="52" y="15"/>
                  </a:lnTo>
                  <a:lnTo>
                    <a:pt x="56" y="6"/>
                  </a:lnTo>
                  <a:lnTo>
                    <a:pt x="56" y="6"/>
                  </a:lnTo>
                  <a:lnTo>
                    <a:pt x="57" y="4"/>
                  </a:lnTo>
                  <a:lnTo>
                    <a:pt x="56" y="1"/>
                  </a:lnTo>
                  <a:lnTo>
                    <a:pt x="54" y="0"/>
                  </a:lnTo>
                  <a:lnTo>
                    <a:pt x="53" y="0"/>
                  </a:lnTo>
                  <a:lnTo>
                    <a:pt x="48" y="0"/>
                  </a:lnTo>
                  <a:lnTo>
                    <a:pt x="47" y="1"/>
                  </a:lnTo>
                  <a:lnTo>
                    <a:pt x="45" y="2"/>
                  </a:lnTo>
                  <a:lnTo>
                    <a:pt x="4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85" name="Freeform 983">
              <a:extLst>
                <a:ext uri="{FF2B5EF4-FFF2-40B4-BE49-F238E27FC236}">
                  <a16:creationId xmlns:a16="http://schemas.microsoft.com/office/drawing/2014/main" id="{55FBABB8-401D-4973-DE7B-BFC6C1AA6C5B}"/>
                </a:ext>
              </a:extLst>
            </p:cNvPr>
            <p:cNvSpPr/>
            <p:nvPr/>
          </p:nvSpPr>
          <p:spPr bwMode="auto">
            <a:xfrm>
              <a:off x="2171701" y="4578351"/>
              <a:ext cx="15875" cy="26988"/>
            </a:xfrm>
            <a:custGeom>
              <a:avLst/>
              <a:gdLst/>
              <a:ahLst/>
              <a:cxnLst>
                <a:cxn ang="0">
                  <a:pos x="30" y="7"/>
                </a:cxn>
                <a:cxn ang="0">
                  <a:pos x="30" y="7"/>
                </a:cxn>
                <a:cxn ang="0">
                  <a:pos x="29" y="11"/>
                </a:cxn>
                <a:cxn ang="0">
                  <a:pos x="28" y="13"/>
                </a:cxn>
                <a:cxn ang="0">
                  <a:pos x="24" y="20"/>
                </a:cxn>
                <a:cxn ang="0">
                  <a:pos x="18" y="26"/>
                </a:cxn>
                <a:cxn ang="0">
                  <a:pos x="14" y="33"/>
                </a:cxn>
                <a:cxn ang="0">
                  <a:pos x="14" y="33"/>
                </a:cxn>
                <a:cxn ang="0">
                  <a:pos x="7" y="47"/>
                </a:cxn>
                <a:cxn ang="0">
                  <a:pos x="0" y="62"/>
                </a:cxn>
                <a:cxn ang="0">
                  <a:pos x="0" y="62"/>
                </a:cxn>
                <a:cxn ang="0">
                  <a:pos x="0" y="64"/>
                </a:cxn>
                <a:cxn ang="0">
                  <a:pos x="0" y="66"/>
                </a:cxn>
                <a:cxn ang="0">
                  <a:pos x="1" y="68"/>
                </a:cxn>
                <a:cxn ang="0">
                  <a:pos x="4" y="68"/>
                </a:cxn>
                <a:cxn ang="0">
                  <a:pos x="8" y="68"/>
                </a:cxn>
                <a:cxn ang="0">
                  <a:pos x="9" y="67"/>
                </a:cxn>
                <a:cxn ang="0">
                  <a:pos x="11" y="64"/>
                </a:cxn>
                <a:cxn ang="0">
                  <a:pos x="11" y="64"/>
                </a:cxn>
                <a:cxn ang="0">
                  <a:pos x="18" y="47"/>
                </a:cxn>
                <a:cxn ang="0">
                  <a:pos x="24" y="39"/>
                </a:cxn>
                <a:cxn ang="0">
                  <a:pos x="29" y="32"/>
                </a:cxn>
                <a:cxn ang="0">
                  <a:pos x="29" y="32"/>
                </a:cxn>
                <a:cxn ang="0">
                  <a:pos x="34" y="26"/>
                </a:cxn>
                <a:cxn ang="0">
                  <a:pos x="38" y="20"/>
                </a:cxn>
                <a:cxn ang="0">
                  <a:pos x="41" y="13"/>
                </a:cxn>
                <a:cxn ang="0">
                  <a:pos x="42" y="7"/>
                </a:cxn>
                <a:cxn ang="0">
                  <a:pos x="42" y="7"/>
                </a:cxn>
                <a:cxn ang="0">
                  <a:pos x="42" y="4"/>
                </a:cxn>
                <a:cxn ang="0">
                  <a:pos x="41" y="1"/>
                </a:cxn>
                <a:cxn ang="0">
                  <a:pos x="38" y="1"/>
                </a:cxn>
                <a:cxn ang="0">
                  <a:pos x="37" y="0"/>
                </a:cxn>
                <a:cxn ang="0">
                  <a:pos x="33" y="1"/>
                </a:cxn>
                <a:cxn ang="0">
                  <a:pos x="31" y="4"/>
                </a:cxn>
                <a:cxn ang="0">
                  <a:pos x="30" y="7"/>
                </a:cxn>
                <a:cxn ang="0">
                  <a:pos x="30" y="7"/>
                </a:cxn>
              </a:cxnLst>
              <a:rect l="0" t="0" r="r" b="b"/>
              <a:pathLst>
                <a:path w="42" h="68">
                  <a:moveTo>
                    <a:pt x="30" y="7"/>
                  </a:moveTo>
                  <a:lnTo>
                    <a:pt x="30" y="7"/>
                  </a:lnTo>
                  <a:lnTo>
                    <a:pt x="29" y="11"/>
                  </a:lnTo>
                  <a:lnTo>
                    <a:pt x="28" y="13"/>
                  </a:lnTo>
                  <a:lnTo>
                    <a:pt x="24" y="20"/>
                  </a:lnTo>
                  <a:lnTo>
                    <a:pt x="18" y="26"/>
                  </a:lnTo>
                  <a:lnTo>
                    <a:pt x="14" y="33"/>
                  </a:lnTo>
                  <a:lnTo>
                    <a:pt x="14" y="33"/>
                  </a:lnTo>
                  <a:lnTo>
                    <a:pt x="7" y="47"/>
                  </a:lnTo>
                  <a:lnTo>
                    <a:pt x="0" y="62"/>
                  </a:lnTo>
                  <a:lnTo>
                    <a:pt x="0" y="62"/>
                  </a:lnTo>
                  <a:lnTo>
                    <a:pt x="0" y="64"/>
                  </a:lnTo>
                  <a:lnTo>
                    <a:pt x="0" y="66"/>
                  </a:lnTo>
                  <a:lnTo>
                    <a:pt x="1" y="68"/>
                  </a:lnTo>
                  <a:lnTo>
                    <a:pt x="4" y="68"/>
                  </a:lnTo>
                  <a:lnTo>
                    <a:pt x="8" y="68"/>
                  </a:lnTo>
                  <a:lnTo>
                    <a:pt x="9" y="67"/>
                  </a:lnTo>
                  <a:lnTo>
                    <a:pt x="11" y="64"/>
                  </a:lnTo>
                  <a:lnTo>
                    <a:pt x="11" y="64"/>
                  </a:lnTo>
                  <a:lnTo>
                    <a:pt x="18" y="47"/>
                  </a:lnTo>
                  <a:lnTo>
                    <a:pt x="24" y="39"/>
                  </a:lnTo>
                  <a:lnTo>
                    <a:pt x="29" y="32"/>
                  </a:lnTo>
                  <a:lnTo>
                    <a:pt x="29" y="32"/>
                  </a:lnTo>
                  <a:lnTo>
                    <a:pt x="34" y="26"/>
                  </a:lnTo>
                  <a:lnTo>
                    <a:pt x="38" y="20"/>
                  </a:lnTo>
                  <a:lnTo>
                    <a:pt x="41" y="13"/>
                  </a:lnTo>
                  <a:lnTo>
                    <a:pt x="42" y="7"/>
                  </a:lnTo>
                  <a:lnTo>
                    <a:pt x="42" y="7"/>
                  </a:lnTo>
                  <a:lnTo>
                    <a:pt x="42" y="4"/>
                  </a:lnTo>
                  <a:lnTo>
                    <a:pt x="41" y="1"/>
                  </a:lnTo>
                  <a:lnTo>
                    <a:pt x="38" y="1"/>
                  </a:lnTo>
                  <a:lnTo>
                    <a:pt x="37" y="0"/>
                  </a:lnTo>
                  <a:lnTo>
                    <a:pt x="33" y="1"/>
                  </a:lnTo>
                  <a:lnTo>
                    <a:pt x="31" y="4"/>
                  </a:lnTo>
                  <a:lnTo>
                    <a:pt x="30" y="7"/>
                  </a:lnTo>
                  <a:lnTo>
                    <a:pt x="30" y="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3" name="Freeform 984">
              <a:extLst>
                <a:ext uri="{FF2B5EF4-FFF2-40B4-BE49-F238E27FC236}">
                  <a16:creationId xmlns:a16="http://schemas.microsoft.com/office/drawing/2014/main" id="{19DA015F-89E2-439A-8B49-D78AD7B35E33}"/>
                </a:ext>
              </a:extLst>
            </p:cNvPr>
            <p:cNvSpPr/>
            <p:nvPr/>
          </p:nvSpPr>
          <p:spPr bwMode="auto">
            <a:xfrm>
              <a:off x="2203451" y="4606926"/>
              <a:ext cx="17463" cy="23813"/>
            </a:xfrm>
            <a:custGeom>
              <a:avLst/>
              <a:gdLst/>
              <a:ahLst/>
              <a:cxnLst>
                <a:cxn ang="0">
                  <a:pos x="31" y="3"/>
                </a:cxn>
                <a:cxn ang="0">
                  <a:pos x="31" y="3"/>
                </a:cxn>
                <a:cxn ang="0">
                  <a:pos x="21" y="15"/>
                </a:cxn>
                <a:cxn ang="0">
                  <a:pos x="12" y="25"/>
                </a:cxn>
                <a:cxn ang="0">
                  <a:pos x="12" y="25"/>
                </a:cxn>
                <a:cxn ang="0">
                  <a:pos x="8" y="32"/>
                </a:cxn>
                <a:cxn ang="0">
                  <a:pos x="5" y="38"/>
                </a:cxn>
                <a:cxn ang="0">
                  <a:pos x="0" y="53"/>
                </a:cxn>
                <a:cxn ang="0">
                  <a:pos x="0" y="53"/>
                </a:cxn>
                <a:cxn ang="0">
                  <a:pos x="0" y="54"/>
                </a:cxn>
                <a:cxn ang="0">
                  <a:pos x="0" y="57"/>
                </a:cxn>
                <a:cxn ang="0">
                  <a:pos x="2" y="61"/>
                </a:cxn>
                <a:cxn ang="0">
                  <a:pos x="5" y="61"/>
                </a:cxn>
                <a:cxn ang="0">
                  <a:pos x="6" y="61"/>
                </a:cxn>
                <a:cxn ang="0">
                  <a:pos x="9" y="61"/>
                </a:cxn>
                <a:cxn ang="0">
                  <a:pos x="10" y="58"/>
                </a:cxn>
                <a:cxn ang="0">
                  <a:pos x="10" y="58"/>
                </a:cxn>
                <a:cxn ang="0">
                  <a:pos x="16" y="45"/>
                </a:cxn>
                <a:cxn ang="0">
                  <a:pos x="18" y="38"/>
                </a:cxn>
                <a:cxn ang="0">
                  <a:pos x="22" y="32"/>
                </a:cxn>
                <a:cxn ang="0">
                  <a:pos x="22" y="32"/>
                </a:cxn>
                <a:cxn ang="0">
                  <a:pos x="26" y="25"/>
                </a:cxn>
                <a:cxn ang="0">
                  <a:pos x="31" y="20"/>
                </a:cxn>
                <a:cxn ang="0">
                  <a:pos x="40" y="8"/>
                </a:cxn>
                <a:cxn ang="0">
                  <a:pos x="40" y="8"/>
                </a:cxn>
                <a:cxn ang="0">
                  <a:pos x="42" y="7"/>
                </a:cxn>
                <a:cxn ang="0">
                  <a:pos x="42" y="4"/>
                </a:cxn>
                <a:cxn ang="0">
                  <a:pos x="40" y="3"/>
                </a:cxn>
                <a:cxn ang="0">
                  <a:pos x="39" y="2"/>
                </a:cxn>
                <a:cxn ang="0">
                  <a:pos x="35" y="0"/>
                </a:cxn>
                <a:cxn ang="0">
                  <a:pos x="33" y="0"/>
                </a:cxn>
                <a:cxn ang="0">
                  <a:pos x="31" y="3"/>
                </a:cxn>
                <a:cxn ang="0">
                  <a:pos x="31" y="3"/>
                </a:cxn>
              </a:cxnLst>
              <a:rect l="0" t="0" r="r" b="b"/>
              <a:pathLst>
                <a:path w="42" h="61">
                  <a:moveTo>
                    <a:pt x="31" y="3"/>
                  </a:moveTo>
                  <a:lnTo>
                    <a:pt x="31" y="3"/>
                  </a:lnTo>
                  <a:lnTo>
                    <a:pt x="21" y="15"/>
                  </a:lnTo>
                  <a:lnTo>
                    <a:pt x="12" y="25"/>
                  </a:lnTo>
                  <a:lnTo>
                    <a:pt x="12" y="25"/>
                  </a:lnTo>
                  <a:lnTo>
                    <a:pt x="8" y="32"/>
                  </a:lnTo>
                  <a:lnTo>
                    <a:pt x="5" y="38"/>
                  </a:lnTo>
                  <a:lnTo>
                    <a:pt x="0" y="53"/>
                  </a:lnTo>
                  <a:lnTo>
                    <a:pt x="0" y="53"/>
                  </a:lnTo>
                  <a:lnTo>
                    <a:pt x="0" y="54"/>
                  </a:lnTo>
                  <a:lnTo>
                    <a:pt x="0" y="57"/>
                  </a:lnTo>
                  <a:lnTo>
                    <a:pt x="2" y="61"/>
                  </a:lnTo>
                  <a:lnTo>
                    <a:pt x="5" y="61"/>
                  </a:lnTo>
                  <a:lnTo>
                    <a:pt x="6" y="61"/>
                  </a:lnTo>
                  <a:lnTo>
                    <a:pt x="9" y="61"/>
                  </a:lnTo>
                  <a:lnTo>
                    <a:pt x="10" y="58"/>
                  </a:lnTo>
                  <a:lnTo>
                    <a:pt x="10" y="58"/>
                  </a:lnTo>
                  <a:lnTo>
                    <a:pt x="16" y="45"/>
                  </a:lnTo>
                  <a:lnTo>
                    <a:pt x="18" y="38"/>
                  </a:lnTo>
                  <a:lnTo>
                    <a:pt x="22" y="32"/>
                  </a:lnTo>
                  <a:lnTo>
                    <a:pt x="22" y="32"/>
                  </a:lnTo>
                  <a:lnTo>
                    <a:pt x="26" y="25"/>
                  </a:lnTo>
                  <a:lnTo>
                    <a:pt x="31" y="20"/>
                  </a:lnTo>
                  <a:lnTo>
                    <a:pt x="40" y="8"/>
                  </a:lnTo>
                  <a:lnTo>
                    <a:pt x="40" y="8"/>
                  </a:lnTo>
                  <a:lnTo>
                    <a:pt x="42" y="7"/>
                  </a:lnTo>
                  <a:lnTo>
                    <a:pt x="42" y="4"/>
                  </a:lnTo>
                  <a:lnTo>
                    <a:pt x="40" y="3"/>
                  </a:lnTo>
                  <a:lnTo>
                    <a:pt x="39" y="2"/>
                  </a:lnTo>
                  <a:lnTo>
                    <a:pt x="35" y="0"/>
                  </a:lnTo>
                  <a:lnTo>
                    <a:pt x="33" y="0"/>
                  </a:lnTo>
                  <a:lnTo>
                    <a:pt x="31" y="3"/>
                  </a:lnTo>
                  <a:lnTo>
                    <a:pt x="31"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6" name="Freeform 985">
              <a:extLst>
                <a:ext uri="{FF2B5EF4-FFF2-40B4-BE49-F238E27FC236}">
                  <a16:creationId xmlns:a16="http://schemas.microsoft.com/office/drawing/2014/main" id="{9FEE4835-7A45-2C49-2EDC-ED023B18D56E}"/>
                </a:ext>
              </a:extLst>
            </p:cNvPr>
            <p:cNvSpPr/>
            <p:nvPr/>
          </p:nvSpPr>
          <p:spPr bwMode="auto">
            <a:xfrm>
              <a:off x="2246313" y="4625976"/>
              <a:ext cx="19050" cy="28575"/>
            </a:xfrm>
            <a:custGeom>
              <a:avLst/>
              <a:gdLst/>
              <a:ahLst/>
              <a:cxnLst>
                <a:cxn ang="0">
                  <a:pos x="39" y="3"/>
                </a:cxn>
                <a:cxn ang="0">
                  <a:pos x="39" y="3"/>
                </a:cxn>
                <a:cxn ang="0">
                  <a:pos x="34" y="11"/>
                </a:cxn>
                <a:cxn ang="0">
                  <a:pos x="27" y="18"/>
                </a:cxn>
                <a:cxn ang="0">
                  <a:pos x="27" y="18"/>
                </a:cxn>
                <a:cxn ang="0">
                  <a:pos x="23" y="28"/>
                </a:cxn>
                <a:cxn ang="0">
                  <a:pos x="18" y="37"/>
                </a:cxn>
                <a:cxn ang="0">
                  <a:pos x="18" y="37"/>
                </a:cxn>
                <a:cxn ang="0">
                  <a:pos x="8" y="50"/>
                </a:cxn>
                <a:cxn ang="0">
                  <a:pos x="4" y="56"/>
                </a:cxn>
                <a:cxn ang="0">
                  <a:pos x="0" y="64"/>
                </a:cxn>
                <a:cxn ang="0">
                  <a:pos x="0" y="64"/>
                </a:cxn>
                <a:cxn ang="0">
                  <a:pos x="0" y="67"/>
                </a:cxn>
                <a:cxn ang="0">
                  <a:pos x="1" y="69"/>
                </a:cxn>
                <a:cxn ang="0">
                  <a:pos x="4" y="71"/>
                </a:cxn>
                <a:cxn ang="0">
                  <a:pos x="9" y="71"/>
                </a:cxn>
                <a:cxn ang="0">
                  <a:pos x="10" y="69"/>
                </a:cxn>
                <a:cxn ang="0">
                  <a:pos x="12" y="68"/>
                </a:cxn>
                <a:cxn ang="0">
                  <a:pos x="12" y="68"/>
                </a:cxn>
                <a:cxn ang="0">
                  <a:pos x="14" y="60"/>
                </a:cxn>
                <a:cxn ang="0">
                  <a:pos x="19" y="52"/>
                </a:cxn>
                <a:cxn ang="0">
                  <a:pos x="30" y="39"/>
                </a:cxn>
                <a:cxn ang="0">
                  <a:pos x="30" y="39"/>
                </a:cxn>
                <a:cxn ang="0">
                  <a:pos x="34" y="32"/>
                </a:cxn>
                <a:cxn ang="0">
                  <a:pos x="38" y="25"/>
                </a:cxn>
                <a:cxn ang="0">
                  <a:pos x="38" y="25"/>
                </a:cxn>
                <a:cxn ang="0">
                  <a:pos x="43" y="16"/>
                </a:cxn>
                <a:cxn ang="0">
                  <a:pos x="48" y="8"/>
                </a:cxn>
                <a:cxn ang="0">
                  <a:pos x="48" y="8"/>
                </a:cxn>
                <a:cxn ang="0">
                  <a:pos x="49" y="5"/>
                </a:cxn>
                <a:cxn ang="0">
                  <a:pos x="49" y="4"/>
                </a:cxn>
                <a:cxn ang="0">
                  <a:pos x="47" y="0"/>
                </a:cxn>
                <a:cxn ang="0">
                  <a:pos x="43" y="0"/>
                </a:cxn>
                <a:cxn ang="0">
                  <a:pos x="40" y="0"/>
                </a:cxn>
                <a:cxn ang="0">
                  <a:pos x="39" y="3"/>
                </a:cxn>
                <a:cxn ang="0">
                  <a:pos x="39" y="3"/>
                </a:cxn>
              </a:cxnLst>
              <a:rect l="0" t="0" r="r" b="b"/>
              <a:pathLst>
                <a:path w="49" h="71">
                  <a:moveTo>
                    <a:pt x="39" y="3"/>
                  </a:moveTo>
                  <a:lnTo>
                    <a:pt x="39" y="3"/>
                  </a:lnTo>
                  <a:lnTo>
                    <a:pt x="34" y="11"/>
                  </a:lnTo>
                  <a:lnTo>
                    <a:pt x="27" y="18"/>
                  </a:lnTo>
                  <a:lnTo>
                    <a:pt x="27" y="18"/>
                  </a:lnTo>
                  <a:lnTo>
                    <a:pt x="23" y="28"/>
                  </a:lnTo>
                  <a:lnTo>
                    <a:pt x="18" y="37"/>
                  </a:lnTo>
                  <a:lnTo>
                    <a:pt x="18" y="37"/>
                  </a:lnTo>
                  <a:lnTo>
                    <a:pt x="8" y="50"/>
                  </a:lnTo>
                  <a:lnTo>
                    <a:pt x="4" y="56"/>
                  </a:lnTo>
                  <a:lnTo>
                    <a:pt x="0" y="64"/>
                  </a:lnTo>
                  <a:lnTo>
                    <a:pt x="0" y="64"/>
                  </a:lnTo>
                  <a:lnTo>
                    <a:pt x="0" y="67"/>
                  </a:lnTo>
                  <a:lnTo>
                    <a:pt x="1" y="69"/>
                  </a:lnTo>
                  <a:lnTo>
                    <a:pt x="4" y="71"/>
                  </a:lnTo>
                  <a:lnTo>
                    <a:pt x="9" y="71"/>
                  </a:lnTo>
                  <a:lnTo>
                    <a:pt x="10" y="69"/>
                  </a:lnTo>
                  <a:lnTo>
                    <a:pt x="12" y="68"/>
                  </a:lnTo>
                  <a:lnTo>
                    <a:pt x="12" y="68"/>
                  </a:lnTo>
                  <a:lnTo>
                    <a:pt x="14" y="60"/>
                  </a:lnTo>
                  <a:lnTo>
                    <a:pt x="19" y="52"/>
                  </a:lnTo>
                  <a:lnTo>
                    <a:pt x="30" y="39"/>
                  </a:lnTo>
                  <a:lnTo>
                    <a:pt x="30" y="39"/>
                  </a:lnTo>
                  <a:lnTo>
                    <a:pt x="34" y="32"/>
                  </a:lnTo>
                  <a:lnTo>
                    <a:pt x="38" y="25"/>
                  </a:lnTo>
                  <a:lnTo>
                    <a:pt x="38" y="25"/>
                  </a:lnTo>
                  <a:lnTo>
                    <a:pt x="43" y="16"/>
                  </a:lnTo>
                  <a:lnTo>
                    <a:pt x="48" y="8"/>
                  </a:lnTo>
                  <a:lnTo>
                    <a:pt x="48" y="8"/>
                  </a:lnTo>
                  <a:lnTo>
                    <a:pt x="49" y="5"/>
                  </a:lnTo>
                  <a:lnTo>
                    <a:pt x="49" y="4"/>
                  </a:lnTo>
                  <a:lnTo>
                    <a:pt x="47" y="0"/>
                  </a:lnTo>
                  <a:lnTo>
                    <a:pt x="43" y="0"/>
                  </a:lnTo>
                  <a:lnTo>
                    <a:pt x="40" y="0"/>
                  </a:lnTo>
                  <a:lnTo>
                    <a:pt x="39" y="3"/>
                  </a:lnTo>
                  <a:lnTo>
                    <a:pt x="3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98" name="Freeform 986">
              <a:extLst>
                <a:ext uri="{FF2B5EF4-FFF2-40B4-BE49-F238E27FC236}">
                  <a16:creationId xmlns:a16="http://schemas.microsoft.com/office/drawing/2014/main" id="{0511BBC0-91A9-E48E-C2BA-62609B676EC6}"/>
                </a:ext>
              </a:extLst>
            </p:cNvPr>
            <p:cNvSpPr/>
            <p:nvPr/>
          </p:nvSpPr>
          <p:spPr bwMode="auto">
            <a:xfrm>
              <a:off x="2290763" y="4641851"/>
              <a:ext cx="19050" cy="28575"/>
            </a:xfrm>
            <a:custGeom>
              <a:avLst/>
              <a:gdLst/>
              <a:ahLst/>
              <a:cxnLst>
                <a:cxn ang="0">
                  <a:pos x="38" y="4"/>
                </a:cxn>
                <a:cxn ang="0">
                  <a:pos x="38" y="4"/>
                </a:cxn>
                <a:cxn ang="0">
                  <a:pos x="34" y="12"/>
                </a:cxn>
                <a:cxn ang="0">
                  <a:pos x="29" y="20"/>
                </a:cxn>
                <a:cxn ang="0">
                  <a:pos x="17" y="33"/>
                </a:cxn>
                <a:cxn ang="0">
                  <a:pos x="12" y="41"/>
                </a:cxn>
                <a:cxn ang="0">
                  <a:pos x="6" y="47"/>
                </a:cxn>
                <a:cxn ang="0">
                  <a:pos x="3" y="55"/>
                </a:cxn>
                <a:cxn ang="0">
                  <a:pos x="0" y="64"/>
                </a:cxn>
                <a:cxn ang="0">
                  <a:pos x="0" y="64"/>
                </a:cxn>
                <a:cxn ang="0">
                  <a:pos x="0" y="67"/>
                </a:cxn>
                <a:cxn ang="0">
                  <a:pos x="0" y="69"/>
                </a:cxn>
                <a:cxn ang="0">
                  <a:pos x="4" y="72"/>
                </a:cxn>
                <a:cxn ang="0">
                  <a:pos x="6" y="72"/>
                </a:cxn>
                <a:cxn ang="0">
                  <a:pos x="8" y="71"/>
                </a:cxn>
                <a:cxn ang="0">
                  <a:pos x="9" y="69"/>
                </a:cxn>
                <a:cxn ang="0">
                  <a:pos x="10" y="68"/>
                </a:cxn>
                <a:cxn ang="0">
                  <a:pos x="10" y="68"/>
                </a:cxn>
                <a:cxn ang="0">
                  <a:pos x="13" y="59"/>
                </a:cxn>
                <a:cxn ang="0">
                  <a:pos x="17" y="51"/>
                </a:cxn>
                <a:cxn ang="0">
                  <a:pos x="22" y="43"/>
                </a:cxn>
                <a:cxn ang="0">
                  <a:pos x="29" y="37"/>
                </a:cxn>
                <a:cxn ang="0">
                  <a:pos x="39" y="22"/>
                </a:cxn>
                <a:cxn ang="0">
                  <a:pos x="44" y="14"/>
                </a:cxn>
                <a:cxn ang="0">
                  <a:pos x="48" y="7"/>
                </a:cxn>
                <a:cxn ang="0">
                  <a:pos x="48" y="7"/>
                </a:cxn>
                <a:cxn ang="0">
                  <a:pos x="50" y="4"/>
                </a:cxn>
                <a:cxn ang="0">
                  <a:pos x="48" y="3"/>
                </a:cxn>
                <a:cxn ang="0">
                  <a:pos x="47" y="1"/>
                </a:cxn>
                <a:cxn ang="0">
                  <a:pos x="46" y="0"/>
                </a:cxn>
                <a:cxn ang="0">
                  <a:pos x="41" y="0"/>
                </a:cxn>
                <a:cxn ang="0">
                  <a:pos x="39" y="1"/>
                </a:cxn>
                <a:cxn ang="0">
                  <a:pos x="38" y="4"/>
                </a:cxn>
                <a:cxn ang="0">
                  <a:pos x="38" y="4"/>
                </a:cxn>
              </a:cxnLst>
              <a:rect l="0" t="0" r="r" b="b"/>
              <a:pathLst>
                <a:path w="50" h="72">
                  <a:moveTo>
                    <a:pt x="38" y="4"/>
                  </a:moveTo>
                  <a:lnTo>
                    <a:pt x="38" y="4"/>
                  </a:lnTo>
                  <a:lnTo>
                    <a:pt x="34" y="12"/>
                  </a:lnTo>
                  <a:lnTo>
                    <a:pt x="29" y="20"/>
                  </a:lnTo>
                  <a:lnTo>
                    <a:pt x="17" y="33"/>
                  </a:lnTo>
                  <a:lnTo>
                    <a:pt x="12" y="41"/>
                  </a:lnTo>
                  <a:lnTo>
                    <a:pt x="6" y="47"/>
                  </a:lnTo>
                  <a:lnTo>
                    <a:pt x="3" y="55"/>
                  </a:lnTo>
                  <a:lnTo>
                    <a:pt x="0" y="64"/>
                  </a:lnTo>
                  <a:lnTo>
                    <a:pt x="0" y="64"/>
                  </a:lnTo>
                  <a:lnTo>
                    <a:pt x="0" y="67"/>
                  </a:lnTo>
                  <a:lnTo>
                    <a:pt x="0" y="69"/>
                  </a:lnTo>
                  <a:lnTo>
                    <a:pt x="4" y="72"/>
                  </a:lnTo>
                  <a:lnTo>
                    <a:pt x="6" y="72"/>
                  </a:lnTo>
                  <a:lnTo>
                    <a:pt x="8" y="71"/>
                  </a:lnTo>
                  <a:lnTo>
                    <a:pt x="9" y="69"/>
                  </a:lnTo>
                  <a:lnTo>
                    <a:pt x="10" y="68"/>
                  </a:lnTo>
                  <a:lnTo>
                    <a:pt x="10" y="68"/>
                  </a:lnTo>
                  <a:lnTo>
                    <a:pt x="13" y="59"/>
                  </a:lnTo>
                  <a:lnTo>
                    <a:pt x="17" y="51"/>
                  </a:lnTo>
                  <a:lnTo>
                    <a:pt x="22" y="43"/>
                  </a:lnTo>
                  <a:lnTo>
                    <a:pt x="29" y="37"/>
                  </a:lnTo>
                  <a:lnTo>
                    <a:pt x="39" y="22"/>
                  </a:lnTo>
                  <a:lnTo>
                    <a:pt x="44" y="14"/>
                  </a:lnTo>
                  <a:lnTo>
                    <a:pt x="48" y="7"/>
                  </a:lnTo>
                  <a:lnTo>
                    <a:pt x="48" y="7"/>
                  </a:lnTo>
                  <a:lnTo>
                    <a:pt x="50" y="4"/>
                  </a:lnTo>
                  <a:lnTo>
                    <a:pt x="48" y="3"/>
                  </a:lnTo>
                  <a:lnTo>
                    <a:pt x="47" y="1"/>
                  </a:lnTo>
                  <a:lnTo>
                    <a:pt x="46" y="0"/>
                  </a:lnTo>
                  <a:lnTo>
                    <a:pt x="41" y="0"/>
                  </a:lnTo>
                  <a:lnTo>
                    <a:pt x="39" y="1"/>
                  </a:lnTo>
                  <a:lnTo>
                    <a:pt x="38" y="4"/>
                  </a:lnTo>
                  <a:lnTo>
                    <a:pt x="38"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2" name="Freeform 987">
              <a:extLst>
                <a:ext uri="{FF2B5EF4-FFF2-40B4-BE49-F238E27FC236}">
                  <a16:creationId xmlns:a16="http://schemas.microsoft.com/office/drawing/2014/main" id="{B548990B-FAF8-F1C7-DDB4-21313980EE6E}"/>
                </a:ext>
              </a:extLst>
            </p:cNvPr>
            <p:cNvSpPr/>
            <p:nvPr/>
          </p:nvSpPr>
          <p:spPr bwMode="auto">
            <a:xfrm>
              <a:off x="2338388" y="4646613"/>
              <a:ext cx="17463" cy="28575"/>
            </a:xfrm>
            <a:custGeom>
              <a:avLst/>
              <a:gdLst/>
              <a:ahLst/>
              <a:cxnLst>
                <a:cxn ang="0">
                  <a:pos x="30" y="4"/>
                </a:cxn>
                <a:cxn ang="0">
                  <a:pos x="30" y="4"/>
                </a:cxn>
                <a:cxn ang="0">
                  <a:pos x="28" y="10"/>
                </a:cxn>
                <a:cxn ang="0">
                  <a:pos x="26" y="14"/>
                </a:cxn>
                <a:cxn ang="0">
                  <a:pos x="19" y="20"/>
                </a:cxn>
                <a:cxn ang="0">
                  <a:pos x="19" y="20"/>
                </a:cxn>
                <a:cxn ang="0">
                  <a:pos x="15" y="28"/>
                </a:cxn>
                <a:cxn ang="0">
                  <a:pos x="11" y="36"/>
                </a:cxn>
                <a:cxn ang="0">
                  <a:pos x="11" y="36"/>
                </a:cxn>
                <a:cxn ang="0">
                  <a:pos x="9" y="45"/>
                </a:cxn>
                <a:cxn ang="0">
                  <a:pos x="6" y="54"/>
                </a:cxn>
                <a:cxn ang="0">
                  <a:pos x="6" y="54"/>
                </a:cxn>
                <a:cxn ang="0">
                  <a:pos x="5" y="57"/>
                </a:cxn>
                <a:cxn ang="0">
                  <a:pos x="4" y="59"/>
                </a:cxn>
                <a:cxn ang="0">
                  <a:pos x="1" y="63"/>
                </a:cxn>
                <a:cxn ang="0">
                  <a:pos x="0" y="66"/>
                </a:cxn>
                <a:cxn ang="0">
                  <a:pos x="0" y="66"/>
                </a:cxn>
                <a:cxn ang="0">
                  <a:pos x="0" y="68"/>
                </a:cxn>
                <a:cxn ang="0">
                  <a:pos x="0" y="70"/>
                </a:cxn>
                <a:cxn ang="0">
                  <a:pos x="4" y="72"/>
                </a:cxn>
                <a:cxn ang="0">
                  <a:pos x="7" y="72"/>
                </a:cxn>
                <a:cxn ang="0">
                  <a:pos x="9" y="71"/>
                </a:cxn>
                <a:cxn ang="0">
                  <a:pos x="10" y="68"/>
                </a:cxn>
                <a:cxn ang="0">
                  <a:pos x="10" y="68"/>
                </a:cxn>
                <a:cxn ang="0">
                  <a:pos x="13" y="65"/>
                </a:cxn>
                <a:cxn ang="0">
                  <a:pos x="17" y="59"/>
                </a:cxn>
                <a:cxn ang="0">
                  <a:pos x="17" y="59"/>
                </a:cxn>
                <a:cxn ang="0">
                  <a:pos x="21" y="49"/>
                </a:cxn>
                <a:cxn ang="0">
                  <a:pos x="23" y="38"/>
                </a:cxn>
                <a:cxn ang="0">
                  <a:pos x="23" y="38"/>
                </a:cxn>
                <a:cxn ang="0">
                  <a:pos x="24" y="34"/>
                </a:cxn>
                <a:cxn ang="0">
                  <a:pos x="27" y="31"/>
                </a:cxn>
                <a:cxn ang="0">
                  <a:pos x="32" y="23"/>
                </a:cxn>
                <a:cxn ang="0">
                  <a:pos x="38" y="16"/>
                </a:cxn>
                <a:cxn ang="0">
                  <a:pos x="40" y="12"/>
                </a:cxn>
                <a:cxn ang="0">
                  <a:pos x="41" y="8"/>
                </a:cxn>
                <a:cxn ang="0">
                  <a:pos x="41" y="8"/>
                </a:cxn>
                <a:cxn ang="0">
                  <a:pos x="40" y="6"/>
                </a:cxn>
                <a:cxn ang="0">
                  <a:pos x="40" y="3"/>
                </a:cxn>
                <a:cxn ang="0">
                  <a:pos x="36" y="0"/>
                </a:cxn>
                <a:cxn ang="0">
                  <a:pos x="34" y="0"/>
                </a:cxn>
                <a:cxn ang="0">
                  <a:pos x="32" y="2"/>
                </a:cxn>
                <a:cxn ang="0">
                  <a:pos x="31" y="3"/>
                </a:cxn>
                <a:cxn ang="0">
                  <a:pos x="30" y="4"/>
                </a:cxn>
                <a:cxn ang="0">
                  <a:pos x="30" y="4"/>
                </a:cxn>
              </a:cxnLst>
              <a:rect l="0" t="0" r="r" b="b"/>
              <a:pathLst>
                <a:path w="41" h="72">
                  <a:moveTo>
                    <a:pt x="30" y="4"/>
                  </a:moveTo>
                  <a:lnTo>
                    <a:pt x="30" y="4"/>
                  </a:lnTo>
                  <a:lnTo>
                    <a:pt x="28" y="10"/>
                  </a:lnTo>
                  <a:lnTo>
                    <a:pt x="26" y="14"/>
                  </a:lnTo>
                  <a:lnTo>
                    <a:pt x="19" y="20"/>
                  </a:lnTo>
                  <a:lnTo>
                    <a:pt x="19" y="20"/>
                  </a:lnTo>
                  <a:lnTo>
                    <a:pt x="15" y="28"/>
                  </a:lnTo>
                  <a:lnTo>
                    <a:pt x="11" y="36"/>
                  </a:lnTo>
                  <a:lnTo>
                    <a:pt x="11" y="36"/>
                  </a:lnTo>
                  <a:lnTo>
                    <a:pt x="9" y="45"/>
                  </a:lnTo>
                  <a:lnTo>
                    <a:pt x="6" y="54"/>
                  </a:lnTo>
                  <a:lnTo>
                    <a:pt x="6" y="54"/>
                  </a:lnTo>
                  <a:lnTo>
                    <a:pt x="5" y="57"/>
                  </a:lnTo>
                  <a:lnTo>
                    <a:pt x="4" y="59"/>
                  </a:lnTo>
                  <a:lnTo>
                    <a:pt x="1" y="63"/>
                  </a:lnTo>
                  <a:lnTo>
                    <a:pt x="0" y="66"/>
                  </a:lnTo>
                  <a:lnTo>
                    <a:pt x="0" y="66"/>
                  </a:lnTo>
                  <a:lnTo>
                    <a:pt x="0" y="68"/>
                  </a:lnTo>
                  <a:lnTo>
                    <a:pt x="0" y="70"/>
                  </a:lnTo>
                  <a:lnTo>
                    <a:pt x="4" y="72"/>
                  </a:lnTo>
                  <a:lnTo>
                    <a:pt x="7" y="72"/>
                  </a:lnTo>
                  <a:lnTo>
                    <a:pt x="9" y="71"/>
                  </a:lnTo>
                  <a:lnTo>
                    <a:pt x="10" y="68"/>
                  </a:lnTo>
                  <a:lnTo>
                    <a:pt x="10" y="68"/>
                  </a:lnTo>
                  <a:lnTo>
                    <a:pt x="13" y="65"/>
                  </a:lnTo>
                  <a:lnTo>
                    <a:pt x="17" y="59"/>
                  </a:lnTo>
                  <a:lnTo>
                    <a:pt x="17" y="59"/>
                  </a:lnTo>
                  <a:lnTo>
                    <a:pt x="21" y="49"/>
                  </a:lnTo>
                  <a:lnTo>
                    <a:pt x="23" y="38"/>
                  </a:lnTo>
                  <a:lnTo>
                    <a:pt x="23" y="38"/>
                  </a:lnTo>
                  <a:lnTo>
                    <a:pt x="24" y="34"/>
                  </a:lnTo>
                  <a:lnTo>
                    <a:pt x="27" y="31"/>
                  </a:lnTo>
                  <a:lnTo>
                    <a:pt x="32" y="23"/>
                  </a:lnTo>
                  <a:lnTo>
                    <a:pt x="38" y="16"/>
                  </a:lnTo>
                  <a:lnTo>
                    <a:pt x="40" y="12"/>
                  </a:lnTo>
                  <a:lnTo>
                    <a:pt x="41" y="8"/>
                  </a:lnTo>
                  <a:lnTo>
                    <a:pt x="41" y="8"/>
                  </a:lnTo>
                  <a:lnTo>
                    <a:pt x="40" y="6"/>
                  </a:lnTo>
                  <a:lnTo>
                    <a:pt x="40" y="3"/>
                  </a:lnTo>
                  <a:lnTo>
                    <a:pt x="36" y="0"/>
                  </a:lnTo>
                  <a:lnTo>
                    <a:pt x="34" y="0"/>
                  </a:lnTo>
                  <a:lnTo>
                    <a:pt x="32" y="2"/>
                  </a:lnTo>
                  <a:lnTo>
                    <a:pt x="31" y="3"/>
                  </a:lnTo>
                  <a:lnTo>
                    <a:pt x="30" y="4"/>
                  </a:lnTo>
                  <a:lnTo>
                    <a:pt x="3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3" name="Freeform 988">
              <a:extLst>
                <a:ext uri="{FF2B5EF4-FFF2-40B4-BE49-F238E27FC236}">
                  <a16:creationId xmlns:a16="http://schemas.microsoft.com/office/drawing/2014/main" id="{D99486A2-1578-AA51-0F19-98F83F589786}"/>
                </a:ext>
              </a:extLst>
            </p:cNvPr>
            <p:cNvSpPr/>
            <p:nvPr/>
          </p:nvSpPr>
          <p:spPr bwMode="auto">
            <a:xfrm>
              <a:off x="2379663" y="4649788"/>
              <a:ext cx="15875" cy="34925"/>
            </a:xfrm>
            <a:custGeom>
              <a:avLst/>
              <a:gdLst/>
              <a:ahLst/>
              <a:cxnLst>
                <a:cxn ang="0">
                  <a:pos x="31" y="6"/>
                </a:cxn>
                <a:cxn ang="0">
                  <a:pos x="31" y="6"/>
                </a:cxn>
                <a:cxn ang="0">
                  <a:pos x="28" y="16"/>
                </a:cxn>
                <a:cxn ang="0">
                  <a:pos x="26" y="25"/>
                </a:cxn>
                <a:cxn ang="0">
                  <a:pos x="17" y="43"/>
                </a:cxn>
                <a:cxn ang="0">
                  <a:pos x="7" y="62"/>
                </a:cxn>
                <a:cxn ang="0">
                  <a:pos x="4" y="71"/>
                </a:cxn>
                <a:cxn ang="0">
                  <a:pos x="0" y="80"/>
                </a:cxn>
                <a:cxn ang="0">
                  <a:pos x="0" y="80"/>
                </a:cxn>
                <a:cxn ang="0">
                  <a:pos x="0" y="83"/>
                </a:cxn>
                <a:cxn ang="0">
                  <a:pos x="1" y="85"/>
                </a:cxn>
                <a:cxn ang="0">
                  <a:pos x="5" y="88"/>
                </a:cxn>
                <a:cxn ang="0">
                  <a:pos x="9" y="87"/>
                </a:cxn>
                <a:cxn ang="0">
                  <a:pos x="10" y="85"/>
                </a:cxn>
                <a:cxn ang="0">
                  <a:pos x="11" y="84"/>
                </a:cxn>
                <a:cxn ang="0">
                  <a:pos x="11" y="84"/>
                </a:cxn>
                <a:cxn ang="0">
                  <a:pos x="14" y="74"/>
                </a:cxn>
                <a:cxn ang="0">
                  <a:pos x="19" y="64"/>
                </a:cxn>
                <a:cxn ang="0">
                  <a:pos x="28" y="45"/>
                </a:cxn>
                <a:cxn ang="0">
                  <a:pos x="38" y="26"/>
                </a:cxn>
                <a:cxn ang="0">
                  <a:pos x="40" y="16"/>
                </a:cxn>
                <a:cxn ang="0">
                  <a:pos x="41" y="6"/>
                </a:cxn>
                <a:cxn ang="0">
                  <a:pos x="41" y="6"/>
                </a:cxn>
                <a:cxn ang="0">
                  <a:pos x="41" y="4"/>
                </a:cxn>
                <a:cxn ang="0">
                  <a:pos x="40" y="2"/>
                </a:cxn>
                <a:cxn ang="0">
                  <a:pos x="39" y="0"/>
                </a:cxn>
                <a:cxn ang="0">
                  <a:pos x="36" y="0"/>
                </a:cxn>
                <a:cxn ang="0">
                  <a:pos x="32" y="2"/>
                </a:cxn>
                <a:cxn ang="0">
                  <a:pos x="31" y="4"/>
                </a:cxn>
                <a:cxn ang="0">
                  <a:pos x="31" y="6"/>
                </a:cxn>
                <a:cxn ang="0">
                  <a:pos x="31" y="6"/>
                </a:cxn>
              </a:cxnLst>
              <a:rect l="0" t="0" r="r" b="b"/>
              <a:pathLst>
                <a:path w="41" h="88">
                  <a:moveTo>
                    <a:pt x="31" y="6"/>
                  </a:moveTo>
                  <a:lnTo>
                    <a:pt x="31" y="6"/>
                  </a:lnTo>
                  <a:lnTo>
                    <a:pt x="28" y="16"/>
                  </a:lnTo>
                  <a:lnTo>
                    <a:pt x="26" y="25"/>
                  </a:lnTo>
                  <a:lnTo>
                    <a:pt x="17" y="43"/>
                  </a:lnTo>
                  <a:lnTo>
                    <a:pt x="7" y="62"/>
                  </a:lnTo>
                  <a:lnTo>
                    <a:pt x="4" y="71"/>
                  </a:lnTo>
                  <a:lnTo>
                    <a:pt x="0" y="80"/>
                  </a:lnTo>
                  <a:lnTo>
                    <a:pt x="0" y="80"/>
                  </a:lnTo>
                  <a:lnTo>
                    <a:pt x="0" y="83"/>
                  </a:lnTo>
                  <a:lnTo>
                    <a:pt x="1" y="85"/>
                  </a:lnTo>
                  <a:lnTo>
                    <a:pt x="5" y="88"/>
                  </a:lnTo>
                  <a:lnTo>
                    <a:pt x="9" y="87"/>
                  </a:lnTo>
                  <a:lnTo>
                    <a:pt x="10" y="85"/>
                  </a:lnTo>
                  <a:lnTo>
                    <a:pt x="11" y="84"/>
                  </a:lnTo>
                  <a:lnTo>
                    <a:pt x="11" y="84"/>
                  </a:lnTo>
                  <a:lnTo>
                    <a:pt x="14" y="74"/>
                  </a:lnTo>
                  <a:lnTo>
                    <a:pt x="19" y="64"/>
                  </a:lnTo>
                  <a:lnTo>
                    <a:pt x="28" y="45"/>
                  </a:lnTo>
                  <a:lnTo>
                    <a:pt x="38" y="26"/>
                  </a:lnTo>
                  <a:lnTo>
                    <a:pt x="40" y="16"/>
                  </a:lnTo>
                  <a:lnTo>
                    <a:pt x="41" y="6"/>
                  </a:lnTo>
                  <a:lnTo>
                    <a:pt x="41" y="6"/>
                  </a:lnTo>
                  <a:lnTo>
                    <a:pt x="41" y="4"/>
                  </a:lnTo>
                  <a:lnTo>
                    <a:pt x="40" y="2"/>
                  </a:lnTo>
                  <a:lnTo>
                    <a:pt x="39" y="0"/>
                  </a:lnTo>
                  <a:lnTo>
                    <a:pt x="36" y="0"/>
                  </a:lnTo>
                  <a:lnTo>
                    <a:pt x="32" y="2"/>
                  </a:lnTo>
                  <a:lnTo>
                    <a:pt x="31" y="4"/>
                  </a:lnTo>
                  <a:lnTo>
                    <a:pt x="31" y="6"/>
                  </a:lnTo>
                  <a:lnTo>
                    <a:pt x="31"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4" name="Freeform 989">
              <a:extLst>
                <a:ext uri="{FF2B5EF4-FFF2-40B4-BE49-F238E27FC236}">
                  <a16:creationId xmlns:a16="http://schemas.microsoft.com/office/drawing/2014/main" id="{12852992-2A29-876A-E98C-D86BAF27D39C}"/>
                </a:ext>
              </a:extLst>
            </p:cNvPr>
            <p:cNvSpPr/>
            <p:nvPr/>
          </p:nvSpPr>
          <p:spPr bwMode="auto">
            <a:xfrm>
              <a:off x="2430463" y="4649788"/>
              <a:ext cx="14288" cy="26988"/>
            </a:xfrm>
            <a:custGeom>
              <a:avLst/>
              <a:gdLst/>
              <a:ahLst/>
              <a:cxnLst>
                <a:cxn ang="0">
                  <a:pos x="24" y="2"/>
                </a:cxn>
                <a:cxn ang="0">
                  <a:pos x="24" y="2"/>
                </a:cxn>
                <a:cxn ang="0">
                  <a:pos x="11" y="31"/>
                </a:cxn>
                <a:cxn ang="0">
                  <a:pos x="4" y="44"/>
                </a:cxn>
                <a:cxn ang="0">
                  <a:pos x="0" y="60"/>
                </a:cxn>
                <a:cxn ang="0">
                  <a:pos x="0" y="60"/>
                </a:cxn>
                <a:cxn ang="0">
                  <a:pos x="0" y="62"/>
                </a:cxn>
                <a:cxn ang="0">
                  <a:pos x="1" y="64"/>
                </a:cxn>
                <a:cxn ang="0">
                  <a:pos x="5" y="66"/>
                </a:cxn>
                <a:cxn ang="0">
                  <a:pos x="7" y="66"/>
                </a:cxn>
                <a:cxn ang="0">
                  <a:pos x="9" y="66"/>
                </a:cxn>
                <a:cxn ang="0">
                  <a:pos x="11" y="65"/>
                </a:cxn>
                <a:cxn ang="0">
                  <a:pos x="12" y="62"/>
                </a:cxn>
                <a:cxn ang="0">
                  <a:pos x="12" y="62"/>
                </a:cxn>
                <a:cxn ang="0">
                  <a:pos x="16" y="48"/>
                </a:cxn>
                <a:cxn ang="0">
                  <a:pos x="21" y="34"/>
                </a:cxn>
                <a:cxn ang="0">
                  <a:pos x="34" y="6"/>
                </a:cxn>
                <a:cxn ang="0">
                  <a:pos x="34" y="6"/>
                </a:cxn>
                <a:cxn ang="0">
                  <a:pos x="35" y="4"/>
                </a:cxn>
                <a:cxn ang="0">
                  <a:pos x="34" y="1"/>
                </a:cxn>
                <a:cxn ang="0">
                  <a:pos x="33" y="0"/>
                </a:cxn>
                <a:cxn ang="0">
                  <a:pos x="32" y="0"/>
                </a:cxn>
                <a:cxn ang="0">
                  <a:pos x="26" y="0"/>
                </a:cxn>
                <a:cxn ang="0">
                  <a:pos x="25" y="1"/>
                </a:cxn>
                <a:cxn ang="0">
                  <a:pos x="24" y="2"/>
                </a:cxn>
                <a:cxn ang="0">
                  <a:pos x="24" y="2"/>
                </a:cxn>
              </a:cxnLst>
              <a:rect l="0" t="0" r="r" b="b"/>
              <a:pathLst>
                <a:path w="35" h="66">
                  <a:moveTo>
                    <a:pt x="24" y="2"/>
                  </a:moveTo>
                  <a:lnTo>
                    <a:pt x="24" y="2"/>
                  </a:lnTo>
                  <a:lnTo>
                    <a:pt x="11" y="31"/>
                  </a:lnTo>
                  <a:lnTo>
                    <a:pt x="4" y="44"/>
                  </a:lnTo>
                  <a:lnTo>
                    <a:pt x="0" y="60"/>
                  </a:lnTo>
                  <a:lnTo>
                    <a:pt x="0" y="60"/>
                  </a:lnTo>
                  <a:lnTo>
                    <a:pt x="0" y="62"/>
                  </a:lnTo>
                  <a:lnTo>
                    <a:pt x="1" y="64"/>
                  </a:lnTo>
                  <a:lnTo>
                    <a:pt x="5" y="66"/>
                  </a:lnTo>
                  <a:lnTo>
                    <a:pt x="7" y="66"/>
                  </a:lnTo>
                  <a:lnTo>
                    <a:pt x="9" y="66"/>
                  </a:lnTo>
                  <a:lnTo>
                    <a:pt x="11" y="65"/>
                  </a:lnTo>
                  <a:lnTo>
                    <a:pt x="12" y="62"/>
                  </a:lnTo>
                  <a:lnTo>
                    <a:pt x="12" y="62"/>
                  </a:lnTo>
                  <a:lnTo>
                    <a:pt x="16" y="48"/>
                  </a:lnTo>
                  <a:lnTo>
                    <a:pt x="21" y="34"/>
                  </a:lnTo>
                  <a:lnTo>
                    <a:pt x="34" y="6"/>
                  </a:lnTo>
                  <a:lnTo>
                    <a:pt x="34" y="6"/>
                  </a:lnTo>
                  <a:lnTo>
                    <a:pt x="35" y="4"/>
                  </a:lnTo>
                  <a:lnTo>
                    <a:pt x="34" y="1"/>
                  </a:lnTo>
                  <a:lnTo>
                    <a:pt x="33" y="0"/>
                  </a:lnTo>
                  <a:lnTo>
                    <a:pt x="32" y="0"/>
                  </a:lnTo>
                  <a:lnTo>
                    <a:pt x="26" y="0"/>
                  </a:lnTo>
                  <a:lnTo>
                    <a:pt x="25" y="1"/>
                  </a:lnTo>
                  <a:lnTo>
                    <a:pt x="24" y="2"/>
                  </a:lnTo>
                  <a:lnTo>
                    <a:pt x="2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5" name="Freeform 990">
              <a:extLst>
                <a:ext uri="{FF2B5EF4-FFF2-40B4-BE49-F238E27FC236}">
                  <a16:creationId xmlns:a16="http://schemas.microsoft.com/office/drawing/2014/main" id="{009AF75D-D184-B233-8322-33F2E0EDD951}"/>
                </a:ext>
              </a:extLst>
            </p:cNvPr>
            <p:cNvSpPr/>
            <p:nvPr/>
          </p:nvSpPr>
          <p:spPr bwMode="auto">
            <a:xfrm>
              <a:off x="2473326" y="4643438"/>
              <a:ext cx="19050" cy="25400"/>
            </a:xfrm>
            <a:custGeom>
              <a:avLst/>
              <a:gdLst/>
              <a:ahLst/>
              <a:cxnLst>
                <a:cxn ang="0">
                  <a:pos x="38" y="4"/>
                </a:cxn>
                <a:cxn ang="0">
                  <a:pos x="38" y="4"/>
                </a:cxn>
                <a:cxn ang="0">
                  <a:pos x="34" y="10"/>
                </a:cxn>
                <a:cxn ang="0">
                  <a:pos x="28" y="17"/>
                </a:cxn>
                <a:cxn ang="0">
                  <a:pos x="23" y="23"/>
                </a:cxn>
                <a:cxn ang="0">
                  <a:pos x="17" y="30"/>
                </a:cxn>
                <a:cxn ang="0">
                  <a:pos x="17" y="30"/>
                </a:cxn>
                <a:cxn ang="0">
                  <a:pos x="10" y="41"/>
                </a:cxn>
                <a:cxn ang="0">
                  <a:pos x="4" y="47"/>
                </a:cxn>
                <a:cxn ang="0">
                  <a:pos x="0" y="52"/>
                </a:cxn>
                <a:cxn ang="0">
                  <a:pos x="0" y="52"/>
                </a:cxn>
                <a:cxn ang="0">
                  <a:pos x="0" y="55"/>
                </a:cxn>
                <a:cxn ang="0">
                  <a:pos x="0" y="57"/>
                </a:cxn>
                <a:cxn ang="0">
                  <a:pos x="3" y="60"/>
                </a:cxn>
                <a:cxn ang="0">
                  <a:pos x="7" y="61"/>
                </a:cxn>
                <a:cxn ang="0">
                  <a:pos x="10" y="60"/>
                </a:cxn>
                <a:cxn ang="0">
                  <a:pos x="11" y="58"/>
                </a:cxn>
                <a:cxn ang="0">
                  <a:pos x="11" y="58"/>
                </a:cxn>
                <a:cxn ang="0">
                  <a:pos x="19" y="47"/>
                </a:cxn>
                <a:cxn ang="0">
                  <a:pos x="28" y="35"/>
                </a:cxn>
                <a:cxn ang="0">
                  <a:pos x="28" y="35"/>
                </a:cxn>
                <a:cxn ang="0">
                  <a:pos x="38" y="22"/>
                </a:cxn>
                <a:cxn ang="0">
                  <a:pos x="44" y="15"/>
                </a:cxn>
                <a:cxn ang="0">
                  <a:pos x="49" y="9"/>
                </a:cxn>
                <a:cxn ang="0">
                  <a:pos x="49" y="9"/>
                </a:cxn>
                <a:cxn ang="0">
                  <a:pos x="49" y="6"/>
                </a:cxn>
                <a:cxn ang="0">
                  <a:pos x="49" y="4"/>
                </a:cxn>
                <a:cxn ang="0">
                  <a:pos x="46" y="1"/>
                </a:cxn>
                <a:cxn ang="0">
                  <a:pos x="42" y="0"/>
                </a:cxn>
                <a:cxn ang="0">
                  <a:pos x="41" y="1"/>
                </a:cxn>
                <a:cxn ang="0">
                  <a:pos x="38" y="4"/>
                </a:cxn>
                <a:cxn ang="0">
                  <a:pos x="38" y="4"/>
                </a:cxn>
              </a:cxnLst>
              <a:rect l="0" t="0" r="r" b="b"/>
              <a:pathLst>
                <a:path w="49" h="61">
                  <a:moveTo>
                    <a:pt x="38" y="4"/>
                  </a:moveTo>
                  <a:lnTo>
                    <a:pt x="38" y="4"/>
                  </a:lnTo>
                  <a:lnTo>
                    <a:pt x="34" y="10"/>
                  </a:lnTo>
                  <a:lnTo>
                    <a:pt x="28" y="17"/>
                  </a:lnTo>
                  <a:lnTo>
                    <a:pt x="23" y="23"/>
                  </a:lnTo>
                  <a:lnTo>
                    <a:pt x="17" y="30"/>
                  </a:lnTo>
                  <a:lnTo>
                    <a:pt x="17" y="30"/>
                  </a:lnTo>
                  <a:lnTo>
                    <a:pt x="10" y="41"/>
                  </a:lnTo>
                  <a:lnTo>
                    <a:pt x="4" y="47"/>
                  </a:lnTo>
                  <a:lnTo>
                    <a:pt x="0" y="52"/>
                  </a:lnTo>
                  <a:lnTo>
                    <a:pt x="0" y="52"/>
                  </a:lnTo>
                  <a:lnTo>
                    <a:pt x="0" y="55"/>
                  </a:lnTo>
                  <a:lnTo>
                    <a:pt x="0" y="57"/>
                  </a:lnTo>
                  <a:lnTo>
                    <a:pt x="3" y="60"/>
                  </a:lnTo>
                  <a:lnTo>
                    <a:pt x="7" y="61"/>
                  </a:lnTo>
                  <a:lnTo>
                    <a:pt x="10" y="60"/>
                  </a:lnTo>
                  <a:lnTo>
                    <a:pt x="11" y="58"/>
                  </a:lnTo>
                  <a:lnTo>
                    <a:pt x="11" y="58"/>
                  </a:lnTo>
                  <a:lnTo>
                    <a:pt x="19" y="47"/>
                  </a:lnTo>
                  <a:lnTo>
                    <a:pt x="28" y="35"/>
                  </a:lnTo>
                  <a:lnTo>
                    <a:pt x="28" y="35"/>
                  </a:lnTo>
                  <a:lnTo>
                    <a:pt x="38" y="22"/>
                  </a:lnTo>
                  <a:lnTo>
                    <a:pt x="44" y="15"/>
                  </a:lnTo>
                  <a:lnTo>
                    <a:pt x="49" y="9"/>
                  </a:lnTo>
                  <a:lnTo>
                    <a:pt x="49" y="9"/>
                  </a:lnTo>
                  <a:lnTo>
                    <a:pt x="49" y="6"/>
                  </a:lnTo>
                  <a:lnTo>
                    <a:pt x="49" y="4"/>
                  </a:lnTo>
                  <a:lnTo>
                    <a:pt x="46" y="1"/>
                  </a:lnTo>
                  <a:lnTo>
                    <a:pt x="42" y="0"/>
                  </a:lnTo>
                  <a:lnTo>
                    <a:pt x="41" y="1"/>
                  </a:lnTo>
                  <a:lnTo>
                    <a:pt x="38" y="4"/>
                  </a:lnTo>
                  <a:lnTo>
                    <a:pt x="38"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6" name="Freeform 991">
              <a:extLst>
                <a:ext uri="{FF2B5EF4-FFF2-40B4-BE49-F238E27FC236}">
                  <a16:creationId xmlns:a16="http://schemas.microsoft.com/office/drawing/2014/main" id="{88B80DE8-AA3E-4D7E-1759-7F5833B82046}"/>
                </a:ext>
              </a:extLst>
            </p:cNvPr>
            <p:cNvSpPr/>
            <p:nvPr/>
          </p:nvSpPr>
          <p:spPr bwMode="auto">
            <a:xfrm>
              <a:off x="2528888" y="4633913"/>
              <a:ext cx="14288" cy="25400"/>
            </a:xfrm>
            <a:custGeom>
              <a:avLst/>
              <a:gdLst/>
              <a:ahLst/>
              <a:cxnLst>
                <a:cxn ang="0">
                  <a:pos x="32" y="0"/>
                </a:cxn>
                <a:cxn ang="0">
                  <a:pos x="32" y="0"/>
                </a:cxn>
                <a:cxn ang="0">
                  <a:pos x="25" y="4"/>
                </a:cxn>
                <a:cxn ang="0">
                  <a:pos x="20" y="10"/>
                </a:cxn>
                <a:cxn ang="0">
                  <a:pos x="16" y="17"/>
                </a:cxn>
                <a:cxn ang="0">
                  <a:pos x="13" y="24"/>
                </a:cxn>
                <a:cxn ang="0">
                  <a:pos x="13" y="24"/>
                </a:cxn>
                <a:cxn ang="0">
                  <a:pos x="11" y="34"/>
                </a:cxn>
                <a:cxn ang="0">
                  <a:pos x="10" y="40"/>
                </a:cxn>
                <a:cxn ang="0">
                  <a:pos x="7" y="44"/>
                </a:cxn>
                <a:cxn ang="0">
                  <a:pos x="7" y="44"/>
                </a:cxn>
                <a:cxn ang="0">
                  <a:pos x="4" y="48"/>
                </a:cxn>
                <a:cxn ang="0">
                  <a:pos x="2" y="51"/>
                </a:cxn>
                <a:cxn ang="0">
                  <a:pos x="0" y="59"/>
                </a:cxn>
                <a:cxn ang="0">
                  <a:pos x="0" y="59"/>
                </a:cxn>
                <a:cxn ang="0">
                  <a:pos x="2" y="62"/>
                </a:cxn>
                <a:cxn ang="0">
                  <a:pos x="2" y="63"/>
                </a:cxn>
                <a:cxn ang="0">
                  <a:pos x="4" y="65"/>
                </a:cxn>
                <a:cxn ang="0">
                  <a:pos x="6" y="65"/>
                </a:cxn>
                <a:cxn ang="0">
                  <a:pos x="10" y="63"/>
                </a:cxn>
                <a:cxn ang="0">
                  <a:pos x="12" y="62"/>
                </a:cxn>
                <a:cxn ang="0">
                  <a:pos x="12" y="59"/>
                </a:cxn>
                <a:cxn ang="0">
                  <a:pos x="12" y="59"/>
                </a:cxn>
                <a:cxn ang="0">
                  <a:pos x="13" y="55"/>
                </a:cxn>
                <a:cxn ang="0">
                  <a:pos x="15" y="53"/>
                </a:cxn>
                <a:cxn ang="0">
                  <a:pos x="19" y="48"/>
                </a:cxn>
                <a:cxn ang="0">
                  <a:pos x="19" y="48"/>
                </a:cxn>
                <a:cxn ang="0">
                  <a:pos x="21" y="41"/>
                </a:cxn>
                <a:cxn ang="0">
                  <a:pos x="23" y="36"/>
                </a:cxn>
                <a:cxn ang="0">
                  <a:pos x="23" y="36"/>
                </a:cxn>
                <a:cxn ang="0">
                  <a:pos x="27" y="21"/>
                </a:cxn>
                <a:cxn ang="0">
                  <a:pos x="29" y="16"/>
                </a:cxn>
                <a:cxn ang="0">
                  <a:pos x="32" y="14"/>
                </a:cxn>
                <a:cxn ang="0">
                  <a:pos x="34" y="12"/>
                </a:cxn>
                <a:cxn ang="0">
                  <a:pos x="34" y="12"/>
                </a:cxn>
                <a:cxn ang="0">
                  <a:pos x="37" y="11"/>
                </a:cxn>
                <a:cxn ang="0">
                  <a:pos x="38" y="8"/>
                </a:cxn>
                <a:cxn ang="0">
                  <a:pos x="38" y="4"/>
                </a:cxn>
                <a:cxn ang="0">
                  <a:pos x="36" y="2"/>
                </a:cxn>
                <a:cxn ang="0">
                  <a:pos x="34" y="0"/>
                </a:cxn>
                <a:cxn ang="0">
                  <a:pos x="32" y="0"/>
                </a:cxn>
                <a:cxn ang="0">
                  <a:pos x="32" y="0"/>
                </a:cxn>
              </a:cxnLst>
              <a:rect l="0" t="0" r="r" b="b"/>
              <a:pathLst>
                <a:path w="38" h="65">
                  <a:moveTo>
                    <a:pt x="32" y="0"/>
                  </a:moveTo>
                  <a:lnTo>
                    <a:pt x="32" y="0"/>
                  </a:lnTo>
                  <a:lnTo>
                    <a:pt x="25" y="4"/>
                  </a:lnTo>
                  <a:lnTo>
                    <a:pt x="20" y="10"/>
                  </a:lnTo>
                  <a:lnTo>
                    <a:pt x="16" y="17"/>
                  </a:lnTo>
                  <a:lnTo>
                    <a:pt x="13" y="24"/>
                  </a:lnTo>
                  <a:lnTo>
                    <a:pt x="13" y="24"/>
                  </a:lnTo>
                  <a:lnTo>
                    <a:pt x="11" y="34"/>
                  </a:lnTo>
                  <a:lnTo>
                    <a:pt x="10" y="40"/>
                  </a:lnTo>
                  <a:lnTo>
                    <a:pt x="7" y="44"/>
                  </a:lnTo>
                  <a:lnTo>
                    <a:pt x="7" y="44"/>
                  </a:lnTo>
                  <a:lnTo>
                    <a:pt x="4" y="48"/>
                  </a:lnTo>
                  <a:lnTo>
                    <a:pt x="2" y="51"/>
                  </a:lnTo>
                  <a:lnTo>
                    <a:pt x="0" y="59"/>
                  </a:lnTo>
                  <a:lnTo>
                    <a:pt x="0" y="59"/>
                  </a:lnTo>
                  <a:lnTo>
                    <a:pt x="2" y="62"/>
                  </a:lnTo>
                  <a:lnTo>
                    <a:pt x="2" y="63"/>
                  </a:lnTo>
                  <a:lnTo>
                    <a:pt x="4" y="65"/>
                  </a:lnTo>
                  <a:lnTo>
                    <a:pt x="6" y="65"/>
                  </a:lnTo>
                  <a:lnTo>
                    <a:pt x="10" y="63"/>
                  </a:lnTo>
                  <a:lnTo>
                    <a:pt x="12" y="62"/>
                  </a:lnTo>
                  <a:lnTo>
                    <a:pt x="12" y="59"/>
                  </a:lnTo>
                  <a:lnTo>
                    <a:pt x="12" y="59"/>
                  </a:lnTo>
                  <a:lnTo>
                    <a:pt x="13" y="55"/>
                  </a:lnTo>
                  <a:lnTo>
                    <a:pt x="15" y="53"/>
                  </a:lnTo>
                  <a:lnTo>
                    <a:pt x="19" y="48"/>
                  </a:lnTo>
                  <a:lnTo>
                    <a:pt x="19" y="48"/>
                  </a:lnTo>
                  <a:lnTo>
                    <a:pt x="21" y="41"/>
                  </a:lnTo>
                  <a:lnTo>
                    <a:pt x="23" y="36"/>
                  </a:lnTo>
                  <a:lnTo>
                    <a:pt x="23" y="36"/>
                  </a:lnTo>
                  <a:lnTo>
                    <a:pt x="27" y="21"/>
                  </a:lnTo>
                  <a:lnTo>
                    <a:pt x="29" y="16"/>
                  </a:lnTo>
                  <a:lnTo>
                    <a:pt x="32" y="14"/>
                  </a:lnTo>
                  <a:lnTo>
                    <a:pt x="34" y="12"/>
                  </a:lnTo>
                  <a:lnTo>
                    <a:pt x="34" y="12"/>
                  </a:lnTo>
                  <a:lnTo>
                    <a:pt x="37" y="11"/>
                  </a:lnTo>
                  <a:lnTo>
                    <a:pt x="38" y="8"/>
                  </a:lnTo>
                  <a:lnTo>
                    <a:pt x="38" y="4"/>
                  </a:lnTo>
                  <a:lnTo>
                    <a:pt x="36" y="2"/>
                  </a:lnTo>
                  <a:lnTo>
                    <a:pt x="34" y="0"/>
                  </a:lnTo>
                  <a:lnTo>
                    <a:pt x="32" y="0"/>
                  </a:lnTo>
                  <a:lnTo>
                    <a:pt x="32"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19" name="Freeform 992">
              <a:extLst>
                <a:ext uri="{FF2B5EF4-FFF2-40B4-BE49-F238E27FC236}">
                  <a16:creationId xmlns:a16="http://schemas.microsoft.com/office/drawing/2014/main" id="{95113CF6-8815-E82F-B772-DE0792EBF244}"/>
                </a:ext>
              </a:extLst>
            </p:cNvPr>
            <p:cNvSpPr/>
            <p:nvPr/>
          </p:nvSpPr>
          <p:spPr bwMode="auto">
            <a:xfrm>
              <a:off x="2584451" y="4614863"/>
              <a:ext cx="20638" cy="25400"/>
            </a:xfrm>
            <a:custGeom>
              <a:avLst/>
              <a:gdLst/>
              <a:ahLst/>
              <a:cxnLst>
                <a:cxn ang="0">
                  <a:pos x="39" y="1"/>
                </a:cxn>
                <a:cxn ang="0">
                  <a:pos x="39" y="1"/>
                </a:cxn>
                <a:cxn ang="0">
                  <a:pos x="19" y="28"/>
                </a:cxn>
                <a:cxn ang="0">
                  <a:pos x="1" y="56"/>
                </a:cxn>
                <a:cxn ang="0">
                  <a:pos x="1" y="56"/>
                </a:cxn>
                <a:cxn ang="0">
                  <a:pos x="0" y="59"/>
                </a:cxn>
                <a:cxn ang="0">
                  <a:pos x="0" y="60"/>
                </a:cxn>
                <a:cxn ang="0">
                  <a:pos x="2" y="64"/>
                </a:cxn>
                <a:cxn ang="0">
                  <a:pos x="6" y="64"/>
                </a:cxn>
                <a:cxn ang="0">
                  <a:pos x="9" y="64"/>
                </a:cxn>
                <a:cxn ang="0">
                  <a:pos x="10" y="61"/>
                </a:cxn>
                <a:cxn ang="0">
                  <a:pos x="10" y="61"/>
                </a:cxn>
                <a:cxn ang="0">
                  <a:pos x="28" y="35"/>
                </a:cxn>
                <a:cxn ang="0">
                  <a:pos x="48" y="10"/>
                </a:cxn>
                <a:cxn ang="0">
                  <a:pos x="48" y="10"/>
                </a:cxn>
                <a:cxn ang="0">
                  <a:pos x="48" y="8"/>
                </a:cxn>
                <a:cxn ang="0">
                  <a:pos x="49" y="5"/>
                </a:cxn>
                <a:cxn ang="0">
                  <a:pos x="47" y="1"/>
                </a:cxn>
                <a:cxn ang="0">
                  <a:pos x="45" y="0"/>
                </a:cxn>
                <a:cxn ang="0">
                  <a:pos x="43" y="0"/>
                </a:cxn>
                <a:cxn ang="0">
                  <a:pos x="41" y="0"/>
                </a:cxn>
                <a:cxn ang="0">
                  <a:pos x="39" y="1"/>
                </a:cxn>
                <a:cxn ang="0">
                  <a:pos x="39" y="1"/>
                </a:cxn>
              </a:cxnLst>
              <a:rect l="0" t="0" r="r" b="b"/>
              <a:pathLst>
                <a:path w="49" h="64">
                  <a:moveTo>
                    <a:pt x="39" y="1"/>
                  </a:moveTo>
                  <a:lnTo>
                    <a:pt x="39" y="1"/>
                  </a:lnTo>
                  <a:lnTo>
                    <a:pt x="19" y="28"/>
                  </a:lnTo>
                  <a:lnTo>
                    <a:pt x="1" y="56"/>
                  </a:lnTo>
                  <a:lnTo>
                    <a:pt x="1" y="56"/>
                  </a:lnTo>
                  <a:lnTo>
                    <a:pt x="0" y="59"/>
                  </a:lnTo>
                  <a:lnTo>
                    <a:pt x="0" y="60"/>
                  </a:lnTo>
                  <a:lnTo>
                    <a:pt x="2" y="64"/>
                  </a:lnTo>
                  <a:lnTo>
                    <a:pt x="6" y="64"/>
                  </a:lnTo>
                  <a:lnTo>
                    <a:pt x="9" y="64"/>
                  </a:lnTo>
                  <a:lnTo>
                    <a:pt x="10" y="61"/>
                  </a:lnTo>
                  <a:lnTo>
                    <a:pt x="10" y="61"/>
                  </a:lnTo>
                  <a:lnTo>
                    <a:pt x="28" y="35"/>
                  </a:lnTo>
                  <a:lnTo>
                    <a:pt x="48" y="10"/>
                  </a:lnTo>
                  <a:lnTo>
                    <a:pt x="48" y="10"/>
                  </a:lnTo>
                  <a:lnTo>
                    <a:pt x="48" y="8"/>
                  </a:lnTo>
                  <a:lnTo>
                    <a:pt x="49" y="5"/>
                  </a:lnTo>
                  <a:lnTo>
                    <a:pt x="47" y="1"/>
                  </a:lnTo>
                  <a:lnTo>
                    <a:pt x="45" y="0"/>
                  </a:lnTo>
                  <a:lnTo>
                    <a:pt x="43" y="0"/>
                  </a:lnTo>
                  <a:lnTo>
                    <a:pt x="41" y="0"/>
                  </a:lnTo>
                  <a:lnTo>
                    <a:pt x="39" y="1"/>
                  </a:lnTo>
                  <a:lnTo>
                    <a:pt x="3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1" name="Freeform 993">
              <a:extLst>
                <a:ext uri="{FF2B5EF4-FFF2-40B4-BE49-F238E27FC236}">
                  <a16:creationId xmlns:a16="http://schemas.microsoft.com/office/drawing/2014/main" id="{9FEF6A79-FE0B-A1D1-4D8C-F268605CB4A5}"/>
                </a:ext>
              </a:extLst>
            </p:cNvPr>
            <p:cNvSpPr/>
            <p:nvPr/>
          </p:nvSpPr>
          <p:spPr bwMode="auto">
            <a:xfrm>
              <a:off x="2632076" y="4592638"/>
              <a:ext cx="14288" cy="28575"/>
            </a:xfrm>
            <a:custGeom>
              <a:avLst/>
              <a:gdLst/>
              <a:ahLst/>
              <a:cxnLst>
                <a:cxn ang="0">
                  <a:pos x="28" y="6"/>
                </a:cxn>
                <a:cxn ang="0">
                  <a:pos x="28" y="6"/>
                </a:cxn>
                <a:cxn ang="0">
                  <a:pos x="27" y="14"/>
                </a:cxn>
                <a:cxn ang="0">
                  <a:pos x="24" y="20"/>
                </a:cxn>
                <a:cxn ang="0">
                  <a:pos x="17" y="34"/>
                </a:cxn>
                <a:cxn ang="0">
                  <a:pos x="17" y="34"/>
                </a:cxn>
                <a:cxn ang="0">
                  <a:pos x="11" y="49"/>
                </a:cxn>
                <a:cxn ang="0">
                  <a:pos x="7" y="55"/>
                </a:cxn>
                <a:cxn ang="0">
                  <a:pos x="2" y="62"/>
                </a:cxn>
                <a:cxn ang="0">
                  <a:pos x="2" y="62"/>
                </a:cxn>
                <a:cxn ang="0">
                  <a:pos x="0" y="65"/>
                </a:cxn>
                <a:cxn ang="0">
                  <a:pos x="0" y="67"/>
                </a:cxn>
                <a:cxn ang="0">
                  <a:pos x="3" y="71"/>
                </a:cxn>
                <a:cxn ang="0">
                  <a:pos x="7" y="72"/>
                </a:cxn>
                <a:cxn ang="0">
                  <a:pos x="8" y="72"/>
                </a:cxn>
                <a:cxn ang="0">
                  <a:pos x="11" y="70"/>
                </a:cxn>
                <a:cxn ang="0">
                  <a:pos x="11" y="70"/>
                </a:cxn>
                <a:cxn ang="0">
                  <a:pos x="15" y="65"/>
                </a:cxn>
                <a:cxn ang="0">
                  <a:pos x="20" y="57"/>
                </a:cxn>
                <a:cxn ang="0">
                  <a:pos x="27" y="42"/>
                </a:cxn>
                <a:cxn ang="0">
                  <a:pos x="27" y="42"/>
                </a:cxn>
                <a:cxn ang="0">
                  <a:pos x="34" y="24"/>
                </a:cxn>
                <a:cxn ang="0">
                  <a:pos x="37" y="15"/>
                </a:cxn>
                <a:cxn ang="0">
                  <a:pos x="38" y="6"/>
                </a:cxn>
                <a:cxn ang="0">
                  <a:pos x="38" y="6"/>
                </a:cxn>
                <a:cxn ang="0">
                  <a:pos x="38" y="3"/>
                </a:cxn>
                <a:cxn ang="0">
                  <a:pos x="37" y="2"/>
                </a:cxn>
                <a:cxn ang="0">
                  <a:pos x="33" y="0"/>
                </a:cxn>
                <a:cxn ang="0">
                  <a:pos x="29" y="2"/>
                </a:cxn>
                <a:cxn ang="0">
                  <a:pos x="28" y="3"/>
                </a:cxn>
                <a:cxn ang="0">
                  <a:pos x="28" y="6"/>
                </a:cxn>
                <a:cxn ang="0">
                  <a:pos x="28" y="6"/>
                </a:cxn>
              </a:cxnLst>
              <a:rect l="0" t="0" r="r" b="b"/>
              <a:pathLst>
                <a:path w="38" h="72">
                  <a:moveTo>
                    <a:pt x="28" y="6"/>
                  </a:moveTo>
                  <a:lnTo>
                    <a:pt x="28" y="6"/>
                  </a:lnTo>
                  <a:lnTo>
                    <a:pt x="27" y="14"/>
                  </a:lnTo>
                  <a:lnTo>
                    <a:pt x="24" y="20"/>
                  </a:lnTo>
                  <a:lnTo>
                    <a:pt x="17" y="34"/>
                  </a:lnTo>
                  <a:lnTo>
                    <a:pt x="17" y="34"/>
                  </a:lnTo>
                  <a:lnTo>
                    <a:pt x="11" y="49"/>
                  </a:lnTo>
                  <a:lnTo>
                    <a:pt x="7" y="55"/>
                  </a:lnTo>
                  <a:lnTo>
                    <a:pt x="2" y="62"/>
                  </a:lnTo>
                  <a:lnTo>
                    <a:pt x="2" y="62"/>
                  </a:lnTo>
                  <a:lnTo>
                    <a:pt x="0" y="65"/>
                  </a:lnTo>
                  <a:lnTo>
                    <a:pt x="0" y="67"/>
                  </a:lnTo>
                  <a:lnTo>
                    <a:pt x="3" y="71"/>
                  </a:lnTo>
                  <a:lnTo>
                    <a:pt x="7" y="72"/>
                  </a:lnTo>
                  <a:lnTo>
                    <a:pt x="8" y="72"/>
                  </a:lnTo>
                  <a:lnTo>
                    <a:pt x="11" y="70"/>
                  </a:lnTo>
                  <a:lnTo>
                    <a:pt x="11" y="70"/>
                  </a:lnTo>
                  <a:lnTo>
                    <a:pt x="15" y="65"/>
                  </a:lnTo>
                  <a:lnTo>
                    <a:pt x="20" y="57"/>
                  </a:lnTo>
                  <a:lnTo>
                    <a:pt x="27" y="42"/>
                  </a:lnTo>
                  <a:lnTo>
                    <a:pt x="27" y="42"/>
                  </a:lnTo>
                  <a:lnTo>
                    <a:pt x="34" y="24"/>
                  </a:lnTo>
                  <a:lnTo>
                    <a:pt x="37" y="15"/>
                  </a:lnTo>
                  <a:lnTo>
                    <a:pt x="38" y="6"/>
                  </a:lnTo>
                  <a:lnTo>
                    <a:pt x="38" y="6"/>
                  </a:lnTo>
                  <a:lnTo>
                    <a:pt x="38" y="3"/>
                  </a:lnTo>
                  <a:lnTo>
                    <a:pt x="37" y="2"/>
                  </a:lnTo>
                  <a:lnTo>
                    <a:pt x="33" y="0"/>
                  </a:lnTo>
                  <a:lnTo>
                    <a:pt x="29" y="2"/>
                  </a:lnTo>
                  <a:lnTo>
                    <a:pt x="28" y="3"/>
                  </a:lnTo>
                  <a:lnTo>
                    <a:pt x="28" y="6"/>
                  </a:lnTo>
                  <a:lnTo>
                    <a:pt x="28" y="6"/>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2" name="Freeform 994">
              <a:extLst>
                <a:ext uri="{FF2B5EF4-FFF2-40B4-BE49-F238E27FC236}">
                  <a16:creationId xmlns:a16="http://schemas.microsoft.com/office/drawing/2014/main" id="{6917B3C4-A41C-6030-B37B-16F3F6E35ACB}"/>
                </a:ext>
              </a:extLst>
            </p:cNvPr>
            <p:cNvSpPr/>
            <p:nvPr/>
          </p:nvSpPr>
          <p:spPr bwMode="auto">
            <a:xfrm>
              <a:off x="2265363" y="4254501"/>
              <a:ext cx="60325" cy="92075"/>
            </a:xfrm>
            <a:custGeom>
              <a:avLst/>
              <a:gdLst/>
              <a:ahLst/>
              <a:cxnLst>
                <a:cxn ang="0">
                  <a:pos x="146" y="0"/>
                </a:cxn>
                <a:cxn ang="0">
                  <a:pos x="146" y="0"/>
                </a:cxn>
                <a:cxn ang="0">
                  <a:pos x="139" y="2"/>
                </a:cxn>
                <a:cxn ang="0">
                  <a:pos x="133" y="5"/>
                </a:cxn>
                <a:cxn ang="0">
                  <a:pos x="122" y="14"/>
                </a:cxn>
                <a:cxn ang="0">
                  <a:pos x="112" y="26"/>
                </a:cxn>
                <a:cxn ang="0">
                  <a:pos x="103" y="39"/>
                </a:cxn>
                <a:cxn ang="0">
                  <a:pos x="87" y="66"/>
                </a:cxn>
                <a:cxn ang="0">
                  <a:pos x="80" y="80"/>
                </a:cxn>
                <a:cxn ang="0">
                  <a:pos x="72" y="91"/>
                </a:cxn>
                <a:cxn ang="0">
                  <a:pos x="72" y="91"/>
                </a:cxn>
                <a:cxn ang="0">
                  <a:pos x="50" y="123"/>
                </a:cxn>
                <a:cxn ang="0">
                  <a:pos x="29" y="154"/>
                </a:cxn>
                <a:cxn ang="0">
                  <a:pos x="19" y="170"/>
                </a:cxn>
                <a:cxn ang="0">
                  <a:pos x="11" y="187"/>
                </a:cxn>
                <a:cxn ang="0">
                  <a:pos x="4" y="205"/>
                </a:cxn>
                <a:cxn ang="0">
                  <a:pos x="0" y="225"/>
                </a:cxn>
                <a:cxn ang="0">
                  <a:pos x="0" y="225"/>
                </a:cxn>
                <a:cxn ang="0">
                  <a:pos x="0" y="227"/>
                </a:cxn>
                <a:cxn ang="0">
                  <a:pos x="2" y="229"/>
                </a:cxn>
                <a:cxn ang="0">
                  <a:pos x="6" y="231"/>
                </a:cxn>
                <a:cxn ang="0">
                  <a:pos x="7" y="231"/>
                </a:cxn>
                <a:cxn ang="0">
                  <a:pos x="10" y="231"/>
                </a:cxn>
                <a:cxn ang="0">
                  <a:pos x="11" y="230"/>
                </a:cxn>
                <a:cxn ang="0">
                  <a:pos x="12" y="227"/>
                </a:cxn>
                <a:cxn ang="0">
                  <a:pos x="12" y="227"/>
                </a:cxn>
                <a:cxn ang="0">
                  <a:pos x="15" y="212"/>
                </a:cxn>
                <a:cxn ang="0">
                  <a:pos x="19" y="197"/>
                </a:cxn>
                <a:cxn ang="0">
                  <a:pos x="25" y="184"/>
                </a:cxn>
                <a:cxn ang="0">
                  <a:pos x="32" y="171"/>
                </a:cxn>
                <a:cxn ang="0">
                  <a:pos x="48" y="146"/>
                </a:cxn>
                <a:cxn ang="0">
                  <a:pos x="65" y="123"/>
                </a:cxn>
                <a:cxn ang="0">
                  <a:pos x="65" y="123"/>
                </a:cxn>
                <a:cxn ang="0">
                  <a:pos x="84" y="93"/>
                </a:cxn>
                <a:cxn ang="0">
                  <a:pos x="104" y="64"/>
                </a:cxn>
                <a:cxn ang="0">
                  <a:pos x="104" y="64"/>
                </a:cxn>
                <a:cxn ang="0">
                  <a:pos x="113" y="48"/>
                </a:cxn>
                <a:cxn ang="0">
                  <a:pos x="122" y="32"/>
                </a:cxn>
                <a:cxn ang="0">
                  <a:pos x="127" y="26"/>
                </a:cxn>
                <a:cxn ang="0">
                  <a:pos x="134" y="19"/>
                </a:cxn>
                <a:cxn ang="0">
                  <a:pos x="140" y="14"/>
                </a:cxn>
                <a:cxn ang="0">
                  <a:pos x="148" y="10"/>
                </a:cxn>
                <a:cxn ang="0">
                  <a:pos x="148" y="10"/>
                </a:cxn>
                <a:cxn ang="0">
                  <a:pos x="151" y="9"/>
                </a:cxn>
                <a:cxn ang="0">
                  <a:pos x="152" y="8"/>
                </a:cxn>
                <a:cxn ang="0">
                  <a:pos x="152" y="4"/>
                </a:cxn>
                <a:cxn ang="0">
                  <a:pos x="150" y="0"/>
                </a:cxn>
                <a:cxn ang="0">
                  <a:pos x="148" y="0"/>
                </a:cxn>
                <a:cxn ang="0">
                  <a:pos x="146" y="0"/>
                </a:cxn>
                <a:cxn ang="0">
                  <a:pos x="146" y="0"/>
                </a:cxn>
              </a:cxnLst>
              <a:rect l="0" t="0" r="r" b="b"/>
              <a:pathLst>
                <a:path w="152" h="231">
                  <a:moveTo>
                    <a:pt x="146" y="0"/>
                  </a:moveTo>
                  <a:lnTo>
                    <a:pt x="146" y="0"/>
                  </a:lnTo>
                  <a:lnTo>
                    <a:pt x="139" y="2"/>
                  </a:lnTo>
                  <a:lnTo>
                    <a:pt x="133" y="5"/>
                  </a:lnTo>
                  <a:lnTo>
                    <a:pt x="122" y="14"/>
                  </a:lnTo>
                  <a:lnTo>
                    <a:pt x="112" y="26"/>
                  </a:lnTo>
                  <a:lnTo>
                    <a:pt x="103" y="39"/>
                  </a:lnTo>
                  <a:lnTo>
                    <a:pt x="87" y="66"/>
                  </a:lnTo>
                  <a:lnTo>
                    <a:pt x="80" y="80"/>
                  </a:lnTo>
                  <a:lnTo>
                    <a:pt x="72" y="91"/>
                  </a:lnTo>
                  <a:lnTo>
                    <a:pt x="72" y="91"/>
                  </a:lnTo>
                  <a:lnTo>
                    <a:pt x="50" y="123"/>
                  </a:lnTo>
                  <a:lnTo>
                    <a:pt x="29" y="154"/>
                  </a:lnTo>
                  <a:lnTo>
                    <a:pt x="19" y="170"/>
                  </a:lnTo>
                  <a:lnTo>
                    <a:pt x="11" y="187"/>
                  </a:lnTo>
                  <a:lnTo>
                    <a:pt x="4" y="205"/>
                  </a:lnTo>
                  <a:lnTo>
                    <a:pt x="0" y="225"/>
                  </a:lnTo>
                  <a:lnTo>
                    <a:pt x="0" y="225"/>
                  </a:lnTo>
                  <a:lnTo>
                    <a:pt x="0" y="227"/>
                  </a:lnTo>
                  <a:lnTo>
                    <a:pt x="2" y="229"/>
                  </a:lnTo>
                  <a:lnTo>
                    <a:pt x="6" y="231"/>
                  </a:lnTo>
                  <a:lnTo>
                    <a:pt x="7" y="231"/>
                  </a:lnTo>
                  <a:lnTo>
                    <a:pt x="10" y="231"/>
                  </a:lnTo>
                  <a:lnTo>
                    <a:pt x="11" y="230"/>
                  </a:lnTo>
                  <a:lnTo>
                    <a:pt x="12" y="227"/>
                  </a:lnTo>
                  <a:lnTo>
                    <a:pt x="12" y="227"/>
                  </a:lnTo>
                  <a:lnTo>
                    <a:pt x="15" y="212"/>
                  </a:lnTo>
                  <a:lnTo>
                    <a:pt x="19" y="197"/>
                  </a:lnTo>
                  <a:lnTo>
                    <a:pt x="25" y="184"/>
                  </a:lnTo>
                  <a:lnTo>
                    <a:pt x="32" y="171"/>
                  </a:lnTo>
                  <a:lnTo>
                    <a:pt x="48" y="146"/>
                  </a:lnTo>
                  <a:lnTo>
                    <a:pt x="65" y="123"/>
                  </a:lnTo>
                  <a:lnTo>
                    <a:pt x="65" y="123"/>
                  </a:lnTo>
                  <a:lnTo>
                    <a:pt x="84" y="93"/>
                  </a:lnTo>
                  <a:lnTo>
                    <a:pt x="104" y="64"/>
                  </a:lnTo>
                  <a:lnTo>
                    <a:pt x="104" y="64"/>
                  </a:lnTo>
                  <a:lnTo>
                    <a:pt x="113" y="48"/>
                  </a:lnTo>
                  <a:lnTo>
                    <a:pt x="122" y="32"/>
                  </a:lnTo>
                  <a:lnTo>
                    <a:pt x="127" y="26"/>
                  </a:lnTo>
                  <a:lnTo>
                    <a:pt x="134" y="19"/>
                  </a:lnTo>
                  <a:lnTo>
                    <a:pt x="140" y="14"/>
                  </a:lnTo>
                  <a:lnTo>
                    <a:pt x="148" y="10"/>
                  </a:lnTo>
                  <a:lnTo>
                    <a:pt x="148" y="10"/>
                  </a:lnTo>
                  <a:lnTo>
                    <a:pt x="151" y="9"/>
                  </a:lnTo>
                  <a:lnTo>
                    <a:pt x="152" y="8"/>
                  </a:lnTo>
                  <a:lnTo>
                    <a:pt x="152" y="4"/>
                  </a:lnTo>
                  <a:lnTo>
                    <a:pt x="150" y="0"/>
                  </a:lnTo>
                  <a:lnTo>
                    <a:pt x="148" y="0"/>
                  </a:lnTo>
                  <a:lnTo>
                    <a:pt x="146" y="0"/>
                  </a:lnTo>
                  <a:lnTo>
                    <a:pt x="146" y="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3" name="Freeform 995">
              <a:extLst>
                <a:ext uri="{FF2B5EF4-FFF2-40B4-BE49-F238E27FC236}">
                  <a16:creationId xmlns:a16="http://schemas.microsoft.com/office/drawing/2014/main" id="{AB83986F-D1F2-B603-B519-D401C7AD6226}"/>
                </a:ext>
              </a:extLst>
            </p:cNvPr>
            <p:cNvSpPr/>
            <p:nvPr/>
          </p:nvSpPr>
          <p:spPr bwMode="auto">
            <a:xfrm>
              <a:off x="2289176" y="4260851"/>
              <a:ext cx="63500" cy="96838"/>
            </a:xfrm>
            <a:custGeom>
              <a:avLst/>
              <a:gdLst/>
              <a:ahLst/>
              <a:cxnLst>
                <a:cxn ang="0">
                  <a:pos x="149" y="2"/>
                </a:cxn>
                <a:cxn ang="0">
                  <a:pos x="149" y="2"/>
                </a:cxn>
                <a:cxn ang="0">
                  <a:pos x="126" y="36"/>
                </a:cxn>
                <a:cxn ang="0">
                  <a:pos x="102" y="68"/>
                </a:cxn>
                <a:cxn ang="0">
                  <a:pos x="79" y="102"/>
                </a:cxn>
                <a:cxn ang="0">
                  <a:pos x="55" y="134"/>
                </a:cxn>
                <a:cxn ang="0">
                  <a:pos x="55" y="134"/>
                </a:cxn>
                <a:cxn ang="0">
                  <a:pos x="37" y="159"/>
                </a:cxn>
                <a:cxn ang="0">
                  <a:pos x="22" y="185"/>
                </a:cxn>
                <a:cxn ang="0">
                  <a:pos x="10" y="212"/>
                </a:cxn>
                <a:cxn ang="0">
                  <a:pos x="0" y="240"/>
                </a:cxn>
                <a:cxn ang="0">
                  <a:pos x="0" y="240"/>
                </a:cxn>
                <a:cxn ang="0">
                  <a:pos x="0" y="242"/>
                </a:cxn>
                <a:cxn ang="0">
                  <a:pos x="0" y="244"/>
                </a:cxn>
                <a:cxn ang="0">
                  <a:pos x="4" y="246"/>
                </a:cxn>
                <a:cxn ang="0">
                  <a:pos x="8" y="246"/>
                </a:cxn>
                <a:cxn ang="0">
                  <a:pos x="9" y="245"/>
                </a:cxn>
                <a:cxn ang="0">
                  <a:pos x="10" y="242"/>
                </a:cxn>
                <a:cxn ang="0">
                  <a:pos x="10" y="242"/>
                </a:cxn>
                <a:cxn ang="0">
                  <a:pos x="22" y="212"/>
                </a:cxn>
                <a:cxn ang="0">
                  <a:pos x="38" y="182"/>
                </a:cxn>
                <a:cxn ang="0">
                  <a:pos x="55" y="153"/>
                </a:cxn>
                <a:cxn ang="0">
                  <a:pos x="75" y="127"/>
                </a:cxn>
                <a:cxn ang="0">
                  <a:pos x="75" y="127"/>
                </a:cxn>
                <a:cxn ang="0">
                  <a:pos x="97" y="99"/>
                </a:cxn>
                <a:cxn ang="0">
                  <a:pos x="118" y="68"/>
                </a:cxn>
                <a:cxn ang="0">
                  <a:pos x="137" y="38"/>
                </a:cxn>
                <a:cxn ang="0">
                  <a:pos x="158" y="8"/>
                </a:cxn>
                <a:cxn ang="0">
                  <a:pos x="158" y="8"/>
                </a:cxn>
                <a:cxn ang="0">
                  <a:pos x="160" y="6"/>
                </a:cxn>
                <a:cxn ang="0">
                  <a:pos x="160" y="4"/>
                </a:cxn>
                <a:cxn ang="0">
                  <a:pos x="158" y="2"/>
                </a:cxn>
                <a:cxn ang="0">
                  <a:pos x="157" y="0"/>
                </a:cxn>
                <a:cxn ang="0">
                  <a:pos x="153" y="0"/>
                </a:cxn>
                <a:cxn ang="0">
                  <a:pos x="150" y="0"/>
                </a:cxn>
                <a:cxn ang="0">
                  <a:pos x="149" y="2"/>
                </a:cxn>
                <a:cxn ang="0">
                  <a:pos x="149" y="2"/>
                </a:cxn>
              </a:cxnLst>
              <a:rect l="0" t="0" r="r" b="b"/>
              <a:pathLst>
                <a:path w="160" h="246">
                  <a:moveTo>
                    <a:pt x="149" y="2"/>
                  </a:moveTo>
                  <a:lnTo>
                    <a:pt x="149" y="2"/>
                  </a:lnTo>
                  <a:lnTo>
                    <a:pt x="126" y="36"/>
                  </a:lnTo>
                  <a:lnTo>
                    <a:pt x="102" y="68"/>
                  </a:lnTo>
                  <a:lnTo>
                    <a:pt x="79" y="102"/>
                  </a:lnTo>
                  <a:lnTo>
                    <a:pt x="55" y="134"/>
                  </a:lnTo>
                  <a:lnTo>
                    <a:pt x="55" y="134"/>
                  </a:lnTo>
                  <a:lnTo>
                    <a:pt x="37" y="159"/>
                  </a:lnTo>
                  <a:lnTo>
                    <a:pt x="22" y="185"/>
                  </a:lnTo>
                  <a:lnTo>
                    <a:pt x="10" y="212"/>
                  </a:lnTo>
                  <a:lnTo>
                    <a:pt x="0" y="240"/>
                  </a:lnTo>
                  <a:lnTo>
                    <a:pt x="0" y="240"/>
                  </a:lnTo>
                  <a:lnTo>
                    <a:pt x="0" y="242"/>
                  </a:lnTo>
                  <a:lnTo>
                    <a:pt x="0" y="244"/>
                  </a:lnTo>
                  <a:lnTo>
                    <a:pt x="4" y="246"/>
                  </a:lnTo>
                  <a:lnTo>
                    <a:pt x="8" y="246"/>
                  </a:lnTo>
                  <a:lnTo>
                    <a:pt x="9" y="245"/>
                  </a:lnTo>
                  <a:lnTo>
                    <a:pt x="10" y="242"/>
                  </a:lnTo>
                  <a:lnTo>
                    <a:pt x="10" y="242"/>
                  </a:lnTo>
                  <a:lnTo>
                    <a:pt x="22" y="212"/>
                  </a:lnTo>
                  <a:lnTo>
                    <a:pt x="38" y="182"/>
                  </a:lnTo>
                  <a:lnTo>
                    <a:pt x="55" y="153"/>
                  </a:lnTo>
                  <a:lnTo>
                    <a:pt x="75" y="127"/>
                  </a:lnTo>
                  <a:lnTo>
                    <a:pt x="75" y="127"/>
                  </a:lnTo>
                  <a:lnTo>
                    <a:pt x="97" y="99"/>
                  </a:lnTo>
                  <a:lnTo>
                    <a:pt x="118" y="68"/>
                  </a:lnTo>
                  <a:lnTo>
                    <a:pt x="137" y="38"/>
                  </a:lnTo>
                  <a:lnTo>
                    <a:pt x="158" y="8"/>
                  </a:lnTo>
                  <a:lnTo>
                    <a:pt x="158" y="8"/>
                  </a:lnTo>
                  <a:lnTo>
                    <a:pt x="160" y="6"/>
                  </a:lnTo>
                  <a:lnTo>
                    <a:pt x="160" y="4"/>
                  </a:lnTo>
                  <a:lnTo>
                    <a:pt x="158" y="2"/>
                  </a:lnTo>
                  <a:lnTo>
                    <a:pt x="157" y="0"/>
                  </a:lnTo>
                  <a:lnTo>
                    <a:pt x="153" y="0"/>
                  </a:lnTo>
                  <a:lnTo>
                    <a:pt x="150" y="0"/>
                  </a:lnTo>
                  <a:lnTo>
                    <a:pt x="149" y="2"/>
                  </a:lnTo>
                  <a:lnTo>
                    <a:pt x="149"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4" name="Freeform 996">
              <a:extLst>
                <a:ext uri="{FF2B5EF4-FFF2-40B4-BE49-F238E27FC236}">
                  <a16:creationId xmlns:a16="http://schemas.microsoft.com/office/drawing/2014/main" id="{5A7B0149-58F4-73F3-7F7D-C3504CE28859}"/>
                </a:ext>
              </a:extLst>
            </p:cNvPr>
            <p:cNvSpPr/>
            <p:nvPr/>
          </p:nvSpPr>
          <p:spPr bwMode="auto">
            <a:xfrm>
              <a:off x="2314576" y="4214813"/>
              <a:ext cx="84138" cy="165100"/>
            </a:xfrm>
            <a:custGeom>
              <a:avLst/>
              <a:gdLst/>
              <a:ahLst/>
              <a:cxnLst>
                <a:cxn ang="0">
                  <a:pos x="203" y="4"/>
                </a:cxn>
                <a:cxn ang="0">
                  <a:pos x="195" y="32"/>
                </a:cxn>
                <a:cxn ang="0">
                  <a:pos x="182" y="58"/>
                </a:cxn>
                <a:cxn ang="0">
                  <a:pos x="151" y="108"/>
                </a:cxn>
                <a:cxn ang="0">
                  <a:pos x="143" y="119"/>
                </a:cxn>
                <a:cxn ang="0">
                  <a:pos x="123" y="160"/>
                </a:cxn>
                <a:cxn ang="0">
                  <a:pos x="101" y="215"/>
                </a:cxn>
                <a:cxn ang="0">
                  <a:pos x="94" y="229"/>
                </a:cxn>
                <a:cxn ang="0">
                  <a:pos x="71" y="272"/>
                </a:cxn>
                <a:cxn ang="0">
                  <a:pos x="34" y="326"/>
                </a:cxn>
                <a:cxn ang="0">
                  <a:pos x="24" y="350"/>
                </a:cxn>
                <a:cxn ang="0">
                  <a:pos x="12" y="372"/>
                </a:cxn>
                <a:cxn ang="0">
                  <a:pos x="8" y="381"/>
                </a:cxn>
                <a:cxn ang="0">
                  <a:pos x="1" y="401"/>
                </a:cxn>
                <a:cxn ang="0">
                  <a:pos x="0" y="410"/>
                </a:cxn>
                <a:cxn ang="0">
                  <a:pos x="1" y="414"/>
                </a:cxn>
                <a:cxn ang="0">
                  <a:pos x="5" y="415"/>
                </a:cxn>
                <a:cxn ang="0">
                  <a:pos x="11" y="412"/>
                </a:cxn>
                <a:cxn ang="0">
                  <a:pos x="12" y="410"/>
                </a:cxn>
                <a:cxn ang="0">
                  <a:pos x="15" y="395"/>
                </a:cxn>
                <a:cxn ang="0">
                  <a:pos x="28" y="368"/>
                </a:cxn>
                <a:cxn ang="0">
                  <a:pos x="34" y="356"/>
                </a:cxn>
                <a:cxn ang="0">
                  <a:pos x="59" y="308"/>
                </a:cxn>
                <a:cxn ang="0">
                  <a:pos x="89" y="261"/>
                </a:cxn>
                <a:cxn ang="0">
                  <a:pos x="115" y="210"/>
                </a:cxn>
                <a:cxn ang="0">
                  <a:pos x="128" y="180"/>
                </a:cxn>
                <a:cxn ang="0">
                  <a:pos x="171" y="96"/>
                </a:cxn>
                <a:cxn ang="0">
                  <a:pos x="183" y="75"/>
                </a:cxn>
                <a:cxn ang="0">
                  <a:pos x="202" y="42"/>
                </a:cxn>
                <a:cxn ang="0">
                  <a:pos x="211" y="20"/>
                </a:cxn>
                <a:cxn ang="0">
                  <a:pos x="213" y="8"/>
                </a:cxn>
                <a:cxn ang="0">
                  <a:pos x="212" y="3"/>
                </a:cxn>
                <a:cxn ang="0">
                  <a:pos x="207" y="0"/>
                </a:cxn>
                <a:cxn ang="0">
                  <a:pos x="203" y="3"/>
                </a:cxn>
                <a:cxn ang="0">
                  <a:pos x="203" y="4"/>
                </a:cxn>
              </a:cxnLst>
              <a:rect l="0" t="0" r="r" b="b"/>
              <a:pathLst>
                <a:path w="213" h="415">
                  <a:moveTo>
                    <a:pt x="203" y="4"/>
                  </a:moveTo>
                  <a:lnTo>
                    <a:pt x="203" y="4"/>
                  </a:lnTo>
                  <a:lnTo>
                    <a:pt x="199" y="17"/>
                  </a:lnTo>
                  <a:lnTo>
                    <a:pt x="195" y="32"/>
                  </a:lnTo>
                  <a:lnTo>
                    <a:pt x="188" y="45"/>
                  </a:lnTo>
                  <a:lnTo>
                    <a:pt x="182" y="58"/>
                  </a:lnTo>
                  <a:lnTo>
                    <a:pt x="166" y="84"/>
                  </a:lnTo>
                  <a:lnTo>
                    <a:pt x="151" y="108"/>
                  </a:lnTo>
                  <a:lnTo>
                    <a:pt x="151" y="108"/>
                  </a:lnTo>
                  <a:lnTo>
                    <a:pt x="143" y="119"/>
                  </a:lnTo>
                  <a:lnTo>
                    <a:pt x="136" y="132"/>
                  </a:lnTo>
                  <a:lnTo>
                    <a:pt x="123" y="160"/>
                  </a:lnTo>
                  <a:lnTo>
                    <a:pt x="111" y="187"/>
                  </a:lnTo>
                  <a:lnTo>
                    <a:pt x="101" y="215"/>
                  </a:lnTo>
                  <a:lnTo>
                    <a:pt x="101" y="215"/>
                  </a:lnTo>
                  <a:lnTo>
                    <a:pt x="94" y="229"/>
                  </a:lnTo>
                  <a:lnTo>
                    <a:pt x="86" y="244"/>
                  </a:lnTo>
                  <a:lnTo>
                    <a:pt x="71" y="272"/>
                  </a:lnTo>
                  <a:lnTo>
                    <a:pt x="34" y="326"/>
                  </a:lnTo>
                  <a:lnTo>
                    <a:pt x="34" y="326"/>
                  </a:lnTo>
                  <a:lnTo>
                    <a:pt x="29" y="338"/>
                  </a:lnTo>
                  <a:lnTo>
                    <a:pt x="24" y="350"/>
                  </a:lnTo>
                  <a:lnTo>
                    <a:pt x="18" y="361"/>
                  </a:lnTo>
                  <a:lnTo>
                    <a:pt x="12" y="372"/>
                  </a:lnTo>
                  <a:lnTo>
                    <a:pt x="12" y="372"/>
                  </a:lnTo>
                  <a:lnTo>
                    <a:pt x="8" y="381"/>
                  </a:lnTo>
                  <a:lnTo>
                    <a:pt x="4" y="390"/>
                  </a:lnTo>
                  <a:lnTo>
                    <a:pt x="1" y="401"/>
                  </a:lnTo>
                  <a:lnTo>
                    <a:pt x="0" y="410"/>
                  </a:lnTo>
                  <a:lnTo>
                    <a:pt x="0" y="410"/>
                  </a:lnTo>
                  <a:lnTo>
                    <a:pt x="0" y="412"/>
                  </a:lnTo>
                  <a:lnTo>
                    <a:pt x="1" y="414"/>
                  </a:lnTo>
                  <a:lnTo>
                    <a:pt x="4" y="415"/>
                  </a:lnTo>
                  <a:lnTo>
                    <a:pt x="5" y="415"/>
                  </a:lnTo>
                  <a:lnTo>
                    <a:pt x="9" y="414"/>
                  </a:lnTo>
                  <a:lnTo>
                    <a:pt x="11" y="412"/>
                  </a:lnTo>
                  <a:lnTo>
                    <a:pt x="12" y="410"/>
                  </a:lnTo>
                  <a:lnTo>
                    <a:pt x="12" y="410"/>
                  </a:lnTo>
                  <a:lnTo>
                    <a:pt x="13" y="402"/>
                  </a:lnTo>
                  <a:lnTo>
                    <a:pt x="15" y="395"/>
                  </a:lnTo>
                  <a:lnTo>
                    <a:pt x="21" y="382"/>
                  </a:lnTo>
                  <a:lnTo>
                    <a:pt x="28" y="368"/>
                  </a:lnTo>
                  <a:lnTo>
                    <a:pt x="34" y="356"/>
                  </a:lnTo>
                  <a:lnTo>
                    <a:pt x="34" y="356"/>
                  </a:lnTo>
                  <a:lnTo>
                    <a:pt x="46" y="331"/>
                  </a:lnTo>
                  <a:lnTo>
                    <a:pt x="59" y="308"/>
                  </a:lnTo>
                  <a:lnTo>
                    <a:pt x="59" y="308"/>
                  </a:lnTo>
                  <a:lnTo>
                    <a:pt x="89" y="261"/>
                  </a:lnTo>
                  <a:lnTo>
                    <a:pt x="103" y="236"/>
                  </a:lnTo>
                  <a:lnTo>
                    <a:pt x="115" y="210"/>
                  </a:lnTo>
                  <a:lnTo>
                    <a:pt x="115" y="210"/>
                  </a:lnTo>
                  <a:lnTo>
                    <a:pt x="128" y="180"/>
                  </a:lnTo>
                  <a:lnTo>
                    <a:pt x="141" y="152"/>
                  </a:lnTo>
                  <a:lnTo>
                    <a:pt x="171" y="96"/>
                  </a:lnTo>
                  <a:lnTo>
                    <a:pt x="171" y="96"/>
                  </a:lnTo>
                  <a:lnTo>
                    <a:pt x="183" y="75"/>
                  </a:lnTo>
                  <a:lnTo>
                    <a:pt x="196" y="53"/>
                  </a:lnTo>
                  <a:lnTo>
                    <a:pt x="202" y="42"/>
                  </a:lnTo>
                  <a:lnTo>
                    <a:pt x="207" y="30"/>
                  </a:lnTo>
                  <a:lnTo>
                    <a:pt x="211" y="20"/>
                  </a:lnTo>
                  <a:lnTo>
                    <a:pt x="213" y="8"/>
                  </a:lnTo>
                  <a:lnTo>
                    <a:pt x="213" y="8"/>
                  </a:lnTo>
                  <a:lnTo>
                    <a:pt x="213" y="6"/>
                  </a:lnTo>
                  <a:lnTo>
                    <a:pt x="212" y="3"/>
                  </a:lnTo>
                  <a:lnTo>
                    <a:pt x="208" y="0"/>
                  </a:lnTo>
                  <a:lnTo>
                    <a:pt x="207" y="0"/>
                  </a:lnTo>
                  <a:lnTo>
                    <a:pt x="204" y="0"/>
                  </a:lnTo>
                  <a:lnTo>
                    <a:pt x="203" y="3"/>
                  </a:lnTo>
                  <a:lnTo>
                    <a:pt x="203" y="4"/>
                  </a:lnTo>
                  <a:lnTo>
                    <a:pt x="203"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5" name="Freeform 997">
              <a:extLst>
                <a:ext uri="{FF2B5EF4-FFF2-40B4-BE49-F238E27FC236}">
                  <a16:creationId xmlns:a16="http://schemas.microsoft.com/office/drawing/2014/main" id="{08870452-FCEC-2A24-2A24-9ADC67BDAC95}"/>
                </a:ext>
              </a:extLst>
            </p:cNvPr>
            <p:cNvSpPr/>
            <p:nvPr/>
          </p:nvSpPr>
          <p:spPr bwMode="auto">
            <a:xfrm>
              <a:off x="2349501" y="4208463"/>
              <a:ext cx="85725" cy="185738"/>
            </a:xfrm>
            <a:custGeom>
              <a:avLst/>
              <a:gdLst/>
              <a:ahLst/>
              <a:cxnLst>
                <a:cxn ang="0">
                  <a:pos x="209" y="1"/>
                </a:cxn>
                <a:cxn ang="0">
                  <a:pos x="200" y="8"/>
                </a:cxn>
                <a:cxn ang="0">
                  <a:pos x="192" y="18"/>
                </a:cxn>
                <a:cxn ang="0">
                  <a:pos x="176" y="45"/>
                </a:cxn>
                <a:cxn ang="0">
                  <a:pos x="162" y="74"/>
                </a:cxn>
                <a:cxn ang="0">
                  <a:pos x="132" y="140"/>
                </a:cxn>
                <a:cxn ang="0">
                  <a:pos x="107" y="208"/>
                </a:cxn>
                <a:cxn ang="0">
                  <a:pos x="102" y="226"/>
                </a:cxn>
                <a:cxn ang="0">
                  <a:pos x="77" y="277"/>
                </a:cxn>
                <a:cxn ang="0">
                  <a:pos x="53" y="327"/>
                </a:cxn>
                <a:cxn ang="0">
                  <a:pos x="48" y="345"/>
                </a:cxn>
                <a:cxn ang="0">
                  <a:pos x="39" y="376"/>
                </a:cxn>
                <a:cxn ang="0">
                  <a:pos x="35" y="387"/>
                </a:cxn>
                <a:cxn ang="0">
                  <a:pos x="19" y="412"/>
                </a:cxn>
                <a:cxn ang="0">
                  <a:pos x="15" y="420"/>
                </a:cxn>
                <a:cxn ang="0">
                  <a:pos x="1" y="451"/>
                </a:cxn>
                <a:cxn ang="0">
                  <a:pos x="0" y="463"/>
                </a:cxn>
                <a:cxn ang="0">
                  <a:pos x="1" y="467"/>
                </a:cxn>
                <a:cxn ang="0">
                  <a:pos x="9" y="467"/>
                </a:cxn>
                <a:cxn ang="0">
                  <a:pos x="12" y="463"/>
                </a:cxn>
                <a:cxn ang="0">
                  <a:pos x="12" y="456"/>
                </a:cxn>
                <a:cxn ang="0">
                  <a:pos x="19" y="435"/>
                </a:cxn>
                <a:cxn ang="0">
                  <a:pos x="34" y="409"/>
                </a:cxn>
                <a:cxn ang="0">
                  <a:pos x="47" y="384"/>
                </a:cxn>
                <a:cxn ang="0">
                  <a:pos x="57" y="357"/>
                </a:cxn>
                <a:cxn ang="0">
                  <a:pos x="61" y="341"/>
                </a:cxn>
                <a:cxn ang="0">
                  <a:pos x="81" y="293"/>
                </a:cxn>
                <a:cxn ang="0">
                  <a:pos x="111" y="231"/>
                </a:cxn>
                <a:cxn ang="0">
                  <a:pos x="123" y="200"/>
                </a:cxn>
                <a:cxn ang="0">
                  <a:pos x="146" y="137"/>
                </a:cxn>
                <a:cxn ang="0">
                  <a:pos x="159" y="107"/>
                </a:cxn>
                <a:cxn ang="0">
                  <a:pos x="187" y="53"/>
                </a:cxn>
                <a:cxn ang="0">
                  <a:pos x="197" y="30"/>
                </a:cxn>
                <a:cxn ang="0">
                  <a:pos x="209" y="14"/>
                </a:cxn>
                <a:cxn ang="0">
                  <a:pos x="213" y="11"/>
                </a:cxn>
                <a:cxn ang="0">
                  <a:pos x="216" y="9"/>
                </a:cxn>
                <a:cxn ang="0">
                  <a:pos x="216" y="2"/>
                </a:cxn>
                <a:cxn ang="0">
                  <a:pos x="212" y="0"/>
                </a:cxn>
                <a:cxn ang="0">
                  <a:pos x="209" y="1"/>
                </a:cxn>
              </a:cxnLst>
              <a:rect l="0" t="0" r="r" b="b"/>
              <a:pathLst>
                <a:path w="217" h="468">
                  <a:moveTo>
                    <a:pt x="209" y="1"/>
                  </a:moveTo>
                  <a:lnTo>
                    <a:pt x="209" y="1"/>
                  </a:lnTo>
                  <a:lnTo>
                    <a:pt x="204" y="4"/>
                  </a:lnTo>
                  <a:lnTo>
                    <a:pt x="200" y="8"/>
                  </a:lnTo>
                  <a:lnTo>
                    <a:pt x="192" y="18"/>
                  </a:lnTo>
                  <a:lnTo>
                    <a:pt x="192" y="18"/>
                  </a:lnTo>
                  <a:lnTo>
                    <a:pt x="184" y="31"/>
                  </a:lnTo>
                  <a:lnTo>
                    <a:pt x="176" y="45"/>
                  </a:lnTo>
                  <a:lnTo>
                    <a:pt x="162" y="74"/>
                  </a:lnTo>
                  <a:lnTo>
                    <a:pt x="162" y="74"/>
                  </a:lnTo>
                  <a:lnTo>
                    <a:pt x="146" y="107"/>
                  </a:lnTo>
                  <a:lnTo>
                    <a:pt x="132" y="140"/>
                  </a:lnTo>
                  <a:lnTo>
                    <a:pt x="119" y="174"/>
                  </a:lnTo>
                  <a:lnTo>
                    <a:pt x="107" y="208"/>
                  </a:lnTo>
                  <a:lnTo>
                    <a:pt x="107" y="208"/>
                  </a:lnTo>
                  <a:lnTo>
                    <a:pt x="102" y="226"/>
                  </a:lnTo>
                  <a:lnTo>
                    <a:pt x="94" y="243"/>
                  </a:lnTo>
                  <a:lnTo>
                    <a:pt x="77" y="277"/>
                  </a:lnTo>
                  <a:lnTo>
                    <a:pt x="61" y="310"/>
                  </a:lnTo>
                  <a:lnTo>
                    <a:pt x="53" y="327"/>
                  </a:lnTo>
                  <a:lnTo>
                    <a:pt x="48" y="345"/>
                  </a:lnTo>
                  <a:lnTo>
                    <a:pt x="48" y="345"/>
                  </a:lnTo>
                  <a:lnTo>
                    <a:pt x="43" y="366"/>
                  </a:lnTo>
                  <a:lnTo>
                    <a:pt x="39" y="376"/>
                  </a:lnTo>
                  <a:lnTo>
                    <a:pt x="35" y="387"/>
                  </a:lnTo>
                  <a:lnTo>
                    <a:pt x="35" y="387"/>
                  </a:lnTo>
                  <a:lnTo>
                    <a:pt x="25" y="404"/>
                  </a:lnTo>
                  <a:lnTo>
                    <a:pt x="19" y="412"/>
                  </a:lnTo>
                  <a:lnTo>
                    <a:pt x="15" y="420"/>
                  </a:lnTo>
                  <a:lnTo>
                    <a:pt x="15" y="420"/>
                  </a:lnTo>
                  <a:lnTo>
                    <a:pt x="5" y="440"/>
                  </a:lnTo>
                  <a:lnTo>
                    <a:pt x="1" y="451"/>
                  </a:lnTo>
                  <a:lnTo>
                    <a:pt x="0" y="463"/>
                  </a:lnTo>
                  <a:lnTo>
                    <a:pt x="0" y="463"/>
                  </a:lnTo>
                  <a:lnTo>
                    <a:pt x="0" y="465"/>
                  </a:lnTo>
                  <a:lnTo>
                    <a:pt x="1" y="467"/>
                  </a:lnTo>
                  <a:lnTo>
                    <a:pt x="5" y="468"/>
                  </a:lnTo>
                  <a:lnTo>
                    <a:pt x="9" y="467"/>
                  </a:lnTo>
                  <a:lnTo>
                    <a:pt x="10" y="465"/>
                  </a:lnTo>
                  <a:lnTo>
                    <a:pt x="12" y="463"/>
                  </a:lnTo>
                  <a:lnTo>
                    <a:pt x="12" y="463"/>
                  </a:lnTo>
                  <a:lnTo>
                    <a:pt x="12" y="456"/>
                  </a:lnTo>
                  <a:lnTo>
                    <a:pt x="14" y="448"/>
                  </a:lnTo>
                  <a:lnTo>
                    <a:pt x="19" y="435"/>
                  </a:lnTo>
                  <a:lnTo>
                    <a:pt x="26" y="422"/>
                  </a:lnTo>
                  <a:lnTo>
                    <a:pt x="34" y="409"/>
                  </a:lnTo>
                  <a:lnTo>
                    <a:pt x="34" y="409"/>
                  </a:lnTo>
                  <a:lnTo>
                    <a:pt x="47" y="384"/>
                  </a:lnTo>
                  <a:lnTo>
                    <a:pt x="53" y="371"/>
                  </a:lnTo>
                  <a:lnTo>
                    <a:pt x="57" y="357"/>
                  </a:lnTo>
                  <a:lnTo>
                    <a:pt x="57" y="357"/>
                  </a:lnTo>
                  <a:lnTo>
                    <a:pt x="61" y="341"/>
                  </a:lnTo>
                  <a:lnTo>
                    <a:pt x="68" y="324"/>
                  </a:lnTo>
                  <a:lnTo>
                    <a:pt x="81" y="293"/>
                  </a:lnTo>
                  <a:lnTo>
                    <a:pt x="97" y="263"/>
                  </a:lnTo>
                  <a:lnTo>
                    <a:pt x="111" y="231"/>
                  </a:lnTo>
                  <a:lnTo>
                    <a:pt x="111" y="231"/>
                  </a:lnTo>
                  <a:lnTo>
                    <a:pt x="123" y="200"/>
                  </a:lnTo>
                  <a:lnTo>
                    <a:pt x="134" y="168"/>
                  </a:lnTo>
                  <a:lnTo>
                    <a:pt x="146" y="137"/>
                  </a:lnTo>
                  <a:lnTo>
                    <a:pt x="159" y="107"/>
                  </a:lnTo>
                  <a:lnTo>
                    <a:pt x="159" y="107"/>
                  </a:lnTo>
                  <a:lnTo>
                    <a:pt x="172" y="79"/>
                  </a:lnTo>
                  <a:lnTo>
                    <a:pt x="187" y="53"/>
                  </a:lnTo>
                  <a:lnTo>
                    <a:pt x="187" y="53"/>
                  </a:lnTo>
                  <a:lnTo>
                    <a:pt x="197" y="30"/>
                  </a:lnTo>
                  <a:lnTo>
                    <a:pt x="205" y="18"/>
                  </a:lnTo>
                  <a:lnTo>
                    <a:pt x="209" y="14"/>
                  </a:lnTo>
                  <a:lnTo>
                    <a:pt x="213" y="11"/>
                  </a:lnTo>
                  <a:lnTo>
                    <a:pt x="213" y="11"/>
                  </a:lnTo>
                  <a:lnTo>
                    <a:pt x="214" y="10"/>
                  </a:lnTo>
                  <a:lnTo>
                    <a:pt x="216" y="9"/>
                  </a:lnTo>
                  <a:lnTo>
                    <a:pt x="217" y="4"/>
                  </a:lnTo>
                  <a:lnTo>
                    <a:pt x="216" y="2"/>
                  </a:lnTo>
                  <a:lnTo>
                    <a:pt x="214" y="1"/>
                  </a:lnTo>
                  <a:lnTo>
                    <a:pt x="212" y="0"/>
                  </a:lnTo>
                  <a:lnTo>
                    <a:pt x="209" y="1"/>
                  </a:lnTo>
                  <a:lnTo>
                    <a:pt x="20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6" name="Freeform 998">
              <a:extLst>
                <a:ext uri="{FF2B5EF4-FFF2-40B4-BE49-F238E27FC236}">
                  <a16:creationId xmlns:a16="http://schemas.microsoft.com/office/drawing/2014/main" id="{4D006DE3-4395-217E-1251-61854DBDD717}"/>
                </a:ext>
              </a:extLst>
            </p:cNvPr>
            <p:cNvSpPr/>
            <p:nvPr/>
          </p:nvSpPr>
          <p:spPr bwMode="auto">
            <a:xfrm>
              <a:off x="2413001" y="4238626"/>
              <a:ext cx="34925" cy="76200"/>
            </a:xfrm>
            <a:custGeom>
              <a:avLst/>
              <a:gdLst/>
              <a:ahLst/>
              <a:cxnLst>
                <a:cxn ang="0">
                  <a:pos x="81" y="4"/>
                </a:cxn>
                <a:cxn ang="0">
                  <a:pos x="81" y="4"/>
                </a:cxn>
                <a:cxn ang="0">
                  <a:pos x="76" y="14"/>
                </a:cxn>
                <a:cxn ang="0">
                  <a:pos x="72" y="25"/>
                </a:cxn>
                <a:cxn ang="0">
                  <a:pos x="61" y="44"/>
                </a:cxn>
                <a:cxn ang="0">
                  <a:pos x="49" y="65"/>
                </a:cxn>
                <a:cxn ang="0">
                  <a:pos x="40" y="86"/>
                </a:cxn>
                <a:cxn ang="0">
                  <a:pos x="40" y="86"/>
                </a:cxn>
                <a:cxn ang="0">
                  <a:pos x="28" y="110"/>
                </a:cxn>
                <a:cxn ang="0">
                  <a:pos x="17" y="133"/>
                </a:cxn>
                <a:cxn ang="0">
                  <a:pos x="7" y="157"/>
                </a:cxn>
                <a:cxn ang="0">
                  <a:pos x="4" y="170"/>
                </a:cxn>
                <a:cxn ang="0">
                  <a:pos x="0" y="183"/>
                </a:cxn>
                <a:cxn ang="0">
                  <a:pos x="0" y="183"/>
                </a:cxn>
                <a:cxn ang="0">
                  <a:pos x="0" y="184"/>
                </a:cxn>
                <a:cxn ang="0">
                  <a:pos x="2" y="187"/>
                </a:cxn>
                <a:cxn ang="0">
                  <a:pos x="6" y="189"/>
                </a:cxn>
                <a:cxn ang="0">
                  <a:pos x="8" y="189"/>
                </a:cxn>
                <a:cxn ang="0">
                  <a:pos x="10" y="189"/>
                </a:cxn>
                <a:cxn ang="0">
                  <a:pos x="11" y="188"/>
                </a:cxn>
                <a:cxn ang="0">
                  <a:pos x="12" y="186"/>
                </a:cxn>
                <a:cxn ang="0">
                  <a:pos x="12" y="186"/>
                </a:cxn>
                <a:cxn ang="0">
                  <a:pos x="15" y="171"/>
                </a:cxn>
                <a:cxn ang="0">
                  <a:pos x="19" y="158"/>
                </a:cxn>
                <a:cxn ang="0">
                  <a:pos x="29" y="132"/>
                </a:cxn>
                <a:cxn ang="0">
                  <a:pos x="53" y="81"/>
                </a:cxn>
                <a:cxn ang="0">
                  <a:pos x="53" y="81"/>
                </a:cxn>
                <a:cxn ang="0">
                  <a:pos x="63" y="63"/>
                </a:cxn>
                <a:cxn ang="0">
                  <a:pos x="74" y="44"/>
                </a:cxn>
                <a:cxn ang="0">
                  <a:pos x="84" y="26"/>
                </a:cxn>
                <a:cxn ang="0">
                  <a:pos x="88" y="17"/>
                </a:cxn>
                <a:cxn ang="0">
                  <a:pos x="92" y="6"/>
                </a:cxn>
                <a:cxn ang="0">
                  <a:pos x="92" y="6"/>
                </a:cxn>
                <a:cxn ang="0">
                  <a:pos x="92" y="4"/>
                </a:cxn>
                <a:cxn ang="0">
                  <a:pos x="92" y="2"/>
                </a:cxn>
                <a:cxn ang="0">
                  <a:pos x="88" y="0"/>
                </a:cxn>
                <a:cxn ang="0">
                  <a:pos x="84" y="0"/>
                </a:cxn>
                <a:cxn ang="0">
                  <a:pos x="81" y="1"/>
                </a:cxn>
                <a:cxn ang="0">
                  <a:pos x="81" y="4"/>
                </a:cxn>
                <a:cxn ang="0">
                  <a:pos x="81" y="4"/>
                </a:cxn>
              </a:cxnLst>
              <a:rect l="0" t="0" r="r" b="b"/>
              <a:pathLst>
                <a:path w="92" h="189">
                  <a:moveTo>
                    <a:pt x="81" y="4"/>
                  </a:moveTo>
                  <a:lnTo>
                    <a:pt x="81" y="4"/>
                  </a:lnTo>
                  <a:lnTo>
                    <a:pt x="76" y="14"/>
                  </a:lnTo>
                  <a:lnTo>
                    <a:pt x="72" y="25"/>
                  </a:lnTo>
                  <a:lnTo>
                    <a:pt x="61" y="44"/>
                  </a:lnTo>
                  <a:lnTo>
                    <a:pt x="49" y="65"/>
                  </a:lnTo>
                  <a:lnTo>
                    <a:pt x="40" y="86"/>
                  </a:lnTo>
                  <a:lnTo>
                    <a:pt x="40" y="86"/>
                  </a:lnTo>
                  <a:lnTo>
                    <a:pt x="28" y="110"/>
                  </a:lnTo>
                  <a:lnTo>
                    <a:pt x="17" y="133"/>
                  </a:lnTo>
                  <a:lnTo>
                    <a:pt x="7" y="157"/>
                  </a:lnTo>
                  <a:lnTo>
                    <a:pt x="4" y="170"/>
                  </a:lnTo>
                  <a:lnTo>
                    <a:pt x="0" y="183"/>
                  </a:lnTo>
                  <a:lnTo>
                    <a:pt x="0" y="183"/>
                  </a:lnTo>
                  <a:lnTo>
                    <a:pt x="0" y="184"/>
                  </a:lnTo>
                  <a:lnTo>
                    <a:pt x="2" y="187"/>
                  </a:lnTo>
                  <a:lnTo>
                    <a:pt x="6" y="189"/>
                  </a:lnTo>
                  <a:lnTo>
                    <a:pt x="8" y="189"/>
                  </a:lnTo>
                  <a:lnTo>
                    <a:pt x="10" y="189"/>
                  </a:lnTo>
                  <a:lnTo>
                    <a:pt x="11" y="188"/>
                  </a:lnTo>
                  <a:lnTo>
                    <a:pt x="12" y="186"/>
                  </a:lnTo>
                  <a:lnTo>
                    <a:pt x="12" y="186"/>
                  </a:lnTo>
                  <a:lnTo>
                    <a:pt x="15" y="171"/>
                  </a:lnTo>
                  <a:lnTo>
                    <a:pt x="19" y="158"/>
                  </a:lnTo>
                  <a:lnTo>
                    <a:pt x="29" y="132"/>
                  </a:lnTo>
                  <a:lnTo>
                    <a:pt x="53" y="81"/>
                  </a:lnTo>
                  <a:lnTo>
                    <a:pt x="53" y="81"/>
                  </a:lnTo>
                  <a:lnTo>
                    <a:pt x="63" y="63"/>
                  </a:lnTo>
                  <a:lnTo>
                    <a:pt x="74" y="44"/>
                  </a:lnTo>
                  <a:lnTo>
                    <a:pt x="84" y="26"/>
                  </a:lnTo>
                  <a:lnTo>
                    <a:pt x="88" y="17"/>
                  </a:lnTo>
                  <a:lnTo>
                    <a:pt x="92" y="6"/>
                  </a:lnTo>
                  <a:lnTo>
                    <a:pt x="92" y="6"/>
                  </a:lnTo>
                  <a:lnTo>
                    <a:pt x="92" y="4"/>
                  </a:lnTo>
                  <a:lnTo>
                    <a:pt x="92" y="2"/>
                  </a:lnTo>
                  <a:lnTo>
                    <a:pt x="88" y="0"/>
                  </a:lnTo>
                  <a:lnTo>
                    <a:pt x="84" y="0"/>
                  </a:lnTo>
                  <a:lnTo>
                    <a:pt x="81" y="1"/>
                  </a:lnTo>
                  <a:lnTo>
                    <a:pt x="81" y="4"/>
                  </a:lnTo>
                  <a:lnTo>
                    <a:pt x="81"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7" name="Freeform 999">
              <a:extLst>
                <a:ext uri="{FF2B5EF4-FFF2-40B4-BE49-F238E27FC236}">
                  <a16:creationId xmlns:a16="http://schemas.microsoft.com/office/drawing/2014/main" id="{7515AFBF-AA29-EFEB-F1DD-E4358AF08BB4}"/>
                </a:ext>
              </a:extLst>
            </p:cNvPr>
            <p:cNvSpPr/>
            <p:nvPr/>
          </p:nvSpPr>
          <p:spPr bwMode="auto">
            <a:xfrm>
              <a:off x="2443163" y="4267201"/>
              <a:ext cx="30163" cy="58738"/>
            </a:xfrm>
            <a:custGeom>
              <a:avLst/>
              <a:gdLst/>
              <a:ahLst/>
              <a:cxnLst>
                <a:cxn ang="0">
                  <a:pos x="66" y="4"/>
                </a:cxn>
                <a:cxn ang="0">
                  <a:pos x="66" y="4"/>
                </a:cxn>
                <a:cxn ang="0">
                  <a:pos x="60" y="22"/>
                </a:cxn>
                <a:cxn ang="0">
                  <a:pos x="53" y="39"/>
                </a:cxn>
                <a:cxn ang="0">
                  <a:pos x="45" y="56"/>
                </a:cxn>
                <a:cxn ang="0">
                  <a:pos x="36" y="73"/>
                </a:cxn>
                <a:cxn ang="0">
                  <a:pos x="16" y="107"/>
                </a:cxn>
                <a:cxn ang="0">
                  <a:pos x="8" y="124"/>
                </a:cxn>
                <a:cxn ang="0">
                  <a:pos x="2" y="141"/>
                </a:cxn>
                <a:cxn ang="0">
                  <a:pos x="2" y="141"/>
                </a:cxn>
                <a:cxn ang="0">
                  <a:pos x="0" y="144"/>
                </a:cxn>
                <a:cxn ang="0">
                  <a:pos x="2" y="145"/>
                </a:cxn>
                <a:cxn ang="0">
                  <a:pos x="3" y="146"/>
                </a:cxn>
                <a:cxn ang="0">
                  <a:pos x="4" y="148"/>
                </a:cxn>
                <a:cxn ang="0">
                  <a:pos x="9" y="148"/>
                </a:cxn>
                <a:cxn ang="0">
                  <a:pos x="11" y="146"/>
                </a:cxn>
                <a:cxn ang="0">
                  <a:pos x="12" y="144"/>
                </a:cxn>
                <a:cxn ang="0">
                  <a:pos x="12" y="144"/>
                </a:cxn>
                <a:cxn ang="0">
                  <a:pos x="20" y="127"/>
                </a:cxn>
                <a:cxn ang="0">
                  <a:pos x="28" y="110"/>
                </a:cxn>
                <a:cxn ang="0">
                  <a:pos x="46" y="76"/>
                </a:cxn>
                <a:cxn ang="0">
                  <a:pos x="55" y="59"/>
                </a:cxn>
                <a:cxn ang="0">
                  <a:pos x="64" y="42"/>
                </a:cxn>
                <a:cxn ang="0">
                  <a:pos x="71" y="25"/>
                </a:cxn>
                <a:cxn ang="0">
                  <a:pos x="77" y="6"/>
                </a:cxn>
                <a:cxn ang="0">
                  <a:pos x="77" y="6"/>
                </a:cxn>
                <a:cxn ang="0">
                  <a:pos x="77" y="4"/>
                </a:cxn>
                <a:cxn ang="0">
                  <a:pos x="76" y="2"/>
                </a:cxn>
                <a:cxn ang="0">
                  <a:pos x="72" y="0"/>
                </a:cxn>
                <a:cxn ang="0">
                  <a:pos x="68" y="0"/>
                </a:cxn>
                <a:cxn ang="0">
                  <a:pos x="67" y="1"/>
                </a:cxn>
                <a:cxn ang="0">
                  <a:pos x="66" y="4"/>
                </a:cxn>
                <a:cxn ang="0">
                  <a:pos x="66" y="4"/>
                </a:cxn>
              </a:cxnLst>
              <a:rect l="0" t="0" r="r" b="b"/>
              <a:pathLst>
                <a:path w="77" h="148">
                  <a:moveTo>
                    <a:pt x="66" y="4"/>
                  </a:moveTo>
                  <a:lnTo>
                    <a:pt x="66" y="4"/>
                  </a:lnTo>
                  <a:lnTo>
                    <a:pt x="60" y="22"/>
                  </a:lnTo>
                  <a:lnTo>
                    <a:pt x="53" y="39"/>
                  </a:lnTo>
                  <a:lnTo>
                    <a:pt x="45" y="56"/>
                  </a:lnTo>
                  <a:lnTo>
                    <a:pt x="36" y="73"/>
                  </a:lnTo>
                  <a:lnTo>
                    <a:pt x="16" y="107"/>
                  </a:lnTo>
                  <a:lnTo>
                    <a:pt x="8" y="124"/>
                  </a:lnTo>
                  <a:lnTo>
                    <a:pt x="2" y="141"/>
                  </a:lnTo>
                  <a:lnTo>
                    <a:pt x="2" y="141"/>
                  </a:lnTo>
                  <a:lnTo>
                    <a:pt x="0" y="144"/>
                  </a:lnTo>
                  <a:lnTo>
                    <a:pt x="2" y="145"/>
                  </a:lnTo>
                  <a:lnTo>
                    <a:pt x="3" y="146"/>
                  </a:lnTo>
                  <a:lnTo>
                    <a:pt x="4" y="148"/>
                  </a:lnTo>
                  <a:lnTo>
                    <a:pt x="9" y="148"/>
                  </a:lnTo>
                  <a:lnTo>
                    <a:pt x="11" y="146"/>
                  </a:lnTo>
                  <a:lnTo>
                    <a:pt x="12" y="144"/>
                  </a:lnTo>
                  <a:lnTo>
                    <a:pt x="12" y="144"/>
                  </a:lnTo>
                  <a:lnTo>
                    <a:pt x="20" y="127"/>
                  </a:lnTo>
                  <a:lnTo>
                    <a:pt x="28" y="110"/>
                  </a:lnTo>
                  <a:lnTo>
                    <a:pt x="46" y="76"/>
                  </a:lnTo>
                  <a:lnTo>
                    <a:pt x="55" y="59"/>
                  </a:lnTo>
                  <a:lnTo>
                    <a:pt x="64" y="42"/>
                  </a:lnTo>
                  <a:lnTo>
                    <a:pt x="71" y="25"/>
                  </a:lnTo>
                  <a:lnTo>
                    <a:pt x="77" y="6"/>
                  </a:lnTo>
                  <a:lnTo>
                    <a:pt x="77" y="6"/>
                  </a:lnTo>
                  <a:lnTo>
                    <a:pt x="77" y="4"/>
                  </a:lnTo>
                  <a:lnTo>
                    <a:pt x="76" y="2"/>
                  </a:lnTo>
                  <a:lnTo>
                    <a:pt x="72" y="0"/>
                  </a:lnTo>
                  <a:lnTo>
                    <a:pt x="68" y="0"/>
                  </a:lnTo>
                  <a:lnTo>
                    <a:pt x="67" y="1"/>
                  </a:lnTo>
                  <a:lnTo>
                    <a:pt x="66" y="4"/>
                  </a:lnTo>
                  <a:lnTo>
                    <a:pt x="66"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8" name="Freeform 1000">
              <a:extLst>
                <a:ext uri="{FF2B5EF4-FFF2-40B4-BE49-F238E27FC236}">
                  <a16:creationId xmlns:a16="http://schemas.microsoft.com/office/drawing/2014/main" id="{A625B35C-6C45-9F14-43B5-FB018DB0B284}"/>
                </a:ext>
              </a:extLst>
            </p:cNvPr>
            <p:cNvSpPr/>
            <p:nvPr/>
          </p:nvSpPr>
          <p:spPr bwMode="auto">
            <a:xfrm>
              <a:off x="2463801" y="4268788"/>
              <a:ext cx="38100" cy="61913"/>
            </a:xfrm>
            <a:custGeom>
              <a:avLst/>
              <a:gdLst/>
              <a:ahLst/>
              <a:cxnLst>
                <a:cxn ang="0">
                  <a:pos x="85" y="2"/>
                </a:cxn>
                <a:cxn ang="0">
                  <a:pos x="85" y="2"/>
                </a:cxn>
                <a:cxn ang="0">
                  <a:pos x="74" y="21"/>
                </a:cxn>
                <a:cxn ang="0">
                  <a:pos x="64" y="39"/>
                </a:cxn>
                <a:cxn ang="0">
                  <a:pos x="40" y="74"/>
                </a:cxn>
                <a:cxn ang="0">
                  <a:pos x="29" y="93"/>
                </a:cxn>
                <a:cxn ang="0">
                  <a:pos x="18" y="111"/>
                </a:cxn>
                <a:cxn ang="0">
                  <a:pos x="9" y="129"/>
                </a:cxn>
                <a:cxn ang="0">
                  <a:pos x="0" y="149"/>
                </a:cxn>
                <a:cxn ang="0">
                  <a:pos x="0" y="149"/>
                </a:cxn>
                <a:cxn ang="0">
                  <a:pos x="0" y="150"/>
                </a:cxn>
                <a:cxn ang="0">
                  <a:pos x="1" y="153"/>
                </a:cxn>
                <a:cxn ang="0">
                  <a:pos x="2" y="154"/>
                </a:cxn>
                <a:cxn ang="0">
                  <a:pos x="4" y="155"/>
                </a:cxn>
                <a:cxn ang="0">
                  <a:pos x="8" y="154"/>
                </a:cxn>
                <a:cxn ang="0">
                  <a:pos x="10" y="153"/>
                </a:cxn>
                <a:cxn ang="0">
                  <a:pos x="12" y="151"/>
                </a:cxn>
                <a:cxn ang="0">
                  <a:pos x="12" y="151"/>
                </a:cxn>
                <a:cxn ang="0">
                  <a:pos x="19" y="132"/>
                </a:cxn>
                <a:cxn ang="0">
                  <a:pos x="29" y="113"/>
                </a:cxn>
                <a:cxn ang="0">
                  <a:pos x="39" y="96"/>
                </a:cxn>
                <a:cxn ang="0">
                  <a:pos x="51" y="78"/>
                </a:cxn>
                <a:cxn ang="0">
                  <a:pos x="74" y="44"/>
                </a:cxn>
                <a:cxn ang="0">
                  <a:pos x="85" y="26"/>
                </a:cxn>
                <a:cxn ang="0">
                  <a:pos x="94" y="8"/>
                </a:cxn>
                <a:cxn ang="0">
                  <a:pos x="94" y="8"/>
                </a:cxn>
                <a:cxn ang="0">
                  <a:pos x="95" y="5"/>
                </a:cxn>
                <a:cxn ang="0">
                  <a:pos x="95" y="4"/>
                </a:cxn>
                <a:cxn ang="0">
                  <a:pos x="91" y="0"/>
                </a:cxn>
                <a:cxn ang="0">
                  <a:pos x="87" y="0"/>
                </a:cxn>
                <a:cxn ang="0">
                  <a:pos x="86" y="0"/>
                </a:cxn>
                <a:cxn ang="0">
                  <a:pos x="85" y="2"/>
                </a:cxn>
                <a:cxn ang="0">
                  <a:pos x="85" y="2"/>
                </a:cxn>
              </a:cxnLst>
              <a:rect l="0" t="0" r="r" b="b"/>
              <a:pathLst>
                <a:path w="95" h="155">
                  <a:moveTo>
                    <a:pt x="85" y="2"/>
                  </a:moveTo>
                  <a:lnTo>
                    <a:pt x="85" y="2"/>
                  </a:lnTo>
                  <a:lnTo>
                    <a:pt x="74" y="21"/>
                  </a:lnTo>
                  <a:lnTo>
                    <a:pt x="64" y="39"/>
                  </a:lnTo>
                  <a:lnTo>
                    <a:pt x="40" y="74"/>
                  </a:lnTo>
                  <a:lnTo>
                    <a:pt x="29" y="93"/>
                  </a:lnTo>
                  <a:lnTo>
                    <a:pt x="18" y="111"/>
                  </a:lnTo>
                  <a:lnTo>
                    <a:pt x="9" y="129"/>
                  </a:lnTo>
                  <a:lnTo>
                    <a:pt x="0" y="149"/>
                  </a:lnTo>
                  <a:lnTo>
                    <a:pt x="0" y="149"/>
                  </a:lnTo>
                  <a:lnTo>
                    <a:pt x="0" y="150"/>
                  </a:lnTo>
                  <a:lnTo>
                    <a:pt x="1" y="153"/>
                  </a:lnTo>
                  <a:lnTo>
                    <a:pt x="2" y="154"/>
                  </a:lnTo>
                  <a:lnTo>
                    <a:pt x="4" y="155"/>
                  </a:lnTo>
                  <a:lnTo>
                    <a:pt x="8" y="154"/>
                  </a:lnTo>
                  <a:lnTo>
                    <a:pt x="10" y="153"/>
                  </a:lnTo>
                  <a:lnTo>
                    <a:pt x="12" y="151"/>
                  </a:lnTo>
                  <a:lnTo>
                    <a:pt x="12" y="151"/>
                  </a:lnTo>
                  <a:lnTo>
                    <a:pt x="19" y="132"/>
                  </a:lnTo>
                  <a:lnTo>
                    <a:pt x="29" y="113"/>
                  </a:lnTo>
                  <a:lnTo>
                    <a:pt x="39" y="96"/>
                  </a:lnTo>
                  <a:lnTo>
                    <a:pt x="51" y="78"/>
                  </a:lnTo>
                  <a:lnTo>
                    <a:pt x="74" y="44"/>
                  </a:lnTo>
                  <a:lnTo>
                    <a:pt x="85" y="26"/>
                  </a:lnTo>
                  <a:lnTo>
                    <a:pt x="94" y="8"/>
                  </a:lnTo>
                  <a:lnTo>
                    <a:pt x="94" y="8"/>
                  </a:lnTo>
                  <a:lnTo>
                    <a:pt x="95" y="5"/>
                  </a:lnTo>
                  <a:lnTo>
                    <a:pt x="95" y="4"/>
                  </a:lnTo>
                  <a:lnTo>
                    <a:pt x="91" y="0"/>
                  </a:lnTo>
                  <a:lnTo>
                    <a:pt x="87" y="0"/>
                  </a:lnTo>
                  <a:lnTo>
                    <a:pt x="86" y="0"/>
                  </a:lnTo>
                  <a:lnTo>
                    <a:pt x="85" y="2"/>
                  </a:lnTo>
                  <a:lnTo>
                    <a:pt x="8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29" name="Freeform 1001">
              <a:extLst>
                <a:ext uri="{FF2B5EF4-FFF2-40B4-BE49-F238E27FC236}">
                  <a16:creationId xmlns:a16="http://schemas.microsoft.com/office/drawing/2014/main" id="{C08396D6-3A99-763B-0908-E9233A3808B5}"/>
                </a:ext>
              </a:extLst>
            </p:cNvPr>
            <p:cNvSpPr/>
            <p:nvPr/>
          </p:nvSpPr>
          <p:spPr bwMode="auto">
            <a:xfrm>
              <a:off x="2478088" y="4281488"/>
              <a:ext cx="44450" cy="61913"/>
            </a:xfrm>
            <a:custGeom>
              <a:avLst/>
              <a:gdLst/>
              <a:ahLst/>
              <a:cxnLst>
                <a:cxn ang="0">
                  <a:pos x="102" y="4"/>
                </a:cxn>
                <a:cxn ang="0">
                  <a:pos x="102" y="4"/>
                </a:cxn>
                <a:cxn ang="0">
                  <a:pos x="98" y="14"/>
                </a:cxn>
                <a:cxn ang="0">
                  <a:pos x="93" y="25"/>
                </a:cxn>
                <a:cxn ang="0">
                  <a:pos x="87" y="35"/>
                </a:cxn>
                <a:cxn ang="0">
                  <a:pos x="79" y="46"/>
                </a:cxn>
                <a:cxn ang="0">
                  <a:pos x="62" y="65"/>
                </a:cxn>
                <a:cxn ang="0">
                  <a:pos x="47" y="82"/>
                </a:cxn>
                <a:cxn ang="0">
                  <a:pos x="47" y="82"/>
                </a:cxn>
                <a:cxn ang="0">
                  <a:pos x="34" y="98"/>
                </a:cxn>
                <a:cxn ang="0">
                  <a:pos x="21" y="114"/>
                </a:cxn>
                <a:cxn ang="0">
                  <a:pos x="9" y="129"/>
                </a:cxn>
                <a:cxn ang="0">
                  <a:pos x="0" y="148"/>
                </a:cxn>
                <a:cxn ang="0">
                  <a:pos x="0" y="148"/>
                </a:cxn>
                <a:cxn ang="0">
                  <a:pos x="0" y="150"/>
                </a:cxn>
                <a:cxn ang="0">
                  <a:pos x="0" y="153"/>
                </a:cxn>
                <a:cxn ang="0">
                  <a:pos x="1" y="155"/>
                </a:cxn>
                <a:cxn ang="0">
                  <a:pos x="5" y="155"/>
                </a:cxn>
                <a:cxn ang="0">
                  <a:pos x="9" y="155"/>
                </a:cxn>
                <a:cxn ang="0">
                  <a:pos x="9" y="155"/>
                </a:cxn>
                <a:cxn ang="0">
                  <a:pos x="12" y="155"/>
                </a:cxn>
                <a:cxn ang="0">
                  <a:pos x="15" y="153"/>
                </a:cxn>
                <a:cxn ang="0">
                  <a:pos x="15" y="149"/>
                </a:cxn>
                <a:cxn ang="0">
                  <a:pos x="13" y="146"/>
                </a:cxn>
                <a:cxn ang="0">
                  <a:pos x="13" y="146"/>
                </a:cxn>
                <a:cxn ang="0">
                  <a:pos x="18" y="137"/>
                </a:cxn>
                <a:cxn ang="0">
                  <a:pos x="24" y="128"/>
                </a:cxn>
                <a:cxn ang="0">
                  <a:pos x="38" y="111"/>
                </a:cxn>
                <a:cxn ang="0">
                  <a:pos x="66" y="78"/>
                </a:cxn>
                <a:cxn ang="0">
                  <a:pos x="66" y="78"/>
                </a:cxn>
                <a:cxn ang="0">
                  <a:pos x="80" y="63"/>
                </a:cxn>
                <a:cxn ang="0">
                  <a:pos x="93" y="44"/>
                </a:cxn>
                <a:cxn ang="0">
                  <a:pos x="105" y="26"/>
                </a:cxn>
                <a:cxn ang="0">
                  <a:pos x="110" y="17"/>
                </a:cxn>
                <a:cxn ang="0">
                  <a:pos x="114" y="8"/>
                </a:cxn>
                <a:cxn ang="0">
                  <a:pos x="114" y="8"/>
                </a:cxn>
                <a:cxn ang="0">
                  <a:pos x="114" y="5"/>
                </a:cxn>
                <a:cxn ang="0">
                  <a:pos x="113" y="2"/>
                </a:cxn>
                <a:cxn ang="0">
                  <a:pos x="109" y="0"/>
                </a:cxn>
                <a:cxn ang="0">
                  <a:pos x="105" y="1"/>
                </a:cxn>
                <a:cxn ang="0">
                  <a:pos x="104" y="2"/>
                </a:cxn>
                <a:cxn ang="0">
                  <a:pos x="102" y="4"/>
                </a:cxn>
                <a:cxn ang="0">
                  <a:pos x="102" y="4"/>
                </a:cxn>
              </a:cxnLst>
              <a:rect l="0" t="0" r="r" b="b"/>
              <a:pathLst>
                <a:path w="114" h="155">
                  <a:moveTo>
                    <a:pt x="102" y="4"/>
                  </a:moveTo>
                  <a:lnTo>
                    <a:pt x="102" y="4"/>
                  </a:lnTo>
                  <a:lnTo>
                    <a:pt x="98" y="14"/>
                  </a:lnTo>
                  <a:lnTo>
                    <a:pt x="93" y="25"/>
                  </a:lnTo>
                  <a:lnTo>
                    <a:pt x="87" y="35"/>
                  </a:lnTo>
                  <a:lnTo>
                    <a:pt x="79" y="46"/>
                  </a:lnTo>
                  <a:lnTo>
                    <a:pt x="62" y="65"/>
                  </a:lnTo>
                  <a:lnTo>
                    <a:pt x="47" y="82"/>
                  </a:lnTo>
                  <a:lnTo>
                    <a:pt x="47" y="82"/>
                  </a:lnTo>
                  <a:lnTo>
                    <a:pt x="34" y="98"/>
                  </a:lnTo>
                  <a:lnTo>
                    <a:pt x="21" y="114"/>
                  </a:lnTo>
                  <a:lnTo>
                    <a:pt x="9" y="129"/>
                  </a:lnTo>
                  <a:lnTo>
                    <a:pt x="0" y="148"/>
                  </a:lnTo>
                  <a:lnTo>
                    <a:pt x="0" y="148"/>
                  </a:lnTo>
                  <a:lnTo>
                    <a:pt x="0" y="150"/>
                  </a:lnTo>
                  <a:lnTo>
                    <a:pt x="0" y="153"/>
                  </a:lnTo>
                  <a:lnTo>
                    <a:pt x="1" y="155"/>
                  </a:lnTo>
                  <a:lnTo>
                    <a:pt x="5" y="155"/>
                  </a:lnTo>
                  <a:lnTo>
                    <a:pt x="9" y="155"/>
                  </a:lnTo>
                  <a:lnTo>
                    <a:pt x="9" y="155"/>
                  </a:lnTo>
                  <a:lnTo>
                    <a:pt x="12" y="155"/>
                  </a:lnTo>
                  <a:lnTo>
                    <a:pt x="15" y="153"/>
                  </a:lnTo>
                  <a:lnTo>
                    <a:pt x="15" y="149"/>
                  </a:lnTo>
                  <a:lnTo>
                    <a:pt x="13" y="146"/>
                  </a:lnTo>
                  <a:lnTo>
                    <a:pt x="13" y="146"/>
                  </a:lnTo>
                  <a:lnTo>
                    <a:pt x="18" y="137"/>
                  </a:lnTo>
                  <a:lnTo>
                    <a:pt x="24" y="128"/>
                  </a:lnTo>
                  <a:lnTo>
                    <a:pt x="38" y="111"/>
                  </a:lnTo>
                  <a:lnTo>
                    <a:pt x="66" y="78"/>
                  </a:lnTo>
                  <a:lnTo>
                    <a:pt x="66" y="78"/>
                  </a:lnTo>
                  <a:lnTo>
                    <a:pt x="80" y="63"/>
                  </a:lnTo>
                  <a:lnTo>
                    <a:pt x="93" y="44"/>
                  </a:lnTo>
                  <a:lnTo>
                    <a:pt x="105" y="26"/>
                  </a:lnTo>
                  <a:lnTo>
                    <a:pt x="110" y="17"/>
                  </a:lnTo>
                  <a:lnTo>
                    <a:pt x="114" y="8"/>
                  </a:lnTo>
                  <a:lnTo>
                    <a:pt x="114" y="8"/>
                  </a:lnTo>
                  <a:lnTo>
                    <a:pt x="114" y="5"/>
                  </a:lnTo>
                  <a:lnTo>
                    <a:pt x="113" y="2"/>
                  </a:lnTo>
                  <a:lnTo>
                    <a:pt x="109" y="0"/>
                  </a:lnTo>
                  <a:lnTo>
                    <a:pt x="105" y="1"/>
                  </a:lnTo>
                  <a:lnTo>
                    <a:pt x="104" y="2"/>
                  </a:lnTo>
                  <a:lnTo>
                    <a:pt x="102" y="4"/>
                  </a:lnTo>
                  <a:lnTo>
                    <a:pt x="102"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0" name="Freeform 1002">
              <a:extLst>
                <a:ext uri="{FF2B5EF4-FFF2-40B4-BE49-F238E27FC236}">
                  <a16:creationId xmlns:a16="http://schemas.microsoft.com/office/drawing/2014/main" id="{551F8663-4AF8-0610-7E22-20349BE6C468}"/>
                </a:ext>
              </a:extLst>
            </p:cNvPr>
            <p:cNvSpPr/>
            <p:nvPr/>
          </p:nvSpPr>
          <p:spPr bwMode="auto">
            <a:xfrm>
              <a:off x="2501901" y="4300538"/>
              <a:ext cx="26988" cy="46038"/>
            </a:xfrm>
            <a:custGeom>
              <a:avLst/>
              <a:gdLst/>
              <a:ahLst/>
              <a:cxnLst>
                <a:cxn ang="0">
                  <a:pos x="58" y="4"/>
                </a:cxn>
                <a:cxn ang="0">
                  <a:pos x="58" y="4"/>
                </a:cxn>
                <a:cxn ang="0">
                  <a:pos x="55" y="12"/>
                </a:cxn>
                <a:cxn ang="0">
                  <a:pos x="51" y="17"/>
                </a:cxn>
                <a:cxn ang="0">
                  <a:pos x="40" y="29"/>
                </a:cxn>
                <a:cxn ang="0">
                  <a:pos x="40" y="29"/>
                </a:cxn>
                <a:cxn ang="0">
                  <a:pos x="34" y="36"/>
                </a:cxn>
                <a:cxn ang="0">
                  <a:pos x="30" y="44"/>
                </a:cxn>
                <a:cxn ang="0">
                  <a:pos x="23" y="59"/>
                </a:cxn>
                <a:cxn ang="0">
                  <a:pos x="23" y="59"/>
                </a:cxn>
                <a:cxn ang="0">
                  <a:pos x="8" y="83"/>
                </a:cxn>
                <a:cxn ang="0">
                  <a:pos x="3" y="95"/>
                </a:cxn>
                <a:cxn ang="0">
                  <a:pos x="2" y="101"/>
                </a:cxn>
                <a:cxn ang="0">
                  <a:pos x="0" y="109"/>
                </a:cxn>
                <a:cxn ang="0">
                  <a:pos x="0" y="109"/>
                </a:cxn>
                <a:cxn ang="0">
                  <a:pos x="0" y="112"/>
                </a:cxn>
                <a:cxn ang="0">
                  <a:pos x="2" y="113"/>
                </a:cxn>
                <a:cxn ang="0">
                  <a:pos x="3" y="114"/>
                </a:cxn>
                <a:cxn ang="0">
                  <a:pos x="6" y="114"/>
                </a:cxn>
                <a:cxn ang="0">
                  <a:pos x="10" y="113"/>
                </a:cxn>
                <a:cxn ang="0">
                  <a:pos x="11" y="112"/>
                </a:cxn>
                <a:cxn ang="0">
                  <a:pos x="12" y="109"/>
                </a:cxn>
                <a:cxn ang="0">
                  <a:pos x="12" y="109"/>
                </a:cxn>
                <a:cxn ang="0">
                  <a:pos x="13" y="100"/>
                </a:cxn>
                <a:cxn ang="0">
                  <a:pos x="17" y="92"/>
                </a:cxn>
                <a:cxn ang="0">
                  <a:pos x="27" y="78"/>
                </a:cxn>
                <a:cxn ang="0">
                  <a:pos x="27" y="78"/>
                </a:cxn>
                <a:cxn ang="0">
                  <a:pos x="42" y="48"/>
                </a:cxn>
                <a:cxn ang="0">
                  <a:pos x="42" y="48"/>
                </a:cxn>
                <a:cxn ang="0">
                  <a:pos x="50" y="38"/>
                </a:cxn>
                <a:cxn ang="0">
                  <a:pos x="58" y="29"/>
                </a:cxn>
                <a:cxn ang="0">
                  <a:pos x="64" y="19"/>
                </a:cxn>
                <a:cxn ang="0">
                  <a:pos x="67" y="14"/>
                </a:cxn>
                <a:cxn ang="0">
                  <a:pos x="68" y="7"/>
                </a:cxn>
                <a:cxn ang="0">
                  <a:pos x="68" y="7"/>
                </a:cxn>
                <a:cxn ang="0">
                  <a:pos x="68" y="4"/>
                </a:cxn>
                <a:cxn ang="0">
                  <a:pos x="67" y="3"/>
                </a:cxn>
                <a:cxn ang="0">
                  <a:pos x="64" y="0"/>
                </a:cxn>
                <a:cxn ang="0">
                  <a:pos x="62" y="0"/>
                </a:cxn>
                <a:cxn ang="0">
                  <a:pos x="61" y="0"/>
                </a:cxn>
                <a:cxn ang="0">
                  <a:pos x="58" y="2"/>
                </a:cxn>
                <a:cxn ang="0">
                  <a:pos x="58" y="4"/>
                </a:cxn>
                <a:cxn ang="0">
                  <a:pos x="58" y="4"/>
                </a:cxn>
              </a:cxnLst>
              <a:rect l="0" t="0" r="r" b="b"/>
              <a:pathLst>
                <a:path w="68" h="114">
                  <a:moveTo>
                    <a:pt x="58" y="4"/>
                  </a:moveTo>
                  <a:lnTo>
                    <a:pt x="58" y="4"/>
                  </a:lnTo>
                  <a:lnTo>
                    <a:pt x="55" y="12"/>
                  </a:lnTo>
                  <a:lnTo>
                    <a:pt x="51" y="17"/>
                  </a:lnTo>
                  <a:lnTo>
                    <a:pt x="40" y="29"/>
                  </a:lnTo>
                  <a:lnTo>
                    <a:pt x="40" y="29"/>
                  </a:lnTo>
                  <a:lnTo>
                    <a:pt x="34" y="36"/>
                  </a:lnTo>
                  <a:lnTo>
                    <a:pt x="30" y="44"/>
                  </a:lnTo>
                  <a:lnTo>
                    <a:pt x="23" y="59"/>
                  </a:lnTo>
                  <a:lnTo>
                    <a:pt x="23" y="59"/>
                  </a:lnTo>
                  <a:lnTo>
                    <a:pt x="8" y="83"/>
                  </a:lnTo>
                  <a:lnTo>
                    <a:pt x="3" y="95"/>
                  </a:lnTo>
                  <a:lnTo>
                    <a:pt x="2" y="101"/>
                  </a:lnTo>
                  <a:lnTo>
                    <a:pt x="0" y="109"/>
                  </a:lnTo>
                  <a:lnTo>
                    <a:pt x="0" y="109"/>
                  </a:lnTo>
                  <a:lnTo>
                    <a:pt x="0" y="112"/>
                  </a:lnTo>
                  <a:lnTo>
                    <a:pt x="2" y="113"/>
                  </a:lnTo>
                  <a:lnTo>
                    <a:pt x="3" y="114"/>
                  </a:lnTo>
                  <a:lnTo>
                    <a:pt x="6" y="114"/>
                  </a:lnTo>
                  <a:lnTo>
                    <a:pt x="10" y="113"/>
                  </a:lnTo>
                  <a:lnTo>
                    <a:pt x="11" y="112"/>
                  </a:lnTo>
                  <a:lnTo>
                    <a:pt x="12" y="109"/>
                  </a:lnTo>
                  <a:lnTo>
                    <a:pt x="12" y="109"/>
                  </a:lnTo>
                  <a:lnTo>
                    <a:pt x="13" y="100"/>
                  </a:lnTo>
                  <a:lnTo>
                    <a:pt x="17" y="92"/>
                  </a:lnTo>
                  <a:lnTo>
                    <a:pt x="27" y="78"/>
                  </a:lnTo>
                  <a:lnTo>
                    <a:pt x="27" y="78"/>
                  </a:lnTo>
                  <a:lnTo>
                    <a:pt x="42" y="48"/>
                  </a:lnTo>
                  <a:lnTo>
                    <a:pt x="42" y="48"/>
                  </a:lnTo>
                  <a:lnTo>
                    <a:pt x="50" y="38"/>
                  </a:lnTo>
                  <a:lnTo>
                    <a:pt x="58" y="29"/>
                  </a:lnTo>
                  <a:lnTo>
                    <a:pt x="64" y="19"/>
                  </a:lnTo>
                  <a:lnTo>
                    <a:pt x="67" y="14"/>
                  </a:lnTo>
                  <a:lnTo>
                    <a:pt x="68" y="7"/>
                  </a:lnTo>
                  <a:lnTo>
                    <a:pt x="68" y="7"/>
                  </a:lnTo>
                  <a:lnTo>
                    <a:pt x="68" y="4"/>
                  </a:lnTo>
                  <a:lnTo>
                    <a:pt x="67" y="3"/>
                  </a:lnTo>
                  <a:lnTo>
                    <a:pt x="64" y="0"/>
                  </a:lnTo>
                  <a:lnTo>
                    <a:pt x="62" y="0"/>
                  </a:lnTo>
                  <a:lnTo>
                    <a:pt x="61" y="0"/>
                  </a:lnTo>
                  <a:lnTo>
                    <a:pt x="58" y="2"/>
                  </a:lnTo>
                  <a:lnTo>
                    <a:pt x="58" y="4"/>
                  </a:lnTo>
                  <a:lnTo>
                    <a:pt x="58"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1" name="Freeform 1003">
              <a:extLst>
                <a:ext uri="{FF2B5EF4-FFF2-40B4-BE49-F238E27FC236}">
                  <a16:creationId xmlns:a16="http://schemas.microsoft.com/office/drawing/2014/main" id="{1F5B5052-60D1-7C66-F254-1B05DD08B5A9}"/>
                </a:ext>
              </a:extLst>
            </p:cNvPr>
            <p:cNvSpPr/>
            <p:nvPr/>
          </p:nvSpPr>
          <p:spPr bwMode="auto">
            <a:xfrm>
              <a:off x="2374901" y="4359276"/>
              <a:ext cx="20638" cy="39688"/>
            </a:xfrm>
            <a:custGeom>
              <a:avLst/>
              <a:gdLst/>
              <a:ahLst/>
              <a:cxnLst>
                <a:cxn ang="0">
                  <a:pos x="43" y="4"/>
                </a:cxn>
                <a:cxn ang="0">
                  <a:pos x="43" y="4"/>
                </a:cxn>
                <a:cxn ang="0">
                  <a:pos x="31" y="28"/>
                </a:cxn>
                <a:cxn ang="0">
                  <a:pos x="25" y="40"/>
                </a:cxn>
                <a:cxn ang="0">
                  <a:pos x="17" y="51"/>
                </a:cxn>
                <a:cxn ang="0">
                  <a:pos x="17" y="51"/>
                </a:cxn>
                <a:cxn ang="0">
                  <a:pos x="12" y="60"/>
                </a:cxn>
                <a:cxn ang="0">
                  <a:pos x="6" y="71"/>
                </a:cxn>
                <a:cxn ang="0">
                  <a:pos x="1" y="92"/>
                </a:cxn>
                <a:cxn ang="0">
                  <a:pos x="1" y="92"/>
                </a:cxn>
                <a:cxn ang="0">
                  <a:pos x="0" y="94"/>
                </a:cxn>
                <a:cxn ang="0">
                  <a:pos x="1" y="97"/>
                </a:cxn>
                <a:cxn ang="0">
                  <a:pos x="5" y="100"/>
                </a:cxn>
                <a:cxn ang="0">
                  <a:pos x="9" y="98"/>
                </a:cxn>
                <a:cxn ang="0">
                  <a:pos x="10" y="97"/>
                </a:cxn>
                <a:cxn ang="0">
                  <a:pos x="12" y="96"/>
                </a:cxn>
                <a:cxn ang="0">
                  <a:pos x="12" y="96"/>
                </a:cxn>
                <a:cxn ang="0">
                  <a:pos x="19" y="74"/>
                </a:cxn>
                <a:cxn ang="0">
                  <a:pos x="23" y="62"/>
                </a:cxn>
                <a:cxn ang="0">
                  <a:pos x="30" y="53"/>
                </a:cxn>
                <a:cxn ang="0">
                  <a:pos x="30" y="53"/>
                </a:cxn>
                <a:cxn ang="0">
                  <a:pos x="36" y="42"/>
                </a:cxn>
                <a:cxn ang="0">
                  <a:pos x="43" y="32"/>
                </a:cxn>
                <a:cxn ang="0">
                  <a:pos x="53" y="9"/>
                </a:cxn>
                <a:cxn ang="0">
                  <a:pos x="53" y="9"/>
                </a:cxn>
                <a:cxn ang="0">
                  <a:pos x="53" y="7"/>
                </a:cxn>
                <a:cxn ang="0">
                  <a:pos x="53" y="4"/>
                </a:cxn>
                <a:cxn ang="0">
                  <a:pos x="51" y="2"/>
                </a:cxn>
                <a:cxn ang="0">
                  <a:pos x="47" y="0"/>
                </a:cxn>
                <a:cxn ang="0">
                  <a:pos x="44" y="2"/>
                </a:cxn>
                <a:cxn ang="0">
                  <a:pos x="43" y="4"/>
                </a:cxn>
                <a:cxn ang="0">
                  <a:pos x="43" y="4"/>
                </a:cxn>
              </a:cxnLst>
              <a:rect l="0" t="0" r="r" b="b"/>
              <a:pathLst>
                <a:path w="53" h="100">
                  <a:moveTo>
                    <a:pt x="43" y="4"/>
                  </a:moveTo>
                  <a:lnTo>
                    <a:pt x="43" y="4"/>
                  </a:lnTo>
                  <a:lnTo>
                    <a:pt x="31" y="28"/>
                  </a:lnTo>
                  <a:lnTo>
                    <a:pt x="25" y="40"/>
                  </a:lnTo>
                  <a:lnTo>
                    <a:pt x="17" y="51"/>
                  </a:lnTo>
                  <a:lnTo>
                    <a:pt x="17" y="51"/>
                  </a:lnTo>
                  <a:lnTo>
                    <a:pt x="12" y="60"/>
                  </a:lnTo>
                  <a:lnTo>
                    <a:pt x="6" y="71"/>
                  </a:lnTo>
                  <a:lnTo>
                    <a:pt x="1" y="92"/>
                  </a:lnTo>
                  <a:lnTo>
                    <a:pt x="1" y="92"/>
                  </a:lnTo>
                  <a:lnTo>
                    <a:pt x="0" y="94"/>
                  </a:lnTo>
                  <a:lnTo>
                    <a:pt x="1" y="97"/>
                  </a:lnTo>
                  <a:lnTo>
                    <a:pt x="5" y="100"/>
                  </a:lnTo>
                  <a:lnTo>
                    <a:pt x="9" y="98"/>
                  </a:lnTo>
                  <a:lnTo>
                    <a:pt x="10" y="97"/>
                  </a:lnTo>
                  <a:lnTo>
                    <a:pt x="12" y="96"/>
                  </a:lnTo>
                  <a:lnTo>
                    <a:pt x="12" y="96"/>
                  </a:lnTo>
                  <a:lnTo>
                    <a:pt x="19" y="74"/>
                  </a:lnTo>
                  <a:lnTo>
                    <a:pt x="23" y="62"/>
                  </a:lnTo>
                  <a:lnTo>
                    <a:pt x="30" y="53"/>
                  </a:lnTo>
                  <a:lnTo>
                    <a:pt x="30" y="53"/>
                  </a:lnTo>
                  <a:lnTo>
                    <a:pt x="36" y="42"/>
                  </a:lnTo>
                  <a:lnTo>
                    <a:pt x="43" y="32"/>
                  </a:lnTo>
                  <a:lnTo>
                    <a:pt x="53" y="9"/>
                  </a:lnTo>
                  <a:lnTo>
                    <a:pt x="53" y="9"/>
                  </a:lnTo>
                  <a:lnTo>
                    <a:pt x="53" y="7"/>
                  </a:lnTo>
                  <a:lnTo>
                    <a:pt x="53" y="4"/>
                  </a:lnTo>
                  <a:lnTo>
                    <a:pt x="51" y="2"/>
                  </a:lnTo>
                  <a:lnTo>
                    <a:pt x="47" y="0"/>
                  </a:lnTo>
                  <a:lnTo>
                    <a:pt x="44" y="2"/>
                  </a:lnTo>
                  <a:lnTo>
                    <a:pt x="43" y="4"/>
                  </a:lnTo>
                  <a:lnTo>
                    <a:pt x="43"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2" name="Freeform 1004">
              <a:extLst>
                <a:ext uri="{FF2B5EF4-FFF2-40B4-BE49-F238E27FC236}">
                  <a16:creationId xmlns:a16="http://schemas.microsoft.com/office/drawing/2014/main" id="{142084A5-D9E3-97B4-5600-92C835AB6D07}"/>
                </a:ext>
              </a:extLst>
            </p:cNvPr>
            <p:cNvSpPr/>
            <p:nvPr/>
          </p:nvSpPr>
          <p:spPr bwMode="auto">
            <a:xfrm>
              <a:off x="2397126" y="4371976"/>
              <a:ext cx="28575" cy="38100"/>
            </a:xfrm>
            <a:custGeom>
              <a:avLst/>
              <a:gdLst/>
              <a:ahLst/>
              <a:cxnLst>
                <a:cxn ang="0">
                  <a:pos x="63" y="1"/>
                </a:cxn>
                <a:cxn ang="0">
                  <a:pos x="63" y="1"/>
                </a:cxn>
                <a:cxn ang="0">
                  <a:pos x="45" y="21"/>
                </a:cxn>
                <a:cxn ang="0">
                  <a:pos x="28" y="42"/>
                </a:cxn>
                <a:cxn ang="0">
                  <a:pos x="20" y="52"/>
                </a:cxn>
                <a:cxn ang="0">
                  <a:pos x="12" y="64"/>
                </a:cxn>
                <a:cxn ang="0">
                  <a:pos x="6" y="76"/>
                </a:cxn>
                <a:cxn ang="0">
                  <a:pos x="0" y="87"/>
                </a:cxn>
                <a:cxn ang="0">
                  <a:pos x="0" y="87"/>
                </a:cxn>
                <a:cxn ang="0">
                  <a:pos x="0" y="90"/>
                </a:cxn>
                <a:cxn ang="0">
                  <a:pos x="0" y="91"/>
                </a:cxn>
                <a:cxn ang="0">
                  <a:pos x="3" y="93"/>
                </a:cxn>
                <a:cxn ang="0">
                  <a:pos x="4" y="94"/>
                </a:cxn>
                <a:cxn ang="0">
                  <a:pos x="8" y="94"/>
                </a:cxn>
                <a:cxn ang="0">
                  <a:pos x="11" y="93"/>
                </a:cxn>
                <a:cxn ang="0">
                  <a:pos x="12" y="90"/>
                </a:cxn>
                <a:cxn ang="0">
                  <a:pos x="12" y="90"/>
                </a:cxn>
                <a:cxn ang="0">
                  <a:pos x="17" y="79"/>
                </a:cxn>
                <a:cxn ang="0">
                  <a:pos x="23" y="68"/>
                </a:cxn>
                <a:cxn ang="0">
                  <a:pos x="37" y="47"/>
                </a:cxn>
                <a:cxn ang="0">
                  <a:pos x="54" y="27"/>
                </a:cxn>
                <a:cxn ang="0">
                  <a:pos x="71" y="9"/>
                </a:cxn>
                <a:cxn ang="0">
                  <a:pos x="71" y="9"/>
                </a:cxn>
                <a:cxn ang="0">
                  <a:pos x="72" y="6"/>
                </a:cxn>
                <a:cxn ang="0">
                  <a:pos x="72" y="5"/>
                </a:cxn>
                <a:cxn ang="0">
                  <a:pos x="71" y="1"/>
                </a:cxn>
                <a:cxn ang="0">
                  <a:pos x="67" y="0"/>
                </a:cxn>
                <a:cxn ang="0">
                  <a:pos x="66" y="0"/>
                </a:cxn>
                <a:cxn ang="0">
                  <a:pos x="63" y="1"/>
                </a:cxn>
                <a:cxn ang="0">
                  <a:pos x="63" y="1"/>
                </a:cxn>
              </a:cxnLst>
              <a:rect l="0" t="0" r="r" b="b"/>
              <a:pathLst>
                <a:path w="72" h="94">
                  <a:moveTo>
                    <a:pt x="63" y="1"/>
                  </a:moveTo>
                  <a:lnTo>
                    <a:pt x="63" y="1"/>
                  </a:lnTo>
                  <a:lnTo>
                    <a:pt x="45" y="21"/>
                  </a:lnTo>
                  <a:lnTo>
                    <a:pt x="28" y="42"/>
                  </a:lnTo>
                  <a:lnTo>
                    <a:pt x="20" y="52"/>
                  </a:lnTo>
                  <a:lnTo>
                    <a:pt x="12" y="64"/>
                  </a:lnTo>
                  <a:lnTo>
                    <a:pt x="6" y="76"/>
                  </a:lnTo>
                  <a:lnTo>
                    <a:pt x="0" y="87"/>
                  </a:lnTo>
                  <a:lnTo>
                    <a:pt x="0" y="87"/>
                  </a:lnTo>
                  <a:lnTo>
                    <a:pt x="0" y="90"/>
                  </a:lnTo>
                  <a:lnTo>
                    <a:pt x="0" y="91"/>
                  </a:lnTo>
                  <a:lnTo>
                    <a:pt x="3" y="93"/>
                  </a:lnTo>
                  <a:lnTo>
                    <a:pt x="4" y="94"/>
                  </a:lnTo>
                  <a:lnTo>
                    <a:pt x="8" y="94"/>
                  </a:lnTo>
                  <a:lnTo>
                    <a:pt x="11" y="93"/>
                  </a:lnTo>
                  <a:lnTo>
                    <a:pt x="12" y="90"/>
                  </a:lnTo>
                  <a:lnTo>
                    <a:pt x="12" y="90"/>
                  </a:lnTo>
                  <a:lnTo>
                    <a:pt x="17" y="79"/>
                  </a:lnTo>
                  <a:lnTo>
                    <a:pt x="23" y="68"/>
                  </a:lnTo>
                  <a:lnTo>
                    <a:pt x="37" y="47"/>
                  </a:lnTo>
                  <a:lnTo>
                    <a:pt x="54" y="27"/>
                  </a:lnTo>
                  <a:lnTo>
                    <a:pt x="71" y="9"/>
                  </a:lnTo>
                  <a:lnTo>
                    <a:pt x="71" y="9"/>
                  </a:lnTo>
                  <a:lnTo>
                    <a:pt x="72" y="6"/>
                  </a:lnTo>
                  <a:lnTo>
                    <a:pt x="72" y="5"/>
                  </a:lnTo>
                  <a:lnTo>
                    <a:pt x="71" y="1"/>
                  </a:lnTo>
                  <a:lnTo>
                    <a:pt x="67" y="0"/>
                  </a:lnTo>
                  <a:lnTo>
                    <a:pt x="66" y="0"/>
                  </a:lnTo>
                  <a:lnTo>
                    <a:pt x="63" y="1"/>
                  </a:lnTo>
                  <a:lnTo>
                    <a:pt x="63"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3" name="Freeform 1005">
              <a:extLst>
                <a:ext uri="{FF2B5EF4-FFF2-40B4-BE49-F238E27FC236}">
                  <a16:creationId xmlns:a16="http://schemas.microsoft.com/office/drawing/2014/main" id="{19423D0F-34FF-9CC9-D875-961EB571887F}"/>
                </a:ext>
              </a:extLst>
            </p:cNvPr>
            <p:cNvSpPr/>
            <p:nvPr/>
          </p:nvSpPr>
          <p:spPr bwMode="auto">
            <a:xfrm>
              <a:off x="2427288" y="4384676"/>
              <a:ext cx="26988" cy="39688"/>
            </a:xfrm>
            <a:custGeom>
              <a:avLst/>
              <a:gdLst/>
              <a:ahLst/>
              <a:cxnLst>
                <a:cxn ang="0">
                  <a:pos x="59" y="1"/>
                </a:cxn>
                <a:cxn ang="0">
                  <a:pos x="59" y="1"/>
                </a:cxn>
                <a:cxn ang="0">
                  <a:pos x="50" y="12"/>
                </a:cxn>
                <a:cxn ang="0">
                  <a:pos x="42" y="22"/>
                </a:cxn>
                <a:cxn ang="0">
                  <a:pos x="28" y="43"/>
                </a:cxn>
                <a:cxn ang="0">
                  <a:pos x="13" y="66"/>
                </a:cxn>
                <a:cxn ang="0">
                  <a:pos x="2" y="90"/>
                </a:cxn>
                <a:cxn ang="0">
                  <a:pos x="2" y="90"/>
                </a:cxn>
                <a:cxn ang="0">
                  <a:pos x="0" y="93"/>
                </a:cxn>
                <a:cxn ang="0">
                  <a:pos x="2" y="95"/>
                </a:cxn>
                <a:cxn ang="0">
                  <a:pos x="4" y="98"/>
                </a:cxn>
                <a:cxn ang="0">
                  <a:pos x="8" y="99"/>
                </a:cxn>
                <a:cxn ang="0">
                  <a:pos x="9" y="98"/>
                </a:cxn>
                <a:cxn ang="0">
                  <a:pos x="12" y="95"/>
                </a:cxn>
                <a:cxn ang="0">
                  <a:pos x="12" y="95"/>
                </a:cxn>
                <a:cxn ang="0">
                  <a:pos x="24" y="73"/>
                </a:cxn>
                <a:cxn ang="0">
                  <a:pos x="37" y="51"/>
                </a:cxn>
                <a:cxn ang="0">
                  <a:pos x="51" y="29"/>
                </a:cxn>
                <a:cxn ang="0">
                  <a:pos x="59" y="19"/>
                </a:cxn>
                <a:cxn ang="0">
                  <a:pos x="67" y="9"/>
                </a:cxn>
                <a:cxn ang="0">
                  <a:pos x="67" y="9"/>
                </a:cxn>
                <a:cxn ang="0">
                  <a:pos x="68" y="8"/>
                </a:cxn>
                <a:cxn ang="0">
                  <a:pos x="70" y="5"/>
                </a:cxn>
                <a:cxn ang="0">
                  <a:pos x="67" y="1"/>
                </a:cxn>
                <a:cxn ang="0">
                  <a:pos x="63" y="0"/>
                </a:cxn>
                <a:cxn ang="0">
                  <a:pos x="62" y="0"/>
                </a:cxn>
                <a:cxn ang="0">
                  <a:pos x="59" y="1"/>
                </a:cxn>
                <a:cxn ang="0">
                  <a:pos x="59" y="1"/>
                </a:cxn>
              </a:cxnLst>
              <a:rect l="0" t="0" r="r" b="b"/>
              <a:pathLst>
                <a:path w="70" h="99">
                  <a:moveTo>
                    <a:pt x="59" y="1"/>
                  </a:moveTo>
                  <a:lnTo>
                    <a:pt x="59" y="1"/>
                  </a:lnTo>
                  <a:lnTo>
                    <a:pt x="50" y="12"/>
                  </a:lnTo>
                  <a:lnTo>
                    <a:pt x="42" y="22"/>
                  </a:lnTo>
                  <a:lnTo>
                    <a:pt x="28" y="43"/>
                  </a:lnTo>
                  <a:lnTo>
                    <a:pt x="13" y="66"/>
                  </a:lnTo>
                  <a:lnTo>
                    <a:pt x="2" y="90"/>
                  </a:lnTo>
                  <a:lnTo>
                    <a:pt x="2" y="90"/>
                  </a:lnTo>
                  <a:lnTo>
                    <a:pt x="0" y="93"/>
                  </a:lnTo>
                  <a:lnTo>
                    <a:pt x="2" y="95"/>
                  </a:lnTo>
                  <a:lnTo>
                    <a:pt x="4" y="98"/>
                  </a:lnTo>
                  <a:lnTo>
                    <a:pt x="8" y="99"/>
                  </a:lnTo>
                  <a:lnTo>
                    <a:pt x="9" y="98"/>
                  </a:lnTo>
                  <a:lnTo>
                    <a:pt x="12" y="95"/>
                  </a:lnTo>
                  <a:lnTo>
                    <a:pt x="12" y="95"/>
                  </a:lnTo>
                  <a:lnTo>
                    <a:pt x="24" y="73"/>
                  </a:lnTo>
                  <a:lnTo>
                    <a:pt x="37" y="51"/>
                  </a:lnTo>
                  <a:lnTo>
                    <a:pt x="51" y="29"/>
                  </a:lnTo>
                  <a:lnTo>
                    <a:pt x="59" y="19"/>
                  </a:lnTo>
                  <a:lnTo>
                    <a:pt x="67" y="9"/>
                  </a:lnTo>
                  <a:lnTo>
                    <a:pt x="67" y="9"/>
                  </a:lnTo>
                  <a:lnTo>
                    <a:pt x="68" y="8"/>
                  </a:lnTo>
                  <a:lnTo>
                    <a:pt x="70" y="5"/>
                  </a:lnTo>
                  <a:lnTo>
                    <a:pt x="67" y="1"/>
                  </a:lnTo>
                  <a:lnTo>
                    <a:pt x="63" y="0"/>
                  </a:lnTo>
                  <a:lnTo>
                    <a:pt x="62" y="0"/>
                  </a:lnTo>
                  <a:lnTo>
                    <a:pt x="59" y="1"/>
                  </a:lnTo>
                  <a:lnTo>
                    <a:pt x="5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4" name="Freeform 1006">
              <a:extLst>
                <a:ext uri="{FF2B5EF4-FFF2-40B4-BE49-F238E27FC236}">
                  <a16:creationId xmlns:a16="http://schemas.microsoft.com/office/drawing/2014/main" id="{6F42877E-830C-081A-5B78-DCACE5D3FB91}"/>
                </a:ext>
              </a:extLst>
            </p:cNvPr>
            <p:cNvSpPr/>
            <p:nvPr/>
          </p:nvSpPr>
          <p:spPr bwMode="auto">
            <a:xfrm>
              <a:off x="2374901" y="4386263"/>
              <a:ext cx="103188" cy="153988"/>
            </a:xfrm>
            <a:custGeom>
              <a:avLst/>
              <a:gdLst/>
              <a:ahLst/>
              <a:cxnLst>
                <a:cxn ang="0">
                  <a:pos x="247" y="4"/>
                </a:cxn>
                <a:cxn ang="0">
                  <a:pos x="247" y="4"/>
                </a:cxn>
                <a:cxn ang="0">
                  <a:pos x="245" y="8"/>
                </a:cxn>
                <a:cxn ang="0">
                  <a:pos x="242" y="11"/>
                </a:cxn>
                <a:cxn ang="0">
                  <a:pos x="236" y="19"/>
                </a:cxn>
                <a:cxn ang="0">
                  <a:pos x="229" y="26"/>
                </a:cxn>
                <a:cxn ang="0">
                  <a:pos x="223" y="32"/>
                </a:cxn>
                <a:cxn ang="0">
                  <a:pos x="223" y="32"/>
                </a:cxn>
                <a:cxn ang="0">
                  <a:pos x="213" y="45"/>
                </a:cxn>
                <a:cxn ang="0">
                  <a:pos x="206" y="57"/>
                </a:cxn>
                <a:cxn ang="0">
                  <a:pos x="190" y="83"/>
                </a:cxn>
                <a:cxn ang="0">
                  <a:pos x="190" y="83"/>
                </a:cxn>
                <a:cxn ang="0">
                  <a:pos x="155" y="134"/>
                </a:cxn>
                <a:cxn ang="0">
                  <a:pos x="119" y="185"/>
                </a:cxn>
                <a:cxn ang="0">
                  <a:pos x="119" y="185"/>
                </a:cxn>
                <a:cxn ang="0">
                  <a:pos x="81" y="242"/>
                </a:cxn>
                <a:cxn ang="0">
                  <a:pos x="46" y="299"/>
                </a:cxn>
                <a:cxn ang="0">
                  <a:pos x="46" y="299"/>
                </a:cxn>
                <a:cxn ang="0">
                  <a:pos x="32" y="320"/>
                </a:cxn>
                <a:cxn ang="0">
                  <a:pos x="17" y="340"/>
                </a:cxn>
                <a:cxn ang="0">
                  <a:pos x="11" y="351"/>
                </a:cxn>
                <a:cxn ang="0">
                  <a:pos x="5" y="362"/>
                </a:cxn>
                <a:cxn ang="0">
                  <a:pos x="1" y="374"/>
                </a:cxn>
                <a:cxn ang="0">
                  <a:pos x="0" y="385"/>
                </a:cxn>
                <a:cxn ang="0">
                  <a:pos x="0" y="385"/>
                </a:cxn>
                <a:cxn ang="0">
                  <a:pos x="0" y="388"/>
                </a:cxn>
                <a:cxn ang="0">
                  <a:pos x="1" y="389"/>
                </a:cxn>
                <a:cxn ang="0">
                  <a:pos x="3" y="391"/>
                </a:cxn>
                <a:cxn ang="0">
                  <a:pos x="5" y="391"/>
                </a:cxn>
                <a:cxn ang="0">
                  <a:pos x="9" y="389"/>
                </a:cxn>
                <a:cxn ang="0">
                  <a:pos x="11" y="388"/>
                </a:cxn>
                <a:cxn ang="0">
                  <a:pos x="11" y="385"/>
                </a:cxn>
                <a:cxn ang="0">
                  <a:pos x="11" y="385"/>
                </a:cxn>
                <a:cxn ang="0">
                  <a:pos x="12" y="379"/>
                </a:cxn>
                <a:cxn ang="0">
                  <a:pos x="15" y="371"/>
                </a:cxn>
                <a:cxn ang="0">
                  <a:pos x="20" y="358"/>
                </a:cxn>
                <a:cxn ang="0">
                  <a:pos x="28" y="346"/>
                </a:cxn>
                <a:cxn ang="0">
                  <a:pos x="37" y="334"/>
                </a:cxn>
                <a:cxn ang="0">
                  <a:pos x="37" y="334"/>
                </a:cxn>
                <a:cxn ang="0">
                  <a:pos x="52" y="311"/>
                </a:cxn>
                <a:cxn ang="0">
                  <a:pos x="67" y="286"/>
                </a:cxn>
                <a:cxn ang="0">
                  <a:pos x="67" y="286"/>
                </a:cxn>
                <a:cxn ang="0">
                  <a:pos x="102" y="231"/>
                </a:cxn>
                <a:cxn ang="0">
                  <a:pos x="139" y="176"/>
                </a:cxn>
                <a:cxn ang="0">
                  <a:pos x="139" y="176"/>
                </a:cxn>
                <a:cxn ang="0">
                  <a:pos x="206" y="81"/>
                </a:cxn>
                <a:cxn ang="0">
                  <a:pos x="206" y="81"/>
                </a:cxn>
                <a:cxn ang="0">
                  <a:pos x="220" y="57"/>
                </a:cxn>
                <a:cxn ang="0">
                  <a:pos x="228" y="45"/>
                </a:cxn>
                <a:cxn ang="0">
                  <a:pos x="236" y="34"/>
                </a:cxn>
                <a:cxn ang="0">
                  <a:pos x="236" y="34"/>
                </a:cxn>
                <a:cxn ang="0">
                  <a:pos x="249" y="21"/>
                </a:cxn>
                <a:cxn ang="0">
                  <a:pos x="254" y="14"/>
                </a:cxn>
                <a:cxn ang="0">
                  <a:pos x="258" y="6"/>
                </a:cxn>
                <a:cxn ang="0">
                  <a:pos x="258" y="6"/>
                </a:cxn>
                <a:cxn ang="0">
                  <a:pos x="259" y="5"/>
                </a:cxn>
                <a:cxn ang="0">
                  <a:pos x="258" y="2"/>
                </a:cxn>
                <a:cxn ang="0">
                  <a:pos x="257" y="1"/>
                </a:cxn>
                <a:cxn ang="0">
                  <a:pos x="254" y="0"/>
                </a:cxn>
                <a:cxn ang="0">
                  <a:pos x="250" y="0"/>
                </a:cxn>
                <a:cxn ang="0">
                  <a:pos x="249" y="1"/>
                </a:cxn>
                <a:cxn ang="0">
                  <a:pos x="247" y="4"/>
                </a:cxn>
                <a:cxn ang="0">
                  <a:pos x="247" y="4"/>
                </a:cxn>
              </a:cxnLst>
              <a:rect l="0" t="0" r="r" b="b"/>
              <a:pathLst>
                <a:path w="259" h="391">
                  <a:moveTo>
                    <a:pt x="247" y="4"/>
                  </a:moveTo>
                  <a:lnTo>
                    <a:pt x="247" y="4"/>
                  </a:lnTo>
                  <a:lnTo>
                    <a:pt x="245" y="8"/>
                  </a:lnTo>
                  <a:lnTo>
                    <a:pt x="242" y="11"/>
                  </a:lnTo>
                  <a:lnTo>
                    <a:pt x="236" y="19"/>
                  </a:lnTo>
                  <a:lnTo>
                    <a:pt x="229" y="26"/>
                  </a:lnTo>
                  <a:lnTo>
                    <a:pt x="223" y="32"/>
                  </a:lnTo>
                  <a:lnTo>
                    <a:pt x="223" y="32"/>
                  </a:lnTo>
                  <a:lnTo>
                    <a:pt x="213" y="45"/>
                  </a:lnTo>
                  <a:lnTo>
                    <a:pt x="206" y="57"/>
                  </a:lnTo>
                  <a:lnTo>
                    <a:pt x="190" y="83"/>
                  </a:lnTo>
                  <a:lnTo>
                    <a:pt x="190" y="83"/>
                  </a:lnTo>
                  <a:lnTo>
                    <a:pt x="155" y="134"/>
                  </a:lnTo>
                  <a:lnTo>
                    <a:pt x="119" y="185"/>
                  </a:lnTo>
                  <a:lnTo>
                    <a:pt x="119" y="185"/>
                  </a:lnTo>
                  <a:lnTo>
                    <a:pt x="81" y="242"/>
                  </a:lnTo>
                  <a:lnTo>
                    <a:pt x="46" y="299"/>
                  </a:lnTo>
                  <a:lnTo>
                    <a:pt x="46" y="299"/>
                  </a:lnTo>
                  <a:lnTo>
                    <a:pt x="32" y="320"/>
                  </a:lnTo>
                  <a:lnTo>
                    <a:pt x="17" y="340"/>
                  </a:lnTo>
                  <a:lnTo>
                    <a:pt x="11" y="351"/>
                  </a:lnTo>
                  <a:lnTo>
                    <a:pt x="5" y="362"/>
                  </a:lnTo>
                  <a:lnTo>
                    <a:pt x="1" y="374"/>
                  </a:lnTo>
                  <a:lnTo>
                    <a:pt x="0" y="385"/>
                  </a:lnTo>
                  <a:lnTo>
                    <a:pt x="0" y="385"/>
                  </a:lnTo>
                  <a:lnTo>
                    <a:pt x="0" y="388"/>
                  </a:lnTo>
                  <a:lnTo>
                    <a:pt x="1" y="389"/>
                  </a:lnTo>
                  <a:lnTo>
                    <a:pt x="3" y="391"/>
                  </a:lnTo>
                  <a:lnTo>
                    <a:pt x="5" y="391"/>
                  </a:lnTo>
                  <a:lnTo>
                    <a:pt x="9" y="389"/>
                  </a:lnTo>
                  <a:lnTo>
                    <a:pt x="11" y="388"/>
                  </a:lnTo>
                  <a:lnTo>
                    <a:pt x="11" y="385"/>
                  </a:lnTo>
                  <a:lnTo>
                    <a:pt x="11" y="385"/>
                  </a:lnTo>
                  <a:lnTo>
                    <a:pt x="12" y="379"/>
                  </a:lnTo>
                  <a:lnTo>
                    <a:pt x="15" y="371"/>
                  </a:lnTo>
                  <a:lnTo>
                    <a:pt x="20" y="358"/>
                  </a:lnTo>
                  <a:lnTo>
                    <a:pt x="28" y="346"/>
                  </a:lnTo>
                  <a:lnTo>
                    <a:pt x="37" y="334"/>
                  </a:lnTo>
                  <a:lnTo>
                    <a:pt x="37" y="334"/>
                  </a:lnTo>
                  <a:lnTo>
                    <a:pt x="52" y="311"/>
                  </a:lnTo>
                  <a:lnTo>
                    <a:pt x="67" y="286"/>
                  </a:lnTo>
                  <a:lnTo>
                    <a:pt x="67" y="286"/>
                  </a:lnTo>
                  <a:lnTo>
                    <a:pt x="102" y="231"/>
                  </a:lnTo>
                  <a:lnTo>
                    <a:pt x="139" y="176"/>
                  </a:lnTo>
                  <a:lnTo>
                    <a:pt x="139" y="176"/>
                  </a:lnTo>
                  <a:lnTo>
                    <a:pt x="206" y="81"/>
                  </a:lnTo>
                  <a:lnTo>
                    <a:pt x="206" y="81"/>
                  </a:lnTo>
                  <a:lnTo>
                    <a:pt x="220" y="57"/>
                  </a:lnTo>
                  <a:lnTo>
                    <a:pt x="228" y="45"/>
                  </a:lnTo>
                  <a:lnTo>
                    <a:pt x="236" y="34"/>
                  </a:lnTo>
                  <a:lnTo>
                    <a:pt x="236" y="34"/>
                  </a:lnTo>
                  <a:lnTo>
                    <a:pt x="249" y="21"/>
                  </a:lnTo>
                  <a:lnTo>
                    <a:pt x="254" y="14"/>
                  </a:lnTo>
                  <a:lnTo>
                    <a:pt x="258" y="6"/>
                  </a:lnTo>
                  <a:lnTo>
                    <a:pt x="258" y="6"/>
                  </a:lnTo>
                  <a:lnTo>
                    <a:pt x="259" y="5"/>
                  </a:lnTo>
                  <a:lnTo>
                    <a:pt x="258" y="2"/>
                  </a:lnTo>
                  <a:lnTo>
                    <a:pt x="257" y="1"/>
                  </a:lnTo>
                  <a:lnTo>
                    <a:pt x="254" y="0"/>
                  </a:lnTo>
                  <a:lnTo>
                    <a:pt x="250" y="0"/>
                  </a:lnTo>
                  <a:lnTo>
                    <a:pt x="249" y="1"/>
                  </a:lnTo>
                  <a:lnTo>
                    <a:pt x="247" y="4"/>
                  </a:lnTo>
                  <a:lnTo>
                    <a:pt x="247"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5" name="Freeform 1007">
              <a:extLst>
                <a:ext uri="{FF2B5EF4-FFF2-40B4-BE49-F238E27FC236}">
                  <a16:creationId xmlns:a16="http://schemas.microsoft.com/office/drawing/2014/main" id="{1ACBF491-F6DE-2B7A-7A7E-BFE674A45400}"/>
                </a:ext>
              </a:extLst>
            </p:cNvPr>
            <p:cNvSpPr/>
            <p:nvPr/>
          </p:nvSpPr>
          <p:spPr bwMode="auto">
            <a:xfrm>
              <a:off x="2393951" y="4391026"/>
              <a:ext cx="111125" cy="165100"/>
            </a:xfrm>
            <a:custGeom>
              <a:avLst/>
              <a:gdLst/>
              <a:ahLst/>
              <a:cxnLst>
                <a:cxn ang="0">
                  <a:pos x="267" y="2"/>
                </a:cxn>
                <a:cxn ang="0">
                  <a:pos x="267" y="2"/>
                </a:cxn>
                <a:cxn ang="0">
                  <a:pos x="247" y="24"/>
                </a:cxn>
                <a:cxn ang="0">
                  <a:pos x="229" y="46"/>
                </a:cxn>
                <a:cxn ang="0">
                  <a:pos x="210" y="71"/>
                </a:cxn>
                <a:cxn ang="0">
                  <a:pos x="195" y="96"/>
                </a:cxn>
                <a:cxn ang="0">
                  <a:pos x="163" y="147"/>
                </a:cxn>
                <a:cxn ang="0">
                  <a:pos x="132" y="198"/>
                </a:cxn>
                <a:cxn ang="0">
                  <a:pos x="132" y="198"/>
                </a:cxn>
                <a:cxn ang="0">
                  <a:pos x="61" y="314"/>
                </a:cxn>
                <a:cxn ang="0">
                  <a:pos x="61" y="314"/>
                </a:cxn>
                <a:cxn ang="0">
                  <a:pos x="43" y="343"/>
                </a:cxn>
                <a:cxn ang="0">
                  <a:pos x="22" y="372"/>
                </a:cxn>
                <a:cxn ang="0">
                  <a:pos x="22" y="372"/>
                </a:cxn>
                <a:cxn ang="0">
                  <a:pos x="9" y="390"/>
                </a:cxn>
                <a:cxn ang="0">
                  <a:pos x="2" y="401"/>
                </a:cxn>
                <a:cxn ang="0">
                  <a:pos x="0" y="411"/>
                </a:cxn>
                <a:cxn ang="0">
                  <a:pos x="0" y="411"/>
                </a:cxn>
                <a:cxn ang="0">
                  <a:pos x="0" y="414"/>
                </a:cxn>
                <a:cxn ang="0">
                  <a:pos x="0" y="416"/>
                </a:cxn>
                <a:cxn ang="0">
                  <a:pos x="4" y="418"/>
                </a:cxn>
                <a:cxn ang="0">
                  <a:pos x="6" y="419"/>
                </a:cxn>
                <a:cxn ang="0">
                  <a:pos x="8" y="418"/>
                </a:cxn>
                <a:cxn ang="0">
                  <a:pos x="9" y="416"/>
                </a:cxn>
                <a:cxn ang="0">
                  <a:pos x="10" y="414"/>
                </a:cxn>
                <a:cxn ang="0">
                  <a:pos x="10" y="414"/>
                </a:cxn>
                <a:cxn ang="0">
                  <a:pos x="12" y="408"/>
                </a:cxn>
                <a:cxn ang="0">
                  <a:pos x="14" y="402"/>
                </a:cxn>
                <a:cxn ang="0">
                  <a:pos x="22" y="390"/>
                </a:cxn>
                <a:cxn ang="0">
                  <a:pos x="38" y="371"/>
                </a:cxn>
                <a:cxn ang="0">
                  <a:pos x="38" y="371"/>
                </a:cxn>
                <a:cxn ang="0">
                  <a:pos x="56" y="346"/>
                </a:cxn>
                <a:cxn ang="0">
                  <a:pos x="72" y="320"/>
                </a:cxn>
                <a:cxn ang="0">
                  <a:pos x="72" y="320"/>
                </a:cxn>
                <a:cxn ang="0">
                  <a:pos x="103" y="266"/>
                </a:cxn>
                <a:cxn ang="0">
                  <a:pos x="137" y="212"/>
                </a:cxn>
                <a:cxn ang="0">
                  <a:pos x="137" y="212"/>
                </a:cxn>
                <a:cxn ang="0">
                  <a:pos x="154" y="185"/>
                </a:cxn>
                <a:cxn ang="0">
                  <a:pos x="173" y="156"/>
                </a:cxn>
                <a:cxn ang="0">
                  <a:pos x="190" y="129"/>
                </a:cxn>
                <a:cxn ang="0">
                  <a:pos x="207" y="101"/>
                </a:cxn>
                <a:cxn ang="0">
                  <a:pos x="207" y="101"/>
                </a:cxn>
                <a:cxn ang="0">
                  <a:pos x="220" y="76"/>
                </a:cxn>
                <a:cxn ang="0">
                  <a:pos x="234" y="54"/>
                </a:cxn>
                <a:cxn ang="0">
                  <a:pos x="234" y="54"/>
                </a:cxn>
                <a:cxn ang="0">
                  <a:pos x="243" y="42"/>
                </a:cxn>
                <a:cxn ang="0">
                  <a:pos x="254" y="31"/>
                </a:cxn>
                <a:cxn ang="0">
                  <a:pos x="275" y="10"/>
                </a:cxn>
                <a:cxn ang="0">
                  <a:pos x="275" y="10"/>
                </a:cxn>
                <a:cxn ang="0">
                  <a:pos x="277" y="7"/>
                </a:cxn>
                <a:cxn ang="0">
                  <a:pos x="277" y="6"/>
                </a:cxn>
                <a:cxn ang="0">
                  <a:pos x="275" y="2"/>
                </a:cxn>
                <a:cxn ang="0">
                  <a:pos x="272" y="0"/>
                </a:cxn>
                <a:cxn ang="0">
                  <a:pos x="269" y="0"/>
                </a:cxn>
                <a:cxn ang="0">
                  <a:pos x="267" y="2"/>
                </a:cxn>
                <a:cxn ang="0">
                  <a:pos x="267" y="2"/>
                </a:cxn>
              </a:cxnLst>
              <a:rect l="0" t="0" r="r" b="b"/>
              <a:pathLst>
                <a:path w="277" h="419">
                  <a:moveTo>
                    <a:pt x="267" y="2"/>
                  </a:moveTo>
                  <a:lnTo>
                    <a:pt x="267" y="2"/>
                  </a:lnTo>
                  <a:lnTo>
                    <a:pt x="247" y="24"/>
                  </a:lnTo>
                  <a:lnTo>
                    <a:pt x="229" y="46"/>
                  </a:lnTo>
                  <a:lnTo>
                    <a:pt x="210" y="71"/>
                  </a:lnTo>
                  <a:lnTo>
                    <a:pt x="195" y="96"/>
                  </a:lnTo>
                  <a:lnTo>
                    <a:pt x="163" y="147"/>
                  </a:lnTo>
                  <a:lnTo>
                    <a:pt x="132" y="198"/>
                  </a:lnTo>
                  <a:lnTo>
                    <a:pt x="132" y="198"/>
                  </a:lnTo>
                  <a:lnTo>
                    <a:pt x="61" y="314"/>
                  </a:lnTo>
                  <a:lnTo>
                    <a:pt x="61" y="314"/>
                  </a:lnTo>
                  <a:lnTo>
                    <a:pt x="43" y="343"/>
                  </a:lnTo>
                  <a:lnTo>
                    <a:pt x="22" y="372"/>
                  </a:lnTo>
                  <a:lnTo>
                    <a:pt x="22" y="372"/>
                  </a:lnTo>
                  <a:lnTo>
                    <a:pt x="9" y="390"/>
                  </a:lnTo>
                  <a:lnTo>
                    <a:pt x="2" y="401"/>
                  </a:lnTo>
                  <a:lnTo>
                    <a:pt x="0" y="411"/>
                  </a:lnTo>
                  <a:lnTo>
                    <a:pt x="0" y="411"/>
                  </a:lnTo>
                  <a:lnTo>
                    <a:pt x="0" y="414"/>
                  </a:lnTo>
                  <a:lnTo>
                    <a:pt x="0" y="416"/>
                  </a:lnTo>
                  <a:lnTo>
                    <a:pt x="4" y="418"/>
                  </a:lnTo>
                  <a:lnTo>
                    <a:pt x="6" y="419"/>
                  </a:lnTo>
                  <a:lnTo>
                    <a:pt x="8" y="418"/>
                  </a:lnTo>
                  <a:lnTo>
                    <a:pt x="9" y="416"/>
                  </a:lnTo>
                  <a:lnTo>
                    <a:pt x="10" y="414"/>
                  </a:lnTo>
                  <a:lnTo>
                    <a:pt x="10" y="414"/>
                  </a:lnTo>
                  <a:lnTo>
                    <a:pt x="12" y="408"/>
                  </a:lnTo>
                  <a:lnTo>
                    <a:pt x="14" y="402"/>
                  </a:lnTo>
                  <a:lnTo>
                    <a:pt x="22" y="390"/>
                  </a:lnTo>
                  <a:lnTo>
                    <a:pt x="38" y="371"/>
                  </a:lnTo>
                  <a:lnTo>
                    <a:pt x="38" y="371"/>
                  </a:lnTo>
                  <a:lnTo>
                    <a:pt x="56" y="346"/>
                  </a:lnTo>
                  <a:lnTo>
                    <a:pt x="72" y="320"/>
                  </a:lnTo>
                  <a:lnTo>
                    <a:pt x="72" y="320"/>
                  </a:lnTo>
                  <a:lnTo>
                    <a:pt x="103" y="266"/>
                  </a:lnTo>
                  <a:lnTo>
                    <a:pt x="137" y="212"/>
                  </a:lnTo>
                  <a:lnTo>
                    <a:pt x="137" y="212"/>
                  </a:lnTo>
                  <a:lnTo>
                    <a:pt x="154" y="185"/>
                  </a:lnTo>
                  <a:lnTo>
                    <a:pt x="173" y="156"/>
                  </a:lnTo>
                  <a:lnTo>
                    <a:pt x="190" y="129"/>
                  </a:lnTo>
                  <a:lnTo>
                    <a:pt x="207" y="101"/>
                  </a:lnTo>
                  <a:lnTo>
                    <a:pt x="207" y="101"/>
                  </a:lnTo>
                  <a:lnTo>
                    <a:pt x="220" y="76"/>
                  </a:lnTo>
                  <a:lnTo>
                    <a:pt x="234" y="54"/>
                  </a:lnTo>
                  <a:lnTo>
                    <a:pt x="234" y="54"/>
                  </a:lnTo>
                  <a:lnTo>
                    <a:pt x="243" y="42"/>
                  </a:lnTo>
                  <a:lnTo>
                    <a:pt x="254" y="31"/>
                  </a:lnTo>
                  <a:lnTo>
                    <a:pt x="275" y="10"/>
                  </a:lnTo>
                  <a:lnTo>
                    <a:pt x="275" y="10"/>
                  </a:lnTo>
                  <a:lnTo>
                    <a:pt x="277" y="7"/>
                  </a:lnTo>
                  <a:lnTo>
                    <a:pt x="277" y="6"/>
                  </a:lnTo>
                  <a:lnTo>
                    <a:pt x="275" y="2"/>
                  </a:lnTo>
                  <a:lnTo>
                    <a:pt x="272" y="0"/>
                  </a:lnTo>
                  <a:lnTo>
                    <a:pt x="269" y="0"/>
                  </a:lnTo>
                  <a:lnTo>
                    <a:pt x="267" y="2"/>
                  </a:lnTo>
                  <a:lnTo>
                    <a:pt x="267"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6" name="Freeform 1008">
              <a:extLst>
                <a:ext uri="{FF2B5EF4-FFF2-40B4-BE49-F238E27FC236}">
                  <a16:creationId xmlns:a16="http://schemas.microsoft.com/office/drawing/2014/main" id="{125D0975-379D-AFBD-0A53-8844D161D468}"/>
                </a:ext>
              </a:extLst>
            </p:cNvPr>
            <p:cNvSpPr/>
            <p:nvPr/>
          </p:nvSpPr>
          <p:spPr bwMode="auto">
            <a:xfrm>
              <a:off x="2417763" y="4403726"/>
              <a:ext cx="107950" cy="158750"/>
            </a:xfrm>
            <a:custGeom>
              <a:avLst/>
              <a:gdLst/>
              <a:ahLst/>
              <a:cxnLst>
                <a:cxn ang="0">
                  <a:pos x="264" y="2"/>
                </a:cxn>
                <a:cxn ang="0">
                  <a:pos x="245" y="25"/>
                </a:cxn>
                <a:cxn ang="0">
                  <a:pos x="208" y="74"/>
                </a:cxn>
                <a:cxn ang="0">
                  <a:pos x="188" y="96"/>
                </a:cxn>
                <a:cxn ang="0">
                  <a:pos x="178" y="108"/>
                </a:cxn>
                <a:cxn ang="0">
                  <a:pos x="151" y="144"/>
                </a:cxn>
                <a:cxn ang="0">
                  <a:pos x="119" y="195"/>
                </a:cxn>
                <a:cxn ang="0">
                  <a:pos x="110" y="210"/>
                </a:cxn>
                <a:cxn ang="0">
                  <a:pos x="80" y="250"/>
                </a:cxn>
                <a:cxn ang="0">
                  <a:pos x="72" y="262"/>
                </a:cxn>
                <a:cxn ang="0">
                  <a:pos x="60" y="287"/>
                </a:cxn>
                <a:cxn ang="0">
                  <a:pos x="54" y="299"/>
                </a:cxn>
                <a:cxn ang="0">
                  <a:pos x="17" y="355"/>
                </a:cxn>
                <a:cxn ang="0">
                  <a:pos x="5" y="380"/>
                </a:cxn>
                <a:cxn ang="0">
                  <a:pos x="0" y="393"/>
                </a:cxn>
                <a:cxn ang="0">
                  <a:pos x="1" y="397"/>
                </a:cxn>
                <a:cxn ang="0">
                  <a:pos x="8" y="399"/>
                </a:cxn>
                <a:cxn ang="0">
                  <a:pos x="12" y="395"/>
                </a:cxn>
                <a:cxn ang="0">
                  <a:pos x="16" y="382"/>
                </a:cxn>
                <a:cxn ang="0">
                  <a:pos x="29" y="356"/>
                </a:cxn>
                <a:cxn ang="0">
                  <a:pos x="52" y="321"/>
                </a:cxn>
                <a:cxn ang="0">
                  <a:pos x="68" y="297"/>
                </a:cxn>
                <a:cxn ang="0">
                  <a:pos x="79" y="272"/>
                </a:cxn>
                <a:cxn ang="0">
                  <a:pos x="83" y="265"/>
                </a:cxn>
                <a:cxn ang="0">
                  <a:pos x="100" y="245"/>
                </a:cxn>
                <a:cxn ang="0">
                  <a:pos x="115" y="224"/>
                </a:cxn>
                <a:cxn ang="0">
                  <a:pos x="130" y="202"/>
                </a:cxn>
                <a:cxn ang="0">
                  <a:pos x="164" y="147"/>
                </a:cxn>
                <a:cxn ang="0">
                  <a:pos x="192" y="109"/>
                </a:cxn>
                <a:cxn ang="0">
                  <a:pos x="204" y="97"/>
                </a:cxn>
                <a:cxn ang="0">
                  <a:pos x="223" y="76"/>
                </a:cxn>
                <a:cxn ang="0">
                  <a:pos x="255" y="31"/>
                </a:cxn>
                <a:cxn ang="0">
                  <a:pos x="272" y="10"/>
                </a:cxn>
                <a:cxn ang="0">
                  <a:pos x="274" y="8"/>
                </a:cxn>
                <a:cxn ang="0">
                  <a:pos x="272" y="2"/>
                </a:cxn>
                <a:cxn ang="0">
                  <a:pos x="267" y="0"/>
                </a:cxn>
                <a:cxn ang="0">
                  <a:pos x="264" y="2"/>
                </a:cxn>
              </a:cxnLst>
              <a:rect l="0" t="0" r="r" b="b"/>
              <a:pathLst>
                <a:path w="274" h="399">
                  <a:moveTo>
                    <a:pt x="264" y="2"/>
                  </a:moveTo>
                  <a:lnTo>
                    <a:pt x="264" y="2"/>
                  </a:lnTo>
                  <a:lnTo>
                    <a:pt x="254" y="14"/>
                  </a:lnTo>
                  <a:lnTo>
                    <a:pt x="245" y="25"/>
                  </a:lnTo>
                  <a:lnTo>
                    <a:pt x="226" y="49"/>
                  </a:lnTo>
                  <a:lnTo>
                    <a:pt x="208" y="74"/>
                  </a:lnTo>
                  <a:lnTo>
                    <a:pt x="199" y="85"/>
                  </a:lnTo>
                  <a:lnTo>
                    <a:pt x="188" y="96"/>
                  </a:lnTo>
                  <a:lnTo>
                    <a:pt x="188" y="96"/>
                  </a:lnTo>
                  <a:lnTo>
                    <a:pt x="178" y="108"/>
                  </a:lnTo>
                  <a:lnTo>
                    <a:pt x="169" y="119"/>
                  </a:lnTo>
                  <a:lnTo>
                    <a:pt x="151" y="144"/>
                  </a:lnTo>
                  <a:lnTo>
                    <a:pt x="135" y="169"/>
                  </a:lnTo>
                  <a:lnTo>
                    <a:pt x="119" y="195"/>
                  </a:lnTo>
                  <a:lnTo>
                    <a:pt x="119" y="195"/>
                  </a:lnTo>
                  <a:lnTo>
                    <a:pt x="110" y="210"/>
                  </a:lnTo>
                  <a:lnTo>
                    <a:pt x="101" y="224"/>
                  </a:lnTo>
                  <a:lnTo>
                    <a:pt x="80" y="250"/>
                  </a:lnTo>
                  <a:lnTo>
                    <a:pt x="80" y="250"/>
                  </a:lnTo>
                  <a:lnTo>
                    <a:pt x="72" y="262"/>
                  </a:lnTo>
                  <a:lnTo>
                    <a:pt x="66" y="274"/>
                  </a:lnTo>
                  <a:lnTo>
                    <a:pt x="60" y="287"/>
                  </a:lnTo>
                  <a:lnTo>
                    <a:pt x="54" y="299"/>
                  </a:lnTo>
                  <a:lnTo>
                    <a:pt x="54" y="299"/>
                  </a:lnTo>
                  <a:lnTo>
                    <a:pt x="24" y="344"/>
                  </a:lnTo>
                  <a:lnTo>
                    <a:pt x="17" y="355"/>
                  </a:lnTo>
                  <a:lnTo>
                    <a:pt x="11" y="367"/>
                  </a:lnTo>
                  <a:lnTo>
                    <a:pt x="5" y="380"/>
                  </a:lnTo>
                  <a:lnTo>
                    <a:pt x="0" y="393"/>
                  </a:lnTo>
                  <a:lnTo>
                    <a:pt x="0" y="393"/>
                  </a:lnTo>
                  <a:lnTo>
                    <a:pt x="0" y="395"/>
                  </a:lnTo>
                  <a:lnTo>
                    <a:pt x="1" y="397"/>
                  </a:lnTo>
                  <a:lnTo>
                    <a:pt x="4" y="399"/>
                  </a:lnTo>
                  <a:lnTo>
                    <a:pt x="8" y="399"/>
                  </a:lnTo>
                  <a:lnTo>
                    <a:pt x="11" y="398"/>
                  </a:lnTo>
                  <a:lnTo>
                    <a:pt x="12" y="395"/>
                  </a:lnTo>
                  <a:lnTo>
                    <a:pt x="12" y="395"/>
                  </a:lnTo>
                  <a:lnTo>
                    <a:pt x="16" y="382"/>
                  </a:lnTo>
                  <a:lnTo>
                    <a:pt x="22" y="369"/>
                  </a:lnTo>
                  <a:lnTo>
                    <a:pt x="29" y="356"/>
                  </a:lnTo>
                  <a:lnTo>
                    <a:pt x="35" y="344"/>
                  </a:lnTo>
                  <a:lnTo>
                    <a:pt x="52" y="321"/>
                  </a:lnTo>
                  <a:lnTo>
                    <a:pt x="68" y="297"/>
                  </a:lnTo>
                  <a:lnTo>
                    <a:pt x="68" y="297"/>
                  </a:lnTo>
                  <a:lnTo>
                    <a:pt x="73" y="284"/>
                  </a:lnTo>
                  <a:lnTo>
                    <a:pt x="79" y="272"/>
                  </a:lnTo>
                  <a:lnTo>
                    <a:pt x="79" y="272"/>
                  </a:lnTo>
                  <a:lnTo>
                    <a:pt x="83" y="265"/>
                  </a:lnTo>
                  <a:lnTo>
                    <a:pt x="88" y="258"/>
                  </a:lnTo>
                  <a:lnTo>
                    <a:pt x="100" y="245"/>
                  </a:lnTo>
                  <a:lnTo>
                    <a:pt x="100" y="245"/>
                  </a:lnTo>
                  <a:lnTo>
                    <a:pt x="115" y="224"/>
                  </a:lnTo>
                  <a:lnTo>
                    <a:pt x="130" y="202"/>
                  </a:lnTo>
                  <a:lnTo>
                    <a:pt x="130" y="202"/>
                  </a:lnTo>
                  <a:lnTo>
                    <a:pt x="147" y="174"/>
                  </a:lnTo>
                  <a:lnTo>
                    <a:pt x="164" y="147"/>
                  </a:lnTo>
                  <a:lnTo>
                    <a:pt x="182" y="122"/>
                  </a:lnTo>
                  <a:lnTo>
                    <a:pt x="192" y="109"/>
                  </a:lnTo>
                  <a:lnTo>
                    <a:pt x="204" y="97"/>
                  </a:lnTo>
                  <a:lnTo>
                    <a:pt x="204" y="97"/>
                  </a:lnTo>
                  <a:lnTo>
                    <a:pt x="213" y="87"/>
                  </a:lnTo>
                  <a:lnTo>
                    <a:pt x="223" y="76"/>
                  </a:lnTo>
                  <a:lnTo>
                    <a:pt x="238" y="54"/>
                  </a:lnTo>
                  <a:lnTo>
                    <a:pt x="255" y="31"/>
                  </a:lnTo>
                  <a:lnTo>
                    <a:pt x="263" y="20"/>
                  </a:lnTo>
                  <a:lnTo>
                    <a:pt x="272" y="10"/>
                  </a:lnTo>
                  <a:lnTo>
                    <a:pt x="272" y="10"/>
                  </a:lnTo>
                  <a:lnTo>
                    <a:pt x="274" y="8"/>
                  </a:lnTo>
                  <a:lnTo>
                    <a:pt x="274" y="6"/>
                  </a:lnTo>
                  <a:lnTo>
                    <a:pt x="272" y="2"/>
                  </a:lnTo>
                  <a:lnTo>
                    <a:pt x="268" y="0"/>
                  </a:lnTo>
                  <a:lnTo>
                    <a:pt x="267" y="0"/>
                  </a:lnTo>
                  <a:lnTo>
                    <a:pt x="264" y="2"/>
                  </a:lnTo>
                  <a:lnTo>
                    <a:pt x="26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7" name="Freeform 1010">
              <a:extLst>
                <a:ext uri="{FF2B5EF4-FFF2-40B4-BE49-F238E27FC236}">
                  <a16:creationId xmlns:a16="http://schemas.microsoft.com/office/drawing/2014/main" id="{81CB573A-1A26-85AF-77B6-049FCA62F158}"/>
                </a:ext>
              </a:extLst>
            </p:cNvPr>
            <p:cNvSpPr/>
            <p:nvPr/>
          </p:nvSpPr>
          <p:spPr bwMode="auto">
            <a:xfrm>
              <a:off x="2473326" y="4418013"/>
              <a:ext cx="68263" cy="95250"/>
            </a:xfrm>
            <a:custGeom>
              <a:avLst/>
              <a:gdLst/>
              <a:ahLst/>
              <a:cxnLst>
                <a:cxn ang="0">
                  <a:pos x="164" y="3"/>
                </a:cxn>
                <a:cxn ang="0">
                  <a:pos x="164" y="3"/>
                </a:cxn>
                <a:cxn ang="0">
                  <a:pos x="146" y="36"/>
                </a:cxn>
                <a:cxn ang="0">
                  <a:pos x="126" y="67"/>
                </a:cxn>
                <a:cxn ang="0">
                  <a:pos x="105" y="97"/>
                </a:cxn>
                <a:cxn ang="0">
                  <a:pos x="83" y="127"/>
                </a:cxn>
                <a:cxn ang="0">
                  <a:pos x="83" y="127"/>
                </a:cxn>
                <a:cxn ang="0">
                  <a:pos x="61" y="152"/>
                </a:cxn>
                <a:cxn ang="0">
                  <a:pos x="38" y="180"/>
                </a:cxn>
                <a:cxn ang="0">
                  <a:pos x="19" y="206"/>
                </a:cxn>
                <a:cxn ang="0">
                  <a:pos x="10" y="220"/>
                </a:cxn>
                <a:cxn ang="0">
                  <a:pos x="0" y="236"/>
                </a:cxn>
                <a:cxn ang="0">
                  <a:pos x="0" y="236"/>
                </a:cxn>
                <a:cxn ang="0">
                  <a:pos x="0" y="237"/>
                </a:cxn>
                <a:cxn ang="0">
                  <a:pos x="0" y="240"/>
                </a:cxn>
                <a:cxn ang="0">
                  <a:pos x="3" y="242"/>
                </a:cxn>
                <a:cxn ang="0">
                  <a:pos x="7" y="244"/>
                </a:cxn>
                <a:cxn ang="0">
                  <a:pos x="10" y="242"/>
                </a:cxn>
                <a:cxn ang="0">
                  <a:pos x="11" y="241"/>
                </a:cxn>
                <a:cxn ang="0">
                  <a:pos x="11" y="241"/>
                </a:cxn>
                <a:cxn ang="0">
                  <a:pos x="20" y="224"/>
                </a:cxn>
                <a:cxn ang="0">
                  <a:pos x="30" y="208"/>
                </a:cxn>
                <a:cxn ang="0">
                  <a:pos x="54" y="178"/>
                </a:cxn>
                <a:cxn ang="0">
                  <a:pos x="78" y="150"/>
                </a:cxn>
                <a:cxn ang="0">
                  <a:pos x="102" y="121"/>
                </a:cxn>
                <a:cxn ang="0">
                  <a:pos x="102" y="121"/>
                </a:cxn>
                <a:cxn ang="0">
                  <a:pos x="123" y="95"/>
                </a:cxn>
                <a:cxn ang="0">
                  <a:pos x="142" y="66"/>
                </a:cxn>
                <a:cxn ang="0">
                  <a:pos x="159" y="38"/>
                </a:cxn>
                <a:cxn ang="0">
                  <a:pos x="174" y="8"/>
                </a:cxn>
                <a:cxn ang="0">
                  <a:pos x="174" y="8"/>
                </a:cxn>
                <a:cxn ang="0">
                  <a:pos x="174" y="7"/>
                </a:cxn>
                <a:cxn ang="0">
                  <a:pos x="174" y="4"/>
                </a:cxn>
                <a:cxn ang="0">
                  <a:pos x="172" y="2"/>
                </a:cxn>
                <a:cxn ang="0">
                  <a:pos x="168" y="0"/>
                </a:cxn>
                <a:cxn ang="0">
                  <a:pos x="167" y="2"/>
                </a:cxn>
                <a:cxn ang="0">
                  <a:pos x="164" y="3"/>
                </a:cxn>
                <a:cxn ang="0">
                  <a:pos x="164" y="3"/>
                </a:cxn>
              </a:cxnLst>
              <a:rect l="0" t="0" r="r" b="b"/>
              <a:pathLst>
                <a:path w="174" h="244">
                  <a:moveTo>
                    <a:pt x="164" y="3"/>
                  </a:moveTo>
                  <a:lnTo>
                    <a:pt x="164" y="3"/>
                  </a:lnTo>
                  <a:lnTo>
                    <a:pt x="146" y="36"/>
                  </a:lnTo>
                  <a:lnTo>
                    <a:pt x="126" y="67"/>
                  </a:lnTo>
                  <a:lnTo>
                    <a:pt x="105" y="97"/>
                  </a:lnTo>
                  <a:lnTo>
                    <a:pt x="83" y="127"/>
                  </a:lnTo>
                  <a:lnTo>
                    <a:pt x="83" y="127"/>
                  </a:lnTo>
                  <a:lnTo>
                    <a:pt x="61" y="152"/>
                  </a:lnTo>
                  <a:lnTo>
                    <a:pt x="38" y="180"/>
                  </a:lnTo>
                  <a:lnTo>
                    <a:pt x="19" y="206"/>
                  </a:lnTo>
                  <a:lnTo>
                    <a:pt x="10" y="220"/>
                  </a:lnTo>
                  <a:lnTo>
                    <a:pt x="0" y="236"/>
                  </a:lnTo>
                  <a:lnTo>
                    <a:pt x="0" y="236"/>
                  </a:lnTo>
                  <a:lnTo>
                    <a:pt x="0" y="237"/>
                  </a:lnTo>
                  <a:lnTo>
                    <a:pt x="0" y="240"/>
                  </a:lnTo>
                  <a:lnTo>
                    <a:pt x="3" y="242"/>
                  </a:lnTo>
                  <a:lnTo>
                    <a:pt x="7" y="244"/>
                  </a:lnTo>
                  <a:lnTo>
                    <a:pt x="10" y="242"/>
                  </a:lnTo>
                  <a:lnTo>
                    <a:pt x="11" y="241"/>
                  </a:lnTo>
                  <a:lnTo>
                    <a:pt x="11" y="241"/>
                  </a:lnTo>
                  <a:lnTo>
                    <a:pt x="20" y="224"/>
                  </a:lnTo>
                  <a:lnTo>
                    <a:pt x="30" y="208"/>
                  </a:lnTo>
                  <a:lnTo>
                    <a:pt x="54" y="178"/>
                  </a:lnTo>
                  <a:lnTo>
                    <a:pt x="78" y="150"/>
                  </a:lnTo>
                  <a:lnTo>
                    <a:pt x="102" y="121"/>
                  </a:lnTo>
                  <a:lnTo>
                    <a:pt x="102" y="121"/>
                  </a:lnTo>
                  <a:lnTo>
                    <a:pt x="123" y="95"/>
                  </a:lnTo>
                  <a:lnTo>
                    <a:pt x="142" y="66"/>
                  </a:lnTo>
                  <a:lnTo>
                    <a:pt x="159" y="38"/>
                  </a:lnTo>
                  <a:lnTo>
                    <a:pt x="174" y="8"/>
                  </a:lnTo>
                  <a:lnTo>
                    <a:pt x="174" y="8"/>
                  </a:lnTo>
                  <a:lnTo>
                    <a:pt x="174" y="7"/>
                  </a:lnTo>
                  <a:lnTo>
                    <a:pt x="174" y="4"/>
                  </a:lnTo>
                  <a:lnTo>
                    <a:pt x="172" y="2"/>
                  </a:lnTo>
                  <a:lnTo>
                    <a:pt x="168" y="0"/>
                  </a:lnTo>
                  <a:lnTo>
                    <a:pt x="167" y="2"/>
                  </a:lnTo>
                  <a:lnTo>
                    <a:pt x="164" y="3"/>
                  </a:lnTo>
                  <a:lnTo>
                    <a:pt x="164"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8" name="Freeform 1011">
              <a:extLst>
                <a:ext uri="{FF2B5EF4-FFF2-40B4-BE49-F238E27FC236}">
                  <a16:creationId xmlns:a16="http://schemas.microsoft.com/office/drawing/2014/main" id="{79D74B51-2FE5-7CB6-82D2-3AA1DC88026E}"/>
                </a:ext>
              </a:extLst>
            </p:cNvPr>
            <p:cNvSpPr/>
            <p:nvPr/>
          </p:nvSpPr>
          <p:spPr bwMode="auto">
            <a:xfrm>
              <a:off x="2505076" y="4446588"/>
              <a:ext cx="39688" cy="50800"/>
            </a:xfrm>
            <a:custGeom>
              <a:avLst/>
              <a:gdLst/>
              <a:ahLst/>
              <a:cxnLst>
                <a:cxn ang="0">
                  <a:pos x="93" y="2"/>
                </a:cxn>
                <a:cxn ang="0">
                  <a:pos x="93" y="2"/>
                </a:cxn>
                <a:cxn ang="0">
                  <a:pos x="80" y="16"/>
                </a:cxn>
                <a:cxn ang="0">
                  <a:pos x="68" y="30"/>
                </a:cxn>
                <a:cxn ang="0">
                  <a:pos x="46" y="61"/>
                </a:cxn>
                <a:cxn ang="0">
                  <a:pos x="25" y="91"/>
                </a:cxn>
                <a:cxn ang="0">
                  <a:pos x="13" y="106"/>
                </a:cxn>
                <a:cxn ang="0">
                  <a:pos x="2" y="121"/>
                </a:cxn>
                <a:cxn ang="0">
                  <a:pos x="2" y="121"/>
                </a:cxn>
                <a:cxn ang="0">
                  <a:pos x="0" y="122"/>
                </a:cxn>
                <a:cxn ang="0">
                  <a:pos x="0" y="125"/>
                </a:cxn>
                <a:cxn ang="0">
                  <a:pos x="2" y="129"/>
                </a:cxn>
                <a:cxn ang="0">
                  <a:pos x="4" y="130"/>
                </a:cxn>
                <a:cxn ang="0">
                  <a:pos x="5" y="130"/>
                </a:cxn>
                <a:cxn ang="0">
                  <a:pos x="8" y="130"/>
                </a:cxn>
                <a:cxn ang="0">
                  <a:pos x="9" y="129"/>
                </a:cxn>
                <a:cxn ang="0">
                  <a:pos x="9" y="129"/>
                </a:cxn>
                <a:cxn ang="0">
                  <a:pos x="21" y="114"/>
                </a:cxn>
                <a:cxn ang="0">
                  <a:pos x="33" y="100"/>
                </a:cxn>
                <a:cxn ang="0">
                  <a:pos x="55" y="68"/>
                </a:cxn>
                <a:cxn ang="0">
                  <a:pos x="76" y="38"/>
                </a:cxn>
                <a:cxn ang="0">
                  <a:pos x="88" y="24"/>
                </a:cxn>
                <a:cxn ang="0">
                  <a:pos x="101" y="11"/>
                </a:cxn>
                <a:cxn ang="0">
                  <a:pos x="101" y="11"/>
                </a:cxn>
                <a:cxn ang="0">
                  <a:pos x="102" y="8"/>
                </a:cxn>
                <a:cxn ang="0">
                  <a:pos x="102" y="6"/>
                </a:cxn>
                <a:cxn ang="0">
                  <a:pos x="101" y="3"/>
                </a:cxn>
                <a:cxn ang="0">
                  <a:pos x="97" y="0"/>
                </a:cxn>
                <a:cxn ang="0">
                  <a:pos x="94" y="0"/>
                </a:cxn>
                <a:cxn ang="0">
                  <a:pos x="93" y="2"/>
                </a:cxn>
                <a:cxn ang="0">
                  <a:pos x="93" y="2"/>
                </a:cxn>
              </a:cxnLst>
              <a:rect l="0" t="0" r="r" b="b"/>
              <a:pathLst>
                <a:path w="102" h="130">
                  <a:moveTo>
                    <a:pt x="93" y="2"/>
                  </a:moveTo>
                  <a:lnTo>
                    <a:pt x="93" y="2"/>
                  </a:lnTo>
                  <a:lnTo>
                    <a:pt x="80" y="16"/>
                  </a:lnTo>
                  <a:lnTo>
                    <a:pt x="68" y="30"/>
                  </a:lnTo>
                  <a:lnTo>
                    <a:pt x="46" y="61"/>
                  </a:lnTo>
                  <a:lnTo>
                    <a:pt x="25" y="91"/>
                  </a:lnTo>
                  <a:lnTo>
                    <a:pt x="13" y="106"/>
                  </a:lnTo>
                  <a:lnTo>
                    <a:pt x="2" y="121"/>
                  </a:lnTo>
                  <a:lnTo>
                    <a:pt x="2" y="121"/>
                  </a:lnTo>
                  <a:lnTo>
                    <a:pt x="0" y="122"/>
                  </a:lnTo>
                  <a:lnTo>
                    <a:pt x="0" y="125"/>
                  </a:lnTo>
                  <a:lnTo>
                    <a:pt x="2" y="129"/>
                  </a:lnTo>
                  <a:lnTo>
                    <a:pt x="4" y="130"/>
                  </a:lnTo>
                  <a:lnTo>
                    <a:pt x="5" y="130"/>
                  </a:lnTo>
                  <a:lnTo>
                    <a:pt x="8" y="130"/>
                  </a:lnTo>
                  <a:lnTo>
                    <a:pt x="9" y="129"/>
                  </a:lnTo>
                  <a:lnTo>
                    <a:pt x="9" y="129"/>
                  </a:lnTo>
                  <a:lnTo>
                    <a:pt x="21" y="114"/>
                  </a:lnTo>
                  <a:lnTo>
                    <a:pt x="33" y="100"/>
                  </a:lnTo>
                  <a:lnTo>
                    <a:pt x="55" y="68"/>
                  </a:lnTo>
                  <a:lnTo>
                    <a:pt x="76" y="38"/>
                  </a:lnTo>
                  <a:lnTo>
                    <a:pt x="88" y="24"/>
                  </a:lnTo>
                  <a:lnTo>
                    <a:pt x="101" y="11"/>
                  </a:lnTo>
                  <a:lnTo>
                    <a:pt x="101" y="11"/>
                  </a:lnTo>
                  <a:lnTo>
                    <a:pt x="102" y="8"/>
                  </a:lnTo>
                  <a:lnTo>
                    <a:pt x="102" y="6"/>
                  </a:lnTo>
                  <a:lnTo>
                    <a:pt x="101" y="3"/>
                  </a:lnTo>
                  <a:lnTo>
                    <a:pt x="97" y="0"/>
                  </a:lnTo>
                  <a:lnTo>
                    <a:pt x="94" y="0"/>
                  </a:lnTo>
                  <a:lnTo>
                    <a:pt x="93" y="2"/>
                  </a:lnTo>
                  <a:lnTo>
                    <a:pt x="93"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39" name="Freeform 1012">
              <a:extLst>
                <a:ext uri="{FF2B5EF4-FFF2-40B4-BE49-F238E27FC236}">
                  <a16:creationId xmlns:a16="http://schemas.microsoft.com/office/drawing/2014/main" id="{19DE480D-021E-74AE-36F3-B2A2E8E7CAA3}"/>
                </a:ext>
              </a:extLst>
            </p:cNvPr>
            <p:cNvSpPr/>
            <p:nvPr/>
          </p:nvSpPr>
          <p:spPr bwMode="auto">
            <a:xfrm>
              <a:off x="2274888" y="4427538"/>
              <a:ext cx="30163" cy="44450"/>
            </a:xfrm>
            <a:custGeom>
              <a:avLst/>
              <a:gdLst/>
              <a:ahLst/>
              <a:cxnLst>
                <a:cxn ang="0">
                  <a:pos x="67" y="1"/>
                </a:cxn>
                <a:cxn ang="0">
                  <a:pos x="67" y="1"/>
                </a:cxn>
                <a:cxn ang="0">
                  <a:pos x="58" y="9"/>
                </a:cxn>
                <a:cxn ang="0">
                  <a:pos x="48" y="18"/>
                </a:cxn>
                <a:cxn ang="0">
                  <a:pos x="42" y="28"/>
                </a:cxn>
                <a:cxn ang="0">
                  <a:pos x="35" y="40"/>
                </a:cxn>
                <a:cxn ang="0">
                  <a:pos x="35" y="40"/>
                </a:cxn>
                <a:cxn ang="0">
                  <a:pos x="17" y="70"/>
                </a:cxn>
                <a:cxn ang="0">
                  <a:pos x="0" y="102"/>
                </a:cxn>
                <a:cxn ang="0">
                  <a:pos x="0" y="102"/>
                </a:cxn>
                <a:cxn ang="0">
                  <a:pos x="0" y="104"/>
                </a:cxn>
                <a:cxn ang="0">
                  <a:pos x="0" y="108"/>
                </a:cxn>
                <a:cxn ang="0">
                  <a:pos x="3" y="109"/>
                </a:cxn>
                <a:cxn ang="0">
                  <a:pos x="5" y="111"/>
                </a:cxn>
                <a:cxn ang="0">
                  <a:pos x="5" y="111"/>
                </a:cxn>
                <a:cxn ang="0">
                  <a:pos x="12" y="109"/>
                </a:cxn>
                <a:cxn ang="0">
                  <a:pos x="17" y="104"/>
                </a:cxn>
                <a:cxn ang="0">
                  <a:pos x="17" y="104"/>
                </a:cxn>
                <a:cxn ang="0">
                  <a:pos x="18" y="103"/>
                </a:cxn>
                <a:cxn ang="0">
                  <a:pos x="18" y="100"/>
                </a:cxn>
                <a:cxn ang="0">
                  <a:pos x="17" y="98"/>
                </a:cxn>
                <a:cxn ang="0">
                  <a:pos x="16" y="96"/>
                </a:cxn>
                <a:cxn ang="0">
                  <a:pos x="16" y="96"/>
                </a:cxn>
                <a:cxn ang="0">
                  <a:pos x="25" y="77"/>
                </a:cxn>
                <a:cxn ang="0">
                  <a:pos x="37" y="58"/>
                </a:cxn>
                <a:cxn ang="0">
                  <a:pos x="37" y="58"/>
                </a:cxn>
                <a:cxn ang="0">
                  <a:pos x="44" y="45"/>
                </a:cxn>
                <a:cxn ang="0">
                  <a:pos x="52" y="32"/>
                </a:cxn>
                <a:cxn ang="0">
                  <a:pos x="61" y="21"/>
                </a:cxn>
                <a:cxn ang="0">
                  <a:pos x="67" y="15"/>
                </a:cxn>
                <a:cxn ang="0">
                  <a:pos x="73" y="10"/>
                </a:cxn>
                <a:cxn ang="0">
                  <a:pos x="73" y="10"/>
                </a:cxn>
                <a:cxn ang="0">
                  <a:pos x="75" y="9"/>
                </a:cxn>
                <a:cxn ang="0">
                  <a:pos x="75" y="6"/>
                </a:cxn>
                <a:cxn ang="0">
                  <a:pos x="75" y="2"/>
                </a:cxn>
                <a:cxn ang="0">
                  <a:pos x="73" y="1"/>
                </a:cxn>
                <a:cxn ang="0">
                  <a:pos x="71" y="0"/>
                </a:cxn>
                <a:cxn ang="0">
                  <a:pos x="69" y="0"/>
                </a:cxn>
                <a:cxn ang="0">
                  <a:pos x="67" y="1"/>
                </a:cxn>
                <a:cxn ang="0">
                  <a:pos x="67" y="1"/>
                </a:cxn>
              </a:cxnLst>
              <a:rect l="0" t="0" r="r" b="b"/>
              <a:pathLst>
                <a:path w="75" h="111">
                  <a:moveTo>
                    <a:pt x="67" y="1"/>
                  </a:moveTo>
                  <a:lnTo>
                    <a:pt x="67" y="1"/>
                  </a:lnTo>
                  <a:lnTo>
                    <a:pt x="58" y="9"/>
                  </a:lnTo>
                  <a:lnTo>
                    <a:pt x="48" y="18"/>
                  </a:lnTo>
                  <a:lnTo>
                    <a:pt x="42" y="28"/>
                  </a:lnTo>
                  <a:lnTo>
                    <a:pt x="35" y="40"/>
                  </a:lnTo>
                  <a:lnTo>
                    <a:pt x="35" y="40"/>
                  </a:lnTo>
                  <a:lnTo>
                    <a:pt x="17" y="70"/>
                  </a:lnTo>
                  <a:lnTo>
                    <a:pt x="0" y="102"/>
                  </a:lnTo>
                  <a:lnTo>
                    <a:pt x="0" y="102"/>
                  </a:lnTo>
                  <a:lnTo>
                    <a:pt x="0" y="104"/>
                  </a:lnTo>
                  <a:lnTo>
                    <a:pt x="0" y="108"/>
                  </a:lnTo>
                  <a:lnTo>
                    <a:pt x="3" y="109"/>
                  </a:lnTo>
                  <a:lnTo>
                    <a:pt x="5" y="111"/>
                  </a:lnTo>
                  <a:lnTo>
                    <a:pt x="5" y="111"/>
                  </a:lnTo>
                  <a:lnTo>
                    <a:pt x="12" y="109"/>
                  </a:lnTo>
                  <a:lnTo>
                    <a:pt x="17" y="104"/>
                  </a:lnTo>
                  <a:lnTo>
                    <a:pt x="17" y="104"/>
                  </a:lnTo>
                  <a:lnTo>
                    <a:pt x="18" y="103"/>
                  </a:lnTo>
                  <a:lnTo>
                    <a:pt x="18" y="100"/>
                  </a:lnTo>
                  <a:lnTo>
                    <a:pt x="17" y="98"/>
                  </a:lnTo>
                  <a:lnTo>
                    <a:pt x="16" y="96"/>
                  </a:lnTo>
                  <a:lnTo>
                    <a:pt x="16" y="96"/>
                  </a:lnTo>
                  <a:lnTo>
                    <a:pt x="25" y="77"/>
                  </a:lnTo>
                  <a:lnTo>
                    <a:pt x="37" y="58"/>
                  </a:lnTo>
                  <a:lnTo>
                    <a:pt x="37" y="58"/>
                  </a:lnTo>
                  <a:lnTo>
                    <a:pt x="44" y="45"/>
                  </a:lnTo>
                  <a:lnTo>
                    <a:pt x="52" y="32"/>
                  </a:lnTo>
                  <a:lnTo>
                    <a:pt x="61" y="21"/>
                  </a:lnTo>
                  <a:lnTo>
                    <a:pt x="67" y="15"/>
                  </a:lnTo>
                  <a:lnTo>
                    <a:pt x="73" y="10"/>
                  </a:lnTo>
                  <a:lnTo>
                    <a:pt x="73" y="10"/>
                  </a:lnTo>
                  <a:lnTo>
                    <a:pt x="75" y="9"/>
                  </a:lnTo>
                  <a:lnTo>
                    <a:pt x="75" y="6"/>
                  </a:lnTo>
                  <a:lnTo>
                    <a:pt x="75" y="2"/>
                  </a:lnTo>
                  <a:lnTo>
                    <a:pt x="73" y="1"/>
                  </a:lnTo>
                  <a:lnTo>
                    <a:pt x="71" y="0"/>
                  </a:lnTo>
                  <a:lnTo>
                    <a:pt x="69" y="0"/>
                  </a:lnTo>
                  <a:lnTo>
                    <a:pt x="67" y="1"/>
                  </a:lnTo>
                  <a:lnTo>
                    <a:pt x="67"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0" name="Freeform 1013">
              <a:extLst>
                <a:ext uri="{FF2B5EF4-FFF2-40B4-BE49-F238E27FC236}">
                  <a16:creationId xmlns:a16="http://schemas.microsoft.com/office/drawing/2014/main" id="{C5455989-6F59-35A4-54A2-904AE0ABB3A5}"/>
                </a:ext>
              </a:extLst>
            </p:cNvPr>
            <p:cNvSpPr/>
            <p:nvPr/>
          </p:nvSpPr>
          <p:spPr bwMode="auto">
            <a:xfrm>
              <a:off x="2295526" y="4425950"/>
              <a:ext cx="41275" cy="60325"/>
            </a:xfrm>
            <a:custGeom>
              <a:avLst/>
              <a:gdLst/>
              <a:ahLst/>
              <a:cxnLst>
                <a:cxn ang="0">
                  <a:pos x="95" y="1"/>
                </a:cxn>
                <a:cxn ang="0">
                  <a:pos x="95" y="1"/>
                </a:cxn>
                <a:cxn ang="0">
                  <a:pos x="88" y="6"/>
                </a:cxn>
                <a:cxn ang="0">
                  <a:pos x="81" y="11"/>
                </a:cxn>
                <a:cxn ang="0">
                  <a:pos x="75" y="18"/>
                </a:cxn>
                <a:cxn ang="0">
                  <a:pos x="70" y="26"/>
                </a:cxn>
                <a:cxn ang="0">
                  <a:pos x="62" y="40"/>
                </a:cxn>
                <a:cxn ang="0">
                  <a:pos x="54" y="56"/>
                </a:cxn>
                <a:cxn ang="0">
                  <a:pos x="54" y="56"/>
                </a:cxn>
                <a:cxn ang="0">
                  <a:pos x="41" y="78"/>
                </a:cxn>
                <a:cxn ang="0">
                  <a:pos x="28" y="100"/>
                </a:cxn>
                <a:cxn ang="0">
                  <a:pos x="2" y="144"/>
                </a:cxn>
                <a:cxn ang="0">
                  <a:pos x="2" y="144"/>
                </a:cxn>
                <a:cxn ang="0">
                  <a:pos x="0" y="146"/>
                </a:cxn>
                <a:cxn ang="0">
                  <a:pos x="0" y="147"/>
                </a:cxn>
                <a:cxn ang="0">
                  <a:pos x="3" y="151"/>
                </a:cxn>
                <a:cxn ang="0">
                  <a:pos x="7" y="153"/>
                </a:cxn>
                <a:cxn ang="0">
                  <a:pos x="8" y="151"/>
                </a:cxn>
                <a:cxn ang="0">
                  <a:pos x="11" y="150"/>
                </a:cxn>
                <a:cxn ang="0">
                  <a:pos x="15" y="147"/>
                </a:cxn>
                <a:cxn ang="0">
                  <a:pos x="15" y="147"/>
                </a:cxn>
                <a:cxn ang="0">
                  <a:pos x="16" y="145"/>
                </a:cxn>
                <a:cxn ang="0">
                  <a:pos x="16" y="142"/>
                </a:cxn>
                <a:cxn ang="0">
                  <a:pos x="16" y="142"/>
                </a:cxn>
                <a:cxn ang="0">
                  <a:pos x="37" y="108"/>
                </a:cxn>
                <a:cxn ang="0">
                  <a:pos x="47" y="91"/>
                </a:cxn>
                <a:cxn ang="0">
                  <a:pos x="57" y="73"/>
                </a:cxn>
                <a:cxn ang="0">
                  <a:pos x="57" y="73"/>
                </a:cxn>
                <a:cxn ang="0">
                  <a:pos x="66" y="56"/>
                </a:cxn>
                <a:cxn ang="0">
                  <a:pos x="75" y="39"/>
                </a:cxn>
                <a:cxn ang="0">
                  <a:pos x="80" y="31"/>
                </a:cxn>
                <a:cxn ang="0">
                  <a:pos x="87" y="23"/>
                </a:cxn>
                <a:cxn ang="0">
                  <a:pos x="93" y="17"/>
                </a:cxn>
                <a:cxn ang="0">
                  <a:pos x="101" y="11"/>
                </a:cxn>
                <a:cxn ang="0">
                  <a:pos x="101" y="11"/>
                </a:cxn>
                <a:cxn ang="0">
                  <a:pos x="102" y="9"/>
                </a:cxn>
                <a:cxn ang="0">
                  <a:pos x="104" y="8"/>
                </a:cxn>
                <a:cxn ang="0">
                  <a:pos x="102" y="4"/>
                </a:cxn>
                <a:cxn ang="0">
                  <a:pos x="100" y="1"/>
                </a:cxn>
                <a:cxn ang="0">
                  <a:pos x="97" y="0"/>
                </a:cxn>
                <a:cxn ang="0">
                  <a:pos x="95" y="1"/>
                </a:cxn>
                <a:cxn ang="0">
                  <a:pos x="95" y="1"/>
                </a:cxn>
              </a:cxnLst>
              <a:rect l="0" t="0" r="r" b="b"/>
              <a:pathLst>
                <a:path w="104" h="153">
                  <a:moveTo>
                    <a:pt x="95" y="1"/>
                  </a:moveTo>
                  <a:lnTo>
                    <a:pt x="95" y="1"/>
                  </a:lnTo>
                  <a:lnTo>
                    <a:pt x="88" y="6"/>
                  </a:lnTo>
                  <a:lnTo>
                    <a:pt x="81" y="11"/>
                  </a:lnTo>
                  <a:lnTo>
                    <a:pt x="75" y="18"/>
                  </a:lnTo>
                  <a:lnTo>
                    <a:pt x="70" y="26"/>
                  </a:lnTo>
                  <a:lnTo>
                    <a:pt x="62" y="40"/>
                  </a:lnTo>
                  <a:lnTo>
                    <a:pt x="54" y="56"/>
                  </a:lnTo>
                  <a:lnTo>
                    <a:pt x="54" y="56"/>
                  </a:lnTo>
                  <a:lnTo>
                    <a:pt x="41" y="78"/>
                  </a:lnTo>
                  <a:lnTo>
                    <a:pt x="28" y="100"/>
                  </a:lnTo>
                  <a:lnTo>
                    <a:pt x="2" y="144"/>
                  </a:lnTo>
                  <a:lnTo>
                    <a:pt x="2" y="144"/>
                  </a:lnTo>
                  <a:lnTo>
                    <a:pt x="0" y="146"/>
                  </a:lnTo>
                  <a:lnTo>
                    <a:pt x="0" y="147"/>
                  </a:lnTo>
                  <a:lnTo>
                    <a:pt x="3" y="151"/>
                  </a:lnTo>
                  <a:lnTo>
                    <a:pt x="7" y="153"/>
                  </a:lnTo>
                  <a:lnTo>
                    <a:pt x="8" y="151"/>
                  </a:lnTo>
                  <a:lnTo>
                    <a:pt x="11" y="150"/>
                  </a:lnTo>
                  <a:lnTo>
                    <a:pt x="15" y="147"/>
                  </a:lnTo>
                  <a:lnTo>
                    <a:pt x="15" y="147"/>
                  </a:lnTo>
                  <a:lnTo>
                    <a:pt x="16" y="145"/>
                  </a:lnTo>
                  <a:lnTo>
                    <a:pt x="16" y="142"/>
                  </a:lnTo>
                  <a:lnTo>
                    <a:pt x="16" y="142"/>
                  </a:lnTo>
                  <a:lnTo>
                    <a:pt x="37" y="108"/>
                  </a:lnTo>
                  <a:lnTo>
                    <a:pt x="47" y="91"/>
                  </a:lnTo>
                  <a:lnTo>
                    <a:pt x="57" y="73"/>
                  </a:lnTo>
                  <a:lnTo>
                    <a:pt x="57" y="73"/>
                  </a:lnTo>
                  <a:lnTo>
                    <a:pt x="66" y="56"/>
                  </a:lnTo>
                  <a:lnTo>
                    <a:pt x="75" y="39"/>
                  </a:lnTo>
                  <a:lnTo>
                    <a:pt x="80" y="31"/>
                  </a:lnTo>
                  <a:lnTo>
                    <a:pt x="87" y="23"/>
                  </a:lnTo>
                  <a:lnTo>
                    <a:pt x="93" y="17"/>
                  </a:lnTo>
                  <a:lnTo>
                    <a:pt x="101" y="11"/>
                  </a:lnTo>
                  <a:lnTo>
                    <a:pt x="101" y="11"/>
                  </a:lnTo>
                  <a:lnTo>
                    <a:pt x="102" y="9"/>
                  </a:lnTo>
                  <a:lnTo>
                    <a:pt x="104" y="8"/>
                  </a:lnTo>
                  <a:lnTo>
                    <a:pt x="102" y="4"/>
                  </a:lnTo>
                  <a:lnTo>
                    <a:pt x="100" y="1"/>
                  </a:lnTo>
                  <a:lnTo>
                    <a:pt x="97" y="0"/>
                  </a:lnTo>
                  <a:lnTo>
                    <a:pt x="95" y="1"/>
                  </a:lnTo>
                  <a:lnTo>
                    <a:pt x="9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1" name="Freeform 1014">
              <a:extLst>
                <a:ext uri="{FF2B5EF4-FFF2-40B4-BE49-F238E27FC236}">
                  <a16:creationId xmlns:a16="http://schemas.microsoft.com/office/drawing/2014/main" id="{1B57B835-8A1B-87F4-1032-A470590F7B84}"/>
                </a:ext>
              </a:extLst>
            </p:cNvPr>
            <p:cNvSpPr/>
            <p:nvPr/>
          </p:nvSpPr>
          <p:spPr bwMode="auto">
            <a:xfrm>
              <a:off x="2317751" y="4430713"/>
              <a:ext cx="39688" cy="66675"/>
            </a:xfrm>
            <a:custGeom>
              <a:avLst/>
              <a:gdLst/>
              <a:ahLst/>
              <a:cxnLst>
                <a:cxn ang="0">
                  <a:pos x="88" y="3"/>
                </a:cxn>
                <a:cxn ang="0">
                  <a:pos x="88" y="3"/>
                </a:cxn>
                <a:cxn ang="0">
                  <a:pos x="82" y="14"/>
                </a:cxn>
                <a:cxn ang="0">
                  <a:pos x="76" y="24"/>
                </a:cxn>
                <a:cxn ang="0">
                  <a:pos x="65" y="46"/>
                </a:cxn>
                <a:cxn ang="0">
                  <a:pos x="46" y="91"/>
                </a:cxn>
                <a:cxn ang="0">
                  <a:pos x="46" y="91"/>
                </a:cxn>
                <a:cxn ang="0">
                  <a:pos x="42" y="100"/>
                </a:cxn>
                <a:cxn ang="0">
                  <a:pos x="37" y="109"/>
                </a:cxn>
                <a:cxn ang="0">
                  <a:pos x="24" y="126"/>
                </a:cxn>
                <a:cxn ang="0">
                  <a:pos x="10" y="142"/>
                </a:cxn>
                <a:cxn ang="0">
                  <a:pos x="5" y="151"/>
                </a:cxn>
                <a:cxn ang="0">
                  <a:pos x="0" y="160"/>
                </a:cxn>
                <a:cxn ang="0">
                  <a:pos x="0" y="160"/>
                </a:cxn>
                <a:cxn ang="0">
                  <a:pos x="0" y="163"/>
                </a:cxn>
                <a:cxn ang="0">
                  <a:pos x="0" y="167"/>
                </a:cxn>
                <a:cxn ang="0">
                  <a:pos x="3" y="168"/>
                </a:cxn>
                <a:cxn ang="0">
                  <a:pos x="7" y="168"/>
                </a:cxn>
                <a:cxn ang="0">
                  <a:pos x="7" y="168"/>
                </a:cxn>
                <a:cxn ang="0">
                  <a:pos x="7" y="168"/>
                </a:cxn>
                <a:cxn ang="0">
                  <a:pos x="7" y="168"/>
                </a:cxn>
                <a:cxn ang="0">
                  <a:pos x="10" y="165"/>
                </a:cxn>
                <a:cxn ang="0">
                  <a:pos x="12" y="163"/>
                </a:cxn>
                <a:cxn ang="0">
                  <a:pos x="12" y="163"/>
                </a:cxn>
                <a:cxn ang="0">
                  <a:pos x="20" y="148"/>
                </a:cxn>
                <a:cxn ang="0">
                  <a:pos x="30" y="134"/>
                </a:cxn>
                <a:cxn ang="0">
                  <a:pos x="41" y="119"/>
                </a:cxn>
                <a:cxn ang="0">
                  <a:pos x="51" y="106"/>
                </a:cxn>
                <a:cxn ang="0">
                  <a:pos x="51" y="106"/>
                </a:cxn>
                <a:cxn ang="0">
                  <a:pos x="58" y="95"/>
                </a:cxn>
                <a:cxn ang="0">
                  <a:pos x="63" y="83"/>
                </a:cxn>
                <a:cxn ang="0">
                  <a:pos x="75" y="57"/>
                </a:cxn>
                <a:cxn ang="0">
                  <a:pos x="85" y="32"/>
                </a:cxn>
                <a:cxn ang="0">
                  <a:pos x="92" y="20"/>
                </a:cxn>
                <a:cxn ang="0">
                  <a:pos x="98" y="10"/>
                </a:cxn>
                <a:cxn ang="0">
                  <a:pos x="98" y="10"/>
                </a:cxn>
                <a:cxn ang="0">
                  <a:pos x="99" y="7"/>
                </a:cxn>
                <a:cxn ang="0">
                  <a:pos x="99" y="4"/>
                </a:cxn>
                <a:cxn ang="0">
                  <a:pos x="98" y="3"/>
                </a:cxn>
                <a:cxn ang="0">
                  <a:pos x="97" y="2"/>
                </a:cxn>
                <a:cxn ang="0">
                  <a:pos x="92" y="0"/>
                </a:cxn>
                <a:cxn ang="0">
                  <a:pos x="90" y="2"/>
                </a:cxn>
                <a:cxn ang="0">
                  <a:pos x="88" y="3"/>
                </a:cxn>
                <a:cxn ang="0">
                  <a:pos x="88" y="3"/>
                </a:cxn>
              </a:cxnLst>
              <a:rect l="0" t="0" r="r" b="b"/>
              <a:pathLst>
                <a:path w="99" h="168">
                  <a:moveTo>
                    <a:pt x="88" y="3"/>
                  </a:moveTo>
                  <a:lnTo>
                    <a:pt x="88" y="3"/>
                  </a:lnTo>
                  <a:lnTo>
                    <a:pt x="82" y="14"/>
                  </a:lnTo>
                  <a:lnTo>
                    <a:pt x="76" y="24"/>
                  </a:lnTo>
                  <a:lnTo>
                    <a:pt x="65" y="46"/>
                  </a:lnTo>
                  <a:lnTo>
                    <a:pt x="46" y="91"/>
                  </a:lnTo>
                  <a:lnTo>
                    <a:pt x="46" y="91"/>
                  </a:lnTo>
                  <a:lnTo>
                    <a:pt x="42" y="100"/>
                  </a:lnTo>
                  <a:lnTo>
                    <a:pt x="37" y="109"/>
                  </a:lnTo>
                  <a:lnTo>
                    <a:pt x="24" y="126"/>
                  </a:lnTo>
                  <a:lnTo>
                    <a:pt x="10" y="142"/>
                  </a:lnTo>
                  <a:lnTo>
                    <a:pt x="5" y="151"/>
                  </a:lnTo>
                  <a:lnTo>
                    <a:pt x="0" y="160"/>
                  </a:lnTo>
                  <a:lnTo>
                    <a:pt x="0" y="160"/>
                  </a:lnTo>
                  <a:lnTo>
                    <a:pt x="0" y="163"/>
                  </a:lnTo>
                  <a:lnTo>
                    <a:pt x="0" y="167"/>
                  </a:lnTo>
                  <a:lnTo>
                    <a:pt x="3" y="168"/>
                  </a:lnTo>
                  <a:lnTo>
                    <a:pt x="7" y="168"/>
                  </a:lnTo>
                  <a:lnTo>
                    <a:pt x="7" y="168"/>
                  </a:lnTo>
                  <a:lnTo>
                    <a:pt x="7" y="168"/>
                  </a:lnTo>
                  <a:lnTo>
                    <a:pt x="7" y="168"/>
                  </a:lnTo>
                  <a:lnTo>
                    <a:pt x="10" y="165"/>
                  </a:lnTo>
                  <a:lnTo>
                    <a:pt x="12" y="163"/>
                  </a:lnTo>
                  <a:lnTo>
                    <a:pt x="12" y="163"/>
                  </a:lnTo>
                  <a:lnTo>
                    <a:pt x="20" y="148"/>
                  </a:lnTo>
                  <a:lnTo>
                    <a:pt x="30" y="134"/>
                  </a:lnTo>
                  <a:lnTo>
                    <a:pt x="41" y="119"/>
                  </a:lnTo>
                  <a:lnTo>
                    <a:pt x="51" y="106"/>
                  </a:lnTo>
                  <a:lnTo>
                    <a:pt x="51" y="106"/>
                  </a:lnTo>
                  <a:lnTo>
                    <a:pt x="58" y="95"/>
                  </a:lnTo>
                  <a:lnTo>
                    <a:pt x="63" y="83"/>
                  </a:lnTo>
                  <a:lnTo>
                    <a:pt x="75" y="57"/>
                  </a:lnTo>
                  <a:lnTo>
                    <a:pt x="85" y="32"/>
                  </a:lnTo>
                  <a:lnTo>
                    <a:pt x="92" y="20"/>
                  </a:lnTo>
                  <a:lnTo>
                    <a:pt x="98" y="10"/>
                  </a:lnTo>
                  <a:lnTo>
                    <a:pt x="98" y="10"/>
                  </a:lnTo>
                  <a:lnTo>
                    <a:pt x="99" y="7"/>
                  </a:lnTo>
                  <a:lnTo>
                    <a:pt x="99" y="4"/>
                  </a:lnTo>
                  <a:lnTo>
                    <a:pt x="98" y="3"/>
                  </a:lnTo>
                  <a:lnTo>
                    <a:pt x="97" y="2"/>
                  </a:lnTo>
                  <a:lnTo>
                    <a:pt x="92" y="0"/>
                  </a:lnTo>
                  <a:lnTo>
                    <a:pt x="90" y="2"/>
                  </a:lnTo>
                  <a:lnTo>
                    <a:pt x="88" y="3"/>
                  </a:lnTo>
                  <a:lnTo>
                    <a:pt x="88"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2" name="Freeform 1015">
              <a:extLst>
                <a:ext uri="{FF2B5EF4-FFF2-40B4-BE49-F238E27FC236}">
                  <a16:creationId xmlns:a16="http://schemas.microsoft.com/office/drawing/2014/main" id="{9F3D3B1F-9E90-0779-E4BB-DB5E84405312}"/>
                </a:ext>
              </a:extLst>
            </p:cNvPr>
            <p:cNvSpPr/>
            <p:nvPr/>
          </p:nvSpPr>
          <p:spPr bwMode="auto">
            <a:xfrm>
              <a:off x="2335213" y="4443413"/>
              <a:ext cx="39688" cy="60325"/>
            </a:xfrm>
            <a:custGeom>
              <a:avLst/>
              <a:gdLst/>
              <a:ahLst/>
              <a:cxnLst>
                <a:cxn ang="0">
                  <a:pos x="87" y="3"/>
                </a:cxn>
                <a:cxn ang="0">
                  <a:pos x="87" y="3"/>
                </a:cxn>
                <a:cxn ang="0">
                  <a:pos x="78" y="20"/>
                </a:cxn>
                <a:cxn ang="0">
                  <a:pos x="69" y="37"/>
                </a:cxn>
                <a:cxn ang="0">
                  <a:pos x="46" y="71"/>
                </a:cxn>
                <a:cxn ang="0">
                  <a:pos x="46" y="71"/>
                </a:cxn>
                <a:cxn ang="0">
                  <a:pos x="34" y="92"/>
                </a:cxn>
                <a:cxn ang="0">
                  <a:pos x="21" y="113"/>
                </a:cxn>
                <a:cxn ang="0">
                  <a:pos x="21" y="113"/>
                </a:cxn>
                <a:cxn ang="0">
                  <a:pos x="15" y="121"/>
                </a:cxn>
                <a:cxn ang="0">
                  <a:pos x="9" y="129"/>
                </a:cxn>
                <a:cxn ang="0">
                  <a:pos x="4" y="136"/>
                </a:cxn>
                <a:cxn ang="0">
                  <a:pos x="0" y="145"/>
                </a:cxn>
                <a:cxn ang="0">
                  <a:pos x="0" y="145"/>
                </a:cxn>
                <a:cxn ang="0">
                  <a:pos x="0" y="147"/>
                </a:cxn>
                <a:cxn ang="0">
                  <a:pos x="0" y="150"/>
                </a:cxn>
                <a:cxn ang="0">
                  <a:pos x="4" y="151"/>
                </a:cxn>
                <a:cxn ang="0">
                  <a:pos x="8" y="151"/>
                </a:cxn>
                <a:cxn ang="0">
                  <a:pos x="10" y="150"/>
                </a:cxn>
                <a:cxn ang="0">
                  <a:pos x="10" y="149"/>
                </a:cxn>
                <a:cxn ang="0">
                  <a:pos x="10" y="149"/>
                </a:cxn>
                <a:cxn ang="0">
                  <a:pos x="15" y="139"/>
                </a:cxn>
                <a:cxn ang="0">
                  <a:pos x="22" y="130"/>
                </a:cxn>
                <a:cxn ang="0">
                  <a:pos x="36" y="111"/>
                </a:cxn>
                <a:cxn ang="0">
                  <a:pos x="36" y="111"/>
                </a:cxn>
                <a:cxn ang="0">
                  <a:pos x="46" y="94"/>
                </a:cxn>
                <a:cxn ang="0">
                  <a:pos x="56" y="77"/>
                </a:cxn>
                <a:cxn ang="0">
                  <a:pos x="56" y="77"/>
                </a:cxn>
                <a:cxn ang="0">
                  <a:pos x="66" y="60"/>
                </a:cxn>
                <a:cxn ang="0">
                  <a:pos x="78" y="44"/>
                </a:cxn>
                <a:cxn ang="0">
                  <a:pos x="89" y="27"/>
                </a:cxn>
                <a:cxn ang="0">
                  <a:pos x="98" y="9"/>
                </a:cxn>
                <a:cxn ang="0">
                  <a:pos x="98" y="9"/>
                </a:cxn>
                <a:cxn ang="0">
                  <a:pos x="98" y="6"/>
                </a:cxn>
                <a:cxn ang="0">
                  <a:pos x="98" y="3"/>
                </a:cxn>
                <a:cxn ang="0">
                  <a:pos x="95" y="1"/>
                </a:cxn>
                <a:cxn ang="0">
                  <a:pos x="93" y="0"/>
                </a:cxn>
                <a:cxn ang="0">
                  <a:pos x="91" y="0"/>
                </a:cxn>
                <a:cxn ang="0">
                  <a:pos x="89" y="1"/>
                </a:cxn>
                <a:cxn ang="0">
                  <a:pos x="87" y="3"/>
                </a:cxn>
                <a:cxn ang="0">
                  <a:pos x="87" y="3"/>
                </a:cxn>
              </a:cxnLst>
              <a:rect l="0" t="0" r="r" b="b"/>
              <a:pathLst>
                <a:path w="98" h="151">
                  <a:moveTo>
                    <a:pt x="87" y="3"/>
                  </a:moveTo>
                  <a:lnTo>
                    <a:pt x="87" y="3"/>
                  </a:lnTo>
                  <a:lnTo>
                    <a:pt x="78" y="20"/>
                  </a:lnTo>
                  <a:lnTo>
                    <a:pt x="69" y="37"/>
                  </a:lnTo>
                  <a:lnTo>
                    <a:pt x="46" y="71"/>
                  </a:lnTo>
                  <a:lnTo>
                    <a:pt x="46" y="71"/>
                  </a:lnTo>
                  <a:lnTo>
                    <a:pt x="34" y="92"/>
                  </a:lnTo>
                  <a:lnTo>
                    <a:pt x="21" y="113"/>
                  </a:lnTo>
                  <a:lnTo>
                    <a:pt x="21" y="113"/>
                  </a:lnTo>
                  <a:lnTo>
                    <a:pt x="15" y="121"/>
                  </a:lnTo>
                  <a:lnTo>
                    <a:pt x="9" y="129"/>
                  </a:lnTo>
                  <a:lnTo>
                    <a:pt x="4" y="136"/>
                  </a:lnTo>
                  <a:lnTo>
                    <a:pt x="0" y="145"/>
                  </a:lnTo>
                  <a:lnTo>
                    <a:pt x="0" y="145"/>
                  </a:lnTo>
                  <a:lnTo>
                    <a:pt x="0" y="147"/>
                  </a:lnTo>
                  <a:lnTo>
                    <a:pt x="0" y="150"/>
                  </a:lnTo>
                  <a:lnTo>
                    <a:pt x="4" y="151"/>
                  </a:lnTo>
                  <a:lnTo>
                    <a:pt x="8" y="151"/>
                  </a:lnTo>
                  <a:lnTo>
                    <a:pt x="10" y="150"/>
                  </a:lnTo>
                  <a:lnTo>
                    <a:pt x="10" y="149"/>
                  </a:lnTo>
                  <a:lnTo>
                    <a:pt x="10" y="149"/>
                  </a:lnTo>
                  <a:lnTo>
                    <a:pt x="15" y="139"/>
                  </a:lnTo>
                  <a:lnTo>
                    <a:pt x="22" y="130"/>
                  </a:lnTo>
                  <a:lnTo>
                    <a:pt x="36" y="111"/>
                  </a:lnTo>
                  <a:lnTo>
                    <a:pt x="36" y="111"/>
                  </a:lnTo>
                  <a:lnTo>
                    <a:pt x="46" y="94"/>
                  </a:lnTo>
                  <a:lnTo>
                    <a:pt x="56" y="77"/>
                  </a:lnTo>
                  <a:lnTo>
                    <a:pt x="56" y="77"/>
                  </a:lnTo>
                  <a:lnTo>
                    <a:pt x="66" y="60"/>
                  </a:lnTo>
                  <a:lnTo>
                    <a:pt x="78" y="44"/>
                  </a:lnTo>
                  <a:lnTo>
                    <a:pt x="89" y="27"/>
                  </a:lnTo>
                  <a:lnTo>
                    <a:pt x="98" y="9"/>
                  </a:lnTo>
                  <a:lnTo>
                    <a:pt x="98" y="9"/>
                  </a:lnTo>
                  <a:lnTo>
                    <a:pt x="98" y="6"/>
                  </a:lnTo>
                  <a:lnTo>
                    <a:pt x="98" y="3"/>
                  </a:lnTo>
                  <a:lnTo>
                    <a:pt x="95" y="1"/>
                  </a:lnTo>
                  <a:lnTo>
                    <a:pt x="93" y="0"/>
                  </a:lnTo>
                  <a:lnTo>
                    <a:pt x="91" y="0"/>
                  </a:lnTo>
                  <a:lnTo>
                    <a:pt x="89" y="1"/>
                  </a:lnTo>
                  <a:lnTo>
                    <a:pt x="87" y="3"/>
                  </a:lnTo>
                  <a:lnTo>
                    <a:pt x="87"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3" name="Freeform 1016">
              <a:extLst>
                <a:ext uri="{FF2B5EF4-FFF2-40B4-BE49-F238E27FC236}">
                  <a16:creationId xmlns:a16="http://schemas.microsoft.com/office/drawing/2014/main" id="{D543A6ED-5786-9619-BCD6-65E597796B46}"/>
                </a:ext>
              </a:extLst>
            </p:cNvPr>
            <p:cNvSpPr/>
            <p:nvPr/>
          </p:nvSpPr>
          <p:spPr bwMode="auto">
            <a:xfrm>
              <a:off x="2359026" y="4451350"/>
              <a:ext cx="39688" cy="65088"/>
            </a:xfrm>
            <a:custGeom>
              <a:avLst/>
              <a:gdLst/>
              <a:ahLst/>
              <a:cxnLst>
                <a:cxn ang="0">
                  <a:pos x="89" y="4"/>
                </a:cxn>
                <a:cxn ang="0">
                  <a:pos x="89" y="4"/>
                </a:cxn>
                <a:cxn ang="0">
                  <a:pos x="84" y="15"/>
                </a:cxn>
                <a:cxn ang="0">
                  <a:pos x="77" y="25"/>
                </a:cxn>
                <a:cxn ang="0">
                  <a:pos x="64" y="45"/>
                </a:cxn>
                <a:cxn ang="0">
                  <a:pos x="64" y="45"/>
                </a:cxn>
                <a:cxn ang="0">
                  <a:pos x="54" y="66"/>
                </a:cxn>
                <a:cxn ang="0">
                  <a:pos x="42" y="86"/>
                </a:cxn>
                <a:cxn ang="0">
                  <a:pos x="42" y="86"/>
                </a:cxn>
                <a:cxn ang="0">
                  <a:pos x="20" y="123"/>
                </a:cxn>
                <a:cxn ang="0">
                  <a:pos x="9" y="141"/>
                </a:cxn>
                <a:cxn ang="0">
                  <a:pos x="4" y="151"/>
                </a:cxn>
                <a:cxn ang="0">
                  <a:pos x="1" y="160"/>
                </a:cxn>
                <a:cxn ang="0">
                  <a:pos x="1" y="160"/>
                </a:cxn>
                <a:cxn ang="0">
                  <a:pos x="0" y="162"/>
                </a:cxn>
                <a:cxn ang="0">
                  <a:pos x="1" y="165"/>
                </a:cxn>
                <a:cxn ang="0">
                  <a:pos x="4" y="168"/>
                </a:cxn>
                <a:cxn ang="0">
                  <a:pos x="9" y="166"/>
                </a:cxn>
                <a:cxn ang="0">
                  <a:pos x="10" y="165"/>
                </a:cxn>
                <a:cxn ang="0">
                  <a:pos x="12" y="164"/>
                </a:cxn>
                <a:cxn ang="0">
                  <a:pos x="12" y="164"/>
                </a:cxn>
                <a:cxn ang="0">
                  <a:pos x="16" y="153"/>
                </a:cxn>
                <a:cxn ang="0">
                  <a:pos x="21" y="143"/>
                </a:cxn>
                <a:cxn ang="0">
                  <a:pos x="31" y="123"/>
                </a:cxn>
                <a:cxn ang="0">
                  <a:pos x="44" y="103"/>
                </a:cxn>
                <a:cxn ang="0">
                  <a:pos x="56" y="85"/>
                </a:cxn>
                <a:cxn ang="0">
                  <a:pos x="56" y="85"/>
                </a:cxn>
                <a:cxn ang="0">
                  <a:pos x="68" y="64"/>
                </a:cxn>
                <a:cxn ang="0">
                  <a:pos x="78" y="43"/>
                </a:cxn>
                <a:cxn ang="0">
                  <a:pos x="78" y="43"/>
                </a:cxn>
                <a:cxn ang="0">
                  <a:pos x="90" y="26"/>
                </a:cxn>
                <a:cxn ang="0">
                  <a:pos x="95" y="17"/>
                </a:cxn>
                <a:cxn ang="0">
                  <a:pos x="99" y="7"/>
                </a:cxn>
                <a:cxn ang="0">
                  <a:pos x="99" y="7"/>
                </a:cxn>
                <a:cxn ang="0">
                  <a:pos x="99" y="5"/>
                </a:cxn>
                <a:cxn ang="0">
                  <a:pos x="98" y="3"/>
                </a:cxn>
                <a:cxn ang="0">
                  <a:pos x="95" y="0"/>
                </a:cxn>
                <a:cxn ang="0">
                  <a:pos x="91" y="0"/>
                </a:cxn>
                <a:cxn ang="0">
                  <a:pos x="89" y="1"/>
                </a:cxn>
                <a:cxn ang="0">
                  <a:pos x="89" y="4"/>
                </a:cxn>
                <a:cxn ang="0">
                  <a:pos x="89" y="4"/>
                </a:cxn>
              </a:cxnLst>
              <a:rect l="0" t="0" r="r" b="b"/>
              <a:pathLst>
                <a:path w="99" h="168">
                  <a:moveTo>
                    <a:pt x="89" y="4"/>
                  </a:moveTo>
                  <a:lnTo>
                    <a:pt x="89" y="4"/>
                  </a:lnTo>
                  <a:lnTo>
                    <a:pt x="84" y="15"/>
                  </a:lnTo>
                  <a:lnTo>
                    <a:pt x="77" y="25"/>
                  </a:lnTo>
                  <a:lnTo>
                    <a:pt x="64" y="45"/>
                  </a:lnTo>
                  <a:lnTo>
                    <a:pt x="64" y="45"/>
                  </a:lnTo>
                  <a:lnTo>
                    <a:pt x="54" y="66"/>
                  </a:lnTo>
                  <a:lnTo>
                    <a:pt x="42" y="86"/>
                  </a:lnTo>
                  <a:lnTo>
                    <a:pt x="42" y="86"/>
                  </a:lnTo>
                  <a:lnTo>
                    <a:pt x="20" y="123"/>
                  </a:lnTo>
                  <a:lnTo>
                    <a:pt x="9" y="141"/>
                  </a:lnTo>
                  <a:lnTo>
                    <a:pt x="4" y="151"/>
                  </a:lnTo>
                  <a:lnTo>
                    <a:pt x="1" y="160"/>
                  </a:lnTo>
                  <a:lnTo>
                    <a:pt x="1" y="160"/>
                  </a:lnTo>
                  <a:lnTo>
                    <a:pt x="0" y="162"/>
                  </a:lnTo>
                  <a:lnTo>
                    <a:pt x="1" y="165"/>
                  </a:lnTo>
                  <a:lnTo>
                    <a:pt x="4" y="168"/>
                  </a:lnTo>
                  <a:lnTo>
                    <a:pt x="9" y="166"/>
                  </a:lnTo>
                  <a:lnTo>
                    <a:pt x="10" y="165"/>
                  </a:lnTo>
                  <a:lnTo>
                    <a:pt x="12" y="164"/>
                  </a:lnTo>
                  <a:lnTo>
                    <a:pt x="12" y="164"/>
                  </a:lnTo>
                  <a:lnTo>
                    <a:pt x="16" y="153"/>
                  </a:lnTo>
                  <a:lnTo>
                    <a:pt x="21" y="143"/>
                  </a:lnTo>
                  <a:lnTo>
                    <a:pt x="31" y="123"/>
                  </a:lnTo>
                  <a:lnTo>
                    <a:pt x="44" y="103"/>
                  </a:lnTo>
                  <a:lnTo>
                    <a:pt x="56" y="85"/>
                  </a:lnTo>
                  <a:lnTo>
                    <a:pt x="56" y="85"/>
                  </a:lnTo>
                  <a:lnTo>
                    <a:pt x="68" y="64"/>
                  </a:lnTo>
                  <a:lnTo>
                    <a:pt x="78" y="43"/>
                  </a:lnTo>
                  <a:lnTo>
                    <a:pt x="78" y="43"/>
                  </a:lnTo>
                  <a:lnTo>
                    <a:pt x="90" y="26"/>
                  </a:lnTo>
                  <a:lnTo>
                    <a:pt x="95" y="17"/>
                  </a:lnTo>
                  <a:lnTo>
                    <a:pt x="99" y="7"/>
                  </a:lnTo>
                  <a:lnTo>
                    <a:pt x="99" y="7"/>
                  </a:lnTo>
                  <a:lnTo>
                    <a:pt x="99" y="5"/>
                  </a:lnTo>
                  <a:lnTo>
                    <a:pt x="98" y="3"/>
                  </a:lnTo>
                  <a:lnTo>
                    <a:pt x="95" y="0"/>
                  </a:lnTo>
                  <a:lnTo>
                    <a:pt x="91" y="0"/>
                  </a:lnTo>
                  <a:lnTo>
                    <a:pt x="89" y="1"/>
                  </a:lnTo>
                  <a:lnTo>
                    <a:pt x="89" y="4"/>
                  </a:lnTo>
                  <a:lnTo>
                    <a:pt x="89"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4" name="Freeform 1017">
              <a:extLst>
                <a:ext uri="{FF2B5EF4-FFF2-40B4-BE49-F238E27FC236}">
                  <a16:creationId xmlns:a16="http://schemas.microsoft.com/office/drawing/2014/main" id="{F43E69F2-814A-E66B-9AA1-64FB71043CB5}"/>
                </a:ext>
              </a:extLst>
            </p:cNvPr>
            <p:cNvSpPr/>
            <p:nvPr/>
          </p:nvSpPr>
          <p:spPr bwMode="auto">
            <a:xfrm>
              <a:off x="2244726" y="4165600"/>
              <a:ext cx="25400" cy="30163"/>
            </a:xfrm>
            <a:custGeom>
              <a:avLst/>
              <a:gdLst/>
              <a:ahLst/>
              <a:cxnLst>
                <a:cxn ang="0">
                  <a:pos x="56" y="1"/>
                </a:cxn>
                <a:cxn ang="0">
                  <a:pos x="56" y="1"/>
                </a:cxn>
                <a:cxn ang="0">
                  <a:pos x="50" y="6"/>
                </a:cxn>
                <a:cxn ang="0">
                  <a:pos x="43" y="14"/>
                </a:cxn>
                <a:cxn ang="0">
                  <a:pos x="33" y="29"/>
                </a:cxn>
                <a:cxn ang="0">
                  <a:pos x="33" y="29"/>
                </a:cxn>
                <a:cxn ang="0">
                  <a:pos x="25" y="38"/>
                </a:cxn>
                <a:cxn ang="0">
                  <a:pos x="17" y="47"/>
                </a:cxn>
                <a:cxn ang="0">
                  <a:pos x="10" y="57"/>
                </a:cxn>
                <a:cxn ang="0">
                  <a:pos x="2" y="67"/>
                </a:cxn>
                <a:cxn ang="0">
                  <a:pos x="2" y="67"/>
                </a:cxn>
                <a:cxn ang="0">
                  <a:pos x="1" y="68"/>
                </a:cxn>
                <a:cxn ang="0">
                  <a:pos x="0" y="70"/>
                </a:cxn>
                <a:cxn ang="0">
                  <a:pos x="2" y="74"/>
                </a:cxn>
                <a:cxn ang="0">
                  <a:pos x="6" y="76"/>
                </a:cxn>
                <a:cxn ang="0">
                  <a:pos x="8" y="76"/>
                </a:cxn>
                <a:cxn ang="0">
                  <a:pos x="10" y="74"/>
                </a:cxn>
                <a:cxn ang="0">
                  <a:pos x="10" y="74"/>
                </a:cxn>
                <a:cxn ang="0">
                  <a:pos x="23" y="60"/>
                </a:cxn>
                <a:cxn ang="0">
                  <a:pos x="35" y="44"/>
                </a:cxn>
                <a:cxn ang="0">
                  <a:pos x="35" y="44"/>
                </a:cxn>
                <a:cxn ang="0">
                  <a:pos x="47" y="26"/>
                </a:cxn>
                <a:cxn ang="0">
                  <a:pos x="55" y="18"/>
                </a:cxn>
                <a:cxn ang="0">
                  <a:pos x="63" y="10"/>
                </a:cxn>
                <a:cxn ang="0">
                  <a:pos x="63" y="10"/>
                </a:cxn>
                <a:cxn ang="0">
                  <a:pos x="64" y="9"/>
                </a:cxn>
                <a:cxn ang="0">
                  <a:pos x="64" y="6"/>
                </a:cxn>
                <a:cxn ang="0">
                  <a:pos x="64" y="2"/>
                </a:cxn>
                <a:cxn ang="0">
                  <a:pos x="63" y="1"/>
                </a:cxn>
                <a:cxn ang="0">
                  <a:pos x="60" y="0"/>
                </a:cxn>
                <a:cxn ang="0">
                  <a:pos x="59" y="0"/>
                </a:cxn>
                <a:cxn ang="0">
                  <a:pos x="56" y="1"/>
                </a:cxn>
                <a:cxn ang="0">
                  <a:pos x="56" y="1"/>
                </a:cxn>
              </a:cxnLst>
              <a:rect l="0" t="0" r="r" b="b"/>
              <a:pathLst>
                <a:path w="64" h="76">
                  <a:moveTo>
                    <a:pt x="56" y="1"/>
                  </a:moveTo>
                  <a:lnTo>
                    <a:pt x="56" y="1"/>
                  </a:lnTo>
                  <a:lnTo>
                    <a:pt x="50" y="6"/>
                  </a:lnTo>
                  <a:lnTo>
                    <a:pt x="43" y="14"/>
                  </a:lnTo>
                  <a:lnTo>
                    <a:pt x="33" y="29"/>
                  </a:lnTo>
                  <a:lnTo>
                    <a:pt x="33" y="29"/>
                  </a:lnTo>
                  <a:lnTo>
                    <a:pt x="25" y="38"/>
                  </a:lnTo>
                  <a:lnTo>
                    <a:pt x="17" y="47"/>
                  </a:lnTo>
                  <a:lnTo>
                    <a:pt x="10" y="57"/>
                  </a:lnTo>
                  <a:lnTo>
                    <a:pt x="2" y="67"/>
                  </a:lnTo>
                  <a:lnTo>
                    <a:pt x="2" y="67"/>
                  </a:lnTo>
                  <a:lnTo>
                    <a:pt x="1" y="68"/>
                  </a:lnTo>
                  <a:lnTo>
                    <a:pt x="0" y="70"/>
                  </a:lnTo>
                  <a:lnTo>
                    <a:pt x="2" y="74"/>
                  </a:lnTo>
                  <a:lnTo>
                    <a:pt x="6" y="76"/>
                  </a:lnTo>
                  <a:lnTo>
                    <a:pt x="8" y="76"/>
                  </a:lnTo>
                  <a:lnTo>
                    <a:pt x="10" y="74"/>
                  </a:lnTo>
                  <a:lnTo>
                    <a:pt x="10" y="74"/>
                  </a:lnTo>
                  <a:lnTo>
                    <a:pt x="23" y="60"/>
                  </a:lnTo>
                  <a:lnTo>
                    <a:pt x="35" y="44"/>
                  </a:lnTo>
                  <a:lnTo>
                    <a:pt x="35" y="44"/>
                  </a:lnTo>
                  <a:lnTo>
                    <a:pt x="47" y="26"/>
                  </a:lnTo>
                  <a:lnTo>
                    <a:pt x="55" y="18"/>
                  </a:lnTo>
                  <a:lnTo>
                    <a:pt x="63" y="10"/>
                  </a:lnTo>
                  <a:lnTo>
                    <a:pt x="63" y="10"/>
                  </a:lnTo>
                  <a:lnTo>
                    <a:pt x="64" y="9"/>
                  </a:lnTo>
                  <a:lnTo>
                    <a:pt x="64" y="6"/>
                  </a:lnTo>
                  <a:lnTo>
                    <a:pt x="64" y="2"/>
                  </a:lnTo>
                  <a:lnTo>
                    <a:pt x="63" y="1"/>
                  </a:lnTo>
                  <a:lnTo>
                    <a:pt x="60" y="0"/>
                  </a:lnTo>
                  <a:lnTo>
                    <a:pt x="59" y="0"/>
                  </a:lnTo>
                  <a:lnTo>
                    <a:pt x="56" y="1"/>
                  </a:lnTo>
                  <a:lnTo>
                    <a:pt x="56"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5" name="Freeform 1018">
              <a:extLst>
                <a:ext uri="{FF2B5EF4-FFF2-40B4-BE49-F238E27FC236}">
                  <a16:creationId xmlns:a16="http://schemas.microsoft.com/office/drawing/2014/main" id="{3922089A-238D-D3D8-2668-33CD59176D64}"/>
                </a:ext>
              </a:extLst>
            </p:cNvPr>
            <p:cNvSpPr/>
            <p:nvPr/>
          </p:nvSpPr>
          <p:spPr bwMode="auto">
            <a:xfrm>
              <a:off x="2309813" y="4149725"/>
              <a:ext cx="15875" cy="30163"/>
            </a:xfrm>
            <a:custGeom>
              <a:avLst/>
              <a:gdLst/>
              <a:ahLst/>
              <a:cxnLst>
                <a:cxn ang="0">
                  <a:pos x="28" y="5"/>
                </a:cxn>
                <a:cxn ang="0">
                  <a:pos x="28" y="5"/>
                </a:cxn>
                <a:cxn ang="0">
                  <a:pos x="27" y="10"/>
                </a:cxn>
                <a:cxn ang="0">
                  <a:pos x="24" y="14"/>
                </a:cxn>
                <a:cxn ang="0">
                  <a:pos x="19" y="22"/>
                </a:cxn>
                <a:cxn ang="0">
                  <a:pos x="19" y="22"/>
                </a:cxn>
                <a:cxn ang="0">
                  <a:pos x="12" y="35"/>
                </a:cxn>
                <a:cxn ang="0">
                  <a:pos x="12" y="35"/>
                </a:cxn>
                <a:cxn ang="0">
                  <a:pos x="7" y="52"/>
                </a:cxn>
                <a:cxn ang="0">
                  <a:pos x="2" y="69"/>
                </a:cxn>
                <a:cxn ang="0">
                  <a:pos x="2" y="69"/>
                </a:cxn>
                <a:cxn ang="0">
                  <a:pos x="0" y="71"/>
                </a:cxn>
                <a:cxn ang="0">
                  <a:pos x="2" y="73"/>
                </a:cxn>
                <a:cxn ang="0">
                  <a:pos x="6" y="76"/>
                </a:cxn>
                <a:cxn ang="0">
                  <a:pos x="10" y="76"/>
                </a:cxn>
                <a:cxn ang="0">
                  <a:pos x="11" y="74"/>
                </a:cxn>
                <a:cxn ang="0">
                  <a:pos x="12" y="72"/>
                </a:cxn>
                <a:cxn ang="0">
                  <a:pos x="12" y="72"/>
                </a:cxn>
                <a:cxn ang="0">
                  <a:pos x="19" y="51"/>
                </a:cxn>
                <a:cxn ang="0">
                  <a:pos x="27" y="31"/>
                </a:cxn>
                <a:cxn ang="0">
                  <a:pos x="27" y="31"/>
                </a:cxn>
                <a:cxn ang="0">
                  <a:pos x="30" y="25"/>
                </a:cxn>
                <a:cxn ang="0">
                  <a:pos x="34" y="20"/>
                </a:cxn>
                <a:cxn ang="0">
                  <a:pos x="37" y="13"/>
                </a:cxn>
                <a:cxn ang="0">
                  <a:pos x="40" y="5"/>
                </a:cxn>
                <a:cxn ang="0">
                  <a:pos x="40" y="5"/>
                </a:cxn>
                <a:cxn ang="0">
                  <a:pos x="38" y="3"/>
                </a:cxn>
                <a:cxn ang="0">
                  <a:pos x="37" y="1"/>
                </a:cxn>
                <a:cxn ang="0">
                  <a:pos x="36" y="0"/>
                </a:cxn>
                <a:cxn ang="0">
                  <a:pos x="34" y="0"/>
                </a:cxn>
                <a:cxn ang="0">
                  <a:pos x="29" y="1"/>
                </a:cxn>
                <a:cxn ang="0">
                  <a:pos x="28" y="3"/>
                </a:cxn>
                <a:cxn ang="0">
                  <a:pos x="28" y="5"/>
                </a:cxn>
                <a:cxn ang="0">
                  <a:pos x="28" y="5"/>
                </a:cxn>
              </a:cxnLst>
              <a:rect l="0" t="0" r="r" b="b"/>
              <a:pathLst>
                <a:path w="40" h="76">
                  <a:moveTo>
                    <a:pt x="28" y="5"/>
                  </a:moveTo>
                  <a:lnTo>
                    <a:pt x="28" y="5"/>
                  </a:lnTo>
                  <a:lnTo>
                    <a:pt x="27" y="10"/>
                  </a:lnTo>
                  <a:lnTo>
                    <a:pt x="24" y="14"/>
                  </a:lnTo>
                  <a:lnTo>
                    <a:pt x="19" y="22"/>
                  </a:lnTo>
                  <a:lnTo>
                    <a:pt x="19" y="22"/>
                  </a:lnTo>
                  <a:lnTo>
                    <a:pt x="12" y="35"/>
                  </a:lnTo>
                  <a:lnTo>
                    <a:pt x="12" y="35"/>
                  </a:lnTo>
                  <a:lnTo>
                    <a:pt x="7" y="52"/>
                  </a:lnTo>
                  <a:lnTo>
                    <a:pt x="2" y="69"/>
                  </a:lnTo>
                  <a:lnTo>
                    <a:pt x="2" y="69"/>
                  </a:lnTo>
                  <a:lnTo>
                    <a:pt x="0" y="71"/>
                  </a:lnTo>
                  <a:lnTo>
                    <a:pt x="2" y="73"/>
                  </a:lnTo>
                  <a:lnTo>
                    <a:pt x="6" y="76"/>
                  </a:lnTo>
                  <a:lnTo>
                    <a:pt x="10" y="76"/>
                  </a:lnTo>
                  <a:lnTo>
                    <a:pt x="11" y="74"/>
                  </a:lnTo>
                  <a:lnTo>
                    <a:pt x="12" y="72"/>
                  </a:lnTo>
                  <a:lnTo>
                    <a:pt x="12" y="72"/>
                  </a:lnTo>
                  <a:lnTo>
                    <a:pt x="19" y="51"/>
                  </a:lnTo>
                  <a:lnTo>
                    <a:pt x="27" y="31"/>
                  </a:lnTo>
                  <a:lnTo>
                    <a:pt x="27" y="31"/>
                  </a:lnTo>
                  <a:lnTo>
                    <a:pt x="30" y="25"/>
                  </a:lnTo>
                  <a:lnTo>
                    <a:pt x="34" y="20"/>
                  </a:lnTo>
                  <a:lnTo>
                    <a:pt x="37" y="13"/>
                  </a:lnTo>
                  <a:lnTo>
                    <a:pt x="40" y="5"/>
                  </a:lnTo>
                  <a:lnTo>
                    <a:pt x="40" y="5"/>
                  </a:lnTo>
                  <a:lnTo>
                    <a:pt x="38" y="3"/>
                  </a:lnTo>
                  <a:lnTo>
                    <a:pt x="37" y="1"/>
                  </a:lnTo>
                  <a:lnTo>
                    <a:pt x="36" y="0"/>
                  </a:lnTo>
                  <a:lnTo>
                    <a:pt x="34" y="0"/>
                  </a:lnTo>
                  <a:lnTo>
                    <a:pt x="29" y="1"/>
                  </a:lnTo>
                  <a:lnTo>
                    <a:pt x="28" y="3"/>
                  </a:lnTo>
                  <a:lnTo>
                    <a:pt x="28" y="5"/>
                  </a:lnTo>
                  <a:lnTo>
                    <a:pt x="28"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6" name="Freeform 1019">
              <a:extLst>
                <a:ext uri="{FF2B5EF4-FFF2-40B4-BE49-F238E27FC236}">
                  <a16:creationId xmlns:a16="http://schemas.microsoft.com/office/drawing/2014/main" id="{3F4B0434-F259-1FF1-263F-29A0D155F0B4}"/>
                </a:ext>
              </a:extLst>
            </p:cNvPr>
            <p:cNvSpPr/>
            <p:nvPr/>
          </p:nvSpPr>
          <p:spPr bwMode="auto">
            <a:xfrm>
              <a:off x="2349501" y="4143375"/>
              <a:ext cx="20638" cy="28575"/>
            </a:xfrm>
            <a:custGeom>
              <a:avLst/>
              <a:gdLst/>
              <a:ahLst/>
              <a:cxnLst>
                <a:cxn ang="0">
                  <a:pos x="42" y="7"/>
                </a:cxn>
                <a:cxn ang="0">
                  <a:pos x="42" y="7"/>
                </a:cxn>
                <a:cxn ang="0">
                  <a:pos x="40" y="11"/>
                </a:cxn>
                <a:cxn ang="0">
                  <a:pos x="38" y="15"/>
                </a:cxn>
                <a:cxn ang="0">
                  <a:pos x="31" y="20"/>
                </a:cxn>
                <a:cxn ang="0">
                  <a:pos x="25" y="25"/>
                </a:cxn>
                <a:cxn ang="0">
                  <a:pos x="21" y="29"/>
                </a:cxn>
                <a:cxn ang="0">
                  <a:pos x="18" y="32"/>
                </a:cxn>
                <a:cxn ang="0">
                  <a:pos x="18" y="32"/>
                </a:cxn>
                <a:cxn ang="0">
                  <a:pos x="9" y="49"/>
                </a:cxn>
                <a:cxn ang="0">
                  <a:pos x="4" y="56"/>
                </a:cxn>
                <a:cxn ang="0">
                  <a:pos x="0" y="66"/>
                </a:cxn>
                <a:cxn ang="0">
                  <a:pos x="0" y="66"/>
                </a:cxn>
                <a:cxn ang="0">
                  <a:pos x="0" y="68"/>
                </a:cxn>
                <a:cxn ang="0">
                  <a:pos x="0" y="70"/>
                </a:cxn>
                <a:cxn ang="0">
                  <a:pos x="1" y="71"/>
                </a:cxn>
                <a:cxn ang="0">
                  <a:pos x="4" y="72"/>
                </a:cxn>
                <a:cxn ang="0">
                  <a:pos x="8" y="72"/>
                </a:cxn>
                <a:cxn ang="0">
                  <a:pos x="10" y="71"/>
                </a:cxn>
                <a:cxn ang="0">
                  <a:pos x="12" y="68"/>
                </a:cxn>
                <a:cxn ang="0">
                  <a:pos x="12" y="68"/>
                </a:cxn>
                <a:cxn ang="0">
                  <a:pos x="15" y="59"/>
                </a:cxn>
                <a:cxn ang="0">
                  <a:pos x="21" y="50"/>
                </a:cxn>
                <a:cxn ang="0">
                  <a:pos x="26" y="41"/>
                </a:cxn>
                <a:cxn ang="0">
                  <a:pos x="32" y="33"/>
                </a:cxn>
                <a:cxn ang="0">
                  <a:pos x="32" y="33"/>
                </a:cxn>
                <a:cxn ang="0">
                  <a:pos x="40" y="28"/>
                </a:cxn>
                <a:cxn ang="0">
                  <a:pos x="46" y="21"/>
                </a:cxn>
                <a:cxn ang="0">
                  <a:pos x="51" y="15"/>
                </a:cxn>
                <a:cxn ang="0">
                  <a:pos x="52" y="11"/>
                </a:cxn>
                <a:cxn ang="0">
                  <a:pos x="53" y="7"/>
                </a:cxn>
                <a:cxn ang="0">
                  <a:pos x="53" y="7"/>
                </a:cxn>
                <a:cxn ang="0">
                  <a:pos x="53" y="4"/>
                </a:cxn>
                <a:cxn ang="0">
                  <a:pos x="52" y="2"/>
                </a:cxn>
                <a:cxn ang="0">
                  <a:pos x="49" y="2"/>
                </a:cxn>
                <a:cxn ang="0">
                  <a:pos x="48" y="0"/>
                </a:cxn>
                <a:cxn ang="0">
                  <a:pos x="44" y="2"/>
                </a:cxn>
                <a:cxn ang="0">
                  <a:pos x="43" y="4"/>
                </a:cxn>
                <a:cxn ang="0">
                  <a:pos x="42" y="7"/>
                </a:cxn>
                <a:cxn ang="0">
                  <a:pos x="42" y="7"/>
                </a:cxn>
              </a:cxnLst>
              <a:rect l="0" t="0" r="r" b="b"/>
              <a:pathLst>
                <a:path w="53" h="72">
                  <a:moveTo>
                    <a:pt x="42" y="7"/>
                  </a:moveTo>
                  <a:lnTo>
                    <a:pt x="42" y="7"/>
                  </a:lnTo>
                  <a:lnTo>
                    <a:pt x="40" y="11"/>
                  </a:lnTo>
                  <a:lnTo>
                    <a:pt x="38" y="15"/>
                  </a:lnTo>
                  <a:lnTo>
                    <a:pt x="31" y="20"/>
                  </a:lnTo>
                  <a:lnTo>
                    <a:pt x="25" y="25"/>
                  </a:lnTo>
                  <a:lnTo>
                    <a:pt x="21" y="29"/>
                  </a:lnTo>
                  <a:lnTo>
                    <a:pt x="18" y="32"/>
                  </a:lnTo>
                  <a:lnTo>
                    <a:pt x="18" y="32"/>
                  </a:lnTo>
                  <a:lnTo>
                    <a:pt x="9" y="49"/>
                  </a:lnTo>
                  <a:lnTo>
                    <a:pt x="4" y="56"/>
                  </a:lnTo>
                  <a:lnTo>
                    <a:pt x="0" y="66"/>
                  </a:lnTo>
                  <a:lnTo>
                    <a:pt x="0" y="66"/>
                  </a:lnTo>
                  <a:lnTo>
                    <a:pt x="0" y="68"/>
                  </a:lnTo>
                  <a:lnTo>
                    <a:pt x="0" y="70"/>
                  </a:lnTo>
                  <a:lnTo>
                    <a:pt x="1" y="71"/>
                  </a:lnTo>
                  <a:lnTo>
                    <a:pt x="4" y="72"/>
                  </a:lnTo>
                  <a:lnTo>
                    <a:pt x="8" y="72"/>
                  </a:lnTo>
                  <a:lnTo>
                    <a:pt x="10" y="71"/>
                  </a:lnTo>
                  <a:lnTo>
                    <a:pt x="12" y="68"/>
                  </a:lnTo>
                  <a:lnTo>
                    <a:pt x="12" y="68"/>
                  </a:lnTo>
                  <a:lnTo>
                    <a:pt x="15" y="59"/>
                  </a:lnTo>
                  <a:lnTo>
                    <a:pt x="21" y="50"/>
                  </a:lnTo>
                  <a:lnTo>
                    <a:pt x="26" y="41"/>
                  </a:lnTo>
                  <a:lnTo>
                    <a:pt x="32" y="33"/>
                  </a:lnTo>
                  <a:lnTo>
                    <a:pt x="32" y="33"/>
                  </a:lnTo>
                  <a:lnTo>
                    <a:pt x="40" y="28"/>
                  </a:lnTo>
                  <a:lnTo>
                    <a:pt x="46" y="21"/>
                  </a:lnTo>
                  <a:lnTo>
                    <a:pt x="51" y="15"/>
                  </a:lnTo>
                  <a:lnTo>
                    <a:pt x="52" y="11"/>
                  </a:lnTo>
                  <a:lnTo>
                    <a:pt x="53" y="7"/>
                  </a:lnTo>
                  <a:lnTo>
                    <a:pt x="53" y="7"/>
                  </a:lnTo>
                  <a:lnTo>
                    <a:pt x="53" y="4"/>
                  </a:lnTo>
                  <a:lnTo>
                    <a:pt x="52" y="2"/>
                  </a:lnTo>
                  <a:lnTo>
                    <a:pt x="49" y="2"/>
                  </a:lnTo>
                  <a:lnTo>
                    <a:pt x="48" y="0"/>
                  </a:lnTo>
                  <a:lnTo>
                    <a:pt x="44" y="2"/>
                  </a:lnTo>
                  <a:lnTo>
                    <a:pt x="43" y="4"/>
                  </a:lnTo>
                  <a:lnTo>
                    <a:pt x="42" y="7"/>
                  </a:lnTo>
                  <a:lnTo>
                    <a:pt x="42" y="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7" name="Freeform 1020">
              <a:extLst>
                <a:ext uri="{FF2B5EF4-FFF2-40B4-BE49-F238E27FC236}">
                  <a16:creationId xmlns:a16="http://schemas.microsoft.com/office/drawing/2014/main" id="{FAB31408-40DE-AF0F-033F-7414B6B0EFC0}"/>
                </a:ext>
              </a:extLst>
            </p:cNvPr>
            <p:cNvSpPr/>
            <p:nvPr/>
          </p:nvSpPr>
          <p:spPr bwMode="auto">
            <a:xfrm>
              <a:off x="2406651" y="4140200"/>
              <a:ext cx="14288" cy="25400"/>
            </a:xfrm>
            <a:custGeom>
              <a:avLst/>
              <a:gdLst/>
              <a:ahLst/>
              <a:cxnLst>
                <a:cxn ang="0">
                  <a:pos x="26" y="4"/>
                </a:cxn>
                <a:cxn ang="0">
                  <a:pos x="26" y="4"/>
                </a:cxn>
                <a:cxn ang="0">
                  <a:pos x="25" y="10"/>
                </a:cxn>
                <a:cxn ang="0">
                  <a:pos x="21" y="17"/>
                </a:cxn>
                <a:cxn ang="0">
                  <a:pos x="14" y="30"/>
                </a:cxn>
                <a:cxn ang="0">
                  <a:pos x="7" y="43"/>
                </a:cxn>
                <a:cxn ang="0">
                  <a:pos x="0" y="55"/>
                </a:cxn>
                <a:cxn ang="0">
                  <a:pos x="0" y="55"/>
                </a:cxn>
                <a:cxn ang="0">
                  <a:pos x="0" y="57"/>
                </a:cxn>
                <a:cxn ang="0">
                  <a:pos x="0" y="60"/>
                </a:cxn>
                <a:cxn ang="0">
                  <a:pos x="3" y="63"/>
                </a:cxn>
                <a:cxn ang="0">
                  <a:pos x="5" y="64"/>
                </a:cxn>
                <a:cxn ang="0">
                  <a:pos x="7" y="64"/>
                </a:cxn>
                <a:cxn ang="0">
                  <a:pos x="9" y="63"/>
                </a:cxn>
                <a:cxn ang="0">
                  <a:pos x="10" y="61"/>
                </a:cxn>
                <a:cxn ang="0">
                  <a:pos x="10" y="61"/>
                </a:cxn>
                <a:cxn ang="0">
                  <a:pos x="17" y="47"/>
                </a:cxn>
                <a:cxn ang="0">
                  <a:pos x="25" y="34"/>
                </a:cxn>
                <a:cxn ang="0">
                  <a:pos x="33" y="21"/>
                </a:cxn>
                <a:cxn ang="0">
                  <a:pos x="35" y="14"/>
                </a:cxn>
                <a:cxn ang="0">
                  <a:pos x="38" y="6"/>
                </a:cxn>
                <a:cxn ang="0">
                  <a:pos x="38" y="6"/>
                </a:cxn>
                <a:cxn ang="0">
                  <a:pos x="38" y="4"/>
                </a:cxn>
                <a:cxn ang="0">
                  <a:pos x="37" y="2"/>
                </a:cxn>
                <a:cxn ang="0">
                  <a:pos x="33" y="0"/>
                </a:cxn>
                <a:cxn ang="0">
                  <a:pos x="29" y="0"/>
                </a:cxn>
                <a:cxn ang="0">
                  <a:pos x="27" y="1"/>
                </a:cxn>
                <a:cxn ang="0">
                  <a:pos x="26" y="4"/>
                </a:cxn>
                <a:cxn ang="0">
                  <a:pos x="26" y="4"/>
                </a:cxn>
              </a:cxnLst>
              <a:rect l="0" t="0" r="r" b="b"/>
              <a:pathLst>
                <a:path w="38" h="64">
                  <a:moveTo>
                    <a:pt x="26" y="4"/>
                  </a:moveTo>
                  <a:lnTo>
                    <a:pt x="26" y="4"/>
                  </a:lnTo>
                  <a:lnTo>
                    <a:pt x="25" y="10"/>
                  </a:lnTo>
                  <a:lnTo>
                    <a:pt x="21" y="17"/>
                  </a:lnTo>
                  <a:lnTo>
                    <a:pt x="14" y="30"/>
                  </a:lnTo>
                  <a:lnTo>
                    <a:pt x="7" y="43"/>
                  </a:lnTo>
                  <a:lnTo>
                    <a:pt x="0" y="55"/>
                  </a:lnTo>
                  <a:lnTo>
                    <a:pt x="0" y="55"/>
                  </a:lnTo>
                  <a:lnTo>
                    <a:pt x="0" y="57"/>
                  </a:lnTo>
                  <a:lnTo>
                    <a:pt x="0" y="60"/>
                  </a:lnTo>
                  <a:lnTo>
                    <a:pt x="3" y="63"/>
                  </a:lnTo>
                  <a:lnTo>
                    <a:pt x="5" y="64"/>
                  </a:lnTo>
                  <a:lnTo>
                    <a:pt x="7" y="64"/>
                  </a:lnTo>
                  <a:lnTo>
                    <a:pt x="9" y="63"/>
                  </a:lnTo>
                  <a:lnTo>
                    <a:pt x="10" y="61"/>
                  </a:lnTo>
                  <a:lnTo>
                    <a:pt x="10" y="61"/>
                  </a:lnTo>
                  <a:lnTo>
                    <a:pt x="17" y="47"/>
                  </a:lnTo>
                  <a:lnTo>
                    <a:pt x="25" y="34"/>
                  </a:lnTo>
                  <a:lnTo>
                    <a:pt x="33" y="21"/>
                  </a:lnTo>
                  <a:lnTo>
                    <a:pt x="35" y="14"/>
                  </a:lnTo>
                  <a:lnTo>
                    <a:pt x="38" y="6"/>
                  </a:lnTo>
                  <a:lnTo>
                    <a:pt x="38" y="6"/>
                  </a:lnTo>
                  <a:lnTo>
                    <a:pt x="38" y="4"/>
                  </a:lnTo>
                  <a:lnTo>
                    <a:pt x="37" y="2"/>
                  </a:lnTo>
                  <a:lnTo>
                    <a:pt x="33" y="0"/>
                  </a:lnTo>
                  <a:lnTo>
                    <a:pt x="29" y="0"/>
                  </a:lnTo>
                  <a:lnTo>
                    <a:pt x="27" y="1"/>
                  </a:lnTo>
                  <a:lnTo>
                    <a:pt x="26" y="4"/>
                  </a:lnTo>
                  <a:lnTo>
                    <a:pt x="26"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8" name="Freeform 1021">
              <a:extLst>
                <a:ext uri="{FF2B5EF4-FFF2-40B4-BE49-F238E27FC236}">
                  <a16:creationId xmlns:a16="http://schemas.microsoft.com/office/drawing/2014/main" id="{F430A345-98BA-DC5F-E512-6C0CACC0CB94}"/>
                </a:ext>
              </a:extLst>
            </p:cNvPr>
            <p:cNvSpPr/>
            <p:nvPr/>
          </p:nvSpPr>
          <p:spPr bwMode="auto">
            <a:xfrm>
              <a:off x="2465388" y="4144963"/>
              <a:ext cx="15875" cy="23813"/>
            </a:xfrm>
            <a:custGeom>
              <a:avLst/>
              <a:gdLst/>
              <a:ahLst/>
              <a:cxnLst>
                <a:cxn ang="0">
                  <a:pos x="32" y="1"/>
                </a:cxn>
                <a:cxn ang="0">
                  <a:pos x="32" y="1"/>
                </a:cxn>
                <a:cxn ang="0">
                  <a:pos x="27" y="8"/>
                </a:cxn>
                <a:cxn ang="0">
                  <a:pos x="23" y="15"/>
                </a:cxn>
                <a:cxn ang="0">
                  <a:pos x="14" y="28"/>
                </a:cxn>
                <a:cxn ang="0">
                  <a:pos x="14" y="28"/>
                </a:cxn>
                <a:cxn ang="0">
                  <a:pos x="6" y="41"/>
                </a:cxn>
                <a:cxn ang="0">
                  <a:pos x="0" y="54"/>
                </a:cxn>
                <a:cxn ang="0">
                  <a:pos x="0" y="54"/>
                </a:cxn>
                <a:cxn ang="0">
                  <a:pos x="0" y="56"/>
                </a:cxn>
                <a:cxn ang="0">
                  <a:pos x="1" y="59"/>
                </a:cxn>
                <a:cxn ang="0">
                  <a:pos x="2" y="60"/>
                </a:cxn>
                <a:cxn ang="0">
                  <a:pos x="4" y="60"/>
                </a:cxn>
                <a:cxn ang="0">
                  <a:pos x="8" y="60"/>
                </a:cxn>
                <a:cxn ang="0">
                  <a:pos x="10" y="59"/>
                </a:cxn>
                <a:cxn ang="0">
                  <a:pos x="12" y="58"/>
                </a:cxn>
                <a:cxn ang="0">
                  <a:pos x="12" y="58"/>
                </a:cxn>
                <a:cxn ang="0">
                  <a:pos x="18" y="43"/>
                </a:cxn>
                <a:cxn ang="0">
                  <a:pos x="27" y="32"/>
                </a:cxn>
                <a:cxn ang="0">
                  <a:pos x="27" y="32"/>
                </a:cxn>
                <a:cxn ang="0">
                  <a:pos x="30" y="26"/>
                </a:cxn>
                <a:cxn ang="0">
                  <a:pos x="34" y="21"/>
                </a:cxn>
                <a:cxn ang="0">
                  <a:pos x="36" y="16"/>
                </a:cxn>
                <a:cxn ang="0">
                  <a:pos x="40" y="11"/>
                </a:cxn>
                <a:cxn ang="0">
                  <a:pos x="40" y="11"/>
                </a:cxn>
                <a:cxn ang="0">
                  <a:pos x="42" y="8"/>
                </a:cxn>
                <a:cxn ang="0">
                  <a:pos x="42" y="5"/>
                </a:cxn>
                <a:cxn ang="0">
                  <a:pos x="40" y="1"/>
                </a:cxn>
                <a:cxn ang="0">
                  <a:pos x="38" y="0"/>
                </a:cxn>
                <a:cxn ang="0">
                  <a:pos x="36" y="0"/>
                </a:cxn>
                <a:cxn ang="0">
                  <a:pos x="34" y="0"/>
                </a:cxn>
                <a:cxn ang="0">
                  <a:pos x="32" y="1"/>
                </a:cxn>
                <a:cxn ang="0">
                  <a:pos x="32" y="1"/>
                </a:cxn>
              </a:cxnLst>
              <a:rect l="0" t="0" r="r" b="b"/>
              <a:pathLst>
                <a:path w="42" h="60">
                  <a:moveTo>
                    <a:pt x="32" y="1"/>
                  </a:moveTo>
                  <a:lnTo>
                    <a:pt x="32" y="1"/>
                  </a:lnTo>
                  <a:lnTo>
                    <a:pt x="27" y="8"/>
                  </a:lnTo>
                  <a:lnTo>
                    <a:pt x="23" y="15"/>
                  </a:lnTo>
                  <a:lnTo>
                    <a:pt x="14" y="28"/>
                  </a:lnTo>
                  <a:lnTo>
                    <a:pt x="14" y="28"/>
                  </a:lnTo>
                  <a:lnTo>
                    <a:pt x="6" y="41"/>
                  </a:lnTo>
                  <a:lnTo>
                    <a:pt x="0" y="54"/>
                  </a:lnTo>
                  <a:lnTo>
                    <a:pt x="0" y="54"/>
                  </a:lnTo>
                  <a:lnTo>
                    <a:pt x="0" y="56"/>
                  </a:lnTo>
                  <a:lnTo>
                    <a:pt x="1" y="59"/>
                  </a:lnTo>
                  <a:lnTo>
                    <a:pt x="2" y="60"/>
                  </a:lnTo>
                  <a:lnTo>
                    <a:pt x="4" y="60"/>
                  </a:lnTo>
                  <a:lnTo>
                    <a:pt x="8" y="60"/>
                  </a:lnTo>
                  <a:lnTo>
                    <a:pt x="10" y="59"/>
                  </a:lnTo>
                  <a:lnTo>
                    <a:pt x="12" y="58"/>
                  </a:lnTo>
                  <a:lnTo>
                    <a:pt x="12" y="58"/>
                  </a:lnTo>
                  <a:lnTo>
                    <a:pt x="18" y="43"/>
                  </a:lnTo>
                  <a:lnTo>
                    <a:pt x="27" y="32"/>
                  </a:lnTo>
                  <a:lnTo>
                    <a:pt x="27" y="32"/>
                  </a:lnTo>
                  <a:lnTo>
                    <a:pt x="30" y="26"/>
                  </a:lnTo>
                  <a:lnTo>
                    <a:pt x="34" y="21"/>
                  </a:lnTo>
                  <a:lnTo>
                    <a:pt x="36" y="16"/>
                  </a:lnTo>
                  <a:lnTo>
                    <a:pt x="40" y="11"/>
                  </a:lnTo>
                  <a:lnTo>
                    <a:pt x="40" y="11"/>
                  </a:lnTo>
                  <a:lnTo>
                    <a:pt x="42" y="8"/>
                  </a:lnTo>
                  <a:lnTo>
                    <a:pt x="42" y="5"/>
                  </a:lnTo>
                  <a:lnTo>
                    <a:pt x="40" y="1"/>
                  </a:lnTo>
                  <a:lnTo>
                    <a:pt x="38" y="0"/>
                  </a:lnTo>
                  <a:lnTo>
                    <a:pt x="36" y="0"/>
                  </a:lnTo>
                  <a:lnTo>
                    <a:pt x="34" y="0"/>
                  </a:lnTo>
                  <a:lnTo>
                    <a:pt x="32" y="1"/>
                  </a:lnTo>
                  <a:lnTo>
                    <a:pt x="32"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49" name="Freeform 1022">
              <a:extLst>
                <a:ext uri="{FF2B5EF4-FFF2-40B4-BE49-F238E27FC236}">
                  <a16:creationId xmlns:a16="http://schemas.microsoft.com/office/drawing/2014/main" id="{6CDDD3C8-5F67-8CEA-AE22-F5D1CD99FF36}"/>
                </a:ext>
              </a:extLst>
            </p:cNvPr>
            <p:cNvSpPr/>
            <p:nvPr/>
          </p:nvSpPr>
          <p:spPr bwMode="auto">
            <a:xfrm>
              <a:off x="2503488" y="4156075"/>
              <a:ext cx="15875" cy="25400"/>
            </a:xfrm>
            <a:custGeom>
              <a:avLst/>
              <a:gdLst/>
              <a:ahLst/>
              <a:cxnLst>
                <a:cxn ang="0">
                  <a:pos x="30" y="4"/>
                </a:cxn>
                <a:cxn ang="0">
                  <a:pos x="30" y="4"/>
                </a:cxn>
                <a:cxn ang="0">
                  <a:pos x="29" y="10"/>
                </a:cxn>
                <a:cxn ang="0">
                  <a:pos x="25" y="17"/>
                </a:cxn>
                <a:cxn ang="0">
                  <a:pos x="17" y="30"/>
                </a:cxn>
                <a:cxn ang="0">
                  <a:pos x="8" y="41"/>
                </a:cxn>
                <a:cxn ang="0">
                  <a:pos x="0" y="55"/>
                </a:cxn>
                <a:cxn ang="0">
                  <a:pos x="0" y="55"/>
                </a:cxn>
                <a:cxn ang="0">
                  <a:pos x="0" y="57"/>
                </a:cxn>
                <a:cxn ang="0">
                  <a:pos x="0" y="60"/>
                </a:cxn>
                <a:cxn ang="0">
                  <a:pos x="4" y="62"/>
                </a:cxn>
                <a:cxn ang="0">
                  <a:pos x="6" y="64"/>
                </a:cxn>
                <a:cxn ang="0">
                  <a:pos x="8" y="64"/>
                </a:cxn>
                <a:cxn ang="0">
                  <a:pos x="9" y="62"/>
                </a:cxn>
                <a:cxn ang="0">
                  <a:pos x="11" y="61"/>
                </a:cxn>
                <a:cxn ang="0">
                  <a:pos x="11" y="61"/>
                </a:cxn>
                <a:cxn ang="0">
                  <a:pos x="19" y="47"/>
                </a:cxn>
                <a:cxn ang="0">
                  <a:pos x="28" y="34"/>
                </a:cxn>
                <a:cxn ang="0">
                  <a:pos x="36" y="21"/>
                </a:cxn>
                <a:cxn ang="0">
                  <a:pos x="40" y="14"/>
                </a:cxn>
                <a:cxn ang="0">
                  <a:pos x="42" y="6"/>
                </a:cxn>
                <a:cxn ang="0">
                  <a:pos x="42" y="6"/>
                </a:cxn>
                <a:cxn ang="0">
                  <a:pos x="42" y="4"/>
                </a:cxn>
                <a:cxn ang="0">
                  <a:pos x="41" y="2"/>
                </a:cxn>
                <a:cxn ang="0">
                  <a:pos x="38" y="0"/>
                </a:cxn>
                <a:cxn ang="0">
                  <a:pos x="33" y="0"/>
                </a:cxn>
                <a:cxn ang="0">
                  <a:pos x="32" y="1"/>
                </a:cxn>
                <a:cxn ang="0">
                  <a:pos x="30" y="4"/>
                </a:cxn>
                <a:cxn ang="0">
                  <a:pos x="30" y="4"/>
                </a:cxn>
              </a:cxnLst>
              <a:rect l="0" t="0" r="r" b="b"/>
              <a:pathLst>
                <a:path w="42" h="64">
                  <a:moveTo>
                    <a:pt x="30" y="4"/>
                  </a:moveTo>
                  <a:lnTo>
                    <a:pt x="30" y="4"/>
                  </a:lnTo>
                  <a:lnTo>
                    <a:pt x="29" y="10"/>
                  </a:lnTo>
                  <a:lnTo>
                    <a:pt x="25" y="17"/>
                  </a:lnTo>
                  <a:lnTo>
                    <a:pt x="17" y="30"/>
                  </a:lnTo>
                  <a:lnTo>
                    <a:pt x="8" y="41"/>
                  </a:lnTo>
                  <a:lnTo>
                    <a:pt x="0" y="55"/>
                  </a:lnTo>
                  <a:lnTo>
                    <a:pt x="0" y="55"/>
                  </a:lnTo>
                  <a:lnTo>
                    <a:pt x="0" y="57"/>
                  </a:lnTo>
                  <a:lnTo>
                    <a:pt x="0" y="60"/>
                  </a:lnTo>
                  <a:lnTo>
                    <a:pt x="4" y="62"/>
                  </a:lnTo>
                  <a:lnTo>
                    <a:pt x="6" y="64"/>
                  </a:lnTo>
                  <a:lnTo>
                    <a:pt x="8" y="64"/>
                  </a:lnTo>
                  <a:lnTo>
                    <a:pt x="9" y="62"/>
                  </a:lnTo>
                  <a:lnTo>
                    <a:pt x="11" y="61"/>
                  </a:lnTo>
                  <a:lnTo>
                    <a:pt x="11" y="61"/>
                  </a:lnTo>
                  <a:lnTo>
                    <a:pt x="19" y="47"/>
                  </a:lnTo>
                  <a:lnTo>
                    <a:pt x="28" y="34"/>
                  </a:lnTo>
                  <a:lnTo>
                    <a:pt x="36" y="21"/>
                  </a:lnTo>
                  <a:lnTo>
                    <a:pt x="40" y="14"/>
                  </a:lnTo>
                  <a:lnTo>
                    <a:pt x="42" y="6"/>
                  </a:lnTo>
                  <a:lnTo>
                    <a:pt x="42" y="6"/>
                  </a:lnTo>
                  <a:lnTo>
                    <a:pt x="42" y="4"/>
                  </a:lnTo>
                  <a:lnTo>
                    <a:pt x="41" y="2"/>
                  </a:lnTo>
                  <a:lnTo>
                    <a:pt x="38" y="0"/>
                  </a:lnTo>
                  <a:lnTo>
                    <a:pt x="33" y="0"/>
                  </a:lnTo>
                  <a:lnTo>
                    <a:pt x="32" y="1"/>
                  </a:lnTo>
                  <a:lnTo>
                    <a:pt x="30" y="4"/>
                  </a:lnTo>
                  <a:lnTo>
                    <a:pt x="30"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0" name="Freeform 1023">
              <a:extLst>
                <a:ext uri="{FF2B5EF4-FFF2-40B4-BE49-F238E27FC236}">
                  <a16:creationId xmlns:a16="http://schemas.microsoft.com/office/drawing/2014/main" id="{57265D77-254B-D40B-5D51-1B95D08D7B3E}"/>
                </a:ext>
              </a:extLst>
            </p:cNvPr>
            <p:cNvSpPr/>
            <p:nvPr/>
          </p:nvSpPr>
          <p:spPr bwMode="auto">
            <a:xfrm>
              <a:off x="2543176" y="4179888"/>
              <a:ext cx="15875" cy="20638"/>
            </a:xfrm>
            <a:custGeom>
              <a:avLst/>
              <a:gdLst/>
              <a:ahLst/>
              <a:cxnLst>
                <a:cxn ang="0">
                  <a:pos x="28" y="2"/>
                </a:cxn>
                <a:cxn ang="0">
                  <a:pos x="28" y="2"/>
                </a:cxn>
                <a:cxn ang="0">
                  <a:pos x="23" y="13"/>
                </a:cxn>
                <a:cxn ang="0">
                  <a:pos x="17" y="22"/>
                </a:cxn>
                <a:cxn ang="0">
                  <a:pos x="9" y="31"/>
                </a:cxn>
                <a:cxn ang="0">
                  <a:pos x="3" y="39"/>
                </a:cxn>
                <a:cxn ang="0">
                  <a:pos x="3" y="39"/>
                </a:cxn>
                <a:cxn ang="0">
                  <a:pos x="2" y="42"/>
                </a:cxn>
                <a:cxn ang="0">
                  <a:pos x="0" y="44"/>
                </a:cxn>
                <a:cxn ang="0">
                  <a:pos x="3" y="48"/>
                </a:cxn>
                <a:cxn ang="0">
                  <a:pos x="7" y="49"/>
                </a:cxn>
                <a:cxn ang="0">
                  <a:pos x="8" y="49"/>
                </a:cxn>
                <a:cxn ang="0">
                  <a:pos x="11" y="48"/>
                </a:cxn>
                <a:cxn ang="0">
                  <a:pos x="11" y="48"/>
                </a:cxn>
                <a:cxn ang="0">
                  <a:pos x="19" y="39"/>
                </a:cxn>
                <a:cxn ang="0">
                  <a:pos x="26" y="29"/>
                </a:cxn>
                <a:cxn ang="0">
                  <a:pos x="32" y="19"/>
                </a:cxn>
                <a:cxn ang="0">
                  <a:pos x="38" y="9"/>
                </a:cxn>
                <a:cxn ang="0">
                  <a:pos x="38" y="9"/>
                </a:cxn>
                <a:cxn ang="0">
                  <a:pos x="38" y="6"/>
                </a:cxn>
                <a:cxn ang="0">
                  <a:pos x="38" y="4"/>
                </a:cxn>
                <a:cxn ang="0">
                  <a:pos x="36" y="1"/>
                </a:cxn>
                <a:cxn ang="0">
                  <a:pos x="32" y="0"/>
                </a:cxn>
                <a:cxn ang="0">
                  <a:pos x="30" y="1"/>
                </a:cxn>
                <a:cxn ang="0">
                  <a:pos x="28" y="2"/>
                </a:cxn>
                <a:cxn ang="0">
                  <a:pos x="28" y="2"/>
                </a:cxn>
              </a:cxnLst>
              <a:rect l="0" t="0" r="r" b="b"/>
              <a:pathLst>
                <a:path w="38" h="49">
                  <a:moveTo>
                    <a:pt x="28" y="2"/>
                  </a:moveTo>
                  <a:lnTo>
                    <a:pt x="28" y="2"/>
                  </a:lnTo>
                  <a:lnTo>
                    <a:pt x="23" y="13"/>
                  </a:lnTo>
                  <a:lnTo>
                    <a:pt x="17" y="22"/>
                  </a:lnTo>
                  <a:lnTo>
                    <a:pt x="9" y="31"/>
                  </a:lnTo>
                  <a:lnTo>
                    <a:pt x="3" y="39"/>
                  </a:lnTo>
                  <a:lnTo>
                    <a:pt x="3" y="39"/>
                  </a:lnTo>
                  <a:lnTo>
                    <a:pt x="2" y="42"/>
                  </a:lnTo>
                  <a:lnTo>
                    <a:pt x="0" y="44"/>
                  </a:lnTo>
                  <a:lnTo>
                    <a:pt x="3" y="48"/>
                  </a:lnTo>
                  <a:lnTo>
                    <a:pt x="7" y="49"/>
                  </a:lnTo>
                  <a:lnTo>
                    <a:pt x="8" y="49"/>
                  </a:lnTo>
                  <a:lnTo>
                    <a:pt x="11" y="48"/>
                  </a:lnTo>
                  <a:lnTo>
                    <a:pt x="11" y="48"/>
                  </a:lnTo>
                  <a:lnTo>
                    <a:pt x="19" y="39"/>
                  </a:lnTo>
                  <a:lnTo>
                    <a:pt x="26" y="29"/>
                  </a:lnTo>
                  <a:lnTo>
                    <a:pt x="32" y="19"/>
                  </a:lnTo>
                  <a:lnTo>
                    <a:pt x="38" y="9"/>
                  </a:lnTo>
                  <a:lnTo>
                    <a:pt x="38" y="9"/>
                  </a:lnTo>
                  <a:lnTo>
                    <a:pt x="38" y="6"/>
                  </a:lnTo>
                  <a:lnTo>
                    <a:pt x="38" y="4"/>
                  </a:lnTo>
                  <a:lnTo>
                    <a:pt x="36" y="1"/>
                  </a:lnTo>
                  <a:lnTo>
                    <a:pt x="32" y="0"/>
                  </a:lnTo>
                  <a:lnTo>
                    <a:pt x="30" y="1"/>
                  </a:lnTo>
                  <a:lnTo>
                    <a:pt x="28" y="2"/>
                  </a:lnTo>
                  <a:lnTo>
                    <a:pt x="28"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1" name="Freeform 1024">
              <a:extLst>
                <a:ext uri="{FF2B5EF4-FFF2-40B4-BE49-F238E27FC236}">
                  <a16:creationId xmlns:a16="http://schemas.microsoft.com/office/drawing/2014/main" id="{03DEFCF3-8A82-5213-6D9C-A388474B47AE}"/>
                </a:ext>
              </a:extLst>
            </p:cNvPr>
            <p:cNvSpPr/>
            <p:nvPr/>
          </p:nvSpPr>
          <p:spPr bwMode="auto">
            <a:xfrm>
              <a:off x="2586038" y="4205288"/>
              <a:ext cx="9525" cy="19050"/>
            </a:xfrm>
            <a:custGeom>
              <a:avLst/>
              <a:gdLst/>
              <a:ahLst/>
              <a:cxnLst>
                <a:cxn ang="0">
                  <a:pos x="11" y="5"/>
                </a:cxn>
                <a:cxn ang="0">
                  <a:pos x="11" y="5"/>
                </a:cxn>
                <a:cxn ang="0">
                  <a:pos x="10" y="15"/>
                </a:cxn>
                <a:cxn ang="0">
                  <a:pos x="9" y="24"/>
                </a:cxn>
                <a:cxn ang="0">
                  <a:pos x="5" y="33"/>
                </a:cxn>
                <a:cxn ang="0">
                  <a:pos x="0" y="41"/>
                </a:cxn>
                <a:cxn ang="0">
                  <a:pos x="0" y="41"/>
                </a:cxn>
                <a:cxn ang="0">
                  <a:pos x="0" y="43"/>
                </a:cxn>
                <a:cxn ang="0">
                  <a:pos x="0" y="45"/>
                </a:cxn>
                <a:cxn ang="0">
                  <a:pos x="2" y="49"/>
                </a:cxn>
                <a:cxn ang="0">
                  <a:pos x="6" y="49"/>
                </a:cxn>
                <a:cxn ang="0">
                  <a:pos x="9" y="49"/>
                </a:cxn>
                <a:cxn ang="0">
                  <a:pos x="10" y="46"/>
                </a:cxn>
                <a:cxn ang="0">
                  <a:pos x="10" y="46"/>
                </a:cxn>
                <a:cxn ang="0">
                  <a:pos x="15" y="37"/>
                </a:cxn>
                <a:cxn ang="0">
                  <a:pos x="19" y="26"/>
                </a:cxn>
                <a:cxn ang="0">
                  <a:pos x="22" y="16"/>
                </a:cxn>
                <a:cxn ang="0">
                  <a:pos x="22" y="5"/>
                </a:cxn>
                <a:cxn ang="0">
                  <a:pos x="22" y="5"/>
                </a:cxn>
                <a:cxn ang="0">
                  <a:pos x="22" y="3"/>
                </a:cxn>
                <a:cxn ang="0">
                  <a:pos x="20" y="2"/>
                </a:cxn>
                <a:cxn ang="0">
                  <a:pos x="17" y="0"/>
                </a:cxn>
                <a:cxn ang="0">
                  <a:pos x="13" y="2"/>
                </a:cxn>
                <a:cxn ang="0">
                  <a:pos x="11" y="3"/>
                </a:cxn>
                <a:cxn ang="0">
                  <a:pos x="11" y="5"/>
                </a:cxn>
                <a:cxn ang="0">
                  <a:pos x="11" y="5"/>
                </a:cxn>
              </a:cxnLst>
              <a:rect l="0" t="0" r="r" b="b"/>
              <a:pathLst>
                <a:path w="22" h="49">
                  <a:moveTo>
                    <a:pt x="11" y="5"/>
                  </a:moveTo>
                  <a:lnTo>
                    <a:pt x="11" y="5"/>
                  </a:lnTo>
                  <a:lnTo>
                    <a:pt x="10" y="15"/>
                  </a:lnTo>
                  <a:lnTo>
                    <a:pt x="9" y="24"/>
                  </a:lnTo>
                  <a:lnTo>
                    <a:pt x="5" y="33"/>
                  </a:lnTo>
                  <a:lnTo>
                    <a:pt x="0" y="41"/>
                  </a:lnTo>
                  <a:lnTo>
                    <a:pt x="0" y="41"/>
                  </a:lnTo>
                  <a:lnTo>
                    <a:pt x="0" y="43"/>
                  </a:lnTo>
                  <a:lnTo>
                    <a:pt x="0" y="45"/>
                  </a:lnTo>
                  <a:lnTo>
                    <a:pt x="2" y="49"/>
                  </a:lnTo>
                  <a:lnTo>
                    <a:pt x="6" y="49"/>
                  </a:lnTo>
                  <a:lnTo>
                    <a:pt x="9" y="49"/>
                  </a:lnTo>
                  <a:lnTo>
                    <a:pt x="10" y="46"/>
                  </a:lnTo>
                  <a:lnTo>
                    <a:pt x="10" y="46"/>
                  </a:lnTo>
                  <a:lnTo>
                    <a:pt x="15" y="37"/>
                  </a:lnTo>
                  <a:lnTo>
                    <a:pt x="19" y="26"/>
                  </a:lnTo>
                  <a:lnTo>
                    <a:pt x="22" y="16"/>
                  </a:lnTo>
                  <a:lnTo>
                    <a:pt x="22" y="5"/>
                  </a:lnTo>
                  <a:lnTo>
                    <a:pt x="22" y="5"/>
                  </a:lnTo>
                  <a:lnTo>
                    <a:pt x="22" y="3"/>
                  </a:lnTo>
                  <a:lnTo>
                    <a:pt x="20" y="2"/>
                  </a:lnTo>
                  <a:lnTo>
                    <a:pt x="17" y="0"/>
                  </a:lnTo>
                  <a:lnTo>
                    <a:pt x="13" y="2"/>
                  </a:lnTo>
                  <a:lnTo>
                    <a:pt x="11" y="3"/>
                  </a:lnTo>
                  <a:lnTo>
                    <a:pt x="11" y="5"/>
                  </a:lnTo>
                  <a:lnTo>
                    <a:pt x="11"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2" name="Freeform 1025">
              <a:extLst>
                <a:ext uri="{FF2B5EF4-FFF2-40B4-BE49-F238E27FC236}">
                  <a16:creationId xmlns:a16="http://schemas.microsoft.com/office/drawing/2014/main" id="{F0994FF4-04B9-B731-C0C4-3EBF20E9FC0A}"/>
                </a:ext>
              </a:extLst>
            </p:cNvPr>
            <p:cNvSpPr/>
            <p:nvPr/>
          </p:nvSpPr>
          <p:spPr bwMode="auto">
            <a:xfrm>
              <a:off x="2616201" y="4238625"/>
              <a:ext cx="15875" cy="25400"/>
            </a:xfrm>
            <a:custGeom>
              <a:avLst/>
              <a:gdLst/>
              <a:ahLst/>
              <a:cxnLst>
                <a:cxn ang="0">
                  <a:pos x="38" y="4"/>
                </a:cxn>
                <a:cxn ang="0">
                  <a:pos x="38" y="4"/>
                </a:cxn>
                <a:cxn ang="0">
                  <a:pos x="37" y="1"/>
                </a:cxn>
                <a:cxn ang="0">
                  <a:pos x="36" y="0"/>
                </a:cxn>
                <a:cxn ang="0">
                  <a:pos x="34" y="0"/>
                </a:cxn>
                <a:cxn ang="0">
                  <a:pos x="32" y="0"/>
                </a:cxn>
                <a:cxn ang="0">
                  <a:pos x="28" y="2"/>
                </a:cxn>
                <a:cxn ang="0">
                  <a:pos x="28" y="4"/>
                </a:cxn>
                <a:cxn ang="0">
                  <a:pos x="28" y="6"/>
                </a:cxn>
                <a:cxn ang="0">
                  <a:pos x="28" y="6"/>
                </a:cxn>
                <a:cxn ang="0">
                  <a:pos x="27" y="13"/>
                </a:cxn>
                <a:cxn ang="0">
                  <a:pos x="24" y="19"/>
                </a:cxn>
                <a:cxn ang="0">
                  <a:pos x="16" y="30"/>
                </a:cxn>
                <a:cxn ang="0">
                  <a:pos x="16" y="30"/>
                </a:cxn>
                <a:cxn ang="0">
                  <a:pos x="8" y="40"/>
                </a:cxn>
                <a:cxn ang="0">
                  <a:pos x="2" y="52"/>
                </a:cxn>
                <a:cxn ang="0">
                  <a:pos x="2" y="52"/>
                </a:cxn>
                <a:cxn ang="0">
                  <a:pos x="0" y="53"/>
                </a:cxn>
                <a:cxn ang="0">
                  <a:pos x="0" y="56"/>
                </a:cxn>
                <a:cxn ang="0">
                  <a:pos x="3" y="59"/>
                </a:cxn>
                <a:cxn ang="0">
                  <a:pos x="8" y="60"/>
                </a:cxn>
                <a:cxn ang="0">
                  <a:pos x="10" y="59"/>
                </a:cxn>
                <a:cxn ang="0">
                  <a:pos x="11" y="57"/>
                </a:cxn>
                <a:cxn ang="0">
                  <a:pos x="11" y="57"/>
                </a:cxn>
                <a:cxn ang="0">
                  <a:pos x="20" y="44"/>
                </a:cxn>
                <a:cxn ang="0">
                  <a:pos x="29" y="33"/>
                </a:cxn>
                <a:cxn ang="0">
                  <a:pos x="34" y="26"/>
                </a:cxn>
                <a:cxn ang="0">
                  <a:pos x="37" y="18"/>
                </a:cxn>
                <a:cxn ang="0">
                  <a:pos x="38" y="12"/>
                </a:cxn>
                <a:cxn ang="0">
                  <a:pos x="38" y="4"/>
                </a:cxn>
                <a:cxn ang="0">
                  <a:pos x="38" y="4"/>
                </a:cxn>
              </a:cxnLst>
              <a:rect l="0" t="0" r="r" b="b"/>
              <a:pathLst>
                <a:path w="38" h="60">
                  <a:moveTo>
                    <a:pt x="38" y="4"/>
                  </a:moveTo>
                  <a:lnTo>
                    <a:pt x="38" y="4"/>
                  </a:lnTo>
                  <a:lnTo>
                    <a:pt x="37" y="1"/>
                  </a:lnTo>
                  <a:lnTo>
                    <a:pt x="36" y="0"/>
                  </a:lnTo>
                  <a:lnTo>
                    <a:pt x="34" y="0"/>
                  </a:lnTo>
                  <a:lnTo>
                    <a:pt x="32" y="0"/>
                  </a:lnTo>
                  <a:lnTo>
                    <a:pt x="28" y="2"/>
                  </a:lnTo>
                  <a:lnTo>
                    <a:pt x="28" y="4"/>
                  </a:lnTo>
                  <a:lnTo>
                    <a:pt x="28" y="6"/>
                  </a:lnTo>
                  <a:lnTo>
                    <a:pt x="28" y="6"/>
                  </a:lnTo>
                  <a:lnTo>
                    <a:pt x="27" y="13"/>
                  </a:lnTo>
                  <a:lnTo>
                    <a:pt x="24" y="19"/>
                  </a:lnTo>
                  <a:lnTo>
                    <a:pt x="16" y="30"/>
                  </a:lnTo>
                  <a:lnTo>
                    <a:pt x="16" y="30"/>
                  </a:lnTo>
                  <a:lnTo>
                    <a:pt x="8" y="40"/>
                  </a:lnTo>
                  <a:lnTo>
                    <a:pt x="2" y="52"/>
                  </a:lnTo>
                  <a:lnTo>
                    <a:pt x="2" y="52"/>
                  </a:lnTo>
                  <a:lnTo>
                    <a:pt x="0" y="53"/>
                  </a:lnTo>
                  <a:lnTo>
                    <a:pt x="0" y="56"/>
                  </a:lnTo>
                  <a:lnTo>
                    <a:pt x="3" y="59"/>
                  </a:lnTo>
                  <a:lnTo>
                    <a:pt x="8" y="60"/>
                  </a:lnTo>
                  <a:lnTo>
                    <a:pt x="10" y="59"/>
                  </a:lnTo>
                  <a:lnTo>
                    <a:pt x="11" y="57"/>
                  </a:lnTo>
                  <a:lnTo>
                    <a:pt x="11" y="57"/>
                  </a:lnTo>
                  <a:lnTo>
                    <a:pt x="20" y="44"/>
                  </a:lnTo>
                  <a:lnTo>
                    <a:pt x="29" y="33"/>
                  </a:lnTo>
                  <a:lnTo>
                    <a:pt x="34" y="26"/>
                  </a:lnTo>
                  <a:lnTo>
                    <a:pt x="37" y="18"/>
                  </a:lnTo>
                  <a:lnTo>
                    <a:pt x="38" y="12"/>
                  </a:lnTo>
                  <a:lnTo>
                    <a:pt x="38" y="4"/>
                  </a:lnTo>
                  <a:lnTo>
                    <a:pt x="38"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3" name="Freeform 1026">
              <a:extLst>
                <a:ext uri="{FF2B5EF4-FFF2-40B4-BE49-F238E27FC236}">
                  <a16:creationId xmlns:a16="http://schemas.microsoft.com/office/drawing/2014/main" id="{C042DD07-619D-04E2-21E2-DDBC46EA5504}"/>
                </a:ext>
              </a:extLst>
            </p:cNvPr>
            <p:cNvSpPr/>
            <p:nvPr/>
          </p:nvSpPr>
          <p:spPr bwMode="auto">
            <a:xfrm>
              <a:off x="2638426" y="4265613"/>
              <a:ext cx="15875" cy="25400"/>
            </a:xfrm>
            <a:custGeom>
              <a:avLst/>
              <a:gdLst/>
              <a:ahLst/>
              <a:cxnLst>
                <a:cxn ang="0">
                  <a:pos x="26" y="5"/>
                </a:cxn>
                <a:cxn ang="0">
                  <a:pos x="26" y="5"/>
                </a:cxn>
                <a:cxn ang="0">
                  <a:pos x="25" y="12"/>
                </a:cxn>
                <a:cxn ang="0">
                  <a:pos x="24" y="17"/>
                </a:cxn>
                <a:cxn ang="0">
                  <a:pos x="18" y="29"/>
                </a:cxn>
                <a:cxn ang="0">
                  <a:pos x="18" y="29"/>
                </a:cxn>
                <a:cxn ang="0">
                  <a:pos x="10" y="43"/>
                </a:cxn>
                <a:cxn ang="0">
                  <a:pos x="7" y="48"/>
                </a:cxn>
                <a:cxn ang="0">
                  <a:pos x="1" y="55"/>
                </a:cxn>
                <a:cxn ang="0">
                  <a:pos x="1" y="55"/>
                </a:cxn>
                <a:cxn ang="0">
                  <a:pos x="0" y="57"/>
                </a:cxn>
                <a:cxn ang="0">
                  <a:pos x="0" y="59"/>
                </a:cxn>
                <a:cxn ang="0">
                  <a:pos x="1" y="63"/>
                </a:cxn>
                <a:cxn ang="0">
                  <a:pos x="5" y="64"/>
                </a:cxn>
                <a:cxn ang="0">
                  <a:pos x="8" y="64"/>
                </a:cxn>
                <a:cxn ang="0">
                  <a:pos x="9" y="63"/>
                </a:cxn>
                <a:cxn ang="0">
                  <a:pos x="9" y="63"/>
                </a:cxn>
                <a:cxn ang="0">
                  <a:pos x="14" y="56"/>
                </a:cxn>
                <a:cxn ang="0">
                  <a:pos x="20" y="50"/>
                </a:cxn>
                <a:cxn ang="0">
                  <a:pos x="27" y="34"/>
                </a:cxn>
                <a:cxn ang="0">
                  <a:pos x="27" y="34"/>
                </a:cxn>
                <a:cxn ang="0">
                  <a:pos x="34" y="21"/>
                </a:cxn>
                <a:cxn ang="0">
                  <a:pos x="37" y="13"/>
                </a:cxn>
                <a:cxn ang="0">
                  <a:pos x="38" y="5"/>
                </a:cxn>
                <a:cxn ang="0">
                  <a:pos x="38" y="5"/>
                </a:cxn>
                <a:cxn ang="0">
                  <a:pos x="38" y="2"/>
                </a:cxn>
                <a:cxn ang="0">
                  <a:pos x="37" y="1"/>
                </a:cxn>
                <a:cxn ang="0">
                  <a:pos x="34" y="0"/>
                </a:cxn>
                <a:cxn ang="0">
                  <a:pos x="33" y="0"/>
                </a:cxn>
                <a:cxn ang="0">
                  <a:pos x="29" y="1"/>
                </a:cxn>
                <a:cxn ang="0">
                  <a:pos x="27" y="2"/>
                </a:cxn>
                <a:cxn ang="0">
                  <a:pos x="26" y="5"/>
                </a:cxn>
                <a:cxn ang="0">
                  <a:pos x="26" y="5"/>
                </a:cxn>
              </a:cxnLst>
              <a:rect l="0" t="0" r="r" b="b"/>
              <a:pathLst>
                <a:path w="38" h="64">
                  <a:moveTo>
                    <a:pt x="26" y="5"/>
                  </a:moveTo>
                  <a:lnTo>
                    <a:pt x="26" y="5"/>
                  </a:lnTo>
                  <a:lnTo>
                    <a:pt x="25" y="12"/>
                  </a:lnTo>
                  <a:lnTo>
                    <a:pt x="24" y="17"/>
                  </a:lnTo>
                  <a:lnTo>
                    <a:pt x="18" y="29"/>
                  </a:lnTo>
                  <a:lnTo>
                    <a:pt x="18" y="29"/>
                  </a:lnTo>
                  <a:lnTo>
                    <a:pt x="10" y="43"/>
                  </a:lnTo>
                  <a:lnTo>
                    <a:pt x="7" y="48"/>
                  </a:lnTo>
                  <a:lnTo>
                    <a:pt x="1" y="55"/>
                  </a:lnTo>
                  <a:lnTo>
                    <a:pt x="1" y="55"/>
                  </a:lnTo>
                  <a:lnTo>
                    <a:pt x="0" y="57"/>
                  </a:lnTo>
                  <a:lnTo>
                    <a:pt x="0" y="59"/>
                  </a:lnTo>
                  <a:lnTo>
                    <a:pt x="1" y="63"/>
                  </a:lnTo>
                  <a:lnTo>
                    <a:pt x="5" y="64"/>
                  </a:lnTo>
                  <a:lnTo>
                    <a:pt x="8" y="64"/>
                  </a:lnTo>
                  <a:lnTo>
                    <a:pt x="9" y="63"/>
                  </a:lnTo>
                  <a:lnTo>
                    <a:pt x="9" y="63"/>
                  </a:lnTo>
                  <a:lnTo>
                    <a:pt x="14" y="56"/>
                  </a:lnTo>
                  <a:lnTo>
                    <a:pt x="20" y="50"/>
                  </a:lnTo>
                  <a:lnTo>
                    <a:pt x="27" y="34"/>
                  </a:lnTo>
                  <a:lnTo>
                    <a:pt x="27" y="34"/>
                  </a:lnTo>
                  <a:lnTo>
                    <a:pt x="34" y="21"/>
                  </a:lnTo>
                  <a:lnTo>
                    <a:pt x="37" y="13"/>
                  </a:lnTo>
                  <a:lnTo>
                    <a:pt x="38" y="5"/>
                  </a:lnTo>
                  <a:lnTo>
                    <a:pt x="38" y="5"/>
                  </a:lnTo>
                  <a:lnTo>
                    <a:pt x="38" y="2"/>
                  </a:lnTo>
                  <a:lnTo>
                    <a:pt x="37" y="1"/>
                  </a:lnTo>
                  <a:lnTo>
                    <a:pt x="34" y="0"/>
                  </a:lnTo>
                  <a:lnTo>
                    <a:pt x="33" y="0"/>
                  </a:lnTo>
                  <a:lnTo>
                    <a:pt x="29" y="1"/>
                  </a:lnTo>
                  <a:lnTo>
                    <a:pt x="27" y="2"/>
                  </a:lnTo>
                  <a:lnTo>
                    <a:pt x="26" y="5"/>
                  </a:lnTo>
                  <a:lnTo>
                    <a:pt x="26"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4" name="Freeform 1027">
              <a:extLst>
                <a:ext uri="{FF2B5EF4-FFF2-40B4-BE49-F238E27FC236}">
                  <a16:creationId xmlns:a16="http://schemas.microsoft.com/office/drawing/2014/main" id="{B404A7F1-84B0-E9E9-39D0-35A36A857810}"/>
                </a:ext>
              </a:extLst>
            </p:cNvPr>
            <p:cNvSpPr/>
            <p:nvPr/>
          </p:nvSpPr>
          <p:spPr bwMode="auto">
            <a:xfrm>
              <a:off x="2665413" y="4306888"/>
              <a:ext cx="12700" cy="25400"/>
            </a:xfrm>
            <a:custGeom>
              <a:avLst/>
              <a:gdLst/>
              <a:ahLst/>
              <a:cxnLst>
                <a:cxn ang="0">
                  <a:pos x="24" y="5"/>
                </a:cxn>
                <a:cxn ang="0">
                  <a:pos x="24" y="5"/>
                </a:cxn>
                <a:cxn ang="0">
                  <a:pos x="22" y="12"/>
                </a:cxn>
                <a:cxn ang="0">
                  <a:pos x="21" y="20"/>
                </a:cxn>
                <a:cxn ang="0">
                  <a:pos x="16" y="32"/>
                </a:cxn>
                <a:cxn ang="0">
                  <a:pos x="9" y="45"/>
                </a:cxn>
                <a:cxn ang="0">
                  <a:pos x="1" y="55"/>
                </a:cxn>
                <a:cxn ang="0">
                  <a:pos x="1" y="55"/>
                </a:cxn>
                <a:cxn ang="0">
                  <a:pos x="0" y="58"/>
                </a:cxn>
                <a:cxn ang="0">
                  <a:pos x="0" y="60"/>
                </a:cxn>
                <a:cxn ang="0">
                  <a:pos x="1" y="62"/>
                </a:cxn>
                <a:cxn ang="0">
                  <a:pos x="3" y="63"/>
                </a:cxn>
                <a:cxn ang="0">
                  <a:pos x="7" y="64"/>
                </a:cxn>
                <a:cxn ang="0">
                  <a:pos x="9" y="63"/>
                </a:cxn>
                <a:cxn ang="0">
                  <a:pos x="11" y="62"/>
                </a:cxn>
                <a:cxn ang="0">
                  <a:pos x="11" y="62"/>
                </a:cxn>
                <a:cxn ang="0">
                  <a:pos x="20" y="49"/>
                </a:cxn>
                <a:cxn ang="0">
                  <a:pos x="28" y="35"/>
                </a:cxn>
                <a:cxn ang="0">
                  <a:pos x="33" y="21"/>
                </a:cxn>
                <a:cxn ang="0">
                  <a:pos x="34" y="13"/>
                </a:cxn>
                <a:cxn ang="0">
                  <a:pos x="34" y="5"/>
                </a:cxn>
                <a:cxn ang="0">
                  <a:pos x="34" y="5"/>
                </a:cxn>
                <a:cxn ang="0">
                  <a:pos x="34" y="3"/>
                </a:cxn>
                <a:cxn ang="0">
                  <a:pos x="33" y="1"/>
                </a:cxn>
                <a:cxn ang="0">
                  <a:pos x="29" y="0"/>
                </a:cxn>
                <a:cxn ang="0">
                  <a:pos x="25" y="1"/>
                </a:cxn>
                <a:cxn ang="0">
                  <a:pos x="24" y="3"/>
                </a:cxn>
                <a:cxn ang="0">
                  <a:pos x="24" y="5"/>
                </a:cxn>
                <a:cxn ang="0">
                  <a:pos x="24" y="5"/>
                </a:cxn>
              </a:cxnLst>
              <a:rect l="0" t="0" r="r" b="b"/>
              <a:pathLst>
                <a:path w="34" h="64">
                  <a:moveTo>
                    <a:pt x="24" y="5"/>
                  </a:moveTo>
                  <a:lnTo>
                    <a:pt x="24" y="5"/>
                  </a:lnTo>
                  <a:lnTo>
                    <a:pt x="22" y="12"/>
                  </a:lnTo>
                  <a:lnTo>
                    <a:pt x="21" y="20"/>
                  </a:lnTo>
                  <a:lnTo>
                    <a:pt x="16" y="32"/>
                  </a:lnTo>
                  <a:lnTo>
                    <a:pt x="9" y="45"/>
                  </a:lnTo>
                  <a:lnTo>
                    <a:pt x="1" y="55"/>
                  </a:lnTo>
                  <a:lnTo>
                    <a:pt x="1" y="55"/>
                  </a:lnTo>
                  <a:lnTo>
                    <a:pt x="0" y="58"/>
                  </a:lnTo>
                  <a:lnTo>
                    <a:pt x="0" y="60"/>
                  </a:lnTo>
                  <a:lnTo>
                    <a:pt x="1" y="62"/>
                  </a:lnTo>
                  <a:lnTo>
                    <a:pt x="3" y="63"/>
                  </a:lnTo>
                  <a:lnTo>
                    <a:pt x="7" y="64"/>
                  </a:lnTo>
                  <a:lnTo>
                    <a:pt x="9" y="63"/>
                  </a:lnTo>
                  <a:lnTo>
                    <a:pt x="11" y="62"/>
                  </a:lnTo>
                  <a:lnTo>
                    <a:pt x="11" y="62"/>
                  </a:lnTo>
                  <a:lnTo>
                    <a:pt x="20" y="49"/>
                  </a:lnTo>
                  <a:lnTo>
                    <a:pt x="28" y="35"/>
                  </a:lnTo>
                  <a:lnTo>
                    <a:pt x="33" y="21"/>
                  </a:lnTo>
                  <a:lnTo>
                    <a:pt x="34" y="13"/>
                  </a:lnTo>
                  <a:lnTo>
                    <a:pt x="34" y="5"/>
                  </a:lnTo>
                  <a:lnTo>
                    <a:pt x="34" y="5"/>
                  </a:lnTo>
                  <a:lnTo>
                    <a:pt x="34" y="3"/>
                  </a:lnTo>
                  <a:lnTo>
                    <a:pt x="33" y="1"/>
                  </a:lnTo>
                  <a:lnTo>
                    <a:pt x="29" y="0"/>
                  </a:lnTo>
                  <a:lnTo>
                    <a:pt x="25" y="1"/>
                  </a:lnTo>
                  <a:lnTo>
                    <a:pt x="24" y="3"/>
                  </a:lnTo>
                  <a:lnTo>
                    <a:pt x="24" y="5"/>
                  </a:lnTo>
                  <a:lnTo>
                    <a:pt x="24"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5" name="Freeform 1028">
              <a:extLst>
                <a:ext uri="{FF2B5EF4-FFF2-40B4-BE49-F238E27FC236}">
                  <a16:creationId xmlns:a16="http://schemas.microsoft.com/office/drawing/2014/main" id="{D0B01771-A111-072A-C167-FB88BD35D437}"/>
                </a:ext>
              </a:extLst>
            </p:cNvPr>
            <p:cNvSpPr/>
            <p:nvPr/>
          </p:nvSpPr>
          <p:spPr bwMode="auto">
            <a:xfrm>
              <a:off x="2667001" y="4356100"/>
              <a:ext cx="23813" cy="38100"/>
            </a:xfrm>
            <a:custGeom>
              <a:avLst/>
              <a:gdLst/>
              <a:ahLst/>
              <a:cxnLst>
                <a:cxn ang="0">
                  <a:pos x="46" y="5"/>
                </a:cxn>
                <a:cxn ang="0">
                  <a:pos x="46" y="5"/>
                </a:cxn>
                <a:cxn ang="0">
                  <a:pos x="44" y="12"/>
                </a:cxn>
                <a:cxn ang="0">
                  <a:pos x="43" y="17"/>
                </a:cxn>
                <a:cxn ang="0">
                  <a:pos x="38" y="27"/>
                </a:cxn>
                <a:cxn ang="0">
                  <a:pos x="23" y="48"/>
                </a:cxn>
                <a:cxn ang="0">
                  <a:pos x="23" y="48"/>
                </a:cxn>
                <a:cxn ang="0">
                  <a:pos x="12" y="69"/>
                </a:cxn>
                <a:cxn ang="0">
                  <a:pos x="1" y="90"/>
                </a:cxn>
                <a:cxn ang="0">
                  <a:pos x="1" y="90"/>
                </a:cxn>
                <a:cxn ang="0">
                  <a:pos x="0" y="91"/>
                </a:cxn>
                <a:cxn ang="0">
                  <a:pos x="0" y="94"/>
                </a:cxn>
                <a:cxn ang="0">
                  <a:pos x="3" y="98"/>
                </a:cxn>
                <a:cxn ang="0">
                  <a:pos x="6" y="98"/>
                </a:cxn>
                <a:cxn ang="0">
                  <a:pos x="9" y="98"/>
                </a:cxn>
                <a:cxn ang="0">
                  <a:pos x="10" y="95"/>
                </a:cxn>
                <a:cxn ang="0">
                  <a:pos x="10" y="95"/>
                </a:cxn>
                <a:cxn ang="0">
                  <a:pos x="23" y="72"/>
                </a:cxn>
                <a:cxn ang="0">
                  <a:pos x="38" y="48"/>
                </a:cxn>
                <a:cxn ang="0">
                  <a:pos x="38" y="48"/>
                </a:cxn>
                <a:cxn ang="0">
                  <a:pos x="44" y="38"/>
                </a:cxn>
                <a:cxn ang="0">
                  <a:pos x="50" y="29"/>
                </a:cxn>
                <a:cxn ang="0">
                  <a:pos x="55" y="17"/>
                </a:cxn>
                <a:cxn ang="0">
                  <a:pos x="57" y="5"/>
                </a:cxn>
                <a:cxn ang="0">
                  <a:pos x="57" y="5"/>
                </a:cxn>
                <a:cxn ang="0">
                  <a:pos x="56" y="2"/>
                </a:cxn>
                <a:cxn ang="0">
                  <a:pos x="56" y="1"/>
                </a:cxn>
                <a:cxn ang="0">
                  <a:pos x="54" y="0"/>
                </a:cxn>
                <a:cxn ang="0">
                  <a:pos x="52" y="0"/>
                </a:cxn>
                <a:cxn ang="0">
                  <a:pos x="48" y="1"/>
                </a:cxn>
                <a:cxn ang="0">
                  <a:pos x="46" y="2"/>
                </a:cxn>
                <a:cxn ang="0">
                  <a:pos x="46" y="5"/>
                </a:cxn>
                <a:cxn ang="0">
                  <a:pos x="46" y="5"/>
                </a:cxn>
              </a:cxnLst>
              <a:rect l="0" t="0" r="r" b="b"/>
              <a:pathLst>
                <a:path w="57" h="98">
                  <a:moveTo>
                    <a:pt x="46" y="5"/>
                  </a:moveTo>
                  <a:lnTo>
                    <a:pt x="46" y="5"/>
                  </a:lnTo>
                  <a:lnTo>
                    <a:pt x="44" y="12"/>
                  </a:lnTo>
                  <a:lnTo>
                    <a:pt x="43" y="17"/>
                  </a:lnTo>
                  <a:lnTo>
                    <a:pt x="38" y="27"/>
                  </a:lnTo>
                  <a:lnTo>
                    <a:pt x="23" y="48"/>
                  </a:lnTo>
                  <a:lnTo>
                    <a:pt x="23" y="48"/>
                  </a:lnTo>
                  <a:lnTo>
                    <a:pt x="12" y="69"/>
                  </a:lnTo>
                  <a:lnTo>
                    <a:pt x="1" y="90"/>
                  </a:lnTo>
                  <a:lnTo>
                    <a:pt x="1" y="90"/>
                  </a:lnTo>
                  <a:lnTo>
                    <a:pt x="0" y="91"/>
                  </a:lnTo>
                  <a:lnTo>
                    <a:pt x="0" y="94"/>
                  </a:lnTo>
                  <a:lnTo>
                    <a:pt x="3" y="98"/>
                  </a:lnTo>
                  <a:lnTo>
                    <a:pt x="6" y="98"/>
                  </a:lnTo>
                  <a:lnTo>
                    <a:pt x="9" y="98"/>
                  </a:lnTo>
                  <a:lnTo>
                    <a:pt x="10" y="95"/>
                  </a:lnTo>
                  <a:lnTo>
                    <a:pt x="10" y="95"/>
                  </a:lnTo>
                  <a:lnTo>
                    <a:pt x="23" y="72"/>
                  </a:lnTo>
                  <a:lnTo>
                    <a:pt x="38" y="48"/>
                  </a:lnTo>
                  <a:lnTo>
                    <a:pt x="38" y="48"/>
                  </a:lnTo>
                  <a:lnTo>
                    <a:pt x="44" y="38"/>
                  </a:lnTo>
                  <a:lnTo>
                    <a:pt x="50" y="29"/>
                  </a:lnTo>
                  <a:lnTo>
                    <a:pt x="55" y="17"/>
                  </a:lnTo>
                  <a:lnTo>
                    <a:pt x="57" y="5"/>
                  </a:lnTo>
                  <a:lnTo>
                    <a:pt x="57" y="5"/>
                  </a:lnTo>
                  <a:lnTo>
                    <a:pt x="56" y="2"/>
                  </a:lnTo>
                  <a:lnTo>
                    <a:pt x="56" y="1"/>
                  </a:lnTo>
                  <a:lnTo>
                    <a:pt x="54" y="0"/>
                  </a:lnTo>
                  <a:lnTo>
                    <a:pt x="52" y="0"/>
                  </a:lnTo>
                  <a:lnTo>
                    <a:pt x="48" y="1"/>
                  </a:lnTo>
                  <a:lnTo>
                    <a:pt x="46" y="2"/>
                  </a:lnTo>
                  <a:lnTo>
                    <a:pt x="46" y="5"/>
                  </a:lnTo>
                  <a:lnTo>
                    <a:pt x="46"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6" name="Freeform 1029">
              <a:extLst>
                <a:ext uri="{FF2B5EF4-FFF2-40B4-BE49-F238E27FC236}">
                  <a16:creationId xmlns:a16="http://schemas.microsoft.com/office/drawing/2014/main" id="{3956FC1D-7960-322A-CE41-84CA26DFAB4F}"/>
                </a:ext>
              </a:extLst>
            </p:cNvPr>
            <p:cNvSpPr/>
            <p:nvPr/>
          </p:nvSpPr>
          <p:spPr bwMode="auto">
            <a:xfrm>
              <a:off x="2357438" y="4194175"/>
              <a:ext cx="103188" cy="66675"/>
            </a:xfrm>
            <a:custGeom>
              <a:avLst/>
              <a:gdLst/>
              <a:ahLst/>
              <a:cxnLst>
                <a:cxn ang="0">
                  <a:pos x="233" y="168"/>
                </a:cxn>
                <a:cxn ang="0">
                  <a:pos x="219" y="165"/>
                </a:cxn>
                <a:cxn ang="0">
                  <a:pos x="213" y="159"/>
                </a:cxn>
                <a:cxn ang="0">
                  <a:pos x="209" y="150"/>
                </a:cxn>
                <a:cxn ang="0">
                  <a:pos x="208" y="145"/>
                </a:cxn>
                <a:cxn ang="0">
                  <a:pos x="210" y="116"/>
                </a:cxn>
                <a:cxn ang="0">
                  <a:pos x="213" y="93"/>
                </a:cxn>
                <a:cxn ang="0">
                  <a:pos x="212" y="69"/>
                </a:cxn>
                <a:cxn ang="0">
                  <a:pos x="209" y="63"/>
                </a:cxn>
                <a:cxn ang="0">
                  <a:pos x="199" y="53"/>
                </a:cxn>
                <a:cxn ang="0">
                  <a:pos x="185" y="49"/>
                </a:cxn>
                <a:cxn ang="0">
                  <a:pos x="168" y="49"/>
                </a:cxn>
                <a:cxn ang="0">
                  <a:pos x="141" y="51"/>
                </a:cxn>
                <a:cxn ang="0">
                  <a:pos x="125" y="52"/>
                </a:cxn>
                <a:cxn ang="0">
                  <a:pos x="108" y="52"/>
                </a:cxn>
                <a:cxn ang="0">
                  <a:pos x="73" y="53"/>
                </a:cxn>
                <a:cxn ang="0">
                  <a:pos x="64" y="56"/>
                </a:cxn>
                <a:cxn ang="0">
                  <a:pos x="53" y="66"/>
                </a:cxn>
                <a:cxn ang="0">
                  <a:pos x="48" y="83"/>
                </a:cxn>
                <a:cxn ang="0">
                  <a:pos x="48" y="108"/>
                </a:cxn>
                <a:cxn ang="0">
                  <a:pos x="48" y="117"/>
                </a:cxn>
                <a:cxn ang="0">
                  <a:pos x="49" y="123"/>
                </a:cxn>
                <a:cxn ang="0">
                  <a:pos x="51" y="128"/>
                </a:cxn>
                <a:cxn ang="0">
                  <a:pos x="55" y="145"/>
                </a:cxn>
                <a:cxn ang="0">
                  <a:pos x="55" y="150"/>
                </a:cxn>
                <a:cxn ang="0">
                  <a:pos x="51" y="159"/>
                </a:cxn>
                <a:cxn ang="0">
                  <a:pos x="44" y="165"/>
                </a:cxn>
                <a:cxn ang="0">
                  <a:pos x="31" y="168"/>
                </a:cxn>
                <a:cxn ang="0">
                  <a:pos x="22" y="167"/>
                </a:cxn>
                <a:cxn ang="0">
                  <a:pos x="11" y="161"/>
                </a:cxn>
                <a:cxn ang="0">
                  <a:pos x="8" y="154"/>
                </a:cxn>
                <a:cxn ang="0">
                  <a:pos x="4" y="149"/>
                </a:cxn>
                <a:cxn ang="0">
                  <a:pos x="2" y="144"/>
                </a:cxn>
                <a:cxn ang="0">
                  <a:pos x="0" y="134"/>
                </a:cxn>
                <a:cxn ang="0">
                  <a:pos x="0" y="124"/>
                </a:cxn>
                <a:cxn ang="0">
                  <a:pos x="0" y="112"/>
                </a:cxn>
                <a:cxn ang="0">
                  <a:pos x="1" y="66"/>
                </a:cxn>
                <a:cxn ang="0">
                  <a:pos x="5" y="51"/>
                </a:cxn>
                <a:cxn ang="0">
                  <a:pos x="11" y="36"/>
                </a:cxn>
                <a:cxn ang="0">
                  <a:pos x="21" y="25"/>
                </a:cxn>
                <a:cxn ang="0">
                  <a:pos x="32" y="15"/>
                </a:cxn>
                <a:cxn ang="0">
                  <a:pos x="61" y="6"/>
                </a:cxn>
                <a:cxn ang="0">
                  <a:pos x="95" y="2"/>
                </a:cxn>
                <a:cxn ang="0">
                  <a:pos x="112" y="2"/>
                </a:cxn>
                <a:cxn ang="0">
                  <a:pos x="136" y="1"/>
                </a:cxn>
                <a:cxn ang="0">
                  <a:pos x="171" y="0"/>
                </a:cxn>
                <a:cxn ang="0">
                  <a:pos x="201" y="1"/>
                </a:cxn>
                <a:cxn ang="0">
                  <a:pos x="223" y="8"/>
                </a:cxn>
                <a:cxn ang="0">
                  <a:pos x="239" y="17"/>
                </a:cxn>
                <a:cxn ang="0">
                  <a:pos x="250" y="30"/>
                </a:cxn>
                <a:cxn ang="0">
                  <a:pos x="255" y="40"/>
                </a:cxn>
                <a:cxn ang="0">
                  <a:pos x="259" y="61"/>
                </a:cxn>
                <a:cxn ang="0">
                  <a:pos x="260" y="91"/>
                </a:cxn>
                <a:cxn ang="0">
                  <a:pos x="259" y="111"/>
                </a:cxn>
                <a:cxn ang="0">
                  <a:pos x="257" y="145"/>
                </a:cxn>
                <a:cxn ang="0">
                  <a:pos x="256" y="150"/>
                </a:cxn>
                <a:cxn ang="0">
                  <a:pos x="252" y="159"/>
                </a:cxn>
                <a:cxn ang="0">
                  <a:pos x="246" y="165"/>
                </a:cxn>
                <a:cxn ang="0">
                  <a:pos x="233" y="168"/>
                </a:cxn>
              </a:cxnLst>
              <a:rect l="0" t="0" r="r" b="b"/>
              <a:pathLst>
                <a:path w="260" h="168">
                  <a:moveTo>
                    <a:pt x="233" y="168"/>
                  </a:moveTo>
                  <a:lnTo>
                    <a:pt x="233" y="168"/>
                  </a:lnTo>
                  <a:lnTo>
                    <a:pt x="223" y="167"/>
                  </a:lnTo>
                  <a:lnTo>
                    <a:pt x="219" y="165"/>
                  </a:lnTo>
                  <a:lnTo>
                    <a:pt x="216" y="163"/>
                  </a:lnTo>
                  <a:lnTo>
                    <a:pt x="213" y="159"/>
                  </a:lnTo>
                  <a:lnTo>
                    <a:pt x="210" y="155"/>
                  </a:lnTo>
                  <a:lnTo>
                    <a:pt x="209" y="150"/>
                  </a:lnTo>
                  <a:lnTo>
                    <a:pt x="208" y="145"/>
                  </a:lnTo>
                  <a:lnTo>
                    <a:pt x="208" y="145"/>
                  </a:lnTo>
                  <a:lnTo>
                    <a:pt x="209" y="131"/>
                  </a:lnTo>
                  <a:lnTo>
                    <a:pt x="210" y="116"/>
                  </a:lnTo>
                  <a:lnTo>
                    <a:pt x="210" y="116"/>
                  </a:lnTo>
                  <a:lnTo>
                    <a:pt x="213" y="93"/>
                  </a:lnTo>
                  <a:lnTo>
                    <a:pt x="213" y="82"/>
                  </a:lnTo>
                  <a:lnTo>
                    <a:pt x="212" y="69"/>
                  </a:lnTo>
                  <a:lnTo>
                    <a:pt x="212" y="69"/>
                  </a:lnTo>
                  <a:lnTo>
                    <a:pt x="209" y="63"/>
                  </a:lnTo>
                  <a:lnTo>
                    <a:pt x="204" y="57"/>
                  </a:lnTo>
                  <a:lnTo>
                    <a:pt x="199" y="53"/>
                  </a:lnTo>
                  <a:lnTo>
                    <a:pt x="192" y="52"/>
                  </a:lnTo>
                  <a:lnTo>
                    <a:pt x="185" y="49"/>
                  </a:lnTo>
                  <a:lnTo>
                    <a:pt x="179" y="49"/>
                  </a:lnTo>
                  <a:lnTo>
                    <a:pt x="168" y="49"/>
                  </a:lnTo>
                  <a:lnTo>
                    <a:pt x="168" y="49"/>
                  </a:lnTo>
                  <a:lnTo>
                    <a:pt x="141" y="51"/>
                  </a:lnTo>
                  <a:lnTo>
                    <a:pt x="141" y="51"/>
                  </a:lnTo>
                  <a:lnTo>
                    <a:pt x="125" y="52"/>
                  </a:lnTo>
                  <a:lnTo>
                    <a:pt x="108" y="52"/>
                  </a:lnTo>
                  <a:lnTo>
                    <a:pt x="108" y="52"/>
                  </a:lnTo>
                  <a:lnTo>
                    <a:pt x="90" y="52"/>
                  </a:lnTo>
                  <a:lnTo>
                    <a:pt x="73" y="53"/>
                  </a:lnTo>
                  <a:lnTo>
                    <a:pt x="73" y="53"/>
                  </a:lnTo>
                  <a:lnTo>
                    <a:pt x="64" y="56"/>
                  </a:lnTo>
                  <a:lnTo>
                    <a:pt x="57" y="60"/>
                  </a:lnTo>
                  <a:lnTo>
                    <a:pt x="53" y="66"/>
                  </a:lnTo>
                  <a:lnTo>
                    <a:pt x="49" y="74"/>
                  </a:lnTo>
                  <a:lnTo>
                    <a:pt x="48" y="83"/>
                  </a:lnTo>
                  <a:lnTo>
                    <a:pt x="48" y="91"/>
                  </a:lnTo>
                  <a:lnTo>
                    <a:pt x="48" y="108"/>
                  </a:lnTo>
                  <a:lnTo>
                    <a:pt x="48" y="108"/>
                  </a:lnTo>
                  <a:lnTo>
                    <a:pt x="48" y="117"/>
                  </a:lnTo>
                  <a:lnTo>
                    <a:pt x="48" y="117"/>
                  </a:lnTo>
                  <a:lnTo>
                    <a:pt x="49" y="123"/>
                  </a:lnTo>
                  <a:lnTo>
                    <a:pt x="51" y="128"/>
                  </a:lnTo>
                  <a:lnTo>
                    <a:pt x="51" y="128"/>
                  </a:lnTo>
                  <a:lnTo>
                    <a:pt x="53" y="136"/>
                  </a:lnTo>
                  <a:lnTo>
                    <a:pt x="55" y="145"/>
                  </a:lnTo>
                  <a:lnTo>
                    <a:pt x="55" y="145"/>
                  </a:lnTo>
                  <a:lnTo>
                    <a:pt x="55" y="150"/>
                  </a:lnTo>
                  <a:lnTo>
                    <a:pt x="53" y="155"/>
                  </a:lnTo>
                  <a:lnTo>
                    <a:pt x="51" y="159"/>
                  </a:lnTo>
                  <a:lnTo>
                    <a:pt x="47" y="163"/>
                  </a:lnTo>
                  <a:lnTo>
                    <a:pt x="44" y="165"/>
                  </a:lnTo>
                  <a:lnTo>
                    <a:pt x="39" y="167"/>
                  </a:lnTo>
                  <a:lnTo>
                    <a:pt x="31" y="168"/>
                  </a:lnTo>
                  <a:lnTo>
                    <a:pt x="31" y="168"/>
                  </a:lnTo>
                  <a:lnTo>
                    <a:pt x="22" y="167"/>
                  </a:lnTo>
                  <a:lnTo>
                    <a:pt x="15" y="163"/>
                  </a:lnTo>
                  <a:lnTo>
                    <a:pt x="11" y="161"/>
                  </a:lnTo>
                  <a:lnTo>
                    <a:pt x="9" y="158"/>
                  </a:lnTo>
                  <a:lnTo>
                    <a:pt x="8" y="154"/>
                  </a:lnTo>
                  <a:lnTo>
                    <a:pt x="6" y="149"/>
                  </a:lnTo>
                  <a:lnTo>
                    <a:pt x="4" y="149"/>
                  </a:lnTo>
                  <a:lnTo>
                    <a:pt x="4" y="149"/>
                  </a:lnTo>
                  <a:lnTo>
                    <a:pt x="2" y="144"/>
                  </a:lnTo>
                  <a:lnTo>
                    <a:pt x="2" y="144"/>
                  </a:lnTo>
                  <a:lnTo>
                    <a:pt x="0" y="134"/>
                  </a:lnTo>
                  <a:lnTo>
                    <a:pt x="0" y="124"/>
                  </a:lnTo>
                  <a:lnTo>
                    <a:pt x="0" y="124"/>
                  </a:lnTo>
                  <a:lnTo>
                    <a:pt x="0" y="112"/>
                  </a:lnTo>
                  <a:lnTo>
                    <a:pt x="0" y="112"/>
                  </a:lnTo>
                  <a:lnTo>
                    <a:pt x="0" y="81"/>
                  </a:lnTo>
                  <a:lnTo>
                    <a:pt x="1" y="66"/>
                  </a:lnTo>
                  <a:lnTo>
                    <a:pt x="5" y="51"/>
                  </a:lnTo>
                  <a:lnTo>
                    <a:pt x="5" y="51"/>
                  </a:lnTo>
                  <a:lnTo>
                    <a:pt x="8" y="43"/>
                  </a:lnTo>
                  <a:lnTo>
                    <a:pt x="11" y="36"/>
                  </a:lnTo>
                  <a:lnTo>
                    <a:pt x="15" y="30"/>
                  </a:lnTo>
                  <a:lnTo>
                    <a:pt x="21" y="25"/>
                  </a:lnTo>
                  <a:lnTo>
                    <a:pt x="26" y="19"/>
                  </a:lnTo>
                  <a:lnTo>
                    <a:pt x="32" y="15"/>
                  </a:lnTo>
                  <a:lnTo>
                    <a:pt x="45" y="10"/>
                  </a:lnTo>
                  <a:lnTo>
                    <a:pt x="61" y="6"/>
                  </a:lnTo>
                  <a:lnTo>
                    <a:pt x="77" y="4"/>
                  </a:lnTo>
                  <a:lnTo>
                    <a:pt x="95" y="2"/>
                  </a:lnTo>
                  <a:lnTo>
                    <a:pt x="112" y="2"/>
                  </a:lnTo>
                  <a:lnTo>
                    <a:pt x="112" y="2"/>
                  </a:lnTo>
                  <a:lnTo>
                    <a:pt x="136" y="1"/>
                  </a:lnTo>
                  <a:lnTo>
                    <a:pt x="136" y="1"/>
                  </a:lnTo>
                  <a:lnTo>
                    <a:pt x="171" y="0"/>
                  </a:lnTo>
                  <a:lnTo>
                    <a:pt x="171" y="0"/>
                  </a:lnTo>
                  <a:lnTo>
                    <a:pt x="187" y="0"/>
                  </a:lnTo>
                  <a:lnTo>
                    <a:pt x="201" y="1"/>
                  </a:lnTo>
                  <a:lnTo>
                    <a:pt x="213" y="4"/>
                  </a:lnTo>
                  <a:lnTo>
                    <a:pt x="223" y="8"/>
                  </a:lnTo>
                  <a:lnTo>
                    <a:pt x="233" y="12"/>
                  </a:lnTo>
                  <a:lnTo>
                    <a:pt x="239" y="17"/>
                  </a:lnTo>
                  <a:lnTo>
                    <a:pt x="246" y="23"/>
                  </a:lnTo>
                  <a:lnTo>
                    <a:pt x="250" y="30"/>
                  </a:lnTo>
                  <a:lnTo>
                    <a:pt x="250" y="30"/>
                  </a:lnTo>
                  <a:lnTo>
                    <a:pt x="255" y="40"/>
                  </a:lnTo>
                  <a:lnTo>
                    <a:pt x="257" y="51"/>
                  </a:lnTo>
                  <a:lnTo>
                    <a:pt x="259" y="61"/>
                  </a:lnTo>
                  <a:lnTo>
                    <a:pt x="260" y="70"/>
                  </a:lnTo>
                  <a:lnTo>
                    <a:pt x="260" y="91"/>
                  </a:lnTo>
                  <a:lnTo>
                    <a:pt x="259" y="111"/>
                  </a:lnTo>
                  <a:lnTo>
                    <a:pt x="259" y="111"/>
                  </a:lnTo>
                  <a:lnTo>
                    <a:pt x="257" y="128"/>
                  </a:lnTo>
                  <a:lnTo>
                    <a:pt x="257" y="145"/>
                  </a:lnTo>
                  <a:lnTo>
                    <a:pt x="257" y="145"/>
                  </a:lnTo>
                  <a:lnTo>
                    <a:pt x="256" y="150"/>
                  </a:lnTo>
                  <a:lnTo>
                    <a:pt x="255" y="155"/>
                  </a:lnTo>
                  <a:lnTo>
                    <a:pt x="252" y="159"/>
                  </a:lnTo>
                  <a:lnTo>
                    <a:pt x="250" y="163"/>
                  </a:lnTo>
                  <a:lnTo>
                    <a:pt x="246" y="165"/>
                  </a:lnTo>
                  <a:lnTo>
                    <a:pt x="242" y="167"/>
                  </a:lnTo>
                  <a:lnTo>
                    <a:pt x="233" y="168"/>
                  </a:lnTo>
                  <a:lnTo>
                    <a:pt x="233" y="16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7" name="Freeform 1030">
              <a:extLst>
                <a:ext uri="{FF2B5EF4-FFF2-40B4-BE49-F238E27FC236}">
                  <a16:creationId xmlns:a16="http://schemas.microsoft.com/office/drawing/2014/main" id="{BDC47B7F-6F4E-2D67-32BC-DAB57ED8386C}"/>
                </a:ext>
              </a:extLst>
            </p:cNvPr>
            <p:cNvSpPr/>
            <p:nvPr/>
          </p:nvSpPr>
          <p:spPr bwMode="auto">
            <a:xfrm>
              <a:off x="2357438" y="4508500"/>
              <a:ext cx="101600" cy="63500"/>
            </a:xfrm>
            <a:custGeom>
              <a:avLst/>
              <a:gdLst/>
              <a:ahLst/>
              <a:cxnLst>
                <a:cxn ang="0">
                  <a:pos x="172" y="160"/>
                </a:cxn>
                <a:cxn ang="0">
                  <a:pos x="137" y="159"/>
                </a:cxn>
                <a:cxn ang="0">
                  <a:pos x="134" y="159"/>
                </a:cxn>
                <a:cxn ang="0">
                  <a:pos x="116" y="158"/>
                </a:cxn>
                <a:cxn ang="0">
                  <a:pos x="79" y="155"/>
                </a:cxn>
                <a:cxn ang="0">
                  <a:pos x="57" y="151"/>
                </a:cxn>
                <a:cxn ang="0">
                  <a:pos x="38" y="142"/>
                </a:cxn>
                <a:cxn ang="0">
                  <a:pos x="30" y="136"/>
                </a:cxn>
                <a:cxn ang="0">
                  <a:pos x="13" y="111"/>
                </a:cxn>
                <a:cxn ang="0">
                  <a:pos x="4" y="85"/>
                </a:cxn>
                <a:cxn ang="0">
                  <a:pos x="0" y="57"/>
                </a:cxn>
                <a:cxn ang="0">
                  <a:pos x="0" y="23"/>
                </a:cxn>
                <a:cxn ang="0">
                  <a:pos x="0" y="18"/>
                </a:cxn>
                <a:cxn ang="0">
                  <a:pos x="4" y="9"/>
                </a:cxn>
                <a:cxn ang="0">
                  <a:pos x="10" y="4"/>
                </a:cxn>
                <a:cxn ang="0">
                  <a:pos x="23" y="0"/>
                </a:cxn>
                <a:cxn ang="0">
                  <a:pos x="32" y="1"/>
                </a:cxn>
                <a:cxn ang="0">
                  <a:pos x="40" y="6"/>
                </a:cxn>
                <a:cxn ang="0">
                  <a:pos x="47" y="13"/>
                </a:cxn>
                <a:cxn ang="0">
                  <a:pos x="48" y="23"/>
                </a:cxn>
                <a:cxn ang="0">
                  <a:pos x="48" y="35"/>
                </a:cxn>
                <a:cxn ang="0">
                  <a:pos x="48" y="56"/>
                </a:cxn>
                <a:cxn ang="0">
                  <a:pos x="49" y="77"/>
                </a:cxn>
                <a:cxn ang="0">
                  <a:pos x="57" y="95"/>
                </a:cxn>
                <a:cxn ang="0">
                  <a:pos x="65" y="100"/>
                </a:cxn>
                <a:cxn ang="0">
                  <a:pos x="74" y="103"/>
                </a:cxn>
                <a:cxn ang="0">
                  <a:pos x="96" y="106"/>
                </a:cxn>
                <a:cxn ang="0">
                  <a:pos x="121" y="108"/>
                </a:cxn>
                <a:cxn ang="0">
                  <a:pos x="148" y="109"/>
                </a:cxn>
                <a:cxn ang="0">
                  <a:pos x="159" y="111"/>
                </a:cxn>
                <a:cxn ang="0">
                  <a:pos x="171" y="111"/>
                </a:cxn>
                <a:cxn ang="0">
                  <a:pos x="191" y="109"/>
                </a:cxn>
                <a:cxn ang="0">
                  <a:pos x="201" y="107"/>
                </a:cxn>
                <a:cxn ang="0">
                  <a:pos x="205" y="91"/>
                </a:cxn>
                <a:cxn ang="0">
                  <a:pos x="204" y="53"/>
                </a:cxn>
                <a:cxn ang="0">
                  <a:pos x="201" y="23"/>
                </a:cxn>
                <a:cxn ang="0">
                  <a:pos x="201" y="19"/>
                </a:cxn>
                <a:cxn ang="0">
                  <a:pos x="204" y="10"/>
                </a:cxn>
                <a:cxn ang="0">
                  <a:pos x="206" y="7"/>
                </a:cxn>
                <a:cxn ang="0">
                  <a:pos x="214" y="2"/>
                </a:cxn>
                <a:cxn ang="0">
                  <a:pos x="225" y="0"/>
                </a:cxn>
                <a:cxn ang="0">
                  <a:pos x="234" y="1"/>
                </a:cxn>
                <a:cxn ang="0">
                  <a:pos x="242" y="6"/>
                </a:cxn>
                <a:cxn ang="0">
                  <a:pos x="248" y="13"/>
                </a:cxn>
                <a:cxn ang="0">
                  <a:pos x="251" y="23"/>
                </a:cxn>
                <a:cxn ang="0">
                  <a:pos x="252" y="49"/>
                </a:cxn>
                <a:cxn ang="0">
                  <a:pos x="255" y="74"/>
                </a:cxn>
                <a:cxn ang="0">
                  <a:pos x="253" y="98"/>
                </a:cxn>
                <a:cxn ang="0">
                  <a:pos x="250" y="120"/>
                </a:cxn>
                <a:cxn ang="0">
                  <a:pos x="238" y="141"/>
                </a:cxn>
                <a:cxn ang="0">
                  <a:pos x="234" y="146"/>
                </a:cxn>
                <a:cxn ang="0">
                  <a:pos x="222" y="154"/>
                </a:cxn>
                <a:cxn ang="0">
                  <a:pos x="205" y="158"/>
                </a:cxn>
                <a:cxn ang="0">
                  <a:pos x="172" y="160"/>
                </a:cxn>
              </a:cxnLst>
              <a:rect l="0" t="0" r="r" b="b"/>
              <a:pathLst>
                <a:path w="255" h="160">
                  <a:moveTo>
                    <a:pt x="172" y="160"/>
                  </a:moveTo>
                  <a:lnTo>
                    <a:pt x="172" y="160"/>
                  </a:lnTo>
                  <a:lnTo>
                    <a:pt x="154" y="160"/>
                  </a:lnTo>
                  <a:lnTo>
                    <a:pt x="137" y="159"/>
                  </a:lnTo>
                  <a:lnTo>
                    <a:pt x="134" y="159"/>
                  </a:lnTo>
                  <a:lnTo>
                    <a:pt x="134" y="159"/>
                  </a:lnTo>
                  <a:lnTo>
                    <a:pt x="116" y="158"/>
                  </a:lnTo>
                  <a:lnTo>
                    <a:pt x="116" y="158"/>
                  </a:lnTo>
                  <a:lnTo>
                    <a:pt x="91" y="157"/>
                  </a:lnTo>
                  <a:lnTo>
                    <a:pt x="79" y="155"/>
                  </a:lnTo>
                  <a:lnTo>
                    <a:pt x="69" y="154"/>
                  </a:lnTo>
                  <a:lnTo>
                    <a:pt x="57" y="151"/>
                  </a:lnTo>
                  <a:lnTo>
                    <a:pt x="47" y="147"/>
                  </a:lnTo>
                  <a:lnTo>
                    <a:pt x="38" y="142"/>
                  </a:lnTo>
                  <a:lnTo>
                    <a:pt x="30" y="136"/>
                  </a:lnTo>
                  <a:lnTo>
                    <a:pt x="30" y="136"/>
                  </a:lnTo>
                  <a:lnTo>
                    <a:pt x="19" y="123"/>
                  </a:lnTo>
                  <a:lnTo>
                    <a:pt x="13" y="111"/>
                  </a:lnTo>
                  <a:lnTo>
                    <a:pt x="6" y="98"/>
                  </a:lnTo>
                  <a:lnTo>
                    <a:pt x="4" y="85"/>
                  </a:lnTo>
                  <a:lnTo>
                    <a:pt x="1" y="72"/>
                  </a:lnTo>
                  <a:lnTo>
                    <a:pt x="0" y="57"/>
                  </a:lnTo>
                  <a:lnTo>
                    <a:pt x="0" y="26"/>
                  </a:lnTo>
                  <a:lnTo>
                    <a:pt x="0" y="23"/>
                  </a:lnTo>
                  <a:lnTo>
                    <a:pt x="0" y="23"/>
                  </a:lnTo>
                  <a:lnTo>
                    <a:pt x="0" y="18"/>
                  </a:lnTo>
                  <a:lnTo>
                    <a:pt x="1" y="13"/>
                  </a:lnTo>
                  <a:lnTo>
                    <a:pt x="4" y="9"/>
                  </a:lnTo>
                  <a:lnTo>
                    <a:pt x="8" y="6"/>
                  </a:lnTo>
                  <a:lnTo>
                    <a:pt x="10" y="4"/>
                  </a:lnTo>
                  <a:lnTo>
                    <a:pt x="15" y="1"/>
                  </a:lnTo>
                  <a:lnTo>
                    <a:pt x="23" y="0"/>
                  </a:lnTo>
                  <a:lnTo>
                    <a:pt x="23" y="0"/>
                  </a:lnTo>
                  <a:lnTo>
                    <a:pt x="32" y="1"/>
                  </a:lnTo>
                  <a:lnTo>
                    <a:pt x="36" y="4"/>
                  </a:lnTo>
                  <a:lnTo>
                    <a:pt x="40" y="6"/>
                  </a:lnTo>
                  <a:lnTo>
                    <a:pt x="44" y="9"/>
                  </a:lnTo>
                  <a:lnTo>
                    <a:pt x="47" y="13"/>
                  </a:lnTo>
                  <a:lnTo>
                    <a:pt x="48" y="18"/>
                  </a:lnTo>
                  <a:lnTo>
                    <a:pt x="48" y="23"/>
                  </a:lnTo>
                  <a:lnTo>
                    <a:pt x="48" y="23"/>
                  </a:lnTo>
                  <a:lnTo>
                    <a:pt x="48" y="35"/>
                  </a:lnTo>
                  <a:lnTo>
                    <a:pt x="48" y="35"/>
                  </a:lnTo>
                  <a:lnTo>
                    <a:pt x="48" y="56"/>
                  </a:lnTo>
                  <a:lnTo>
                    <a:pt x="48" y="66"/>
                  </a:lnTo>
                  <a:lnTo>
                    <a:pt x="49" y="77"/>
                  </a:lnTo>
                  <a:lnTo>
                    <a:pt x="53" y="87"/>
                  </a:lnTo>
                  <a:lnTo>
                    <a:pt x="57" y="95"/>
                  </a:lnTo>
                  <a:lnTo>
                    <a:pt x="61" y="98"/>
                  </a:lnTo>
                  <a:lnTo>
                    <a:pt x="65" y="100"/>
                  </a:lnTo>
                  <a:lnTo>
                    <a:pt x="69" y="102"/>
                  </a:lnTo>
                  <a:lnTo>
                    <a:pt x="74" y="103"/>
                  </a:lnTo>
                  <a:lnTo>
                    <a:pt x="74" y="103"/>
                  </a:lnTo>
                  <a:lnTo>
                    <a:pt x="96" y="106"/>
                  </a:lnTo>
                  <a:lnTo>
                    <a:pt x="96" y="106"/>
                  </a:lnTo>
                  <a:lnTo>
                    <a:pt x="121" y="108"/>
                  </a:lnTo>
                  <a:lnTo>
                    <a:pt x="148" y="109"/>
                  </a:lnTo>
                  <a:lnTo>
                    <a:pt x="148" y="109"/>
                  </a:lnTo>
                  <a:lnTo>
                    <a:pt x="159" y="111"/>
                  </a:lnTo>
                  <a:lnTo>
                    <a:pt x="159" y="111"/>
                  </a:lnTo>
                  <a:lnTo>
                    <a:pt x="171" y="111"/>
                  </a:lnTo>
                  <a:lnTo>
                    <a:pt x="171" y="111"/>
                  </a:lnTo>
                  <a:lnTo>
                    <a:pt x="191" y="109"/>
                  </a:lnTo>
                  <a:lnTo>
                    <a:pt x="191" y="109"/>
                  </a:lnTo>
                  <a:lnTo>
                    <a:pt x="200" y="107"/>
                  </a:lnTo>
                  <a:lnTo>
                    <a:pt x="201" y="107"/>
                  </a:lnTo>
                  <a:lnTo>
                    <a:pt x="205" y="91"/>
                  </a:lnTo>
                  <a:lnTo>
                    <a:pt x="205" y="91"/>
                  </a:lnTo>
                  <a:lnTo>
                    <a:pt x="205" y="72"/>
                  </a:lnTo>
                  <a:lnTo>
                    <a:pt x="204" y="53"/>
                  </a:lnTo>
                  <a:lnTo>
                    <a:pt x="204" y="53"/>
                  </a:lnTo>
                  <a:lnTo>
                    <a:pt x="201" y="23"/>
                  </a:lnTo>
                  <a:lnTo>
                    <a:pt x="201" y="23"/>
                  </a:lnTo>
                  <a:lnTo>
                    <a:pt x="201" y="19"/>
                  </a:lnTo>
                  <a:lnTo>
                    <a:pt x="202" y="14"/>
                  </a:lnTo>
                  <a:lnTo>
                    <a:pt x="204" y="10"/>
                  </a:lnTo>
                  <a:lnTo>
                    <a:pt x="206" y="7"/>
                  </a:lnTo>
                  <a:lnTo>
                    <a:pt x="206" y="7"/>
                  </a:lnTo>
                  <a:lnTo>
                    <a:pt x="210" y="4"/>
                  </a:lnTo>
                  <a:lnTo>
                    <a:pt x="214" y="2"/>
                  </a:lnTo>
                  <a:lnTo>
                    <a:pt x="219" y="1"/>
                  </a:lnTo>
                  <a:lnTo>
                    <a:pt x="225" y="0"/>
                  </a:lnTo>
                  <a:lnTo>
                    <a:pt x="225" y="0"/>
                  </a:lnTo>
                  <a:lnTo>
                    <a:pt x="234" y="1"/>
                  </a:lnTo>
                  <a:lnTo>
                    <a:pt x="238" y="4"/>
                  </a:lnTo>
                  <a:lnTo>
                    <a:pt x="242" y="6"/>
                  </a:lnTo>
                  <a:lnTo>
                    <a:pt x="246" y="9"/>
                  </a:lnTo>
                  <a:lnTo>
                    <a:pt x="248" y="13"/>
                  </a:lnTo>
                  <a:lnTo>
                    <a:pt x="250" y="18"/>
                  </a:lnTo>
                  <a:lnTo>
                    <a:pt x="251" y="23"/>
                  </a:lnTo>
                  <a:lnTo>
                    <a:pt x="251" y="23"/>
                  </a:lnTo>
                  <a:lnTo>
                    <a:pt x="252" y="49"/>
                  </a:lnTo>
                  <a:lnTo>
                    <a:pt x="252" y="49"/>
                  </a:lnTo>
                  <a:lnTo>
                    <a:pt x="255" y="74"/>
                  </a:lnTo>
                  <a:lnTo>
                    <a:pt x="255" y="86"/>
                  </a:lnTo>
                  <a:lnTo>
                    <a:pt x="253" y="98"/>
                  </a:lnTo>
                  <a:lnTo>
                    <a:pt x="252" y="109"/>
                  </a:lnTo>
                  <a:lnTo>
                    <a:pt x="250" y="120"/>
                  </a:lnTo>
                  <a:lnTo>
                    <a:pt x="244" y="130"/>
                  </a:lnTo>
                  <a:lnTo>
                    <a:pt x="238" y="141"/>
                  </a:lnTo>
                  <a:lnTo>
                    <a:pt x="238" y="141"/>
                  </a:lnTo>
                  <a:lnTo>
                    <a:pt x="234" y="146"/>
                  </a:lnTo>
                  <a:lnTo>
                    <a:pt x="229" y="150"/>
                  </a:lnTo>
                  <a:lnTo>
                    <a:pt x="222" y="154"/>
                  </a:lnTo>
                  <a:lnTo>
                    <a:pt x="214" y="157"/>
                  </a:lnTo>
                  <a:lnTo>
                    <a:pt x="205" y="158"/>
                  </a:lnTo>
                  <a:lnTo>
                    <a:pt x="196" y="160"/>
                  </a:lnTo>
                  <a:lnTo>
                    <a:pt x="172" y="160"/>
                  </a:lnTo>
                  <a:lnTo>
                    <a:pt x="172" y="16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8" name="Freeform 1031">
              <a:extLst>
                <a:ext uri="{FF2B5EF4-FFF2-40B4-BE49-F238E27FC236}">
                  <a16:creationId xmlns:a16="http://schemas.microsoft.com/office/drawing/2014/main" id="{F0B0FEE9-9BEA-F1DE-9BF7-4C2ABF2E7ADC}"/>
                </a:ext>
              </a:extLst>
            </p:cNvPr>
            <p:cNvSpPr/>
            <p:nvPr/>
          </p:nvSpPr>
          <p:spPr bwMode="auto">
            <a:xfrm>
              <a:off x="2438401" y="4241800"/>
              <a:ext cx="117475" cy="117475"/>
            </a:xfrm>
            <a:custGeom>
              <a:avLst/>
              <a:gdLst/>
              <a:ahLst/>
              <a:cxnLst>
                <a:cxn ang="0">
                  <a:pos x="190" y="297"/>
                </a:cxn>
                <a:cxn ang="0">
                  <a:pos x="114" y="293"/>
                </a:cxn>
                <a:cxn ang="0">
                  <a:pos x="85" y="290"/>
                </a:cxn>
                <a:cxn ang="0">
                  <a:pos x="58" y="288"/>
                </a:cxn>
                <a:cxn ang="0">
                  <a:pos x="48" y="285"/>
                </a:cxn>
                <a:cxn ang="0">
                  <a:pos x="40" y="280"/>
                </a:cxn>
                <a:cxn ang="0">
                  <a:pos x="34" y="271"/>
                </a:cxn>
                <a:cxn ang="0">
                  <a:pos x="33" y="262"/>
                </a:cxn>
                <a:cxn ang="0">
                  <a:pos x="36" y="254"/>
                </a:cxn>
                <a:cxn ang="0">
                  <a:pos x="40" y="246"/>
                </a:cxn>
                <a:cxn ang="0">
                  <a:pos x="46" y="241"/>
                </a:cxn>
                <a:cxn ang="0">
                  <a:pos x="55" y="239"/>
                </a:cxn>
                <a:cxn ang="0">
                  <a:pos x="57" y="239"/>
                </a:cxn>
                <a:cxn ang="0">
                  <a:pos x="84" y="241"/>
                </a:cxn>
                <a:cxn ang="0">
                  <a:pos x="186" y="250"/>
                </a:cxn>
                <a:cxn ang="0">
                  <a:pos x="216" y="251"/>
                </a:cxn>
                <a:cxn ang="0">
                  <a:pos x="239" y="250"/>
                </a:cxn>
                <a:cxn ang="0">
                  <a:pos x="246" y="247"/>
                </a:cxn>
                <a:cxn ang="0">
                  <a:pos x="246" y="246"/>
                </a:cxn>
                <a:cxn ang="0">
                  <a:pos x="248" y="238"/>
                </a:cxn>
                <a:cxn ang="0">
                  <a:pos x="249" y="211"/>
                </a:cxn>
                <a:cxn ang="0">
                  <a:pos x="245" y="174"/>
                </a:cxn>
                <a:cxn ang="0">
                  <a:pos x="244" y="170"/>
                </a:cxn>
                <a:cxn ang="0">
                  <a:pos x="237" y="147"/>
                </a:cxn>
                <a:cxn ang="0">
                  <a:pos x="225" y="128"/>
                </a:cxn>
                <a:cxn ang="0">
                  <a:pos x="208" y="115"/>
                </a:cxn>
                <a:cxn ang="0">
                  <a:pos x="188" y="102"/>
                </a:cxn>
                <a:cxn ang="0">
                  <a:pos x="151" y="82"/>
                </a:cxn>
                <a:cxn ang="0">
                  <a:pos x="113" y="65"/>
                </a:cxn>
                <a:cxn ang="0">
                  <a:pos x="75" y="54"/>
                </a:cxn>
                <a:cxn ang="0">
                  <a:pos x="33" y="48"/>
                </a:cxn>
                <a:cxn ang="0">
                  <a:pos x="24" y="50"/>
                </a:cxn>
                <a:cxn ang="0">
                  <a:pos x="21" y="50"/>
                </a:cxn>
                <a:cxn ang="0">
                  <a:pos x="12" y="47"/>
                </a:cxn>
                <a:cxn ang="0">
                  <a:pos x="6" y="42"/>
                </a:cxn>
                <a:cxn ang="0">
                  <a:pos x="2" y="35"/>
                </a:cxn>
                <a:cxn ang="0">
                  <a:pos x="0" y="26"/>
                </a:cxn>
                <a:cxn ang="0">
                  <a:pos x="2" y="17"/>
                </a:cxn>
                <a:cxn ang="0">
                  <a:pos x="6" y="9"/>
                </a:cxn>
                <a:cxn ang="0">
                  <a:pos x="14" y="3"/>
                </a:cxn>
                <a:cxn ang="0">
                  <a:pos x="24" y="0"/>
                </a:cxn>
                <a:cxn ang="0">
                  <a:pos x="36" y="0"/>
                </a:cxn>
                <a:cxn ang="0">
                  <a:pos x="49" y="0"/>
                </a:cxn>
                <a:cxn ang="0">
                  <a:pos x="92" y="7"/>
                </a:cxn>
                <a:cxn ang="0">
                  <a:pos x="151" y="24"/>
                </a:cxn>
                <a:cxn ang="0">
                  <a:pos x="206" y="51"/>
                </a:cxn>
                <a:cxn ang="0">
                  <a:pos x="253" y="88"/>
                </a:cxn>
                <a:cxn ang="0">
                  <a:pos x="262" y="97"/>
                </a:cxn>
                <a:cxn ang="0">
                  <a:pos x="276" y="115"/>
                </a:cxn>
                <a:cxn ang="0">
                  <a:pos x="287" y="136"/>
                </a:cxn>
                <a:cxn ang="0">
                  <a:pos x="292" y="158"/>
                </a:cxn>
                <a:cxn ang="0">
                  <a:pos x="293" y="170"/>
                </a:cxn>
                <a:cxn ang="0">
                  <a:pos x="296" y="196"/>
                </a:cxn>
                <a:cxn ang="0">
                  <a:pos x="297" y="230"/>
                </a:cxn>
                <a:cxn ang="0">
                  <a:pos x="297" y="243"/>
                </a:cxn>
                <a:cxn ang="0">
                  <a:pos x="296" y="251"/>
                </a:cxn>
                <a:cxn ang="0">
                  <a:pos x="293" y="264"/>
                </a:cxn>
                <a:cxn ang="0">
                  <a:pos x="288" y="275"/>
                </a:cxn>
                <a:cxn ang="0">
                  <a:pos x="275" y="285"/>
                </a:cxn>
                <a:cxn ang="0">
                  <a:pos x="253" y="292"/>
                </a:cxn>
                <a:cxn ang="0">
                  <a:pos x="224" y="296"/>
                </a:cxn>
                <a:cxn ang="0">
                  <a:pos x="190" y="297"/>
                </a:cxn>
              </a:cxnLst>
              <a:rect l="0" t="0" r="r" b="b"/>
              <a:pathLst>
                <a:path w="297" h="297">
                  <a:moveTo>
                    <a:pt x="190" y="297"/>
                  </a:moveTo>
                  <a:lnTo>
                    <a:pt x="190" y="297"/>
                  </a:lnTo>
                  <a:lnTo>
                    <a:pt x="152" y="296"/>
                  </a:lnTo>
                  <a:lnTo>
                    <a:pt x="114" y="293"/>
                  </a:lnTo>
                  <a:lnTo>
                    <a:pt x="114" y="293"/>
                  </a:lnTo>
                  <a:lnTo>
                    <a:pt x="85" y="290"/>
                  </a:lnTo>
                  <a:lnTo>
                    <a:pt x="58" y="288"/>
                  </a:lnTo>
                  <a:lnTo>
                    <a:pt x="58" y="288"/>
                  </a:lnTo>
                  <a:lnTo>
                    <a:pt x="51" y="288"/>
                  </a:lnTo>
                  <a:lnTo>
                    <a:pt x="48" y="285"/>
                  </a:lnTo>
                  <a:lnTo>
                    <a:pt x="42" y="283"/>
                  </a:lnTo>
                  <a:lnTo>
                    <a:pt x="40" y="280"/>
                  </a:lnTo>
                  <a:lnTo>
                    <a:pt x="37" y="276"/>
                  </a:lnTo>
                  <a:lnTo>
                    <a:pt x="34" y="271"/>
                  </a:lnTo>
                  <a:lnTo>
                    <a:pt x="34" y="267"/>
                  </a:lnTo>
                  <a:lnTo>
                    <a:pt x="33" y="262"/>
                  </a:lnTo>
                  <a:lnTo>
                    <a:pt x="33" y="262"/>
                  </a:lnTo>
                  <a:lnTo>
                    <a:pt x="36" y="254"/>
                  </a:lnTo>
                  <a:lnTo>
                    <a:pt x="37" y="250"/>
                  </a:lnTo>
                  <a:lnTo>
                    <a:pt x="40" y="246"/>
                  </a:lnTo>
                  <a:lnTo>
                    <a:pt x="42" y="243"/>
                  </a:lnTo>
                  <a:lnTo>
                    <a:pt x="46" y="241"/>
                  </a:lnTo>
                  <a:lnTo>
                    <a:pt x="50" y="239"/>
                  </a:lnTo>
                  <a:lnTo>
                    <a:pt x="55" y="239"/>
                  </a:lnTo>
                  <a:lnTo>
                    <a:pt x="57" y="239"/>
                  </a:lnTo>
                  <a:lnTo>
                    <a:pt x="57" y="239"/>
                  </a:lnTo>
                  <a:lnTo>
                    <a:pt x="84" y="241"/>
                  </a:lnTo>
                  <a:lnTo>
                    <a:pt x="84" y="241"/>
                  </a:lnTo>
                  <a:lnTo>
                    <a:pt x="151" y="247"/>
                  </a:lnTo>
                  <a:lnTo>
                    <a:pt x="186" y="250"/>
                  </a:lnTo>
                  <a:lnTo>
                    <a:pt x="216" y="251"/>
                  </a:lnTo>
                  <a:lnTo>
                    <a:pt x="216" y="251"/>
                  </a:lnTo>
                  <a:lnTo>
                    <a:pt x="229" y="250"/>
                  </a:lnTo>
                  <a:lnTo>
                    <a:pt x="239" y="250"/>
                  </a:lnTo>
                  <a:lnTo>
                    <a:pt x="244" y="249"/>
                  </a:lnTo>
                  <a:lnTo>
                    <a:pt x="246" y="247"/>
                  </a:lnTo>
                  <a:lnTo>
                    <a:pt x="246" y="246"/>
                  </a:lnTo>
                  <a:lnTo>
                    <a:pt x="246" y="246"/>
                  </a:lnTo>
                  <a:lnTo>
                    <a:pt x="246" y="246"/>
                  </a:lnTo>
                  <a:lnTo>
                    <a:pt x="248" y="238"/>
                  </a:lnTo>
                  <a:lnTo>
                    <a:pt x="249" y="229"/>
                  </a:lnTo>
                  <a:lnTo>
                    <a:pt x="249" y="211"/>
                  </a:lnTo>
                  <a:lnTo>
                    <a:pt x="246" y="191"/>
                  </a:lnTo>
                  <a:lnTo>
                    <a:pt x="245" y="174"/>
                  </a:lnTo>
                  <a:lnTo>
                    <a:pt x="244" y="170"/>
                  </a:lnTo>
                  <a:lnTo>
                    <a:pt x="244" y="170"/>
                  </a:lnTo>
                  <a:lnTo>
                    <a:pt x="241" y="158"/>
                  </a:lnTo>
                  <a:lnTo>
                    <a:pt x="237" y="147"/>
                  </a:lnTo>
                  <a:lnTo>
                    <a:pt x="232" y="137"/>
                  </a:lnTo>
                  <a:lnTo>
                    <a:pt x="225" y="128"/>
                  </a:lnTo>
                  <a:lnTo>
                    <a:pt x="218" y="122"/>
                  </a:lnTo>
                  <a:lnTo>
                    <a:pt x="208" y="115"/>
                  </a:lnTo>
                  <a:lnTo>
                    <a:pt x="190" y="103"/>
                  </a:lnTo>
                  <a:lnTo>
                    <a:pt x="188" y="102"/>
                  </a:lnTo>
                  <a:lnTo>
                    <a:pt x="188" y="102"/>
                  </a:lnTo>
                  <a:lnTo>
                    <a:pt x="151" y="82"/>
                  </a:lnTo>
                  <a:lnTo>
                    <a:pt x="133" y="73"/>
                  </a:lnTo>
                  <a:lnTo>
                    <a:pt x="113" y="65"/>
                  </a:lnTo>
                  <a:lnTo>
                    <a:pt x="95" y="59"/>
                  </a:lnTo>
                  <a:lnTo>
                    <a:pt x="75" y="54"/>
                  </a:lnTo>
                  <a:lnTo>
                    <a:pt x="54" y="50"/>
                  </a:lnTo>
                  <a:lnTo>
                    <a:pt x="33" y="48"/>
                  </a:lnTo>
                  <a:lnTo>
                    <a:pt x="33" y="48"/>
                  </a:lnTo>
                  <a:lnTo>
                    <a:pt x="24" y="50"/>
                  </a:lnTo>
                  <a:lnTo>
                    <a:pt x="21" y="50"/>
                  </a:lnTo>
                  <a:lnTo>
                    <a:pt x="21" y="50"/>
                  </a:lnTo>
                  <a:lnTo>
                    <a:pt x="17" y="48"/>
                  </a:lnTo>
                  <a:lnTo>
                    <a:pt x="12" y="47"/>
                  </a:lnTo>
                  <a:lnTo>
                    <a:pt x="8" y="45"/>
                  </a:lnTo>
                  <a:lnTo>
                    <a:pt x="6" y="42"/>
                  </a:lnTo>
                  <a:lnTo>
                    <a:pt x="3" y="39"/>
                  </a:lnTo>
                  <a:lnTo>
                    <a:pt x="2" y="35"/>
                  </a:lnTo>
                  <a:lnTo>
                    <a:pt x="0" y="26"/>
                  </a:lnTo>
                  <a:lnTo>
                    <a:pt x="0" y="26"/>
                  </a:lnTo>
                  <a:lnTo>
                    <a:pt x="0" y="22"/>
                  </a:lnTo>
                  <a:lnTo>
                    <a:pt x="2" y="17"/>
                  </a:lnTo>
                  <a:lnTo>
                    <a:pt x="3" y="13"/>
                  </a:lnTo>
                  <a:lnTo>
                    <a:pt x="6" y="9"/>
                  </a:lnTo>
                  <a:lnTo>
                    <a:pt x="10" y="5"/>
                  </a:lnTo>
                  <a:lnTo>
                    <a:pt x="14" y="3"/>
                  </a:lnTo>
                  <a:lnTo>
                    <a:pt x="19" y="1"/>
                  </a:lnTo>
                  <a:lnTo>
                    <a:pt x="24" y="0"/>
                  </a:lnTo>
                  <a:lnTo>
                    <a:pt x="24" y="0"/>
                  </a:lnTo>
                  <a:lnTo>
                    <a:pt x="36" y="0"/>
                  </a:lnTo>
                  <a:lnTo>
                    <a:pt x="36" y="0"/>
                  </a:lnTo>
                  <a:lnTo>
                    <a:pt x="49" y="0"/>
                  </a:lnTo>
                  <a:lnTo>
                    <a:pt x="63" y="1"/>
                  </a:lnTo>
                  <a:lnTo>
                    <a:pt x="92" y="7"/>
                  </a:lnTo>
                  <a:lnTo>
                    <a:pt x="121" y="13"/>
                  </a:lnTo>
                  <a:lnTo>
                    <a:pt x="151" y="24"/>
                  </a:lnTo>
                  <a:lnTo>
                    <a:pt x="178" y="37"/>
                  </a:lnTo>
                  <a:lnTo>
                    <a:pt x="206" y="51"/>
                  </a:lnTo>
                  <a:lnTo>
                    <a:pt x="231" y="68"/>
                  </a:lnTo>
                  <a:lnTo>
                    <a:pt x="253" y="88"/>
                  </a:lnTo>
                  <a:lnTo>
                    <a:pt x="253" y="88"/>
                  </a:lnTo>
                  <a:lnTo>
                    <a:pt x="262" y="97"/>
                  </a:lnTo>
                  <a:lnTo>
                    <a:pt x="270" y="106"/>
                  </a:lnTo>
                  <a:lnTo>
                    <a:pt x="276" y="115"/>
                  </a:lnTo>
                  <a:lnTo>
                    <a:pt x="283" y="126"/>
                  </a:lnTo>
                  <a:lnTo>
                    <a:pt x="287" y="136"/>
                  </a:lnTo>
                  <a:lnTo>
                    <a:pt x="291" y="148"/>
                  </a:lnTo>
                  <a:lnTo>
                    <a:pt x="292" y="158"/>
                  </a:lnTo>
                  <a:lnTo>
                    <a:pt x="293" y="170"/>
                  </a:lnTo>
                  <a:lnTo>
                    <a:pt x="293" y="170"/>
                  </a:lnTo>
                  <a:lnTo>
                    <a:pt x="296" y="196"/>
                  </a:lnTo>
                  <a:lnTo>
                    <a:pt x="296" y="196"/>
                  </a:lnTo>
                  <a:lnTo>
                    <a:pt x="297" y="218"/>
                  </a:lnTo>
                  <a:lnTo>
                    <a:pt x="297" y="230"/>
                  </a:lnTo>
                  <a:lnTo>
                    <a:pt x="297" y="241"/>
                  </a:lnTo>
                  <a:lnTo>
                    <a:pt x="297" y="243"/>
                  </a:lnTo>
                  <a:lnTo>
                    <a:pt x="297" y="243"/>
                  </a:lnTo>
                  <a:lnTo>
                    <a:pt x="296" y="251"/>
                  </a:lnTo>
                  <a:lnTo>
                    <a:pt x="295" y="258"/>
                  </a:lnTo>
                  <a:lnTo>
                    <a:pt x="293" y="264"/>
                  </a:lnTo>
                  <a:lnTo>
                    <a:pt x="291" y="269"/>
                  </a:lnTo>
                  <a:lnTo>
                    <a:pt x="288" y="275"/>
                  </a:lnTo>
                  <a:lnTo>
                    <a:pt x="284" y="279"/>
                  </a:lnTo>
                  <a:lnTo>
                    <a:pt x="275" y="285"/>
                  </a:lnTo>
                  <a:lnTo>
                    <a:pt x="265" y="289"/>
                  </a:lnTo>
                  <a:lnTo>
                    <a:pt x="253" y="292"/>
                  </a:lnTo>
                  <a:lnTo>
                    <a:pt x="224" y="296"/>
                  </a:lnTo>
                  <a:lnTo>
                    <a:pt x="224" y="296"/>
                  </a:lnTo>
                  <a:lnTo>
                    <a:pt x="207" y="297"/>
                  </a:lnTo>
                  <a:lnTo>
                    <a:pt x="190" y="297"/>
                  </a:lnTo>
                  <a:lnTo>
                    <a:pt x="190" y="29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59" name="Freeform 1032">
              <a:extLst>
                <a:ext uri="{FF2B5EF4-FFF2-40B4-BE49-F238E27FC236}">
                  <a16:creationId xmlns:a16="http://schemas.microsoft.com/office/drawing/2014/main" id="{25FCA42E-D0D5-8820-4318-507A3D593265}"/>
                </a:ext>
              </a:extLst>
            </p:cNvPr>
            <p:cNvSpPr/>
            <p:nvPr/>
          </p:nvSpPr>
          <p:spPr bwMode="auto">
            <a:xfrm>
              <a:off x="2362201" y="4311650"/>
              <a:ext cx="201613" cy="217488"/>
            </a:xfrm>
            <a:custGeom>
              <a:avLst/>
              <a:gdLst/>
              <a:ahLst/>
              <a:cxnLst>
                <a:cxn ang="0">
                  <a:pos x="226" y="545"/>
                </a:cxn>
                <a:cxn ang="0">
                  <a:pos x="192" y="532"/>
                </a:cxn>
                <a:cxn ang="0">
                  <a:pos x="187" y="512"/>
                </a:cxn>
                <a:cxn ang="0">
                  <a:pos x="204" y="493"/>
                </a:cxn>
                <a:cxn ang="0">
                  <a:pos x="218" y="491"/>
                </a:cxn>
                <a:cxn ang="0">
                  <a:pos x="239" y="498"/>
                </a:cxn>
                <a:cxn ang="0">
                  <a:pos x="274" y="499"/>
                </a:cxn>
                <a:cxn ang="0">
                  <a:pos x="354" y="477"/>
                </a:cxn>
                <a:cxn ang="0">
                  <a:pos x="401" y="453"/>
                </a:cxn>
                <a:cxn ang="0">
                  <a:pos x="439" y="416"/>
                </a:cxn>
                <a:cxn ang="0">
                  <a:pos x="459" y="365"/>
                </a:cxn>
                <a:cxn ang="0">
                  <a:pos x="460" y="325"/>
                </a:cxn>
                <a:cxn ang="0">
                  <a:pos x="445" y="278"/>
                </a:cxn>
                <a:cxn ang="0">
                  <a:pos x="422" y="251"/>
                </a:cxn>
                <a:cxn ang="0">
                  <a:pos x="365" y="215"/>
                </a:cxn>
                <a:cxn ang="0">
                  <a:pos x="277" y="187"/>
                </a:cxn>
                <a:cxn ang="0">
                  <a:pos x="163" y="157"/>
                </a:cxn>
                <a:cxn ang="0">
                  <a:pos x="98" y="141"/>
                </a:cxn>
                <a:cxn ang="0">
                  <a:pos x="42" y="124"/>
                </a:cxn>
                <a:cxn ang="0">
                  <a:pos x="9" y="99"/>
                </a:cxn>
                <a:cxn ang="0">
                  <a:pos x="1" y="78"/>
                </a:cxn>
                <a:cxn ang="0">
                  <a:pos x="6" y="39"/>
                </a:cxn>
                <a:cxn ang="0">
                  <a:pos x="29" y="18"/>
                </a:cxn>
                <a:cxn ang="0">
                  <a:pos x="127" y="0"/>
                </a:cxn>
                <a:cxn ang="0">
                  <a:pos x="166" y="1"/>
                </a:cxn>
                <a:cxn ang="0">
                  <a:pos x="204" y="13"/>
                </a:cxn>
                <a:cxn ang="0">
                  <a:pos x="243" y="44"/>
                </a:cxn>
                <a:cxn ang="0">
                  <a:pos x="261" y="61"/>
                </a:cxn>
                <a:cxn ang="0">
                  <a:pos x="264" y="85"/>
                </a:cxn>
                <a:cxn ang="0">
                  <a:pos x="243" y="102"/>
                </a:cxn>
                <a:cxn ang="0">
                  <a:pos x="231" y="96"/>
                </a:cxn>
                <a:cxn ang="0">
                  <a:pos x="205" y="72"/>
                </a:cxn>
                <a:cxn ang="0">
                  <a:pos x="178" y="55"/>
                </a:cxn>
                <a:cxn ang="0">
                  <a:pos x="129" y="45"/>
                </a:cxn>
                <a:cxn ang="0">
                  <a:pos x="87" y="51"/>
                </a:cxn>
                <a:cxn ang="0">
                  <a:pos x="63" y="64"/>
                </a:cxn>
                <a:cxn ang="0">
                  <a:pos x="63" y="72"/>
                </a:cxn>
                <a:cxn ang="0">
                  <a:pos x="86" y="87"/>
                </a:cxn>
                <a:cxn ang="0">
                  <a:pos x="254" y="129"/>
                </a:cxn>
                <a:cxn ang="0">
                  <a:pos x="308" y="145"/>
                </a:cxn>
                <a:cxn ang="0">
                  <a:pos x="418" y="187"/>
                </a:cxn>
                <a:cxn ang="0">
                  <a:pos x="468" y="226"/>
                </a:cxn>
                <a:cxn ang="0">
                  <a:pos x="493" y="266"/>
                </a:cxn>
                <a:cxn ang="0">
                  <a:pos x="507" y="325"/>
                </a:cxn>
                <a:cxn ang="0">
                  <a:pos x="506" y="387"/>
                </a:cxn>
                <a:cxn ang="0">
                  <a:pos x="484" y="443"/>
                </a:cxn>
                <a:cxn ang="0">
                  <a:pos x="441" y="486"/>
                </a:cxn>
                <a:cxn ang="0">
                  <a:pos x="380" y="519"/>
                </a:cxn>
                <a:cxn ang="0">
                  <a:pos x="282" y="546"/>
                </a:cxn>
              </a:cxnLst>
              <a:rect l="0" t="0" r="r" b="b"/>
              <a:pathLst>
                <a:path w="509" h="548">
                  <a:moveTo>
                    <a:pt x="257" y="548"/>
                  </a:moveTo>
                  <a:lnTo>
                    <a:pt x="257" y="548"/>
                  </a:lnTo>
                  <a:lnTo>
                    <a:pt x="242" y="548"/>
                  </a:lnTo>
                  <a:lnTo>
                    <a:pt x="226" y="545"/>
                  </a:lnTo>
                  <a:lnTo>
                    <a:pt x="212" y="541"/>
                  </a:lnTo>
                  <a:lnTo>
                    <a:pt x="199" y="536"/>
                  </a:lnTo>
                  <a:lnTo>
                    <a:pt x="199" y="536"/>
                  </a:lnTo>
                  <a:lnTo>
                    <a:pt x="192" y="532"/>
                  </a:lnTo>
                  <a:lnTo>
                    <a:pt x="188" y="527"/>
                  </a:lnTo>
                  <a:lnTo>
                    <a:pt x="187" y="520"/>
                  </a:lnTo>
                  <a:lnTo>
                    <a:pt x="187" y="512"/>
                  </a:lnTo>
                  <a:lnTo>
                    <a:pt x="187" y="512"/>
                  </a:lnTo>
                  <a:lnTo>
                    <a:pt x="191" y="504"/>
                  </a:lnTo>
                  <a:lnTo>
                    <a:pt x="196" y="498"/>
                  </a:lnTo>
                  <a:lnTo>
                    <a:pt x="200" y="495"/>
                  </a:lnTo>
                  <a:lnTo>
                    <a:pt x="204" y="493"/>
                  </a:lnTo>
                  <a:lnTo>
                    <a:pt x="208" y="491"/>
                  </a:lnTo>
                  <a:lnTo>
                    <a:pt x="213" y="491"/>
                  </a:lnTo>
                  <a:lnTo>
                    <a:pt x="213" y="491"/>
                  </a:lnTo>
                  <a:lnTo>
                    <a:pt x="218" y="491"/>
                  </a:lnTo>
                  <a:lnTo>
                    <a:pt x="225" y="494"/>
                  </a:lnTo>
                  <a:lnTo>
                    <a:pt x="225" y="494"/>
                  </a:lnTo>
                  <a:lnTo>
                    <a:pt x="231" y="497"/>
                  </a:lnTo>
                  <a:lnTo>
                    <a:pt x="239" y="498"/>
                  </a:lnTo>
                  <a:lnTo>
                    <a:pt x="247" y="499"/>
                  </a:lnTo>
                  <a:lnTo>
                    <a:pt x="256" y="499"/>
                  </a:lnTo>
                  <a:lnTo>
                    <a:pt x="256" y="499"/>
                  </a:lnTo>
                  <a:lnTo>
                    <a:pt x="274" y="499"/>
                  </a:lnTo>
                  <a:lnTo>
                    <a:pt x="294" y="495"/>
                  </a:lnTo>
                  <a:lnTo>
                    <a:pt x="315" y="490"/>
                  </a:lnTo>
                  <a:lnTo>
                    <a:pt x="335" y="484"/>
                  </a:lnTo>
                  <a:lnTo>
                    <a:pt x="354" y="477"/>
                  </a:lnTo>
                  <a:lnTo>
                    <a:pt x="373" y="469"/>
                  </a:lnTo>
                  <a:lnTo>
                    <a:pt x="388" y="461"/>
                  </a:lnTo>
                  <a:lnTo>
                    <a:pt x="401" y="453"/>
                  </a:lnTo>
                  <a:lnTo>
                    <a:pt x="401" y="453"/>
                  </a:lnTo>
                  <a:lnTo>
                    <a:pt x="412" y="446"/>
                  </a:lnTo>
                  <a:lnTo>
                    <a:pt x="422" y="436"/>
                  </a:lnTo>
                  <a:lnTo>
                    <a:pt x="431" y="426"/>
                  </a:lnTo>
                  <a:lnTo>
                    <a:pt x="439" y="416"/>
                  </a:lnTo>
                  <a:lnTo>
                    <a:pt x="446" y="404"/>
                  </a:lnTo>
                  <a:lnTo>
                    <a:pt x="451" y="392"/>
                  </a:lnTo>
                  <a:lnTo>
                    <a:pt x="456" y="379"/>
                  </a:lnTo>
                  <a:lnTo>
                    <a:pt x="459" y="365"/>
                  </a:lnTo>
                  <a:lnTo>
                    <a:pt x="459" y="365"/>
                  </a:lnTo>
                  <a:lnTo>
                    <a:pt x="460" y="351"/>
                  </a:lnTo>
                  <a:lnTo>
                    <a:pt x="462" y="338"/>
                  </a:lnTo>
                  <a:lnTo>
                    <a:pt x="460" y="325"/>
                  </a:lnTo>
                  <a:lnTo>
                    <a:pt x="458" y="312"/>
                  </a:lnTo>
                  <a:lnTo>
                    <a:pt x="455" y="300"/>
                  </a:lnTo>
                  <a:lnTo>
                    <a:pt x="450" y="289"/>
                  </a:lnTo>
                  <a:lnTo>
                    <a:pt x="445" y="278"/>
                  </a:lnTo>
                  <a:lnTo>
                    <a:pt x="437" y="266"/>
                  </a:lnTo>
                  <a:lnTo>
                    <a:pt x="437" y="266"/>
                  </a:lnTo>
                  <a:lnTo>
                    <a:pt x="430" y="259"/>
                  </a:lnTo>
                  <a:lnTo>
                    <a:pt x="422" y="251"/>
                  </a:lnTo>
                  <a:lnTo>
                    <a:pt x="414" y="244"/>
                  </a:lnTo>
                  <a:lnTo>
                    <a:pt x="405" y="238"/>
                  </a:lnTo>
                  <a:lnTo>
                    <a:pt x="386" y="226"/>
                  </a:lnTo>
                  <a:lnTo>
                    <a:pt x="365" y="215"/>
                  </a:lnTo>
                  <a:lnTo>
                    <a:pt x="344" y="208"/>
                  </a:lnTo>
                  <a:lnTo>
                    <a:pt x="320" y="200"/>
                  </a:lnTo>
                  <a:lnTo>
                    <a:pt x="277" y="187"/>
                  </a:lnTo>
                  <a:lnTo>
                    <a:pt x="277" y="187"/>
                  </a:lnTo>
                  <a:lnTo>
                    <a:pt x="259" y="181"/>
                  </a:lnTo>
                  <a:lnTo>
                    <a:pt x="259" y="181"/>
                  </a:lnTo>
                  <a:lnTo>
                    <a:pt x="210" y="170"/>
                  </a:lnTo>
                  <a:lnTo>
                    <a:pt x="163" y="157"/>
                  </a:lnTo>
                  <a:lnTo>
                    <a:pt x="163" y="157"/>
                  </a:lnTo>
                  <a:lnTo>
                    <a:pt x="110" y="143"/>
                  </a:lnTo>
                  <a:lnTo>
                    <a:pt x="110" y="143"/>
                  </a:lnTo>
                  <a:lnTo>
                    <a:pt x="98" y="141"/>
                  </a:lnTo>
                  <a:lnTo>
                    <a:pt x="98" y="141"/>
                  </a:lnTo>
                  <a:lnTo>
                    <a:pt x="70" y="134"/>
                  </a:lnTo>
                  <a:lnTo>
                    <a:pt x="56" y="129"/>
                  </a:lnTo>
                  <a:lnTo>
                    <a:pt x="42" y="124"/>
                  </a:lnTo>
                  <a:lnTo>
                    <a:pt x="29" y="117"/>
                  </a:lnTo>
                  <a:lnTo>
                    <a:pt x="17" y="109"/>
                  </a:lnTo>
                  <a:lnTo>
                    <a:pt x="13" y="104"/>
                  </a:lnTo>
                  <a:lnTo>
                    <a:pt x="9" y="99"/>
                  </a:lnTo>
                  <a:lnTo>
                    <a:pt x="5" y="94"/>
                  </a:lnTo>
                  <a:lnTo>
                    <a:pt x="2" y="89"/>
                  </a:lnTo>
                  <a:lnTo>
                    <a:pt x="2" y="89"/>
                  </a:lnTo>
                  <a:lnTo>
                    <a:pt x="1" y="78"/>
                  </a:lnTo>
                  <a:lnTo>
                    <a:pt x="0" y="69"/>
                  </a:lnTo>
                  <a:lnTo>
                    <a:pt x="1" y="58"/>
                  </a:lnTo>
                  <a:lnTo>
                    <a:pt x="2" y="48"/>
                  </a:lnTo>
                  <a:lnTo>
                    <a:pt x="6" y="39"/>
                  </a:lnTo>
                  <a:lnTo>
                    <a:pt x="13" y="31"/>
                  </a:lnTo>
                  <a:lnTo>
                    <a:pt x="19" y="23"/>
                  </a:lnTo>
                  <a:lnTo>
                    <a:pt x="29" y="18"/>
                  </a:lnTo>
                  <a:lnTo>
                    <a:pt x="29" y="18"/>
                  </a:lnTo>
                  <a:lnTo>
                    <a:pt x="51" y="10"/>
                  </a:lnTo>
                  <a:lnTo>
                    <a:pt x="74" y="4"/>
                  </a:lnTo>
                  <a:lnTo>
                    <a:pt x="100" y="1"/>
                  </a:lnTo>
                  <a:lnTo>
                    <a:pt x="127" y="0"/>
                  </a:lnTo>
                  <a:lnTo>
                    <a:pt x="127" y="0"/>
                  </a:lnTo>
                  <a:lnTo>
                    <a:pt x="146" y="0"/>
                  </a:lnTo>
                  <a:lnTo>
                    <a:pt x="166" y="1"/>
                  </a:lnTo>
                  <a:lnTo>
                    <a:pt x="166" y="1"/>
                  </a:lnTo>
                  <a:lnTo>
                    <a:pt x="178" y="4"/>
                  </a:lnTo>
                  <a:lnTo>
                    <a:pt x="187" y="6"/>
                  </a:lnTo>
                  <a:lnTo>
                    <a:pt x="196" y="9"/>
                  </a:lnTo>
                  <a:lnTo>
                    <a:pt x="204" y="13"/>
                  </a:lnTo>
                  <a:lnTo>
                    <a:pt x="218" y="23"/>
                  </a:lnTo>
                  <a:lnTo>
                    <a:pt x="233" y="35"/>
                  </a:lnTo>
                  <a:lnTo>
                    <a:pt x="233" y="35"/>
                  </a:lnTo>
                  <a:lnTo>
                    <a:pt x="243" y="44"/>
                  </a:lnTo>
                  <a:lnTo>
                    <a:pt x="255" y="53"/>
                  </a:lnTo>
                  <a:lnTo>
                    <a:pt x="255" y="53"/>
                  </a:lnTo>
                  <a:lnTo>
                    <a:pt x="259" y="57"/>
                  </a:lnTo>
                  <a:lnTo>
                    <a:pt x="261" y="61"/>
                  </a:lnTo>
                  <a:lnTo>
                    <a:pt x="265" y="69"/>
                  </a:lnTo>
                  <a:lnTo>
                    <a:pt x="265" y="77"/>
                  </a:lnTo>
                  <a:lnTo>
                    <a:pt x="264" y="85"/>
                  </a:lnTo>
                  <a:lnTo>
                    <a:pt x="264" y="85"/>
                  </a:lnTo>
                  <a:lnTo>
                    <a:pt x="261" y="91"/>
                  </a:lnTo>
                  <a:lnTo>
                    <a:pt x="256" y="96"/>
                  </a:lnTo>
                  <a:lnTo>
                    <a:pt x="250" y="100"/>
                  </a:lnTo>
                  <a:lnTo>
                    <a:pt x="243" y="102"/>
                  </a:lnTo>
                  <a:lnTo>
                    <a:pt x="243" y="102"/>
                  </a:lnTo>
                  <a:lnTo>
                    <a:pt x="238" y="100"/>
                  </a:lnTo>
                  <a:lnTo>
                    <a:pt x="231" y="96"/>
                  </a:lnTo>
                  <a:lnTo>
                    <a:pt x="231" y="96"/>
                  </a:lnTo>
                  <a:lnTo>
                    <a:pt x="222" y="89"/>
                  </a:lnTo>
                  <a:lnTo>
                    <a:pt x="213" y="81"/>
                  </a:lnTo>
                  <a:lnTo>
                    <a:pt x="213" y="81"/>
                  </a:lnTo>
                  <a:lnTo>
                    <a:pt x="205" y="72"/>
                  </a:lnTo>
                  <a:lnTo>
                    <a:pt x="197" y="65"/>
                  </a:lnTo>
                  <a:lnTo>
                    <a:pt x="188" y="58"/>
                  </a:lnTo>
                  <a:lnTo>
                    <a:pt x="178" y="55"/>
                  </a:lnTo>
                  <a:lnTo>
                    <a:pt x="178" y="55"/>
                  </a:lnTo>
                  <a:lnTo>
                    <a:pt x="158" y="49"/>
                  </a:lnTo>
                  <a:lnTo>
                    <a:pt x="144" y="47"/>
                  </a:lnTo>
                  <a:lnTo>
                    <a:pt x="129" y="45"/>
                  </a:lnTo>
                  <a:lnTo>
                    <a:pt x="129" y="45"/>
                  </a:lnTo>
                  <a:lnTo>
                    <a:pt x="119" y="47"/>
                  </a:lnTo>
                  <a:lnTo>
                    <a:pt x="119" y="47"/>
                  </a:lnTo>
                  <a:lnTo>
                    <a:pt x="107" y="48"/>
                  </a:lnTo>
                  <a:lnTo>
                    <a:pt x="87" y="51"/>
                  </a:lnTo>
                  <a:lnTo>
                    <a:pt x="78" y="53"/>
                  </a:lnTo>
                  <a:lnTo>
                    <a:pt x="70" y="57"/>
                  </a:lnTo>
                  <a:lnTo>
                    <a:pt x="64" y="61"/>
                  </a:lnTo>
                  <a:lnTo>
                    <a:pt x="63" y="64"/>
                  </a:lnTo>
                  <a:lnTo>
                    <a:pt x="61" y="66"/>
                  </a:lnTo>
                  <a:lnTo>
                    <a:pt x="61" y="66"/>
                  </a:lnTo>
                  <a:lnTo>
                    <a:pt x="61" y="69"/>
                  </a:lnTo>
                  <a:lnTo>
                    <a:pt x="63" y="72"/>
                  </a:lnTo>
                  <a:lnTo>
                    <a:pt x="66" y="77"/>
                  </a:lnTo>
                  <a:lnTo>
                    <a:pt x="76" y="82"/>
                  </a:lnTo>
                  <a:lnTo>
                    <a:pt x="86" y="87"/>
                  </a:lnTo>
                  <a:lnTo>
                    <a:pt x="86" y="87"/>
                  </a:lnTo>
                  <a:lnTo>
                    <a:pt x="140" y="100"/>
                  </a:lnTo>
                  <a:lnTo>
                    <a:pt x="140" y="100"/>
                  </a:lnTo>
                  <a:lnTo>
                    <a:pt x="196" y="115"/>
                  </a:lnTo>
                  <a:lnTo>
                    <a:pt x="254" y="129"/>
                  </a:lnTo>
                  <a:lnTo>
                    <a:pt x="254" y="129"/>
                  </a:lnTo>
                  <a:lnTo>
                    <a:pt x="277" y="136"/>
                  </a:lnTo>
                  <a:lnTo>
                    <a:pt x="277" y="136"/>
                  </a:lnTo>
                  <a:lnTo>
                    <a:pt x="308" y="145"/>
                  </a:lnTo>
                  <a:lnTo>
                    <a:pt x="340" y="154"/>
                  </a:lnTo>
                  <a:lnTo>
                    <a:pt x="373" y="166"/>
                  </a:lnTo>
                  <a:lnTo>
                    <a:pt x="403" y="179"/>
                  </a:lnTo>
                  <a:lnTo>
                    <a:pt x="418" y="187"/>
                  </a:lnTo>
                  <a:lnTo>
                    <a:pt x="431" y="196"/>
                  </a:lnTo>
                  <a:lnTo>
                    <a:pt x="445" y="205"/>
                  </a:lnTo>
                  <a:lnTo>
                    <a:pt x="456" y="215"/>
                  </a:lnTo>
                  <a:lnTo>
                    <a:pt x="468" y="226"/>
                  </a:lnTo>
                  <a:lnTo>
                    <a:pt x="477" y="239"/>
                  </a:lnTo>
                  <a:lnTo>
                    <a:pt x="486" y="252"/>
                  </a:lnTo>
                  <a:lnTo>
                    <a:pt x="493" y="266"/>
                  </a:lnTo>
                  <a:lnTo>
                    <a:pt x="493" y="266"/>
                  </a:lnTo>
                  <a:lnTo>
                    <a:pt x="498" y="281"/>
                  </a:lnTo>
                  <a:lnTo>
                    <a:pt x="502" y="295"/>
                  </a:lnTo>
                  <a:lnTo>
                    <a:pt x="506" y="310"/>
                  </a:lnTo>
                  <a:lnTo>
                    <a:pt x="507" y="325"/>
                  </a:lnTo>
                  <a:lnTo>
                    <a:pt x="509" y="341"/>
                  </a:lnTo>
                  <a:lnTo>
                    <a:pt x="509" y="355"/>
                  </a:lnTo>
                  <a:lnTo>
                    <a:pt x="507" y="371"/>
                  </a:lnTo>
                  <a:lnTo>
                    <a:pt x="506" y="387"/>
                  </a:lnTo>
                  <a:lnTo>
                    <a:pt x="502" y="401"/>
                  </a:lnTo>
                  <a:lnTo>
                    <a:pt x="497" y="416"/>
                  </a:lnTo>
                  <a:lnTo>
                    <a:pt x="492" y="429"/>
                  </a:lnTo>
                  <a:lnTo>
                    <a:pt x="484" y="443"/>
                  </a:lnTo>
                  <a:lnTo>
                    <a:pt x="476" y="455"/>
                  </a:lnTo>
                  <a:lnTo>
                    <a:pt x="465" y="467"/>
                  </a:lnTo>
                  <a:lnTo>
                    <a:pt x="454" y="477"/>
                  </a:lnTo>
                  <a:lnTo>
                    <a:pt x="441" y="486"/>
                  </a:lnTo>
                  <a:lnTo>
                    <a:pt x="441" y="486"/>
                  </a:lnTo>
                  <a:lnTo>
                    <a:pt x="422" y="497"/>
                  </a:lnTo>
                  <a:lnTo>
                    <a:pt x="403" y="508"/>
                  </a:lnTo>
                  <a:lnTo>
                    <a:pt x="380" y="519"/>
                  </a:lnTo>
                  <a:lnTo>
                    <a:pt x="357" y="528"/>
                  </a:lnTo>
                  <a:lnTo>
                    <a:pt x="332" y="536"/>
                  </a:lnTo>
                  <a:lnTo>
                    <a:pt x="307" y="542"/>
                  </a:lnTo>
                  <a:lnTo>
                    <a:pt x="282" y="546"/>
                  </a:lnTo>
                  <a:lnTo>
                    <a:pt x="257" y="548"/>
                  </a:lnTo>
                  <a:lnTo>
                    <a:pt x="257" y="54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0" name="Freeform 1033">
              <a:extLst>
                <a:ext uri="{FF2B5EF4-FFF2-40B4-BE49-F238E27FC236}">
                  <a16:creationId xmlns:a16="http://schemas.microsoft.com/office/drawing/2014/main" id="{F50215E2-0153-E261-595D-6A6000218944}"/>
                </a:ext>
              </a:extLst>
            </p:cNvPr>
            <p:cNvSpPr/>
            <p:nvPr/>
          </p:nvSpPr>
          <p:spPr bwMode="auto">
            <a:xfrm>
              <a:off x="2259013" y="4411663"/>
              <a:ext cx="117475" cy="117475"/>
            </a:xfrm>
            <a:custGeom>
              <a:avLst/>
              <a:gdLst/>
              <a:ahLst/>
              <a:cxnLst>
                <a:cxn ang="0">
                  <a:pos x="262" y="297"/>
                </a:cxn>
                <a:cxn ang="0">
                  <a:pos x="234" y="295"/>
                </a:cxn>
                <a:cxn ang="0">
                  <a:pos x="175" y="284"/>
                </a:cxn>
                <a:cxn ang="0">
                  <a:pos x="119" y="260"/>
                </a:cxn>
                <a:cxn ang="0">
                  <a:pos x="67" y="229"/>
                </a:cxn>
                <a:cxn ang="0">
                  <a:pos x="45" y="209"/>
                </a:cxn>
                <a:cxn ang="0">
                  <a:pos x="28" y="191"/>
                </a:cxn>
                <a:cxn ang="0">
                  <a:pos x="15" y="171"/>
                </a:cxn>
                <a:cxn ang="0">
                  <a:pos x="7" y="149"/>
                </a:cxn>
                <a:cxn ang="0">
                  <a:pos x="4" y="127"/>
                </a:cxn>
                <a:cxn ang="0">
                  <a:pos x="1" y="100"/>
                </a:cxn>
                <a:cxn ang="0">
                  <a:pos x="0" y="78"/>
                </a:cxn>
                <a:cxn ang="0">
                  <a:pos x="0" y="55"/>
                </a:cxn>
                <a:cxn ang="0">
                  <a:pos x="0" y="55"/>
                </a:cxn>
                <a:cxn ang="0">
                  <a:pos x="1" y="39"/>
                </a:cxn>
                <a:cxn ang="0">
                  <a:pos x="7" y="27"/>
                </a:cxn>
                <a:cxn ang="0">
                  <a:pos x="13" y="18"/>
                </a:cxn>
                <a:cxn ang="0">
                  <a:pos x="33" y="8"/>
                </a:cxn>
                <a:cxn ang="0">
                  <a:pos x="73" y="1"/>
                </a:cxn>
                <a:cxn ang="0">
                  <a:pos x="90" y="0"/>
                </a:cxn>
                <a:cxn ang="0">
                  <a:pos x="107" y="0"/>
                </a:cxn>
                <a:cxn ang="0">
                  <a:pos x="183" y="4"/>
                </a:cxn>
                <a:cxn ang="0">
                  <a:pos x="211" y="6"/>
                </a:cxn>
                <a:cxn ang="0">
                  <a:pos x="240" y="9"/>
                </a:cxn>
                <a:cxn ang="0">
                  <a:pos x="250" y="12"/>
                </a:cxn>
                <a:cxn ang="0">
                  <a:pos x="258" y="17"/>
                </a:cxn>
                <a:cxn ang="0">
                  <a:pos x="262" y="26"/>
                </a:cxn>
                <a:cxn ang="0">
                  <a:pos x="263" y="35"/>
                </a:cxn>
                <a:cxn ang="0">
                  <a:pos x="262" y="43"/>
                </a:cxn>
                <a:cxn ang="0">
                  <a:pos x="258" y="51"/>
                </a:cxn>
                <a:cxn ang="0">
                  <a:pos x="251" y="56"/>
                </a:cxn>
                <a:cxn ang="0">
                  <a:pos x="241" y="57"/>
                </a:cxn>
                <a:cxn ang="0">
                  <a:pos x="240" y="57"/>
                </a:cxn>
                <a:cxn ang="0">
                  <a:pos x="213" y="56"/>
                </a:cxn>
                <a:cxn ang="0">
                  <a:pos x="111" y="47"/>
                </a:cxn>
                <a:cxn ang="0">
                  <a:pos x="80" y="46"/>
                </a:cxn>
                <a:cxn ang="0">
                  <a:pos x="59" y="47"/>
                </a:cxn>
                <a:cxn ang="0">
                  <a:pos x="51" y="49"/>
                </a:cxn>
                <a:cxn ang="0">
                  <a:pos x="50" y="51"/>
                </a:cxn>
                <a:cxn ang="0">
                  <a:pos x="49" y="59"/>
                </a:cxn>
                <a:cxn ang="0">
                  <a:pos x="49" y="86"/>
                </a:cxn>
                <a:cxn ang="0">
                  <a:pos x="52" y="123"/>
                </a:cxn>
                <a:cxn ang="0">
                  <a:pos x="52" y="127"/>
                </a:cxn>
                <a:cxn ang="0">
                  <a:pos x="60" y="150"/>
                </a:cxn>
                <a:cxn ang="0">
                  <a:pos x="72" y="168"/>
                </a:cxn>
                <a:cxn ang="0">
                  <a:pos x="89" y="182"/>
                </a:cxn>
                <a:cxn ang="0">
                  <a:pos x="109" y="195"/>
                </a:cxn>
                <a:cxn ang="0">
                  <a:pos x="147" y="214"/>
                </a:cxn>
                <a:cxn ang="0">
                  <a:pos x="183" y="231"/>
                </a:cxn>
                <a:cxn ang="0">
                  <a:pos x="223" y="243"/>
                </a:cxn>
                <a:cxn ang="0">
                  <a:pos x="263" y="248"/>
                </a:cxn>
                <a:cxn ang="0">
                  <a:pos x="274" y="247"/>
                </a:cxn>
                <a:cxn ang="0">
                  <a:pos x="275" y="247"/>
                </a:cxn>
                <a:cxn ang="0">
                  <a:pos x="285" y="250"/>
                </a:cxn>
                <a:cxn ang="0">
                  <a:pos x="292" y="255"/>
                </a:cxn>
                <a:cxn ang="0">
                  <a:pos x="296" y="261"/>
                </a:cxn>
                <a:cxn ang="0">
                  <a:pos x="297" y="270"/>
                </a:cxn>
                <a:cxn ang="0">
                  <a:pos x="296" y="280"/>
                </a:cxn>
                <a:cxn ang="0">
                  <a:pos x="292" y="287"/>
                </a:cxn>
                <a:cxn ang="0">
                  <a:pos x="284" y="294"/>
                </a:cxn>
                <a:cxn ang="0">
                  <a:pos x="274" y="297"/>
                </a:cxn>
                <a:cxn ang="0">
                  <a:pos x="262" y="297"/>
                </a:cxn>
              </a:cxnLst>
              <a:rect l="0" t="0" r="r" b="b"/>
              <a:pathLst>
                <a:path w="297" h="297">
                  <a:moveTo>
                    <a:pt x="262" y="297"/>
                  </a:moveTo>
                  <a:lnTo>
                    <a:pt x="262" y="297"/>
                  </a:lnTo>
                  <a:lnTo>
                    <a:pt x="247" y="297"/>
                  </a:lnTo>
                  <a:lnTo>
                    <a:pt x="234" y="295"/>
                  </a:lnTo>
                  <a:lnTo>
                    <a:pt x="206" y="290"/>
                  </a:lnTo>
                  <a:lnTo>
                    <a:pt x="175" y="284"/>
                  </a:lnTo>
                  <a:lnTo>
                    <a:pt x="147" y="273"/>
                  </a:lnTo>
                  <a:lnTo>
                    <a:pt x="119" y="260"/>
                  </a:lnTo>
                  <a:lnTo>
                    <a:pt x="92" y="246"/>
                  </a:lnTo>
                  <a:lnTo>
                    <a:pt x="67" y="229"/>
                  </a:lnTo>
                  <a:lnTo>
                    <a:pt x="45" y="209"/>
                  </a:lnTo>
                  <a:lnTo>
                    <a:pt x="45" y="209"/>
                  </a:lnTo>
                  <a:lnTo>
                    <a:pt x="35" y="200"/>
                  </a:lnTo>
                  <a:lnTo>
                    <a:pt x="28" y="191"/>
                  </a:lnTo>
                  <a:lnTo>
                    <a:pt x="20" y="182"/>
                  </a:lnTo>
                  <a:lnTo>
                    <a:pt x="15" y="171"/>
                  </a:lnTo>
                  <a:lnTo>
                    <a:pt x="11" y="161"/>
                  </a:lnTo>
                  <a:lnTo>
                    <a:pt x="7" y="149"/>
                  </a:lnTo>
                  <a:lnTo>
                    <a:pt x="4" y="138"/>
                  </a:lnTo>
                  <a:lnTo>
                    <a:pt x="4" y="127"/>
                  </a:lnTo>
                  <a:lnTo>
                    <a:pt x="4" y="127"/>
                  </a:lnTo>
                  <a:lnTo>
                    <a:pt x="1" y="100"/>
                  </a:lnTo>
                  <a:lnTo>
                    <a:pt x="1" y="100"/>
                  </a:lnTo>
                  <a:lnTo>
                    <a:pt x="0" y="78"/>
                  </a:lnTo>
                  <a:lnTo>
                    <a:pt x="0" y="66"/>
                  </a:lnTo>
                  <a:lnTo>
                    <a:pt x="0" y="55"/>
                  </a:lnTo>
                  <a:lnTo>
                    <a:pt x="0" y="55"/>
                  </a:lnTo>
                  <a:lnTo>
                    <a:pt x="0" y="55"/>
                  </a:lnTo>
                  <a:lnTo>
                    <a:pt x="0" y="46"/>
                  </a:lnTo>
                  <a:lnTo>
                    <a:pt x="1" y="39"/>
                  </a:lnTo>
                  <a:lnTo>
                    <a:pt x="4" y="32"/>
                  </a:lnTo>
                  <a:lnTo>
                    <a:pt x="7" y="27"/>
                  </a:lnTo>
                  <a:lnTo>
                    <a:pt x="9" y="22"/>
                  </a:lnTo>
                  <a:lnTo>
                    <a:pt x="13" y="18"/>
                  </a:lnTo>
                  <a:lnTo>
                    <a:pt x="22" y="12"/>
                  </a:lnTo>
                  <a:lnTo>
                    <a:pt x="33" y="8"/>
                  </a:lnTo>
                  <a:lnTo>
                    <a:pt x="45" y="5"/>
                  </a:lnTo>
                  <a:lnTo>
                    <a:pt x="73" y="1"/>
                  </a:lnTo>
                  <a:lnTo>
                    <a:pt x="73" y="1"/>
                  </a:lnTo>
                  <a:lnTo>
                    <a:pt x="90" y="0"/>
                  </a:lnTo>
                  <a:lnTo>
                    <a:pt x="107" y="0"/>
                  </a:lnTo>
                  <a:lnTo>
                    <a:pt x="107" y="0"/>
                  </a:lnTo>
                  <a:lnTo>
                    <a:pt x="145" y="1"/>
                  </a:lnTo>
                  <a:lnTo>
                    <a:pt x="183" y="4"/>
                  </a:lnTo>
                  <a:lnTo>
                    <a:pt x="183" y="4"/>
                  </a:lnTo>
                  <a:lnTo>
                    <a:pt x="211" y="6"/>
                  </a:lnTo>
                  <a:lnTo>
                    <a:pt x="240" y="9"/>
                  </a:lnTo>
                  <a:lnTo>
                    <a:pt x="240" y="9"/>
                  </a:lnTo>
                  <a:lnTo>
                    <a:pt x="245" y="9"/>
                  </a:lnTo>
                  <a:lnTo>
                    <a:pt x="250" y="12"/>
                  </a:lnTo>
                  <a:lnTo>
                    <a:pt x="254" y="14"/>
                  </a:lnTo>
                  <a:lnTo>
                    <a:pt x="258" y="17"/>
                  </a:lnTo>
                  <a:lnTo>
                    <a:pt x="260" y="21"/>
                  </a:lnTo>
                  <a:lnTo>
                    <a:pt x="262" y="26"/>
                  </a:lnTo>
                  <a:lnTo>
                    <a:pt x="263" y="30"/>
                  </a:lnTo>
                  <a:lnTo>
                    <a:pt x="263" y="35"/>
                  </a:lnTo>
                  <a:lnTo>
                    <a:pt x="263" y="35"/>
                  </a:lnTo>
                  <a:lnTo>
                    <a:pt x="262" y="43"/>
                  </a:lnTo>
                  <a:lnTo>
                    <a:pt x="260" y="47"/>
                  </a:lnTo>
                  <a:lnTo>
                    <a:pt x="258" y="51"/>
                  </a:lnTo>
                  <a:lnTo>
                    <a:pt x="255" y="53"/>
                  </a:lnTo>
                  <a:lnTo>
                    <a:pt x="251" y="56"/>
                  </a:lnTo>
                  <a:lnTo>
                    <a:pt x="246" y="57"/>
                  </a:lnTo>
                  <a:lnTo>
                    <a:pt x="241" y="57"/>
                  </a:lnTo>
                  <a:lnTo>
                    <a:pt x="240" y="57"/>
                  </a:lnTo>
                  <a:lnTo>
                    <a:pt x="240" y="57"/>
                  </a:lnTo>
                  <a:lnTo>
                    <a:pt x="213" y="56"/>
                  </a:lnTo>
                  <a:lnTo>
                    <a:pt x="213" y="56"/>
                  </a:lnTo>
                  <a:lnTo>
                    <a:pt x="147" y="49"/>
                  </a:lnTo>
                  <a:lnTo>
                    <a:pt x="111" y="47"/>
                  </a:lnTo>
                  <a:lnTo>
                    <a:pt x="80" y="46"/>
                  </a:lnTo>
                  <a:lnTo>
                    <a:pt x="80" y="46"/>
                  </a:lnTo>
                  <a:lnTo>
                    <a:pt x="67" y="47"/>
                  </a:lnTo>
                  <a:lnTo>
                    <a:pt x="59" y="47"/>
                  </a:lnTo>
                  <a:lnTo>
                    <a:pt x="54" y="48"/>
                  </a:lnTo>
                  <a:lnTo>
                    <a:pt x="51" y="49"/>
                  </a:lnTo>
                  <a:lnTo>
                    <a:pt x="51" y="51"/>
                  </a:lnTo>
                  <a:lnTo>
                    <a:pt x="50" y="51"/>
                  </a:lnTo>
                  <a:lnTo>
                    <a:pt x="50" y="51"/>
                  </a:lnTo>
                  <a:lnTo>
                    <a:pt x="49" y="59"/>
                  </a:lnTo>
                  <a:lnTo>
                    <a:pt x="49" y="68"/>
                  </a:lnTo>
                  <a:lnTo>
                    <a:pt x="49" y="86"/>
                  </a:lnTo>
                  <a:lnTo>
                    <a:pt x="50" y="106"/>
                  </a:lnTo>
                  <a:lnTo>
                    <a:pt x="52" y="123"/>
                  </a:lnTo>
                  <a:lnTo>
                    <a:pt x="52" y="127"/>
                  </a:lnTo>
                  <a:lnTo>
                    <a:pt x="52" y="127"/>
                  </a:lnTo>
                  <a:lnTo>
                    <a:pt x="55" y="138"/>
                  </a:lnTo>
                  <a:lnTo>
                    <a:pt x="60" y="150"/>
                  </a:lnTo>
                  <a:lnTo>
                    <a:pt x="66" y="159"/>
                  </a:lnTo>
                  <a:lnTo>
                    <a:pt x="72" y="168"/>
                  </a:lnTo>
                  <a:lnTo>
                    <a:pt x="80" y="175"/>
                  </a:lnTo>
                  <a:lnTo>
                    <a:pt x="89" y="182"/>
                  </a:lnTo>
                  <a:lnTo>
                    <a:pt x="107" y="193"/>
                  </a:lnTo>
                  <a:lnTo>
                    <a:pt x="109" y="195"/>
                  </a:lnTo>
                  <a:lnTo>
                    <a:pt x="109" y="195"/>
                  </a:lnTo>
                  <a:lnTo>
                    <a:pt x="147" y="214"/>
                  </a:lnTo>
                  <a:lnTo>
                    <a:pt x="165" y="223"/>
                  </a:lnTo>
                  <a:lnTo>
                    <a:pt x="183" y="231"/>
                  </a:lnTo>
                  <a:lnTo>
                    <a:pt x="203" y="238"/>
                  </a:lnTo>
                  <a:lnTo>
                    <a:pt x="223" y="243"/>
                  </a:lnTo>
                  <a:lnTo>
                    <a:pt x="242" y="247"/>
                  </a:lnTo>
                  <a:lnTo>
                    <a:pt x="263" y="248"/>
                  </a:lnTo>
                  <a:lnTo>
                    <a:pt x="263" y="248"/>
                  </a:lnTo>
                  <a:lnTo>
                    <a:pt x="274" y="247"/>
                  </a:lnTo>
                  <a:lnTo>
                    <a:pt x="275" y="247"/>
                  </a:lnTo>
                  <a:lnTo>
                    <a:pt x="275" y="247"/>
                  </a:lnTo>
                  <a:lnTo>
                    <a:pt x="280" y="248"/>
                  </a:lnTo>
                  <a:lnTo>
                    <a:pt x="285" y="250"/>
                  </a:lnTo>
                  <a:lnTo>
                    <a:pt x="288" y="252"/>
                  </a:lnTo>
                  <a:lnTo>
                    <a:pt x="292" y="255"/>
                  </a:lnTo>
                  <a:lnTo>
                    <a:pt x="294" y="257"/>
                  </a:lnTo>
                  <a:lnTo>
                    <a:pt x="296" y="261"/>
                  </a:lnTo>
                  <a:lnTo>
                    <a:pt x="297" y="270"/>
                  </a:lnTo>
                  <a:lnTo>
                    <a:pt x="297" y="270"/>
                  </a:lnTo>
                  <a:lnTo>
                    <a:pt x="297" y="274"/>
                  </a:lnTo>
                  <a:lnTo>
                    <a:pt x="296" y="280"/>
                  </a:lnTo>
                  <a:lnTo>
                    <a:pt x="294" y="284"/>
                  </a:lnTo>
                  <a:lnTo>
                    <a:pt x="292" y="287"/>
                  </a:lnTo>
                  <a:lnTo>
                    <a:pt x="288" y="291"/>
                  </a:lnTo>
                  <a:lnTo>
                    <a:pt x="284" y="294"/>
                  </a:lnTo>
                  <a:lnTo>
                    <a:pt x="279" y="295"/>
                  </a:lnTo>
                  <a:lnTo>
                    <a:pt x="274" y="297"/>
                  </a:lnTo>
                  <a:lnTo>
                    <a:pt x="274" y="297"/>
                  </a:lnTo>
                  <a:lnTo>
                    <a:pt x="262" y="297"/>
                  </a:lnTo>
                  <a:lnTo>
                    <a:pt x="262" y="29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1" name="Freeform 1034">
              <a:extLst>
                <a:ext uri="{FF2B5EF4-FFF2-40B4-BE49-F238E27FC236}">
                  <a16:creationId xmlns:a16="http://schemas.microsoft.com/office/drawing/2014/main" id="{281A09B5-A15D-53A9-EB8E-576DCBF1CEE1}"/>
                </a:ext>
              </a:extLst>
            </p:cNvPr>
            <p:cNvSpPr/>
            <p:nvPr/>
          </p:nvSpPr>
          <p:spPr bwMode="auto">
            <a:xfrm>
              <a:off x="2249488" y="4241800"/>
              <a:ext cx="201613" cy="217488"/>
            </a:xfrm>
            <a:custGeom>
              <a:avLst/>
              <a:gdLst/>
              <a:ahLst/>
              <a:cxnLst>
                <a:cxn ang="0">
                  <a:pos x="341" y="547"/>
                </a:cxn>
                <a:cxn ang="0">
                  <a:pos x="313" y="539"/>
                </a:cxn>
                <a:cxn ang="0">
                  <a:pos x="276" y="513"/>
                </a:cxn>
                <a:cxn ang="0">
                  <a:pos x="250" y="491"/>
                </a:cxn>
                <a:cxn ang="0">
                  <a:pos x="245" y="463"/>
                </a:cxn>
                <a:cxn ang="0">
                  <a:pos x="258" y="447"/>
                </a:cxn>
                <a:cxn ang="0">
                  <a:pos x="277" y="451"/>
                </a:cxn>
                <a:cxn ang="0">
                  <a:pos x="294" y="467"/>
                </a:cxn>
                <a:cxn ang="0">
                  <a:pos x="331" y="493"/>
                </a:cxn>
                <a:cxn ang="0">
                  <a:pos x="379" y="502"/>
                </a:cxn>
                <a:cxn ang="0">
                  <a:pos x="402" y="500"/>
                </a:cxn>
                <a:cxn ang="0">
                  <a:pos x="443" y="487"/>
                </a:cxn>
                <a:cxn ang="0">
                  <a:pos x="447" y="479"/>
                </a:cxn>
                <a:cxn ang="0">
                  <a:pos x="421" y="460"/>
                </a:cxn>
                <a:cxn ang="0">
                  <a:pos x="311" y="433"/>
                </a:cxn>
                <a:cxn ang="0">
                  <a:pos x="231" y="412"/>
                </a:cxn>
                <a:cxn ang="0">
                  <a:pos x="105" y="369"/>
                </a:cxn>
                <a:cxn ang="0">
                  <a:pos x="51" y="332"/>
                </a:cxn>
                <a:cxn ang="0">
                  <a:pos x="16" y="281"/>
                </a:cxn>
                <a:cxn ang="0">
                  <a:pos x="3" y="238"/>
                </a:cxn>
                <a:cxn ang="0">
                  <a:pos x="0" y="177"/>
                </a:cxn>
                <a:cxn ang="0">
                  <a:pos x="17" y="118"/>
                </a:cxn>
                <a:cxn ang="0">
                  <a:pos x="55" y="71"/>
                </a:cxn>
                <a:cxn ang="0">
                  <a:pos x="106" y="39"/>
                </a:cxn>
                <a:cxn ang="0">
                  <a:pos x="201" y="5"/>
                </a:cxn>
                <a:cxn ang="0">
                  <a:pos x="267" y="0"/>
                </a:cxn>
                <a:cxn ang="0">
                  <a:pos x="309" y="12"/>
                </a:cxn>
                <a:cxn ang="0">
                  <a:pos x="322" y="35"/>
                </a:cxn>
                <a:cxn ang="0">
                  <a:pos x="309" y="52"/>
                </a:cxn>
                <a:cxn ang="0">
                  <a:pos x="296" y="56"/>
                </a:cxn>
                <a:cxn ang="0">
                  <a:pos x="277" y="51"/>
                </a:cxn>
                <a:cxn ang="0">
                  <a:pos x="252" y="48"/>
                </a:cxn>
                <a:cxn ang="0">
                  <a:pos x="173" y="64"/>
                </a:cxn>
                <a:cxn ang="0">
                  <a:pos x="107" y="94"/>
                </a:cxn>
                <a:cxn ang="0">
                  <a:pos x="77" y="122"/>
                </a:cxn>
                <a:cxn ang="0">
                  <a:pos x="52" y="169"/>
                </a:cxn>
                <a:cxn ang="0">
                  <a:pos x="47" y="209"/>
                </a:cxn>
                <a:cxn ang="0">
                  <a:pos x="59" y="259"/>
                </a:cxn>
                <a:cxn ang="0">
                  <a:pos x="78" y="289"/>
                </a:cxn>
                <a:cxn ang="0">
                  <a:pos x="122" y="322"/>
                </a:cxn>
                <a:cxn ang="0">
                  <a:pos x="231" y="361"/>
                </a:cxn>
                <a:cxn ang="0">
                  <a:pos x="298" y="378"/>
                </a:cxn>
                <a:cxn ang="0">
                  <a:pos x="398" y="404"/>
                </a:cxn>
                <a:cxn ang="0">
                  <a:pos x="453" y="419"/>
                </a:cxn>
                <a:cxn ang="0">
                  <a:pos x="496" y="443"/>
                </a:cxn>
                <a:cxn ang="0">
                  <a:pos x="505" y="459"/>
                </a:cxn>
                <a:cxn ang="0">
                  <a:pos x="505" y="500"/>
                </a:cxn>
                <a:cxn ang="0">
                  <a:pos x="480" y="530"/>
                </a:cxn>
                <a:cxn ang="0">
                  <a:pos x="408" y="547"/>
                </a:cxn>
              </a:cxnLst>
              <a:rect l="0" t="0" r="r" b="b"/>
              <a:pathLst>
                <a:path w="509" h="548">
                  <a:moveTo>
                    <a:pt x="382" y="548"/>
                  </a:moveTo>
                  <a:lnTo>
                    <a:pt x="382" y="548"/>
                  </a:lnTo>
                  <a:lnTo>
                    <a:pt x="362" y="548"/>
                  </a:lnTo>
                  <a:lnTo>
                    <a:pt x="341" y="547"/>
                  </a:lnTo>
                  <a:lnTo>
                    <a:pt x="341" y="547"/>
                  </a:lnTo>
                  <a:lnTo>
                    <a:pt x="331" y="544"/>
                  </a:lnTo>
                  <a:lnTo>
                    <a:pt x="320" y="542"/>
                  </a:lnTo>
                  <a:lnTo>
                    <a:pt x="313" y="539"/>
                  </a:lnTo>
                  <a:lnTo>
                    <a:pt x="305" y="535"/>
                  </a:lnTo>
                  <a:lnTo>
                    <a:pt x="290" y="525"/>
                  </a:lnTo>
                  <a:lnTo>
                    <a:pt x="276" y="513"/>
                  </a:lnTo>
                  <a:lnTo>
                    <a:pt x="276" y="513"/>
                  </a:lnTo>
                  <a:lnTo>
                    <a:pt x="265" y="504"/>
                  </a:lnTo>
                  <a:lnTo>
                    <a:pt x="252" y="493"/>
                  </a:lnTo>
                  <a:lnTo>
                    <a:pt x="252" y="493"/>
                  </a:lnTo>
                  <a:lnTo>
                    <a:pt x="250" y="491"/>
                  </a:lnTo>
                  <a:lnTo>
                    <a:pt x="246" y="487"/>
                  </a:lnTo>
                  <a:lnTo>
                    <a:pt x="243" y="479"/>
                  </a:lnTo>
                  <a:lnTo>
                    <a:pt x="242" y="471"/>
                  </a:lnTo>
                  <a:lnTo>
                    <a:pt x="245" y="463"/>
                  </a:lnTo>
                  <a:lnTo>
                    <a:pt x="245" y="463"/>
                  </a:lnTo>
                  <a:lnTo>
                    <a:pt x="247" y="457"/>
                  </a:lnTo>
                  <a:lnTo>
                    <a:pt x="252" y="451"/>
                  </a:lnTo>
                  <a:lnTo>
                    <a:pt x="258" y="447"/>
                  </a:lnTo>
                  <a:lnTo>
                    <a:pt x="264" y="446"/>
                  </a:lnTo>
                  <a:lnTo>
                    <a:pt x="264" y="446"/>
                  </a:lnTo>
                  <a:lnTo>
                    <a:pt x="271" y="447"/>
                  </a:lnTo>
                  <a:lnTo>
                    <a:pt x="277" y="451"/>
                  </a:lnTo>
                  <a:lnTo>
                    <a:pt x="277" y="451"/>
                  </a:lnTo>
                  <a:lnTo>
                    <a:pt x="286" y="459"/>
                  </a:lnTo>
                  <a:lnTo>
                    <a:pt x="294" y="467"/>
                  </a:lnTo>
                  <a:lnTo>
                    <a:pt x="294" y="467"/>
                  </a:lnTo>
                  <a:lnTo>
                    <a:pt x="302" y="475"/>
                  </a:lnTo>
                  <a:lnTo>
                    <a:pt x="311" y="483"/>
                  </a:lnTo>
                  <a:lnTo>
                    <a:pt x="320" y="489"/>
                  </a:lnTo>
                  <a:lnTo>
                    <a:pt x="331" y="493"/>
                  </a:lnTo>
                  <a:lnTo>
                    <a:pt x="331" y="493"/>
                  </a:lnTo>
                  <a:lnTo>
                    <a:pt x="350" y="498"/>
                  </a:lnTo>
                  <a:lnTo>
                    <a:pt x="364" y="501"/>
                  </a:lnTo>
                  <a:lnTo>
                    <a:pt x="379" y="502"/>
                  </a:lnTo>
                  <a:lnTo>
                    <a:pt x="379" y="502"/>
                  </a:lnTo>
                  <a:lnTo>
                    <a:pt x="388" y="501"/>
                  </a:lnTo>
                  <a:lnTo>
                    <a:pt x="388" y="501"/>
                  </a:lnTo>
                  <a:lnTo>
                    <a:pt x="402" y="500"/>
                  </a:lnTo>
                  <a:lnTo>
                    <a:pt x="421" y="497"/>
                  </a:lnTo>
                  <a:lnTo>
                    <a:pt x="430" y="494"/>
                  </a:lnTo>
                  <a:lnTo>
                    <a:pt x="438" y="491"/>
                  </a:lnTo>
                  <a:lnTo>
                    <a:pt x="443" y="487"/>
                  </a:lnTo>
                  <a:lnTo>
                    <a:pt x="446" y="484"/>
                  </a:lnTo>
                  <a:lnTo>
                    <a:pt x="447" y="481"/>
                  </a:lnTo>
                  <a:lnTo>
                    <a:pt x="447" y="481"/>
                  </a:lnTo>
                  <a:lnTo>
                    <a:pt x="447" y="479"/>
                  </a:lnTo>
                  <a:lnTo>
                    <a:pt x="446" y="476"/>
                  </a:lnTo>
                  <a:lnTo>
                    <a:pt x="441" y="471"/>
                  </a:lnTo>
                  <a:lnTo>
                    <a:pt x="433" y="466"/>
                  </a:lnTo>
                  <a:lnTo>
                    <a:pt x="421" y="460"/>
                  </a:lnTo>
                  <a:lnTo>
                    <a:pt x="421" y="460"/>
                  </a:lnTo>
                  <a:lnTo>
                    <a:pt x="369" y="447"/>
                  </a:lnTo>
                  <a:lnTo>
                    <a:pt x="369" y="447"/>
                  </a:lnTo>
                  <a:lnTo>
                    <a:pt x="311" y="433"/>
                  </a:lnTo>
                  <a:lnTo>
                    <a:pt x="255" y="419"/>
                  </a:lnTo>
                  <a:lnTo>
                    <a:pt x="255" y="419"/>
                  </a:lnTo>
                  <a:lnTo>
                    <a:pt x="231" y="412"/>
                  </a:lnTo>
                  <a:lnTo>
                    <a:pt x="231" y="412"/>
                  </a:lnTo>
                  <a:lnTo>
                    <a:pt x="200" y="403"/>
                  </a:lnTo>
                  <a:lnTo>
                    <a:pt x="167" y="394"/>
                  </a:lnTo>
                  <a:lnTo>
                    <a:pt x="136" y="382"/>
                  </a:lnTo>
                  <a:lnTo>
                    <a:pt x="105" y="369"/>
                  </a:lnTo>
                  <a:lnTo>
                    <a:pt x="90" y="361"/>
                  </a:lnTo>
                  <a:lnTo>
                    <a:pt x="77" y="352"/>
                  </a:lnTo>
                  <a:lnTo>
                    <a:pt x="64" y="343"/>
                  </a:lnTo>
                  <a:lnTo>
                    <a:pt x="51" y="332"/>
                  </a:lnTo>
                  <a:lnTo>
                    <a:pt x="40" y="322"/>
                  </a:lnTo>
                  <a:lnTo>
                    <a:pt x="31" y="309"/>
                  </a:lnTo>
                  <a:lnTo>
                    <a:pt x="22" y="296"/>
                  </a:lnTo>
                  <a:lnTo>
                    <a:pt x="16" y="281"/>
                  </a:lnTo>
                  <a:lnTo>
                    <a:pt x="16" y="281"/>
                  </a:lnTo>
                  <a:lnTo>
                    <a:pt x="10" y="267"/>
                  </a:lnTo>
                  <a:lnTo>
                    <a:pt x="6" y="252"/>
                  </a:lnTo>
                  <a:lnTo>
                    <a:pt x="3" y="238"/>
                  </a:lnTo>
                  <a:lnTo>
                    <a:pt x="0" y="222"/>
                  </a:lnTo>
                  <a:lnTo>
                    <a:pt x="0" y="207"/>
                  </a:lnTo>
                  <a:lnTo>
                    <a:pt x="0" y="192"/>
                  </a:lnTo>
                  <a:lnTo>
                    <a:pt x="0" y="177"/>
                  </a:lnTo>
                  <a:lnTo>
                    <a:pt x="3" y="161"/>
                  </a:lnTo>
                  <a:lnTo>
                    <a:pt x="6" y="147"/>
                  </a:lnTo>
                  <a:lnTo>
                    <a:pt x="10" y="132"/>
                  </a:lnTo>
                  <a:lnTo>
                    <a:pt x="17" y="118"/>
                  </a:lnTo>
                  <a:lnTo>
                    <a:pt x="25" y="105"/>
                  </a:lnTo>
                  <a:lnTo>
                    <a:pt x="33" y="93"/>
                  </a:lnTo>
                  <a:lnTo>
                    <a:pt x="43" y="81"/>
                  </a:lnTo>
                  <a:lnTo>
                    <a:pt x="55" y="71"/>
                  </a:lnTo>
                  <a:lnTo>
                    <a:pt x="68" y="62"/>
                  </a:lnTo>
                  <a:lnTo>
                    <a:pt x="68" y="62"/>
                  </a:lnTo>
                  <a:lnTo>
                    <a:pt x="85" y="50"/>
                  </a:lnTo>
                  <a:lnTo>
                    <a:pt x="106" y="39"/>
                  </a:lnTo>
                  <a:lnTo>
                    <a:pt x="128" y="29"/>
                  </a:lnTo>
                  <a:lnTo>
                    <a:pt x="152" y="20"/>
                  </a:lnTo>
                  <a:lnTo>
                    <a:pt x="177" y="12"/>
                  </a:lnTo>
                  <a:lnTo>
                    <a:pt x="201" y="5"/>
                  </a:lnTo>
                  <a:lnTo>
                    <a:pt x="226" y="1"/>
                  </a:lnTo>
                  <a:lnTo>
                    <a:pt x="251" y="0"/>
                  </a:lnTo>
                  <a:lnTo>
                    <a:pt x="251" y="0"/>
                  </a:lnTo>
                  <a:lnTo>
                    <a:pt x="267" y="0"/>
                  </a:lnTo>
                  <a:lnTo>
                    <a:pt x="282" y="3"/>
                  </a:lnTo>
                  <a:lnTo>
                    <a:pt x="297" y="7"/>
                  </a:lnTo>
                  <a:lnTo>
                    <a:pt x="309" y="12"/>
                  </a:lnTo>
                  <a:lnTo>
                    <a:pt x="309" y="12"/>
                  </a:lnTo>
                  <a:lnTo>
                    <a:pt x="315" y="16"/>
                  </a:lnTo>
                  <a:lnTo>
                    <a:pt x="320" y="21"/>
                  </a:lnTo>
                  <a:lnTo>
                    <a:pt x="322" y="28"/>
                  </a:lnTo>
                  <a:lnTo>
                    <a:pt x="322" y="35"/>
                  </a:lnTo>
                  <a:lnTo>
                    <a:pt x="322" y="35"/>
                  </a:lnTo>
                  <a:lnTo>
                    <a:pt x="318" y="43"/>
                  </a:lnTo>
                  <a:lnTo>
                    <a:pt x="313" y="50"/>
                  </a:lnTo>
                  <a:lnTo>
                    <a:pt x="309" y="52"/>
                  </a:lnTo>
                  <a:lnTo>
                    <a:pt x="305" y="55"/>
                  </a:lnTo>
                  <a:lnTo>
                    <a:pt x="301" y="56"/>
                  </a:lnTo>
                  <a:lnTo>
                    <a:pt x="296" y="56"/>
                  </a:lnTo>
                  <a:lnTo>
                    <a:pt x="296" y="56"/>
                  </a:lnTo>
                  <a:lnTo>
                    <a:pt x="289" y="56"/>
                  </a:lnTo>
                  <a:lnTo>
                    <a:pt x="284" y="54"/>
                  </a:lnTo>
                  <a:lnTo>
                    <a:pt x="284" y="54"/>
                  </a:lnTo>
                  <a:lnTo>
                    <a:pt x="277" y="51"/>
                  </a:lnTo>
                  <a:lnTo>
                    <a:pt x="269" y="50"/>
                  </a:lnTo>
                  <a:lnTo>
                    <a:pt x="262" y="48"/>
                  </a:lnTo>
                  <a:lnTo>
                    <a:pt x="252" y="48"/>
                  </a:lnTo>
                  <a:lnTo>
                    <a:pt x="252" y="48"/>
                  </a:lnTo>
                  <a:lnTo>
                    <a:pt x="234" y="48"/>
                  </a:lnTo>
                  <a:lnTo>
                    <a:pt x="213" y="52"/>
                  </a:lnTo>
                  <a:lnTo>
                    <a:pt x="194" y="58"/>
                  </a:lnTo>
                  <a:lnTo>
                    <a:pt x="173" y="64"/>
                  </a:lnTo>
                  <a:lnTo>
                    <a:pt x="154" y="71"/>
                  </a:lnTo>
                  <a:lnTo>
                    <a:pt x="136" y="79"/>
                  </a:lnTo>
                  <a:lnTo>
                    <a:pt x="120" y="86"/>
                  </a:lnTo>
                  <a:lnTo>
                    <a:pt x="107" y="94"/>
                  </a:lnTo>
                  <a:lnTo>
                    <a:pt x="107" y="94"/>
                  </a:lnTo>
                  <a:lnTo>
                    <a:pt x="97" y="102"/>
                  </a:lnTo>
                  <a:lnTo>
                    <a:pt x="86" y="111"/>
                  </a:lnTo>
                  <a:lnTo>
                    <a:pt x="77" y="122"/>
                  </a:lnTo>
                  <a:lnTo>
                    <a:pt x="69" y="132"/>
                  </a:lnTo>
                  <a:lnTo>
                    <a:pt x="63" y="144"/>
                  </a:lnTo>
                  <a:lnTo>
                    <a:pt x="57" y="156"/>
                  </a:lnTo>
                  <a:lnTo>
                    <a:pt x="52" y="169"/>
                  </a:lnTo>
                  <a:lnTo>
                    <a:pt x="50" y="183"/>
                  </a:lnTo>
                  <a:lnTo>
                    <a:pt x="50" y="183"/>
                  </a:lnTo>
                  <a:lnTo>
                    <a:pt x="47" y="196"/>
                  </a:lnTo>
                  <a:lnTo>
                    <a:pt x="47" y="209"/>
                  </a:lnTo>
                  <a:lnTo>
                    <a:pt x="48" y="222"/>
                  </a:lnTo>
                  <a:lnTo>
                    <a:pt x="50" y="234"/>
                  </a:lnTo>
                  <a:lnTo>
                    <a:pt x="54" y="247"/>
                  </a:lnTo>
                  <a:lnTo>
                    <a:pt x="59" y="259"/>
                  </a:lnTo>
                  <a:lnTo>
                    <a:pt x="64" y="269"/>
                  </a:lnTo>
                  <a:lnTo>
                    <a:pt x="72" y="281"/>
                  </a:lnTo>
                  <a:lnTo>
                    <a:pt x="72" y="281"/>
                  </a:lnTo>
                  <a:lnTo>
                    <a:pt x="78" y="289"/>
                  </a:lnTo>
                  <a:lnTo>
                    <a:pt x="86" y="297"/>
                  </a:lnTo>
                  <a:lnTo>
                    <a:pt x="94" y="303"/>
                  </a:lnTo>
                  <a:lnTo>
                    <a:pt x="103" y="310"/>
                  </a:lnTo>
                  <a:lnTo>
                    <a:pt x="122" y="322"/>
                  </a:lnTo>
                  <a:lnTo>
                    <a:pt x="143" y="332"/>
                  </a:lnTo>
                  <a:lnTo>
                    <a:pt x="165" y="340"/>
                  </a:lnTo>
                  <a:lnTo>
                    <a:pt x="187" y="348"/>
                  </a:lnTo>
                  <a:lnTo>
                    <a:pt x="231" y="361"/>
                  </a:lnTo>
                  <a:lnTo>
                    <a:pt x="231" y="361"/>
                  </a:lnTo>
                  <a:lnTo>
                    <a:pt x="250" y="365"/>
                  </a:lnTo>
                  <a:lnTo>
                    <a:pt x="250" y="365"/>
                  </a:lnTo>
                  <a:lnTo>
                    <a:pt x="298" y="378"/>
                  </a:lnTo>
                  <a:lnTo>
                    <a:pt x="345" y="391"/>
                  </a:lnTo>
                  <a:lnTo>
                    <a:pt x="345" y="391"/>
                  </a:lnTo>
                  <a:lnTo>
                    <a:pt x="398" y="404"/>
                  </a:lnTo>
                  <a:lnTo>
                    <a:pt x="398" y="404"/>
                  </a:lnTo>
                  <a:lnTo>
                    <a:pt x="411" y="407"/>
                  </a:lnTo>
                  <a:lnTo>
                    <a:pt x="411" y="407"/>
                  </a:lnTo>
                  <a:lnTo>
                    <a:pt x="437" y="413"/>
                  </a:lnTo>
                  <a:lnTo>
                    <a:pt x="453" y="419"/>
                  </a:lnTo>
                  <a:lnTo>
                    <a:pt x="467" y="424"/>
                  </a:lnTo>
                  <a:lnTo>
                    <a:pt x="480" y="430"/>
                  </a:lnTo>
                  <a:lnTo>
                    <a:pt x="490" y="438"/>
                  </a:lnTo>
                  <a:lnTo>
                    <a:pt x="496" y="443"/>
                  </a:lnTo>
                  <a:lnTo>
                    <a:pt x="500" y="449"/>
                  </a:lnTo>
                  <a:lnTo>
                    <a:pt x="504" y="454"/>
                  </a:lnTo>
                  <a:lnTo>
                    <a:pt x="505" y="459"/>
                  </a:lnTo>
                  <a:lnTo>
                    <a:pt x="505" y="459"/>
                  </a:lnTo>
                  <a:lnTo>
                    <a:pt x="507" y="470"/>
                  </a:lnTo>
                  <a:lnTo>
                    <a:pt x="509" y="479"/>
                  </a:lnTo>
                  <a:lnTo>
                    <a:pt x="507" y="489"/>
                  </a:lnTo>
                  <a:lnTo>
                    <a:pt x="505" y="500"/>
                  </a:lnTo>
                  <a:lnTo>
                    <a:pt x="501" y="509"/>
                  </a:lnTo>
                  <a:lnTo>
                    <a:pt x="496" y="517"/>
                  </a:lnTo>
                  <a:lnTo>
                    <a:pt x="489" y="525"/>
                  </a:lnTo>
                  <a:lnTo>
                    <a:pt x="480" y="530"/>
                  </a:lnTo>
                  <a:lnTo>
                    <a:pt x="480" y="530"/>
                  </a:lnTo>
                  <a:lnTo>
                    <a:pt x="458" y="538"/>
                  </a:lnTo>
                  <a:lnTo>
                    <a:pt x="434" y="544"/>
                  </a:lnTo>
                  <a:lnTo>
                    <a:pt x="408" y="547"/>
                  </a:lnTo>
                  <a:lnTo>
                    <a:pt x="382" y="548"/>
                  </a:lnTo>
                  <a:lnTo>
                    <a:pt x="382" y="54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2" name="Freeform 1035">
              <a:extLst>
                <a:ext uri="{FF2B5EF4-FFF2-40B4-BE49-F238E27FC236}">
                  <a16:creationId xmlns:a16="http://schemas.microsoft.com/office/drawing/2014/main" id="{63D23D19-05F7-8934-6D33-2A2C92570561}"/>
                </a:ext>
              </a:extLst>
            </p:cNvPr>
            <p:cNvSpPr>
              <a:spLocks noEditPoints="1"/>
            </p:cNvSpPr>
            <p:nvPr/>
          </p:nvSpPr>
          <p:spPr bwMode="auto">
            <a:xfrm>
              <a:off x="2058988" y="4086225"/>
              <a:ext cx="720725" cy="715963"/>
            </a:xfrm>
            <a:custGeom>
              <a:avLst/>
              <a:gdLst/>
              <a:ahLst/>
              <a:cxnLst>
                <a:cxn ang="0">
                  <a:pos x="1523" y="1757"/>
                </a:cxn>
                <a:cxn ang="0">
                  <a:pos x="1310" y="1528"/>
                </a:cxn>
                <a:cxn ang="0">
                  <a:pos x="1261" y="1462"/>
                </a:cxn>
                <a:cxn ang="0">
                  <a:pos x="880" y="1510"/>
                </a:cxn>
                <a:cxn ang="0">
                  <a:pos x="542" y="1462"/>
                </a:cxn>
                <a:cxn ang="0">
                  <a:pos x="273" y="1324"/>
                </a:cxn>
                <a:cxn ang="0">
                  <a:pos x="88" y="1115"/>
                </a:cxn>
                <a:cxn ang="0">
                  <a:pos x="7" y="878"/>
                </a:cxn>
                <a:cxn ang="0">
                  <a:pos x="3" y="734"/>
                </a:cxn>
                <a:cxn ang="0">
                  <a:pos x="47" y="509"/>
                </a:cxn>
                <a:cxn ang="0">
                  <a:pos x="157" y="292"/>
                </a:cxn>
                <a:cxn ang="0">
                  <a:pos x="316" y="159"/>
                </a:cxn>
                <a:cxn ang="0">
                  <a:pos x="574" y="47"/>
                </a:cxn>
                <a:cxn ang="0">
                  <a:pos x="831" y="10"/>
                </a:cxn>
                <a:cxn ang="0">
                  <a:pos x="977" y="8"/>
                </a:cxn>
                <a:cxn ang="0">
                  <a:pos x="1026" y="0"/>
                </a:cxn>
                <a:cxn ang="0">
                  <a:pos x="1241" y="59"/>
                </a:cxn>
                <a:cxn ang="0">
                  <a:pos x="1526" y="217"/>
                </a:cxn>
                <a:cxn ang="0">
                  <a:pos x="1695" y="453"/>
                </a:cxn>
                <a:cxn ang="0">
                  <a:pos x="1781" y="718"/>
                </a:cxn>
                <a:cxn ang="0">
                  <a:pos x="1769" y="955"/>
                </a:cxn>
                <a:cxn ang="0">
                  <a:pos x="1678" y="1136"/>
                </a:cxn>
                <a:cxn ang="0">
                  <a:pos x="1574" y="1275"/>
                </a:cxn>
                <a:cxn ang="0">
                  <a:pos x="1590" y="1336"/>
                </a:cxn>
                <a:cxn ang="0">
                  <a:pos x="1679" y="1425"/>
                </a:cxn>
                <a:cxn ang="0">
                  <a:pos x="1777" y="1519"/>
                </a:cxn>
                <a:cxn ang="0">
                  <a:pos x="1815" y="1644"/>
                </a:cxn>
                <a:cxn ang="0">
                  <a:pos x="1746" y="1749"/>
                </a:cxn>
                <a:cxn ang="0">
                  <a:pos x="1618" y="1801"/>
                </a:cxn>
                <a:cxn ang="0">
                  <a:pos x="1340" y="1436"/>
                </a:cxn>
                <a:cxn ang="0">
                  <a:pos x="1361" y="1512"/>
                </a:cxn>
                <a:cxn ang="0">
                  <a:pos x="1526" y="1694"/>
                </a:cxn>
                <a:cxn ang="0">
                  <a:pos x="1622" y="1749"/>
                </a:cxn>
                <a:cxn ang="0">
                  <a:pos x="1718" y="1706"/>
                </a:cxn>
                <a:cxn ang="0">
                  <a:pos x="1767" y="1612"/>
                </a:cxn>
                <a:cxn ang="0">
                  <a:pos x="1691" y="1508"/>
                </a:cxn>
                <a:cxn ang="0">
                  <a:pos x="1586" y="1398"/>
                </a:cxn>
                <a:cxn ang="0">
                  <a:pos x="886" y="57"/>
                </a:cxn>
                <a:cxn ang="0">
                  <a:pos x="630" y="81"/>
                </a:cxn>
                <a:cxn ang="0">
                  <a:pos x="323" y="211"/>
                </a:cxn>
                <a:cxn ang="0">
                  <a:pos x="149" y="401"/>
                </a:cxn>
                <a:cxn ang="0">
                  <a:pos x="56" y="691"/>
                </a:cxn>
                <a:cxn ang="0">
                  <a:pos x="60" y="881"/>
                </a:cxn>
                <a:cxn ang="0">
                  <a:pos x="109" y="1044"/>
                </a:cxn>
                <a:cxn ang="0">
                  <a:pos x="211" y="1204"/>
                </a:cxn>
                <a:cxn ang="0">
                  <a:pos x="404" y="1359"/>
                </a:cxn>
                <a:cxn ang="0">
                  <a:pos x="675" y="1439"/>
                </a:cxn>
                <a:cxn ang="0">
                  <a:pos x="968" y="1457"/>
                </a:cxn>
                <a:cxn ang="0">
                  <a:pos x="1280" y="1404"/>
                </a:cxn>
                <a:cxn ang="0">
                  <a:pos x="1543" y="1245"/>
                </a:cxn>
                <a:cxn ang="0">
                  <a:pos x="1608" y="1155"/>
                </a:cxn>
                <a:cxn ang="0">
                  <a:pos x="1700" y="1001"/>
                </a:cxn>
                <a:cxn ang="0">
                  <a:pos x="1734" y="771"/>
                </a:cxn>
                <a:cxn ang="0">
                  <a:pos x="1697" y="572"/>
                </a:cxn>
                <a:cxn ang="0">
                  <a:pos x="1568" y="343"/>
                </a:cxn>
                <a:cxn ang="0">
                  <a:pos x="1374" y="166"/>
                </a:cxn>
                <a:cxn ang="0">
                  <a:pos x="1156" y="89"/>
                </a:cxn>
                <a:cxn ang="0">
                  <a:pos x="1019" y="53"/>
                </a:cxn>
                <a:cxn ang="0">
                  <a:pos x="886" y="57"/>
                </a:cxn>
              </a:cxnLst>
              <a:rect l="0" t="0" r="r" b="b"/>
              <a:pathLst>
                <a:path w="1816" h="1801">
                  <a:moveTo>
                    <a:pt x="1618" y="1801"/>
                  </a:moveTo>
                  <a:lnTo>
                    <a:pt x="1618" y="1801"/>
                  </a:lnTo>
                  <a:lnTo>
                    <a:pt x="1603" y="1800"/>
                  </a:lnTo>
                  <a:lnTo>
                    <a:pt x="1603" y="1800"/>
                  </a:lnTo>
                  <a:lnTo>
                    <a:pt x="1586" y="1796"/>
                  </a:lnTo>
                  <a:lnTo>
                    <a:pt x="1569" y="1788"/>
                  </a:lnTo>
                  <a:lnTo>
                    <a:pt x="1554" y="1780"/>
                  </a:lnTo>
                  <a:lnTo>
                    <a:pt x="1538" y="1768"/>
                  </a:lnTo>
                  <a:lnTo>
                    <a:pt x="1523" y="1757"/>
                  </a:lnTo>
                  <a:lnTo>
                    <a:pt x="1510" y="1745"/>
                  </a:lnTo>
                  <a:lnTo>
                    <a:pt x="1484" y="1720"/>
                  </a:lnTo>
                  <a:lnTo>
                    <a:pt x="1484" y="1720"/>
                  </a:lnTo>
                  <a:lnTo>
                    <a:pt x="1442" y="1676"/>
                  </a:lnTo>
                  <a:lnTo>
                    <a:pt x="1403" y="1634"/>
                  </a:lnTo>
                  <a:lnTo>
                    <a:pt x="1365" y="1592"/>
                  </a:lnTo>
                  <a:lnTo>
                    <a:pt x="1330" y="1550"/>
                  </a:lnTo>
                  <a:lnTo>
                    <a:pt x="1330" y="1550"/>
                  </a:lnTo>
                  <a:lnTo>
                    <a:pt x="1310" y="1528"/>
                  </a:lnTo>
                  <a:lnTo>
                    <a:pt x="1310" y="1528"/>
                  </a:lnTo>
                  <a:lnTo>
                    <a:pt x="1296" y="1512"/>
                  </a:lnTo>
                  <a:lnTo>
                    <a:pt x="1284" y="1498"/>
                  </a:lnTo>
                  <a:lnTo>
                    <a:pt x="1279" y="1490"/>
                  </a:lnTo>
                  <a:lnTo>
                    <a:pt x="1274" y="1481"/>
                  </a:lnTo>
                  <a:lnTo>
                    <a:pt x="1270" y="1472"/>
                  </a:lnTo>
                  <a:lnTo>
                    <a:pt x="1267" y="1462"/>
                  </a:lnTo>
                  <a:lnTo>
                    <a:pt x="1266" y="1460"/>
                  </a:lnTo>
                  <a:lnTo>
                    <a:pt x="1261" y="1462"/>
                  </a:lnTo>
                  <a:lnTo>
                    <a:pt x="1261" y="1462"/>
                  </a:lnTo>
                  <a:lnTo>
                    <a:pt x="1212" y="1473"/>
                  </a:lnTo>
                  <a:lnTo>
                    <a:pt x="1164" y="1482"/>
                  </a:lnTo>
                  <a:lnTo>
                    <a:pt x="1115" y="1491"/>
                  </a:lnTo>
                  <a:lnTo>
                    <a:pt x="1067" y="1498"/>
                  </a:lnTo>
                  <a:lnTo>
                    <a:pt x="1020" y="1503"/>
                  </a:lnTo>
                  <a:lnTo>
                    <a:pt x="973" y="1506"/>
                  </a:lnTo>
                  <a:lnTo>
                    <a:pt x="926" y="1508"/>
                  </a:lnTo>
                  <a:lnTo>
                    <a:pt x="880" y="1510"/>
                  </a:lnTo>
                  <a:lnTo>
                    <a:pt x="880" y="1510"/>
                  </a:lnTo>
                  <a:lnTo>
                    <a:pt x="834" y="1508"/>
                  </a:lnTo>
                  <a:lnTo>
                    <a:pt x="790" y="1506"/>
                  </a:lnTo>
                  <a:lnTo>
                    <a:pt x="745" y="1503"/>
                  </a:lnTo>
                  <a:lnTo>
                    <a:pt x="703" y="1498"/>
                  </a:lnTo>
                  <a:lnTo>
                    <a:pt x="661" y="1491"/>
                  </a:lnTo>
                  <a:lnTo>
                    <a:pt x="621" y="1482"/>
                  </a:lnTo>
                  <a:lnTo>
                    <a:pt x="580" y="1473"/>
                  </a:lnTo>
                  <a:lnTo>
                    <a:pt x="542" y="1462"/>
                  </a:lnTo>
                  <a:lnTo>
                    <a:pt x="504" y="1449"/>
                  </a:lnTo>
                  <a:lnTo>
                    <a:pt x="468" y="1435"/>
                  </a:lnTo>
                  <a:lnTo>
                    <a:pt x="433" y="1421"/>
                  </a:lnTo>
                  <a:lnTo>
                    <a:pt x="399" y="1404"/>
                  </a:lnTo>
                  <a:lnTo>
                    <a:pt x="365" y="1385"/>
                  </a:lnTo>
                  <a:lnTo>
                    <a:pt x="333" y="1366"/>
                  </a:lnTo>
                  <a:lnTo>
                    <a:pt x="303" y="1346"/>
                  </a:lnTo>
                  <a:lnTo>
                    <a:pt x="273" y="1324"/>
                  </a:lnTo>
                  <a:lnTo>
                    <a:pt x="273" y="1324"/>
                  </a:lnTo>
                  <a:lnTo>
                    <a:pt x="242" y="1298"/>
                  </a:lnTo>
                  <a:lnTo>
                    <a:pt x="213" y="1272"/>
                  </a:lnTo>
                  <a:lnTo>
                    <a:pt x="187" y="1245"/>
                  </a:lnTo>
                  <a:lnTo>
                    <a:pt x="162" y="1221"/>
                  </a:lnTo>
                  <a:lnTo>
                    <a:pt x="141" y="1194"/>
                  </a:lnTo>
                  <a:lnTo>
                    <a:pt x="121" y="1168"/>
                  </a:lnTo>
                  <a:lnTo>
                    <a:pt x="104" y="1142"/>
                  </a:lnTo>
                  <a:lnTo>
                    <a:pt x="88" y="1115"/>
                  </a:lnTo>
                  <a:lnTo>
                    <a:pt x="88" y="1115"/>
                  </a:lnTo>
                  <a:lnTo>
                    <a:pt x="78" y="1094"/>
                  </a:lnTo>
                  <a:lnTo>
                    <a:pt x="68" y="1071"/>
                  </a:lnTo>
                  <a:lnTo>
                    <a:pt x="60" y="1051"/>
                  </a:lnTo>
                  <a:lnTo>
                    <a:pt x="52" y="1028"/>
                  </a:lnTo>
                  <a:lnTo>
                    <a:pt x="37" y="984"/>
                  </a:lnTo>
                  <a:lnTo>
                    <a:pt x="26" y="941"/>
                  </a:lnTo>
                  <a:lnTo>
                    <a:pt x="26" y="941"/>
                  </a:lnTo>
                  <a:lnTo>
                    <a:pt x="7" y="878"/>
                  </a:lnTo>
                  <a:lnTo>
                    <a:pt x="7" y="878"/>
                  </a:lnTo>
                  <a:lnTo>
                    <a:pt x="3" y="866"/>
                  </a:lnTo>
                  <a:lnTo>
                    <a:pt x="1" y="853"/>
                  </a:lnTo>
                  <a:lnTo>
                    <a:pt x="1" y="839"/>
                  </a:lnTo>
                  <a:lnTo>
                    <a:pt x="0" y="824"/>
                  </a:lnTo>
                  <a:lnTo>
                    <a:pt x="1" y="796"/>
                  </a:lnTo>
                  <a:lnTo>
                    <a:pt x="2" y="767"/>
                  </a:lnTo>
                  <a:lnTo>
                    <a:pt x="2" y="767"/>
                  </a:lnTo>
                  <a:lnTo>
                    <a:pt x="3" y="734"/>
                  </a:lnTo>
                  <a:lnTo>
                    <a:pt x="3" y="734"/>
                  </a:lnTo>
                  <a:lnTo>
                    <a:pt x="6" y="707"/>
                  </a:lnTo>
                  <a:lnTo>
                    <a:pt x="9" y="679"/>
                  </a:lnTo>
                  <a:lnTo>
                    <a:pt x="13" y="649"/>
                  </a:lnTo>
                  <a:lnTo>
                    <a:pt x="18" y="618"/>
                  </a:lnTo>
                  <a:lnTo>
                    <a:pt x="18" y="618"/>
                  </a:lnTo>
                  <a:lnTo>
                    <a:pt x="23" y="590"/>
                  </a:lnTo>
                  <a:lnTo>
                    <a:pt x="31" y="564"/>
                  </a:lnTo>
                  <a:lnTo>
                    <a:pt x="39" y="537"/>
                  </a:lnTo>
                  <a:lnTo>
                    <a:pt x="47" y="509"/>
                  </a:lnTo>
                  <a:lnTo>
                    <a:pt x="57" y="482"/>
                  </a:lnTo>
                  <a:lnTo>
                    <a:pt x="69" y="453"/>
                  </a:lnTo>
                  <a:lnTo>
                    <a:pt x="82" y="424"/>
                  </a:lnTo>
                  <a:lnTo>
                    <a:pt x="98" y="394"/>
                  </a:lnTo>
                  <a:lnTo>
                    <a:pt x="98" y="394"/>
                  </a:lnTo>
                  <a:lnTo>
                    <a:pt x="111" y="368"/>
                  </a:lnTo>
                  <a:lnTo>
                    <a:pt x="124" y="343"/>
                  </a:lnTo>
                  <a:lnTo>
                    <a:pt x="140" y="317"/>
                  </a:lnTo>
                  <a:lnTo>
                    <a:pt x="157" y="292"/>
                  </a:lnTo>
                  <a:lnTo>
                    <a:pt x="175" y="267"/>
                  </a:lnTo>
                  <a:lnTo>
                    <a:pt x="196" y="245"/>
                  </a:lnTo>
                  <a:lnTo>
                    <a:pt x="218" y="225"/>
                  </a:lnTo>
                  <a:lnTo>
                    <a:pt x="230" y="215"/>
                  </a:lnTo>
                  <a:lnTo>
                    <a:pt x="243" y="207"/>
                  </a:lnTo>
                  <a:lnTo>
                    <a:pt x="243" y="207"/>
                  </a:lnTo>
                  <a:lnTo>
                    <a:pt x="270" y="189"/>
                  </a:lnTo>
                  <a:lnTo>
                    <a:pt x="270" y="189"/>
                  </a:lnTo>
                  <a:lnTo>
                    <a:pt x="316" y="159"/>
                  </a:lnTo>
                  <a:lnTo>
                    <a:pt x="365" y="129"/>
                  </a:lnTo>
                  <a:lnTo>
                    <a:pt x="388" y="115"/>
                  </a:lnTo>
                  <a:lnTo>
                    <a:pt x="413" y="102"/>
                  </a:lnTo>
                  <a:lnTo>
                    <a:pt x="438" y="92"/>
                  </a:lnTo>
                  <a:lnTo>
                    <a:pt x="463" y="81"/>
                  </a:lnTo>
                  <a:lnTo>
                    <a:pt x="463" y="81"/>
                  </a:lnTo>
                  <a:lnTo>
                    <a:pt x="501" y="70"/>
                  </a:lnTo>
                  <a:lnTo>
                    <a:pt x="537" y="58"/>
                  </a:lnTo>
                  <a:lnTo>
                    <a:pt x="574" y="47"/>
                  </a:lnTo>
                  <a:lnTo>
                    <a:pt x="609" y="40"/>
                  </a:lnTo>
                  <a:lnTo>
                    <a:pt x="643" y="32"/>
                  </a:lnTo>
                  <a:lnTo>
                    <a:pt x="676" y="27"/>
                  </a:lnTo>
                  <a:lnTo>
                    <a:pt x="710" y="21"/>
                  </a:lnTo>
                  <a:lnTo>
                    <a:pt x="743" y="19"/>
                  </a:lnTo>
                  <a:lnTo>
                    <a:pt x="743" y="19"/>
                  </a:lnTo>
                  <a:lnTo>
                    <a:pt x="780" y="15"/>
                  </a:lnTo>
                  <a:lnTo>
                    <a:pt x="780" y="15"/>
                  </a:lnTo>
                  <a:lnTo>
                    <a:pt x="831" y="10"/>
                  </a:lnTo>
                  <a:lnTo>
                    <a:pt x="856" y="8"/>
                  </a:lnTo>
                  <a:lnTo>
                    <a:pt x="881" y="8"/>
                  </a:lnTo>
                  <a:lnTo>
                    <a:pt x="888" y="7"/>
                  </a:lnTo>
                  <a:lnTo>
                    <a:pt x="888" y="7"/>
                  </a:lnTo>
                  <a:lnTo>
                    <a:pt x="920" y="8"/>
                  </a:lnTo>
                  <a:lnTo>
                    <a:pt x="920" y="8"/>
                  </a:lnTo>
                  <a:lnTo>
                    <a:pt x="954" y="10"/>
                  </a:lnTo>
                  <a:lnTo>
                    <a:pt x="954" y="10"/>
                  </a:lnTo>
                  <a:lnTo>
                    <a:pt x="977" y="8"/>
                  </a:lnTo>
                  <a:lnTo>
                    <a:pt x="996" y="7"/>
                  </a:lnTo>
                  <a:lnTo>
                    <a:pt x="996" y="7"/>
                  </a:lnTo>
                  <a:lnTo>
                    <a:pt x="1004" y="2"/>
                  </a:lnTo>
                  <a:lnTo>
                    <a:pt x="1012" y="0"/>
                  </a:lnTo>
                  <a:lnTo>
                    <a:pt x="1012" y="0"/>
                  </a:lnTo>
                  <a:lnTo>
                    <a:pt x="1017" y="2"/>
                  </a:lnTo>
                  <a:lnTo>
                    <a:pt x="1017" y="2"/>
                  </a:lnTo>
                  <a:lnTo>
                    <a:pt x="1026" y="0"/>
                  </a:lnTo>
                  <a:lnTo>
                    <a:pt x="1026" y="0"/>
                  </a:lnTo>
                  <a:lnTo>
                    <a:pt x="1034" y="2"/>
                  </a:lnTo>
                  <a:lnTo>
                    <a:pt x="1041" y="6"/>
                  </a:lnTo>
                  <a:lnTo>
                    <a:pt x="1041" y="6"/>
                  </a:lnTo>
                  <a:lnTo>
                    <a:pt x="1041" y="6"/>
                  </a:lnTo>
                  <a:lnTo>
                    <a:pt x="1041" y="6"/>
                  </a:lnTo>
                  <a:lnTo>
                    <a:pt x="1106" y="21"/>
                  </a:lnTo>
                  <a:lnTo>
                    <a:pt x="1173" y="38"/>
                  </a:lnTo>
                  <a:lnTo>
                    <a:pt x="1207" y="47"/>
                  </a:lnTo>
                  <a:lnTo>
                    <a:pt x="1241" y="59"/>
                  </a:lnTo>
                  <a:lnTo>
                    <a:pt x="1274" y="71"/>
                  </a:lnTo>
                  <a:lnTo>
                    <a:pt x="1308" y="84"/>
                  </a:lnTo>
                  <a:lnTo>
                    <a:pt x="1340" y="98"/>
                  </a:lnTo>
                  <a:lnTo>
                    <a:pt x="1373" y="114"/>
                  </a:lnTo>
                  <a:lnTo>
                    <a:pt x="1404" y="131"/>
                  </a:lnTo>
                  <a:lnTo>
                    <a:pt x="1436" y="149"/>
                  </a:lnTo>
                  <a:lnTo>
                    <a:pt x="1467" y="170"/>
                  </a:lnTo>
                  <a:lnTo>
                    <a:pt x="1497" y="193"/>
                  </a:lnTo>
                  <a:lnTo>
                    <a:pt x="1526" y="217"/>
                  </a:lnTo>
                  <a:lnTo>
                    <a:pt x="1554" y="244"/>
                  </a:lnTo>
                  <a:lnTo>
                    <a:pt x="1554" y="244"/>
                  </a:lnTo>
                  <a:lnTo>
                    <a:pt x="1568" y="258"/>
                  </a:lnTo>
                  <a:lnTo>
                    <a:pt x="1581" y="274"/>
                  </a:lnTo>
                  <a:lnTo>
                    <a:pt x="1607" y="306"/>
                  </a:lnTo>
                  <a:lnTo>
                    <a:pt x="1632" y="342"/>
                  </a:lnTo>
                  <a:lnTo>
                    <a:pt x="1654" y="378"/>
                  </a:lnTo>
                  <a:lnTo>
                    <a:pt x="1675" y="415"/>
                  </a:lnTo>
                  <a:lnTo>
                    <a:pt x="1695" y="453"/>
                  </a:lnTo>
                  <a:lnTo>
                    <a:pt x="1713" y="489"/>
                  </a:lnTo>
                  <a:lnTo>
                    <a:pt x="1730" y="523"/>
                  </a:lnTo>
                  <a:lnTo>
                    <a:pt x="1730" y="523"/>
                  </a:lnTo>
                  <a:lnTo>
                    <a:pt x="1745" y="559"/>
                  </a:lnTo>
                  <a:lnTo>
                    <a:pt x="1756" y="591"/>
                  </a:lnTo>
                  <a:lnTo>
                    <a:pt x="1767" y="624"/>
                  </a:lnTo>
                  <a:lnTo>
                    <a:pt x="1773" y="656"/>
                  </a:lnTo>
                  <a:lnTo>
                    <a:pt x="1777" y="687"/>
                  </a:lnTo>
                  <a:lnTo>
                    <a:pt x="1781" y="718"/>
                  </a:lnTo>
                  <a:lnTo>
                    <a:pt x="1782" y="752"/>
                  </a:lnTo>
                  <a:lnTo>
                    <a:pt x="1782" y="788"/>
                  </a:lnTo>
                  <a:lnTo>
                    <a:pt x="1782" y="797"/>
                  </a:lnTo>
                  <a:lnTo>
                    <a:pt x="1782" y="797"/>
                  </a:lnTo>
                  <a:lnTo>
                    <a:pt x="1782" y="852"/>
                  </a:lnTo>
                  <a:lnTo>
                    <a:pt x="1781" y="878"/>
                  </a:lnTo>
                  <a:lnTo>
                    <a:pt x="1779" y="904"/>
                  </a:lnTo>
                  <a:lnTo>
                    <a:pt x="1775" y="929"/>
                  </a:lnTo>
                  <a:lnTo>
                    <a:pt x="1769" y="955"/>
                  </a:lnTo>
                  <a:lnTo>
                    <a:pt x="1762" y="980"/>
                  </a:lnTo>
                  <a:lnTo>
                    <a:pt x="1751" y="1006"/>
                  </a:lnTo>
                  <a:lnTo>
                    <a:pt x="1751" y="1006"/>
                  </a:lnTo>
                  <a:lnTo>
                    <a:pt x="1737" y="1036"/>
                  </a:lnTo>
                  <a:lnTo>
                    <a:pt x="1721" y="1065"/>
                  </a:lnTo>
                  <a:lnTo>
                    <a:pt x="1705" y="1092"/>
                  </a:lnTo>
                  <a:lnTo>
                    <a:pt x="1688" y="1119"/>
                  </a:lnTo>
                  <a:lnTo>
                    <a:pt x="1688" y="1119"/>
                  </a:lnTo>
                  <a:lnTo>
                    <a:pt x="1678" y="1136"/>
                  </a:lnTo>
                  <a:lnTo>
                    <a:pt x="1669" y="1154"/>
                  </a:lnTo>
                  <a:lnTo>
                    <a:pt x="1669" y="1154"/>
                  </a:lnTo>
                  <a:lnTo>
                    <a:pt x="1656" y="1177"/>
                  </a:lnTo>
                  <a:lnTo>
                    <a:pt x="1648" y="1189"/>
                  </a:lnTo>
                  <a:lnTo>
                    <a:pt x="1641" y="1200"/>
                  </a:lnTo>
                  <a:lnTo>
                    <a:pt x="1641" y="1200"/>
                  </a:lnTo>
                  <a:lnTo>
                    <a:pt x="1619" y="1226"/>
                  </a:lnTo>
                  <a:lnTo>
                    <a:pt x="1598" y="1252"/>
                  </a:lnTo>
                  <a:lnTo>
                    <a:pt x="1574" y="1275"/>
                  </a:lnTo>
                  <a:lnTo>
                    <a:pt x="1551" y="1299"/>
                  </a:lnTo>
                  <a:lnTo>
                    <a:pt x="1550" y="1299"/>
                  </a:lnTo>
                  <a:lnTo>
                    <a:pt x="1551" y="1300"/>
                  </a:lnTo>
                  <a:lnTo>
                    <a:pt x="1551" y="1300"/>
                  </a:lnTo>
                  <a:lnTo>
                    <a:pt x="1552" y="1304"/>
                  </a:lnTo>
                  <a:lnTo>
                    <a:pt x="1555" y="1308"/>
                  </a:lnTo>
                  <a:lnTo>
                    <a:pt x="1564" y="1316"/>
                  </a:lnTo>
                  <a:lnTo>
                    <a:pt x="1590" y="1336"/>
                  </a:lnTo>
                  <a:lnTo>
                    <a:pt x="1590" y="1336"/>
                  </a:lnTo>
                  <a:lnTo>
                    <a:pt x="1597" y="1341"/>
                  </a:lnTo>
                  <a:lnTo>
                    <a:pt x="1597" y="1341"/>
                  </a:lnTo>
                  <a:lnTo>
                    <a:pt x="1614" y="1354"/>
                  </a:lnTo>
                  <a:lnTo>
                    <a:pt x="1628" y="1368"/>
                  </a:lnTo>
                  <a:lnTo>
                    <a:pt x="1658" y="1400"/>
                  </a:lnTo>
                  <a:lnTo>
                    <a:pt x="1661" y="1404"/>
                  </a:lnTo>
                  <a:lnTo>
                    <a:pt x="1661" y="1404"/>
                  </a:lnTo>
                  <a:lnTo>
                    <a:pt x="1679" y="1425"/>
                  </a:lnTo>
                  <a:lnTo>
                    <a:pt x="1679" y="1425"/>
                  </a:lnTo>
                  <a:lnTo>
                    <a:pt x="1690" y="1438"/>
                  </a:lnTo>
                  <a:lnTo>
                    <a:pt x="1701" y="1451"/>
                  </a:lnTo>
                  <a:lnTo>
                    <a:pt x="1714" y="1462"/>
                  </a:lnTo>
                  <a:lnTo>
                    <a:pt x="1728" y="1473"/>
                  </a:lnTo>
                  <a:lnTo>
                    <a:pt x="1728" y="1473"/>
                  </a:lnTo>
                  <a:lnTo>
                    <a:pt x="1741" y="1482"/>
                  </a:lnTo>
                  <a:lnTo>
                    <a:pt x="1752" y="1493"/>
                  </a:lnTo>
                  <a:lnTo>
                    <a:pt x="1765" y="1506"/>
                  </a:lnTo>
                  <a:lnTo>
                    <a:pt x="1777" y="1519"/>
                  </a:lnTo>
                  <a:lnTo>
                    <a:pt x="1777" y="1519"/>
                  </a:lnTo>
                  <a:lnTo>
                    <a:pt x="1788" y="1533"/>
                  </a:lnTo>
                  <a:lnTo>
                    <a:pt x="1797" y="1547"/>
                  </a:lnTo>
                  <a:lnTo>
                    <a:pt x="1805" y="1563"/>
                  </a:lnTo>
                  <a:lnTo>
                    <a:pt x="1810" y="1579"/>
                  </a:lnTo>
                  <a:lnTo>
                    <a:pt x="1814" y="1595"/>
                  </a:lnTo>
                  <a:lnTo>
                    <a:pt x="1816" y="1612"/>
                  </a:lnTo>
                  <a:lnTo>
                    <a:pt x="1816" y="1627"/>
                  </a:lnTo>
                  <a:lnTo>
                    <a:pt x="1815" y="1644"/>
                  </a:lnTo>
                  <a:lnTo>
                    <a:pt x="1815" y="1644"/>
                  </a:lnTo>
                  <a:lnTo>
                    <a:pt x="1811" y="1660"/>
                  </a:lnTo>
                  <a:lnTo>
                    <a:pt x="1807" y="1674"/>
                  </a:lnTo>
                  <a:lnTo>
                    <a:pt x="1801" y="1689"/>
                  </a:lnTo>
                  <a:lnTo>
                    <a:pt x="1793" y="1703"/>
                  </a:lnTo>
                  <a:lnTo>
                    <a:pt x="1782" y="1715"/>
                  </a:lnTo>
                  <a:lnTo>
                    <a:pt x="1772" y="1728"/>
                  </a:lnTo>
                  <a:lnTo>
                    <a:pt x="1759" y="1738"/>
                  </a:lnTo>
                  <a:lnTo>
                    <a:pt x="1746" y="1749"/>
                  </a:lnTo>
                  <a:lnTo>
                    <a:pt x="1746" y="1749"/>
                  </a:lnTo>
                  <a:lnTo>
                    <a:pt x="1714" y="1767"/>
                  </a:lnTo>
                  <a:lnTo>
                    <a:pt x="1699" y="1776"/>
                  </a:lnTo>
                  <a:lnTo>
                    <a:pt x="1682" y="1784"/>
                  </a:lnTo>
                  <a:lnTo>
                    <a:pt x="1666" y="1791"/>
                  </a:lnTo>
                  <a:lnTo>
                    <a:pt x="1650" y="1796"/>
                  </a:lnTo>
                  <a:lnTo>
                    <a:pt x="1633" y="1800"/>
                  </a:lnTo>
                  <a:lnTo>
                    <a:pt x="1618" y="1801"/>
                  </a:lnTo>
                  <a:lnTo>
                    <a:pt x="1618" y="1801"/>
                  </a:lnTo>
                  <a:close/>
                  <a:moveTo>
                    <a:pt x="1510" y="1334"/>
                  </a:moveTo>
                  <a:lnTo>
                    <a:pt x="1510" y="1334"/>
                  </a:lnTo>
                  <a:lnTo>
                    <a:pt x="1488" y="1351"/>
                  </a:lnTo>
                  <a:lnTo>
                    <a:pt x="1465" y="1368"/>
                  </a:lnTo>
                  <a:lnTo>
                    <a:pt x="1440" y="1384"/>
                  </a:lnTo>
                  <a:lnTo>
                    <a:pt x="1416" y="1400"/>
                  </a:lnTo>
                  <a:lnTo>
                    <a:pt x="1391" y="1413"/>
                  </a:lnTo>
                  <a:lnTo>
                    <a:pt x="1366" y="1425"/>
                  </a:lnTo>
                  <a:lnTo>
                    <a:pt x="1340" y="1436"/>
                  </a:lnTo>
                  <a:lnTo>
                    <a:pt x="1315" y="1445"/>
                  </a:lnTo>
                  <a:lnTo>
                    <a:pt x="1313" y="1447"/>
                  </a:lnTo>
                  <a:lnTo>
                    <a:pt x="1314" y="1448"/>
                  </a:lnTo>
                  <a:lnTo>
                    <a:pt x="1314" y="1448"/>
                  </a:lnTo>
                  <a:lnTo>
                    <a:pt x="1317" y="1456"/>
                  </a:lnTo>
                  <a:lnTo>
                    <a:pt x="1321" y="1464"/>
                  </a:lnTo>
                  <a:lnTo>
                    <a:pt x="1332" y="1481"/>
                  </a:lnTo>
                  <a:lnTo>
                    <a:pt x="1347" y="1496"/>
                  </a:lnTo>
                  <a:lnTo>
                    <a:pt x="1361" y="1512"/>
                  </a:lnTo>
                  <a:lnTo>
                    <a:pt x="1361" y="1512"/>
                  </a:lnTo>
                  <a:lnTo>
                    <a:pt x="1378" y="1529"/>
                  </a:lnTo>
                  <a:lnTo>
                    <a:pt x="1378" y="1529"/>
                  </a:lnTo>
                  <a:lnTo>
                    <a:pt x="1435" y="1595"/>
                  </a:lnTo>
                  <a:lnTo>
                    <a:pt x="1488" y="1653"/>
                  </a:lnTo>
                  <a:lnTo>
                    <a:pt x="1488" y="1653"/>
                  </a:lnTo>
                  <a:lnTo>
                    <a:pt x="1501" y="1666"/>
                  </a:lnTo>
                  <a:lnTo>
                    <a:pt x="1501" y="1666"/>
                  </a:lnTo>
                  <a:lnTo>
                    <a:pt x="1526" y="1694"/>
                  </a:lnTo>
                  <a:lnTo>
                    <a:pt x="1540" y="1707"/>
                  </a:lnTo>
                  <a:lnTo>
                    <a:pt x="1556" y="1720"/>
                  </a:lnTo>
                  <a:lnTo>
                    <a:pt x="1572" y="1732"/>
                  </a:lnTo>
                  <a:lnTo>
                    <a:pt x="1588" y="1741"/>
                  </a:lnTo>
                  <a:lnTo>
                    <a:pt x="1595" y="1744"/>
                  </a:lnTo>
                  <a:lnTo>
                    <a:pt x="1605" y="1746"/>
                  </a:lnTo>
                  <a:lnTo>
                    <a:pt x="1612" y="1748"/>
                  </a:lnTo>
                  <a:lnTo>
                    <a:pt x="1622" y="1749"/>
                  </a:lnTo>
                  <a:lnTo>
                    <a:pt x="1622" y="1749"/>
                  </a:lnTo>
                  <a:lnTo>
                    <a:pt x="1628" y="1749"/>
                  </a:lnTo>
                  <a:lnTo>
                    <a:pt x="1636" y="1748"/>
                  </a:lnTo>
                  <a:lnTo>
                    <a:pt x="1643" y="1745"/>
                  </a:lnTo>
                  <a:lnTo>
                    <a:pt x="1649" y="1742"/>
                  </a:lnTo>
                  <a:lnTo>
                    <a:pt x="1661" y="1737"/>
                  </a:lnTo>
                  <a:lnTo>
                    <a:pt x="1661" y="1737"/>
                  </a:lnTo>
                  <a:lnTo>
                    <a:pt x="1691" y="1723"/>
                  </a:lnTo>
                  <a:lnTo>
                    <a:pt x="1705" y="1714"/>
                  </a:lnTo>
                  <a:lnTo>
                    <a:pt x="1718" y="1706"/>
                  </a:lnTo>
                  <a:lnTo>
                    <a:pt x="1731" y="1695"/>
                  </a:lnTo>
                  <a:lnTo>
                    <a:pt x="1743" y="1683"/>
                  </a:lnTo>
                  <a:lnTo>
                    <a:pt x="1752" y="1670"/>
                  </a:lnTo>
                  <a:lnTo>
                    <a:pt x="1762" y="1655"/>
                  </a:lnTo>
                  <a:lnTo>
                    <a:pt x="1762" y="1655"/>
                  </a:lnTo>
                  <a:lnTo>
                    <a:pt x="1765" y="1644"/>
                  </a:lnTo>
                  <a:lnTo>
                    <a:pt x="1767" y="1634"/>
                  </a:lnTo>
                  <a:lnTo>
                    <a:pt x="1768" y="1622"/>
                  </a:lnTo>
                  <a:lnTo>
                    <a:pt x="1767" y="1612"/>
                  </a:lnTo>
                  <a:lnTo>
                    <a:pt x="1764" y="1601"/>
                  </a:lnTo>
                  <a:lnTo>
                    <a:pt x="1760" y="1591"/>
                  </a:lnTo>
                  <a:lnTo>
                    <a:pt x="1755" y="1580"/>
                  </a:lnTo>
                  <a:lnTo>
                    <a:pt x="1750" y="1570"/>
                  </a:lnTo>
                  <a:lnTo>
                    <a:pt x="1737" y="1550"/>
                  </a:lnTo>
                  <a:lnTo>
                    <a:pt x="1721" y="1533"/>
                  </a:lnTo>
                  <a:lnTo>
                    <a:pt x="1705" y="1519"/>
                  </a:lnTo>
                  <a:lnTo>
                    <a:pt x="1691" y="1508"/>
                  </a:lnTo>
                  <a:lnTo>
                    <a:pt x="1691" y="1508"/>
                  </a:lnTo>
                  <a:lnTo>
                    <a:pt x="1679" y="1499"/>
                  </a:lnTo>
                  <a:lnTo>
                    <a:pt x="1667" y="1487"/>
                  </a:lnTo>
                  <a:lnTo>
                    <a:pt x="1658" y="1477"/>
                  </a:lnTo>
                  <a:lnTo>
                    <a:pt x="1649" y="1465"/>
                  </a:lnTo>
                  <a:lnTo>
                    <a:pt x="1649" y="1465"/>
                  </a:lnTo>
                  <a:lnTo>
                    <a:pt x="1637" y="1451"/>
                  </a:lnTo>
                  <a:lnTo>
                    <a:pt x="1627" y="1438"/>
                  </a:lnTo>
                  <a:lnTo>
                    <a:pt x="1627" y="1438"/>
                  </a:lnTo>
                  <a:lnTo>
                    <a:pt x="1586" y="1398"/>
                  </a:lnTo>
                  <a:lnTo>
                    <a:pt x="1537" y="1354"/>
                  </a:lnTo>
                  <a:lnTo>
                    <a:pt x="1531" y="1350"/>
                  </a:lnTo>
                  <a:lnTo>
                    <a:pt x="1531" y="1350"/>
                  </a:lnTo>
                  <a:lnTo>
                    <a:pt x="1522" y="1342"/>
                  </a:lnTo>
                  <a:lnTo>
                    <a:pt x="1514" y="1334"/>
                  </a:lnTo>
                  <a:lnTo>
                    <a:pt x="1513" y="1332"/>
                  </a:lnTo>
                  <a:lnTo>
                    <a:pt x="1510" y="1334"/>
                  </a:lnTo>
                  <a:close/>
                  <a:moveTo>
                    <a:pt x="886" y="57"/>
                  </a:moveTo>
                  <a:lnTo>
                    <a:pt x="886" y="57"/>
                  </a:lnTo>
                  <a:lnTo>
                    <a:pt x="858" y="58"/>
                  </a:lnTo>
                  <a:lnTo>
                    <a:pt x="858" y="58"/>
                  </a:lnTo>
                  <a:lnTo>
                    <a:pt x="795" y="62"/>
                  </a:lnTo>
                  <a:lnTo>
                    <a:pt x="795" y="62"/>
                  </a:lnTo>
                  <a:lnTo>
                    <a:pt x="753" y="64"/>
                  </a:lnTo>
                  <a:lnTo>
                    <a:pt x="711" y="67"/>
                  </a:lnTo>
                  <a:lnTo>
                    <a:pt x="671" y="72"/>
                  </a:lnTo>
                  <a:lnTo>
                    <a:pt x="650" y="76"/>
                  </a:lnTo>
                  <a:lnTo>
                    <a:pt x="630" y="81"/>
                  </a:lnTo>
                  <a:lnTo>
                    <a:pt x="630" y="81"/>
                  </a:lnTo>
                  <a:lnTo>
                    <a:pt x="584" y="95"/>
                  </a:lnTo>
                  <a:lnTo>
                    <a:pt x="541" y="109"/>
                  </a:lnTo>
                  <a:lnTo>
                    <a:pt x="499" y="123"/>
                  </a:lnTo>
                  <a:lnTo>
                    <a:pt x="460" y="139"/>
                  </a:lnTo>
                  <a:lnTo>
                    <a:pt x="422" y="156"/>
                  </a:lnTo>
                  <a:lnTo>
                    <a:pt x="387" y="173"/>
                  </a:lnTo>
                  <a:lnTo>
                    <a:pt x="354" y="191"/>
                  </a:lnTo>
                  <a:lnTo>
                    <a:pt x="323" y="211"/>
                  </a:lnTo>
                  <a:lnTo>
                    <a:pt x="294" y="231"/>
                  </a:lnTo>
                  <a:lnTo>
                    <a:pt x="268" y="253"/>
                  </a:lnTo>
                  <a:lnTo>
                    <a:pt x="243" y="275"/>
                  </a:lnTo>
                  <a:lnTo>
                    <a:pt x="219" y="299"/>
                  </a:lnTo>
                  <a:lnTo>
                    <a:pt x="198" y="322"/>
                  </a:lnTo>
                  <a:lnTo>
                    <a:pt x="180" y="347"/>
                  </a:lnTo>
                  <a:lnTo>
                    <a:pt x="163" y="373"/>
                  </a:lnTo>
                  <a:lnTo>
                    <a:pt x="149" y="401"/>
                  </a:lnTo>
                  <a:lnTo>
                    <a:pt x="149" y="401"/>
                  </a:lnTo>
                  <a:lnTo>
                    <a:pt x="132" y="435"/>
                  </a:lnTo>
                  <a:lnTo>
                    <a:pt x="116" y="469"/>
                  </a:lnTo>
                  <a:lnTo>
                    <a:pt x="102" y="504"/>
                  </a:lnTo>
                  <a:lnTo>
                    <a:pt x="88" y="539"/>
                  </a:lnTo>
                  <a:lnTo>
                    <a:pt x="77" y="576"/>
                  </a:lnTo>
                  <a:lnTo>
                    <a:pt x="66" y="614"/>
                  </a:lnTo>
                  <a:lnTo>
                    <a:pt x="60" y="652"/>
                  </a:lnTo>
                  <a:lnTo>
                    <a:pt x="57" y="671"/>
                  </a:lnTo>
                  <a:lnTo>
                    <a:pt x="56" y="691"/>
                  </a:lnTo>
                  <a:lnTo>
                    <a:pt x="56" y="691"/>
                  </a:lnTo>
                  <a:lnTo>
                    <a:pt x="54" y="721"/>
                  </a:lnTo>
                  <a:lnTo>
                    <a:pt x="53" y="751"/>
                  </a:lnTo>
                  <a:lnTo>
                    <a:pt x="53" y="811"/>
                  </a:lnTo>
                  <a:lnTo>
                    <a:pt x="53" y="831"/>
                  </a:lnTo>
                  <a:lnTo>
                    <a:pt x="53" y="831"/>
                  </a:lnTo>
                  <a:lnTo>
                    <a:pt x="53" y="843"/>
                  </a:lnTo>
                  <a:lnTo>
                    <a:pt x="54" y="856"/>
                  </a:lnTo>
                  <a:lnTo>
                    <a:pt x="60" y="881"/>
                  </a:lnTo>
                  <a:lnTo>
                    <a:pt x="65" y="905"/>
                  </a:lnTo>
                  <a:lnTo>
                    <a:pt x="73" y="930"/>
                  </a:lnTo>
                  <a:lnTo>
                    <a:pt x="73" y="930"/>
                  </a:lnTo>
                  <a:lnTo>
                    <a:pt x="81" y="960"/>
                  </a:lnTo>
                  <a:lnTo>
                    <a:pt x="81" y="960"/>
                  </a:lnTo>
                  <a:lnTo>
                    <a:pt x="87" y="983"/>
                  </a:lnTo>
                  <a:lnTo>
                    <a:pt x="94" y="1003"/>
                  </a:lnTo>
                  <a:lnTo>
                    <a:pt x="102" y="1023"/>
                  </a:lnTo>
                  <a:lnTo>
                    <a:pt x="109" y="1044"/>
                  </a:lnTo>
                  <a:lnTo>
                    <a:pt x="119" y="1064"/>
                  </a:lnTo>
                  <a:lnTo>
                    <a:pt x="128" y="1083"/>
                  </a:lnTo>
                  <a:lnTo>
                    <a:pt x="138" y="1102"/>
                  </a:lnTo>
                  <a:lnTo>
                    <a:pt x="149" y="1120"/>
                  </a:lnTo>
                  <a:lnTo>
                    <a:pt x="160" y="1138"/>
                  </a:lnTo>
                  <a:lnTo>
                    <a:pt x="172" y="1155"/>
                  </a:lnTo>
                  <a:lnTo>
                    <a:pt x="184" y="1172"/>
                  </a:lnTo>
                  <a:lnTo>
                    <a:pt x="197" y="1188"/>
                  </a:lnTo>
                  <a:lnTo>
                    <a:pt x="211" y="1204"/>
                  </a:lnTo>
                  <a:lnTo>
                    <a:pt x="225" y="1218"/>
                  </a:lnTo>
                  <a:lnTo>
                    <a:pt x="239" y="1232"/>
                  </a:lnTo>
                  <a:lnTo>
                    <a:pt x="255" y="1245"/>
                  </a:lnTo>
                  <a:lnTo>
                    <a:pt x="261" y="1251"/>
                  </a:lnTo>
                  <a:lnTo>
                    <a:pt x="261" y="1251"/>
                  </a:lnTo>
                  <a:lnTo>
                    <a:pt x="315" y="1295"/>
                  </a:lnTo>
                  <a:lnTo>
                    <a:pt x="344" y="1317"/>
                  </a:lnTo>
                  <a:lnTo>
                    <a:pt x="372" y="1340"/>
                  </a:lnTo>
                  <a:lnTo>
                    <a:pt x="404" y="1359"/>
                  </a:lnTo>
                  <a:lnTo>
                    <a:pt x="435" y="1376"/>
                  </a:lnTo>
                  <a:lnTo>
                    <a:pt x="451" y="1384"/>
                  </a:lnTo>
                  <a:lnTo>
                    <a:pt x="467" y="1391"/>
                  </a:lnTo>
                  <a:lnTo>
                    <a:pt x="484" y="1396"/>
                  </a:lnTo>
                  <a:lnTo>
                    <a:pt x="499" y="1401"/>
                  </a:lnTo>
                  <a:lnTo>
                    <a:pt x="499" y="1401"/>
                  </a:lnTo>
                  <a:lnTo>
                    <a:pt x="566" y="1417"/>
                  </a:lnTo>
                  <a:lnTo>
                    <a:pt x="638" y="1432"/>
                  </a:lnTo>
                  <a:lnTo>
                    <a:pt x="675" y="1439"/>
                  </a:lnTo>
                  <a:lnTo>
                    <a:pt x="711" y="1444"/>
                  </a:lnTo>
                  <a:lnTo>
                    <a:pt x="750" y="1449"/>
                  </a:lnTo>
                  <a:lnTo>
                    <a:pt x="788" y="1452"/>
                  </a:lnTo>
                  <a:lnTo>
                    <a:pt x="809" y="1453"/>
                  </a:lnTo>
                  <a:lnTo>
                    <a:pt x="809" y="1453"/>
                  </a:lnTo>
                  <a:lnTo>
                    <a:pt x="873" y="1456"/>
                  </a:lnTo>
                  <a:lnTo>
                    <a:pt x="939" y="1457"/>
                  </a:lnTo>
                  <a:lnTo>
                    <a:pt x="939" y="1457"/>
                  </a:lnTo>
                  <a:lnTo>
                    <a:pt x="968" y="1457"/>
                  </a:lnTo>
                  <a:lnTo>
                    <a:pt x="996" y="1456"/>
                  </a:lnTo>
                  <a:lnTo>
                    <a:pt x="1022" y="1453"/>
                  </a:lnTo>
                  <a:lnTo>
                    <a:pt x="1047" y="1451"/>
                  </a:lnTo>
                  <a:lnTo>
                    <a:pt x="1047" y="1451"/>
                  </a:lnTo>
                  <a:lnTo>
                    <a:pt x="1100" y="1444"/>
                  </a:lnTo>
                  <a:lnTo>
                    <a:pt x="1148" y="1435"/>
                  </a:lnTo>
                  <a:lnTo>
                    <a:pt x="1194" y="1426"/>
                  </a:lnTo>
                  <a:lnTo>
                    <a:pt x="1238" y="1415"/>
                  </a:lnTo>
                  <a:lnTo>
                    <a:pt x="1280" y="1404"/>
                  </a:lnTo>
                  <a:lnTo>
                    <a:pt x="1318" y="1391"/>
                  </a:lnTo>
                  <a:lnTo>
                    <a:pt x="1355" y="1376"/>
                  </a:lnTo>
                  <a:lnTo>
                    <a:pt x="1389" y="1360"/>
                  </a:lnTo>
                  <a:lnTo>
                    <a:pt x="1421" y="1345"/>
                  </a:lnTo>
                  <a:lnTo>
                    <a:pt x="1450" y="1326"/>
                  </a:lnTo>
                  <a:lnTo>
                    <a:pt x="1476" y="1308"/>
                  </a:lnTo>
                  <a:lnTo>
                    <a:pt x="1501" y="1289"/>
                  </a:lnTo>
                  <a:lnTo>
                    <a:pt x="1523" y="1268"/>
                  </a:lnTo>
                  <a:lnTo>
                    <a:pt x="1543" y="1245"/>
                  </a:lnTo>
                  <a:lnTo>
                    <a:pt x="1560" y="1222"/>
                  </a:lnTo>
                  <a:lnTo>
                    <a:pt x="1576" y="1197"/>
                  </a:lnTo>
                  <a:lnTo>
                    <a:pt x="1576" y="1197"/>
                  </a:lnTo>
                  <a:lnTo>
                    <a:pt x="1582" y="1188"/>
                  </a:lnTo>
                  <a:lnTo>
                    <a:pt x="1591" y="1179"/>
                  </a:lnTo>
                  <a:lnTo>
                    <a:pt x="1591" y="1179"/>
                  </a:lnTo>
                  <a:lnTo>
                    <a:pt x="1601" y="1168"/>
                  </a:lnTo>
                  <a:lnTo>
                    <a:pt x="1605" y="1162"/>
                  </a:lnTo>
                  <a:lnTo>
                    <a:pt x="1608" y="1155"/>
                  </a:lnTo>
                  <a:lnTo>
                    <a:pt x="1608" y="1155"/>
                  </a:lnTo>
                  <a:lnTo>
                    <a:pt x="1620" y="1133"/>
                  </a:lnTo>
                  <a:lnTo>
                    <a:pt x="1633" y="1112"/>
                  </a:lnTo>
                  <a:lnTo>
                    <a:pt x="1633" y="1112"/>
                  </a:lnTo>
                  <a:lnTo>
                    <a:pt x="1648" y="1091"/>
                  </a:lnTo>
                  <a:lnTo>
                    <a:pt x="1648" y="1091"/>
                  </a:lnTo>
                  <a:lnTo>
                    <a:pt x="1677" y="1047"/>
                  </a:lnTo>
                  <a:lnTo>
                    <a:pt x="1690" y="1024"/>
                  </a:lnTo>
                  <a:lnTo>
                    <a:pt x="1700" y="1001"/>
                  </a:lnTo>
                  <a:lnTo>
                    <a:pt x="1700" y="1001"/>
                  </a:lnTo>
                  <a:lnTo>
                    <a:pt x="1712" y="972"/>
                  </a:lnTo>
                  <a:lnTo>
                    <a:pt x="1720" y="945"/>
                  </a:lnTo>
                  <a:lnTo>
                    <a:pt x="1726" y="916"/>
                  </a:lnTo>
                  <a:lnTo>
                    <a:pt x="1730" y="887"/>
                  </a:lnTo>
                  <a:lnTo>
                    <a:pt x="1733" y="858"/>
                  </a:lnTo>
                  <a:lnTo>
                    <a:pt x="1733" y="830"/>
                  </a:lnTo>
                  <a:lnTo>
                    <a:pt x="1734" y="771"/>
                  </a:lnTo>
                  <a:lnTo>
                    <a:pt x="1734" y="771"/>
                  </a:lnTo>
                  <a:lnTo>
                    <a:pt x="1734" y="745"/>
                  </a:lnTo>
                  <a:lnTo>
                    <a:pt x="1734" y="745"/>
                  </a:lnTo>
                  <a:lnTo>
                    <a:pt x="1733" y="726"/>
                  </a:lnTo>
                  <a:lnTo>
                    <a:pt x="1731" y="708"/>
                  </a:lnTo>
                  <a:lnTo>
                    <a:pt x="1730" y="691"/>
                  </a:lnTo>
                  <a:lnTo>
                    <a:pt x="1728" y="673"/>
                  </a:lnTo>
                  <a:lnTo>
                    <a:pt x="1720" y="639"/>
                  </a:lnTo>
                  <a:lnTo>
                    <a:pt x="1709" y="606"/>
                  </a:lnTo>
                  <a:lnTo>
                    <a:pt x="1697" y="572"/>
                  </a:lnTo>
                  <a:lnTo>
                    <a:pt x="1682" y="539"/>
                  </a:lnTo>
                  <a:lnTo>
                    <a:pt x="1665" y="505"/>
                  </a:lnTo>
                  <a:lnTo>
                    <a:pt x="1645" y="471"/>
                  </a:lnTo>
                  <a:lnTo>
                    <a:pt x="1645" y="471"/>
                  </a:lnTo>
                  <a:lnTo>
                    <a:pt x="1631" y="445"/>
                  </a:lnTo>
                  <a:lnTo>
                    <a:pt x="1631" y="445"/>
                  </a:lnTo>
                  <a:lnTo>
                    <a:pt x="1601" y="393"/>
                  </a:lnTo>
                  <a:lnTo>
                    <a:pt x="1585" y="368"/>
                  </a:lnTo>
                  <a:lnTo>
                    <a:pt x="1568" y="343"/>
                  </a:lnTo>
                  <a:lnTo>
                    <a:pt x="1551" y="319"/>
                  </a:lnTo>
                  <a:lnTo>
                    <a:pt x="1533" y="296"/>
                  </a:lnTo>
                  <a:lnTo>
                    <a:pt x="1513" y="272"/>
                  </a:lnTo>
                  <a:lnTo>
                    <a:pt x="1492" y="251"/>
                  </a:lnTo>
                  <a:lnTo>
                    <a:pt x="1492" y="251"/>
                  </a:lnTo>
                  <a:lnTo>
                    <a:pt x="1465" y="228"/>
                  </a:lnTo>
                  <a:lnTo>
                    <a:pt x="1437" y="206"/>
                  </a:lnTo>
                  <a:lnTo>
                    <a:pt x="1407" y="185"/>
                  </a:lnTo>
                  <a:lnTo>
                    <a:pt x="1374" y="166"/>
                  </a:lnTo>
                  <a:lnTo>
                    <a:pt x="1339" y="148"/>
                  </a:lnTo>
                  <a:lnTo>
                    <a:pt x="1302" y="132"/>
                  </a:lnTo>
                  <a:lnTo>
                    <a:pt x="1262" y="117"/>
                  </a:lnTo>
                  <a:lnTo>
                    <a:pt x="1220" y="102"/>
                  </a:lnTo>
                  <a:lnTo>
                    <a:pt x="1220" y="102"/>
                  </a:lnTo>
                  <a:lnTo>
                    <a:pt x="1204" y="98"/>
                  </a:lnTo>
                  <a:lnTo>
                    <a:pt x="1187" y="95"/>
                  </a:lnTo>
                  <a:lnTo>
                    <a:pt x="1156" y="89"/>
                  </a:lnTo>
                  <a:lnTo>
                    <a:pt x="1156" y="89"/>
                  </a:lnTo>
                  <a:lnTo>
                    <a:pt x="1134" y="85"/>
                  </a:lnTo>
                  <a:lnTo>
                    <a:pt x="1111" y="80"/>
                  </a:lnTo>
                  <a:lnTo>
                    <a:pt x="1111" y="80"/>
                  </a:lnTo>
                  <a:lnTo>
                    <a:pt x="1087" y="74"/>
                  </a:lnTo>
                  <a:lnTo>
                    <a:pt x="1063" y="66"/>
                  </a:lnTo>
                  <a:lnTo>
                    <a:pt x="1063" y="66"/>
                  </a:lnTo>
                  <a:lnTo>
                    <a:pt x="1041" y="59"/>
                  </a:lnTo>
                  <a:lnTo>
                    <a:pt x="1019" y="53"/>
                  </a:lnTo>
                  <a:lnTo>
                    <a:pt x="1019" y="53"/>
                  </a:lnTo>
                  <a:lnTo>
                    <a:pt x="1004" y="55"/>
                  </a:lnTo>
                  <a:lnTo>
                    <a:pt x="990" y="57"/>
                  </a:lnTo>
                  <a:lnTo>
                    <a:pt x="974" y="58"/>
                  </a:lnTo>
                  <a:lnTo>
                    <a:pt x="957" y="58"/>
                  </a:lnTo>
                  <a:lnTo>
                    <a:pt x="957" y="58"/>
                  </a:lnTo>
                  <a:lnTo>
                    <a:pt x="922" y="58"/>
                  </a:lnTo>
                  <a:lnTo>
                    <a:pt x="922" y="58"/>
                  </a:lnTo>
                  <a:lnTo>
                    <a:pt x="886" y="57"/>
                  </a:lnTo>
                  <a:lnTo>
                    <a:pt x="886" y="57"/>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3" name="Freeform 1036">
              <a:extLst>
                <a:ext uri="{FF2B5EF4-FFF2-40B4-BE49-F238E27FC236}">
                  <a16:creationId xmlns:a16="http://schemas.microsoft.com/office/drawing/2014/main" id="{45D107DF-4011-0B8A-F694-9076B6CC72E5}"/>
                </a:ext>
              </a:extLst>
            </p:cNvPr>
            <p:cNvSpPr>
              <a:spLocks noEditPoints="1"/>
            </p:cNvSpPr>
            <p:nvPr/>
          </p:nvSpPr>
          <p:spPr bwMode="auto">
            <a:xfrm>
              <a:off x="2146301" y="4154488"/>
              <a:ext cx="530225" cy="461963"/>
            </a:xfrm>
            <a:custGeom>
              <a:avLst/>
              <a:gdLst/>
              <a:ahLst/>
              <a:cxnLst>
                <a:cxn ang="0">
                  <a:pos x="620" y="1162"/>
                </a:cxn>
                <a:cxn ang="0">
                  <a:pos x="430" y="1138"/>
                </a:cxn>
                <a:cxn ang="0">
                  <a:pos x="248" y="1061"/>
                </a:cxn>
                <a:cxn ang="0">
                  <a:pos x="93" y="939"/>
                </a:cxn>
                <a:cxn ang="0">
                  <a:pos x="52" y="853"/>
                </a:cxn>
                <a:cxn ang="0">
                  <a:pos x="4" y="754"/>
                </a:cxn>
                <a:cxn ang="0">
                  <a:pos x="1" y="637"/>
                </a:cxn>
                <a:cxn ang="0">
                  <a:pos x="9" y="469"/>
                </a:cxn>
                <a:cxn ang="0">
                  <a:pos x="21" y="402"/>
                </a:cxn>
                <a:cxn ang="0">
                  <a:pos x="80" y="263"/>
                </a:cxn>
                <a:cxn ang="0">
                  <a:pos x="133" y="185"/>
                </a:cxn>
                <a:cxn ang="0">
                  <a:pos x="269" y="83"/>
                </a:cxn>
                <a:cxn ang="0">
                  <a:pos x="494" y="16"/>
                </a:cxn>
                <a:cxn ang="0">
                  <a:pos x="668" y="0"/>
                </a:cxn>
                <a:cxn ang="0">
                  <a:pos x="742" y="10"/>
                </a:cxn>
                <a:cxn ang="0">
                  <a:pos x="855" y="21"/>
                </a:cxn>
                <a:cxn ang="0">
                  <a:pos x="967" y="63"/>
                </a:cxn>
                <a:cxn ang="0">
                  <a:pos x="1082" y="135"/>
                </a:cxn>
                <a:cxn ang="0">
                  <a:pos x="1160" y="208"/>
                </a:cxn>
                <a:cxn ang="0">
                  <a:pos x="1243" y="297"/>
                </a:cxn>
                <a:cxn ang="0">
                  <a:pos x="1282" y="372"/>
                </a:cxn>
                <a:cxn ang="0">
                  <a:pos x="1333" y="520"/>
                </a:cxn>
                <a:cxn ang="0">
                  <a:pos x="1329" y="679"/>
                </a:cxn>
                <a:cxn ang="0">
                  <a:pos x="1291" y="807"/>
                </a:cxn>
                <a:cxn ang="0">
                  <a:pos x="1230" y="909"/>
                </a:cxn>
                <a:cxn ang="0">
                  <a:pos x="1144" y="1009"/>
                </a:cxn>
                <a:cxn ang="0">
                  <a:pos x="1014" y="1096"/>
                </a:cxn>
                <a:cxn ang="0">
                  <a:pos x="845" y="1154"/>
                </a:cxn>
                <a:cxn ang="0">
                  <a:pos x="658" y="50"/>
                </a:cxn>
                <a:cxn ang="0">
                  <a:pos x="466" y="72"/>
                </a:cxn>
                <a:cxn ang="0">
                  <a:pos x="281" y="134"/>
                </a:cxn>
                <a:cxn ang="0">
                  <a:pos x="186" y="194"/>
                </a:cxn>
                <a:cxn ang="0">
                  <a:pos x="97" y="351"/>
                </a:cxn>
                <a:cxn ang="0">
                  <a:pos x="63" y="450"/>
                </a:cxn>
                <a:cxn ang="0">
                  <a:pos x="51" y="586"/>
                </a:cxn>
                <a:cxn ang="0">
                  <a:pos x="52" y="738"/>
                </a:cxn>
                <a:cxn ang="0">
                  <a:pos x="95" y="823"/>
                </a:cxn>
                <a:cxn ang="0">
                  <a:pos x="131" y="899"/>
                </a:cxn>
                <a:cxn ang="0">
                  <a:pos x="256" y="1007"/>
                </a:cxn>
                <a:cxn ang="0">
                  <a:pos x="407" y="1075"/>
                </a:cxn>
                <a:cxn ang="0">
                  <a:pos x="552" y="1108"/>
                </a:cxn>
                <a:cxn ang="0">
                  <a:pos x="646" y="1115"/>
                </a:cxn>
                <a:cxn ang="0">
                  <a:pos x="768" y="1113"/>
                </a:cxn>
                <a:cxn ang="0">
                  <a:pos x="965" y="1062"/>
                </a:cxn>
                <a:cxn ang="0">
                  <a:pos x="1082" y="992"/>
                </a:cxn>
                <a:cxn ang="0">
                  <a:pos x="1176" y="905"/>
                </a:cxn>
                <a:cxn ang="0">
                  <a:pos x="1252" y="771"/>
                </a:cxn>
                <a:cxn ang="0">
                  <a:pos x="1283" y="619"/>
                </a:cxn>
                <a:cxn ang="0">
                  <a:pos x="1270" y="469"/>
                </a:cxn>
                <a:cxn ang="0">
                  <a:pos x="1194" y="318"/>
                </a:cxn>
                <a:cxn ang="0">
                  <a:pos x="1061" y="186"/>
                </a:cxn>
                <a:cxn ang="0">
                  <a:pos x="993" y="131"/>
                </a:cxn>
                <a:cxn ang="0">
                  <a:pos x="850" y="76"/>
                </a:cxn>
                <a:cxn ang="0">
                  <a:pos x="719" y="55"/>
                </a:cxn>
              </a:cxnLst>
              <a:rect l="0" t="0" r="r" b="b"/>
              <a:pathLst>
                <a:path w="1334" h="1167">
                  <a:moveTo>
                    <a:pt x="702" y="1167"/>
                  </a:moveTo>
                  <a:lnTo>
                    <a:pt x="702" y="1167"/>
                  </a:lnTo>
                  <a:lnTo>
                    <a:pt x="681" y="1167"/>
                  </a:lnTo>
                  <a:lnTo>
                    <a:pt x="661" y="1166"/>
                  </a:lnTo>
                  <a:lnTo>
                    <a:pt x="640" y="1164"/>
                  </a:lnTo>
                  <a:lnTo>
                    <a:pt x="620" y="1162"/>
                  </a:lnTo>
                  <a:lnTo>
                    <a:pt x="620" y="1162"/>
                  </a:lnTo>
                  <a:lnTo>
                    <a:pt x="579" y="1156"/>
                  </a:lnTo>
                  <a:lnTo>
                    <a:pt x="541" y="1154"/>
                  </a:lnTo>
                  <a:lnTo>
                    <a:pt x="541" y="1154"/>
                  </a:lnTo>
                  <a:lnTo>
                    <a:pt x="504" y="1150"/>
                  </a:lnTo>
                  <a:lnTo>
                    <a:pt x="467" y="1146"/>
                  </a:lnTo>
                  <a:lnTo>
                    <a:pt x="449" y="1142"/>
                  </a:lnTo>
                  <a:lnTo>
                    <a:pt x="430" y="1138"/>
                  </a:lnTo>
                  <a:lnTo>
                    <a:pt x="412" y="1133"/>
                  </a:lnTo>
                  <a:lnTo>
                    <a:pt x="394" y="1126"/>
                  </a:lnTo>
                  <a:lnTo>
                    <a:pt x="394" y="1126"/>
                  </a:lnTo>
                  <a:lnTo>
                    <a:pt x="349" y="1108"/>
                  </a:lnTo>
                  <a:lnTo>
                    <a:pt x="299" y="1087"/>
                  </a:lnTo>
                  <a:lnTo>
                    <a:pt x="275" y="1074"/>
                  </a:lnTo>
                  <a:lnTo>
                    <a:pt x="248" y="1061"/>
                  </a:lnTo>
                  <a:lnTo>
                    <a:pt x="224" y="1048"/>
                  </a:lnTo>
                  <a:lnTo>
                    <a:pt x="199" y="1032"/>
                  </a:lnTo>
                  <a:lnTo>
                    <a:pt x="174" y="1017"/>
                  </a:lnTo>
                  <a:lnTo>
                    <a:pt x="152" y="998"/>
                  </a:lnTo>
                  <a:lnTo>
                    <a:pt x="131" y="980"/>
                  </a:lnTo>
                  <a:lnTo>
                    <a:pt x="111" y="960"/>
                  </a:lnTo>
                  <a:lnTo>
                    <a:pt x="93" y="939"/>
                  </a:lnTo>
                  <a:lnTo>
                    <a:pt x="78" y="917"/>
                  </a:lnTo>
                  <a:lnTo>
                    <a:pt x="72" y="905"/>
                  </a:lnTo>
                  <a:lnTo>
                    <a:pt x="67" y="894"/>
                  </a:lnTo>
                  <a:lnTo>
                    <a:pt x="61" y="882"/>
                  </a:lnTo>
                  <a:lnTo>
                    <a:pt x="57" y="869"/>
                  </a:lnTo>
                  <a:lnTo>
                    <a:pt x="57" y="869"/>
                  </a:lnTo>
                  <a:lnTo>
                    <a:pt x="52" y="853"/>
                  </a:lnTo>
                  <a:lnTo>
                    <a:pt x="46" y="840"/>
                  </a:lnTo>
                  <a:lnTo>
                    <a:pt x="31" y="813"/>
                  </a:lnTo>
                  <a:lnTo>
                    <a:pt x="31" y="813"/>
                  </a:lnTo>
                  <a:lnTo>
                    <a:pt x="22" y="798"/>
                  </a:lnTo>
                  <a:lnTo>
                    <a:pt x="14" y="784"/>
                  </a:lnTo>
                  <a:lnTo>
                    <a:pt x="8" y="769"/>
                  </a:lnTo>
                  <a:lnTo>
                    <a:pt x="4" y="754"/>
                  </a:lnTo>
                  <a:lnTo>
                    <a:pt x="4" y="754"/>
                  </a:lnTo>
                  <a:lnTo>
                    <a:pt x="1" y="733"/>
                  </a:lnTo>
                  <a:lnTo>
                    <a:pt x="0" y="713"/>
                  </a:lnTo>
                  <a:lnTo>
                    <a:pt x="0" y="692"/>
                  </a:lnTo>
                  <a:lnTo>
                    <a:pt x="1" y="671"/>
                  </a:lnTo>
                  <a:lnTo>
                    <a:pt x="1" y="671"/>
                  </a:lnTo>
                  <a:lnTo>
                    <a:pt x="1" y="637"/>
                  </a:lnTo>
                  <a:lnTo>
                    <a:pt x="1" y="637"/>
                  </a:lnTo>
                  <a:lnTo>
                    <a:pt x="3" y="585"/>
                  </a:lnTo>
                  <a:lnTo>
                    <a:pt x="6" y="534"/>
                  </a:lnTo>
                  <a:lnTo>
                    <a:pt x="6" y="534"/>
                  </a:lnTo>
                  <a:lnTo>
                    <a:pt x="9" y="493"/>
                  </a:lnTo>
                  <a:lnTo>
                    <a:pt x="9" y="493"/>
                  </a:lnTo>
                  <a:lnTo>
                    <a:pt x="9" y="469"/>
                  </a:lnTo>
                  <a:lnTo>
                    <a:pt x="9" y="469"/>
                  </a:lnTo>
                  <a:lnTo>
                    <a:pt x="9" y="452"/>
                  </a:lnTo>
                  <a:lnTo>
                    <a:pt x="10" y="433"/>
                  </a:lnTo>
                  <a:lnTo>
                    <a:pt x="14" y="418"/>
                  </a:lnTo>
                  <a:lnTo>
                    <a:pt x="17" y="408"/>
                  </a:lnTo>
                  <a:lnTo>
                    <a:pt x="21" y="402"/>
                  </a:lnTo>
                  <a:lnTo>
                    <a:pt x="21" y="402"/>
                  </a:lnTo>
                  <a:lnTo>
                    <a:pt x="35" y="376"/>
                  </a:lnTo>
                  <a:lnTo>
                    <a:pt x="50" y="346"/>
                  </a:lnTo>
                  <a:lnTo>
                    <a:pt x="64" y="312"/>
                  </a:lnTo>
                  <a:lnTo>
                    <a:pt x="69" y="296"/>
                  </a:lnTo>
                  <a:lnTo>
                    <a:pt x="74" y="279"/>
                  </a:lnTo>
                  <a:lnTo>
                    <a:pt x="74" y="279"/>
                  </a:lnTo>
                  <a:lnTo>
                    <a:pt x="80" y="263"/>
                  </a:lnTo>
                  <a:lnTo>
                    <a:pt x="86" y="249"/>
                  </a:lnTo>
                  <a:lnTo>
                    <a:pt x="94" y="237"/>
                  </a:lnTo>
                  <a:lnTo>
                    <a:pt x="103" y="225"/>
                  </a:lnTo>
                  <a:lnTo>
                    <a:pt x="103" y="225"/>
                  </a:lnTo>
                  <a:lnTo>
                    <a:pt x="116" y="206"/>
                  </a:lnTo>
                  <a:lnTo>
                    <a:pt x="116" y="206"/>
                  </a:lnTo>
                  <a:lnTo>
                    <a:pt x="133" y="185"/>
                  </a:lnTo>
                  <a:lnTo>
                    <a:pt x="149" y="165"/>
                  </a:lnTo>
                  <a:lnTo>
                    <a:pt x="167" y="148"/>
                  </a:lnTo>
                  <a:lnTo>
                    <a:pt x="186" y="132"/>
                  </a:lnTo>
                  <a:lnTo>
                    <a:pt x="205" y="118"/>
                  </a:lnTo>
                  <a:lnTo>
                    <a:pt x="225" y="106"/>
                  </a:lnTo>
                  <a:lnTo>
                    <a:pt x="247" y="95"/>
                  </a:lnTo>
                  <a:lnTo>
                    <a:pt x="269" y="83"/>
                  </a:lnTo>
                  <a:lnTo>
                    <a:pt x="269" y="83"/>
                  </a:lnTo>
                  <a:lnTo>
                    <a:pt x="305" y="67"/>
                  </a:lnTo>
                  <a:lnTo>
                    <a:pt x="344" y="53"/>
                  </a:lnTo>
                  <a:lnTo>
                    <a:pt x="387" y="40"/>
                  </a:lnTo>
                  <a:lnTo>
                    <a:pt x="433" y="29"/>
                  </a:lnTo>
                  <a:lnTo>
                    <a:pt x="433" y="29"/>
                  </a:lnTo>
                  <a:lnTo>
                    <a:pt x="494" y="16"/>
                  </a:lnTo>
                  <a:lnTo>
                    <a:pt x="524" y="12"/>
                  </a:lnTo>
                  <a:lnTo>
                    <a:pt x="553" y="8"/>
                  </a:lnTo>
                  <a:lnTo>
                    <a:pt x="583" y="4"/>
                  </a:lnTo>
                  <a:lnTo>
                    <a:pt x="611" y="3"/>
                  </a:lnTo>
                  <a:lnTo>
                    <a:pt x="640" y="2"/>
                  </a:lnTo>
                  <a:lnTo>
                    <a:pt x="668" y="0"/>
                  </a:lnTo>
                  <a:lnTo>
                    <a:pt x="668" y="0"/>
                  </a:lnTo>
                  <a:lnTo>
                    <a:pt x="675" y="2"/>
                  </a:lnTo>
                  <a:lnTo>
                    <a:pt x="681" y="6"/>
                  </a:lnTo>
                  <a:lnTo>
                    <a:pt x="683" y="6"/>
                  </a:lnTo>
                  <a:lnTo>
                    <a:pt x="683" y="6"/>
                  </a:lnTo>
                  <a:lnTo>
                    <a:pt x="683" y="6"/>
                  </a:lnTo>
                  <a:lnTo>
                    <a:pt x="713" y="7"/>
                  </a:lnTo>
                  <a:lnTo>
                    <a:pt x="742" y="10"/>
                  </a:lnTo>
                  <a:lnTo>
                    <a:pt x="742" y="10"/>
                  </a:lnTo>
                  <a:lnTo>
                    <a:pt x="777" y="13"/>
                  </a:lnTo>
                  <a:lnTo>
                    <a:pt x="811" y="15"/>
                  </a:lnTo>
                  <a:lnTo>
                    <a:pt x="811" y="15"/>
                  </a:lnTo>
                  <a:lnTo>
                    <a:pt x="823" y="15"/>
                  </a:lnTo>
                  <a:lnTo>
                    <a:pt x="833" y="16"/>
                  </a:lnTo>
                  <a:lnTo>
                    <a:pt x="855" y="21"/>
                  </a:lnTo>
                  <a:lnTo>
                    <a:pt x="878" y="29"/>
                  </a:lnTo>
                  <a:lnTo>
                    <a:pt x="899" y="38"/>
                  </a:lnTo>
                  <a:lnTo>
                    <a:pt x="899" y="38"/>
                  </a:lnTo>
                  <a:lnTo>
                    <a:pt x="934" y="51"/>
                  </a:lnTo>
                  <a:lnTo>
                    <a:pt x="934" y="51"/>
                  </a:lnTo>
                  <a:lnTo>
                    <a:pt x="951" y="57"/>
                  </a:lnTo>
                  <a:lnTo>
                    <a:pt x="967" y="63"/>
                  </a:lnTo>
                  <a:lnTo>
                    <a:pt x="981" y="70"/>
                  </a:lnTo>
                  <a:lnTo>
                    <a:pt x="997" y="79"/>
                  </a:lnTo>
                  <a:lnTo>
                    <a:pt x="1028" y="97"/>
                  </a:lnTo>
                  <a:lnTo>
                    <a:pt x="1062" y="121"/>
                  </a:lnTo>
                  <a:lnTo>
                    <a:pt x="1062" y="121"/>
                  </a:lnTo>
                  <a:lnTo>
                    <a:pt x="1082" y="135"/>
                  </a:lnTo>
                  <a:lnTo>
                    <a:pt x="1082" y="135"/>
                  </a:lnTo>
                  <a:lnTo>
                    <a:pt x="1100" y="148"/>
                  </a:lnTo>
                  <a:lnTo>
                    <a:pt x="1118" y="163"/>
                  </a:lnTo>
                  <a:lnTo>
                    <a:pt x="1135" y="178"/>
                  </a:lnTo>
                  <a:lnTo>
                    <a:pt x="1143" y="186"/>
                  </a:lnTo>
                  <a:lnTo>
                    <a:pt x="1148" y="194"/>
                  </a:lnTo>
                  <a:lnTo>
                    <a:pt x="1148" y="194"/>
                  </a:lnTo>
                  <a:lnTo>
                    <a:pt x="1160" y="208"/>
                  </a:lnTo>
                  <a:lnTo>
                    <a:pt x="1172" y="221"/>
                  </a:lnTo>
                  <a:lnTo>
                    <a:pt x="1198" y="248"/>
                  </a:lnTo>
                  <a:lnTo>
                    <a:pt x="1198" y="248"/>
                  </a:lnTo>
                  <a:lnTo>
                    <a:pt x="1216" y="266"/>
                  </a:lnTo>
                  <a:lnTo>
                    <a:pt x="1235" y="285"/>
                  </a:lnTo>
                  <a:lnTo>
                    <a:pt x="1235" y="285"/>
                  </a:lnTo>
                  <a:lnTo>
                    <a:pt x="1243" y="297"/>
                  </a:lnTo>
                  <a:lnTo>
                    <a:pt x="1249" y="309"/>
                  </a:lnTo>
                  <a:lnTo>
                    <a:pt x="1261" y="333"/>
                  </a:lnTo>
                  <a:lnTo>
                    <a:pt x="1261" y="333"/>
                  </a:lnTo>
                  <a:lnTo>
                    <a:pt x="1270" y="352"/>
                  </a:lnTo>
                  <a:lnTo>
                    <a:pt x="1275" y="363"/>
                  </a:lnTo>
                  <a:lnTo>
                    <a:pt x="1282" y="372"/>
                  </a:lnTo>
                  <a:lnTo>
                    <a:pt x="1282" y="372"/>
                  </a:lnTo>
                  <a:lnTo>
                    <a:pt x="1294" y="391"/>
                  </a:lnTo>
                  <a:lnTo>
                    <a:pt x="1303" y="411"/>
                  </a:lnTo>
                  <a:lnTo>
                    <a:pt x="1312" y="432"/>
                  </a:lnTo>
                  <a:lnTo>
                    <a:pt x="1320" y="453"/>
                  </a:lnTo>
                  <a:lnTo>
                    <a:pt x="1326" y="475"/>
                  </a:lnTo>
                  <a:lnTo>
                    <a:pt x="1330" y="497"/>
                  </a:lnTo>
                  <a:lnTo>
                    <a:pt x="1333" y="520"/>
                  </a:lnTo>
                  <a:lnTo>
                    <a:pt x="1334" y="542"/>
                  </a:lnTo>
                  <a:lnTo>
                    <a:pt x="1334" y="551"/>
                  </a:lnTo>
                  <a:lnTo>
                    <a:pt x="1334" y="551"/>
                  </a:lnTo>
                  <a:lnTo>
                    <a:pt x="1334" y="602"/>
                  </a:lnTo>
                  <a:lnTo>
                    <a:pt x="1333" y="628"/>
                  </a:lnTo>
                  <a:lnTo>
                    <a:pt x="1332" y="654"/>
                  </a:lnTo>
                  <a:lnTo>
                    <a:pt x="1329" y="679"/>
                  </a:lnTo>
                  <a:lnTo>
                    <a:pt x="1325" y="705"/>
                  </a:lnTo>
                  <a:lnTo>
                    <a:pt x="1318" y="730"/>
                  </a:lnTo>
                  <a:lnTo>
                    <a:pt x="1311" y="754"/>
                  </a:lnTo>
                  <a:lnTo>
                    <a:pt x="1311" y="754"/>
                  </a:lnTo>
                  <a:lnTo>
                    <a:pt x="1304" y="771"/>
                  </a:lnTo>
                  <a:lnTo>
                    <a:pt x="1304" y="771"/>
                  </a:lnTo>
                  <a:lnTo>
                    <a:pt x="1291" y="807"/>
                  </a:lnTo>
                  <a:lnTo>
                    <a:pt x="1283" y="824"/>
                  </a:lnTo>
                  <a:lnTo>
                    <a:pt x="1274" y="843"/>
                  </a:lnTo>
                  <a:lnTo>
                    <a:pt x="1274" y="843"/>
                  </a:lnTo>
                  <a:lnTo>
                    <a:pt x="1253" y="874"/>
                  </a:lnTo>
                  <a:lnTo>
                    <a:pt x="1253" y="874"/>
                  </a:lnTo>
                  <a:lnTo>
                    <a:pt x="1237" y="898"/>
                  </a:lnTo>
                  <a:lnTo>
                    <a:pt x="1230" y="909"/>
                  </a:lnTo>
                  <a:lnTo>
                    <a:pt x="1223" y="922"/>
                  </a:lnTo>
                  <a:lnTo>
                    <a:pt x="1223" y="922"/>
                  </a:lnTo>
                  <a:lnTo>
                    <a:pt x="1211" y="942"/>
                  </a:lnTo>
                  <a:lnTo>
                    <a:pt x="1197" y="960"/>
                  </a:lnTo>
                  <a:lnTo>
                    <a:pt x="1181" y="977"/>
                  </a:lnTo>
                  <a:lnTo>
                    <a:pt x="1163" y="993"/>
                  </a:lnTo>
                  <a:lnTo>
                    <a:pt x="1144" y="1009"/>
                  </a:lnTo>
                  <a:lnTo>
                    <a:pt x="1125" y="1024"/>
                  </a:lnTo>
                  <a:lnTo>
                    <a:pt x="1084" y="1052"/>
                  </a:lnTo>
                  <a:lnTo>
                    <a:pt x="1084" y="1052"/>
                  </a:lnTo>
                  <a:lnTo>
                    <a:pt x="1059" y="1069"/>
                  </a:lnTo>
                  <a:lnTo>
                    <a:pt x="1059" y="1069"/>
                  </a:lnTo>
                  <a:lnTo>
                    <a:pt x="1037" y="1083"/>
                  </a:lnTo>
                  <a:lnTo>
                    <a:pt x="1014" y="1096"/>
                  </a:lnTo>
                  <a:lnTo>
                    <a:pt x="988" y="1109"/>
                  </a:lnTo>
                  <a:lnTo>
                    <a:pt x="960" y="1121"/>
                  </a:lnTo>
                  <a:lnTo>
                    <a:pt x="931" y="1132"/>
                  </a:lnTo>
                  <a:lnTo>
                    <a:pt x="903" y="1141"/>
                  </a:lnTo>
                  <a:lnTo>
                    <a:pt x="874" y="1147"/>
                  </a:lnTo>
                  <a:lnTo>
                    <a:pt x="845" y="1154"/>
                  </a:lnTo>
                  <a:lnTo>
                    <a:pt x="845" y="1154"/>
                  </a:lnTo>
                  <a:lnTo>
                    <a:pt x="806" y="1159"/>
                  </a:lnTo>
                  <a:lnTo>
                    <a:pt x="770" y="1164"/>
                  </a:lnTo>
                  <a:lnTo>
                    <a:pt x="735" y="1167"/>
                  </a:lnTo>
                  <a:lnTo>
                    <a:pt x="702" y="1167"/>
                  </a:lnTo>
                  <a:lnTo>
                    <a:pt x="702" y="1167"/>
                  </a:lnTo>
                  <a:close/>
                  <a:moveTo>
                    <a:pt x="658" y="50"/>
                  </a:moveTo>
                  <a:lnTo>
                    <a:pt x="658" y="50"/>
                  </a:lnTo>
                  <a:lnTo>
                    <a:pt x="630" y="51"/>
                  </a:lnTo>
                  <a:lnTo>
                    <a:pt x="603" y="53"/>
                  </a:lnTo>
                  <a:lnTo>
                    <a:pt x="575" y="55"/>
                  </a:lnTo>
                  <a:lnTo>
                    <a:pt x="548" y="58"/>
                  </a:lnTo>
                  <a:lnTo>
                    <a:pt x="521" y="62"/>
                  </a:lnTo>
                  <a:lnTo>
                    <a:pt x="493" y="67"/>
                  </a:lnTo>
                  <a:lnTo>
                    <a:pt x="466" y="72"/>
                  </a:lnTo>
                  <a:lnTo>
                    <a:pt x="439" y="79"/>
                  </a:lnTo>
                  <a:lnTo>
                    <a:pt x="412" y="87"/>
                  </a:lnTo>
                  <a:lnTo>
                    <a:pt x="386" y="95"/>
                  </a:lnTo>
                  <a:lnTo>
                    <a:pt x="360" y="104"/>
                  </a:lnTo>
                  <a:lnTo>
                    <a:pt x="333" y="113"/>
                  </a:lnTo>
                  <a:lnTo>
                    <a:pt x="307" y="123"/>
                  </a:lnTo>
                  <a:lnTo>
                    <a:pt x="281" y="134"/>
                  </a:lnTo>
                  <a:lnTo>
                    <a:pt x="256" y="147"/>
                  </a:lnTo>
                  <a:lnTo>
                    <a:pt x="231" y="159"/>
                  </a:lnTo>
                  <a:lnTo>
                    <a:pt x="231" y="159"/>
                  </a:lnTo>
                  <a:lnTo>
                    <a:pt x="220" y="166"/>
                  </a:lnTo>
                  <a:lnTo>
                    <a:pt x="208" y="174"/>
                  </a:lnTo>
                  <a:lnTo>
                    <a:pt x="197" y="183"/>
                  </a:lnTo>
                  <a:lnTo>
                    <a:pt x="186" y="194"/>
                  </a:lnTo>
                  <a:lnTo>
                    <a:pt x="175" y="204"/>
                  </a:lnTo>
                  <a:lnTo>
                    <a:pt x="166" y="216"/>
                  </a:lnTo>
                  <a:lnTo>
                    <a:pt x="146" y="242"/>
                  </a:lnTo>
                  <a:lnTo>
                    <a:pt x="131" y="268"/>
                  </a:lnTo>
                  <a:lnTo>
                    <a:pt x="116" y="297"/>
                  </a:lnTo>
                  <a:lnTo>
                    <a:pt x="106" y="325"/>
                  </a:lnTo>
                  <a:lnTo>
                    <a:pt x="97" y="351"/>
                  </a:lnTo>
                  <a:lnTo>
                    <a:pt x="97" y="351"/>
                  </a:lnTo>
                  <a:lnTo>
                    <a:pt x="90" y="374"/>
                  </a:lnTo>
                  <a:lnTo>
                    <a:pt x="81" y="397"/>
                  </a:lnTo>
                  <a:lnTo>
                    <a:pt x="81" y="397"/>
                  </a:lnTo>
                  <a:lnTo>
                    <a:pt x="73" y="414"/>
                  </a:lnTo>
                  <a:lnTo>
                    <a:pt x="67" y="432"/>
                  </a:lnTo>
                  <a:lnTo>
                    <a:pt x="63" y="450"/>
                  </a:lnTo>
                  <a:lnTo>
                    <a:pt x="60" y="470"/>
                  </a:lnTo>
                  <a:lnTo>
                    <a:pt x="60" y="470"/>
                  </a:lnTo>
                  <a:lnTo>
                    <a:pt x="56" y="516"/>
                  </a:lnTo>
                  <a:lnTo>
                    <a:pt x="56" y="516"/>
                  </a:lnTo>
                  <a:lnTo>
                    <a:pt x="52" y="550"/>
                  </a:lnTo>
                  <a:lnTo>
                    <a:pt x="51" y="586"/>
                  </a:lnTo>
                  <a:lnTo>
                    <a:pt x="51" y="586"/>
                  </a:lnTo>
                  <a:lnTo>
                    <a:pt x="50" y="633"/>
                  </a:lnTo>
                  <a:lnTo>
                    <a:pt x="50" y="633"/>
                  </a:lnTo>
                  <a:lnTo>
                    <a:pt x="50" y="682"/>
                  </a:lnTo>
                  <a:lnTo>
                    <a:pt x="50" y="705"/>
                  </a:lnTo>
                  <a:lnTo>
                    <a:pt x="51" y="730"/>
                  </a:lnTo>
                  <a:lnTo>
                    <a:pt x="51" y="730"/>
                  </a:lnTo>
                  <a:lnTo>
                    <a:pt x="52" y="738"/>
                  </a:lnTo>
                  <a:lnTo>
                    <a:pt x="54" y="746"/>
                  </a:lnTo>
                  <a:lnTo>
                    <a:pt x="60" y="762"/>
                  </a:lnTo>
                  <a:lnTo>
                    <a:pt x="68" y="776"/>
                  </a:lnTo>
                  <a:lnTo>
                    <a:pt x="77" y="790"/>
                  </a:lnTo>
                  <a:lnTo>
                    <a:pt x="77" y="790"/>
                  </a:lnTo>
                  <a:lnTo>
                    <a:pt x="89" y="813"/>
                  </a:lnTo>
                  <a:lnTo>
                    <a:pt x="95" y="823"/>
                  </a:lnTo>
                  <a:lnTo>
                    <a:pt x="99" y="836"/>
                  </a:lnTo>
                  <a:lnTo>
                    <a:pt x="99" y="836"/>
                  </a:lnTo>
                  <a:lnTo>
                    <a:pt x="103" y="849"/>
                  </a:lnTo>
                  <a:lnTo>
                    <a:pt x="110" y="864"/>
                  </a:lnTo>
                  <a:lnTo>
                    <a:pt x="115" y="875"/>
                  </a:lnTo>
                  <a:lnTo>
                    <a:pt x="123" y="888"/>
                  </a:lnTo>
                  <a:lnTo>
                    <a:pt x="131" y="899"/>
                  </a:lnTo>
                  <a:lnTo>
                    <a:pt x="139" y="909"/>
                  </a:lnTo>
                  <a:lnTo>
                    <a:pt x="157" y="930"/>
                  </a:lnTo>
                  <a:lnTo>
                    <a:pt x="178" y="949"/>
                  </a:lnTo>
                  <a:lnTo>
                    <a:pt x="199" y="966"/>
                  </a:lnTo>
                  <a:lnTo>
                    <a:pt x="222" y="983"/>
                  </a:lnTo>
                  <a:lnTo>
                    <a:pt x="246" y="1000"/>
                  </a:lnTo>
                  <a:lnTo>
                    <a:pt x="256" y="1007"/>
                  </a:lnTo>
                  <a:lnTo>
                    <a:pt x="256" y="1007"/>
                  </a:lnTo>
                  <a:lnTo>
                    <a:pt x="280" y="1022"/>
                  </a:lnTo>
                  <a:lnTo>
                    <a:pt x="305" y="1035"/>
                  </a:lnTo>
                  <a:lnTo>
                    <a:pt x="330" y="1047"/>
                  </a:lnTo>
                  <a:lnTo>
                    <a:pt x="354" y="1057"/>
                  </a:lnTo>
                  <a:lnTo>
                    <a:pt x="381" y="1066"/>
                  </a:lnTo>
                  <a:lnTo>
                    <a:pt x="407" y="1075"/>
                  </a:lnTo>
                  <a:lnTo>
                    <a:pt x="459" y="1091"/>
                  </a:lnTo>
                  <a:lnTo>
                    <a:pt x="459" y="1091"/>
                  </a:lnTo>
                  <a:lnTo>
                    <a:pt x="484" y="1099"/>
                  </a:lnTo>
                  <a:lnTo>
                    <a:pt x="484" y="1099"/>
                  </a:lnTo>
                  <a:lnTo>
                    <a:pt x="505" y="1104"/>
                  </a:lnTo>
                  <a:lnTo>
                    <a:pt x="528" y="1107"/>
                  </a:lnTo>
                  <a:lnTo>
                    <a:pt x="552" y="1108"/>
                  </a:lnTo>
                  <a:lnTo>
                    <a:pt x="575" y="1109"/>
                  </a:lnTo>
                  <a:lnTo>
                    <a:pt x="575" y="1109"/>
                  </a:lnTo>
                  <a:lnTo>
                    <a:pt x="609" y="1111"/>
                  </a:lnTo>
                  <a:lnTo>
                    <a:pt x="609" y="1111"/>
                  </a:lnTo>
                  <a:lnTo>
                    <a:pt x="628" y="1112"/>
                  </a:lnTo>
                  <a:lnTo>
                    <a:pt x="646" y="1115"/>
                  </a:lnTo>
                  <a:lnTo>
                    <a:pt x="646" y="1115"/>
                  </a:lnTo>
                  <a:lnTo>
                    <a:pt x="671" y="1117"/>
                  </a:lnTo>
                  <a:lnTo>
                    <a:pt x="696" y="1119"/>
                  </a:lnTo>
                  <a:lnTo>
                    <a:pt x="696" y="1119"/>
                  </a:lnTo>
                  <a:lnTo>
                    <a:pt x="701" y="1119"/>
                  </a:lnTo>
                  <a:lnTo>
                    <a:pt x="701" y="1119"/>
                  </a:lnTo>
                  <a:lnTo>
                    <a:pt x="735" y="1117"/>
                  </a:lnTo>
                  <a:lnTo>
                    <a:pt x="768" y="1113"/>
                  </a:lnTo>
                  <a:lnTo>
                    <a:pt x="799" y="1108"/>
                  </a:lnTo>
                  <a:lnTo>
                    <a:pt x="831" y="1102"/>
                  </a:lnTo>
                  <a:lnTo>
                    <a:pt x="861" y="1095"/>
                  </a:lnTo>
                  <a:lnTo>
                    <a:pt x="891" y="1086"/>
                  </a:lnTo>
                  <a:lnTo>
                    <a:pt x="950" y="1069"/>
                  </a:lnTo>
                  <a:lnTo>
                    <a:pt x="950" y="1069"/>
                  </a:lnTo>
                  <a:lnTo>
                    <a:pt x="965" y="1062"/>
                  </a:lnTo>
                  <a:lnTo>
                    <a:pt x="980" y="1057"/>
                  </a:lnTo>
                  <a:lnTo>
                    <a:pt x="994" y="1049"/>
                  </a:lnTo>
                  <a:lnTo>
                    <a:pt x="1007" y="1043"/>
                  </a:lnTo>
                  <a:lnTo>
                    <a:pt x="1033" y="1026"/>
                  </a:lnTo>
                  <a:lnTo>
                    <a:pt x="1059" y="1007"/>
                  </a:lnTo>
                  <a:lnTo>
                    <a:pt x="1059" y="1007"/>
                  </a:lnTo>
                  <a:lnTo>
                    <a:pt x="1082" y="992"/>
                  </a:lnTo>
                  <a:lnTo>
                    <a:pt x="1082" y="992"/>
                  </a:lnTo>
                  <a:lnTo>
                    <a:pt x="1108" y="973"/>
                  </a:lnTo>
                  <a:lnTo>
                    <a:pt x="1135" y="952"/>
                  </a:lnTo>
                  <a:lnTo>
                    <a:pt x="1148" y="941"/>
                  </a:lnTo>
                  <a:lnTo>
                    <a:pt x="1159" y="929"/>
                  </a:lnTo>
                  <a:lnTo>
                    <a:pt x="1169" y="917"/>
                  </a:lnTo>
                  <a:lnTo>
                    <a:pt x="1176" y="905"/>
                  </a:lnTo>
                  <a:lnTo>
                    <a:pt x="1176" y="905"/>
                  </a:lnTo>
                  <a:lnTo>
                    <a:pt x="1193" y="875"/>
                  </a:lnTo>
                  <a:lnTo>
                    <a:pt x="1210" y="847"/>
                  </a:lnTo>
                  <a:lnTo>
                    <a:pt x="1210" y="847"/>
                  </a:lnTo>
                  <a:lnTo>
                    <a:pt x="1228" y="816"/>
                  </a:lnTo>
                  <a:lnTo>
                    <a:pt x="1244" y="786"/>
                  </a:lnTo>
                  <a:lnTo>
                    <a:pt x="1252" y="771"/>
                  </a:lnTo>
                  <a:lnTo>
                    <a:pt x="1258" y="754"/>
                  </a:lnTo>
                  <a:lnTo>
                    <a:pt x="1264" y="737"/>
                  </a:lnTo>
                  <a:lnTo>
                    <a:pt x="1267" y="718"/>
                  </a:lnTo>
                  <a:lnTo>
                    <a:pt x="1267" y="718"/>
                  </a:lnTo>
                  <a:lnTo>
                    <a:pt x="1277" y="670"/>
                  </a:lnTo>
                  <a:lnTo>
                    <a:pt x="1281" y="644"/>
                  </a:lnTo>
                  <a:lnTo>
                    <a:pt x="1283" y="619"/>
                  </a:lnTo>
                  <a:lnTo>
                    <a:pt x="1284" y="593"/>
                  </a:lnTo>
                  <a:lnTo>
                    <a:pt x="1284" y="567"/>
                  </a:lnTo>
                  <a:lnTo>
                    <a:pt x="1283" y="539"/>
                  </a:lnTo>
                  <a:lnTo>
                    <a:pt x="1279" y="512"/>
                  </a:lnTo>
                  <a:lnTo>
                    <a:pt x="1279" y="512"/>
                  </a:lnTo>
                  <a:lnTo>
                    <a:pt x="1275" y="491"/>
                  </a:lnTo>
                  <a:lnTo>
                    <a:pt x="1270" y="469"/>
                  </a:lnTo>
                  <a:lnTo>
                    <a:pt x="1264" y="446"/>
                  </a:lnTo>
                  <a:lnTo>
                    <a:pt x="1254" y="424"/>
                  </a:lnTo>
                  <a:lnTo>
                    <a:pt x="1245" y="403"/>
                  </a:lnTo>
                  <a:lnTo>
                    <a:pt x="1233" y="381"/>
                  </a:lnTo>
                  <a:lnTo>
                    <a:pt x="1222" y="360"/>
                  </a:lnTo>
                  <a:lnTo>
                    <a:pt x="1209" y="339"/>
                  </a:lnTo>
                  <a:lnTo>
                    <a:pt x="1194" y="318"/>
                  </a:lnTo>
                  <a:lnTo>
                    <a:pt x="1179" y="297"/>
                  </a:lnTo>
                  <a:lnTo>
                    <a:pt x="1162" y="278"/>
                  </a:lnTo>
                  <a:lnTo>
                    <a:pt x="1143" y="258"/>
                  </a:lnTo>
                  <a:lnTo>
                    <a:pt x="1124" y="240"/>
                  </a:lnTo>
                  <a:lnTo>
                    <a:pt x="1104" y="221"/>
                  </a:lnTo>
                  <a:lnTo>
                    <a:pt x="1083" y="203"/>
                  </a:lnTo>
                  <a:lnTo>
                    <a:pt x="1061" y="186"/>
                  </a:lnTo>
                  <a:lnTo>
                    <a:pt x="1061" y="186"/>
                  </a:lnTo>
                  <a:lnTo>
                    <a:pt x="1046" y="174"/>
                  </a:lnTo>
                  <a:lnTo>
                    <a:pt x="1033" y="163"/>
                  </a:lnTo>
                  <a:lnTo>
                    <a:pt x="1033" y="163"/>
                  </a:lnTo>
                  <a:lnTo>
                    <a:pt x="1020" y="152"/>
                  </a:lnTo>
                  <a:lnTo>
                    <a:pt x="1007" y="140"/>
                  </a:lnTo>
                  <a:lnTo>
                    <a:pt x="993" y="131"/>
                  </a:lnTo>
                  <a:lnTo>
                    <a:pt x="978" y="123"/>
                  </a:lnTo>
                  <a:lnTo>
                    <a:pt x="978" y="123"/>
                  </a:lnTo>
                  <a:lnTo>
                    <a:pt x="959" y="114"/>
                  </a:lnTo>
                  <a:lnTo>
                    <a:pt x="939" y="106"/>
                  </a:lnTo>
                  <a:lnTo>
                    <a:pt x="899" y="93"/>
                  </a:lnTo>
                  <a:lnTo>
                    <a:pt x="899" y="93"/>
                  </a:lnTo>
                  <a:lnTo>
                    <a:pt x="850" y="76"/>
                  </a:lnTo>
                  <a:lnTo>
                    <a:pt x="850" y="76"/>
                  </a:lnTo>
                  <a:lnTo>
                    <a:pt x="829" y="70"/>
                  </a:lnTo>
                  <a:lnTo>
                    <a:pt x="808" y="64"/>
                  </a:lnTo>
                  <a:lnTo>
                    <a:pt x="787" y="61"/>
                  </a:lnTo>
                  <a:lnTo>
                    <a:pt x="765" y="58"/>
                  </a:lnTo>
                  <a:lnTo>
                    <a:pt x="743" y="57"/>
                  </a:lnTo>
                  <a:lnTo>
                    <a:pt x="719" y="55"/>
                  </a:lnTo>
                  <a:lnTo>
                    <a:pt x="672" y="54"/>
                  </a:lnTo>
                  <a:lnTo>
                    <a:pt x="672" y="54"/>
                  </a:lnTo>
                  <a:lnTo>
                    <a:pt x="666" y="54"/>
                  </a:lnTo>
                  <a:lnTo>
                    <a:pt x="659" y="50"/>
                  </a:lnTo>
                  <a:lnTo>
                    <a:pt x="658" y="50"/>
                  </a:lnTo>
                  <a:lnTo>
                    <a:pt x="658" y="50"/>
                  </a:lnTo>
                  <a:close/>
                </a:path>
              </a:pathLst>
            </a:custGeom>
            <a:grpFill/>
            <a:ln w="9525">
              <a:noFill/>
              <a:round/>
            </a:ln>
          </p:spPr>
          <p:txBody>
            <a:bodyPr vert="horz" wrap="square" lIns="121920" tIns="60960" rIns="121920" bIns="60960" numCol="1" anchor="t" anchorCtr="0" compatLnSpc="1"/>
            <a:lstStyle/>
            <a:p>
              <a:endParaRPr lang="zh-CN" altLang="en-US" sz="2400"/>
            </a:p>
          </p:txBody>
        </p:sp>
      </p:grpSp>
      <p:grpSp>
        <p:nvGrpSpPr>
          <p:cNvPr id="264" name="组合 263">
            <a:extLst>
              <a:ext uri="{FF2B5EF4-FFF2-40B4-BE49-F238E27FC236}">
                <a16:creationId xmlns:a16="http://schemas.microsoft.com/office/drawing/2014/main" id="{38FB41D7-4622-CF2C-0953-02291E020BB4}"/>
              </a:ext>
            </a:extLst>
          </p:cNvPr>
          <p:cNvGrpSpPr/>
          <p:nvPr/>
        </p:nvGrpSpPr>
        <p:grpSpPr>
          <a:xfrm>
            <a:off x="7080028" y="819087"/>
            <a:ext cx="941917" cy="827617"/>
            <a:chOff x="6208713" y="1243013"/>
            <a:chExt cx="706438" cy="620713"/>
          </a:xfrm>
          <a:solidFill>
            <a:schemeClr val="tx1"/>
          </a:solidFill>
        </p:grpSpPr>
        <p:sp>
          <p:nvSpPr>
            <p:cNvPr id="265" name="Freeform 804">
              <a:extLst>
                <a:ext uri="{FF2B5EF4-FFF2-40B4-BE49-F238E27FC236}">
                  <a16:creationId xmlns:a16="http://schemas.microsoft.com/office/drawing/2014/main" id="{2BBAFC54-6D0E-159F-CED4-6B28907A47BC}"/>
                </a:ext>
              </a:extLst>
            </p:cNvPr>
            <p:cNvSpPr/>
            <p:nvPr/>
          </p:nvSpPr>
          <p:spPr bwMode="auto">
            <a:xfrm>
              <a:off x="6270626" y="1622425"/>
              <a:ext cx="26988" cy="68263"/>
            </a:xfrm>
            <a:custGeom>
              <a:avLst/>
              <a:gdLst/>
              <a:ahLst/>
              <a:cxnLst>
                <a:cxn ang="0">
                  <a:pos x="51" y="5"/>
                </a:cxn>
                <a:cxn ang="0">
                  <a:pos x="51" y="5"/>
                </a:cxn>
                <a:cxn ang="0">
                  <a:pos x="50" y="3"/>
                </a:cxn>
                <a:cxn ang="0">
                  <a:pos x="49" y="1"/>
                </a:cxn>
                <a:cxn ang="0">
                  <a:pos x="48" y="1"/>
                </a:cxn>
                <a:cxn ang="0">
                  <a:pos x="46" y="0"/>
                </a:cxn>
                <a:cxn ang="0">
                  <a:pos x="44" y="1"/>
                </a:cxn>
                <a:cxn ang="0">
                  <a:pos x="43" y="1"/>
                </a:cxn>
                <a:cxn ang="0">
                  <a:pos x="42" y="3"/>
                </a:cxn>
                <a:cxn ang="0">
                  <a:pos x="41" y="5"/>
                </a:cxn>
                <a:cxn ang="0">
                  <a:pos x="41" y="5"/>
                </a:cxn>
                <a:cxn ang="0">
                  <a:pos x="40" y="14"/>
                </a:cxn>
                <a:cxn ang="0">
                  <a:pos x="37" y="25"/>
                </a:cxn>
                <a:cxn ang="0">
                  <a:pos x="34" y="35"/>
                </a:cxn>
                <a:cxn ang="0">
                  <a:pos x="30" y="44"/>
                </a:cxn>
                <a:cxn ang="0">
                  <a:pos x="21" y="64"/>
                </a:cxn>
                <a:cxn ang="0">
                  <a:pos x="13" y="82"/>
                </a:cxn>
                <a:cxn ang="0">
                  <a:pos x="13" y="82"/>
                </a:cxn>
                <a:cxn ang="0">
                  <a:pos x="9" y="92"/>
                </a:cxn>
                <a:cxn ang="0">
                  <a:pos x="3" y="105"/>
                </a:cxn>
                <a:cxn ang="0">
                  <a:pos x="1" y="112"/>
                </a:cxn>
                <a:cxn ang="0">
                  <a:pos x="0" y="119"/>
                </a:cxn>
                <a:cxn ang="0">
                  <a:pos x="1" y="124"/>
                </a:cxn>
                <a:cxn ang="0">
                  <a:pos x="2" y="126"/>
                </a:cxn>
                <a:cxn ang="0">
                  <a:pos x="4" y="128"/>
                </a:cxn>
                <a:cxn ang="0">
                  <a:pos x="4" y="128"/>
                </a:cxn>
                <a:cxn ang="0">
                  <a:pos x="6" y="129"/>
                </a:cxn>
                <a:cxn ang="0">
                  <a:pos x="9" y="129"/>
                </a:cxn>
                <a:cxn ang="0">
                  <a:pos x="12" y="128"/>
                </a:cxn>
                <a:cxn ang="0">
                  <a:pos x="13" y="126"/>
                </a:cxn>
                <a:cxn ang="0">
                  <a:pos x="13" y="125"/>
                </a:cxn>
                <a:cxn ang="0">
                  <a:pos x="13" y="123"/>
                </a:cxn>
                <a:cxn ang="0">
                  <a:pos x="11" y="122"/>
                </a:cxn>
                <a:cxn ang="0">
                  <a:pos x="11" y="122"/>
                </a:cxn>
                <a:cxn ang="0">
                  <a:pos x="11" y="120"/>
                </a:cxn>
                <a:cxn ang="0">
                  <a:pos x="10" y="117"/>
                </a:cxn>
                <a:cxn ang="0">
                  <a:pos x="11" y="109"/>
                </a:cxn>
                <a:cxn ang="0">
                  <a:pos x="14" y="100"/>
                </a:cxn>
                <a:cxn ang="0">
                  <a:pos x="19" y="90"/>
                </a:cxn>
                <a:cxn ang="0">
                  <a:pos x="27" y="69"/>
                </a:cxn>
                <a:cxn ang="0">
                  <a:pos x="33" y="58"/>
                </a:cxn>
                <a:cxn ang="0">
                  <a:pos x="33" y="58"/>
                </a:cxn>
                <a:cxn ang="0">
                  <a:pos x="43" y="36"/>
                </a:cxn>
                <a:cxn ang="0">
                  <a:pos x="46" y="26"/>
                </a:cxn>
                <a:cxn ang="0">
                  <a:pos x="49" y="14"/>
                </a:cxn>
                <a:cxn ang="0">
                  <a:pos x="49" y="14"/>
                </a:cxn>
                <a:cxn ang="0">
                  <a:pos x="50" y="13"/>
                </a:cxn>
                <a:cxn ang="0">
                  <a:pos x="51" y="11"/>
                </a:cxn>
                <a:cxn ang="0">
                  <a:pos x="51" y="5"/>
                </a:cxn>
              </a:cxnLst>
              <a:rect l="0" t="0" r="r" b="b"/>
              <a:pathLst>
                <a:path w="51" h="129">
                  <a:moveTo>
                    <a:pt x="51" y="5"/>
                  </a:moveTo>
                  <a:lnTo>
                    <a:pt x="51" y="5"/>
                  </a:lnTo>
                  <a:lnTo>
                    <a:pt x="50" y="3"/>
                  </a:lnTo>
                  <a:lnTo>
                    <a:pt x="49" y="1"/>
                  </a:lnTo>
                  <a:lnTo>
                    <a:pt x="48" y="1"/>
                  </a:lnTo>
                  <a:lnTo>
                    <a:pt x="46" y="0"/>
                  </a:lnTo>
                  <a:lnTo>
                    <a:pt x="44" y="1"/>
                  </a:lnTo>
                  <a:lnTo>
                    <a:pt x="43" y="1"/>
                  </a:lnTo>
                  <a:lnTo>
                    <a:pt x="42" y="3"/>
                  </a:lnTo>
                  <a:lnTo>
                    <a:pt x="41" y="5"/>
                  </a:lnTo>
                  <a:lnTo>
                    <a:pt x="41" y="5"/>
                  </a:lnTo>
                  <a:lnTo>
                    <a:pt x="40" y="14"/>
                  </a:lnTo>
                  <a:lnTo>
                    <a:pt x="37" y="25"/>
                  </a:lnTo>
                  <a:lnTo>
                    <a:pt x="34" y="35"/>
                  </a:lnTo>
                  <a:lnTo>
                    <a:pt x="30" y="44"/>
                  </a:lnTo>
                  <a:lnTo>
                    <a:pt x="21" y="64"/>
                  </a:lnTo>
                  <a:lnTo>
                    <a:pt x="13" y="82"/>
                  </a:lnTo>
                  <a:lnTo>
                    <a:pt x="13" y="82"/>
                  </a:lnTo>
                  <a:lnTo>
                    <a:pt x="9" y="92"/>
                  </a:lnTo>
                  <a:lnTo>
                    <a:pt x="3" y="105"/>
                  </a:lnTo>
                  <a:lnTo>
                    <a:pt x="1" y="112"/>
                  </a:lnTo>
                  <a:lnTo>
                    <a:pt x="0" y="119"/>
                  </a:lnTo>
                  <a:lnTo>
                    <a:pt x="1" y="124"/>
                  </a:lnTo>
                  <a:lnTo>
                    <a:pt x="2" y="126"/>
                  </a:lnTo>
                  <a:lnTo>
                    <a:pt x="4" y="128"/>
                  </a:lnTo>
                  <a:lnTo>
                    <a:pt x="4" y="128"/>
                  </a:lnTo>
                  <a:lnTo>
                    <a:pt x="6" y="129"/>
                  </a:lnTo>
                  <a:lnTo>
                    <a:pt x="9" y="129"/>
                  </a:lnTo>
                  <a:lnTo>
                    <a:pt x="12" y="128"/>
                  </a:lnTo>
                  <a:lnTo>
                    <a:pt x="13" y="126"/>
                  </a:lnTo>
                  <a:lnTo>
                    <a:pt x="13" y="125"/>
                  </a:lnTo>
                  <a:lnTo>
                    <a:pt x="13" y="123"/>
                  </a:lnTo>
                  <a:lnTo>
                    <a:pt x="11" y="122"/>
                  </a:lnTo>
                  <a:lnTo>
                    <a:pt x="11" y="122"/>
                  </a:lnTo>
                  <a:lnTo>
                    <a:pt x="11" y="120"/>
                  </a:lnTo>
                  <a:lnTo>
                    <a:pt x="10" y="117"/>
                  </a:lnTo>
                  <a:lnTo>
                    <a:pt x="11" y="109"/>
                  </a:lnTo>
                  <a:lnTo>
                    <a:pt x="14" y="100"/>
                  </a:lnTo>
                  <a:lnTo>
                    <a:pt x="19" y="90"/>
                  </a:lnTo>
                  <a:lnTo>
                    <a:pt x="27" y="69"/>
                  </a:lnTo>
                  <a:lnTo>
                    <a:pt x="33" y="58"/>
                  </a:lnTo>
                  <a:lnTo>
                    <a:pt x="33" y="58"/>
                  </a:lnTo>
                  <a:lnTo>
                    <a:pt x="43" y="36"/>
                  </a:lnTo>
                  <a:lnTo>
                    <a:pt x="46" y="26"/>
                  </a:lnTo>
                  <a:lnTo>
                    <a:pt x="49" y="14"/>
                  </a:lnTo>
                  <a:lnTo>
                    <a:pt x="49" y="14"/>
                  </a:lnTo>
                  <a:lnTo>
                    <a:pt x="50" y="13"/>
                  </a:lnTo>
                  <a:lnTo>
                    <a:pt x="51" y="11"/>
                  </a:lnTo>
                  <a:lnTo>
                    <a:pt x="51"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6" name="Freeform 805">
              <a:extLst>
                <a:ext uri="{FF2B5EF4-FFF2-40B4-BE49-F238E27FC236}">
                  <a16:creationId xmlns:a16="http://schemas.microsoft.com/office/drawing/2014/main" id="{2A197AFE-C826-042B-C6F5-034EA5B7FAAF}"/>
                </a:ext>
              </a:extLst>
            </p:cNvPr>
            <p:cNvSpPr/>
            <p:nvPr/>
          </p:nvSpPr>
          <p:spPr bwMode="auto">
            <a:xfrm>
              <a:off x="6315076" y="1671638"/>
              <a:ext cx="15875" cy="41275"/>
            </a:xfrm>
            <a:custGeom>
              <a:avLst/>
              <a:gdLst/>
              <a:ahLst/>
              <a:cxnLst>
                <a:cxn ang="0">
                  <a:pos x="20" y="3"/>
                </a:cxn>
                <a:cxn ang="0">
                  <a:pos x="20" y="3"/>
                </a:cxn>
                <a:cxn ang="0">
                  <a:pos x="7" y="38"/>
                </a:cxn>
                <a:cxn ang="0">
                  <a:pos x="2" y="56"/>
                </a:cxn>
                <a:cxn ang="0">
                  <a:pos x="1" y="65"/>
                </a:cxn>
                <a:cxn ang="0">
                  <a:pos x="0" y="74"/>
                </a:cxn>
                <a:cxn ang="0">
                  <a:pos x="0" y="74"/>
                </a:cxn>
                <a:cxn ang="0">
                  <a:pos x="1" y="76"/>
                </a:cxn>
                <a:cxn ang="0">
                  <a:pos x="2" y="77"/>
                </a:cxn>
                <a:cxn ang="0">
                  <a:pos x="3" y="78"/>
                </a:cxn>
                <a:cxn ang="0">
                  <a:pos x="5" y="78"/>
                </a:cxn>
                <a:cxn ang="0">
                  <a:pos x="6" y="78"/>
                </a:cxn>
                <a:cxn ang="0">
                  <a:pos x="8" y="77"/>
                </a:cxn>
                <a:cxn ang="0">
                  <a:pos x="9" y="76"/>
                </a:cxn>
                <a:cxn ang="0">
                  <a:pos x="9" y="74"/>
                </a:cxn>
                <a:cxn ang="0">
                  <a:pos x="9" y="74"/>
                </a:cxn>
                <a:cxn ang="0">
                  <a:pos x="10" y="65"/>
                </a:cxn>
                <a:cxn ang="0">
                  <a:pos x="11" y="57"/>
                </a:cxn>
                <a:cxn ang="0">
                  <a:pos x="16" y="39"/>
                </a:cxn>
                <a:cxn ang="0">
                  <a:pos x="29" y="6"/>
                </a:cxn>
                <a:cxn ang="0">
                  <a:pos x="29" y="6"/>
                </a:cxn>
                <a:cxn ang="0">
                  <a:pos x="29" y="4"/>
                </a:cxn>
                <a:cxn ang="0">
                  <a:pos x="28" y="2"/>
                </a:cxn>
                <a:cxn ang="0">
                  <a:pos x="27" y="1"/>
                </a:cxn>
                <a:cxn ang="0">
                  <a:pos x="26" y="0"/>
                </a:cxn>
                <a:cxn ang="0">
                  <a:pos x="24" y="0"/>
                </a:cxn>
                <a:cxn ang="0">
                  <a:pos x="22" y="1"/>
                </a:cxn>
                <a:cxn ang="0">
                  <a:pos x="21" y="2"/>
                </a:cxn>
                <a:cxn ang="0">
                  <a:pos x="20" y="3"/>
                </a:cxn>
                <a:cxn ang="0">
                  <a:pos x="20" y="3"/>
                </a:cxn>
              </a:cxnLst>
              <a:rect l="0" t="0" r="r" b="b"/>
              <a:pathLst>
                <a:path w="29" h="78">
                  <a:moveTo>
                    <a:pt x="20" y="3"/>
                  </a:moveTo>
                  <a:lnTo>
                    <a:pt x="20" y="3"/>
                  </a:lnTo>
                  <a:lnTo>
                    <a:pt x="7" y="38"/>
                  </a:lnTo>
                  <a:lnTo>
                    <a:pt x="2" y="56"/>
                  </a:lnTo>
                  <a:lnTo>
                    <a:pt x="1" y="65"/>
                  </a:lnTo>
                  <a:lnTo>
                    <a:pt x="0" y="74"/>
                  </a:lnTo>
                  <a:lnTo>
                    <a:pt x="0" y="74"/>
                  </a:lnTo>
                  <a:lnTo>
                    <a:pt x="1" y="76"/>
                  </a:lnTo>
                  <a:lnTo>
                    <a:pt x="2" y="77"/>
                  </a:lnTo>
                  <a:lnTo>
                    <a:pt x="3" y="78"/>
                  </a:lnTo>
                  <a:lnTo>
                    <a:pt x="5" y="78"/>
                  </a:lnTo>
                  <a:lnTo>
                    <a:pt x="6" y="78"/>
                  </a:lnTo>
                  <a:lnTo>
                    <a:pt x="8" y="77"/>
                  </a:lnTo>
                  <a:lnTo>
                    <a:pt x="9" y="76"/>
                  </a:lnTo>
                  <a:lnTo>
                    <a:pt x="9" y="74"/>
                  </a:lnTo>
                  <a:lnTo>
                    <a:pt x="9" y="74"/>
                  </a:lnTo>
                  <a:lnTo>
                    <a:pt x="10" y="65"/>
                  </a:lnTo>
                  <a:lnTo>
                    <a:pt x="11" y="57"/>
                  </a:lnTo>
                  <a:lnTo>
                    <a:pt x="16" y="39"/>
                  </a:lnTo>
                  <a:lnTo>
                    <a:pt x="29" y="6"/>
                  </a:lnTo>
                  <a:lnTo>
                    <a:pt x="29" y="6"/>
                  </a:lnTo>
                  <a:lnTo>
                    <a:pt x="29" y="4"/>
                  </a:lnTo>
                  <a:lnTo>
                    <a:pt x="28" y="2"/>
                  </a:lnTo>
                  <a:lnTo>
                    <a:pt x="27" y="1"/>
                  </a:lnTo>
                  <a:lnTo>
                    <a:pt x="26" y="0"/>
                  </a:lnTo>
                  <a:lnTo>
                    <a:pt x="24" y="0"/>
                  </a:lnTo>
                  <a:lnTo>
                    <a:pt x="22" y="1"/>
                  </a:lnTo>
                  <a:lnTo>
                    <a:pt x="21" y="2"/>
                  </a:lnTo>
                  <a:lnTo>
                    <a:pt x="20" y="3"/>
                  </a:lnTo>
                  <a:lnTo>
                    <a:pt x="20"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7" name="Freeform 806">
              <a:extLst>
                <a:ext uri="{FF2B5EF4-FFF2-40B4-BE49-F238E27FC236}">
                  <a16:creationId xmlns:a16="http://schemas.microsoft.com/office/drawing/2014/main" id="{5C56CDCB-92FC-99A1-66F9-61EED761A02A}"/>
                </a:ext>
              </a:extLst>
            </p:cNvPr>
            <p:cNvSpPr/>
            <p:nvPr/>
          </p:nvSpPr>
          <p:spPr bwMode="auto">
            <a:xfrm>
              <a:off x="6359526" y="1677988"/>
              <a:ext cx="20638" cy="69850"/>
            </a:xfrm>
            <a:custGeom>
              <a:avLst/>
              <a:gdLst/>
              <a:ahLst/>
              <a:cxnLst>
                <a:cxn ang="0">
                  <a:pos x="32" y="4"/>
                </a:cxn>
                <a:cxn ang="0">
                  <a:pos x="32" y="4"/>
                </a:cxn>
                <a:cxn ang="0">
                  <a:pos x="20" y="33"/>
                </a:cxn>
                <a:cxn ang="0">
                  <a:pos x="11" y="63"/>
                </a:cxn>
                <a:cxn ang="0">
                  <a:pos x="6" y="79"/>
                </a:cxn>
                <a:cxn ang="0">
                  <a:pos x="3" y="94"/>
                </a:cxn>
                <a:cxn ang="0">
                  <a:pos x="1" y="110"/>
                </a:cxn>
                <a:cxn ang="0">
                  <a:pos x="0" y="125"/>
                </a:cxn>
                <a:cxn ang="0">
                  <a:pos x="0" y="125"/>
                </a:cxn>
                <a:cxn ang="0">
                  <a:pos x="0" y="127"/>
                </a:cxn>
                <a:cxn ang="0">
                  <a:pos x="1" y="128"/>
                </a:cxn>
                <a:cxn ang="0">
                  <a:pos x="3" y="129"/>
                </a:cxn>
                <a:cxn ang="0">
                  <a:pos x="4" y="130"/>
                </a:cxn>
                <a:cxn ang="0">
                  <a:pos x="6" y="129"/>
                </a:cxn>
                <a:cxn ang="0">
                  <a:pos x="7" y="128"/>
                </a:cxn>
                <a:cxn ang="0">
                  <a:pos x="9" y="127"/>
                </a:cxn>
                <a:cxn ang="0">
                  <a:pos x="9" y="125"/>
                </a:cxn>
                <a:cxn ang="0">
                  <a:pos x="9" y="125"/>
                </a:cxn>
                <a:cxn ang="0">
                  <a:pos x="10" y="110"/>
                </a:cxn>
                <a:cxn ang="0">
                  <a:pos x="12" y="94"/>
                </a:cxn>
                <a:cxn ang="0">
                  <a:pos x="16" y="80"/>
                </a:cxn>
                <a:cxn ang="0">
                  <a:pos x="20" y="64"/>
                </a:cxn>
                <a:cxn ang="0">
                  <a:pos x="30" y="35"/>
                </a:cxn>
                <a:cxn ang="0">
                  <a:pos x="40" y="6"/>
                </a:cxn>
                <a:cxn ang="0">
                  <a:pos x="40" y="6"/>
                </a:cxn>
                <a:cxn ang="0">
                  <a:pos x="41" y="4"/>
                </a:cxn>
                <a:cxn ang="0">
                  <a:pos x="40" y="2"/>
                </a:cxn>
                <a:cxn ang="0">
                  <a:pos x="39" y="1"/>
                </a:cxn>
                <a:cxn ang="0">
                  <a:pos x="37" y="1"/>
                </a:cxn>
                <a:cxn ang="0">
                  <a:pos x="36" y="0"/>
                </a:cxn>
                <a:cxn ang="0">
                  <a:pos x="34" y="1"/>
                </a:cxn>
                <a:cxn ang="0">
                  <a:pos x="33" y="2"/>
                </a:cxn>
                <a:cxn ang="0">
                  <a:pos x="32" y="4"/>
                </a:cxn>
                <a:cxn ang="0">
                  <a:pos x="32" y="4"/>
                </a:cxn>
              </a:cxnLst>
              <a:rect l="0" t="0" r="r" b="b"/>
              <a:pathLst>
                <a:path w="41" h="130">
                  <a:moveTo>
                    <a:pt x="32" y="4"/>
                  </a:moveTo>
                  <a:lnTo>
                    <a:pt x="32" y="4"/>
                  </a:lnTo>
                  <a:lnTo>
                    <a:pt x="20" y="33"/>
                  </a:lnTo>
                  <a:lnTo>
                    <a:pt x="11" y="63"/>
                  </a:lnTo>
                  <a:lnTo>
                    <a:pt x="6" y="79"/>
                  </a:lnTo>
                  <a:lnTo>
                    <a:pt x="3" y="94"/>
                  </a:lnTo>
                  <a:lnTo>
                    <a:pt x="1" y="110"/>
                  </a:lnTo>
                  <a:lnTo>
                    <a:pt x="0" y="125"/>
                  </a:lnTo>
                  <a:lnTo>
                    <a:pt x="0" y="125"/>
                  </a:lnTo>
                  <a:lnTo>
                    <a:pt x="0" y="127"/>
                  </a:lnTo>
                  <a:lnTo>
                    <a:pt x="1" y="128"/>
                  </a:lnTo>
                  <a:lnTo>
                    <a:pt x="3" y="129"/>
                  </a:lnTo>
                  <a:lnTo>
                    <a:pt x="4" y="130"/>
                  </a:lnTo>
                  <a:lnTo>
                    <a:pt x="6" y="129"/>
                  </a:lnTo>
                  <a:lnTo>
                    <a:pt x="7" y="128"/>
                  </a:lnTo>
                  <a:lnTo>
                    <a:pt x="9" y="127"/>
                  </a:lnTo>
                  <a:lnTo>
                    <a:pt x="9" y="125"/>
                  </a:lnTo>
                  <a:lnTo>
                    <a:pt x="9" y="125"/>
                  </a:lnTo>
                  <a:lnTo>
                    <a:pt x="10" y="110"/>
                  </a:lnTo>
                  <a:lnTo>
                    <a:pt x="12" y="94"/>
                  </a:lnTo>
                  <a:lnTo>
                    <a:pt x="16" y="80"/>
                  </a:lnTo>
                  <a:lnTo>
                    <a:pt x="20" y="64"/>
                  </a:lnTo>
                  <a:lnTo>
                    <a:pt x="30" y="35"/>
                  </a:lnTo>
                  <a:lnTo>
                    <a:pt x="40" y="6"/>
                  </a:lnTo>
                  <a:lnTo>
                    <a:pt x="40" y="6"/>
                  </a:lnTo>
                  <a:lnTo>
                    <a:pt x="41" y="4"/>
                  </a:lnTo>
                  <a:lnTo>
                    <a:pt x="40" y="2"/>
                  </a:lnTo>
                  <a:lnTo>
                    <a:pt x="39" y="1"/>
                  </a:lnTo>
                  <a:lnTo>
                    <a:pt x="37" y="1"/>
                  </a:lnTo>
                  <a:lnTo>
                    <a:pt x="36" y="0"/>
                  </a:lnTo>
                  <a:lnTo>
                    <a:pt x="34" y="1"/>
                  </a:lnTo>
                  <a:lnTo>
                    <a:pt x="33" y="2"/>
                  </a:lnTo>
                  <a:lnTo>
                    <a:pt x="32" y="4"/>
                  </a:lnTo>
                  <a:lnTo>
                    <a:pt x="32"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8" name="Freeform 807">
              <a:extLst>
                <a:ext uri="{FF2B5EF4-FFF2-40B4-BE49-F238E27FC236}">
                  <a16:creationId xmlns:a16="http://schemas.microsoft.com/office/drawing/2014/main" id="{B73D9B22-33CB-05CC-0E1C-4A5A500C1A68}"/>
                </a:ext>
              </a:extLst>
            </p:cNvPr>
            <p:cNvSpPr/>
            <p:nvPr/>
          </p:nvSpPr>
          <p:spPr bwMode="auto">
            <a:xfrm>
              <a:off x="6392863" y="1708150"/>
              <a:ext cx="20638" cy="55563"/>
            </a:xfrm>
            <a:custGeom>
              <a:avLst/>
              <a:gdLst/>
              <a:ahLst/>
              <a:cxnLst>
                <a:cxn ang="0">
                  <a:pos x="32" y="4"/>
                </a:cxn>
                <a:cxn ang="0">
                  <a:pos x="32" y="4"/>
                </a:cxn>
                <a:cxn ang="0">
                  <a:pos x="27" y="17"/>
                </a:cxn>
                <a:cxn ang="0">
                  <a:pos x="23" y="28"/>
                </a:cxn>
                <a:cxn ang="0">
                  <a:pos x="13" y="51"/>
                </a:cxn>
                <a:cxn ang="0">
                  <a:pos x="8" y="63"/>
                </a:cxn>
                <a:cxn ang="0">
                  <a:pos x="4" y="74"/>
                </a:cxn>
                <a:cxn ang="0">
                  <a:pos x="1" y="87"/>
                </a:cxn>
                <a:cxn ang="0">
                  <a:pos x="0" y="100"/>
                </a:cxn>
                <a:cxn ang="0">
                  <a:pos x="0" y="100"/>
                </a:cxn>
                <a:cxn ang="0">
                  <a:pos x="0" y="102"/>
                </a:cxn>
                <a:cxn ang="0">
                  <a:pos x="1" y="103"/>
                </a:cxn>
                <a:cxn ang="0">
                  <a:pos x="3" y="104"/>
                </a:cxn>
                <a:cxn ang="0">
                  <a:pos x="4" y="104"/>
                </a:cxn>
                <a:cxn ang="0">
                  <a:pos x="6" y="104"/>
                </a:cxn>
                <a:cxn ang="0">
                  <a:pos x="8" y="103"/>
                </a:cxn>
                <a:cxn ang="0">
                  <a:pos x="9" y="102"/>
                </a:cxn>
                <a:cxn ang="0">
                  <a:pos x="9" y="100"/>
                </a:cxn>
                <a:cxn ang="0">
                  <a:pos x="9" y="100"/>
                </a:cxn>
                <a:cxn ang="0">
                  <a:pos x="10" y="87"/>
                </a:cxn>
                <a:cxn ang="0">
                  <a:pos x="13" y="75"/>
                </a:cxn>
                <a:cxn ang="0">
                  <a:pos x="17" y="64"/>
                </a:cxn>
                <a:cxn ang="0">
                  <a:pos x="22" y="53"/>
                </a:cxn>
                <a:cxn ang="0">
                  <a:pos x="33" y="30"/>
                </a:cxn>
                <a:cxn ang="0">
                  <a:pos x="37" y="19"/>
                </a:cxn>
                <a:cxn ang="0">
                  <a:pos x="41" y="6"/>
                </a:cxn>
                <a:cxn ang="0">
                  <a:pos x="41" y="6"/>
                </a:cxn>
                <a:cxn ang="0">
                  <a:pos x="41" y="4"/>
                </a:cxn>
                <a:cxn ang="0">
                  <a:pos x="40" y="2"/>
                </a:cxn>
                <a:cxn ang="0">
                  <a:pos x="39" y="1"/>
                </a:cxn>
                <a:cxn ang="0">
                  <a:pos x="37" y="1"/>
                </a:cxn>
                <a:cxn ang="0">
                  <a:pos x="35" y="0"/>
                </a:cxn>
                <a:cxn ang="0">
                  <a:pos x="34" y="1"/>
                </a:cxn>
                <a:cxn ang="0">
                  <a:pos x="33" y="2"/>
                </a:cxn>
                <a:cxn ang="0">
                  <a:pos x="32" y="4"/>
                </a:cxn>
                <a:cxn ang="0">
                  <a:pos x="32" y="4"/>
                </a:cxn>
              </a:cxnLst>
              <a:rect l="0" t="0" r="r" b="b"/>
              <a:pathLst>
                <a:path w="41" h="104">
                  <a:moveTo>
                    <a:pt x="32" y="4"/>
                  </a:moveTo>
                  <a:lnTo>
                    <a:pt x="32" y="4"/>
                  </a:lnTo>
                  <a:lnTo>
                    <a:pt x="27" y="17"/>
                  </a:lnTo>
                  <a:lnTo>
                    <a:pt x="23" y="28"/>
                  </a:lnTo>
                  <a:lnTo>
                    <a:pt x="13" y="51"/>
                  </a:lnTo>
                  <a:lnTo>
                    <a:pt x="8" y="63"/>
                  </a:lnTo>
                  <a:lnTo>
                    <a:pt x="4" y="74"/>
                  </a:lnTo>
                  <a:lnTo>
                    <a:pt x="1" y="87"/>
                  </a:lnTo>
                  <a:lnTo>
                    <a:pt x="0" y="100"/>
                  </a:lnTo>
                  <a:lnTo>
                    <a:pt x="0" y="100"/>
                  </a:lnTo>
                  <a:lnTo>
                    <a:pt x="0" y="102"/>
                  </a:lnTo>
                  <a:lnTo>
                    <a:pt x="1" y="103"/>
                  </a:lnTo>
                  <a:lnTo>
                    <a:pt x="3" y="104"/>
                  </a:lnTo>
                  <a:lnTo>
                    <a:pt x="4" y="104"/>
                  </a:lnTo>
                  <a:lnTo>
                    <a:pt x="6" y="104"/>
                  </a:lnTo>
                  <a:lnTo>
                    <a:pt x="8" y="103"/>
                  </a:lnTo>
                  <a:lnTo>
                    <a:pt x="9" y="102"/>
                  </a:lnTo>
                  <a:lnTo>
                    <a:pt x="9" y="100"/>
                  </a:lnTo>
                  <a:lnTo>
                    <a:pt x="9" y="100"/>
                  </a:lnTo>
                  <a:lnTo>
                    <a:pt x="10" y="87"/>
                  </a:lnTo>
                  <a:lnTo>
                    <a:pt x="13" y="75"/>
                  </a:lnTo>
                  <a:lnTo>
                    <a:pt x="17" y="64"/>
                  </a:lnTo>
                  <a:lnTo>
                    <a:pt x="22" y="53"/>
                  </a:lnTo>
                  <a:lnTo>
                    <a:pt x="33" y="30"/>
                  </a:lnTo>
                  <a:lnTo>
                    <a:pt x="37" y="19"/>
                  </a:lnTo>
                  <a:lnTo>
                    <a:pt x="41" y="6"/>
                  </a:lnTo>
                  <a:lnTo>
                    <a:pt x="41" y="6"/>
                  </a:lnTo>
                  <a:lnTo>
                    <a:pt x="41" y="4"/>
                  </a:lnTo>
                  <a:lnTo>
                    <a:pt x="40" y="2"/>
                  </a:lnTo>
                  <a:lnTo>
                    <a:pt x="39" y="1"/>
                  </a:lnTo>
                  <a:lnTo>
                    <a:pt x="37" y="1"/>
                  </a:lnTo>
                  <a:lnTo>
                    <a:pt x="35" y="0"/>
                  </a:lnTo>
                  <a:lnTo>
                    <a:pt x="34" y="1"/>
                  </a:lnTo>
                  <a:lnTo>
                    <a:pt x="33" y="2"/>
                  </a:lnTo>
                  <a:lnTo>
                    <a:pt x="32" y="4"/>
                  </a:lnTo>
                  <a:lnTo>
                    <a:pt x="32"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69" name="Freeform 809">
              <a:extLst>
                <a:ext uri="{FF2B5EF4-FFF2-40B4-BE49-F238E27FC236}">
                  <a16:creationId xmlns:a16="http://schemas.microsoft.com/office/drawing/2014/main" id="{2C91561E-E683-B82D-E890-9B5B4260ED91}"/>
                </a:ext>
              </a:extLst>
            </p:cNvPr>
            <p:cNvSpPr/>
            <p:nvPr/>
          </p:nvSpPr>
          <p:spPr bwMode="auto">
            <a:xfrm>
              <a:off x="6438900" y="1719263"/>
              <a:ext cx="31750" cy="65088"/>
            </a:xfrm>
            <a:custGeom>
              <a:avLst/>
              <a:gdLst/>
              <a:ahLst/>
              <a:cxnLst>
                <a:cxn ang="0">
                  <a:pos x="51" y="2"/>
                </a:cxn>
                <a:cxn ang="0">
                  <a:pos x="51" y="2"/>
                </a:cxn>
                <a:cxn ang="0">
                  <a:pos x="37" y="25"/>
                </a:cxn>
                <a:cxn ang="0">
                  <a:pos x="25" y="44"/>
                </a:cxn>
                <a:cxn ang="0">
                  <a:pos x="14" y="64"/>
                </a:cxn>
                <a:cxn ang="0">
                  <a:pos x="6" y="83"/>
                </a:cxn>
                <a:cxn ang="0">
                  <a:pos x="2" y="93"/>
                </a:cxn>
                <a:cxn ang="0">
                  <a:pos x="0" y="101"/>
                </a:cxn>
                <a:cxn ang="0">
                  <a:pos x="0" y="108"/>
                </a:cxn>
                <a:cxn ang="0">
                  <a:pos x="1" y="114"/>
                </a:cxn>
                <a:cxn ang="0">
                  <a:pos x="2" y="116"/>
                </a:cxn>
                <a:cxn ang="0">
                  <a:pos x="5" y="119"/>
                </a:cxn>
                <a:cxn ang="0">
                  <a:pos x="7" y="120"/>
                </a:cxn>
                <a:cxn ang="0">
                  <a:pos x="10" y="123"/>
                </a:cxn>
                <a:cxn ang="0">
                  <a:pos x="10" y="123"/>
                </a:cxn>
                <a:cxn ang="0">
                  <a:pos x="12" y="123"/>
                </a:cxn>
                <a:cxn ang="0">
                  <a:pos x="14" y="123"/>
                </a:cxn>
                <a:cxn ang="0">
                  <a:pos x="15" y="120"/>
                </a:cxn>
                <a:cxn ang="0">
                  <a:pos x="16" y="119"/>
                </a:cxn>
                <a:cxn ang="0">
                  <a:pos x="15" y="115"/>
                </a:cxn>
                <a:cxn ang="0">
                  <a:pos x="14" y="114"/>
                </a:cxn>
                <a:cxn ang="0">
                  <a:pos x="13" y="113"/>
                </a:cxn>
                <a:cxn ang="0">
                  <a:pos x="13" y="113"/>
                </a:cxn>
                <a:cxn ang="0">
                  <a:pos x="11" y="112"/>
                </a:cxn>
                <a:cxn ang="0">
                  <a:pos x="10" y="111"/>
                </a:cxn>
                <a:cxn ang="0">
                  <a:pos x="10" y="107"/>
                </a:cxn>
                <a:cxn ang="0">
                  <a:pos x="10" y="102"/>
                </a:cxn>
                <a:cxn ang="0">
                  <a:pos x="12" y="96"/>
                </a:cxn>
                <a:cxn ang="0">
                  <a:pos x="18" y="80"/>
                </a:cxn>
                <a:cxn ang="0">
                  <a:pos x="27" y="62"/>
                </a:cxn>
                <a:cxn ang="0">
                  <a:pos x="47" y="27"/>
                </a:cxn>
                <a:cxn ang="0">
                  <a:pos x="59" y="7"/>
                </a:cxn>
                <a:cxn ang="0">
                  <a:pos x="59" y="7"/>
                </a:cxn>
                <a:cxn ang="0">
                  <a:pos x="60" y="5"/>
                </a:cxn>
                <a:cxn ang="0">
                  <a:pos x="59" y="3"/>
                </a:cxn>
                <a:cxn ang="0">
                  <a:pos x="59" y="1"/>
                </a:cxn>
                <a:cxn ang="0">
                  <a:pos x="57" y="0"/>
                </a:cxn>
                <a:cxn ang="0">
                  <a:pos x="56" y="0"/>
                </a:cxn>
                <a:cxn ang="0">
                  <a:pos x="54" y="0"/>
                </a:cxn>
                <a:cxn ang="0">
                  <a:pos x="52" y="0"/>
                </a:cxn>
                <a:cxn ang="0">
                  <a:pos x="51" y="2"/>
                </a:cxn>
                <a:cxn ang="0">
                  <a:pos x="51" y="2"/>
                </a:cxn>
              </a:cxnLst>
              <a:rect l="0" t="0" r="r" b="b"/>
              <a:pathLst>
                <a:path w="60" h="123">
                  <a:moveTo>
                    <a:pt x="51" y="2"/>
                  </a:moveTo>
                  <a:lnTo>
                    <a:pt x="51" y="2"/>
                  </a:lnTo>
                  <a:lnTo>
                    <a:pt x="37" y="25"/>
                  </a:lnTo>
                  <a:lnTo>
                    <a:pt x="25" y="44"/>
                  </a:lnTo>
                  <a:lnTo>
                    <a:pt x="14" y="64"/>
                  </a:lnTo>
                  <a:lnTo>
                    <a:pt x="6" y="83"/>
                  </a:lnTo>
                  <a:lnTo>
                    <a:pt x="2" y="93"/>
                  </a:lnTo>
                  <a:lnTo>
                    <a:pt x="0" y="101"/>
                  </a:lnTo>
                  <a:lnTo>
                    <a:pt x="0" y="108"/>
                  </a:lnTo>
                  <a:lnTo>
                    <a:pt x="1" y="114"/>
                  </a:lnTo>
                  <a:lnTo>
                    <a:pt x="2" y="116"/>
                  </a:lnTo>
                  <a:lnTo>
                    <a:pt x="5" y="119"/>
                  </a:lnTo>
                  <a:lnTo>
                    <a:pt x="7" y="120"/>
                  </a:lnTo>
                  <a:lnTo>
                    <a:pt x="10" y="123"/>
                  </a:lnTo>
                  <a:lnTo>
                    <a:pt x="10" y="123"/>
                  </a:lnTo>
                  <a:lnTo>
                    <a:pt x="12" y="123"/>
                  </a:lnTo>
                  <a:lnTo>
                    <a:pt x="14" y="123"/>
                  </a:lnTo>
                  <a:lnTo>
                    <a:pt x="15" y="120"/>
                  </a:lnTo>
                  <a:lnTo>
                    <a:pt x="16" y="119"/>
                  </a:lnTo>
                  <a:lnTo>
                    <a:pt x="15" y="115"/>
                  </a:lnTo>
                  <a:lnTo>
                    <a:pt x="14" y="114"/>
                  </a:lnTo>
                  <a:lnTo>
                    <a:pt x="13" y="113"/>
                  </a:lnTo>
                  <a:lnTo>
                    <a:pt x="13" y="113"/>
                  </a:lnTo>
                  <a:lnTo>
                    <a:pt x="11" y="112"/>
                  </a:lnTo>
                  <a:lnTo>
                    <a:pt x="10" y="111"/>
                  </a:lnTo>
                  <a:lnTo>
                    <a:pt x="10" y="107"/>
                  </a:lnTo>
                  <a:lnTo>
                    <a:pt x="10" y="102"/>
                  </a:lnTo>
                  <a:lnTo>
                    <a:pt x="12" y="96"/>
                  </a:lnTo>
                  <a:lnTo>
                    <a:pt x="18" y="80"/>
                  </a:lnTo>
                  <a:lnTo>
                    <a:pt x="27" y="62"/>
                  </a:lnTo>
                  <a:lnTo>
                    <a:pt x="47" y="27"/>
                  </a:lnTo>
                  <a:lnTo>
                    <a:pt x="59" y="7"/>
                  </a:lnTo>
                  <a:lnTo>
                    <a:pt x="59" y="7"/>
                  </a:lnTo>
                  <a:lnTo>
                    <a:pt x="60" y="5"/>
                  </a:lnTo>
                  <a:lnTo>
                    <a:pt x="59" y="3"/>
                  </a:lnTo>
                  <a:lnTo>
                    <a:pt x="59" y="1"/>
                  </a:lnTo>
                  <a:lnTo>
                    <a:pt x="57" y="0"/>
                  </a:lnTo>
                  <a:lnTo>
                    <a:pt x="56" y="0"/>
                  </a:lnTo>
                  <a:lnTo>
                    <a:pt x="54" y="0"/>
                  </a:lnTo>
                  <a:lnTo>
                    <a:pt x="52" y="0"/>
                  </a:lnTo>
                  <a:lnTo>
                    <a:pt x="51" y="2"/>
                  </a:lnTo>
                  <a:lnTo>
                    <a:pt x="51"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0" name="Freeform 810">
              <a:extLst>
                <a:ext uri="{FF2B5EF4-FFF2-40B4-BE49-F238E27FC236}">
                  <a16:creationId xmlns:a16="http://schemas.microsoft.com/office/drawing/2014/main" id="{9CBEC70E-1955-1655-7F66-4635A80E0F5C}"/>
                </a:ext>
              </a:extLst>
            </p:cNvPr>
            <p:cNvSpPr/>
            <p:nvPr/>
          </p:nvSpPr>
          <p:spPr bwMode="auto">
            <a:xfrm>
              <a:off x="6478588" y="1731963"/>
              <a:ext cx="28575" cy="65088"/>
            </a:xfrm>
            <a:custGeom>
              <a:avLst/>
              <a:gdLst/>
              <a:ahLst/>
              <a:cxnLst>
                <a:cxn ang="0">
                  <a:pos x="45" y="1"/>
                </a:cxn>
                <a:cxn ang="0">
                  <a:pos x="45" y="1"/>
                </a:cxn>
                <a:cxn ang="0">
                  <a:pos x="40" y="8"/>
                </a:cxn>
                <a:cxn ang="0">
                  <a:pos x="34" y="14"/>
                </a:cxn>
                <a:cxn ang="0">
                  <a:pos x="25" y="26"/>
                </a:cxn>
                <a:cxn ang="0">
                  <a:pos x="16" y="41"/>
                </a:cxn>
                <a:cxn ang="0">
                  <a:pos x="10" y="55"/>
                </a:cxn>
                <a:cxn ang="0">
                  <a:pos x="6" y="71"/>
                </a:cxn>
                <a:cxn ang="0">
                  <a:pos x="3" y="87"/>
                </a:cxn>
                <a:cxn ang="0">
                  <a:pos x="1" y="103"/>
                </a:cxn>
                <a:cxn ang="0">
                  <a:pos x="0" y="119"/>
                </a:cxn>
                <a:cxn ang="0">
                  <a:pos x="0" y="119"/>
                </a:cxn>
                <a:cxn ang="0">
                  <a:pos x="0" y="121"/>
                </a:cxn>
                <a:cxn ang="0">
                  <a:pos x="1" y="122"/>
                </a:cxn>
                <a:cxn ang="0">
                  <a:pos x="3" y="123"/>
                </a:cxn>
                <a:cxn ang="0">
                  <a:pos x="5" y="123"/>
                </a:cxn>
                <a:cxn ang="0">
                  <a:pos x="6" y="123"/>
                </a:cxn>
                <a:cxn ang="0">
                  <a:pos x="8" y="122"/>
                </a:cxn>
                <a:cxn ang="0">
                  <a:pos x="9" y="121"/>
                </a:cxn>
                <a:cxn ang="0">
                  <a:pos x="9" y="119"/>
                </a:cxn>
                <a:cxn ang="0">
                  <a:pos x="9" y="119"/>
                </a:cxn>
                <a:cxn ang="0">
                  <a:pos x="10" y="104"/>
                </a:cxn>
                <a:cxn ang="0">
                  <a:pos x="12" y="88"/>
                </a:cxn>
                <a:cxn ang="0">
                  <a:pos x="15" y="74"/>
                </a:cxn>
                <a:cxn ang="0">
                  <a:pos x="19" y="59"/>
                </a:cxn>
                <a:cxn ang="0">
                  <a:pos x="25" y="45"/>
                </a:cxn>
                <a:cxn ang="0">
                  <a:pos x="33" y="31"/>
                </a:cxn>
                <a:cxn ang="0">
                  <a:pos x="41" y="19"/>
                </a:cxn>
                <a:cxn ang="0">
                  <a:pos x="53" y="9"/>
                </a:cxn>
                <a:cxn ang="0">
                  <a:pos x="53" y="9"/>
                </a:cxn>
                <a:cxn ang="0">
                  <a:pos x="54" y="7"/>
                </a:cxn>
                <a:cxn ang="0">
                  <a:pos x="54" y="6"/>
                </a:cxn>
                <a:cxn ang="0">
                  <a:pos x="54" y="3"/>
                </a:cxn>
                <a:cxn ang="0">
                  <a:pos x="53" y="2"/>
                </a:cxn>
                <a:cxn ang="0">
                  <a:pos x="50" y="1"/>
                </a:cxn>
                <a:cxn ang="0">
                  <a:pos x="49" y="0"/>
                </a:cxn>
                <a:cxn ang="0">
                  <a:pos x="47" y="0"/>
                </a:cxn>
                <a:cxn ang="0">
                  <a:pos x="45" y="1"/>
                </a:cxn>
                <a:cxn ang="0">
                  <a:pos x="45" y="1"/>
                </a:cxn>
              </a:cxnLst>
              <a:rect l="0" t="0" r="r" b="b"/>
              <a:pathLst>
                <a:path w="54" h="123">
                  <a:moveTo>
                    <a:pt x="45" y="1"/>
                  </a:moveTo>
                  <a:lnTo>
                    <a:pt x="45" y="1"/>
                  </a:lnTo>
                  <a:lnTo>
                    <a:pt x="40" y="8"/>
                  </a:lnTo>
                  <a:lnTo>
                    <a:pt x="34" y="14"/>
                  </a:lnTo>
                  <a:lnTo>
                    <a:pt x="25" y="26"/>
                  </a:lnTo>
                  <a:lnTo>
                    <a:pt x="16" y="41"/>
                  </a:lnTo>
                  <a:lnTo>
                    <a:pt x="10" y="55"/>
                  </a:lnTo>
                  <a:lnTo>
                    <a:pt x="6" y="71"/>
                  </a:lnTo>
                  <a:lnTo>
                    <a:pt x="3" y="87"/>
                  </a:lnTo>
                  <a:lnTo>
                    <a:pt x="1" y="103"/>
                  </a:lnTo>
                  <a:lnTo>
                    <a:pt x="0" y="119"/>
                  </a:lnTo>
                  <a:lnTo>
                    <a:pt x="0" y="119"/>
                  </a:lnTo>
                  <a:lnTo>
                    <a:pt x="0" y="121"/>
                  </a:lnTo>
                  <a:lnTo>
                    <a:pt x="1" y="122"/>
                  </a:lnTo>
                  <a:lnTo>
                    <a:pt x="3" y="123"/>
                  </a:lnTo>
                  <a:lnTo>
                    <a:pt x="5" y="123"/>
                  </a:lnTo>
                  <a:lnTo>
                    <a:pt x="6" y="123"/>
                  </a:lnTo>
                  <a:lnTo>
                    <a:pt x="8" y="122"/>
                  </a:lnTo>
                  <a:lnTo>
                    <a:pt x="9" y="121"/>
                  </a:lnTo>
                  <a:lnTo>
                    <a:pt x="9" y="119"/>
                  </a:lnTo>
                  <a:lnTo>
                    <a:pt x="9" y="119"/>
                  </a:lnTo>
                  <a:lnTo>
                    <a:pt x="10" y="104"/>
                  </a:lnTo>
                  <a:lnTo>
                    <a:pt x="12" y="88"/>
                  </a:lnTo>
                  <a:lnTo>
                    <a:pt x="15" y="74"/>
                  </a:lnTo>
                  <a:lnTo>
                    <a:pt x="19" y="59"/>
                  </a:lnTo>
                  <a:lnTo>
                    <a:pt x="25" y="45"/>
                  </a:lnTo>
                  <a:lnTo>
                    <a:pt x="33" y="31"/>
                  </a:lnTo>
                  <a:lnTo>
                    <a:pt x="41" y="19"/>
                  </a:lnTo>
                  <a:lnTo>
                    <a:pt x="53" y="9"/>
                  </a:lnTo>
                  <a:lnTo>
                    <a:pt x="53" y="9"/>
                  </a:lnTo>
                  <a:lnTo>
                    <a:pt x="54" y="7"/>
                  </a:lnTo>
                  <a:lnTo>
                    <a:pt x="54" y="6"/>
                  </a:lnTo>
                  <a:lnTo>
                    <a:pt x="54" y="3"/>
                  </a:lnTo>
                  <a:lnTo>
                    <a:pt x="53" y="2"/>
                  </a:lnTo>
                  <a:lnTo>
                    <a:pt x="50" y="1"/>
                  </a:lnTo>
                  <a:lnTo>
                    <a:pt x="49" y="0"/>
                  </a:lnTo>
                  <a:lnTo>
                    <a:pt x="47" y="0"/>
                  </a:lnTo>
                  <a:lnTo>
                    <a:pt x="45" y="1"/>
                  </a:lnTo>
                  <a:lnTo>
                    <a:pt x="4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1" name="Freeform 811">
              <a:extLst>
                <a:ext uri="{FF2B5EF4-FFF2-40B4-BE49-F238E27FC236}">
                  <a16:creationId xmlns:a16="http://schemas.microsoft.com/office/drawing/2014/main" id="{38BDB208-A441-8895-B671-B1463826F5C5}"/>
                </a:ext>
              </a:extLst>
            </p:cNvPr>
            <p:cNvSpPr/>
            <p:nvPr/>
          </p:nvSpPr>
          <p:spPr bwMode="auto">
            <a:xfrm>
              <a:off x="6523038" y="1739900"/>
              <a:ext cx="25400" cy="61913"/>
            </a:xfrm>
            <a:custGeom>
              <a:avLst/>
              <a:gdLst/>
              <a:ahLst/>
              <a:cxnLst>
                <a:cxn ang="0">
                  <a:pos x="39" y="3"/>
                </a:cxn>
                <a:cxn ang="0">
                  <a:pos x="39" y="3"/>
                </a:cxn>
                <a:cxn ang="0">
                  <a:pos x="27" y="29"/>
                </a:cxn>
                <a:cxn ang="0">
                  <a:pos x="17" y="56"/>
                </a:cxn>
                <a:cxn ang="0">
                  <a:pos x="8" y="82"/>
                </a:cxn>
                <a:cxn ang="0">
                  <a:pos x="4" y="96"/>
                </a:cxn>
                <a:cxn ang="0">
                  <a:pos x="0" y="110"/>
                </a:cxn>
                <a:cxn ang="0">
                  <a:pos x="0" y="110"/>
                </a:cxn>
                <a:cxn ang="0">
                  <a:pos x="0" y="112"/>
                </a:cxn>
                <a:cxn ang="0">
                  <a:pos x="1" y="113"/>
                </a:cxn>
                <a:cxn ang="0">
                  <a:pos x="4" y="116"/>
                </a:cxn>
                <a:cxn ang="0">
                  <a:pos x="6" y="117"/>
                </a:cxn>
                <a:cxn ang="0">
                  <a:pos x="8" y="116"/>
                </a:cxn>
                <a:cxn ang="0">
                  <a:pos x="9" y="114"/>
                </a:cxn>
                <a:cxn ang="0">
                  <a:pos x="10" y="112"/>
                </a:cxn>
                <a:cxn ang="0">
                  <a:pos x="10" y="112"/>
                </a:cxn>
                <a:cxn ang="0">
                  <a:pos x="13" y="99"/>
                </a:cxn>
                <a:cxn ang="0">
                  <a:pos x="16" y="85"/>
                </a:cxn>
                <a:cxn ang="0">
                  <a:pos x="25" y="58"/>
                </a:cxn>
                <a:cxn ang="0">
                  <a:pos x="37" y="32"/>
                </a:cxn>
                <a:cxn ang="0">
                  <a:pos x="47" y="5"/>
                </a:cxn>
                <a:cxn ang="0">
                  <a:pos x="47" y="5"/>
                </a:cxn>
                <a:cxn ang="0">
                  <a:pos x="48" y="3"/>
                </a:cxn>
                <a:cxn ang="0">
                  <a:pos x="47" y="2"/>
                </a:cxn>
                <a:cxn ang="0">
                  <a:pos x="46" y="1"/>
                </a:cxn>
                <a:cxn ang="0">
                  <a:pos x="45" y="0"/>
                </a:cxn>
                <a:cxn ang="0">
                  <a:pos x="41" y="0"/>
                </a:cxn>
                <a:cxn ang="0">
                  <a:pos x="40" y="1"/>
                </a:cxn>
                <a:cxn ang="0">
                  <a:pos x="39" y="3"/>
                </a:cxn>
                <a:cxn ang="0">
                  <a:pos x="39" y="3"/>
                </a:cxn>
              </a:cxnLst>
              <a:rect l="0" t="0" r="r" b="b"/>
              <a:pathLst>
                <a:path w="48" h="117">
                  <a:moveTo>
                    <a:pt x="39" y="3"/>
                  </a:moveTo>
                  <a:lnTo>
                    <a:pt x="39" y="3"/>
                  </a:lnTo>
                  <a:lnTo>
                    <a:pt x="27" y="29"/>
                  </a:lnTo>
                  <a:lnTo>
                    <a:pt x="17" y="56"/>
                  </a:lnTo>
                  <a:lnTo>
                    <a:pt x="8" y="82"/>
                  </a:lnTo>
                  <a:lnTo>
                    <a:pt x="4" y="96"/>
                  </a:lnTo>
                  <a:lnTo>
                    <a:pt x="0" y="110"/>
                  </a:lnTo>
                  <a:lnTo>
                    <a:pt x="0" y="110"/>
                  </a:lnTo>
                  <a:lnTo>
                    <a:pt x="0" y="112"/>
                  </a:lnTo>
                  <a:lnTo>
                    <a:pt x="1" y="113"/>
                  </a:lnTo>
                  <a:lnTo>
                    <a:pt x="4" y="116"/>
                  </a:lnTo>
                  <a:lnTo>
                    <a:pt x="6" y="117"/>
                  </a:lnTo>
                  <a:lnTo>
                    <a:pt x="8" y="116"/>
                  </a:lnTo>
                  <a:lnTo>
                    <a:pt x="9" y="114"/>
                  </a:lnTo>
                  <a:lnTo>
                    <a:pt x="10" y="112"/>
                  </a:lnTo>
                  <a:lnTo>
                    <a:pt x="10" y="112"/>
                  </a:lnTo>
                  <a:lnTo>
                    <a:pt x="13" y="99"/>
                  </a:lnTo>
                  <a:lnTo>
                    <a:pt x="16" y="85"/>
                  </a:lnTo>
                  <a:lnTo>
                    <a:pt x="25" y="58"/>
                  </a:lnTo>
                  <a:lnTo>
                    <a:pt x="37" y="32"/>
                  </a:lnTo>
                  <a:lnTo>
                    <a:pt x="47" y="5"/>
                  </a:lnTo>
                  <a:lnTo>
                    <a:pt x="47" y="5"/>
                  </a:lnTo>
                  <a:lnTo>
                    <a:pt x="48" y="3"/>
                  </a:lnTo>
                  <a:lnTo>
                    <a:pt x="47" y="2"/>
                  </a:lnTo>
                  <a:lnTo>
                    <a:pt x="46" y="1"/>
                  </a:lnTo>
                  <a:lnTo>
                    <a:pt x="45" y="0"/>
                  </a:lnTo>
                  <a:lnTo>
                    <a:pt x="41" y="0"/>
                  </a:lnTo>
                  <a:lnTo>
                    <a:pt x="40" y="1"/>
                  </a:lnTo>
                  <a:lnTo>
                    <a:pt x="39" y="3"/>
                  </a:lnTo>
                  <a:lnTo>
                    <a:pt x="3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2" name="Freeform 812">
              <a:extLst>
                <a:ext uri="{FF2B5EF4-FFF2-40B4-BE49-F238E27FC236}">
                  <a16:creationId xmlns:a16="http://schemas.microsoft.com/office/drawing/2014/main" id="{09D51D4F-A1A9-4734-0402-900858A3C58D}"/>
                </a:ext>
              </a:extLst>
            </p:cNvPr>
            <p:cNvSpPr/>
            <p:nvPr/>
          </p:nvSpPr>
          <p:spPr bwMode="auto">
            <a:xfrm>
              <a:off x="6572250" y="1743075"/>
              <a:ext cx="28575" cy="61913"/>
            </a:xfrm>
            <a:custGeom>
              <a:avLst/>
              <a:gdLst/>
              <a:ahLst/>
              <a:cxnLst>
                <a:cxn ang="0">
                  <a:pos x="45" y="2"/>
                </a:cxn>
                <a:cxn ang="0">
                  <a:pos x="45" y="2"/>
                </a:cxn>
                <a:cxn ang="0">
                  <a:pos x="37" y="14"/>
                </a:cxn>
                <a:cxn ang="0">
                  <a:pos x="28" y="27"/>
                </a:cxn>
                <a:cxn ang="0">
                  <a:pos x="22" y="40"/>
                </a:cxn>
                <a:cxn ang="0">
                  <a:pos x="16" y="54"/>
                </a:cxn>
                <a:cxn ang="0">
                  <a:pos x="11" y="67"/>
                </a:cxn>
                <a:cxn ang="0">
                  <a:pos x="7" y="82"/>
                </a:cxn>
                <a:cxn ang="0">
                  <a:pos x="3" y="96"/>
                </a:cxn>
                <a:cxn ang="0">
                  <a:pos x="0" y="111"/>
                </a:cxn>
                <a:cxn ang="0">
                  <a:pos x="0" y="111"/>
                </a:cxn>
                <a:cxn ang="0">
                  <a:pos x="0" y="114"/>
                </a:cxn>
                <a:cxn ang="0">
                  <a:pos x="3" y="116"/>
                </a:cxn>
                <a:cxn ang="0">
                  <a:pos x="6" y="117"/>
                </a:cxn>
                <a:cxn ang="0">
                  <a:pos x="8" y="115"/>
                </a:cxn>
                <a:cxn ang="0">
                  <a:pos x="14" y="108"/>
                </a:cxn>
                <a:cxn ang="0">
                  <a:pos x="14" y="108"/>
                </a:cxn>
                <a:cxn ang="0">
                  <a:pos x="16" y="106"/>
                </a:cxn>
                <a:cxn ang="0">
                  <a:pos x="15" y="104"/>
                </a:cxn>
                <a:cxn ang="0">
                  <a:pos x="14" y="102"/>
                </a:cxn>
                <a:cxn ang="0">
                  <a:pos x="12" y="101"/>
                </a:cxn>
                <a:cxn ang="0">
                  <a:pos x="12" y="101"/>
                </a:cxn>
                <a:cxn ang="0">
                  <a:pos x="18" y="75"/>
                </a:cxn>
                <a:cxn ang="0">
                  <a:pos x="22" y="63"/>
                </a:cxn>
                <a:cxn ang="0">
                  <a:pos x="27" y="52"/>
                </a:cxn>
                <a:cxn ang="0">
                  <a:pos x="33" y="39"/>
                </a:cxn>
                <a:cxn ang="0">
                  <a:pos x="39" y="28"/>
                </a:cxn>
                <a:cxn ang="0">
                  <a:pos x="45" y="18"/>
                </a:cxn>
                <a:cxn ang="0">
                  <a:pos x="53" y="6"/>
                </a:cxn>
                <a:cxn ang="0">
                  <a:pos x="53" y="6"/>
                </a:cxn>
                <a:cxn ang="0">
                  <a:pos x="54" y="5"/>
                </a:cxn>
                <a:cxn ang="0">
                  <a:pos x="54" y="3"/>
                </a:cxn>
                <a:cxn ang="0">
                  <a:pos x="53" y="2"/>
                </a:cxn>
                <a:cxn ang="0">
                  <a:pos x="52" y="1"/>
                </a:cxn>
                <a:cxn ang="0">
                  <a:pos x="48" y="0"/>
                </a:cxn>
                <a:cxn ang="0">
                  <a:pos x="46" y="0"/>
                </a:cxn>
                <a:cxn ang="0">
                  <a:pos x="45" y="2"/>
                </a:cxn>
                <a:cxn ang="0">
                  <a:pos x="45" y="2"/>
                </a:cxn>
              </a:cxnLst>
              <a:rect l="0" t="0" r="r" b="b"/>
              <a:pathLst>
                <a:path w="54" h="117">
                  <a:moveTo>
                    <a:pt x="45" y="2"/>
                  </a:moveTo>
                  <a:lnTo>
                    <a:pt x="45" y="2"/>
                  </a:lnTo>
                  <a:lnTo>
                    <a:pt x="37" y="14"/>
                  </a:lnTo>
                  <a:lnTo>
                    <a:pt x="28" y="27"/>
                  </a:lnTo>
                  <a:lnTo>
                    <a:pt x="22" y="40"/>
                  </a:lnTo>
                  <a:lnTo>
                    <a:pt x="16" y="54"/>
                  </a:lnTo>
                  <a:lnTo>
                    <a:pt x="11" y="67"/>
                  </a:lnTo>
                  <a:lnTo>
                    <a:pt x="7" y="82"/>
                  </a:lnTo>
                  <a:lnTo>
                    <a:pt x="3" y="96"/>
                  </a:lnTo>
                  <a:lnTo>
                    <a:pt x="0" y="111"/>
                  </a:lnTo>
                  <a:lnTo>
                    <a:pt x="0" y="111"/>
                  </a:lnTo>
                  <a:lnTo>
                    <a:pt x="0" y="114"/>
                  </a:lnTo>
                  <a:lnTo>
                    <a:pt x="3" y="116"/>
                  </a:lnTo>
                  <a:lnTo>
                    <a:pt x="6" y="117"/>
                  </a:lnTo>
                  <a:lnTo>
                    <a:pt x="8" y="115"/>
                  </a:lnTo>
                  <a:lnTo>
                    <a:pt x="14" y="108"/>
                  </a:lnTo>
                  <a:lnTo>
                    <a:pt x="14" y="108"/>
                  </a:lnTo>
                  <a:lnTo>
                    <a:pt x="16" y="106"/>
                  </a:lnTo>
                  <a:lnTo>
                    <a:pt x="15" y="104"/>
                  </a:lnTo>
                  <a:lnTo>
                    <a:pt x="14" y="102"/>
                  </a:lnTo>
                  <a:lnTo>
                    <a:pt x="12" y="101"/>
                  </a:lnTo>
                  <a:lnTo>
                    <a:pt x="12" y="101"/>
                  </a:lnTo>
                  <a:lnTo>
                    <a:pt x="18" y="75"/>
                  </a:lnTo>
                  <a:lnTo>
                    <a:pt x="22" y="63"/>
                  </a:lnTo>
                  <a:lnTo>
                    <a:pt x="27" y="52"/>
                  </a:lnTo>
                  <a:lnTo>
                    <a:pt x="33" y="39"/>
                  </a:lnTo>
                  <a:lnTo>
                    <a:pt x="39" y="28"/>
                  </a:lnTo>
                  <a:lnTo>
                    <a:pt x="45" y="18"/>
                  </a:lnTo>
                  <a:lnTo>
                    <a:pt x="53" y="6"/>
                  </a:lnTo>
                  <a:lnTo>
                    <a:pt x="53" y="6"/>
                  </a:lnTo>
                  <a:lnTo>
                    <a:pt x="54" y="5"/>
                  </a:lnTo>
                  <a:lnTo>
                    <a:pt x="54" y="3"/>
                  </a:lnTo>
                  <a:lnTo>
                    <a:pt x="53" y="2"/>
                  </a:lnTo>
                  <a:lnTo>
                    <a:pt x="52" y="1"/>
                  </a:lnTo>
                  <a:lnTo>
                    <a:pt x="48" y="0"/>
                  </a:lnTo>
                  <a:lnTo>
                    <a:pt x="46" y="0"/>
                  </a:lnTo>
                  <a:lnTo>
                    <a:pt x="45" y="2"/>
                  </a:lnTo>
                  <a:lnTo>
                    <a:pt x="45"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3" name="Freeform 813">
              <a:extLst>
                <a:ext uri="{FF2B5EF4-FFF2-40B4-BE49-F238E27FC236}">
                  <a16:creationId xmlns:a16="http://schemas.microsoft.com/office/drawing/2014/main" id="{9FB6442F-751E-1FE3-1BC3-88D8DFB65578}"/>
                </a:ext>
              </a:extLst>
            </p:cNvPr>
            <p:cNvSpPr/>
            <p:nvPr/>
          </p:nvSpPr>
          <p:spPr bwMode="auto">
            <a:xfrm>
              <a:off x="6629400" y="1741488"/>
              <a:ext cx="28575" cy="55563"/>
            </a:xfrm>
            <a:custGeom>
              <a:avLst/>
              <a:gdLst/>
              <a:ahLst/>
              <a:cxnLst>
                <a:cxn ang="0">
                  <a:pos x="44" y="3"/>
                </a:cxn>
                <a:cxn ang="0">
                  <a:pos x="44" y="3"/>
                </a:cxn>
                <a:cxn ang="0">
                  <a:pos x="39" y="14"/>
                </a:cxn>
                <a:cxn ang="0">
                  <a:pos x="35" y="26"/>
                </a:cxn>
                <a:cxn ang="0">
                  <a:pos x="35" y="26"/>
                </a:cxn>
                <a:cxn ang="0">
                  <a:pos x="34" y="32"/>
                </a:cxn>
                <a:cxn ang="0">
                  <a:pos x="33" y="38"/>
                </a:cxn>
                <a:cxn ang="0">
                  <a:pos x="32" y="44"/>
                </a:cxn>
                <a:cxn ang="0">
                  <a:pos x="31" y="48"/>
                </a:cxn>
                <a:cxn ang="0">
                  <a:pos x="30" y="50"/>
                </a:cxn>
                <a:cxn ang="0">
                  <a:pos x="30" y="50"/>
                </a:cxn>
                <a:cxn ang="0">
                  <a:pos x="25" y="55"/>
                </a:cxn>
                <a:cxn ang="0">
                  <a:pos x="22" y="61"/>
                </a:cxn>
                <a:cxn ang="0">
                  <a:pos x="15" y="73"/>
                </a:cxn>
                <a:cxn ang="0">
                  <a:pos x="9" y="86"/>
                </a:cxn>
                <a:cxn ang="0">
                  <a:pos x="5" y="91"/>
                </a:cxn>
                <a:cxn ang="0">
                  <a:pos x="1" y="97"/>
                </a:cxn>
                <a:cxn ang="0">
                  <a:pos x="1" y="97"/>
                </a:cxn>
                <a:cxn ang="0">
                  <a:pos x="0" y="98"/>
                </a:cxn>
                <a:cxn ang="0">
                  <a:pos x="0" y="100"/>
                </a:cxn>
                <a:cxn ang="0">
                  <a:pos x="0" y="102"/>
                </a:cxn>
                <a:cxn ang="0">
                  <a:pos x="1" y="103"/>
                </a:cxn>
                <a:cxn ang="0">
                  <a:pos x="3" y="104"/>
                </a:cxn>
                <a:cxn ang="0">
                  <a:pos x="4" y="105"/>
                </a:cxn>
                <a:cxn ang="0">
                  <a:pos x="6" y="104"/>
                </a:cxn>
                <a:cxn ang="0">
                  <a:pos x="7" y="103"/>
                </a:cxn>
                <a:cxn ang="0">
                  <a:pos x="7" y="103"/>
                </a:cxn>
                <a:cxn ang="0">
                  <a:pos x="14" y="94"/>
                </a:cxn>
                <a:cxn ang="0">
                  <a:pos x="21" y="84"/>
                </a:cxn>
                <a:cxn ang="0">
                  <a:pos x="31" y="63"/>
                </a:cxn>
                <a:cxn ang="0">
                  <a:pos x="31" y="63"/>
                </a:cxn>
                <a:cxn ang="0">
                  <a:pos x="34" y="60"/>
                </a:cxn>
                <a:cxn ang="0">
                  <a:pos x="37" y="57"/>
                </a:cxn>
                <a:cxn ang="0">
                  <a:pos x="39" y="54"/>
                </a:cxn>
                <a:cxn ang="0">
                  <a:pos x="40" y="50"/>
                </a:cxn>
                <a:cxn ang="0">
                  <a:pos x="40" y="50"/>
                </a:cxn>
                <a:cxn ang="0">
                  <a:pos x="42" y="38"/>
                </a:cxn>
                <a:cxn ang="0">
                  <a:pos x="44" y="28"/>
                </a:cxn>
                <a:cxn ang="0">
                  <a:pos x="48" y="18"/>
                </a:cxn>
                <a:cxn ang="0">
                  <a:pos x="53" y="7"/>
                </a:cxn>
                <a:cxn ang="0">
                  <a:pos x="53" y="7"/>
                </a:cxn>
                <a:cxn ang="0">
                  <a:pos x="53" y="5"/>
                </a:cxn>
                <a:cxn ang="0">
                  <a:pos x="53" y="4"/>
                </a:cxn>
                <a:cxn ang="0">
                  <a:pos x="51" y="1"/>
                </a:cxn>
                <a:cxn ang="0">
                  <a:pos x="48" y="0"/>
                </a:cxn>
                <a:cxn ang="0">
                  <a:pos x="47" y="0"/>
                </a:cxn>
                <a:cxn ang="0">
                  <a:pos x="45" y="1"/>
                </a:cxn>
                <a:cxn ang="0">
                  <a:pos x="44" y="3"/>
                </a:cxn>
                <a:cxn ang="0">
                  <a:pos x="44" y="3"/>
                </a:cxn>
              </a:cxnLst>
              <a:rect l="0" t="0" r="r" b="b"/>
              <a:pathLst>
                <a:path w="53" h="105">
                  <a:moveTo>
                    <a:pt x="44" y="3"/>
                  </a:moveTo>
                  <a:lnTo>
                    <a:pt x="44" y="3"/>
                  </a:lnTo>
                  <a:lnTo>
                    <a:pt x="39" y="14"/>
                  </a:lnTo>
                  <a:lnTo>
                    <a:pt x="35" y="26"/>
                  </a:lnTo>
                  <a:lnTo>
                    <a:pt x="35" y="26"/>
                  </a:lnTo>
                  <a:lnTo>
                    <a:pt x="34" y="32"/>
                  </a:lnTo>
                  <a:lnTo>
                    <a:pt x="33" y="38"/>
                  </a:lnTo>
                  <a:lnTo>
                    <a:pt x="32" y="44"/>
                  </a:lnTo>
                  <a:lnTo>
                    <a:pt x="31" y="48"/>
                  </a:lnTo>
                  <a:lnTo>
                    <a:pt x="30" y="50"/>
                  </a:lnTo>
                  <a:lnTo>
                    <a:pt x="30" y="50"/>
                  </a:lnTo>
                  <a:lnTo>
                    <a:pt x="25" y="55"/>
                  </a:lnTo>
                  <a:lnTo>
                    <a:pt x="22" y="61"/>
                  </a:lnTo>
                  <a:lnTo>
                    <a:pt x="15" y="73"/>
                  </a:lnTo>
                  <a:lnTo>
                    <a:pt x="9" y="86"/>
                  </a:lnTo>
                  <a:lnTo>
                    <a:pt x="5" y="91"/>
                  </a:lnTo>
                  <a:lnTo>
                    <a:pt x="1" y="97"/>
                  </a:lnTo>
                  <a:lnTo>
                    <a:pt x="1" y="97"/>
                  </a:lnTo>
                  <a:lnTo>
                    <a:pt x="0" y="98"/>
                  </a:lnTo>
                  <a:lnTo>
                    <a:pt x="0" y="100"/>
                  </a:lnTo>
                  <a:lnTo>
                    <a:pt x="0" y="102"/>
                  </a:lnTo>
                  <a:lnTo>
                    <a:pt x="1" y="103"/>
                  </a:lnTo>
                  <a:lnTo>
                    <a:pt x="3" y="104"/>
                  </a:lnTo>
                  <a:lnTo>
                    <a:pt x="4" y="105"/>
                  </a:lnTo>
                  <a:lnTo>
                    <a:pt x="6" y="104"/>
                  </a:lnTo>
                  <a:lnTo>
                    <a:pt x="7" y="103"/>
                  </a:lnTo>
                  <a:lnTo>
                    <a:pt x="7" y="103"/>
                  </a:lnTo>
                  <a:lnTo>
                    <a:pt x="14" y="94"/>
                  </a:lnTo>
                  <a:lnTo>
                    <a:pt x="21" y="84"/>
                  </a:lnTo>
                  <a:lnTo>
                    <a:pt x="31" y="63"/>
                  </a:lnTo>
                  <a:lnTo>
                    <a:pt x="31" y="63"/>
                  </a:lnTo>
                  <a:lnTo>
                    <a:pt x="34" y="60"/>
                  </a:lnTo>
                  <a:lnTo>
                    <a:pt x="37" y="57"/>
                  </a:lnTo>
                  <a:lnTo>
                    <a:pt x="39" y="54"/>
                  </a:lnTo>
                  <a:lnTo>
                    <a:pt x="40" y="50"/>
                  </a:lnTo>
                  <a:lnTo>
                    <a:pt x="40" y="50"/>
                  </a:lnTo>
                  <a:lnTo>
                    <a:pt x="42" y="38"/>
                  </a:lnTo>
                  <a:lnTo>
                    <a:pt x="44" y="28"/>
                  </a:lnTo>
                  <a:lnTo>
                    <a:pt x="48" y="18"/>
                  </a:lnTo>
                  <a:lnTo>
                    <a:pt x="53" y="7"/>
                  </a:lnTo>
                  <a:lnTo>
                    <a:pt x="53" y="7"/>
                  </a:lnTo>
                  <a:lnTo>
                    <a:pt x="53" y="5"/>
                  </a:lnTo>
                  <a:lnTo>
                    <a:pt x="53" y="4"/>
                  </a:lnTo>
                  <a:lnTo>
                    <a:pt x="51" y="1"/>
                  </a:lnTo>
                  <a:lnTo>
                    <a:pt x="48" y="0"/>
                  </a:lnTo>
                  <a:lnTo>
                    <a:pt x="47" y="0"/>
                  </a:lnTo>
                  <a:lnTo>
                    <a:pt x="45" y="1"/>
                  </a:lnTo>
                  <a:lnTo>
                    <a:pt x="44" y="3"/>
                  </a:lnTo>
                  <a:lnTo>
                    <a:pt x="44"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4" name="Freeform 814">
              <a:extLst>
                <a:ext uri="{FF2B5EF4-FFF2-40B4-BE49-F238E27FC236}">
                  <a16:creationId xmlns:a16="http://schemas.microsoft.com/office/drawing/2014/main" id="{B71CA7C7-B23A-8C97-7950-4C295B3E7826}"/>
                </a:ext>
              </a:extLst>
            </p:cNvPr>
            <p:cNvSpPr/>
            <p:nvPr/>
          </p:nvSpPr>
          <p:spPr bwMode="auto">
            <a:xfrm>
              <a:off x="6673850" y="1739900"/>
              <a:ext cx="20638" cy="53975"/>
            </a:xfrm>
            <a:custGeom>
              <a:avLst/>
              <a:gdLst/>
              <a:ahLst/>
              <a:cxnLst>
                <a:cxn ang="0">
                  <a:pos x="32" y="4"/>
                </a:cxn>
                <a:cxn ang="0">
                  <a:pos x="32" y="4"/>
                </a:cxn>
                <a:cxn ang="0">
                  <a:pos x="29" y="16"/>
                </a:cxn>
                <a:cxn ang="0">
                  <a:pos x="26" y="28"/>
                </a:cxn>
                <a:cxn ang="0">
                  <a:pos x="22" y="40"/>
                </a:cxn>
                <a:cxn ang="0">
                  <a:pos x="18" y="51"/>
                </a:cxn>
                <a:cxn ang="0">
                  <a:pos x="8" y="74"/>
                </a:cxn>
                <a:cxn ang="0">
                  <a:pos x="4" y="86"/>
                </a:cxn>
                <a:cxn ang="0">
                  <a:pos x="0" y="98"/>
                </a:cxn>
                <a:cxn ang="0">
                  <a:pos x="0" y="98"/>
                </a:cxn>
                <a:cxn ang="0">
                  <a:pos x="0" y="100"/>
                </a:cxn>
                <a:cxn ang="0">
                  <a:pos x="1" y="101"/>
                </a:cxn>
                <a:cxn ang="0">
                  <a:pos x="2" y="102"/>
                </a:cxn>
                <a:cxn ang="0">
                  <a:pos x="4" y="103"/>
                </a:cxn>
                <a:cxn ang="0">
                  <a:pos x="5" y="103"/>
                </a:cxn>
                <a:cxn ang="0">
                  <a:pos x="7" y="103"/>
                </a:cxn>
                <a:cxn ang="0">
                  <a:pos x="8" y="102"/>
                </a:cxn>
                <a:cxn ang="0">
                  <a:pos x="9" y="100"/>
                </a:cxn>
                <a:cxn ang="0">
                  <a:pos x="9" y="100"/>
                </a:cxn>
                <a:cxn ang="0">
                  <a:pos x="12" y="88"/>
                </a:cxn>
                <a:cxn ang="0">
                  <a:pos x="17" y="76"/>
                </a:cxn>
                <a:cxn ang="0">
                  <a:pos x="27" y="53"/>
                </a:cxn>
                <a:cxn ang="0">
                  <a:pos x="32" y="41"/>
                </a:cxn>
                <a:cxn ang="0">
                  <a:pos x="36" y="29"/>
                </a:cxn>
                <a:cxn ang="0">
                  <a:pos x="39" y="16"/>
                </a:cxn>
                <a:cxn ang="0">
                  <a:pos x="41" y="4"/>
                </a:cxn>
                <a:cxn ang="0">
                  <a:pos x="41" y="4"/>
                </a:cxn>
                <a:cxn ang="0">
                  <a:pos x="41" y="2"/>
                </a:cxn>
                <a:cxn ang="0">
                  <a:pos x="40" y="1"/>
                </a:cxn>
                <a:cxn ang="0">
                  <a:pos x="38" y="0"/>
                </a:cxn>
                <a:cxn ang="0">
                  <a:pos x="36" y="0"/>
                </a:cxn>
                <a:cxn ang="0">
                  <a:pos x="35" y="0"/>
                </a:cxn>
                <a:cxn ang="0">
                  <a:pos x="33" y="1"/>
                </a:cxn>
                <a:cxn ang="0">
                  <a:pos x="32" y="2"/>
                </a:cxn>
                <a:cxn ang="0">
                  <a:pos x="32" y="4"/>
                </a:cxn>
                <a:cxn ang="0">
                  <a:pos x="32" y="4"/>
                </a:cxn>
              </a:cxnLst>
              <a:rect l="0" t="0" r="r" b="b"/>
              <a:pathLst>
                <a:path w="41" h="103">
                  <a:moveTo>
                    <a:pt x="32" y="4"/>
                  </a:moveTo>
                  <a:lnTo>
                    <a:pt x="32" y="4"/>
                  </a:lnTo>
                  <a:lnTo>
                    <a:pt x="29" y="16"/>
                  </a:lnTo>
                  <a:lnTo>
                    <a:pt x="26" y="28"/>
                  </a:lnTo>
                  <a:lnTo>
                    <a:pt x="22" y="40"/>
                  </a:lnTo>
                  <a:lnTo>
                    <a:pt x="18" y="51"/>
                  </a:lnTo>
                  <a:lnTo>
                    <a:pt x="8" y="74"/>
                  </a:lnTo>
                  <a:lnTo>
                    <a:pt x="4" y="86"/>
                  </a:lnTo>
                  <a:lnTo>
                    <a:pt x="0" y="98"/>
                  </a:lnTo>
                  <a:lnTo>
                    <a:pt x="0" y="98"/>
                  </a:lnTo>
                  <a:lnTo>
                    <a:pt x="0" y="100"/>
                  </a:lnTo>
                  <a:lnTo>
                    <a:pt x="1" y="101"/>
                  </a:lnTo>
                  <a:lnTo>
                    <a:pt x="2" y="102"/>
                  </a:lnTo>
                  <a:lnTo>
                    <a:pt x="4" y="103"/>
                  </a:lnTo>
                  <a:lnTo>
                    <a:pt x="5" y="103"/>
                  </a:lnTo>
                  <a:lnTo>
                    <a:pt x="7" y="103"/>
                  </a:lnTo>
                  <a:lnTo>
                    <a:pt x="8" y="102"/>
                  </a:lnTo>
                  <a:lnTo>
                    <a:pt x="9" y="100"/>
                  </a:lnTo>
                  <a:lnTo>
                    <a:pt x="9" y="100"/>
                  </a:lnTo>
                  <a:lnTo>
                    <a:pt x="12" y="88"/>
                  </a:lnTo>
                  <a:lnTo>
                    <a:pt x="17" y="76"/>
                  </a:lnTo>
                  <a:lnTo>
                    <a:pt x="27" y="53"/>
                  </a:lnTo>
                  <a:lnTo>
                    <a:pt x="32" y="41"/>
                  </a:lnTo>
                  <a:lnTo>
                    <a:pt x="36" y="29"/>
                  </a:lnTo>
                  <a:lnTo>
                    <a:pt x="39" y="16"/>
                  </a:lnTo>
                  <a:lnTo>
                    <a:pt x="41" y="4"/>
                  </a:lnTo>
                  <a:lnTo>
                    <a:pt x="41" y="4"/>
                  </a:lnTo>
                  <a:lnTo>
                    <a:pt x="41" y="2"/>
                  </a:lnTo>
                  <a:lnTo>
                    <a:pt x="40" y="1"/>
                  </a:lnTo>
                  <a:lnTo>
                    <a:pt x="38" y="0"/>
                  </a:lnTo>
                  <a:lnTo>
                    <a:pt x="36" y="0"/>
                  </a:lnTo>
                  <a:lnTo>
                    <a:pt x="35" y="0"/>
                  </a:lnTo>
                  <a:lnTo>
                    <a:pt x="33" y="1"/>
                  </a:lnTo>
                  <a:lnTo>
                    <a:pt x="32" y="2"/>
                  </a:lnTo>
                  <a:lnTo>
                    <a:pt x="32" y="4"/>
                  </a:lnTo>
                  <a:lnTo>
                    <a:pt x="32"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5" name="Freeform 815">
              <a:extLst>
                <a:ext uri="{FF2B5EF4-FFF2-40B4-BE49-F238E27FC236}">
                  <a16:creationId xmlns:a16="http://schemas.microsoft.com/office/drawing/2014/main" id="{F2B83590-8884-D305-81AC-AF00ADD7F01F}"/>
                </a:ext>
              </a:extLst>
            </p:cNvPr>
            <p:cNvSpPr/>
            <p:nvPr/>
          </p:nvSpPr>
          <p:spPr bwMode="auto">
            <a:xfrm>
              <a:off x="6811963" y="1671638"/>
              <a:ext cx="9525" cy="38100"/>
            </a:xfrm>
            <a:custGeom>
              <a:avLst/>
              <a:gdLst/>
              <a:ahLst/>
              <a:cxnLst>
                <a:cxn ang="0">
                  <a:pos x="11" y="58"/>
                </a:cxn>
                <a:cxn ang="0">
                  <a:pos x="11" y="58"/>
                </a:cxn>
                <a:cxn ang="0">
                  <a:pos x="10" y="51"/>
                </a:cxn>
                <a:cxn ang="0">
                  <a:pos x="9" y="44"/>
                </a:cxn>
                <a:cxn ang="0">
                  <a:pos x="10" y="33"/>
                </a:cxn>
                <a:cxn ang="0">
                  <a:pos x="10" y="33"/>
                </a:cxn>
                <a:cxn ang="0">
                  <a:pos x="11" y="5"/>
                </a:cxn>
                <a:cxn ang="0">
                  <a:pos x="11" y="5"/>
                </a:cxn>
                <a:cxn ang="0">
                  <a:pos x="11" y="3"/>
                </a:cxn>
                <a:cxn ang="0">
                  <a:pos x="10" y="1"/>
                </a:cxn>
                <a:cxn ang="0">
                  <a:pos x="8" y="0"/>
                </a:cxn>
                <a:cxn ang="0">
                  <a:pos x="7" y="0"/>
                </a:cxn>
                <a:cxn ang="0">
                  <a:pos x="5" y="0"/>
                </a:cxn>
                <a:cxn ang="0">
                  <a:pos x="4" y="1"/>
                </a:cxn>
                <a:cxn ang="0">
                  <a:pos x="3" y="3"/>
                </a:cxn>
                <a:cxn ang="0">
                  <a:pos x="2" y="5"/>
                </a:cxn>
                <a:cxn ang="0">
                  <a:pos x="2" y="5"/>
                </a:cxn>
                <a:cxn ang="0">
                  <a:pos x="1" y="20"/>
                </a:cxn>
                <a:cxn ang="0">
                  <a:pos x="0" y="40"/>
                </a:cxn>
                <a:cxn ang="0">
                  <a:pos x="0" y="50"/>
                </a:cxn>
                <a:cxn ang="0">
                  <a:pos x="2" y="59"/>
                </a:cxn>
                <a:cxn ang="0">
                  <a:pos x="3" y="63"/>
                </a:cxn>
                <a:cxn ang="0">
                  <a:pos x="5" y="66"/>
                </a:cxn>
                <a:cxn ang="0">
                  <a:pos x="7" y="69"/>
                </a:cxn>
                <a:cxn ang="0">
                  <a:pos x="11" y="72"/>
                </a:cxn>
                <a:cxn ang="0">
                  <a:pos x="11" y="72"/>
                </a:cxn>
                <a:cxn ang="0">
                  <a:pos x="13" y="72"/>
                </a:cxn>
                <a:cxn ang="0">
                  <a:pos x="15" y="72"/>
                </a:cxn>
                <a:cxn ang="0">
                  <a:pos x="17" y="70"/>
                </a:cxn>
                <a:cxn ang="0">
                  <a:pos x="17" y="68"/>
                </a:cxn>
                <a:cxn ang="0">
                  <a:pos x="17" y="62"/>
                </a:cxn>
                <a:cxn ang="0">
                  <a:pos x="17" y="62"/>
                </a:cxn>
                <a:cxn ang="0">
                  <a:pos x="17" y="59"/>
                </a:cxn>
                <a:cxn ang="0">
                  <a:pos x="15" y="58"/>
                </a:cxn>
                <a:cxn ang="0">
                  <a:pos x="13" y="57"/>
                </a:cxn>
                <a:cxn ang="0">
                  <a:pos x="11" y="58"/>
                </a:cxn>
                <a:cxn ang="0">
                  <a:pos x="11" y="58"/>
                </a:cxn>
              </a:cxnLst>
              <a:rect l="0" t="0" r="r" b="b"/>
              <a:pathLst>
                <a:path w="17" h="72">
                  <a:moveTo>
                    <a:pt x="11" y="58"/>
                  </a:moveTo>
                  <a:lnTo>
                    <a:pt x="11" y="58"/>
                  </a:lnTo>
                  <a:lnTo>
                    <a:pt x="10" y="51"/>
                  </a:lnTo>
                  <a:lnTo>
                    <a:pt x="9" y="44"/>
                  </a:lnTo>
                  <a:lnTo>
                    <a:pt x="10" y="33"/>
                  </a:lnTo>
                  <a:lnTo>
                    <a:pt x="10" y="33"/>
                  </a:lnTo>
                  <a:lnTo>
                    <a:pt x="11" y="5"/>
                  </a:lnTo>
                  <a:lnTo>
                    <a:pt x="11" y="5"/>
                  </a:lnTo>
                  <a:lnTo>
                    <a:pt x="11" y="3"/>
                  </a:lnTo>
                  <a:lnTo>
                    <a:pt x="10" y="1"/>
                  </a:lnTo>
                  <a:lnTo>
                    <a:pt x="8" y="0"/>
                  </a:lnTo>
                  <a:lnTo>
                    <a:pt x="7" y="0"/>
                  </a:lnTo>
                  <a:lnTo>
                    <a:pt x="5" y="0"/>
                  </a:lnTo>
                  <a:lnTo>
                    <a:pt x="4" y="1"/>
                  </a:lnTo>
                  <a:lnTo>
                    <a:pt x="3" y="3"/>
                  </a:lnTo>
                  <a:lnTo>
                    <a:pt x="2" y="5"/>
                  </a:lnTo>
                  <a:lnTo>
                    <a:pt x="2" y="5"/>
                  </a:lnTo>
                  <a:lnTo>
                    <a:pt x="1" y="20"/>
                  </a:lnTo>
                  <a:lnTo>
                    <a:pt x="0" y="40"/>
                  </a:lnTo>
                  <a:lnTo>
                    <a:pt x="0" y="50"/>
                  </a:lnTo>
                  <a:lnTo>
                    <a:pt x="2" y="59"/>
                  </a:lnTo>
                  <a:lnTo>
                    <a:pt x="3" y="63"/>
                  </a:lnTo>
                  <a:lnTo>
                    <a:pt x="5" y="66"/>
                  </a:lnTo>
                  <a:lnTo>
                    <a:pt x="7" y="69"/>
                  </a:lnTo>
                  <a:lnTo>
                    <a:pt x="11" y="72"/>
                  </a:lnTo>
                  <a:lnTo>
                    <a:pt x="11" y="72"/>
                  </a:lnTo>
                  <a:lnTo>
                    <a:pt x="13" y="72"/>
                  </a:lnTo>
                  <a:lnTo>
                    <a:pt x="15" y="72"/>
                  </a:lnTo>
                  <a:lnTo>
                    <a:pt x="17" y="70"/>
                  </a:lnTo>
                  <a:lnTo>
                    <a:pt x="17" y="68"/>
                  </a:lnTo>
                  <a:lnTo>
                    <a:pt x="17" y="62"/>
                  </a:lnTo>
                  <a:lnTo>
                    <a:pt x="17" y="62"/>
                  </a:lnTo>
                  <a:lnTo>
                    <a:pt x="17" y="59"/>
                  </a:lnTo>
                  <a:lnTo>
                    <a:pt x="15" y="58"/>
                  </a:lnTo>
                  <a:lnTo>
                    <a:pt x="13" y="57"/>
                  </a:lnTo>
                  <a:lnTo>
                    <a:pt x="11" y="58"/>
                  </a:lnTo>
                  <a:lnTo>
                    <a:pt x="11" y="58"/>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6" name="Freeform 816">
              <a:extLst>
                <a:ext uri="{FF2B5EF4-FFF2-40B4-BE49-F238E27FC236}">
                  <a16:creationId xmlns:a16="http://schemas.microsoft.com/office/drawing/2014/main" id="{A46E71B3-3C8C-F759-63BC-98A92B5F55A8}"/>
                </a:ext>
              </a:extLst>
            </p:cNvPr>
            <p:cNvSpPr/>
            <p:nvPr/>
          </p:nvSpPr>
          <p:spPr bwMode="auto">
            <a:xfrm>
              <a:off x="6843713" y="1644650"/>
              <a:ext cx="22225" cy="55563"/>
            </a:xfrm>
            <a:custGeom>
              <a:avLst/>
              <a:gdLst/>
              <a:ahLst/>
              <a:cxnLst>
                <a:cxn ang="0">
                  <a:pos x="33" y="1"/>
                </a:cxn>
                <a:cxn ang="0">
                  <a:pos x="33" y="1"/>
                </a:cxn>
                <a:cxn ang="0">
                  <a:pos x="29" y="6"/>
                </a:cxn>
                <a:cxn ang="0">
                  <a:pos x="26" y="12"/>
                </a:cxn>
                <a:cxn ang="0">
                  <a:pos x="20" y="23"/>
                </a:cxn>
                <a:cxn ang="0">
                  <a:pos x="16" y="35"/>
                </a:cxn>
                <a:cxn ang="0">
                  <a:pos x="13" y="48"/>
                </a:cxn>
                <a:cxn ang="0">
                  <a:pos x="8" y="73"/>
                </a:cxn>
                <a:cxn ang="0">
                  <a:pos x="5" y="86"/>
                </a:cxn>
                <a:cxn ang="0">
                  <a:pos x="1" y="97"/>
                </a:cxn>
                <a:cxn ang="0">
                  <a:pos x="1" y="97"/>
                </a:cxn>
                <a:cxn ang="0">
                  <a:pos x="0" y="99"/>
                </a:cxn>
                <a:cxn ang="0">
                  <a:pos x="1" y="101"/>
                </a:cxn>
                <a:cxn ang="0">
                  <a:pos x="3" y="103"/>
                </a:cxn>
                <a:cxn ang="0">
                  <a:pos x="5" y="104"/>
                </a:cxn>
                <a:cxn ang="0">
                  <a:pos x="6" y="104"/>
                </a:cxn>
                <a:cxn ang="0">
                  <a:pos x="8" y="103"/>
                </a:cxn>
                <a:cxn ang="0">
                  <a:pos x="9" y="102"/>
                </a:cxn>
                <a:cxn ang="0">
                  <a:pos x="9" y="102"/>
                </a:cxn>
                <a:cxn ang="0">
                  <a:pos x="13" y="91"/>
                </a:cxn>
                <a:cxn ang="0">
                  <a:pos x="17" y="81"/>
                </a:cxn>
                <a:cxn ang="0">
                  <a:pos x="23" y="58"/>
                </a:cxn>
                <a:cxn ang="0">
                  <a:pos x="23" y="58"/>
                </a:cxn>
                <a:cxn ang="0">
                  <a:pos x="25" y="45"/>
                </a:cxn>
                <a:cxn ang="0">
                  <a:pos x="28" y="32"/>
                </a:cxn>
                <a:cxn ang="0">
                  <a:pos x="30" y="26"/>
                </a:cxn>
                <a:cxn ang="0">
                  <a:pos x="33" y="20"/>
                </a:cxn>
                <a:cxn ang="0">
                  <a:pos x="36" y="14"/>
                </a:cxn>
                <a:cxn ang="0">
                  <a:pos x="40" y="8"/>
                </a:cxn>
                <a:cxn ang="0">
                  <a:pos x="40" y="8"/>
                </a:cxn>
                <a:cxn ang="0">
                  <a:pos x="41" y="6"/>
                </a:cxn>
                <a:cxn ang="0">
                  <a:pos x="41" y="4"/>
                </a:cxn>
                <a:cxn ang="0">
                  <a:pos x="40" y="3"/>
                </a:cxn>
                <a:cxn ang="0">
                  <a:pos x="39" y="1"/>
                </a:cxn>
                <a:cxn ang="0">
                  <a:pos x="38" y="0"/>
                </a:cxn>
                <a:cxn ang="0">
                  <a:pos x="36" y="0"/>
                </a:cxn>
                <a:cxn ang="0">
                  <a:pos x="35" y="0"/>
                </a:cxn>
                <a:cxn ang="0">
                  <a:pos x="33" y="1"/>
                </a:cxn>
                <a:cxn ang="0">
                  <a:pos x="33" y="1"/>
                </a:cxn>
              </a:cxnLst>
              <a:rect l="0" t="0" r="r" b="b"/>
              <a:pathLst>
                <a:path w="41" h="104">
                  <a:moveTo>
                    <a:pt x="33" y="1"/>
                  </a:moveTo>
                  <a:lnTo>
                    <a:pt x="33" y="1"/>
                  </a:lnTo>
                  <a:lnTo>
                    <a:pt x="29" y="6"/>
                  </a:lnTo>
                  <a:lnTo>
                    <a:pt x="26" y="12"/>
                  </a:lnTo>
                  <a:lnTo>
                    <a:pt x="20" y="23"/>
                  </a:lnTo>
                  <a:lnTo>
                    <a:pt x="16" y="35"/>
                  </a:lnTo>
                  <a:lnTo>
                    <a:pt x="13" y="48"/>
                  </a:lnTo>
                  <a:lnTo>
                    <a:pt x="8" y="73"/>
                  </a:lnTo>
                  <a:lnTo>
                    <a:pt x="5" y="86"/>
                  </a:lnTo>
                  <a:lnTo>
                    <a:pt x="1" y="97"/>
                  </a:lnTo>
                  <a:lnTo>
                    <a:pt x="1" y="97"/>
                  </a:lnTo>
                  <a:lnTo>
                    <a:pt x="0" y="99"/>
                  </a:lnTo>
                  <a:lnTo>
                    <a:pt x="1" y="101"/>
                  </a:lnTo>
                  <a:lnTo>
                    <a:pt x="3" y="103"/>
                  </a:lnTo>
                  <a:lnTo>
                    <a:pt x="5" y="104"/>
                  </a:lnTo>
                  <a:lnTo>
                    <a:pt x="6" y="104"/>
                  </a:lnTo>
                  <a:lnTo>
                    <a:pt x="8" y="103"/>
                  </a:lnTo>
                  <a:lnTo>
                    <a:pt x="9" y="102"/>
                  </a:lnTo>
                  <a:lnTo>
                    <a:pt x="9" y="102"/>
                  </a:lnTo>
                  <a:lnTo>
                    <a:pt x="13" y="91"/>
                  </a:lnTo>
                  <a:lnTo>
                    <a:pt x="17" y="81"/>
                  </a:lnTo>
                  <a:lnTo>
                    <a:pt x="23" y="58"/>
                  </a:lnTo>
                  <a:lnTo>
                    <a:pt x="23" y="58"/>
                  </a:lnTo>
                  <a:lnTo>
                    <a:pt x="25" y="45"/>
                  </a:lnTo>
                  <a:lnTo>
                    <a:pt x="28" y="32"/>
                  </a:lnTo>
                  <a:lnTo>
                    <a:pt x="30" y="26"/>
                  </a:lnTo>
                  <a:lnTo>
                    <a:pt x="33" y="20"/>
                  </a:lnTo>
                  <a:lnTo>
                    <a:pt x="36" y="14"/>
                  </a:lnTo>
                  <a:lnTo>
                    <a:pt x="40" y="8"/>
                  </a:lnTo>
                  <a:lnTo>
                    <a:pt x="40" y="8"/>
                  </a:lnTo>
                  <a:lnTo>
                    <a:pt x="41" y="6"/>
                  </a:lnTo>
                  <a:lnTo>
                    <a:pt x="41" y="4"/>
                  </a:lnTo>
                  <a:lnTo>
                    <a:pt x="40" y="3"/>
                  </a:lnTo>
                  <a:lnTo>
                    <a:pt x="39" y="1"/>
                  </a:lnTo>
                  <a:lnTo>
                    <a:pt x="38" y="0"/>
                  </a:lnTo>
                  <a:lnTo>
                    <a:pt x="36" y="0"/>
                  </a:lnTo>
                  <a:lnTo>
                    <a:pt x="35" y="0"/>
                  </a:lnTo>
                  <a:lnTo>
                    <a:pt x="33" y="1"/>
                  </a:lnTo>
                  <a:lnTo>
                    <a:pt x="33"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7" name="Freeform 817">
              <a:extLst>
                <a:ext uri="{FF2B5EF4-FFF2-40B4-BE49-F238E27FC236}">
                  <a16:creationId xmlns:a16="http://schemas.microsoft.com/office/drawing/2014/main" id="{7C9E24CD-DCA3-F15B-B533-657848DCDF34}"/>
                </a:ext>
              </a:extLst>
            </p:cNvPr>
            <p:cNvSpPr/>
            <p:nvPr/>
          </p:nvSpPr>
          <p:spPr bwMode="auto">
            <a:xfrm>
              <a:off x="6719888" y="1743075"/>
              <a:ext cx="9525" cy="47625"/>
            </a:xfrm>
            <a:custGeom>
              <a:avLst/>
              <a:gdLst/>
              <a:ahLst/>
              <a:cxnLst>
                <a:cxn ang="0">
                  <a:pos x="16" y="4"/>
                </a:cxn>
                <a:cxn ang="0">
                  <a:pos x="16" y="4"/>
                </a:cxn>
                <a:cxn ang="0">
                  <a:pos x="16" y="2"/>
                </a:cxn>
                <a:cxn ang="0">
                  <a:pos x="15" y="1"/>
                </a:cxn>
                <a:cxn ang="0">
                  <a:pos x="13" y="0"/>
                </a:cxn>
                <a:cxn ang="0">
                  <a:pos x="11" y="0"/>
                </a:cxn>
                <a:cxn ang="0">
                  <a:pos x="10" y="0"/>
                </a:cxn>
                <a:cxn ang="0">
                  <a:pos x="8" y="1"/>
                </a:cxn>
                <a:cxn ang="0">
                  <a:pos x="7" y="2"/>
                </a:cxn>
                <a:cxn ang="0">
                  <a:pos x="7" y="4"/>
                </a:cxn>
                <a:cxn ang="0">
                  <a:pos x="7" y="4"/>
                </a:cxn>
                <a:cxn ang="0">
                  <a:pos x="8" y="25"/>
                </a:cxn>
                <a:cxn ang="0">
                  <a:pos x="8" y="44"/>
                </a:cxn>
                <a:cxn ang="0">
                  <a:pos x="8" y="55"/>
                </a:cxn>
                <a:cxn ang="0">
                  <a:pos x="7" y="65"/>
                </a:cxn>
                <a:cxn ang="0">
                  <a:pos x="4" y="74"/>
                </a:cxn>
                <a:cxn ang="0">
                  <a:pos x="0" y="84"/>
                </a:cxn>
                <a:cxn ang="0">
                  <a:pos x="0" y="84"/>
                </a:cxn>
                <a:cxn ang="0">
                  <a:pos x="0" y="86"/>
                </a:cxn>
                <a:cxn ang="0">
                  <a:pos x="0" y="88"/>
                </a:cxn>
                <a:cxn ang="0">
                  <a:pos x="3" y="91"/>
                </a:cxn>
                <a:cxn ang="0">
                  <a:pos x="4" y="91"/>
                </a:cxn>
                <a:cxn ang="0">
                  <a:pos x="7" y="91"/>
                </a:cxn>
                <a:cxn ang="0">
                  <a:pos x="8" y="91"/>
                </a:cxn>
                <a:cxn ang="0">
                  <a:pos x="9" y="89"/>
                </a:cxn>
                <a:cxn ang="0">
                  <a:pos x="9" y="89"/>
                </a:cxn>
                <a:cxn ang="0">
                  <a:pos x="13" y="79"/>
                </a:cxn>
                <a:cxn ang="0">
                  <a:pos x="15" y="68"/>
                </a:cxn>
                <a:cxn ang="0">
                  <a:pos x="17" y="58"/>
                </a:cxn>
                <a:cxn ang="0">
                  <a:pos x="17" y="48"/>
                </a:cxn>
                <a:cxn ang="0">
                  <a:pos x="17" y="26"/>
                </a:cxn>
                <a:cxn ang="0">
                  <a:pos x="16" y="4"/>
                </a:cxn>
                <a:cxn ang="0">
                  <a:pos x="16" y="4"/>
                </a:cxn>
              </a:cxnLst>
              <a:rect l="0" t="0" r="r" b="b"/>
              <a:pathLst>
                <a:path w="17" h="91">
                  <a:moveTo>
                    <a:pt x="16" y="4"/>
                  </a:moveTo>
                  <a:lnTo>
                    <a:pt x="16" y="4"/>
                  </a:lnTo>
                  <a:lnTo>
                    <a:pt x="16" y="2"/>
                  </a:lnTo>
                  <a:lnTo>
                    <a:pt x="15" y="1"/>
                  </a:lnTo>
                  <a:lnTo>
                    <a:pt x="13" y="0"/>
                  </a:lnTo>
                  <a:lnTo>
                    <a:pt x="11" y="0"/>
                  </a:lnTo>
                  <a:lnTo>
                    <a:pt x="10" y="0"/>
                  </a:lnTo>
                  <a:lnTo>
                    <a:pt x="8" y="1"/>
                  </a:lnTo>
                  <a:lnTo>
                    <a:pt x="7" y="2"/>
                  </a:lnTo>
                  <a:lnTo>
                    <a:pt x="7" y="4"/>
                  </a:lnTo>
                  <a:lnTo>
                    <a:pt x="7" y="4"/>
                  </a:lnTo>
                  <a:lnTo>
                    <a:pt x="8" y="25"/>
                  </a:lnTo>
                  <a:lnTo>
                    <a:pt x="8" y="44"/>
                  </a:lnTo>
                  <a:lnTo>
                    <a:pt x="8" y="55"/>
                  </a:lnTo>
                  <a:lnTo>
                    <a:pt x="7" y="65"/>
                  </a:lnTo>
                  <a:lnTo>
                    <a:pt x="4" y="74"/>
                  </a:lnTo>
                  <a:lnTo>
                    <a:pt x="0" y="84"/>
                  </a:lnTo>
                  <a:lnTo>
                    <a:pt x="0" y="84"/>
                  </a:lnTo>
                  <a:lnTo>
                    <a:pt x="0" y="86"/>
                  </a:lnTo>
                  <a:lnTo>
                    <a:pt x="0" y="88"/>
                  </a:lnTo>
                  <a:lnTo>
                    <a:pt x="3" y="91"/>
                  </a:lnTo>
                  <a:lnTo>
                    <a:pt x="4" y="91"/>
                  </a:lnTo>
                  <a:lnTo>
                    <a:pt x="7" y="91"/>
                  </a:lnTo>
                  <a:lnTo>
                    <a:pt x="8" y="91"/>
                  </a:lnTo>
                  <a:lnTo>
                    <a:pt x="9" y="89"/>
                  </a:lnTo>
                  <a:lnTo>
                    <a:pt x="9" y="89"/>
                  </a:lnTo>
                  <a:lnTo>
                    <a:pt x="13" y="79"/>
                  </a:lnTo>
                  <a:lnTo>
                    <a:pt x="15" y="68"/>
                  </a:lnTo>
                  <a:lnTo>
                    <a:pt x="17" y="58"/>
                  </a:lnTo>
                  <a:lnTo>
                    <a:pt x="17" y="48"/>
                  </a:lnTo>
                  <a:lnTo>
                    <a:pt x="17" y="26"/>
                  </a:lnTo>
                  <a:lnTo>
                    <a:pt x="16" y="4"/>
                  </a:lnTo>
                  <a:lnTo>
                    <a:pt x="16"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8" name="Freeform 818">
              <a:extLst>
                <a:ext uri="{FF2B5EF4-FFF2-40B4-BE49-F238E27FC236}">
                  <a16:creationId xmlns:a16="http://schemas.microsoft.com/office/drawing/2014/main" id="{CFD0FB83-0928-2F1B-A9E0-2861A0DB0581}"/>
                </a:ext>
              </a:extLst>
            </p:cNvPr>
            <p:cNvSpPr/>
            <p:nvPr/>
          </p:nvSpPr>
          <p:spPr bwMode="auto">
            <a:xfrm>
              <a:off x="6754813" y="1758950"/>
              <a:ext cx="12700" cy="49213"/>
            </a:xfrm>
            <a:custGeom>
              <a:avLst/>
              <a:gdLst/>
              <a:ahLst/>
              <a:cxnLst>
                <a:cxn ang="0">
                  <a:pos x="24" y="5"/>
                </a:cxn>
                <a:cxn ang="0">
                  <a:pos x="24" y="5"/>
                </a:cxn>
                <a:cxn ang="0">
                  <a:pos x="24" y="3"/>
                </a:cxn>
                <a:cxn ang="0">
                  <a:pos x="23" y="1"/>
                </a:cxn>
                <a:cxn ang="0">
                  <a:pos x="22" y="0"/>
                </a:cxn>
                <a:cxn ang="0">
                  <a:pos x="20" y="0"/>
                </a:cxn>
                <a:cxn ang="0">
                  <a:pos x="18" y="0"/>
                </a:cxn>
                <a:cxn ang="0">
                  <a:pos x="17" y="1"/>
                </a:cxn>
                <a:cxn ang="0">
                  <a:pos x="16" y="3"/>
                </a:cxn>
                <a:cxn ang="0">
                  <a:pos x="15" y="5"/>
                </a:cxn>
                <a:cxn ang="0">
                  <a:pos x="15" y="5"/>
                </a:cxn>
                <a:cxn ang="0">
                  <a:pos x="15" y="18"/>
                </a:cxn>
                <a:cxn ang="0">
                  <a:pos x="13" y="30"/>
                </a:cxn>
                <a:cxn ang="0">
                  <a:pos x="11" y="42"/>
                </a:cxn>
                <a:cxn ang="0">
                  <a:pos x="8" y="55"/>
                </a:cxn>
                <a:cxn ang="0">
                  <a:pos x="8" y="55"/>
                </a:cxn>
                <a:cxn ang="0">
                  <a:pos x="5" y="63"/>
                </a:cxn>
                <a:cxn ang="0">
                  <a:pos x="2" y="72"/>
                </a:cxn>
                <a:cxn ang="0">
                  <a:pos x="0" y="76"/>
                </a:cxn>
                <a:cxn ang="0">
                  <a:pos x="0" y="82"/>
                </a:cxn>
                <a:cxn ang="0">
                  <a:pos x="2" y="86"/>
                </a:cxn>
                <a:cxn ang="0">
                  <a:pos x="4" y="90"/>
                </a:cxn>
                <a:cxn ang="0">
                  <a:pos x="4" y="90"/>
                </a:cxn>
                <a:cxn ang="0">
                  <a:pos x="5" y="91"/>
                </a:cxn>
                <a:cxn ang="0">
                  <a:pos x="7" y="92"/>
                </a:cxn>
                <a:cxn ang="0">
                  <a:pos x="8" y="92"/>
                </a:cxn>
                <a:cxn ang="0">
                  <a:pos x="10" y="91"/>
                </a:cxn>
                <a:cxn ang="0">
                  <a:pos x="11" y="90"/>
                </a:cxn>
                <a:cxn ang="0">
                  <a:pos x="12" y="88"/>
                </a:cxn>
                <a:cxn ang="0">
                  <a:pos x="12" y="87"/>
                </a:cxn>
                <a:cxn ang="0">
                  <a:pos x="12" y="85"/>
                </a:cxn>
                <a:cxn ang="0">
                  <a:pos x="12" y="85"/>
                </a:cxn>
                <a:cxn ang="0">
                  <a:pos x="10" y="82"/>
                </a:cxn>
                <a:cxn ang="0">
                  <a:pos x="10" y="77"/>
                </a:cxn>
                <a:cxn ang="0">
                  <a:pos x="11" y="72"/>
                </a:cxn>
                <a:cxn ang="0">
                  <a:pos x="13" y="68"/>
                </a:cxn>
                <a:cxn ang="0">
                  <a:pos x="16" y="59"/>
                </a:cxn>
                <a:cxn ang="0">
                  <a:pos x="18" y="51"/>
                </a:cxn>
                <a:cxn ang="0">
                  <a:pos x="18" y="51"/>
                </a:cxn>
                <a:cxn ang="0">
                  <a:pos x="20" y="39"/>
                </a:cxn>
                <a:cxn ang="0">
                  <a:pos x="22" y="28"/>
                </a:cxn>
                <a:cxn ang="0">
                  <a:pos x="24" y="17"/>
                </a:cxn>
                <a:cxn ang="0">
                  <a:pos x="24" y="5"/>
                </a:cxn>
                <a:cxn ang="0">
                  <a:pos x="24" y="5"/>
                </a:cxn>
              </a:cxnLst>
              <a:rect l="0" t="0" r="r" b="b"/>
              <a:pathLst>
                <a:path w="24" h="92">
                  <a:moveTo>
                    <a:pt x="24" y="5"/>
                  </a:moveTo>
                  <a:lnTo>
                    <a:pt x="24" y="5"/>
                  </a:lnTo>
                  <a:lnTo>
                    <a:pt x="24" y="3"/>
                  </a:lnTo>
                  <a:lnTo>
                    <a:pt x="23" y="1"/>
                  </a:lnTo>
                  <a:lnTo>
                    <a:pt x="22" y="0"/>
                  </a:lnTo>
                  <a:lnTo>
                    <a:pt x="20" y="0"/>
                  </a:lnTo>
                  <a:lnTo>
                    <a:pt x="18" y="0"/>
                  </a:lnTo>
                  <a:lnTo>
                    <a:pt x="17" y="1"/>
                  </a:lnTo>
                  <a:lnTo>
                    <a:pt x="16" y="3"/>
                  </a:lnTo>
                  <a:lnTo>
                    <a:pt x="15" y="5"/>
                  </a:lnTo>
                  <a:lnTo>
                    <a:pt x="15" y="5"/>
                  </a:lnTo>
                  <a:lnTo>
                    <a:pt x="15" y="18"/>
                  </a:lnTo>
                  <a:lnTo>
                    <a:pt x="13" y="30"/>
                  </a:lnTo>
                  <a:lnTo>
                    <a:pt x="11" y="42"/>
                  </a:lnTo>
                  <a:lnTo>
                    <a:pt x="8" y="55"/>
                  </a:lnTo>
                  <a:lnTo>
                    <a:pt x="8" y="55"/>
                  </a:lnTo>
                  <a:lnTo>
                    <a:pt x="5" y="63"/>
                  </a:lnTo>
                  <a:lnTo>
                    <a:pt x="2" y="72"/>
                  </a:lnTo>
                  <a:lnTo>
                    <a:pt x="0" y="76"/>
                  </a:lnTo>
                  <a:lnTo>
                    <a:pt x="0" y="82"/>
                  </a:lnTo>
                  <a:lnTo>
                    <a:pt x="2" y="86"/>
                  </a:lnTo>
                  <a:lnTo>
                    <a:pt x="4" y="90"/>
                  </a:lnTo>
                  <a:lnTo>
                    <a:pt x="4" y="90"/>
                  </a:lnTo>
                  <a:lnTo>
                    <a:pt x="5" y="91"/>
                  </a:lnTo>
                  <a:lnTo>
                    <a:pt x="7" y="92"/>
                  </a:lnTo>
                  <a:lnTo>
                    <a:pt x="8" y="92"/>
                  </a:lnTo>
                  <a:lnTo>
                    <a:pt x="10" y="91"/>
                  </a:lnTo>
                  <a:lnTo>
                    <a:pt x="11" y="90"/>
                  </a:lnTo>
                  <a:lnTo>
                    <a:pt x="12" y="88"/>
                  </a:lnTo>
                  <a:lnTo>
                    <a:pt x="12" y="87"/>
                  </a:lnTo>
                  <a:lnTo>
                    <a:pt x="12" y="85"/>
                  </a:lnTo>
                  <a:lnTo>
                    <a:pt x="12" y="85"/>
                  </a:lnTo>
                  <a:lnTo>
                    <a:pt x="10" y="82"/>
                  </a:lnTo>
                  <a:lnTo>
                    <a:pt x="10" y="77"/>
                  </a:lnTo>
                  <a:lnTo>
                    <a:pt x="11" y="72"/>
                  </a:lnTo>
                  <a:lnTo>
                    <a:pt x="13" y="68"/>
                  </a:lnTo>
                  <a:lnTo>
                    <a:pt x="16" y="59"/>
                  </a:lnTo>
                  <a:lnTo>
                    <a:pt x="18" y="51"/>
                  </a:lnTo>
                  <a:lnTo>
                    <a:pt x="18" y="51"/>
                  </a:lnTo>
                  <a:lnTo>
                    <a:pt x="20" y="39"/>
                  </a:lnTo>
                  <a:lnTo>
                    <a:pt x="22" y="28"/>
                  </a:lnTo>
                  <a:lnTo>
                    <a:pt x="24" y="17"/>
                  </a:lnTo>
                  <a:lnTo>
                    <a:pt x="24" y="5"/>
                  </a:lnTo>
                  <a:lnTo>
                    <a:pt x="24"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79" name="Freeform 821">
              <a:extLst>
                <a:ext uri="{FF2B5EF4-FFF2-40B4-BE49-F238E27FC236}">
                  <a16:creationId xmlns:a16="http://schemas.microsoft.com/office/drawing/2014/main" id="{D32AF0CE-EF79-6AFF-00EB-9430C88F10DC}"/>
                </a:ext>
              </a:extLst>
            </p:cNvPr>
            <p:cNvSpPr/>
            <p:nvPr/>
          </p:nvSpPr>
          <p:spPr bwMode="auto">
            <a:xfrm>
              <a:off x="6418263" y="1346200"/>
              <a:ext cx="39688" cy="65088"/>
            </a:xfrm>
            <a:custGeom>
              <a:avLst/>
              <a:gdLst/>
              <a:ahLst/>
              <a:cxnLst>
                <a:cxn ang="0">
                  <a:pos x="63" y="3"/>
                </a:cxn>
                <a:cxn ang="0">
                  <a:pos x="63" y="3"/>
                </a:cxn>
                <a:cxn ang="0">
                  <a:pos x="61" y="12"/>
                </a:cxn>
                <a:cxn ang="0">
                  <a:pos x="59" y="19"/>
                </a:cxn>
                <a:cxn ang="0">
                  <a:pos x="52" y="33"/>
                </a:cxn>
                <a:cxn ang="0">
                  <a:pos x="43" y="48"/>
                </a:cxn>
                <a:cxn ang="0">
                  <a:pos x="33" y="61"/>
                </a:cxn>
                <a:cxn ang="0">
                  <a:pos x="24" y="75"/>
                </a:cxn>
                <a:cxn ang="0">
                  <a:pos x="15" y="88"/>
                </a:cxn>
                <a:cxn ang="0">
                  <a:pos x="6" y="102"/>
                </a:cxn>
                <a:cxn ang="0">
                  <a:pos x="3" y="110"/>
                </a:cxn>
                <a:cxn ang="0">
                  <a:pos x="0" y="117"/>
                </a:cxn>
                <a:cxn ang="0">
                  <a:pos x="0" y="117"/>
                </a:cxn>
                <a:cxn ang="0">
                  <a:pos x="0" y="119"/>
                </a:cxn>
                <a:cxn ang="0">
                  <a:pos x="0" y="121"/>
                </a:cxn>
                <a:cxn ang="0">
                  <a:pos x="2" y="122"/>
                </a:cxn>
                <a:cxn ang="0">
                  <a:pos x="3" y="123"/>
                </a:cxn>
                <a:cxn ang="0">
                  <a:pos x="5" y="123"/>
                </a:cxn>
                <a:cxn ang="0">
                  <a:pos x="6" y="123"/>
                </a:cxn>
                <a:cxn ang="0">
                  <a:pos x="8" y="121"/>
                </a:cxn>
                <a:cxn ang="0">
                  <a:pos x="10" y="120"/>
                </a:cxn>
                <a:cxn ang="0">
                  <a:pos x="10" y="120"/>
                </a:cxn>
                <a:cxn ang="0">
                  <a:pos x="13" y="112"/>
                </a:cxn>
                <a:cxn ang="0">
                  <a:pos x="16" y="105"/>
                </a:cxn>
                <a:cxn ang="0">
                  <a:pos x="24" y="90"/>
                </a:cxn>
                <a:cxn ang="0">
                  <a:pos x="33" y="77"/>
                </a:cxn>
                <a:cxn ang="0">
                  <a:pos x="43" y="63"/>
                </a:cxn>
                <a:cxn ang="0">
                  <a:pos x="52" y="50"/>
                </a:cxn>
                <a:cxn ang="0">
                  <a:pos x="61" y="36"/>
                </a:cxn>
                <a:cxn ang="0">
                  <a:pos x="67" y="22"/>
                </a:cxn>
                <a:cxn ang="0">
                  <a:pos x="70" y="14"/>
                </a:cxn>
                <a:cxn ang="0">
                  <a:pos x="73" y="6"/>
                </a:cxn>
                <a:cxn ang="0">
                  <a:pos x="73" y="6"/>
                </a:cxn>
                <a:cxn ang="0">
                  <a:pos x="73" y="4"/>
                </a:cxn>
                <a:cxn ang="0">
                  <a:pos x="71" y="2"/>
                </a:cxn>
                <a:cxn ang="0">
                  <a:pos x="70" y="1"/>
                </a:cxn>
                <a:cxn ang="0">
                  <a:pos x="69" y="0"/>
                </a:cxn>
                <a:cxn ang="0">
                  <a:pos x="67" y="0"/>
                </a:cxn>
                <a:cxn ang="0">
                  <a:pos x="65" y="0"/>
                </a:cxn>
                <a:cxn ang="0">
                  <a:pos x="64" y="1"/>
                </a:cxn>
                <a:cxn ang="0">
                  <a:pos x="63" y="3"/>
                </a:cxn>
                <a:cxn ang="0">
                  <a:pos x="63" y="3"/>
                </a:cxn>
              </a:cxnLst>
              <a:rect l="0" t="0" r="r" b="b"/>
              <a:pathLst>
                <a:path w="73" h="123">
                  <a:moveTo>
                    <a:pt x="63" y="3"/>
                  </a:moveTo>
                  <a:lnTo>
                    <a:pt x="63" y="3"/>
                  </a:lnTo>
                  <a:lnTo>
                    <a:pt x="61" y="12"/>
                  </a:lnTo>
                  <a:lnTo>
                    <a:pt x="59" y="19"/>
                  </a:lnTo>
                  <a:lnTo>
                    <a:pt x="52" y="33"/>
                  </a:lnTo>
                  <a:lnTo>
                    <a:pt x="43" y="48"/>
                  </a:lnTo>
                  <a:lnTo>
                    <a:pt x="33" y="61"/>
                  </a:lnTo>
                  <a:lnTo>
                    <a:pt x="24" y="75"/>
                  </a:lnTo>
                  <a:lnTo>
                    <a:pt x="15" y="88"/>
                  </a:lnTo>
                  <a:lnTo>
                    <a:pt x="6" y="102"/>
                  </a:lnTo>
                  <a:lnTo>
                    <a:pt x="3" y="110"/>
                  </a:lnTo>
                  <a:lnTo>
                    <a:pt x="0" y="117"/>
                  </a:lnTo>
                  <a:lnTo>
                    <a:pt x="0" y="117"/>
                  </a:lnTo>
                  <a:lnTo>
                    <a:pt x="0" y="119"/>
                  </a:lnTo>
                  <a:lnTo>
                    <a:pt x="0" y="121"/>
                  </a:lnTo>
                  <a:lnTo>
                    <a:pt x="2" y="122"/>
                  </a:lnTo>
                  <a:lnTo>
                    <a:pt x="3" y="123"/>
                  </a:lnTo>
                  <a:lnTo>
                    <a:pt x="5" y="123"/>
                  </a:lnTo>
                  <a:lnTo>
                    <a:pt x="6" y="123"/>
                  </a:lnTo>
                  <a:lnTo>
                    <a:pt x="8" y="121"/>
                  </a:lnTo>
                  <a:lnTo>
                    <a:pt x="10" y="120"/>
                  </a:lnTo>
                  <a:lnTo>
                    <a:pt x="10" y="120"/>
                  </a:lnTo>
                  <a:lnTo>
                    <a:pt x="13" y="112"/>
                  </a:lnTo>
                  <a:lnTo>
                    <a:pt x="16" y="105"/>
                  </a:lnTo>
                  <a:lnTo>
                    <a:pt x="24" y="90"/>
                  </a:lnTo>
                  <a:lnTo>
                    <a:pt x="33" y="77"/>
                  </a:lnTo>
                  <a:lnTo>
                    <a:pt x="43" y="63"/>
                  </a:lnTo>
                  <a:lnTo>
                    <a:pt x="52" y="50"/>
                  </a:lnTo>
                  <a:lnTo>
                    <a:pt x="61" y="36"/>
                  </a:lnTo>
                  <a:lnTo>
                    <a:pt x="67" y="22"/>
                  </a:lnTo>
                  <a:lnTo>
                    <a:pt x="70" y="14"/>
                  </a:lnTo>
                  <a:lnTo>
                    <a:pt x="73" y="6"/>
                  </a:lnTo>
                  <a:lnTo>
                    <a:pt x="73" y="6"/>
                  </a:lnTo>
                  <a:lnTo>
                    <a:pt x="73" y="4"/>
                  </a:lnTo>
                  <a:lnTo>
                    <a:pt x="71" y="2"/>
                  </a:lnTo>
                  <a:lnTo>
                    <a:pt x="70" y="1"/>
                  </a:lnTo>
                  <a:lnTo>
                    <a:pt x="69" y="0"/>
                  </a:lnTo>
                  <a:lnTo>
                    <a:pt x="67" y="0"/>
                  </a:lnTo>
                  <a:lnTo>
                    <a:pt x="65" y="0"/>
                  </a:lnTo>
                  <a:lnTo>
                    <a:pt x="64" y="1"/>
                  </a:lnTo>
                  <a:lnTo>
                    <a:pt x="63" y="3"/>
                  </a:lnTo>
                  <a:lnTo>
                    <a:pt x="63"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0" name="Freeform 822">
              <a:extLst>
                <a:ext uri="{FF2B5EF4-FFF2-40B4-BE49-F238E27FC236}">
                  <a16:creationId xmlns:a16="http://schemas.microsoft.com/office/drawing/2014/main" id="{1BF2279E-4F4C-BD15-B582-0F54A453D2EE}"/>
                </a:ext>
              </a:extLst>
            </p:cNvPr>
            <p:cNvSpPr/>
            <p:nvPr/>
          </p:nvSpPr>
          <p:spPr bwMode="auto">
            <a:xfrm>
              <a:off x="6462713" y="1366838"/>
              <a:ext cx="34925" cy="50800"/>
            </a:xfrm>
            <a:custGeom>
              <a:avLst/>
              <a:gdLst/>
              <a:ahLst/>
              <a:cxnLst>
                <a:cxn ang="0">
                  <a:pos x="58" y="2"/>
                </a:cxn>
                <a:cxn ang="0">
                  <a:pos x="58" y="2"/>
                </a:cxn>
                <a:cxn ang="0">
                  <a:pos x="42" y="24"/>
                </a:cxn>
                <a:cxn ang="0">
                  <a:pos x="29" y="46"/>
                </a:cxn>
                <a:cxn ang="0">
                  <a:pos x="1" y="90"/>
                </a:cxn>
                <a:cxn ang="0">
                  <a:pos x="1" y="90"/>
                </a:cxn>
                <a:cxn ang="0">
                  <a:pos x="0" y="92"/>
                </a:cxn>
                <a:cxn ang="0">
                  <a:pos x="1" y="94"/>
                </a:cxn>
                <a:cxn ang="0">
                  <a:pos x="1" y="95"/>
                </a:cxn>
                <a:cxn ang="0">
                  <a:pos x="3" y="97"/>
                </a:cxn>
                <a:cxn ang="0">
                  <a:pos x="4" y="97"/>
                </a:cxn>
                <a:cxn ang="0">
                  <a:pos x="6" y="97"/>
                </a:cxn>
                <a:cxn ang="0">
                  <a:pos x="8" y="97"/>
                </a:cxn>
                <a:cxn ang="0">
                  <a:pos x="9" y="95"/>
                </a:cxn>
                <a:cxn ang="0">
                  <a:pos x="9" y="95"/>
                </a:cxn>
                <a:cxn ang="0">
                  <a:pos x="37" y="51"/>
                </a:cxn>
                <a:cxn ang="0">
                  <a:pos x="50" y="28"/>
                </a:cxn>
                <a:cxn ang="0">
                  <a:pos x="66" y="7"/>
                </a:cxn>
                <a:cxn ang="0">
                  <a:pos x="66" y="7"/>
                </a:cxn>
                <a:cxn ang="0">
                  <a:pos x="67" y="6"/>
                </a:cxn>
                <a:cxn ang="0">
                  <a:pos x="67" y="3"/>
                </a:cxn>
                <a:cxn ang="0">
                  <a:pos x="66" y="2"/>
                </a:cxn>
                <a:cxn ang="0">
                  <a:pos x="65" y="1"/>
                </a:cxn>
                <a:cxn ang="0">
                  <a:pos x="61" y="0"/>
                </a:cxn>
                <a:cxn ang="0">
                  <a:pos x="60" y="0"/>
                </a:cxn>
                <a:cxn ang="0">
                  <a:pos x="58" y="2"/>
                </a:cxn>
                <a:cxn ang="0">
                  <a:pos x="58" y="2"/>
                </a:cxn>
              </a:cxnLst>
              <a:rect l="0" t="0" r="r" b="b"/>
              <a:pathLst>
                <a:path w="67" h="97">
                  <a:moveTo>
                    <a:pt x="58" y="2"/>
                  </a:moveTo>
                  <a:lnTo>
                    <a:pt x="58" y="2"/>
                  </a:lnTo>
                  <a:lnTo>
                    <a:pt x="42" y="24"/>
                  </a:lnTo>
                  <a:lnTo>
                    <a:pt x="29" y="46"/>
                  </a:lnTo>
                  <a:lnTo>
                    <a:pt x="1" y="90"/>
                  </a:lnTo>
                  <a:lnTo>
                    <a:pt x="1" y="90"/>
                  </a:lnTo>
                  <a:lnTo>
                    <a:pt x="0" y="92"/>
                  </a:lnTo>
                  <a:lnTo>
                    <a:pt x="1" y="94"/>
                  </a:lnTo>
                  <a:lnTo>
                    <a:pt x="1" y="95"/>
                  </a:lnTo>
                  <a:lnTo>
                    <a:pt x="3" y="97"/>
                  </a:lnTo>
                  <a:lnTo>
                    <a:pt x="4" y="97"/>
                  </a:lnTo>
                  <a:lnTo>
                    <a:pt x="6" y="97"/>
                  </a:lnTo>
                  <a:lnTo>
                    <a:pt x="8" y="97"/>
                  </a:lnTo>
                  <a:lnTo>
                    <a:pt x="9" y="95"/>
                  </a:lnTo>
                  <a:lnTo>
                    <a:pt x="9" y="95"/>
                  </a:lnTo>
                  <a:lnTo>
                    <a:pt x="37" y="51"/>
                  </a:lnTo>
                  <a:lnTo>
                    <a:pt x="50" y="28"/>
                  </a:lnTo>
                  <a:lnTo>
                    <a:pt x="66" y="7"/>
                  </a:lnTo>
                  <a:lnTo>
                    <a:pt x="66" y="7"/>
                  </a:lnTo>
                  <a:lnTo>
                    <a:pt x="67" y="6"/>
                  </a:lnTo>
                  <a:lnTo>
                    <a:pt x="67" y="3"/>
                  </a:lnTo>
                  <a:lnTo>
                    <a:pt x="66" y="2"/>
                  </a:lnTo>
                  <a:lnTo>
                    <a:pt x="65" y="1"/>
                  </a:lnTo>
                  <a:lnTo>
                    <a:pt x="61" y="0"/>
                  </a:lnTo>
                  <a:lnTo>
                    <a:pt x="60" y="0"/>
                  </a:lnTo>
                  <a:lnTo>
                    <a:pt x="58" y="2"/>
                  </a:lnTo>
                  <a:lnTo>
                    <a:pt x="58"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1" name="Freeform 823">
              <a:extLst>
                <a:ext uri="{FF2B5EF4-FFF2-40B4-BE49-F238E27FC236}">
                  <a16:creationId xmlns:a16="http://schemas.microsoft.com/office/drawing/2014/main" id="{C9CCBA8F-D96C-0B6D-1F7B-D4AA86FCF74C}"/>
                </a:ext>
              </a:extLst>
            </p:cNvPr>
            <p:cNvSpPr/>
            <p:nvPr/>
          </p:nvSpPr>
          <p:spPr bwMode="auto">
            <a:xfrm>
              <a:off x="6569075" y="1604963"/>
              <a:ext cx="28575" cy="68263"/>
            </a:xfrm>
            <a:custGeom>
              <a:avLst/>
              <a:gdLst/>
              <a:ahLst/>
              <a:cxnLst>
                <a:cxn ang="0">
                  <a:pos x="45" y="3"/>
                </a:cxn>
                <a:cxn ang="0">
                  <a:pos x="45" y="3"/>
                </a:cxn>
                <a:cxn ang="0">
                  <a:pos x="43" y="10"/>
                </a:cxn>
                <a:cxn ang="0">
                  <a:pos x="40" y="16"/>
                </a:cxn>
                <a:cxn ang="0">
                  <a:pos x="32" y="29"/>
                </a:cxn>
                <a:cxn ang="0">
                  <a:pos x="25" y="41"/>
                </a:cxn>
                <a:cxn ang="0">
                  <a:pos x="22" y="47"/>
                </a:cxn>
                <a:cxn ang="0">
                  <a:pos x="20" y="53"/>
                </a:cxn>
                <a:cxn ang="0">
                  <a:pos x="20" y="53"/>
                </a:cxn>
                <a:cxn ang="0">
                  <a:pos x="14" y="71"/>
                </a:cxn>
                <a:cxn ang="0">
                  <a:pos x="9" y="89"/>
                </a:cxn>
                <a:cxn ang="0">
                  <a:pos x="3" y="106"/>
                </a:cxn>
                <a:cxn ang="0">
                  <a:pos x="1" y="115"/>
                </a:cxn>
                <a:cxn ang="0">
                  <a:pos x="0" y="125"/>
                </a:cxn>
                <a:cxn ang="0">
                  <a:pos x="0" y="125"/>
                </a:cxn>
                <a:cxn ang="0">
                  <a:pos x="1" y="127"/>
                </a:cxn>
                <a:cxn ang="0">
                  <a:pos x="2" y="128"/>
                </a:cxn>
                <a:cxn ang="0">
                  <a:pos x="3" y="129"/>
                </a:cxn>
                <a:cxn ang="0">
                  <a:pos x="5" y="129"/>
                </a:cxn>
                <a:cxn ang="0">
                  <a:pos x="6" y="129"/>
                </a:cxn>
                <a:cxn ang="0">
                  <a:pos x="9" y="128"/>
                </a:cxn>
                <a:cxn ang="0">
                  <a:pos x="10" y="127"/>
                </a:cxn>
                <a:cxn ang="0">
                  <a:pos x="10" y="125"/>
                </a:cxn>
                <a:cxn ang="0">
                  <a:pos x="10" y="125"/>
                </a:cxn>
                <a:cxn ang="0">
                  <a:pos x="12" y="108"/>
                </a:cxn>
                <a:cxn ang="0">
                  <a:pos x="16" y="93"/>
                </a:cxn>
                <a:cxn ang="0">
                  <a:pos x="21" y="78"/>
                </a:cxn>
                <a:cxn ang="0">
                  <a:pos x="28" y="64"/>
                </a:cxn>
                <a:cxn ang="0">
                  <a:pos x="42" y="35"/>
                </a:cxn>
                <a:cxn ang="0">
                  <a:pos x="49" y="20"/>
                </a:cxn>
                <a:cxn ang="0">
                  <a:pos x="54" y="6"/>
                </a:cxn>
                <a:cxn ang="0">
                  <a:pos x="54" y="6"/>
                </a:cxn>
                <a:cxn ang="0">
                  <a:pos x="54" y="4"/>
                </a:cxn>
                <a:cxn ang="0">
                  <a:pos x="54" y="2"/>
                </a:cxn>
                <a:cxn ang="0">
                  <a:pos x="53" y="1"/>
                </a:cxn>
                <a:cxn ang="0">
                  <a:pos x="51" y="0"/>
                </a:cxn>
                <a:cxn ang="0">
                  <a:pos x="49" y="0"/>
                </a:cxn>
                <a:cxn ang="0">
                  <a:pos x="48" y="1"/>
                </a:cxn>
                <a:cxn ang="0">
                  <a:pos x="46" y="2"/>
                </a:cxn>
                <a:cxn ang="0">
                  <a:pos x="45" y="3"/>
                </a:cxn>
                <a:cxn ang="0">
                  <a:pos x="45" y="3"/>
                </a:cxn>
              </a:cxnLst>
              <a:rect l="0" t="0" r="r" b="b"/>
              <a:pathLst>
                <a:path w="54" h="129">
                  <a:moveTo>
                    <a:pt x="45" y="3"/>
                  </a:moveTo>
                  <a:lnTo>
                    <a:pt x="45" y="3"/>
                  </a:lnTo>
                  <a:lnTo>
                    <a:pt x="43" y="10"/>
                  </a:lnTo>
                  <a:lnTo>
                    <a:pt x="40" y="16"/>
                  </a:lnTo>
                  <a:lnTo>
                    <a:pt x="32" y="29"/>
                  </a:lnTo>
                  <a:lnTo>
                    <a:pt x="25" y="41"/>
                  </a:lnTo>
                  <a:lnTo>
                    <a:pt x="22" y="47"/>
                  </a:lnTo>
                  <a:lnTo>
                    <a:pt x="20" y="53"/>
                  </a:lnTo>
                  <a:lnTo>
                    <a:pt x="20" y="53"/>
                  </a:lnTo>
                  <a:lnTo>
                    <a:pt x="14" y="71"/>
                  </a:lnTo>
                  <a:lnTo>
                    <a:pt x="9" y="89"/>
                  </a:lnTo>
                  <a:lnTo>
                    <a:pt x="3" y="106"/>
                  </a:lnTo>
                  <a:lnTo>
                    <a:pt x="1" y="115"/>
                  </a:lnTo>
                  <a:lnTo>
                    <a:pt x="0" y="125"/>
                  </a:lnTo>
                  <a:lnTo>
                    <a:pt x="0" y="125"/>
                  </a:lnTo>
                  <a:lnTo>
                    <a:pt x="1" y="127"/>
                  </a:lnTo>
                  <a:lnTo>
                    <a:pt x="2" y="128"/>
                  </a:lnTo>
                  <a:lnTo>
                    <a:pt x="3" y="129"/>
                  </a:lnTo>
                  <a:lnTo>
                    <a:pt x="5" y="129"/>
                  </a:lnTo>
                  <a:lnTo>
                    <a:pt x="6" y="129"/>
                  </a:lnTo>
                  <a:lnTo>
                    <a:pt x="9" y="128"/>
                  </a:lnTo>
                  <a:lnTo>
                    <a:pt x="10" y="127"/>
                  </a:lnTo>
                  <a:lnTo>
                    <a:pt x="10" y="125"/>
                  </a:lnTo>
                  <a:lnTo>
                    <a:pt x="10" y="125"/>
                  </a:lnTo>
                  <a:lnTo>
                    <a:pt x="12" y="108"/>
                  </a:lnTo>
                  <a:lnTo>
                    <a:pt x="16" y="93"/>
                  </a:lnTo>
                  <a:lnTo>
                    <a:pt x="21" y="78"/>
                  </a:lnTo>
                  <a:lnTo>
                    <a:pt x="28" y="64"/>
                  </a:lnTo>
                  <a:lnTo>
                    <a:pt x="42" y="35"/>
                  </a:lnTo>
                  <a:lnTo>
                    <a:pt x="49" y="20"/>
                  </a:lnTo>
                  <a:lnTo>
                    <a:pt x="54" y="6"/>
                  </a:lnTo>
                  <a:lnTo>
                    <a:pt x="54" y="6"/>
                  </a:lnTo>
                  <a:lnTo>
                    <a:pt x="54" y="4"/>
                  </a:lnTo>
                  <a:lnTo>
                    <a:pt x="54" y="2"/>
                  </a:lnTo>
                  <a:lnTo>
                    <a:pt x="53" y="1"/>
                  </a:lnTo>
                  <a:lnTo>
                    <a:pt x="51" y="0"/>
                  </a:lnTo>
                  <a:lnTo>
                    <a:pt x="49" y="0"/>
                  </a:lnTo>
                  <a:lnTo>
                    <a:pt x="48" y="1"/>
                  </a:lnTo>
                  <a:lnTo>
                    <a:pt x="46" y="2"/>
                  </a:lnTo>
                  <a:lnTo>
                    <a:pt x="45" y="3"/>
                  </a:lnTo>
                  <a:lnTo>
                    <a:pt x="45"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2" name="Freeform 824">
              <a:extLst>
                <a:ext uri="{FF2B5EF4-FFF2-40B4-BE49-F238E27FC236}">
                  <a16:creationId xmlns:a16="http://schemas.microsoft.com/office/drawing/2014/main" id="{5A71A65D-59DE-169D-81C5-1A20DDB5F183}"/>
                </a:ext>
              </a:extLst>
            </p:cNvPr>
            <p:cNvSpPr/>
            <p:nvPr/>
          </p:nvSpPr>
          <p:spPr bwMode="auto">
            <a:xfrm>
              <a:off x="6619875" y="1614488"/>
              <a:ext cx="25400" cy="44450"/>
            </a:xfrm>
            <a:custGeom>
              <a:avLst/>
              <a:gdLst/>
              <a:ahLst/>
              <a:cxnLst>
                <a:cxn ang="0">
                  <a:pos x="40" y="2"/>
                </a:cxn>
                <a:cxn ang="0">
                  <a:pos x="40" y="2"/>
                </a:cxn>
                <a:cxn ang="0">
                  <a:pos x="32" y="11"/>
                </a:cxn>
                <a:cxn ang="0">
                  <a:pos x="25" y="19"/>
                </a:cxn>
                <a:cxn ang="0">
                  <a:pos x="19" y="28"/>
                </a:cxn>
                <a:cxn ang="0">
                  <a:pos x="13" y="39"/>
                </a:cxn>
                <a:cxn ang="0">
                  <a:pos x="8" y="49"/>
                </a:cxn>
                <a:cxn ang="0">
                  <a:pos x="4" y="59"/>
                </a:cxn>
                <a:cxn ang="0">
                  <a:pos x="1" y="71"/>
                </a:cxn>
                <a:cxn ang="0">
                  <a:pos x="0" y="81"/>
                </a:cxn>
                <a:cxn ang="0">
                  <a:pos x="0" y="81"/>
                </a:cxn>
                <a:cxn ang="0">
                  <a:pos x="0" y="83"/>
                </a:cxn>
                <a:cxn ang="0">
                  <a:pos x="1" y="85"/>
                </a:cxn>
                <a:cxn ang="0">
                  <a:pos x="3" y="86"/>
                </a:cxn>
                <a:cxn ang="0">
                  <a:pos x="5" y="86"/>
                </a:cxn>
                <a:cxn ang="0">
                  <a:pos x="6" y="86"/>
                </a:cxn>
                <a:cxn ang="0">
                  <a:pos x="9" y="85"/>
                </a:cxn>
                <a:cxn ang="0">
                  <a:pos x="10" y="83"/>
                </a:cxn>
                <a:cxn ang="0">
                  <a:pos x="10" y="81"/>
                </a:cxn>
                <a:cxn ang="0">
                  <a:pos x="10" y="81"/>
                </a:cxn>
                <a:cxn ang="0">
                  <a:pos x="11" y="71"/>
                </a:cxn>
                <a:cxn ang="0">
                  <a:pos x="14" y="61"/>
                </a:cxn>
                <a:cxn ang="0">
                  <a:pos x="17" y="51"/>
                </a:cxn>
                <a:cxn ang="0">
                  <a:pos x="22" y="42"/>
                </a:cxn>
                <a:cxn ang="0">
                  <a:pos x="27" y="33"/>
                </a:cxn>
                <a:cxn ang="0">
                  <a:pos x="33" y="24"/>
                </a:cxn>
                <a:cxn ang="0">
                  <a:pos x="40" y="16"/>
                </a:cxn>
                <a:cxn ang="0">
                  <a:pos x="47" y="9"/>
                </a:cxn>
                <a:cxn ang="0">
                  <a:pos x="47" y="9"/>
                </a:cxn>
                <a:cxn ang="0">
                  <a:pos x="48" y="8"/>
                </a:cxn>
                <a:cxn ang="0">
                  <a:pos x="48" y="5"/>
                </a:cxn>
                <a:cxn ang="0">
                  <a:pos x="47" y="3"/>
                </a:cxn>
                <a:cxn ang="0">
                  <a:pos x="46" y="2"/>
                </a:cxn>
                <a:cxn ang="0">
                  <a:pos x="45" y="1"/>
                </a:cxn>
                <a:cxn ang="0">
                  <a:pos x="43" y="0"/>
                </a:cxn>
                <a:cxn ang="0">
                  <a:pos x="42" y="1"/>
                </a:cxn>
                <a:cxn ang="0">
                  <a:pos x="40" y="2"/>
                </a:cxn>
                <a:cxn ang="0">
                  <a:pos x="40" y="2"/>
                </a:cxn>
              </a:cxnLst>
              <a:rect l="0" t="0" r="r" b="b"/>
              <a:pathLst>
                <a:path w="48" h="86">
                  <a:moveTo>
                    <a:pt x="40" y="2"/>
                  </a:moveTo>
                  <a:lnTo>
                    <a:pt x="40" y="2"/>
                  </a:lnTo>
                  <a:lnTo>
                    <a:pt x="32" y="11"/>
                  </a:lnTo>
                  <a:lnTo>
                    <a:pt x="25" y="19"/>
                  </a:lnTo>
                  <a:lnTo>
                    <a:pt x="19" y="28"/>
                  </a:lnTo>
                  <a:lnTo>
                    <a:pt x="13" y="39"/>
                  </a:lnTo>
                  <a:lnTo>
                    <a:pt x="8" y="49"/>
                  </a:lnTo>
                  <a:lnTo>
                    <a:pt x="4" y="59"/>
                  </a:lnTo>
                  <a:lnTo>
                    <a:pt x="1" y="71"/>
                  </a:lnTo>
                  <a:lnTo>
                    <a:pt x="0" y="81"/>
                  </a:lnTo>
                  <a:lnTo>
                    <a:pt x="0" y="81"/>
                  </a:lnTo>
                  <a:lnTo>
                    <a:pt x="0" y="83"/>
                  </a:lnTo>
                  <a:lnTo>
                    <a:pt x="1" y="85"/>
                  </a:lnTo>
                  <a:lnTo>
                    <a:pt x="3" y="86"/>
                  </a:lnTo>
                  <a:lnTo>
                    <a:pt x="5" y="86"/>
                  </a:lnTo>
                  <a:lnTo>
                    <a:pt x="6" y="86"/>
                  </a:lnTo>
                  <a:lnTo>
                    <a:pt x="9" y="85"/>
                  </a:lnTo>
                  <a:lnTo>
                    <a:pt x="10" y="83"/>
                  </a:lnTo>
                  <a:lnTo>
                    <a:pt x="10" y="81"/>
                  </a:lnTo>
                  <a:lnTo>
                    <a:pt x="10" y="81"/>
                  </a:lnTo>
                  <a:lnTo>
                    <a:pt x="11" y="71"/>
                  </a:lnTo>
                  <a:lnTo>
                    <a:pt x="14" y="61"/>
                  </a:lnTo>
                  <a:lnTo>
                    <a:pt x="17" y="51"/>
                  </a:lnTo>
                  <a:lnTo>
                    <a:pt x="22" y="42"/>
                  </a:lnTo>
                  <a:lnTo>
                    <a:pt x="27" y="33"/>
                  </a:lnTo>
                  <a:lnTo>
                    <a:pt x="33" y="24"/>
                  </a:lnTo>
                  <a:lnTo>
                    <a:pt x="40" y="16"/>
                  </a:lnTo>
                  <a:lnTo>
                    <a:pt x="47" y="9"/>
                  </a:lnTo>
                  <a:lnTo>
                    <a:pt x="47" y="9"/>
                  </a:lnTo>
                  <a:lnTo>
                    <a:pt x="48" y="8"/>
                  </a:lnTo>
                  <a:lnTo>
                    <a:pt x="48" y="5"/>
                  </a:lnTo>
                  <a:lnTo>
                    <a:pt x="47" y="3"/>
                  </a:lnTo>
                  <a:lnTo>
                    <a:pt x="46" y="2"/>
                  </a:lnTo>
                  <a:lnTo>
                    <a:pt x="45" y="1"/>
                  </a:lnTo>
                  <a:lnTo>
                    <a:pt x="43" y="0"/>
                  </a:lnTo>
                  <a:lnTo>
                    <a:pt x="42" y="1"/>
                  </a:lnTo>
                  <a:lnTo>
                    <a:pt x="40" y="2"/>
                  </a:lnTo>
                  <a:lnTo>
                    <a:pt x="4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3" name="Freeform 825">
              <a:extLst>
                <a:ext uri="{FF2B5EF4-FFF2-40B4-BE49-F238E27FC236}">
                  <a16:creationId xmlns:a16="http://schemas.microsoft.com/office/drawing/2014/main" id="{716E4B26-B874-4B34-24FE-205B5C0A217F}"/>
                </a:ext>
              </a:extLst>
            </p:cNvPr>
            <p:cNvSpPr/>
            <p:nvPr/>
          </p:nvSpPr>
          <p:spPr bwMode="auto">
            <a:xfrm>
              <a:off x="6659563" y="1624013"/>
              <a:ext cx="28575" cy="46038"/>
            </a:xfrm>
            <a:custGeom>
              <a:avLst/>
              <a:gdLst/>
              <a:ahLst/>
              <a:cxnLst>
                <a:cxn ang="0">
                  <a:pos x="44" y="2"/>
                </a:cxn>
                <a:cxn ang="0">
                  <a:pos x="44" y="2"/>
                </a:cxn>
                <a:cxn ang="0">
                  <a:pos x="38" y="10"/>
                </a:cxn>
                <a:cxn ang="0">
                  <a:pos x="32" y="17"/>
                </a:cxn>
                <a:cxn ang="0">
                  <a:pos x="25" y="26"/>
                </a:cxn>
                <a:cxn ang="0">
                  <a:pos x="19" y="34"/>
                </a:cxn>
                <a:cxn ang="0">
                  <a:pos x="19" y="34"/>
                </a:cxn>
                <a:cxn ang="0">
                  <a:pos x="13" y="44"/>
                </a:cxn>
                <a:cxn ang="0">
                  <a:pos x="9" y="56"/>
                </a:cxn>
                <a:cxn ang="0">
                  <a:pos x="5" y="67"/>
                </a:cxn>
                <a:cxn ang="0">
                  <a:pos x="0" y="77"/>
                </a:cxn>
                <a:cxn ang="0">
                  <a:pos x="0" y="77"/>
                </a:cxn>
                <a:cxn ang="0">
                  <a:pos x="0" y="79"/>
                </a:cxn>
                <a:cxn ang="0">
                  <a:pos x="0" y="82"/>
                </a:cxn>
                <a:cxn ang="0">
                  <a:pos x="2" y="85"/>
                </a:cxn>
                <a:cxn ang="0">
                  <a:pos x="4" y="85"/>
                </a:cxn>
                <a:cxn ang="0">
                  <a:pos x="5" y="85"/>
                </a:cxn>
                <a:cxn ang="0">
                  <a:pos x="7" y="85"/>
                </a:cxn>
                <a:cxn ang="0">
                  <a:pos x="8" y="83"/>
                </a:cxn>
                <a:cxn ang="0">
                  <a:pos x="8" y="83"/>
                </a:cxn>
                <a:cxn ang="0">
                  <a:pos x="16" y="63"/>
                </a:cxn>
                <a:cxn ang="0">
                  <a:pos x="26" y="42"/>
                </a:cxn>
                <a:cxn ang="0">
                  <a:pos x="26" y="42"/>
                </a:cxn>
                <a:cxn ang="0">
                  <a:pos x="28" y="37"/>
                </a:cxn>
                <a:cxn ang="0">
                  <a:pos x="31" y="33"/>
                </a:cxn>
                <a:cxn ang="0">
                  <a:pos x="38" y="25"/>
                </a:cxn>
                <a:cxn ang="0">
                  <a:pos x="46" y="15"/>
                </a:cxn>
                <a:cxn ang="0">
                  <a:pos x="52" y="7"/>
                </a:cxn>
                <a:cxn ang="0">
                  <a:pos x="52" y="7"/>
                </a:cxn>
                <a:cxn ang="0">
                  <a:pos x="53" y="5"/>
                </a:cxn>
                <a:cxn ang="0">
                  <a:pos x="52" y="3"/>
                </a:cxn>
                <a:cxn ang="0">
                  <a:pos x="52" y="2"/>
                </a:cxn>
                <a:cxn ang="0">
                  <a:pos x="50" y="0"/>
                </a:cxn>
                <a:cxn ang="0">
                  <a:pos x="49" y="0"/>
                </a:cxn>
                <a:cxn ang="0">
                  <a:pos x="47" y="0"/>
                </a:cxn>
                <a:cxn ang="0">
                  <a:pos x="45" y="1"/>
                </a:cxn>
                <a:cxn ang="0">
                  <a:pos x="44" y="2"/>
                </a:cxn>
                <a:cxn ang="0">
                  <a:pos x="44" y="2"/>
                </a:cxn>
              </a:cxnLst>
              <a:rect l="0" t="0" r="r" b="b"/>
              <a:pathLst>
                <a:path w="53" h="85">
                  <a:moveTo>
                    <a:pt x="44" y="2"/>
                  </a:moveTo>
                  <a:lnTo>
                    <a:pt x="44" y="2"/>
                  </a:lnTo>
                  <a:lnTo>
                    <a:pt x="38" y="10"/>
                  </a:lnTo>
                  <a:lnTo>
                    <a:pt x="32" y="17"/>
                  </a:lnTo>
                  <a:lnTo>
                    <a:pt x="25" y="26"/>
                  </a:lnTo>
                  <a:lnTo>
                    <a:pt x="19" y="34"/>
                  </a:lnTo>
                  <a:lnTo>
                    <a:pt x="19" y="34"/>
                  </a:lnTo>
                  <a:lnTo>
                    <a:pt x="13" y="44"/>
                  </a:lnTo>
                  <a:lnTo>
                    <a:pt x="9" y="56"/>
                  </a:lnTo>
                  <a:lnTo>
                    <a:pt x="5" y="67"/>
                  </a:lnTo>
                  <a:lnTo>
                    <a:pt x="0" y="77"/>
                  </a:lnTo>
                  <a:lnTo>
                    <a:pt x="0" y="77"/>
                  </a:lnTo>
                  <a:lnTo>
                    <a:pt x="0" y="79"/>
                  </a:lnTo>
                  <a:lnTo>
                    <a:pt x="0" y="82"/>
                  </a:lnTo>
                  <a:lnTo>
                    <a:pt x="2" y="85"/>
                  </a:lnTo>
                  <a:lnTo>
                    <a:pt x="4" y="85"/>
                  </a:lnTo>
                  <a:lnTo>
                    <a:pt x="5" y="85"/>
                  </a:lnTo>
                  <a:lnTo>
                    <a:pt x="7" y="85"/>
                  </a:lnTo>
                  <a:lnTo>
                    <a:pt x="8" y="83"/>
                  </a:lnTo>
                  <a:lnTo>
                    <a:pt x="8" y="83"/>
                  </a:lnTo>
                  <a:lnTo>
                    <a:pt x="16" y="63"/>
                  </a:lnTo>
                  <a:lnTo>
                    <a:pt x="26" y="42"/>
                  </a:lnTo>
                  <a:lnTo>
                    <a:pt x="26" y="42"/>
                  </a:lnTo>
                  <a:lnTo>
                    <a:pt x="28" y="37"/>
                  </a:lnTo>
                  <a:lnTo>
                    <a:pt x="31" y="33"/>
                  </a:lnTo>
                  <a:lnTo>
                    <a:pt x="38" y="25"/>
                  </a:lnTo>
                  <a:lnTo>
                    <a:pt x="46" y="15"/>
                  </a:lnTo>
                  <a:lnTo>
                    <a:pt x="52" y="7"/>
                  </a:lnTo>
                  <a:lnTo>
                    <a:pt x="52" y="7"/>
                  </a:lnTo>
                  <a:lnTo>
                    <a:pt x="53" y="5"/>
                  </a:lnTo>
                  <a:lnTo>
                    <a:pt x="52" y="3"/>
                  </a:lnTo>
                  <a:lnTo>
                    <a:pt x="52" y="2"/>
                  </a:lnTo>
                  <a:lnTo>
                    <a:pt x="50" y="0"/>
                  </a:lnTo>
                  <a:lnTo>
                    <a:pt x="49" y="0"/>
                  </a:lnTo>
                  <a:lnTo>
                    <a:pt x="47" y="0"/>
                  </a:lnTo>
                  <a:lnTo>
                    <a:pt x="45" y="1"/>
                  </a:lnTo>
                  <a:lnTo>
                    <a:pt x="44" y="2"/>
                  </a:lnTo>
                  <a:lnTo>
                    <a:pt x="44"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4" name="Freeform 826">
              <a:extLst>
                <a:ext uri="{FF2B5EF4-FFF2-40B4-BE49-F238E27FC236}">
                  <a16:creationId xmlns:a16="http://schemas.microsoft.com/office/drawing/2014/main" id="{A756FEF6-05FB-F872-ECC3-E42B651A41A1}"/>
                </a:ext>
              </a:extLst>
            </p:cNvPr>
            <p:cNvSpPr/>
            <p:nvPr/>
          </p:nvSpPr>
          <p:spPr bwMode="auto">
            <a:xfrm>
              <a:off x="6746875" y="1463675"/>
              <a:ext cx="23813" cy="41275"/>
            </a:xfrm>
            <a:custGeom>
              <a:avLst/>
              <a:gdLst/>
              <a:ahLst/>
              <a:cxnLst>
                <a:cxn ang="0">
                  <a:pos x="39" y="1"/>
                </a:cxn>
                <a:cxn ang="0">
                  <a:pos x="39" y="1"/>
                </a:cxn>
                <a:cxn ang="0">
                  <a:pos x="32" y="10"/>
                </a:cxn>
                <a:cxn ang="0">
                  <a:pos x="27" y="18"/>
                </a:cxn>
                <a:cxn ang="0">
                  <a:pos x="22" y="27"/>
                </a:cxn>
                <a:cxn ang="0">
                  <a:pos x="18" y="35"/>
                </a:cxn>
                <a:cxn ang="0">
                  <a:pos x="9" y="54"/>
                </a:cxn>
                <a:cxn ang="0">
                  <a:pos x="5" y="63"/>
                </a:cxn>
                <a:cxn ang="0">
                  <a:pos x="0" y="73"/>
                </a:cxn>
                <a:cxn ang="0">
                  <a:pos x="0" y="73"/>
                </a:cxn>
                <a:cxn ang="0">
                  <a:pos x="0" y="74"/>
                </a:cxn>
                <a:cxn ang="0">
                  <a:pos x="0" y="76"/>
                </a:cxn>
                <a:cxn ang="0">
                  <a:pos x="1" y="78"/>
                </a:cxn>
                <a:cxn ang="0">
                  <a:pos x="2" y="79"/>
                </a:cxn>
                <a:cxn ang="0">
                  <a:pos x="3" y="79"/>
                </a:cxn>
                <a:cxn ang="0">
                  <a:pos x="5" y="79"/>
                </a:cxn>
                <a:cxn ang="0">
                  <a:pos x="7" y="79"/>
                </a:cxn>
                <a:cxn ang="0">
                  <a:pos x="8" y="77"/>
                </a:cxn>
                <a:cxn ang="0">
                  <a:pos x="8" y="77"/>
                </a:cxn>
                <a:cxn ang="0">
                  <a:pos x="13" y="68"/>
                </a:cxn>
                <a:cxn ang="0">
                  <a:pos x="18" y="59"/>
                </a:cxn>
                <a:cxn ang="0">
                  <a:pos x="26" y="42"/>
                </a:cxn>
                <a:cxn ang="0">
                  <a:pos x="30" y="32"/>
                </a:cxn>
                <a:cxn ang="0">
                  <a:pos x="34" y="24"/>
                </a:cxn>
                <a:cxn ang="0">
                  <a:pos x="39" y="16"/>
                </a:cxn>
                <a:cxn ang="0">
                  <a:pos x="45" y="8"/>
                </a:cxn>
                <a:cxn ang="0">
                  <a:pos x="45" y="8"/>
                </a:cxn>
                <a:cxn ang="0">
                  <a:pos x="46" y="6"/>
                </a:cxn>
                <a:cxn ang="0">
                  <a:pos x="46" y="4"/>
                </a:cxn>
                <a:cxn ang="0">
                  <a:pos x="46" y="3"/>
                </a:cxn>
                <a:cxn ang="0">
                  <a:pos x="45" y="1"/>
                </a:cxn>
                <a:cxn ang="0">
                  <a:pos x="44" y="0"/>
                </a:cxn>
                <a:cxn ang="0">
                  <a:pos x="42" y="0"/>
                </a:cxn>
                <a:cxn ang="0">
                  <a:pos x="40" y="0"/>
                </a:cxn>
                <a:cxn ang="0">
                  <a:pos x="39" y="1"/>
                </a:cxn>
                <a:cxn ang="0">
                  <a:pos x="39" y="1"/>
                </a:cxn>
              </a:cxnLst>
              <a:rect l="0" t="0" r="r" b="b"/>
              <a:pathLst>
                <a:path w="46" h="79">
                  <a:moveTo>
                    <a:pt x="39" y="1"/>
                  </a:moveTo>
                  <a:lnTo>
                    <a:pt x="39" y="1"/>
                  </a:lnTo>
                  <a:lnTo>
                    <a:pt x="32" y="10"/>
                  </a:lnTo>
                  <a:lnTo>
                    <a:pt x="27" y="18"/>
                  </a:lnTo>
                  <a:lnTo>
                    <a:pt x="22" y="27"/>
                  </a:lnTo>
                  <a:lnTo>
                    <a:pt x="18" y="35"/>
                  </a:lnTo>
                  <a:lnTo>
                    <a:pt x="9" y="54"/>
                  </a:lnTo>
                  <a:lnTo>
                    <a:pt x="5" y="63"/>
                  </a:lnTo>
                  <a:lnTo>
                    <a:pt x="0" y="73"/>
                  </a:lnTo>
                  <a:lnTo>
                    <a:pt x="0" y="73"/>
                  </a:lnTo>
                  <a:lnTo>
                    <a:pt x="0" y="74"/>
                  </a:lnTo>
                  <a:lnTo>
                    <a:pt x="0" y="76"/>
                  </a:lnTo>
                  <a:lnTo>
                    <a:pt x="1" y="78"/>
                  </a:lnTo>
                  <a:lnTo>
                    <a:pt x="2" y="79"/>
                  </a:lnTo>
                  <a:lnTo>
                    <a:pt x="3" y="79"/>
                  </a:lnTo>
                  <a:lnTo>
                    <a:pt x="5" y="79"/>
                  </a:lnTo>
                  <a:lnTo>
                    <a:pt x="7" y="79"/>
                  </a:lnTo>
                  <a:lnTo>
                    <a:pt x="8" y="77"/>
                  </a:lnTo>
                  <a:lnTo>
                    <a:pt x="8" y="77"/>
                  </a:lnTo>
                  <a:lnTo>
                    <a:pt x="13" y="68"/>
                  </a:lnTo>
                  <a:lnTo>
                    <a:pt x="18" y="59"/>
                  </a:lnTo>
                  <a:lnTo>
                    <a:pt x="26" y="42"/>
                  </a:lnTo>
                  <a:lnTo>
                    <a:pt x="30" y="32"/>
                  </a:lnTo>
                  <a:lnTo>
                    <a:pt x="34" y="24"/>
                  </a:lnTo>
                  <a:lnTo>
                    <a:pt x="39" y="16"/>
                  </a:lnTo>
                  <a:lnTo>
                    <a:pt x="45" y="8"/>
                  </a:lnTo>
                  <a:lnTo>
                    <a:pt x="45" y="8"/>
                  </a:lnTo>
                  <a:lnTo>
                    <a:pt x="46" y="6"/>
                  </a:lnTo>
                  <a:lnTo>
                    <a:pt x="46" y="4"/>
                  </a:lnTo>
                  <a:lnTo>
                    <a:pt x="46" y="3"/>
                  </a:lnTo>
                  <a:lnTo>
                    <a:pt x="45" y="1"/>
                  </a:lnTo>
                  <a:lnTo>
                    <a:pt x="44" y="0"/>
                  </a:lnTo>
                  <a:lnTo>
                    <a:pt x="42" y="0"/>
                  </a:lnTo>
                  <a:lnTo>
                    <a:pt x="40" y="0"/>
                  </a:lnTo>
                  <a:lnTo>
                    <a:pt x="39" y="1"/>
                  </a:lnTo>
                  <a:lnTo>
                    <a:pt x="39"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5" name="Freeform 827">
              <a:extLst>
                <a:ext uri="{FF2B5EF4-FFF2-40B4-BE49-F238E27FC236}">
                  <a16:creationId xmlns:a16="http://schemas.microsoft.com/office/drawing/2014/main" id="{48C789FD-DAE4-F3ED-0B4C-84063F999B90}"/>
                </a:ext>
              </a:extLst>
            </p:cNvPr>
            <p:cNvSpPr/>
            <p:nvPr/>
          </p:nvSpPr>
          <p:spPr bwMode="auto">
            <a:xfrm>
              <a:off x="6792913" y="1493838"/>
              <a:ext cx="9525" cy="7938"/>
            </a:xfrm>
            <a:custGeom>
              <a:avLst/>
              <a:gdLst/>
              <a:ahLst/>
              <a:cxnLst>
                <a:cxn ang="0">
                  <a:pos x="8" y="1"/>
                </a:cxn>
                <a:cxn ang="0">
                  <a:pos x="2" y="8"/>
                </a:cxn>
                <a:cxn ang="0">
                  <a:pos x="2" y="8"/>
                </a:cxn>
                <a:cxn ang="0">
                  <a:pos x="1" y="9"/>
                </a:cxn>
                <a:cxn ang="0">
                  <a:pos x="0" y="11"/>
                </a:cxn>
                <a:cxn ang="0">
                  <a:pos x="1" y="13"/>
                </a:cxn>
                <a:cxn ang="0">
                  <a:pos x="2" y="14"/>
                </a:cxn>
                <a:cxn ang="0">
                  <a:pos x="3" y="16"/>
                </a:cxn>
                <a:cxn ang="0">
                  <a:pos x="5" y="16"/>
                </a:cxn>
                <a:cxn ang="0">
                  <a:pos x="7" y="16"/>
                </a:cxn>
                <a:cxn ang="0">
                  <a:pos x="8" y="14"/>
                </a:cxn>
                <a:cxn ang="0">
                  <a:pos x="14" y="8"/>
                </a:cxn>
                <a:cxn ang="0">
                  <a:pos x="14" y="8"/>
                </a:cxn>
                <a:cxn ang="0">
                  <a:pos x="15" y="6"/>
                </a:cxn>
                <a:cxn ang="0">
                  <a:pos x="16" y="5"/>
                </a:cxn>
                <a:cxn ang="0">
                  <a:pos x="15" y="3"/>
                </a:cxn>
                <a:cxn ang="0">
                  <a:pos x="14" y="1"/>
                </a:cxn>
                <a:cxn ang="0">
                  <a:pos x="13" y="0"/>
                </a:cxn>
                <a:cxn ang="0">
                  <a:pos x="11" y="0"/>
                </a:cxn>
                <a:cxn ang="0">
                  <a:pos x="9" y="0"/>
                </a:cxn>
                <a:cxn ang="0">
                  <a:pos x="8" y="1"/>
                </a:cxn>
                <a:cxn ang="0">
                  <a:pos x="8" y="1"/>
                </a:cxn>
              </a:cxnLst>
              <a:rect l="0" t="0" r="r" b="b"/>
              <a:pathLst>
                <a:path w="16" h="16">
                  <a:moveTo>
                    <a:pt x="8" y="1"/>
                  </a:moveTo>
                  <a:lnTo>
                    <a:pt x="2" y="8"/>
                  </a:lnTo>
                  <a:lnTo>
                    <a:pt x="2" y="8"/>
                  </a:lnTo>
                  <a:lnTo>
                    <a:pt x="1" y="9"/>
                  </a:lnTo>
                  <a:lnTo>
                    <a:pt x="0" y="11"/>
                  </a:lnTo>
                  <a:lnTo>
                    <a:pt x="1" y="13"/>
                  </a:lnTo>
                  <a:lnTo>
                    <a:pt x="2" y="14"/>
                  </a:lnTo>
                  <a:lnTo>
                    <a:pt x="3" y="16"/>
                  </a:lnTo>
                  <a:lnTo>
                    <a:pt x="5" y="16"/>
                  </a:lnTo>
                  <a:lnTo>
                    <a:pt x="7" y="16"/>
                  </a:lnTo>
                  <a:lnTo>
                    <a:pt x="8" y="14"/>
                  </a:lnTo>
                  <a:lnTo>
                    <a:pt x="14" y="8"/>
                  </a:lnTo>
                  <a:lnTo>
                    <a:pt x="14" y="8"/>
                  </a:lnTo>
                  <a:lnTo>
                    <a:pt x="15" y="6"/>
                  </a:lnTo>
                  <a:lnTo>
                    <a:pt x="16" y="5"/>
                  </a:lnTo>
                  <a:lnTo>
                    <a:pt x="15" y="3"/>
                  </a:lnTo>
                  <a:lnTo>
                    <a:pt x="14" y="1"/>
                  </a:lnTo>
                  <a:lnTo>
                    <a:pt x="13" y="0"/>
                  </a:lnTo>
                  <a:lnTo>
                    <a:pt x="11" y="0"/>
                  </a:lnTo>
                  <a:lnTo>
                    <a:pt x="9" y="0"/>
                  </a:lnTo>
                  <a:lnTo>
                    <a:pt x="8" y="1"/>
                  </a:lnTo>
                  <a:lnTo>
                    <a:pt x="8"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6" name="Freeform 828">
              <a:extLst>
                <a:ext uri="{FF2B5EF4-FFF2-40B4-BE49-F238E27FC236}">
                  <a16:creationId xmlns:a16="http://schemas.microsoft.com/office/drawing/2014/main" id="{A55A26DA-A99C-4990-4578-802C09C3ABAE}"/>
                </a:ext>
              </a:extLst>
            </p:cNvPr>
            <p:cNvSpPr>
              <a:spLocks noEditPoints="1"/>
            </p:cNvSpPr>
            <p:nvPr/>
          </p:nvSpPr>
          <p:spPr bwMode="auto">
            <a:xfrm>
              <a:off x="6208713" y="1243013"/>
              <a:ext cx="706438" cy="620713"/>
            </a:xfrm>
            <a:custGeom>
              <a:avLst/>
              <a:gdLst/>
              <a:ahLst/>
              <a:cxnLst>
                <a:cxn ang="0">
                  <a:pos x="1208" y="1175"/>
                </a:cxn>
                <a:cxn ang="0">
                  <a:pos x="1095" y="1131"/>
                </a:cxn>
                <a:cxn ang="0">
                  <a:pos x="938" y="1062"/>
                </a:cxn>
                <a:cxn ang="0">
                  <a:pos x="899" y="1051"/>
                </a:cxn>
                <a:cxn ang="0">
                  <a:pos x="728" y="1088"/>
                </a:cxn>
                <a:cxn ang="0">
                  <a:pos x="531" y="1080"/>
                </a:cxn>
                <a:cxn ang="0">
                  <a:pos x="322" y="1026"/>
                </a:cxn>
                <a:cxn ang="0">
                  <a:pos x="161" y="920"/>
                </a:cxn>
                <a:cxn ang="0">
                  <a:pos x="51" y="762"/>
                </a:cxn>
                <a:cxn ang="0">
                  <a:pos x="8" y="609"/>
                </a:cxn>
                <a:cxn ang="0">
                  <a:pos x="4" y="424"/>
                </a:cxn>
                <a:cxn ang="0">
                  <a:pos x="39" y="285"/>
                </a:cxn>
                <a:cxn ang="0">
                  <a:pos x="97" y="185"/>
                </a:cxn>
                <a:cxn ang="0">
                  <a:pos x="167" y="114"/>
                </a:cxn>
                <a:cxn ang="0">
                  <a:pos x="255" y="62"/>
                </a:cxn>
                <a:cxn ang="0">
                  <a:pos x="439" y="14"/>
                </a:cxn>
                <a:cxn ang="0">
                  <a:pos x="700" y="5"/>
                </a:cxn>
                <a:cxn ang="0">
                  <a:pos x="714" y="7"/>
                </a:cxn>
                <a:cxn ang="0">
                  <a:pos x="803" y="0"/>
                </a:cxn>
                <a:cxn ang="0">
                  <a:pos x="994" y="43"/>
                </a:cxn>
                <a:cxn ang="0">
                  <a:pos x="1175" y="156"/>
                </a:cxn>
                <a:cxn ang="0">
                  <a:pos x="1247" y="243"/>
                </a:cxn>
                <a:cxn ang="0">
                  <a:pos x="1289" y="328"/>
                </a:cxn>
                <a:cxn ang="0">
                  <a:pos x="1324" y="456"/>
                </a:cxn>
                <a:cxn ang="0">
                  <a:pos x="1336" y="593"/>
                </a:cxn>
                <a:cxn ang="0">
                  <a:pos x="1319" y="726"/>
                </a:cxn>
                <a:cxn ang="0">
                  <a:pos x="1266" y="842"/>
                </a:cxn>
                <a:cxn ang="0">
                  <a:pos x="1204" y="907"/>
                </a:cxn>
                <a:cxn ang="0">
                  <a:pos x="1205" y="990"/>
                </a:cxn>
                <a:cxn ang="0">
                  <a:pos x="1239" y="1150"/>
                </a:cxn>
                <a:cxn ang="0">
                  <a:pos x="1234" y="1167"/>
                </a:cxn>
                <a:cxn ang="0">
                  <a:pos x="912" y="999"/>
                </a:cxn>
                <a:cxn ang="0">
                  <a:pos x="967" y="1032"/>
                </a:cxn>
                <a:cxn ang="0">
                  <a:pos x="1119" y="1098"/>
                </a:cxn>
                <a:cxn ang="0">
                  <a:pos x="1181" y="1067"/>
                </a:cxn>
                <a:cxn ang="0">
                  <a:pos x="1156" y="912"/>
                </a:cxn>
                <a:cxn ang="0">
                  <a:pos x="1170" y="893"/>
                </a:cxn>
                <a:cxn ang="0">
                  <a:pos x="1193" y="864"/>
                </a:cxn>
                <a:cxn ang="0">
                  <a:pos x="1262" y="762"/>
                </a:cxn>
                <a:cxn ang="0">
                  <a:pos x="1294" y="636"/>
                </a:cxn>
                <a:cxn ang="0">
                  <a:pos x="1293" y="502"/>
                </a:cxn>
                <a:cxn ang="0">
                  <a:pos x="1265" y="373"/>
                </a:cxn>
                <a:cxn ang="0">
                  <a:pos x="1214" y="265"/>
                </a:cxn>
                <a:cxn ang="0">
                  <a:pos x="1124" y="168"/>
                </a:cxn>
                <a:cxn ang="0">
                  <a:pos x="962" y="75"/>
                </a:cxn>
                <a:cxn ang="0">
                  <a:pos x="786" y="39"/>
                </a:cxn>
                <a:cxn ang="0">
                  <a:pos x="705" y="49"/>
                </a:cxn>
                <a:cxn ang="0">
                  <a:pos x="686" y="45"/>
                </a:cxn>
                <a:cxn ang="0">
                  <a:pos x="459" y="52"/>
                </a:cxn>
                <a:cxn ang="0">
                  <a:pos x="295" y="89"/>
                </a:cxn>
                <a:cxn ang="0">
                  <a:pos x="184" y="153"/>
                </a:cxn>
                <a:cxn ang="0">
                  <a:pos x="109" y="238"/>
                </a:cxn>
                <a:cxn ang="0">
                  <a:pos x="62" y="340"/>
                </a:cxn>
                <a:cxn ang="0">
                  <a:pos x="40" y="448"/>
                </a:cxn>
                <a:cxn ang="0">
                  <a:pos x="55" y="647"/>
                </a:cxn>
                <a:cxn ang="0">
                  <a:pos x="121" y="805"/>
                </a:cxn>
                <a:cxn ang="0">
                  <a:pos x="251" y="941"/>
                </a:cxn>
                <a:cxn ang="0">
                  <a:pos x="434" y="1017"/>
                </a:cxn>
                <a:cxn ang="0">
                  <a:pos x="592" y="1043"/>
                </a:cxn>
                <a:cxn ang="0">
                  <a:pos x="736" y="1045"/>
                </a:cxn>
                <a:cxn ang="0">
                  <a:pos x="890" y="1012"/>
                </a:cxn>
                <a:cxn ang="0">
                  <a:pos x="900" y="1005"/>
                </a:cxn>
              </a:cxnLst>
              <a:rect l="0" t="0" r="r" b="b"/>
              <a:pathLst>
                <a:path w="1336" h="1175">
                  <a:moveTo>
                    <a:pt x="1214" y="1175"/>
                  </a:moveTo>
                  <a:lnTo>
                    <a:pt x="1214" y="1175"/>
                  </a:lnTo>
                  <a:lnTo>
                    <a:pt x="1210" y="1175"/>
                  </a:lnTo>
                  <a:lnTo>
                    <a:pt x="1209" y="1175"/>
                  </a:lnTo>
                  <a:lnTo>
                    <a:pt x="1208" y="1175"/>
                  </a:lnTo>
                  <a:lnTo>
                    <a:pt x="1208" y="1175"/>
                  </a:lnTo>
                  <a:lnTo>
                    <a:pt x="1202" y="1174"/>
                  </a:lnTo>
                  <a:lnTo>
                    <a:pt x="1198" y="1173"/>
                  </a:lnTo>
                  <a:lnTo>
                    <a:pt x="1198" y="1173"/>
                  </a:lnTo>
                  <a:lnTo>
                    <a:pt x="1172" y="1162"/>
                  </a:lnTo>
                  <a:lnTo>
                    <a:pt x="1147" y="1152"/>
                  </a:lnTo>
                  <a:lnTo>
                    <a:pt x="1095" y="1131"/>
                  </a:lnTo>
                  <a:lnTo>
                    <a:pt x="1095" y="1131"/>
                  </a:lnTo>
                  <a:lnTo>
                    <a:pt x="1050" y="1113"/>
                  </a:lnTo>
                  <a:lnTo>
                    <a:pt x="1005" y="1095"/>
                  </a:lnTo>
                  <a:lnTo>
                    <a:pt x="982" y="1084"/>
                  </a:lnTo>
                  <a:lnTo>
                    <a:pt x="960" y="1073"/>
                  </a:lnTo>
                  <a:lnTo>
                    <a:pt x="938" y="1062"/>
                  </a:lnTo>
                  <a:lnTo>
                    <a:pt x="918" y="1048"/>
                  </a:lnTo>
                  <a:lnTo>
                    <a:pt x="911" y="1044"/>
                  </a:lnTo>
                  <a:lnTo>
                    <a:pt x="904" y="1048"/>
                  </a:lnTo>
                  <a:lnTo>
                    <a:pt x="904" y="1048"/>
                  </a:lnTo>
                  <a:lnTo>
                    <a:pt x="899" y="1051"/>
                  </a:lnTo>
                  <a:lnTo>
                    <a:pt x="899" y="1051"/>
                  </a:lnTo>
                  <a:lnTo>
                    <a:pt x="873" y="1061"/>
                  </a:lnTo>
                  <a:lnTo>
                    <a:pt x="847" y="1068"/>
                  </a:lnTo>
                  <a:lnTo>
                    <a:pt x="819" y="1075"/>
                  </a:lnTo>
                  <a:lnTo>
                    <a:pt x="789" y="1080"/>
                  </a:lnTo>
                  <a:lnTo>
                    <a:pt x="759" y="1084"/>
                  </a:lnTo>
                  <a:lnTo>
                    <a:pt x="728" y="1088"/>
                  </a:lnTo>
                  <a:lnTo>
                    <a:pt x="696" y="1090"/>
                  </a:lnTo>
                  <a:lnTo>
                    <a:pt x="664" y="1090"/>
                  </a:lnTo>
                  <a:lnTo>
                    <a:pt x="664" y="1090"/>
                  </a:lnTo>
                  <a:lnTo>
                    <a:pt x="620" y="1089"/>
                  </a:lnTo>
                  <a:lnTo>
                    <a:pt x="576" y="1086"/>
                  </a:lnTo>
                  <a:lnTo>
                    <a:pt x="531" y="1080"/>
                  </a:lnTo>
                  <a:lnTo>
                    <a:pt x="488" y="1073"/>
                  </a:lnTo>
                  <a:lnTo>
                    <a:pt x="445" y="1064"/>
                  </a:lnTo>
                  <a:lnTo>
                    <a:pt x="402" y="1052"/>
                  </a:lnTo>
                  <a:lnTo>
                    <a:pt x="361" y="1040"/>
                  </a:lnTo>
                  <a:lnTo>
                    <a:pt x="322" y="1026"/>
                  </a:lnTo>
                  <a:lnTo>
                    <a:pt x="322" y="1026"/>
                  </a:lnTo>
                  <a:lnTo>
                    <a:pt x="292" y="1012"/>
                  </a:lnTo>
                  <a:lnTo>
                    <a:pt x="263" y="997"/>
                  </a:lnTo>
                  <a:lnTo>
                    <a:pt x="235" y="980"/>
                  </a:lnTo>
                  <a:lnTo>
                    <a:pt x="209" y="962"/>
                  </a:lnTo>
                  <a:lnTo>
                    <a:pt x="184" y="942"/>
                  </a:lnTo>
                  <a:lnTo>
                    <a:pt x="161" y="920"/>
                  </a:lnTo>
                  <a:lnTo>
                    <a:pt x="138" y="898"/>
                  </a:lnTo>
                  <a:lnTo>
                    <a:pt x="117" y="873"/>
                  </a:lnTo>
                  <a:lnTo>
                    <a:pt x="99" y="847"/>
                  </a:lnTo>
                  <a:lnTo>
                    <a:pt x="81" y="820"/>
                  </a:lnTo>
                  <a:lnTo>
                    <a:pt x="66" y="792"/>
                  </a:lnTo>
                  <a:lnTo>
                    <a:pt x="51" y="762"/>
                  </a:lnTo>
                  <a:lnTo>
                    <a:pt x="39" y="732"/>
                  </a:lnTo>
                  <a:lnTo>
                    <a:pt x="28" y="700"/>
                  </a:lnTo>
                  <a:lnTo>
                    <a:pt x="19" y="668"/>
                  </a:lnTo>
                  <a:lnTo>
                    <a:pt x="12" y="634"/>
                  </a:lnTo>
                  <a:lnTo>
                    <a:pt x="12" y="634"/>
                  </a:lnTo>
                  <a:lnTo>
                    <a:pt x="8" y="609"/>
                  </a:lnTo>
                  <a:lnTo>
                    <a:pt x="5" y="582"/>
                  </a:lnTo>
                  <a:lnTo>
                    <a:pt x="2" y="554"/>
                  </a:lnTo>
                  <a:lnTo>
                    <a:pt x="1" y="524"/>
                  </a:lnTo>
                  <a:lnTo>
                    <a:pt x="0" y="492"/>
                  </a:lnTo>
                  <a:lnTo>
                    <a:pt x="1" y="459"/>
                  </a:lnTo>
                  <a:lnTo>
                    <a:pt x="4" y="424"/>
                  </a:lnTo>
                  <a:lnTo>
                    <a:pt x="9" y="389"/>
                  </a:lnTo>
                  <a:lnTo>
                    <a:pt x="16" y="354"/>
                  </a:lnTo>
                  <a:lnTo>
                    <a:pt x="21" y="337"/>
                  </a:lnTo>
                  <a:lnTo>
                    <a:pt x="26" y="320"/>
                  </a:lnTo>
                  <a:lnTo>
                    <a:pt x="33" y="303"/>
                  </a:lnTo>
                  <a:lnTo>
                    <a:pt x="39" y="285"/>
                  </a:lnTo>
                  <a:lnTo>
                    <a:pt x="46" y="267"/>
                  </a:lnTo>
                  <a:lnTo>
                    <a:pt x="54" y="251"/>
                  </a:lnTo>
                  <a:lnTo>
                    <a:pt x="64" y="234"/>
                  </a:lnTo>
                  <a:lnTo>
                    <a:pt x="74" y="218"/>
                  </a:lnTo>
                  <a:lnTo>
                    <a:pt x="84" y="201"/>
                  </a:lnTo>
                  <a:lnTo>
                    <a:pt x="97" y="185"/>
                  </a:lnTo>
                  <a:lnTo>
                    <a:pt x="109" y="169"/>
                  </a:lnTo>
                  <a:lnTo>
                    <a:pt x="123" y="154"/>
                  </a:lnTo>
                  <a:lnTo>
                    <a:pt x="138" y="139"/>
                  </a:lnTo>
                  <a:lnTo>
                    <a:pt x="153" y="125"/>
                  </a:lnTo>
                  <a:lnTo>
                    <a:pt x="153" y="125"/>
                  </a:lnTo>
                  <a:lnTo>
                    <a:pt x="167" y="114"/>
                  </a:lnTo>
                  <a:lnTo>
                    <a:pt x="180" y="103"/>
                  </a:lnTo>
                  <a:lnTo>
                    <a:pt x="195" y="94"/>
                  </a:lnTo>
                  <a:lnTo>
                    <a:pt x="209" y="86"/>
                  </a:lnTo>
                  <a:lnTo>
                    <a:pt x="224" y="76"/>
                  </a:lnTo>
                  <a:lnTo>
                    <a:pt x="239" y="69"/>
                  </a:lnTo>
                  <a:lnTo>
                    <a:pt x="255" y="62"/>
                  </a:lnTo>
                  <a:lnTo>
                    <a:pt x="270" y="56"/>
                  </a:lnTo>
                  <a:lnTo>
                    <a:pt x="303" y="43"/>
                  </a:lnTo>
                  <a:lnTo>
                    <a:pt x="336" y="34"/>
                  </a:lnTo>
                  <a:lnTo>
                    <a:pt x="369" y="26"/>
                  </a:lnTo>
                  <a:lnTo>
                    <a:pt x="403" y="20"/>
                  </a:lnTo>
                  <a:lnTo>
                    <a:pt x="439" y="14"/>
                  </a:lnTo>
                  <a:lnTo>
                    <a:pt x="473" y="11"/>
                  </a:lnTo>
                  <a:lnTo>
                    <a:pt x="507" y="8"/>
                  </a:lnTo>
                  <a:lnTo>
                    <a:pt x="541" y="6"/>
                  </a:lnTo>
                  <a:lnTo>
                    <a:pt x="607" y="5"/>
                  </a:lnTo>
                  <a:lnTo>
                    <a:pt x="669" y="5"/>
                  </a:lnTo>
                  <a:lnTo>
                    <a:pt x="700" y="5"/>
                  </a:lnTo>
                  <a:lnTo>
                    <a:pt x="700" y="5"/>
                  </a:lnTo>
                  <a:lnTo>
                    <a:pt x="704" y="5"/>
                  </a:lnTo>
                  <a:lnTo>
                    <a:pt x="708" y="6"/>
                  </a:lnTo>
                  <a:lnTo>
                    <a:pt x="711" y="7"/>
                  </a:lnTo>
                  <a:lnTo>
                    <a:pt x="714" y="7"/>
                  </a:lnTo>
                  <a:lnTo>
                    <a:pt x="714" y="7"/>
                  </a:lnTo>
                  <a:lnTo>
                    <a:pt x="732" y="4"/>
                  </a:lnTo>
                  <a:lnTo>
                    <a:pt x="749" y="2"/>
                  </a:lnTo>
                  <a:lnTo>
                    <a:pt x="768" y="1"/>
                  </a:lnTo>
                  <a:lnTo>
                    <a:pt x="787" y="0"/>
                  </a:lnTo>
                  <a:lnTo>
                    <a:pt x="787" y="0"/>
                  </a:lnTo>
                  <a:lnTo>
                    <a:pt x="803" y="0"/>
                  </a:lnTo>
                  <a:lnTo>
                    <a:pt x="821" y="1"/>
                  </a:lnTo>
                  <a:lnTo>
                    <a:pt x="856" y="5"/>
                  </a:lnTo>
                  <a:lnTo>
                    <a:pt x="891" y="11"/>
                  </a:lnTo>
                  <a:lnTo>
                    <a:pt x="926" y="21"/>
                  </a:lnTo>
                  <a:lnTo>
                    <a:pt x="960" y="31"/>
                  </a:lnTo>
                  <a:lnTo>
                    <a:pt x="994" y="43"/>
                  </a:lnTo>
                  <a:lnTo>
                    <a:pt x="1028" y="59"/>
                  </a:lnTo>
                  <a:lnTo>
                    <a:pt x="1060" y="75"/>
                  </a:lnTo>
                  <a:lnTo>
                    <a:pt x="1091" y="93"/>
                  </a:lnTo>
                  <a:lnTo>
                    <a:pt x="1121" y="112"/>
                  </a:lnTo>
                  <a:lnTo>
                    <a:pt x="1149" y="134"/>
                  </a:lnTo>
                  <a:lnTo>
                    <a:pt x="1175" y="156"/>
                  </a:lnTo>
                  <a:lnTo>
                    <a:pt x="1199" y="180"/>
                  </a:lnTo>
                  <a:lnTo>
                    <a:pt x="1210" y="192"/>
                  </a:lnTo>
                  <a:lnTo>
                    <a:pt x="1220" y="204"/>
                  </a:lnTo>
                  <a:lnTo>
                    <a:pt x="1230" y="217"/>
                  </a:lnTo>
                  <a:lnTo>
                    <a:pt x="1239" y="229"/>
                  </a:lnTo>
                  <a:lnTo>
                    <a:pt x="1247" y="243"/>
                  </a:lnTo>
                  <a:lnTo>
                    <a:pt x="1256" y="255"/>
                  </a:lnTo>
                  <a:lnTo>
                    <a:pt x="1256" y="255"/>
                  </a:lnTo>
                  <a:lnTo>
                    <a:pt x="1264" y="273"/>
                  </a:lnTo>
                  <a:lnTo>
                    <a:pt x="1272" y="290"/>
                  </a:lnTo>
                  <a:lnTo>
                    <a:pt x="1280" y="310"/>
                  </a:lnTo>
                  <a:lnTo>
                    <a:pt x="1289" y="328"/>
                  </a:lnTo>
                  <a:lnTo>
                    <a:pt x="1296" y="349"/>
                  </a:lnTo>
                  <a:lnTo>
                    <a:pt x="1302" y="370"/>
                  </a:lnTo>
                  <a:lnTo>
                    <a:pt x="1308" y="390"/>
                  </a:lnTo>
                  <a:lnTo>
                    <a:pt x="1314" y="412"/>
                  </a:lnTo>
                  <a:lnTo>
                    <a:pt x="1320" y="434"/>
                  </a:lnTo>
                  <a:lnTo>
                    <a:pt x="1324" y="456"/>
                  </a:lnTo>
                  <a:lnTo>
                    <a:pt x="1328" y="478"/>
                  </a:lnTo>
                  <a:lnTo>
                    <a:pt x="1331" y="501"/>
                  </a:lnTo>
                  <a:lnTo>
                    <a:pt x="1333" y="524"/>
                  </a:lnTo>
                  <a:lnTo>
                    <a:pt x="1335" y="547"/>
                  </a:lnTo>
                  <a:lnTo>
                    <a:pt x="1336" y="570"/>
                  </a:lnTo>
                  <a:lnTo>
                    <a:pt x="1336" y="593"/>
                  </a:lnTo>
                  <a:lnTo>
                    <a:pt x="1335" y="616"/>
                  </a:lnTo>
                  <a:lnTo>
                    <a:pt x="1334" y="638"/>
                  </a:lnTo>
                  <a:lnTo>
                    <a:pt x="1332" y="660"/>
                  </a:lnTo>
                  <a:lnTo>
                    <a:pt x="1328" y="683"/>
                  </a:lnTo>
                  <a:lnTo>
                    <a:pt x="1324" y="704"/>
                  </a:lnTo>
                  <a:lnTo>
                    <a:pt x="1319" y="726"/>
                  </a:lnTo>
                  <a:lnTo>
                    <a:pt x="1312" y="747"/>
                  </a:lnTo>
                  <a:lnTo>
                    <a:pt x="1305" y="767"/>
                  </a:lnTo>
                  <a:lnTo>
                    <a:pt x="1297" y="787"/>
                  </a:lnTo>
                  <a:lnTo>
                    <a:pt x="1288" y="806"/>
                  </a:lnTo>
                  <a:lnTo>
                    <a:pt x="1277" y="824"/>
                  </a:lnTo>
                  <a:lnTo>
                    <a:pt x="1266" y="842"/>
                  </a:lnTo>
                  <a:lnTo>
                    <a:pt x="1253" y="859"/>
                  </a:lnTo>
                  <a:lnTo>
                    <a:pt x="1239" y="875"/>
                  </a:lnTo>
                  <a:lnTo>
                    <a:pt x="1225" y="890"/>
                  </a:lnTo>
                  <a:lnTo>
                    <a:pt x="1208" y="904"/>
                  </a:lnTo>
                  <a:lnTo>
                    <a:pt x="1208" y="904"/>
                  </a:lnTo>
                  <a:lnTo>
                    <a:pt x="1204" y="907"/>
                  </a:lnTo>
                  <a:lnTo>
                    <a:pt x="1197" y="911"/>
                  </a:lnTo>
                  <a:lnTo>
                    <a:pt x="1197" y="918"/>
                  </a:lnTo>
                  <a:lnTo>
                    <a:pt x="1197" y="918"/>
                  </a:lnTo>
                  <a:lnTo>
                    <a:pt x="1198" y="937"/>
                  </a:lnTo>
                  <a:lnTo>
                    <a:pt x="1200" y="954"/>
                  </a:lnTo>
                  <a:lnTo>
                    <a:pt x="1205" y="990"/>
                  </a:lnTo>
                  <a:lnTo>
                    <a:pt x="1212" y="1026"/>
                  </a:lnTo>
                  <a:lnTo>
                    <a:pt x="1220" y="1061"/>
                  </a:lnTo>
                  <a:lnTo>
                    <a:pt x="1220" y="1061"/>
                  </a:lnTo>
                  <a:lnTo>
                    <a:pt x="1231" y="1104"/>
                  </a:lnTo>
                  <a:lnTo>
                    <a:pt x="1235" y="1127"/>
                  </a:lnTo>
                  <a:lnTo>
                    <a:pt x="1239" y="1150"/>
                  </a:lnTo>
                  <a:lnTo>
                    <a:pt x="1239" y="1150"/>
                  </a:lnTo>
                  <a:lnTo>
                    <a:pt x="1239" y="1154"/>
                  </a:lnTo>
                  <a:lnTo>
                    <a:pt x="1238" y="1159"/>
                  </a:lnTo>
                  <a:lnTo>
                    <a:pt x="1236" y="1163"/>
                  </a:lnTo>
                  <a:lnTo>
                    <a:pt x="1234" y="1167"/>
                  </a:lnTo>
                  <a:lnTo>
                    <a:pt x="1234" y="1167"/>
                  </a:lnTo>
                  <a:lnTo>
                    <a:pt x="1230" y="1170"/>
                  </a:lnTo>
                  <a:lnTo>
                    <a:pt x="1225" y="1173"/>
                  </a:lnTo>
                  <a:lnTo>
                    <a:pt x="1219" y="1175"/>
                  </a:lnTo>
                  <a:lnTo>
                    <a:pt x="1214" y="1175"/>
                  </a:lnTo>
                  <a:lnTo>
                    <a:pt x="1214" y="1175"/>
                  </a:lnTo>
                  <a:close/>
                  <a:moveTo>
                    <a:pt x="912" y="999"/>
                  </a:moveTo>
                  <a:lnTo>
                    <a:pt x="912" y="999"/>
                  </a:lnTo>
                  <a:lnTo>
                    <a:pt x="916" y="1000"/>
                  </a:lnTo>
                  <a:lnTo>
                    <a:pt x="920" y="1003"/>
                  </a:lnTo>
                  <a:lnTo>
                    <a:pt x="920" y="1003"/>
                  </a:lnTo>
                  <a:lnTo>
                    <a:pt x="944" y="1018"/>
                  </a:lnTo>
                  <a:lnTo>
                    <a:pt x="967" y="1032"/>
                  </a:lnTo>
                  <a:lnTo>
                    <a:pt x="992" y="1045"/>
                  </a:lnTo>
                  <a:lnTo>
                    <a:pt x="1017" y="1057"/>
                  </a:lnTo>
                  <a:lnTo>
                    <a:pt x="1043" y="1068"/>
                  </a:lnTo>
                  <a:lnTo>
                    <a:pt x="1069" y="1078"/>
                  </a:lnTo>
                  <a:lnTo>
                    <a:pt x="1119" y="1098"/>
                  </a:lnTo>
                  <a:lnTo>
                    <a:pt x="1119" y="1098"/>
                  </a:lnTo>
                  <a:lnTo>
                    <a:pt x="1173" y="1120"/>
                  </a:lnTo>
                  <a:lnTo>
                    <a:pt x="1195" y="1128"/>
                  </a:lnTo>
                  <a:lnTo>
                    <a:pt x="1189" y="1105"/>
                  </a:lnTo>
                  <a:lnTo>
                    <a:pt x="1189" y="1105"/>
                  </a:lnTo>
                  <a:lnTo>
                    <a:pt x="1181" y="1067"/>
                  </a:lnTo>
                  <a:lnTo>
                    <a:pt x="1181" y="1067"/>
                  </a:lnTo>
                  <a:lnTo>
                    <a:pt x="1172" y="1029"/>
                  </a:lnTo>
                  <a:lnTo>
                    <a:pt x="1165" y="990"/>
                  </a:lnTo>
                  <a:lnTo>
                    <a:pt x="1162" y="971"/>
                  </a:lnTo>
                  <a:lnTo>
                    <a:pt x="1158" y="951"/>
                  </a:lnTo>
                  <a:lnTo>
                    <a:pt x="1157" y="932"/>
                  </a:lnTo>
                  <a:lnTo>
                    <a:pt x="1156" y="912"/>
                  </a:lnTo>
                  <a:lnTo>
                    <a:pt x="1156" y="912"/>
                  </a:lnTo>
                  <a:lnTo>
                    <a:pt x="1156" y="907"/>
                  </a:lnTo>
                  <a:lnTo>
                    <a:pt x="1158" y="903"/>
                  </a:lnTo>
                  <a:lnTo>
                    <a:pt x="1161" y="899"/>
                  </a:lnTo>
                  <a:lnTo>
                    <a:pt x="1165" y="896"/>
                  </a:lnTo>
                  <a:lnTo>
                    <a:pt x="1170" y="893"/>
                  </a:lnTo>
                  <a:lnTo>
                    <a:pt x="1171" y="887"/>
                  </a:lnTo>
                  <a:lnTo>
                    <a:pt x="1171" y="887"/>
                  </a:lnTo>
                  <a:lnTo>
                    <a:pt x="1173" y="882"/>
                  </a:lnTo>
                  <a:lnTo>
                    <a:pt x="1177" y="878"/>
                  </a:lnTo>
                  <a:lnTo>
                    <a:pt x="1177" y="878"/>
                  </a:lnTo>
                  <a:lnTo>
                    <a:pt x="1193" y="864"/>
                  </a:lnTo>
                  <a:lnTo>
                    <a:pt x="1207" y="849"/>
                  </a:lnTo>
                  <a:lnTo>
                    <a:pt x="1220" y="833"/>
                  </a:lnTo>
                  <a:lnTo>
                    <a:pt x="1233" y="817"/>
                  </a:lnTo>
                  <a:lnTo>
                    <a:pt x="1243" y="799"/>
                  </a:lnTo>
                  <a:lnTo>
                    <a:pt x="1253" y="782"/>
                  </a:lnTo>
                  <a:lnTo>
                    <a:pt x="1262" y="762"/>
                  </a:lnTo>
                  <a:lnTo>
                    <a:pt x="1270" y="743"/>
                  </a:lnTo>
                  <a:lnTo>
                    <a:pt x="1276" y="723"/>
                  </a:lnTo>
                  <a:lnTo>
                    <a:pt x="1282" y="701"/>
                  </a:lnTo>
                  <a:lnTo>
                    <a:pt x="1287" y="681"/>
                  </a:lnTo>
                  <a:lnTo>
                    <a:pt x="1291" y="659"/>
                  </a:lnTo>
                  <a:lnTo>
                    <a:pt x="1294" y="636"/>
                  </a:lnTo>
                  <a:lnTo>
                    <a:pt x="1296" y="614"/>
                  </a:lnTo>
                  <a:lnTo>
                    <a:pt x="1297" y="592"/>
                  </a:lnTo>
                  <a:lnTo>
                    <a:pt x="1297" y="569"/>
                  </a:lnTo>
                  <a:lnTo>
                    <a:pt x="1296" y="546"/>
                  </a:lnTo>
                  <a:lnTo>
                    <a:pt x="1295" y="525"/>
                  </a:lnTo>
                  <a:lnTo>
                    <a:pt x="1293" y="502"/>
                  </a:lnTo>
                  <a:lnTo>
                    <a:pt x="1290" y="479"/>
                  </a:lnTo>
                  <a:lnTo>
                    <a:pt x="1286" y="457"/>
                  </a:lnTo>
                  <a:lnTo>
                    <a:pt x="1281" y="436"/>
                  </a:lnTo>
                  <a:lnTo>
                    <a:pt x="1276" y="414"/>
                  </a:lnTo>
                  <a:lnTo>
                    <a:pt x="1271" y="393"/>
                  </a:lnTo>
                  <a:lnTo>
                    <a:pt x="1265" y="373"/>
                  </a:lnTo>
                  <a:lnTo>
                    <a:pt x="1258" y="353"/>
                  </a:lnTo>
                  <a:lnTo>
                    <a:pt x="1250" y="334"/>
                  </a:lnTo>
                  <a:lnTo>
                    <a:pt x="1242" y="316"/>
                  </a:lnTo>
                  <a:lnTo>
                    <a:pt x="1233" y="298"/>
                  </a:lnTo>
                  <a:lnTo>
                    <a:pt x="1225" y="281"/>
                  </a:lnTo>
                  <a:lnTo>
                    <a:pt x="1214" y="265"/>
                  </a:lnTo>
                  <a:lnTo>
                    <a:pt x="1205" y="251"/>
                  </a:lnTo>
                  <a:lnTo>
                    <a:pt x="1205" y="251"/>
                  </a:lnTo>
                  <a:lnTo>
                    <a:pt x="1187" y="229"/>
                  </a:lnTo>
                  <a:lnTo>
                    <a:pt x="1169" y="208"/>
                  </a:lnTo>
                  <a:lnTo>
                    <a:pt x="1147" y="187"/>
                  </a:lnTo>
                  <a:lnTo>
                    <a:pt x="1124" y="168"/>
                  </a:lnTo>
                  <a:lnTo>
                    <a:pt x="1101" y="150"/>
                  </a:lnTo>
                  <a:lnTo>
                    <a:pt x="1075" y="132"/>
                  </a:lnTo>
                  <a:lnTo>
                    <a:pt x="1048" y="116"/>
                  </a:lnTo>
                  <a:lnTo>
                    <a:pt x="1020" y="101"/>
                  </a:lnTo>
                  <a:lnTo>
                    <a:pt x="991" y="88"/>
                  </a:lnTo>
                  <a:lnTo>
                    <a:pt x="962" y="75"/>
                  </a:lnTo>
                  <a:lnTo>
                    <a:pt x="932" y="65"/>
                  </a:lnTo>
                  <a:lnTo>
                    <a:pt x="902" y="56"/>
                  </a:lnTo>
                  <a:lnTo>
                    <a:pt x="872" y="49"/>
                  </a:lnTo>
                  <a:lnTo>
                    <a:pt x="843" y="44"/>
                  </a:lnTo>
                  <a:lnTo>
                    <a:pt x="815" y="41"/>
                  </a:lnTo>
                  <a:lnTo>
                    <a:pt x="786" y="39"/>
                  </a:lnTo>
                  <a:lnTo>
                    <a:pt x="786" y="39"/>
                  </a:lnTo>
                  <a:lnTo>
                    <a:pt x="765" y="40"/>
                  </a:lnTo>
                  <a:lnTo>
                    <a:pt x="744" y="42"/>
                  </a:lnTo>
                  <a:lnTo>
                    <a:pt x="725" y="45"/>
                  </a:lnTo>
                  <a:lnTo>
                    <a:pt x="705" y="49"/>
                  </a:lnTo>
                  <a:lnTo>
                    <a:pt x="705" y="49"/>
                  </a:lnTo>
                  <a:lnTo>
                    <a:pt x="700" y="50"/>
                  </a:lnTo>
                  <a:lnTo>
                    <a:pt x="700" y="50"/>
                  </a:lnTo>
                  <a:lnTo>
                    <a:pt x="695" y="49"/>
                  </a:lnTo>
                  <a:lnTo>
                    <a:pt x="690" y="47"/>
                  </a:lnTo>
                  <a:lnTo>
                    <a:pt x="686" y="45"/>
                  </a:lnTo>
                  <a:lnTo>
                    <a:pt x="686" y="45"/>
                  </a:lnTo>
                  <a:lnTo>
                    <a:pt x="633" y="44"/>
                  </a:lnTo>
                  <a:lnTo>
                    <a:pt x="633" y="44"/>
                  </a:lnTo>
                  <a:lnTo>
                    <a:pt x="575" y="45"/>
                  </a:lnTo>
                  <a:lnTo>
                    <a:pt x="516" y="47"/>
                  </a:lnTo>
                  <a:lnTo>
                    <a:pt x="488" y="49"/>
                  </a:lnTo>
                  <a:lnTo>
                    <a:pt x="459" y="52"/>
                  </a:lnTo>
                  <a:lnTo>
                    <a:pt x="430" y="56"/>
                  </a:lnTo>
                  <a:lnTo>
                    <a:pt x="402" y="60"/>
                  </a:lnTo>
                  <a:lnTo>
                    <a:pt x="374" y="65"/>
                  </a:lnTo>
                  <a:lnTo>
                    <a:pt x="348" y="71"/>
                  </a:lnTo>
                  <a:lnTo>
                    <a:pt x="321" y="79"/>
                  </a:lnTo>
                  <a:lnTo>
                    <a:pt x="295" y="89"/>
                  </a:lnTo>
                  <a:lnTo>
                    <a:pt x="270" y="99"/>
                  </a:lnTo>
                  <a:lnTo>
                    <a:pt x="245" y="111"/>
                  </a:lnTo>
                  <a:lnTo>
                    <a:pt x="223" y="125"/>
                  </a:lnTo>
                  <a:lnTo>
                    <a:pt x="200" y="140"/>
                  </a:lnTo>
                  <a:lnTo>
                    <a:pt x="200" y="140"/>
                  </a:lnTo>
                  <a:lnTo>
                    <a:pt x="184" y="153"/>
                  </a:lnTo>
                  <a:lnTo>
                    <a:pt x="169" y="165"/>
                  </a:lnTo>
                  <a:lnTo>
                    <a:pt x="156" y="179"/>
                  </a:lnTo>
                  <a:lnTo>
                    <a:pt x="142" y="193"/>
                  </a:lnTo>
                  <a:lnTo>
                    <a:pt x="131" y="208"/>
                  </a:lnTo>
                  <a:lnTo>
                    <a:pt x="119" y="223"/>
                  </a:lnTo>
                  <a:lnTo>
                    <a:pt x="109" y="238"/>
                  </a:lnTo>
                  <a:lnTo>
                    <a:pt x="99" y="254"/>
                  </a:lnTo>
                  <a:lnTo>
                    <a:pt x="90" y="271"/>
                  </a:lnTo>
                  <a:lnTo>
                    <a:pt x="82" y="287"/>
                  </a:lnTo>
                  <a:lnTo>
                    <a:pt x="74" y="305"/>
                  </a:lnTo>
                  <a:lnTo>
                    <a:pt x="68" y="321"/>
                  </a:lnTo>
                  <a:lnTo>
                    <a:pt x="62" y="340"/>
                  </a:lnTo>
                  <a:lnTo>
                    <a:pt x="56" y="357"/>
                  </a:lnTo>
                  <a:lnTo>
                    <a:pt x="52" y="375"/>
                  </a:lnTo>
                  <a:lnTo>
                    <a:pt x="48" y="393"/>
                  </a:lnTo>
                  <a:lnTo>
                    <a:pt x="45" y="412"/>
                  </a:lnTo>
                  <a:lnTo>
                    <a:pt x="42" y="431"/>
                  </a:lnTo>
                  <a:lnTo>
                    <a:pt x="40" y="448"/>
                  </a:lnTo>
                  <a:lnTo>
                    <a:pt x="39" y="467"/>
                  </a:lnTo>
                  <a:lnTo>
                    <a:pt x="38" y="504"/>
                  </a:lnTo>
                  <a:lnTo>
                    <a:pt x="39" y="541"/>
                  </a:lnTo>
                  <a:lnTo>
                    <a:pt x="43" y="577"/>
                  </a:lnTo>
                  <a:lnTo>
                    <a:pt x="48" y="612"/>
                  </a:lnTo>
                  <a:lnTo>
                    <a:pt x="55" y="647"/>
                  </a:lnTo>
                  <a:lnTo>
                    <a:pt x="65" y="679"/>
                  </a:lnTo>
                  <a:lnTo>
                    <a:pt x="65" y="679"/>
                  </a:lnTo>
                  <a:lnTo>
                    <a:pt x="77" y="713"/>
                  </a:lnTo>
                  <a:lnTo>
                    <a:pt x="90" y="745"/>
                  </a:lnTo>
                  <a:lnTo>
                    <a:pt x="105" y="776"/>
                  </a:lnTo>
                  <a:lnTo>
                    <a:pt x="121" y="805"/>
                  </a:lnTo>
                  <a:lnTo>
                    <a:pt x="139" y="831"/>
                  </a:lnTo>
                  <a:lnTo>
                    <a:pt x="159" y="856"/>
                  </a:lnTo>
                  <a:lnTo>
                    <a:pt x="179" y="880"/>
                  </a:lnTo>
                  <a:lnTo>
                    <a:pt x="201" y="902"/>
                  </a:lnTo>
                  <a:lnTo>
                    <a:pt x="225" y="922"/>
                  </a:lnTo>
                  <a:lnTo>
                    <a:pt x="251" y="941"/>
                  </a:lnTo>
                  <a:lnTo>
                    <a:pt x="277" y="957"/>
                  </a:lnTo>
                  <a:lnTo>
                    <a:pt x="305" y="973"/>
                  </a:lnTo>
                  <a:lnTo>
                    <a:pt x="335" y="986"/>
                  </a:lnTo>
                  <a:lnTo>
                    <a:pt x="367" y="998"/>
                  </a:lnTo>
                  <a:lnTo>
                    <a:pt x="400" y="1008"/>
                  </a:lnTo>
                  <a:lnTo>
                    <a:pt x="434" y="1017"/>
                  </a:lnTo>
                  <a:lnTo>
                    <a:pt x="434" y="1017"/>
                  </a:lnTo>
                  <a:lnTo>
                    <a:pt x="468" y="1025"/>
                  </a:lnTo>
                  <a:lnTo>
                    <a:pt x="500" y="1031"/>
                  </a:lnTo>
                  <a:lnTo>
                    <a:pt x="533" y="1036"/>
                  </a:lnTo>
                  <a:lnTo>
                    <a:pt x="562" y="1040"/>
                  </a:lnTo>
                  <a:lnTo>
                    <a:pt x="592" y="1043"/>
                  </a:lnTo>
                  <a:lnTo>
                    <a:pt x="622" y="1045"/>
                  </a:lnTo>
                  <a:lnTo>
                    <a:pt x="650" y="1046"/>
                  </a:lnTo>
                  <a:lnTo>
                    <a:pt x="678" y="1047"/>
                  </a:lnTo>
                  <a:lnTo>
                    <a:pt x="678" y="1047"/>
                  </a:lnTo>
                  <a:lnTo>
                    <a:pt x="707" y="1046"/>
                  </a:lnTo>
                  <a:lnTo>
                    <a:pt x="736" y="1045"/>
                  </a:lnTo>
                  <a:lnTo>
                    <a:pt x="764" y="1042"/>
                  </a:lnTo>
                  <a:lnTo>
                    <a:pt x="791" y="1038"/>
                  </a:lnTo>
                  <a:lnTo>
                    <a:pt x="817" y="1033"/>
                  </a:lnTo>
                  <a:lnTo>
                    <a:pt x="842" y="1028"/>
                  </a:lnTo>
                  <a:lnTo>
                    <a:pt x="866" y="1020"/>
                  </a:lnTo>
                  <a:lnTo>
                    <a:pt x="890" y="1012"/>
                  </a:lnTo>
                  <a:lnTo>
                    <a:pt x="890" y="1012"/>
                  </a:lnTo>
                  <a:lnTo>
                    <a:pt x="892" y="1011"/>
                  </a:lnTo>
                  <a:lnTo>
                    <a:pt x="895" y="1010"/>
                  </a:lnTo>
                  <a:lnTo>
                    <a:pt x="897" y="1007"/>
                  </a:lnTo>
                  <a:lnTo>
                    <a:pt x="897" y="1007"/>
                  </a:lnTo>
                  <a:lnTo>
                    <a:pt x="900" y="1005"/>
                  </a:lnTo>
                  <a:lnTo>
                    <a:pt x="903" y="1002"/>
                  </a:lnTo>
                  <a:lnTo>
                    <a:pt x="912" y="999"/>
                  </a:lnTo>
                  <a:lnTo>
                    <a:pt x="912" y="999"/>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7" name="Freeform 829">
              <a:extLst>
                <a:ext uri="{FF2B5EF4-FFF2-40B4-BE49-F238E27FC236}">
                  <a16:creationId xmlns:a16="http://schemas.microsoft.com/office/drawing/2014/main" id="{6E0A9AD3-2757-5077-6F98-33821E1737F9}"/>
                </a:ext>
              </a:extLst>
            </p:cNvPr>
            <p:cNvSpPr/>
            <p:nvPr/>
          </p:nvSpPr>
          <p:spPr bwMode="auto">
            <a:xfrm>
              <a:off x="6411913" y="1501775"/>
              <a:ext cx="71438" cy="65088"/>
            </a:xfrm>
            <a:custGeom>
              <a:avLst/>
              <a:gdLst/>
              <a:ahLst/>
              <a:cxnLst>
                <a:cxn ang="0">
                  <a:pos x="76" y="123"/>
                </a:cxn>
                <a:cxn ang="0">
                  <a:pos x="76" y="123"/>
                </a:cxn>
                <a:cxn ang="0">
                  <a:pos x="71" y="123"/>
                </a:cxn>
                <a:cxn ang="0">
                  <a:pos x="66" y="122"/>
                </a:cxn>
                <a:cxn ang="0">
                  <a:pos x="64" y="121"/>
                </a:cxn>
                <a:cxn ang="0">
                  <a:pos x="64" y="121"/>
                </a:cxn>
                <a:cxn ang="0">
                  <a:pos x="57" y="121"/>
                </a:cxn>
                <a:cxn ang="0">
                  <a:pos x="57" y="121"/>
                </a:cxn>
                <a:cxn ang="0">
                  <a:pos x="55" y="121"/>
                </a:cxn>
                <a:cxn ang="0">
                  <a:pos x="55" y="121"/>
                </a:cxn>
                <a:cxn ang="0">
                  <a:pos x="45" y="119"/>
                </a:cxn>
                <a:cxn ang="0">
                  <a:pos x="36" y="115"/>
                </a:cxn>
                <a:cxn ang="0">
                  <a:pos x="27" y="110"/>
                </a:cxn>
                <a:cxn ang="0">
                  <a:pos x="19" y="104"/>
                </a:cxn>
                <a:cxn ang="0">
                  <a:pos x="13" y="98"/>
                </a:cxn>
                <a:cxn ang="0">
                  <a:pos x="8" y="89"/>
                </a:cxn>
                <a:cxn ang="0">
                  <a:pos x="4" y="81"/>
                </a:cxn>
                <a:cxn ang="0">
                  <a:pos x="1" y="73"/>
                </a:cxn>
                <a:cxn ang="0">
                  <a:pos x="1" y="73"/>
                </a:cxn>
                <a:cxn ang="0">
                  <a:pos x="0" y="63"/>
                </a:cxn>
                <a:cxn ang="0">
                  <a:pos x="1" y="53"/>
                </a:cxn>
                <a:cxn ang="0">
                  <a:pos x="2" y="44"/>
                </a:cxn>
                <a:cxn ang="0">
                  <a:pos x="5" y="36"/>
                </a:cxn>
                <a:cxn ang="0">
                  <a:pos x="9" y="27"/>
                </a:cxn>
                <a:cxn ang="0">
                  <a:pos x="13" y="20"/>
                </a:cxn>
                <a:cxn ang="0">
                  <a:pos x="19" y="14"/>
                </a:cxn>
                <a:cxn ang="0">
                  <a:pos x="27" y="8"/>
                </a:cxn>
                <a:cxn ang="0">
                  <a:pos x="27" y="8"/>
                </a:cxn>
                <a:cxn ang="0">
                  <a:pos x="33" y="5"/>
                </a:cxn>
                <a:cxn ang="0">
                  <a:pos x="40" y="2"/>
                </a:cxn>
                <a:cxn ang="0">
                  <a:pos x="47" y="1"/>
                </a:cxn>
                <a:cxn ang="0">
                  <a:pos x="56" y="0"/>
                </a:cxn>
                <a:cxn ang="0">
                  <a:pos x="56" y="0"/>
                </a:cxn>
                <a:cxn ang="0">
                  <a:pos x="64" y="1"/>
                </a:cxn>
                <a:cxn ang="0">
                  <a:pos x="72" y="3"/>
                </a:cxn>
                <a:cxn ang="0">
                  <a:pos x="80" y="6"/>
                </a:cxn>
                <a:cxn ang="0">
                  <a:pos x="89" y="9"/>
                </a:cxn>
                <a:cxn ang="0">
                  <a:pos x="89" y="9"/>
                </a:cxn>
                <a:cxn ang="0">
                  <a:pos x="99" y="15"/>
                </a:cxn>
                <a:cxn ang="0">
                  <a:pos x="108" y="22"/>
                </a:cxn>
                <a:cxn ang="0">
                  <a:pos x="118" y="31"/>
                </a:cxn>
                <a:cxn ang="0">
                  <a:pos x="125" y="40"/>
                </a:cxn>
                <a:cxn ang="0">
                  <a:pos x="130" y="49"/>
                </a:cxn>
                <a:cxn ang="0">
                  <a:pos x="132" y="54"/>
                </a:cxn>
                <a:cxn ang="0">
                  <a:pos x="134" y="59"/>
                </a:cxn>
                <a:cxn ang="0">
                  <a:pos x="134" y="65"/>
                </a:cxn>
                <a:cxn ang="0">
                  <a:pos x="134" y="70"/>
                </a:cxn>
                <a:cxn ang="0">
                  <a:pos x="134" y="75"/>
                </a:cxn>
                <a:cxn ang="0">
                  <a:pos x="132" y="80"/>
                </a:cxn>
                <a:cxn ang="0">
                  <a:pos x="132" y="80"/>
                </a:cxn>
                <a:cxn ang="0">
                  <a:pos x="128" y="88"/>
                </a:cxn>
                <a:cxn ang="0">
                  <a:pos x="123" y="96"/>
                </a:cxn>
                <a:cxn ang="0">
                  <a:pos x="116" y="103"/>
                </a:cxn>
                <a:cxn ang="0">
                  <a:pos x="109" y="110"/>
                </a:cxn>
                <a:cxn ang="0">
                  <a:pos x="101" y="115"/>
                </a:cxn>
                <a:cxn ang="0">
                  <a:pos x="93" y="120"/>
                </a:cxn>
                <a:cxn ang="0">
                  <a:pos x="84" y="122"/>
                </a:cxn>
                <a:cxn ang="0">
                  <a:pos x="76" y="123"/>
                </a:cxn>
                <a:cxn ang="0">
                  <a:pos x="76" y="123"/>
                </a:cxn>
              </a:cxnLst>
              <a:rect l="0" t="0" r="r" b="b"/>
              <a:pathLst>
                <a:path w="134" h="123">
                  <a:moveTo>
                    <a:pt x="76" y="123"/>
                  </a:moveTo>
                  <a:lnTo>
                    <a:pt x="76" y="123"/>
                  </a:lnTo>
                  <a:lnTo>
                    <a:pt x="71" y="123"/>
                  </a:lnTo>
                  <a:lnTo>
                    <a:pt x="66" y="122"/>
                  </a:lnTo>
                  <a:lnTo>
                    <a:pt x="64" y="121"/>
                  </a:lnTo>
                  <a:lnTo>
                    <a:pt x="64" y="121"/>
                  </a:lnTo>
                  <a:lnTo>
                    <a:pt x="57" y="121"/>
                  </a:lnTo>
                  <a:lnTo>
                    <a:pt x="57" y="121"/>
                  </a:lnTo>
                  <a:lnTo>
                    <a:pt x="55" y="121"/>
                  </a:lnTo>
                  <a:lnTo>
                    <a:pt x="55" y="121"/>
                  </a:lnTo>
                  <a:lnTo>
                    <a:pt x="45" y="119"/>
                  </a:lnTo>
                  <a:lnTo>
                    <a:pt x="36" y="115"/>
                  </a:lnTo>
                  <a:lnTo>
                    <a:pt x="27" y="110"/>
                  </a:lnTo>
                  <a:lnTo>
                    <a:pt x="19" y="104"/>
                  </a:lnTo>
                  <a:lnTo>
                    <a:pt x="13" y="98"/>
                  </a:lnTo>
                  <a:lnTo>
                    <a:pt x="8" y="89"/>
                  </a:lnTo>
                  <a:lnTo>
                    <a:pt x="4" y="81"/>
                  </a:lnTo>
                  <a:lnTo>
                    <a:pt x="1" y="73"/>
                  </a:lnTo>
                  <a:lnTo>
                    <a:pt x="1" y="73"/>
                  </a:lnTo>
                  <a:lnTo>
                    <a:pt x="0" y="63"/>
                  </a:lnTo>
                  <a:lnTo>
                    <a:pt x="1" y="53"/>
                  </a:lnTo>
                  <a:lnTo>
                    <a:pt x="2" y="44"/>
                  </a:lnTo>
                  <a:lnTo>
                    <a:pt x="5" y="36"/>
                  </a:lnTo>
                  <a:lnTo>
                    <a:pt x="9" y="27"/>
                  </a:lnTo>
                  <a:lnTo>
                    <a:pt x="13" y="20"/>
                  </a:lnTo>
                  <a:lnTo>
                    <a:pt x="19" y="14"/>
                  </a:lnTo>
                  <a:lnTo>
                    <a:pt x="27" y="8"/>
                  </a:lnTo>
                  <a:lnTo>
                    <a:pt x="27" y="8"/>
                  </a:lnTo>
                  <a:lnTo>
                    <a:pt x="33" y="5"/>
                  </a:lnTo>
                  <a:lnTo>
                    <a:pt x="40" y="2"/>
                  </a:lnTo>
                  <a:lnTo>
                    <a:pt x="47" y="1"/>
                  </a:lnTo>
                  <a:lnTo>
                    <a:pt x="56" y="0"/>
                  </a:lnTo>
                  <a:lnTo>
                    <a:pt x="56" y="0"/>
                  </a:lnTo>
                  <a:lnTo>
                    <a:pt x="64" y="1"/>
                  </a:lnTo>
                  <a:lnTo>
                    <a:pt x="72" y="3"/>
                  </a:lnTo>
                  <a:lnTo>
                    <a:pt x="80" y="6"/>
                  </a:lnTo>
                  <a:lnTo>
                    <a:pt x="89" y="9"/>
                  </a:lnTo>
                  <a:lnTo>
                    <a:pt x="89" y="9"/>
                  </a:lnTo>
                  <a:lnTo>
                    <a:pt x="99" y="15"/>
                  </a:lnTo>
                  <a:lnTo>
                    <a:pt x="108" y="22"/>
                  </a:lnTo>
                  <a:lnTo>
                    <a:pt x="118" y="31"/>
                  </a:lnTo>
                  <a:lnTo>
                    <a:pt x="125" y="40"/>
                  </a:lnTo>
                  <a:lnTo>
                    <a:pt x="130" y="49"/>
                  </a:lnTo>
                  <a:lnTo>
                    <a:pt x="132" y="54"/>
                  </a:lnTo>
                  <a:lnTo>
                    <a:pt x="134" y="59"/>
                  </a:lnTo>
                  <a:lnTo>
                    <a:pt x="134" y="65"/>
                  </a:lnTo>
                  <a:lnTo>
                    <a:pt x="134" y="70"/>
                  </a:lnTo>
                  <a:lnTo>
                    <a:pt x="134" y="75"/>
                  </a:lnTo>
                  <a:lnTo>
                    <a:pt x="132" y="80"/>
                  </a:lnTo>
                  <a:lnTo>
                    <a:pt x="132" y="80"/>
                  </a:lnTo>
                  <a:lnTo>
                    <a:pt x="128" y="88"/>
                  </a:lnTo>
                  <a:lnTo>
                    <a:pt x="123" y="96"/>
                  </a:lnTo>
                  <a:lnTo>
                    <a:pt x="116" y="103"/>
                  </a:lnTo>
                  <a:lnTo>
                    <a:pt x="109" y="110"/>
                  </a:lnTo>
                  <a:lnTo>
                    <a:pt x="101" y="115"/>
                  </a:lnTo>
                  <a:lnTo>
                    <a:pt x="93" y="120"/>
                  </a:lnTo>
                  <a:lnTo>
                    <a:pt x="84" y="122"/>
                  </a:lnTo>
                  <a:lnTo>
                    <a:pt x="76" y="123"/>
                  </a:lnTo>
                  <a:lnTo>
                    <a:pt x="76" y="12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8" name="Freeform 830">
              <a:extLst>
                <a:ext uri="{FF2B5EF4-FFF2-40B4-BE49-F238E27FC236}">
                  <a16:creationId xmlns:a16="http://schemas.microsoft.com/office/drawing/2014/main" id="{3D16658E-B809-3339-255F-28E59D1F9398}"/>
                </a:ext>
              </a:extLst>
            </p:cNvPr>
            <p:cNvSpPr/>
            <p:nvPr/>
          </p:nvSpPr>
          <p:spPr bwMode="auto">
            <a:xfrm>
              <a:off x="6535738" y="1511300"/>
              <a:ext cx="63500" cy="57150"/>
            </a:xfrm>
            <a:custGeom>
              <a:avLst/>
              <a:gdLst/>
              <a:ahLst/>
              <a:cxnLst>
                <a:cxn ang="0">
                  <a:pos x="66" y="110"/>
                </a:cxn>
                <a:cxn ang="0">
                  <a:pos x="46" y="106"/>
                </a:cxn>
                <a:cxn ang="0">
                  <a:pos x="44" y="106"/>
                </a:cxn>
                <a:cxn ang="0">
                  <a:pos x="42" y="106"/>
                </a:cxn>
                <a:cxn ang="0">
                  <a:pos x="38" y="106"/>
                </a:cxn>
                <a:cxn ang="0">
                  <a:pos x="33" y="104"/>
                </a:cxn>
                <a:cxn ang="0">
                  <a:pos x="29" y="100"/>
                </a:cxn>
                <a:cxn ang="0">
                  <a:pos x="28" y="99"/>
                </a:cxn>
                <a:cxn ang="0">
                  <a:pos x="11" y="83"/>
                </a:cxn>
                <a:cxn ang="0">
                  <a:pos x="1" y="62"/>
                </a:cxn>
                <a:cxn ang="0">
                  <a:pos x="0" y="52"/>
                </a:cxn>
                <a:cxn ang="0">
                  <a:pos x="3" y="33"/>
                </a:cxn>
                <a:cxn ang="0">
                  <a:pos x="7" y="26"/>
                </a:cxn>
                <a:cxn ang="0">
                  <a:pos x="15" y="18"/>
                </a:cxn>
                <a:cxn ang="0">
                  <a:pos x="35" y="5"/>
                </a:cxn>
                <a:cxn ang="0">
                  <a:pos x="49" y="1"/>
                </a:cxn>
                <a:cxn ang="0">
                  <a:pos x="58" y="0"/>
                </a:cxn>
                <a:cxn ang="0">
                  <a:pos x="61" y="0"/>
                </a:cxn>
                <a:cxn ang="0">
                  <a:pos x="63" y="0"/>
                </a:cxn>
                <a:cxn ang="0">
                  <a:pos x="80" y="1"/>
                </a:cxn>
                <a:cxn ang="0">
                  <a:pos x="89" y="4"/>
                </a:cxn>
                <a:cxn ang="0">
                  <a:pos x="102" y="11"/>
                </a:cxn>
                <a:cxn ang="0">
                  <a:pos x="112" y="21"/>
                </a:cxn>
                <a:cxn ang="0">
                  <a:pos x="119" y="35"/>
                </a:cxn>
                <a:cxn ang="0">
                  <a:pos x="120" y="43"/>
                </a:cxn>
                <a:cxn ang="0">
                  <a:pos x="120" y="60"/>
                </a:cxn>
                <a:cxn ang="0">
                  <a:pos x="116" y="76"/>
                </a:cxn>
                <a:cxn ang="0">
                  <a:pos x="109" y="91"/>
                </a:cxn>
                <a:cxn ang="0">
                  <a:pos x="99" y="100"/>
                </a:cxn>
                <a:cxn ang="0">
                  <a:pos x="99" y="103"/>
                </a:cxn>
                <a:cxn ang="0">
                  <a:pos x="93" y="105"/>
                </a:cxn>
                <a:cxn ang="0">
                  <a:pos x="85" y="109"/>
                </a:cxn>
                <a:cxn ang="0">
                  <a:pos x="76" y="109"/>
                </a:cxn>
                <a:cxn ang="0">
                  <a:pos x="66" y="110"/>
                </a:cxn>
              </a:cxnLst>
              <a:rect l="0" t="0" r="r" b="b"/>
              <a:pathLst>
                <a:path w="121" h="110">
                  <a:moveTo>
                    <a:pt x="66" y="110"/>
                  </a:moveTo>
                  <a:lnTo>
                    <a:pt x="66" y="110"/>
                  </a:lnTo>
                  <a:lnTo>
                    <a:pt x="56" y="109"/>
                  </a:lnTo>
                  <a:lnTo>
                    <a:pt x="46" y="106"/>
                  </a:lnTo>
                  <a:lnTo>
                    <a:pt x="46" y="106"/>
                  </a:lnTo>
                  <a:lnTo>
                    <a:pt x="44" y="106"/>
                  </a:lnTo>
                  <a:lnTo>
                    <a:pt x="42" y="106"/>
                  </a:lnTo>
                  <a:lnTo>
                    <a:pt x="42" y="106"/>
                  </a:lnTo>
                  <a:lnTo>
                    <a:pt x="38" y="106"/>
                  </a:lnTo>
                  <a:lnTo>
                    <a:pt x="38" y="106"/>
                  </a:lnTo>
                  <a:lnTo>
                    <a:pt x="36" y="105"/>
                  </a:lnTo>
                  <a:lnTo>
                    <a:pt x="33" y="104"/>
                  </a:lnTo>
                  <a:lnTo>
                    <a:pt x="29" y="100"/>
                  </a:lnTo>
                  <a:lnTo>
                    <a:pt x="29" y="100"/>
                  </a:lnTo>
                  <a:lnTo>
                    <a:pt x="28" y="99"/>
                  </a:lnTo>
                  <a:lnTo>
                    <a:pt x="28" y="99"/>
                  </a:lnTo>
                  <a:lnTo>
                    <a:pt x="18" y="92"/>
                  </a:lnTo>
                  <a:lnTo>
                    <a:pt x="11" y="83"/>
                  </a:lnTo>
                  <a:lnTo>
                    <a:pt x="4" y="73"/>
                  </a:lnTo>
                  <a:lnTo>
                    <a:pt x="1" y="62"/>
                  </a:lnTo>
                  <a:lnTo>
                    <a:pt x="1" y="62"/>
                  </a:lnTo>
                  <a:lnTo>
                    <a:pt x="0" y="52"/>
                  </a:lnTo>
                  <a:lnTo>
                    <a:pt x="0" y="42"/>
                  </a:lnTo>
                  <a:lnTo>
                    <a:pt x="3" y="33"/>
                  </a:lnTo>
                  <a:lnTo>
                    <a:pt x="7" y="26"/>
                  </a:lnTo>
                  <a:lnTo>
                    <a:pt x="7" y="26"/>
                  </a:lnTo>
                  <a:lnTo>
                    <a:pt x="11" y="21"/>
                  </a:lnTo>
                  <a:lnTo>
                    <a:pt x="15" y="18"/>
                  </a:lnTo>
                  <a:lnTo>
                    <a:pt x="24" y="10"/>
                  </a:lnTo>
                  <a:lnTo>
                    <a:pt x="35" y="5"/>
                  </a:lnTo>
                  <a:lnTo>
                    <a:pt x="49" y="1"/>
                  </a:lnTo>
                  <a:lnTo>
                    <a:pt x="49" y="1"/>
                  </a:lnTo>
                  <a:lnTo>
                    <a:pt x="54" y="0"/>
                  </a:lnTo>
                  <a:lnTo>
                    <a:pt x="58" y="0"/>
                  </a:lnTo>
                  <a:lnTo>
                    <a:pt x="58" y="0"/>
                  </a:lnTo>
                  <a:lnTo>
                    <a:pt x="61" y="0"/>
                  </a:lnTo>
                  <a:lnTo>
                    <a:pt x="63" y="0"/>
                  </a:lnTo>
                  <a:lnTo>
                    <a:pt x="63" y="0"/>
                  </a:lnTo>
                  <a:lnTo>
                    <a:pt x="71" y="0"/>
                  </a:lnTo>
                  <a:lnTo>
                    <a:pt x="80" y="1"/>
                  </a:lnTo>
                  <a:lnTo>
                    <a:pt x="80" y="1"/>
                  </a:lnTo>
                  <a:lnTo>
                    <a:pt x="89" y="4"/>
                  </a:lnTo>
                  <a:lnTo>
                    <a:pt x="96" y="7"/>
                  </a:lnTo>
                  <a:lnTo>
                    <a:pt x="102" y="11"/>
                  </a:lnTo>
                  <a:lnTo>
                    <a:pt x="108" y="16"/>
                  </a:lnTo>
                  <a:lnTo>
                    <a:pt x="112" y="21"/>
                  </a:lnTo>
                  <a:lnTo>
                    <a:pt x="115" y="25"/>
                  </a:lnTo>
                  <a:lnTo>
                    <a:pt x="119" y="35"/>
                  </a:lnTo>
                  <a:lnTo>
                    <a:pt x="119" y="35"/>
                  </a:lnTo>
                  <a:lnTo>
                    <a:pt x="120" y="43"/>
                  </a:lnTo>
                  <a:lnTo>
                    <a:pt x="121" y="52"/>
                  </a:lnTo>
                  <a:lnTo>
                    <a:pt x="120" y="60"/>
                  </a:lnTo>
                  <a:lnTo>
                    <a:pt x="119" y="68"/>
                  </a:lnTo>
                  <a:lnTo>
                    <a:pt x="116" y="76"/>
                  </a:lnTo>
                  <a:lnTo>
                    <a:pt x="113" y="84"/>
                  </a:lnTo>
                  <a:lnTo>
                    <a:pt x="109" y="91"/>
                  </a:lnTo>
                  <a:lnTo>
                    <a:pt x="104" y="97"/>
                  </a:lnTo>
                  <a:lnTo>
                    <a:pt x="99" y="100"/>
                  </a:lnTo>
                  <a:lnTo>
                    <a:pt x="99" y="103"/>
                  </a:lnTo>
                  <a:lnTo>
                    <a:pt x="99" y="103"/>
                  </a:lnTo>
                  <a:lnTo>
                    <a:pt x="97" y="103"/>
                  </a:lnTo>
                  <a:lnTo>
                    <a:pt x="93" y="105"/>
                  </a:lnTo>
                  <a:lnTo>
                    <a:pt x="93" y="105"/>
                  </a:lnTo>
                  <a:lnTo>
                    <a:pt x="85" y="109"/>
                  </a:lnTo>
                  <a:lnTo>
                    <a:pt x="77" y="109"/>
                  </a:lnTo>
                  <a:lnTo>
                    <a:pt x="76" y="109"/>
                  </a:lnTo>
                  <a:lnTo>
                    <a:pt x="76" y="109"/>
                  </a:lnTo>
                  <a:lnTo>
                    <a:pt x="66" y="110"/>
                  </a:lnTo>
                  <a:lnTo>
                    <a:pt x="66" y="110"/>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89" name="Freeform 831">
              <a:extLst>
                <a:ext uri="{FF2B5EF4-FFF2-40B4-BE49-F238E27FC236}">
                  <a16:creationId xmlns:a16="http://schemas.microsoft.com/office/drawing/2014/main" id="{D83A24AF-5981-E41C-FD39-6DED1A9B1A9E}"/>
                </a:ext>
              </a:extLst>
            </p:cNvPr>
            <p:cNvSpPr/>
            <p:nvPr/>
          </p:nvSpPr>
          <p:spPr bwMode="auto">
            <a:xfrm>
              <a:off x="6656388" y="1506538"/>
              <a:ext cx="73025" cy="68263"/>
            </a:xfrm>
            <a:custGeom>
              <a:avLst/>
              <a:gdLst/>
              <a:ahLst/>
              <a:cxnLst>
                <a:cxn ang="0">
                  <a:pos x="62" y="128"/>
                </a:cxn>
                <a:cxn ang="0">
                  <a:pos x="46" y="124"/>
                </a:cxn>
                <a:cxn ang="0">
                  <a:pos x="42" y="122"/>
                </a:cxn>
                <a:cxn ang="0">
                  <a:pos x="30" y="109"/>
                </a:cxn>
                <a:cxn ang="0">
                  <a:pos x="18" y="85"/>
                </a:cxn>
                <a:cxn ang="0">
                  <a:pos x="15" y="79"/>
                </a:cxn>
                <a:cxn ang="0">
                  <a:pos x="11" y="75"/>
                </a:cxn>
                <a:cxn ang="0">
                  <a:pos x="4" y="64"/>
                </a:cxn>
                <a:cxn ang="0">
                  <a:pos x="0" y="51"/>
                </a:cxn>
                <a:cxn ang="0">
                  <a:pos x="3" y="39"/>
                </a:cxn>
                <a:cxn ang="0">
                  <a:pos x="6" y="34"/>
                </a:cxn>
                <a:cxn ang="0">
                  <a:pos x="18" y="20"/>
                </a:cxn>
                <a:cxn ang="0">
                  <a:pos x="35" y="10"/>
                </a:cxn>
                <a:cxn ang="0">
                  <a:pos x="53" y="3"/>
                </a:cxn>
                <a:cxn ang="0">
                  <a:pos x="72" y="0"/>
                </a:cxn>
                <a:cxn ang="0">
                  <a:pos x="80" y="1"/>
                </a:cxn>
                <a:cxn ang="0">
                  <a:pos x="94" y="6"/>
                </a:cxn>
                <a:cxn ang="0">
                  <a:pos x="102" y="13"/>
                </a:cxn>
                <a:cxn ang="0">
                  <a:pos x="105" y="14"/>
                </a:cxn>
                <a:cxn ang="0">
                  <a:pos x="114" y="18"/>
                </a:cxn>
                <a:cxn ang="0">
                  <a:pos x="122" y="26"/>
                </a:cxn>
                <a:cxn ang="0">
                  <a:pos x="135" y="45"/>
                </a:cxn>
                <a:cxn ang="0">
                  <a:pos x="138" y="56"/>
                </a:cxn>
                <a:cxn ang="0">
                  <a:pos x="139" y="70"/>
                </a:cxn>
                <a:cxn ang="0">
                  <a:pos x="136" y="81"/>
                </a:cxn>
                <a:cxn ang="0">
                  <a:pos x="134" y="86"/>
                </a:cxn>
                <a:cxn ang="0">
                  <a:pos x="120" y="98"/>
                </a:cxn>
                <a:cxn ang="0">
                  <a:pos x="104" y="104"/>
                </a:cxn>
                <a:cxn ang="0">
                  <a:pos x="96" y="109"/>
                </a:cxn>
                <a:cxn ang="0">
                  <a:pos x="90" y="116"/>
                </a:cxn>
                <a:cxn ang="0">
                  <a:pos x="84" y="121"/>
                </a:cxn>
                <a:cxn ang="0">
                  <a:pos x="70" y="128"/>
                </a:cxn>
                <a:cxn ang="0">
                  <a:pos x="62" y="128"/>
                </a:cxn>
              </a:cxnLst>
              <a:rect l="0" t="0" r="r" b="b"/>
              <a:pathLst>
                <a:path w="139" h="128">
                  <a:moveTo>
                    <a:pt x="62" y="128"/>
                  </a:moveTo>
                  <a:lnTo>
                    <a:pt x="62" y="128"/>
                  </a:lnTo>
                  <a:lnTo>
                    <a:pt x="54" y="127"/>
                  </a:lnTo>
                  <a:lnTo>
                    <a:pt x="46" y="124"/>
                  </a:lnTo>
                  <a:lnTo>
                    <a:pt x="46" y="124"/>
                  </a:lnTo>
                  <a:lnTo>
                    <a:pt x="42" y="122"/>
                  </a:lnTo>
                  <a:lnTo>
                    <a:pt x="38" y="118"/>
                  </a:lnTo>
                  <a:lnTo>
                    <a:pt x="30" y="109"/>
                  </a:lnTo>
                  <a:lnTo>
                    <a:pt x="24" y="98"/>
                  </a:lnTo>
                  <a:lnTo>
                    <a:pt x="18" y="85"/>
                  </a:lnTo>
                  <a:lnTo>
                    <a:pt x="17" y="81"/>
                  </a:lnTo>
                  <a:lnTo>
                    <a:pt x="15" y="79"/>
                  </a:lnTo>
                  <a:lnTo>
                    <a:pt x="15" y="79"/>
                  </a:lnTo>
                  <a:lnTo>
                    <a:pt x="11" y="75"/>
                  </a:lnTo>
                  <a:lnTo>
                    <a:pt x="7" y="70"/>
                  </a:lnTo>
                  <a:lnTo>
                    <a:pt x="4" y="64"/>
                  </a:lnTo>
                  <a:lnTo>
                    <a:pt x="2" y="58"/>
                  </a:lnTo>
                  <a:lnTo>
                    <a:pt x="0" y="51"/>
                  </a:lnTo>
                  <a:lnTo>
                    <a:pt x="0" y="45"/>
                  </a:lnTo>
                  <a:lnTo>
                    <a:pt x="3" y="39"/>
                  </a:lnTo>
                  <a:lnTo>
                    <a:pt x="6" y="34"/>
                  </a:lnTo>
                  <a:lnTo>
                    <a:pt x="6" y="34"/>
                  </a:lnTo>
                  <a:lnTo>
                    <a:pt x="11" y="27"/>
                  </a:lnTo>
                  <a:lnTo>
                    <a:pt x="18" y="20"/>
                  </a:lnTo>
                  <a:lnTo>
                    <a:pt x="26" y="15"/>
                  </a:lnTo>
                  <a:lnTo>
                    <a:pt x="35" y="10"/>
                  </a:lnTo>
                  <a:lnTo>
                    <a:pt x="44" y="6"/>
                  </a:lnTo>
                  <a:lnTo>
                    <a:pt x="53" y="3"/>
                  </a:lnTo>
                  <a:lnTo>
                    <a:pt x="62" y="1"/>
                  </a:lnTo>
                  <a:lnTo>
                    <a:pt x="72" y="0"/>
                  </a:lnTo>
                  <a:lnTo>
                    <a:pt x="72" y="0"/>
                  </a:lnTo>
                  <a:lnTo>
                    <a:pt x="80" y="1"/>
                  </a:lnTo>
                  <a:lnTo>
                    <a:pt x="87" y="3"/>
                  </a:lnTo>
                  <a:lnTo>
                    <a:pt x="94" y="6"/>
                  </a:lnTo>
                  <a:lnTo>
                    <a:pt x="100" y="11"/>
                  </a:lnTo>
                  <a:lnTo>
                    <a:pt x="102" y="13"/>
                  </a:lnTo>
                  <a:lnTo>
                    <a:pt x="105" y="14"/>
                  </a:lnTo>
                  <a:lnTo>
                    <a:pt x="105" y="14"/>
                  </a:lnTo>
                  <a:lnTo>
                    <a:pt x="114" y="18"/>
                  </a:lnTo>
                  <a:lnTo>
                    <a:pt x="114" y="18"/>
                  </a:lnTo>
                  <a:lnTo>
                    <a:pt x="118" y="22"/>
                  </a:lnTo>
                  <a:lnTo>
                    <a:pt x="122" y="26"/>
                  </a:lnTo>
                  <a:lnTo>
                    <a:pt x="130" y="35"/>
                  </a:lnTo>
                  <a:lnTo>
                    <a:pt x="135" y="45"/>
                  </a:lnTo>
                  <a:lnTo>
                    <a:pt x="138" y="56"/>
                  </a:lnTo>
                  <a:lnTo>
                    <a:pt x="138" y="56"/>
                  </a:lnTo>
                  <a:lnTo>
                    <a:pt x="139" y="63"/>
                  </a:lnTo>
                  <a:lnTo>
                    <a:pt x="139" y="70"/>
                  </a:lnTo>
                  <a:lnTo>
                    <a:pt x="137" y="78"/>
                  </a:lnTo>
                  <a:lnTo>
                    <a:pt x="136" y="81"/>
                  </a:lnTo>
                  <a:lnTo>
                    <a:pt x="134" y="86"/>
                  </a:lnTo>
                  <a:lnTo>
                    <a:pt x="134" y="86"/>
                  </a:lnTo>
                  <a:lnTo>
                    <a:pt x="128" y="92"/>
                  </a:lnTo>
                  <a:lnTo>
                    <a:pt x="120" y="98"/>
                  </a:lnTo>
                  <a:lnTo>
                    <a:pt x="113" y="101"/>
                  </a:lnTo>
                  <a:lnTo>
                    <a:pt x="104" y="104"/>
                  </a:lnTo>
                  <a:lnTo>
                    <a:pt x="99" y="105"/>
                  </a:lnTo>
                  <a:lnTo>
                    <a:pt x="96" y="109"/>
                  </a:lnTo>
                  <a:lnTo>
                    <a:pt x="96" y="109"/>
                  </a:lnTo>
                  <a:lnTo>
                    <a:pt x="90" y="116"/>
                  </a:lnTo>
                  <a:lnTo>
                    <a:pt x="90" y="116"/>
                  </a:lnTo>
                  <a:lnTo>
                    <a:pt x="84" y="121"/>
                  </a:lnTo>
                  <a:lnTo>
                    <a:pt x="78" y="125"/>
                  </a:lnTo>
                  <a:lnTo>
                    <a:pt x="70" y="128"/>
                  </a:lnTo>
                  <a:lnTo>
                    <a:pt x="62" y="128"/>
                  </a:lnTo>
                  <a:lnTo>
                    <a:pt x="62" y="128"/>
                  </a:lnTo>
                  <a:close/>
                </a:path>
              </a:pathLst>
            </a:custGeom>
            <a:grpFill/>
            <a:ln w="9525">
              <a:noFill/>
              <a:round/>
            </a:ln>
          </p:spPr>
          <p:txBody>
            <a:bodyPr vert="horz" wrap="square" lIns="121920" tIns="60960" rIns="121920" bIns="60960" numCol="1" anchor="t" anchorCtr="0" compatLnSpc="1"/>
            <a:lstStyle/>
            <a:p>
              <a:endParaRPr lang="zh-CN" altLang="en-US" sz="2400"/>
            </a:p>
          </p:txBody>
        </p:sp>
      </p:grpSp>
      <p:grpSp>
        <p:nvGrpSpPr>
          <p:cNvPr id="290" name="组合 289">
            <a:extLst>
              <a:ext uri="{FF2B5EF4-FFF2-40B4-BE49-F238E27FC236}">
                <a16:creationId xmlns:a16="http://schemas.microsoft.com/office/drawing/2014/main" id="{A10E7170-F67D-5E97-AE9E-FD0825F9E4CF}"/>
              </a:ext>
            </a:extLst>
          </p:cNvPr>
          <p:cNvGrpSpPr/>
          <p:nvPr/>
        </p:nvGrpSpPr>
        <p:grpSpPr>
          <a:xfrm>
            <a:off x="9937955" y="757703"/>
            <a:ext cx="869951" cy="889001"/>
            <a:chOff x="5268913" y="4124325"/>
            <a:chExt cx="652463" cy="666751"/>
          </a:xfrm>
          <a:solidFill>
            <a:schemeClr val="tx1"/>
          </a:solidFill>
        </p:grpSpPr>
        <p:sp>
          <p:nvSpPr>
            <p:cNvPr id="291" name="Freeform 719">
              <a:extLst>
                <a:ext uri="{FF2B5EF4-FFF2-40B4-BE49-F238E27FC236}">
                  <a16:creationId xmlns:a16="http://schemas.microsoft.com/office/drawing/2014/main" id="{88920C85-0579-9AB8-EED5-597A7AE53F94}"/>
                </a:ext>
              </a:extLst>
            </p:cNvPr>
            <p:cNvSpPr/>
            <p:nvPr/>
          </p:nvSpPr>
          <p:spPr bwMode="auto">
            <a:xfrm>
              <a:off x="5356226" y="4351338"/>
              <a:ext cx="9525" cy="57150"/>
            </a:xfrm>
            <a:custGeom>
              <a:avLst/>
              <a:gdLst/>
              <a:ahLst/>
              <a:cxnLst>
                <a:cxn ang="0">
                  <a:pos x="9" y="3"/>
                </a:cxn>
                <a:cxn ang="0">
                  <a:pos x="9" y="3"/>
                </a:cxn>
                <a:cxn ang="0">
                  <a:pos x="8" y="1"/>
                </a:cxn>
                <a:cxn ang="0">
                  <a:pos x="7" y="0"/>
                </a:cxn>
                <a:cxn ang="0">
                  <a:pos x="3" y="0"/>
                </a:cxn>
                <a:cxn ang="0">
                  <a:pos x="2" y="0"/>
                </a:cxn>
                <a:cxn ang="0">
                  <a:pos x="0" y="2"/>
                </a:cxn>
                <a:cxn ang="0">
                  <a:pos x="0" y="3"/>
                </a:cxn>
                <a:cxn ang="0">
                  <a:pos x="0" y="5"/>
                </a:cxn>
                <a:cxn ang="0">
                  <a:pos x="0" y="5"/>
                </a:cxn>
                <a:cxn ang="0">
                  <a:pos x="4" y="15"/>
                </a:cxn>
                <a:cxn ang="0">
                  <a:pos x="7" y="25"/>
                </a:cxn>
                <a:cxn ang="0">
                  <a:pos x="9" y="35"/>
                </a:cxn>
                <a:cxn ang="0">
                  <a:pos x="11" y="46"/>
                </a:cxn>
                <a:cxn ang="0">
                  <a:pos x="11" y="46"/>
                </a:cxn>
                <a:cxn ang="0">
                  <a:pos x="11" y="53"/>
                </a:cxn>
                <a:cxn ang="0">
                  <a:pos x="9" y="60"/>
                </a:cxn>
                <a:cxn ang="0">
                  <a:pos x="6" y="75"/>
                </a:cxn>
                <a:cxn ang="0">
                  <a:pos x="2" y="89"/>
                </a:cxn>
                <a:cxn ang="0">
                  <a:pos x="1" y="96"/>
                </a:cxn>
                <a:cxn ang="0">
                  <a:pos x="0" y="104"/>
                </a:cxn>
                <a:cxn ang="0">
                  <a:pos x="0" y="104"/>
                </a:cxn>
                <a:cxn ang="0">
                  <a:pos x="0" y="106"/>
                </a:cxn>
                <a:cxn ang="0">
                  <a:pos x="1" y="108"/>
                </a:cxn>
                <a:cxn ang="0">
                  <a:pos x="3" y="108"/>
                </a:cxn>
                <a:cxn ang="0">
                  <a:pos x="5" y="109"/>
                </a:cxn>
                <a:cxn ang="0">
                  <a:pos x="6" y="108"/>
                </a:cxn>
                <a:cxn ang="0">
                  <a:pos x="8" y="108"/>
                </a:cxn>
                <a:cxn ang="0">
                  <a:pos x="9" y="106"/>
                </a:cxn>
                <a:cxn ang="0">
                  <a:pos x="9" y="104"/>
                </a:cxn>
                <a:cxn ang="0">
                  <a:pos x="9" y="104"/>
                </a:cxn>
                <a:cxn ang="0">
                  <a:pos x="12" y="89"/>
                </a:cxn>
                <a:cxn ang="0">
                  <a:pos x="15" y="75"/>
                </a:cxn>
                <a:cxn ang="0">
                  <a:pos x="18" y="60"/>
                </a:cxn>
                <a:cxn ang="0">
                  <a:pos x="20" y="46"/>
                </a:cxn>
                <a:cxn ang="0">
                  <a:pos x="20" y="46"/>
                </a:cxn>
                <a:cxn ang="0">
                  <a:pos x="20" y="41"/>
                </a:cxn>
                <a:cxn ang="0">
                  <a:pos x="20" y="35"/>
                </a:cxn>
                <a:cxn ang="0">
                  <a:pos x="18" y="24"/>
                </a:cxn>
                <a:cxn ang="0">
                  <a:pos x="14" y="13"/>
                </a:cxn>
                <a:cxn ang="0">
                  <a:pos x="9" y="3"/>
                </a:cxn>
                <a:cxn ang="0">
                  <a:pos x="9" y="3"/>
                </a:cxn>
              </a:cxnLst>
              <a:rect l="0" t="0" r="r" b="b"/>
              <a:pathLst>
                <a:path w="20" h="109">
                  <a:moveTo>
                    <a:pt x="9" y="3"/>
                  </a:moveTo>
                  <a:lnTo>
                    <a:pt x="9" y="3"/>
                  </a:lnTo>
                  <a:lnTo>
                    <a:pt x="8" y="1"/>
                  </a:lnTo>
                  <a:lnTo>
                    <a:pt x="7" y="0"/>
                  </a:lnTo>
                  <a:lnTo>
                    <a:pt x="3" y="0"/>
                  </a:lnTo>
                  <a:lnTo>
                    <a:pt x="2" y="0"/>
                  </a:lnTo>
                  <a:lnTo>
                    <a:pt x="0" y="2"/>
                  </a:lnTo>
                  <a:lnTo>
                    <a:pt x="0" y="3"/>
                  </a:lnTo>
                  <a:lnTo>
                    <a:pt x="0" y="5"/>
                  </a:lnTo>
                  <a:lnTo>
                    <a:pt x="0" y="5"/>
                  </a:lnTo>
                  <a:lnTo>
                    <a:pt x="4" y="15"/>
                  </a:lnTo>
                  <a:lnTo>
                    <a:pt x="7" y="25"/>
                  </a:lnTo>
                  <a:lnTo>
                    <a:pt x="9" y="35"/>
                  </a:lnTo>
                  <a:lnTo>
                    <a:pt x="11" y="46"/>
                  </a:lnTo>
                  <a:lnTo>
                    <a:pt x="11" y="46"/>
                  </a:lnTo>
                  <a:lnTo>
                    <a:pt x="11" y="53"/>
                  </a:lnTo>
                  <a:lnTo>
                    <a:pt x="9" y="60"/>
                  </a:lnTo>
                  <a:lnTo>
                    <a:pt x="6" y="75"/>
                  </a:lnTo>
                  <a:lnTo>
                    <a:pt x="2" y="89"/>
                  </a:lnTo>
                  <a:lnTo>
                    <a:pt x="1" y="96"/>
                  </a:lnTo>
                  <a:lnTo>
                    <a:pt x="0" y="104"/>
                  </a:lnTo>
                  <a:lnTo>
                    <a:pt x="0" y="104"/>
                  </a:lnTo>
                  <a:lnTo>
                    <a:pt x="0" y="106"/>
                  </a:lnTo>
                  <a:lnTo>
                    <a:pt x="1" y="108"/>
                  </a:lnTo>
                  <a:lnTo>
                    <a:pt x="3" y="108"/>
                  </a:lnTo>
                  <a:lnTo>
                    <a:pt x="5" y="109"/>
                  </a:lnTo>
                  <a:lnTo>
                    <a:pt x="6" y="108"/>
                  </a:lnTo>
                  <a:lnTo>
                    <a:pt x="8" y="108"/>
                  </a:lnTo>
                  <a:lnTo>
                    <a:pt x="9" y="106"/>
                  </a:lnTo>
                  <a:lnTo>
                    <a:pt x="9" y="104"/>
                  </a:lnTo>
                  <a:lnTo>
                    <a:pt x="9" y="104"/>
                  </a:lnTo>
                  <a:lnTo>
                    <a:pt x="12" y="89"/>
                  </a:lnTo>
                  <a:lnTo>
                    <a:pt x="15" y="75"/>
                  </a:lnTo>
                  <a:lnTo>
                    <a:pt x="18" y="60"/>
                  </a:lnTo>
                  <a:lnTo>
                    <a:pt x="20" y="46"/>
                  </a:lnTo>
                  <a:lnTo>
                    <a:pt x="20" y="46"/>
                  </a:lnTo>
                  <a:lnTo>
                    <a:pt x="20" y="41"/>
                  </a:lnTo>
                  <a:lnTo>
                    <a:pt x="20" y="35"/>
                  </a:lnTo>
                  <a:lnTo>
                    <a:pt x="18" y="24"/>
                  </a:lnTo>
                  <a:lnTo>
                    <a:pt x="14" y="13"/>
                  </a:lnTo>
                  <a:lnTo>
                    <a:pt x="9" y="3"/>
                  </a:lnTo>
                  <a:lnTo>
                    <a:pt x="9"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2" name="Freeform 720">
              <a:extLst>
                <a:ext uri="{FF2B5EF4-FFF2-40B4-BE49-F238E27FC236}">
                  <a16:creationId xmlns:a16="http://schemas.microsoft.com/office/drawing/2014/main" id="{2AA1DC9C-BF51-B684-F8D2-2BB8A82BC701}"/>
                </a:ext>
              </a:extLst>
            </p:cNvPr>
            <p:cNvSpPr/>
            <p:nvPr/>
          </p:nvSpPr>
          <p:spPr bwMode="auto">
            <a:xfrm>
              <a:off x="5392738" y="4365625"/>
              <a:ext cx="12700" cy="80963"/>
            </a:xfrm>
            <a:custGeom>
              <a:avLst/>
              <a:gdLst/>
              <a:ahLst/>
              <a:cxnLst>
                <a:cxn ang="0">
                  <a:pos x="25" y="4"/>
                </a:cxn>
                <a:cxn ang="0">
                  <a:pos x="25" y="4"/>
                </a:cxn>
                <a:cxn ang="0">
                  <a:pos x="25" y="2"/>
                </a:cxn>
                <a:cxn ang="0">
                  <a:pos x="24" y="1"/>
                </a:cxn>
                <a:cxn ang="0">
                  <a:pos x="22" y="0"/>
                </a:cxn>
                <a:cxn ang="0">
                  <a:pos x="21" y="0"/>
                </a:cxn>
                <a:cxn ang="0">
                  <a:pos x="19" y="0"/>
                </a:cxn>
                <a:cxn ang="0">
                  <a:pos x="17" y="1"/>
                </a:cxn>
                <a:cxn ang="0">
                  <a:pos x="16" y="2"/>
                </a:cxn>
                <a:cxn ang="0">
                  <a:pos x="16" y="4"/>
                </a:cxn>
                <a:cxn ang="0">
                  <a:pos x="16" y="4"/>
                </a:cxn>
                <a:cxn ang="0">
                  <a:pos x="14" y="24"/>
                </a:cxn>
                <a:cxn ang="0">
                  <a:pos x="11" y="43"/>
                </a:cxn>
                <a:cxn ang="0">
                  <a:pos x="4" y="80"/>
                </a:cxn>
                <a:cxn ang="0">
                  <a:pos x="4" y="80"/>
                </a:cxn>
                <a:cxn ang="0">
                  <a:pos x="1" y="96"/>
                </a:cxn>
                <a:cxn ang="0">
                  <a:pos x="0" y="114"/>
                </a:cxn>
                <a:cxn ang="0">
                  <a:pos x="1" y="147"/>
                </a:cxn>
                <a:cxn ang="0">
                  <a:pos x="1" y="147"/>
                </a:cxn>
                <a:cxn ang="0">
                  <a:pos x="1" y="149"/>
                </a:cxn>
                <a:cxn ang="0">
                  <a:pos x="2" y="150"/>
                </a:cxn>
                <a:cxn ang="0">
                  <a:pos x="5" y="151"/>
                </a:cxn>
                <a:cxn ang="0">
                  <a:pos x="7" y="151"/>
                </a:cxn>
                <a:cxn ang="0">
                  <a:pos x="8" y="151"/>
                </a:cxn>
                <a:cxn ang="0">
                  <a:pos x="10" y="150"/>
                </a:cxn>
                <a:cxn ang="0">
                  <a:pos x="11" y="149"/>
                </a:cxn>
                <a:cxn ang="0">
                  <a:pos x="11" y="147"/>
                </a:cxn>
                <a:cxn ang="0">
                  <a:pos x="11" y="147"/>
                </a:cxn>
                <a:cxn ang="0">
                  <a:pos x="11" y="126"/>
                </a:cxn>
                <a:cxn ang="0">
                  <a:pos x="11" y="107"/>
                </a:cxn>
                <a:cxn ang="0">
                  <a:pos x="13" y="86"/>
                </a:cxn>
                <a:cxn ang="0">
                  <a:pos x="16" y="65"/>
                </a:cxn>
                <a:cxn ang="0">
                  <a:pos x="16" y="65"/>
                </a:cxn>
                <a:cxn ang="0">
                  <a:pos x="22" y="35"/>
                </a:cxn>
                <a:cxn ang="0">
                  <a:pos x="24" y="20"/>
                </a:cxn>
                <a:cxn ang="0">
                  <a:pos x="25" y="4"/>
                </a:cxn>
                <a:cxn ang="0">
                  <a:pos x="25" y="4"/>
                </a:cxn>
              </a:cxnLst>
              <a:rect l="0" t="0" r="r" b="b"/>
              <a:pathLst>
                <a:path w="25" h="151">
                  <a:moveTo>
                    <a:pt x="25" y="4"/>
                  </a:moveTo>
                  <a:lnTo>
                    <a:pt x="25" y="4"/>
                  </a:lnTo>
                  <a:lnTo>
                    <a:pt x="25" y="2"/>
                  </a:lnTo>
                  <a:lnTo>
                    <a:pt x="24" y="1"/>
                  </a:lnTo>
                  <a:lnTo>
                    <a:pt x="22" y="0"/>
                  </a:lnTo>
                  <a:lnTo>
                    <a:pt x="21" y="0"/>
                  </a:lnTo>
                  <a:lnTo>
                    <a:pt x="19" y="0"/>
                  </a:lnTo>
                  <a:lnTo>
                    <a:pt x="17" y="1"/>
                  </a:lnTo>
                  <a:lnTo>
                    <a:pt x="16" y="2"/>
                  </a:lnTo>
                  <a:lnTo>
                    <a:pt x="16" y="4"/>
                  </a:lnTo>
                  <a:lnTo>
                    <a:pt x="16" y="4"/>
                  </a:lnTo>
                  <a:lnTo>
                    <a:pt x="14" y="24"/>
                  </a:lnTo>
                  <a:lnTo>
                    <a:pt x="11" y="43"/>
                  </a:lnTo>
                  <a:lnTo>
                    <a:pt x="4" y="80"/>
                  </a:lnTo>
                  <a:lnTo>
                    <a:pt x="4" y="80"/>
                  </a:lnTo>
                  <a:lnTo>
                    <a:pt x="1" y="96"/>
                  </a:lnTo>
                  <a:lnTo>
                    <a:pt x="0" y="114"/>
                  </a:lnTo>
                  <a:lnTo>
                    <a:pt x="1" y="147"/>
                  </a:lnTo>
                  <a:lnTo>
                    <a:pt x="1" y="147"/>
                  </a:lnTo>
                  <a:lnTo>
                    <a:pt x="1" y="149"/>
                  </a:lnTo>
                  <a:lnTo>
                    <a:pt x="2" y="150"/>
                  </a:lnTo>
                  <a:lnTo>
                    <a:pt x="5" y="151"/>
                  </a:lnTo>
                  <a:lnTo>
                    <a:pt x="7" y="151"/>
                  </a:lnTo>
                  <a:lnTo>
                    <a:pt x="8" y="151"/>
                  </a:lnTo>
                  <a:lnTo>
                    <a:pt x="10" y="150"/>
                  </a:lnTo>
                  <a:lnTo>
                    <a:pt x="11" y="149"/>
                  </a:lnTo>
                  <a:lnTo>
                    <a:pt x="11" y="147"/>
                  </a:lnTo>
                  <a:lnTo>
                    <a:pt x="11" y="147"/>
                  </a:lnTo>
                  <a:lnTo>
                    <a:pt x="11" y="126"/>
                  </a:lnTo>
                  <a:lnTo>
                    <a:pt x="11" y="107"/>
                  </a:lnTo>
                  <a:lnTo>
                    <a:pt x="13" y="86"/>
                  </a:lnTo>
                  <a:lnTo>
                    <a:pt x="16" y="65"/>
                  </a:lnTo>
                  <a:lnTo>
                    <a:pt x="16" y="65"/>
                  </a:lnTo>
                  <a:lnTo>
                    <a:pt x="22" y="35"/>
                  </a:lnTo>
                  <a:lnTo>
                    <a:pt x="24" y="20"/>
                  </a:lnTo>
                  <a:lnTo>
                    <a:pt x="25" y="4"/>
                  </a:lnTo>
                  <a:lnTo>
                    <a:pt x="25"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3" name="Freeform 721">
              <a:extLst>
                <a:ext uri="{FF2B5EF4-FFF2-40B4-BE49-F238E27FC236}">
                  <a16:creationId xmlns:a16="http://schemas.microsoft.com/office/drawing/2014/main" id="{DCD1B2C0-EE03-1D1E-65C7-F76FFC722432}"/>
                </a:ext>
              </a:extLst>
            </p:cNvPr>
            <p:cNvSpPr/>
            <p:nvPr/>
          </p:nvSpPr>
          <p:spPr bwMode="auto">
            <a:xfrm>
              <a:off x="5421313" y="4389438"/>
              <a:ext cx="19050" cy="84138"/>
            </a:xfrm>
            <a:custGeom>
              <a:avLst/>
              <a:gdLst/>
              <a:ahLst/>
              <a:cxnLst>
                <a:cxn ang="0">
                  <a:pos x="29" y="2"/>
                </a:cxn>
                <a:cxn ang="0">
                  <a:pos x="29" y="2"/>
                </a:cxn>
                <a:cxn ang="0">
                  <a:pos x="22" y="16"/>
                </a:cxn>
                <a:cxn ang="0">
                  <a:pos x="18" y="30"/>
                </a:cxn>
                <a:cxn ang="0">
                  <a:pos x="15" y="46"/>
                </a:cxn>
                <a:cxn ang="0">
                  <a:pos x="13" y="61"/>
                </a:cxn>
                <a:cxn ang="0">
                  <a:pos x="13" y="61"/>
                </a:cxn>
                <a:cxn ang="0">
                  <a:pos x="8" y="85"/>
                </a:cxn>
                <a:cxn ang="0">
                  <a:pos x="4" y="109"/>
                </a:cxn>
                <a:cxn ang="0">
                  <a:pos x="1" y="133"/>
                </a:cxn>
                <a:cxn ang="0">
                  <a:pos x="0" y="157"/>
                </a:cxn>
                <a:cxn ang="0">
                  <a:pos x="0" y="157"/>
                </a:cxn>
                <a:cxn ang="0">
                  <a:pos x="0" y="158"/>
                </a:cxn>
                <a:cxn ang="0">
                  <a:pos x="1" y="160"/>
                </a:cxn>
                <a:cxn ang="0">
                  <a:pos x="2" y="161"/>
                </a:cxn>
                <a:cxn ang="0">
                  <a:pos x="4" y="161"/>
                </a:cxn>
                <a:cxn ang="0">
                  <a:pos x="6" y="161"/>
                </a:cxn>
                <a:cxn ang="0">
                  <a:pos x="7" y="160"/>
                </a:cxn>
                <a:cxn ang="0">
                  <a:pos x="8" y="158"/>
                </a:cxn>
                <a:cxn ang="0">
                  <a:pos x="9" y="157"/>
                </a:cxn>
                <a:cxn ang="0">
                  <a:pos x="9" y="157"/>
                </a:cxn>
                <a:cxn ang="0">
                  <a:pos x="10" y="137"/>
                </a:cxn>
                <a:cxn ang="0">
                  <a:pos x="14" y="117"/>
                </a:cxn>
                <a:cxn ang="0">
                  <a:pos x="20" y="78"/>
                </a:cxn>
                <a:cxn ang="0">
                  <a:pos x="20" y="78"/>
                </a:cxn>
                <a:cxn ang="0">
                  <a:pos x="22" y="59"/>
                </a:cxn>
                <a:cxn ang="0">
                  <a:pos x="25" y="42"/>
                </a:cxn>
                <a:cxn ang="0">
                  <a:pos x="30" y="24"/>
                </a:cxn>
                <a:cxn ang="0">
                  <a:pos x="33" y="15"/>
                </a:cxn>
                <a:cxn ang="0">
                  <a:pos x="37" y="7"/>
                </a:cxn>
                <a:cxn ang="0">
                  <a:pos x="37" y="7"/>
                </a:cxn>
                <a:cxn ang="0">
                  <a:pos x="37" y="5"/>
                </a:cxn>
                <a:cxn ang="0">
                  <a:pos x="37" y="3"/>
                </a:cxn>
                <a:cxn ang="0">
                  <a:pos x="36" y="2"/>
                </a:cxn>
                <a:cxn ang="0">
                  <a:pos x="35" y="1"/>
                </a:cxn>
                <a:cxn ang="0">
                  <a:pos x="33" y="0"/>
                </a:cxn>
                <a:cxn ang="0">
                  <a:pos x="31" y="0"/>
                </a:cxn>
                <a:cxn ang="0">
                  <a:pos x="30" y="1"/>
                </a:cxn>
                <a:cxn ang="0">
                  <a:pos x="29" y="2"/>
                </a:cxn>
                <a:cxn ang="0">
                  <a:pos x="29" y="2"/>
                </a:cxn>
              </a:cxnLst>
              <a:rect l="0" t="0" r="r" b="b"/>
              <a:pathLst>
                <a:path w="37" h="161">
                  <a:moveTo>
                    <a:pt x="29" y="2"/>
                  </a:moveTo>
                  <a:lnTo>
                    <a:pt x="29" y="2"/>
                  </a:lnTo>
                  <a:lnTo>
                    <a:pt x="22" y="16"/>
                  </a:lnTo>
                  <a:lnTo>
                    <a:pt x="18" y="30"/>
                  </a:lnTo>
                  <a:lnTo>
                    <a:pt x="15" y="46"/>
                  </a:lnTo>
                  <a:lnTo>
                    <a:pt x="13" y="61"/>
                  </a:lnTo>
                  <a:lnTo>
                    <a:pt x="13" y="61"/>
                  </a:lnTo>
                  <a:lnTo>
                    <a:pt x="8" y="85"/>
                  </a:lnTo>
                  <a:lnTo>
                    <a:pt x="4" y="109"/>
                  </a:lnTo>
                  <a:lnTo>
                    <a:pt x="1" y="133"/>
                  </a:lnTo>
                  <a:lnTo>
                    <a:pt x="0" y="157"/>
                  </a:lnTo>
                  <a:lnTo>
                    <a:pt x="0" y="157"/>
                  </a:lnTo>
                  <a:lnTo>
                    <a:pt x="0" y="158"/>
                  </a:lnTo>
                  <a:lnTo>
                    <a:pt x="1" y="160"/>
                  </a:lnTo>
                  <a:lnTo>
                    <a:pt x="2" y="161"/>
                  </a:lnTo>
                  <a:lnTo>
                    <a:pt x="4" y="161"/>
                  </a:lnTo>
                  <a:lnTo>
                    <a:pt x="6" y="161"/>
                  </a:lnTo>
                  <a:lnTo>
                    <a:pt x="7" y="160"/>
                  </a:lnTo>
                  <a:lnTo>
                    <a:pt x="8" y="158"/>
                  </a:lnTo>
                  <a:lnTo>
                    <a:pt x="9" y="157"/>
                  </a:lnTo>
                  <a:lnTo>
                    <a:pt x="9" y="157"/>
                  </a:lnTo>
                  <a:lnTo>
                    <a:pt x="10" y="137"/>
                  </a:lnTo>
                  <a:lnTo>
                    <a:pt x="14" y="117"/>
                  </a:lnTo>
                  <a:lnTo>
                    <a:pt x="20" y="78"/>
                  </a:lnTo>
                  <a:lnTo>
                    <a:pt x="20" y="78"/>
                  </a:lnTo>
                  <a:lnTo>
                    <a:pt x="22" y="59"/>
                  </a:lnTo>
                  <a:lnTo>
                    <a:pt x="25" y="42"/>
                  </a:lnTo>
                  <a:lnTo>
                    <a:pt x="30" y="24"/>
                  </a:lnTo>
                  <a:lnTo>
                    <a:pt x="33" y="15"/>
                  </a:lnTo>
                  <a:lnTo>
                    <a:pt x="37" y="7"/>
                  </a:lnTo>
                  <a:lnTo>
                    <a:pt x="37" y="7"/>
                  </a:lnTo>
                  <a:lnTo>
                    <a:pt x="37" y="5"/>
                  </a:lnTo>
                  <a:lnTo>
                    <a:pt x="37" y="3"/>
                  </a:lnTo>
                  <a:lnTo>
                    <a:pt x="36" y="2"/>
                  </a:lnTo>
                  <a:lnTo>
                    <a:pt x="35" y="1"/>
                  </a:lnTo>
                  <a:lnTo>
                    <a:pt x="33" y="0"/>
                  </a:lnTo>
                  <a:lnTo>
                    <a:pt x="31" y="0"/>
                  </a:lnTo>
                  <a:lnTo>
                    <a:pt x="30" y="1"/>
                  </a:lnTo>
                  <a:lnTo>
                    <a:pt x="29" y="2"/>
                  </a:lnTo>
                  <a:lnTo>
                    <a:pt x="29"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4" name="Freeform 722">
              <a:extLst>
                <a:ext uri="{FF2B5EF4-FFF2-40B4-BE49-F238E27FC236}">
                  <a16:creationId xmlns:a16="http://schemas.microsoft.com/office/drawing/2014/main" id="{1E67B742-C49A-75E8-E0DA-E7C66AB87C69}"/>
                </a:ext>
              </a:extLst>
            </p:cNvPr>
            <p:cNvSpPr/>
            <p:nvPr/>
          </p:nvSpPr>
          <p:spPr bwMode="auto">
            <a:xfrm>
              <a:off x="5461001" y="4381500"/>
              <a:ext cx="22225" cy="125413"/>
            </a:xfrm>
            <a:custGeom>
              <a:avLst/>
              <a:gdLst/>
              <a:ahLst/>
              <a:cxnLst>
                <a:cxn ang="0">
                  <a:pos x="33" y="5"/>
                </a:cxn>
                <a:cxn ang="0">
                  <a:pos x="33" y="5"/>
                </a:cxn>
                <a:cxn ang="0">
                  <a:pos x="31" y="16"/>
                </a:cxn>
                <a:cxn ang="0">
                  <a:pos x="28" y="21"/>
                </a:cxn>
                <a:cxn ang="0">
                  <a:pos x="25" y="25"/>
                </a:cxn>
                <a:cxn ang="0">
                  <a:pos x="23" y="32"/>
                </a:cxn>
                <a:cxn ang="0">
                  <a:pos x="23" y="32"/>
                </a:cxn>
                <a:cxn ang="0">
                  <a:pos x="17" y="67"/>
                </a:cxn>
                <a:cxn ang="0">
                  <a:pos x="17" y="67"/>
                </a:cxn>
                <a:cxn ang="0">
                  <a:pos x="13" y="96"/>
                </a:cxn>
                <a:cxn ang="0">
                  <a:pos x="10" y="124"/>
                </a:cxn>
                <a:cxn ang="0">
                  <a:pos x="10" y="124"/>
                </a:cxn>
                <a:cxn ang="0">
                  <a:pos x="6" y="152"/>
                </a:cxn>
                <a:cxn ang="0">
                  <a:pos x="3" y="179"/>
                </a:cxn>
                <a:cxn ang="0">
                  <a:pos x="1" y="206"/>
                </a:cxn>
                <a:cxn ang="0">
                  <a:pos x="0" y="232"/>
                </a:cxn>
                <a:cxn ang="0">
                  <a:pos x="0" y="232"/>
                </a:cxn>
                <a:cxn ang="0">
                  <a:pos x="0" y="235"/>
                </a:cxn>
                <a:cxn ang="0">
                  <a:pos x="1" y="237"/>
                </a:cxn>
                <a:cxn ang="0">
                  <a:pos x="3" y="237"/>
                </a:cxn>
                <a:cxn ang="0">
                  <a:pos x="5" y="238"/>
                </a:cxn>
                <a:cxn ang="0">
                  <a:pos x="6" y="237"/>
                </a:cxn>
                <a:cxn ang="0">
                  <a:pos x="8" y="237"/>
                </a:cxn>
                <a:cxn ang="0">
                  <a:pos x="9" y="235"/>
                </a:cxn>
                <a:cxn ang="0">
                  <a:pos x="9" y="232"/>
                </a:cxn>
                <a:cxn ang="0">
                  <a:pos x="9" y="232"/>
                </a:cxn>
                <a:cxn ang="0">
                  <a:pos x="10" y="201"/>
                </a:cxn>
                <a:cxn ang="0">
                  <a:pos x="13" y="170"/>
                </a:cxn>
                <a:cxn ang="0">
                  <a:pos x="17" y="141"/>
                </a:cxn>
                <a:cxn ang="0">
                  <a:pos x="21" y="110"/>
                </a:cxn>
                <a:cxn ang="0">
                  <a:pos x="21" y="110"/>
                </a:cxn>
                <a:cxn ang="0">
                  <a:pos x="25" y="81"/>
                </a:cxn>
                <a:cxn ang="0">
                  <a:pos x="26" y="67"/>
                </a:cxn>
                <a:cxn ang="0">
                  <a:pos x="30" y="53"/>
                </a:cxn>
                <a:cxn ang="0">
                  <a:pos x="30" y="53"/>
                </a:cxn>
                <a:cxn ang="0">
                  <a:pos x="33" y="40"/>
                </a:cxn>
                <a:cxn ang="0">
                  <a:pos x="36" y="29"/>
                </a:cxn>
                <a:cxn ang="0">
                  <a:pos x="40" y="18"/>
                </a:cxn>
                <a:cxn ang="0">
                  <a:pos x="42" y="5"/>
                </a:cxn>
                <a:cxn ang="0">
                  <a:pos x="42" y="5"/>
                </a:cxn>
                <a:cxn ang="0">
                  <a:pos x="42" y="3"/>
                </a:cxn>
                <a:cxn ang="0">
                  <a:pos x="41" y="2"/>
                </a:cxn>
                <a:cxn ang="0">
                  <a:pos x="40" y="1"/>
                </a:cxn>
                <a:cxn ang="0">
                  <a:pos x="38" y="0"/>
                </a:cxn>
                <a:cxn ang="0">
                  <a:pos x="35" y="2"/>
                </a:cxn>
                <a:cxn ang="0">
                  <a:pos x="34" y="3"/>
                </a:cxn>
                <a:cxn ang="0">
                  <a:pos x="33" y="5"/>
                </a:cxn>
                <a:cxn ang="0">
                  <a:pos x="33" y="5"/>
                </a:cxn>
              </a:cxnLst>
              <a:rect l="0" t="0" r="r" b="b"/>
              <a:pathLst>
                <a:path w="42" h="238">
                  <a:moveTo>
                    <a:pt x="33" y="5"/>
                  </a:moveTo>
                  <a:lnTo>
                    <a:pt x="33" y="5"/>
                  </a:lnTo>
                  <a:lnTo>
                    <a:pt x="31" y="16"/>
                  </a:lnTo>
                  <a:lnTo>
                    <a:pt x="28" y="21"/>
                  </a:lnTo>
                  <a:lnTo>
                    <a:pt x="25" y="25"/>
                  </a:lnTo>
                  <a:lnTo>
                    <a:pt x="23" y="32"/>
                  </a:lnTo>
                  <a:lnTo>
                    <a:pt x="23" y="32"/>
                  </a:lnTo>
                  <a:lnTo>
                    <a:pt x="17" y="67"/>
                  </a:lnTo>
                  <a:lnTo>
                    <a:pt x="17" y="67"/>
                  </a:lnTo>
                  <a:lnTo>
                    <a:pt x="13" y="96"/>
                  </a:lnTo>
                  <a:lnTo>
                    <a:pt x="10" y="124"/>
                  </a:lnTo>
                  <a:lnTo>
                    <a:pt x="10" y="124"/>
                  </a:lnTo>
                  <a:lnTo>
                    <a:pt x="6" y="152"/>
                  </a:lnTo>
                  <a:lnTo>
                    <a:pt x="3" y="179"/>
                  </a:lnTo>
                  <a:lnTo>
                    <a:pt x="1" y="206"/>
                  </a:lnTo>
                  <a:lnTo>
                    <a:pt x="0" y="232"/>
                  </a:lnTo>
                  <a:lnTo>
                    <a:pt x="0" y="232"/>
                  </a:lnTo>
                  <a:lnTo>
                    <a:pt x="0" y="235"/>
                  </a:lnTo>
                  <a:lnTo>
                    <a:pt x="1" y="237"/>
                  </a:lnTo>
                  <a:lnTo>
                    <a:pt x="3" y="237"/>
                  </a:lnTo>
                  <a:lnTo>
                    <a:pt x="5" y="238"/>
                  </a:lnTo>
                  <a:lnTo>
                    <a:pt x="6" y="237"/>
                  </a:lnTo>
                  <a:lnTo>
                    <a:pt x="8" y="237"/>
                  </a:lnTo>
                  <a:lnTo>
                    <a:pt x="9" y="235"/>
                  </a:lnTo>
                  <a:lnTo>
                    <a:pt x="9" y="232"/>
                  </a:lnTo>
                  <a:lnTo>
                    <a:pt x="9" y="232"/>
                  </a:lnTo>
                  <a:lnTo>
                    <a:pt x="10" y="201"/>
                  </a:lnTo>
                  <a:lnTo>
                    <a:pt x="13" y="170"/>
                  </a:lnTo>
                  <a:lnTo>
                    <a:pt x="17" y="141"/>
                  </a:lnTo>
                  <a:lnTo>
                    <a:pt x="21" y="110"/>
                  </a:lnTo>
                  <a:lnTo>
                    <a:pt x="21" y="110"/>
                  </a:lnTo>
                  <a:lnTo>
                    <a:pt x="25" y="81"/>
                  </a:lnTo>
                  <a:lnTo>
                    <a:pt x="26" y="67"/>
                  </a:lnTo>
                  <a:lnTo>
                    <a:pt x="30" y="53"/>
                  </a:lnTo>
                  <a:lnTo>
                    <a:pt x="30" y="53"/>
                  </a:lnTo>
                  <a:lnTo>
                    <a:pt x="33" y="40"/>
                  </a:lnTo>
                  <a:lnTo>
                    <a:pt x="36" y="29"/>
                  </a:lnTo>
                  <a:lnTo>
                    <a:pt x="40" y="18"/>
                  </a:lnTo>
                  <a:lnTo>
                    <a:pt x="42" y="5"/>
                  </a:lnTo>
                  <a:lnTo>
                    <a:pt x="42" y="5"/>
                  </a:lnTo>
                  <a:lnTo>
                    <a:pt x="42" y="3"/>
                  </a:lnTo>
                  <a:lnTo>
                    <a:pt x="41" y="2"/>
                  </a:lnTo>
                  <a:lnTo>
                    <a:pt x="40" y="1"/>
                  </a:lnTo>
                  <a:lnTo>
                    <a:pt x="38" y="0"/>
                  </a:lnTo>
                  <a:lnTo>
                    <a:pt x="35" y="2"/>
                  </a:lnTo>
                  <a:lnTo>
                    <a:pt x="34" y="3"/>
                  </a:lnTo>
                  <a:lnTo>
                    <a:pt x="33" y="5"/>
                  </a:lnTo>
                  <a:lnTo>
                    <a:pt x="33"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5" name="Freeform 723">
              <a:extLst>
                <a:ext uri="{FF2B5EF4-FFF2-40B4-BE49-F238E27FC236}">
                  <a16:creationId xmlns:a16="http://schemas.microsoft.com/office/drawing/2014/main" id="{7DCC9FEA-6DAB-8082-265C-ECDD7B69E851}"/>
                </a:ext>
              </a:extLst>
            </p:cNvPr>
            <p:cNvSpPr/>
            <p:nvPr/>
          </p:nvSpPr>
          <p:spPr bwMode="auto">
            <a:xfrm>
              <a:off x="5483226" y="4329113"/>
              <a:ext cx="38100" cy="220663"/>
            </a:xfrm>
            <a:custGeom>
              <a:avLst/>
              <a:gdLst/>
              <a:ahLst/>
              <a:cxnLst>
                <a:cxn ang="0">
                  <a:pos x="65" y="1"/>
                </a:cxn>
                <a:cxn ang="0">
                  <a:pos x="56" y="18"/>
                </a:cxn>
                <a:cxn ang="0">
                  <a:pos x="50" y="38"/>
                </a:cxn>
                <a:cxn ang="0">
                  <a:pos x="46" y="78"/>
                </a:cxn>
                <a:cxn ang="0">
                  <a:pos x="25" y="213"/>
                </a:cxn>
                <a:cxn ang="0">
                  <a:pos x="18" y="243"/>
                </a:cxn>
                <a:cxn ang="0">
                  <a:pos x="8" y="300"/>
                </a:cxn>
                <a:cxn ang="0">
                  <a:pos x="4" y="330"/>
                </a:cxn>
                <a:cxn ang="0">
                  <a:pos x="1" y="363"/>
                </a:cxn>
                <a:cxn ang="0">
                  <a:pos x="1" y="386"/>
                </a:cxn>
                <a:cxn ang="0">
                  <a:pos x="7" y="407"/>
                </a:cxn>
                <a:cxn ang="0">
                  <a:pos x="13" y="415"/>
                </a:cxn>
                <a:cxn ang="0">
                  <a:pos x="14" y="417"/>
                </a:cxn>
                <a:cxn ang="0">
                  <a:pos x="18" y="417"/>
                </a:cxn>
                <a:cxn ang="0">
                  <a:pos x="20" y="413"/>
                </a:cxn>
                <a:cxn ang="0">
                  <a:pos x="19" y="409"/>
                </a:cxn>
                <a:cxn ang="0">
                  <a:pos x="15" y="403"/>
                </a:cxn>
                <a:cxn ang="0">
                  <a:pos x="11" y="390"/>
                </a:cxn>
                <a:cxn ang="0">
                  <a:pos x="11" y="370"/>
                </a:cxn>
                <a:cxn ang="0">
                  <a:pos x="12" y="356"/>
                </a:cxn>
                <a:cxn ang="0">
                  <a:pos x="13" y="327"/>
                </a:cxn>
                <a:cxn ang="0">
                  <a:pos x="17" y="298"/>
                </a:cxn>
                <a:cxn ang="0">
                  <a:pos x="27" y="248"/>
                </a:cxn>
                <a:cxn ang="0">
                  <a:pos x="36" y="197"/>
                </a:cxn>
                <a:cxn ang="0">
                  <a:pos x="55" y="90"/>
                </a:cxn>
                <a:cxn ang="0">
                  <a:pos x="57" y="69"/>
                </a:cxn>
                <a:cxn ang="0">
                  <a:pos x="60" y="36"/>
                </a:cxn>
                <a:cxn ang="0">
                  <a:pos x="67" y="16"/>
                </a:cxn>
                <a:cxn ang="0">
                  <a:pos x="72" y="8"/>
                </a:cxn>
                <a:cxn ang="0">
                  <a:pos x="73" y="4"/>
                </a:cxn>
                <a:cxn ang="0">
                  <a:pos x="70" y="0"/>
                </a:cxn>
                <a:cxn ang="0">
                  <a:pos x="67" y="0"/>
                </a:cxn>
                <a:cxn ang="0">
                  <a:pos x="65" y="1"/>
                </a:cxn>
              </a:cxnLst>
              <a:rect l="0" t="0" r="r" b="b"/>
              <a:pathLst>
                <a:path w="73" h="417">
                  <a:moveTo>
                    <a:pt x="65" y="1"/>
                  </a:moveTo>
                  <a:lnTo>
                    <a:pt x="65" y="1"/>
                  </a:lnTo>
                  <a:lnTo>
                    <a:pt x="60" y="9"/>
                  </a:lnTo>
                  <a:lnTo>
                    <a:pt x="56" y="18"/>
                  </a:lnTo>
                  <a:lnTo>
                    <a:pt x="53" y="28"/>
                  </a:lnTo>
                  <a:lnTo>
                    <a:pt x="50" y="38"/>
                  </a:lnTo>
                  <a:lnTo>
                    <a:pt x="49" y="58"/>
                  </a:lnTo>
                  <a:lnTo>
                    <a:pt x="46" y="78"/>
                  </a:lnTo>
                  <a:lnTo>
                    <a:pt x="46" y="78"/>
                  </a:lnTo>
                  <a:lnTo>
                    <a:pt x="25" y="213"/>
                  </a:lnTo>
                  <a:lnTo>
                    <a:pt x="25" y="213"/>
                  </a:lnTo>
                  <a:lnTo>
                    <a:pt x="18" y="243"/>
                  </a:lnTo>
                  <a:lnTo>
                    <a:pt x="13" y="272"/>
                  </a:lnTo>
                  <a:lnTo>
                    <a:pt x="8" y="300"/>
                  </a:lnTo>
                  <a:lnTo>
                    <a:pt x="4" y="330"/>
                  </a:lnTo>
                  <a:lnTo>
                    <a:pt x="4" y="330"/>
                  </a:lnTo>
                  <a:lnTo>
                    <a:pt x="2" y="352"/>
                  </a:lnTo>
                  <a:lnTo>
                    <a:pt x="1" y="363"/>
                  </a:lnTo>
                  <a:lnTo>
                    <a:pt x="0" y="375"/>
                  </a:lnTo>
                  <a:lnTo>
                    <a:pt x="1" y="386"/>
                  </a:lnTo>
                  <a:lnTo>
                    <a:pt x="3" y="397"/>
                  </a:lnTo>
                  <a:lnTo>
                    <a:pt x="7" y="407"/>
                  </a:lnTo>
                  <a:lnTo>
                    <a:pt x="10" y="411"/>
                  </a:lnTo>
                  <a:lnTo>
                    <a:pt x="13" y="415"/>
                  </a:lnTo>
                  <a:lnTo>
                    <a:pt x="13" y="415"/>
                  </a:lnTo>
                  <a:lnTo>
                    <a:pt x="14" y="417"/>
                  </a:lnTo>
                  <a:lnTo>
                    <a:pt x="16" y="417"/>
                  </a:lnTo>
                  <a:lnTo>
                    <a:pt x="18" y="417"/>
                  </a:lnTo>
                  <a:lnTo>
                    <a:pt x="19" y="416"/>
                  </a:lnTo>
                  <a:lnTo>
                    <a:pt x="20" y="413"/>
                  </a:lnTo>
                  <a:lnTo>
                    <a:pt x="20" y="411"/>
                  </a:lnTo>
                  <a:lnTo>
                    <a:pt x="19" y="409"/>
                  </a:lnTo>
                  <a:lnTo>
                    <a:pt x="19" y="409"/>
                  </a:lnTo>
                  <a:lnTo>
                    <a:pt x="15" y="403"/>
                  </a:lnTo>
                  <a:lnTo>
                    <a:pt x="13" y="397"/>
                  </a:lnTo>
                  <a:lnTo>
                    <a:pt x="11" y="390"/>
                  </a:lnTo>
                  <a:lnTo>
                    <a:pt x="11" y="383"/>
                  </a:lnTo>
                  <a:lnTo>
                    <a:pt x="11" y="370"/>
                  </a:lnTo>
                  <a:lnTo>
                    <a:pt x="12" y="356"/>
                  </a:lnTo>
                  <a:lnTo>
                    <a:pt x="12" y="356"/>
                  </a:lnTo>
                  <a:lnTo>
                    <a:pt x="12" y="342"/>
                  </a:lnTo>
                  <a:lnTo>
                    <a:pt x="13" y="327"/>
                  </a:lnTo>
                  <a:lnTo>
                    <a:pt x="17" y="298"/>
                  </a:lnTo>
                  <a:lnTo>
                    <a:pt x="17" y="298"/>
                  </a:lnTo>
                  <a:lnTo>
                    <a:pt x="22" y="273"/>
                  </a:lnTo>
                  <a:lnTo>
                    <a:pt x="27" y="248"/>
                  </a:lnTo>
                  <a:lnTo>
                    <a:pt x="32" y="223"/>
                  </a:lnTo>
                  <a:lnTo>
                    <a:pt x="36" y="197"/>
                  </a:lnTo>
                  <a:lnTo>
                    <a:pt x="36" y="197"/>
                  </a:lnTo>
                  <a:lnTo>
                    <a:pt x="55" y="90"/>
                  </a:lnTo>
                  <a:lnTo>
                    <a:pt x="55" y="90"/>
                  </a:lnTo>
                  <a:lnTo>
                    <a:pt x="57" y="69"/>
                  </a:lnTo>
                  <a:lnTo>
                    <a:pt x="59" y="47"/>
                  </a:lnTo>
                  <a:lnTo>
                    <a:pt x="60" y="36"/>
                  </a:lnTo>
                  <a:lnTo>
                    <a:pt x="63" y="26"/>
                  </a:lnTo>
                  <a:lnTo>
                    <a:pt x="67" y="16"/>
                  </a:lnTo>
                  <a:lnTo>
                    <a:pt x="72" y="8"/>
                  </a:lnTo>
                  <a:lnTo>
                    <a:pt x="72" y="8"/>
                  </a:lnTo>
                  <a:lnTo>
                    <a:pt x="73" y="6"/>
                  </a:lnTo>
                  <a:lnTo>
                    <a:pt x="73" y="4"/>
                  </a:lnTo>
                  <a:lnTo>
                    <a:pt x="71" y="1"/>
                  </a:lnTo>
                  <a:lnTo>
                    <a:pt x="70" y="0"/>
                  </a:lnTo>
                  <a:lnTo>
                    <a:pt x="68" y="0"/>
                  </a:lnTo>
                  <a:lnTo>
                    <a:pt x="67" y="0"/>
                  </a:lnTo>
                  <a:lnTo>
                    <a:pt x="65" y="1"/>
                  </a:lnTo>
                  <a:lnTo>
                    <a:pt x="65"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6" name="Freeform 724">
              <a:extLst>
                <a:ext uri="{FF2B5EF4-FFF2-40B4-BE49-F238E27FC236}">
                  <a16:creationId xmlns:a16="http://schemas.microsoft.com/office/drawing/2014/main" id="{9F02CF98-4924-BDD0-E62B-36D1434CE849}"/>
                </a:ext>
              </a:extLst>
            </p:cNvPr>
            <p:cNvSpPr/>
            <p:nvPr/>
          </p:nvSpPr>
          <p:spPr bwMode="auto">
            <a:xfrm>
              <a:off x="5516563" y="4291013"/>
              <a:ext cx="46038" cy="268288"/>
            </a:xfrm>
            <a:custGeom>
              <a:avLst/>
              <a:gdLst/>
              <a:ahLst/>
              <a:cxnLst>
                <a:cxn ang="0">
                  <a:pos x="75" y="3"/>
                </a:cxn>
                <a:cxn ang="0">
                  <a:pos x="61" y="44"/>
                </a:cxn>
                <a:cxn ang="0">
                  <a:pos x="58" y="58"/>
                </a:cxn>
                <a:cxn ang="0">
                  <a:pos x="56" y="84"/>
                </a:cxn>
                <a:cxn ang="0">
                  <a:pos x="56" y="111"/>
                </a:cxn>
                <a:cxn ang="0">
                  <a:pos x="52" y="180"/>
                </a:cxn>
                <a:cxn ang="0">
                  <a:pos x="41" y="249"/>
                </a:cxn>
                <a:cxn ang="0">
                  <a:pos x="33" y="280"/>
                </a:cxn>
                <a:cxn ang="0">
                  <a:pos x="17" y="343"/>
                </a:cxn>
                <a:cxn ang="0">
                  <a:pos x="4" y="408"/>
                </a:cxn>
                <a:cxn ang="0">
                  <a:pos x="1" y="440"/>
                </a:cxn>
                <a:cxn ang="0">
                  <a:pos x="0" y="472"/>
                </a:cxn>
                <a:cxn ang="0">
                  <a:pos x="4" y="504"/>
                </a:cxn>
                <a:cxn ang="0">
                  <a:pos x="4" y="506"/>
                </a:cxn>
                <a:cxn ang="0">
                  <a:pos x="7" y="507"/>
                </a:cxn>
                <a:cxn ang="0">
                  <a:pos x="12" y="505"/>
                </a:cxn>
                <a:cxn ang="0">
                  <a:pos x="13" y="501"/>
                </a:cxn>
                <a:cxn ang="0">
                  <a:pos x="10" y="485"/>
                </a:cxn>
                <a:cxn ang="0">
                  <a:pos x="9" y="453"/>
                </a:cxn>
                <a:cxn ang="0">
                  <a:pos x="11" y="420"/>
                </a:cxn>
                <a:cxn ang="0">
                  <a:pos x="20" y="371"/>
                </a:cxn>
                <a:cxn ang="0">
                  <a:pos x="36" y="306"/>
                </a:cxn>
                <a:cxn ang="0">
                  <a:pos x="52" y="243"/>
                </a:cxn>
                <a:cxn ang="0">
                  <a:pos x="57" y="214"/>
                </a:cxn>
                <a:cxn ang="0">
                  <a:pos x="63" y="157"/>
                </a:cxn>
                <a:cxn ang="0">
                  <a:pos x="65" y="128"/>
                </a:cxn>
                <a:cxn ang="0">
                  <a:pos x="66" y="67"/>
                </a:cxn>
                <a:cxn ang="0">
                  <a:pos x="67" y="60"/>
                </a:cxn>
                <a:cxn ang="0">
                  <a:pos x="73" y="36"/>
                </a:cxn>
                <a:cxn ang="0">
                  <a:pos x="84" y="6"/>
                </a:cxn>
                <a:cxn ang="0">
                  <a:pos x="85" y="4"/>
                </a:cxn>
                <a:cxn ang="0">
                  <a:pos x="83" y="1"/>
                </a:cxn>
                <a:cxn ang="0">
                  <a:pos x="77" y="1"/>
                </a:cxn>
                <a:cxn ang="0">
                  <a:pos x="75" y="3"/>
                </a:cxn>
              </a:cxnLst>
              <a:rect l="0" t="0" r="r" b="b"/>
              <a:pathLst>
                <a:path w="85" h="507">
                  <a:moveTo>
                    <a:pt x="75" y="3"/>
                  </a:moveTo>
                  <a:lnTo>
                    <a:pt x="75" y="3"/>
                  </a:lnTo>
                  <a:lnTo>
                    <a:pt x="65" y="31"/>
                  </a:lnTo>
                  <a:lnTo>
                    <a:pt x="61" y="44"/>
                  </a:lnTo>
                  <a:lnTo>
                    <a:pt x="58" y="58"/>
                  </a:lnTo>
                  <a:lnTo>
                    <a:pt x="58" y="58"/>
                  </a:lnTo>
                  <a:lnTo>
                    <a:pt x="56" y="72"/>
                  </a:lnTo>
                  <a:lnTo>
                    <a:pt x="56" y="84"/>
                  </a:lnTo>
                  <a:lnTo>
                    <a:pt x="56" y="111"/>
                  </a:lnTo>
                  <a:lnTo>
                    <a:pt x="56" y="111"/>
                  </a:lnTo>
                  <a:lnTo>
                    <a:pt x="55" y="145"/>
                  </a:lnTo>
                  <a:lnTo>
                    <a:pt x="52" y="180"/>
                  </a:lnTo>
                  <a:lnTo>
                    <a:pt x="47" y="214"/>
                  </a:lnTo>
                  <a:lnTo>
                    <a:pt x="41" y="249"/>
                  </a:lnTo>
                  <a:lnTo>
                    <a:pt x="41" y="249"/>
                  </a:lnTo>
                  <a:lnTo>
                    <a:pt x="33" y="280"/>
                  </a:lnTo>
                  <a:lnTo>
                    <a:pt x="25" y="312"/>
                  </a:lnTo>
                  <a:lnTo>
                    <a:pt x="17" y="343"/>
                  </a:lnTo>
                  <a:lnTo>
                    <a:pt x="10" y="375"/>
                  </a:lnTo>
                  <a:lnTo>
                    <a:pt x="4" y="408"/>
                  </a:lnTo>
                  <a:lnTo>
                    <a:pt x="2" y="423"/>
                  </a:lnTo>
                  <a:lnTo>
                    <a:pt x="1" y="440"/>
                  </a:lnTo>
                  <a:lnTo>
                    <a:pt x="0" y="455"/>
                  </a:lnTo>
                  <a:lnTo>
                    <a:pt x="0" y="472"/>
                  </a:lnTo>
                  <a:lnTo>
                    <a:pt x="1" y="487"/>
                  </a:lnTo>
                  <a:lnTo>
                    <a:pt x="4" y="504"/>
                  </a:lnTo>
                  <a:lnTo>
                    <a:pt x="4" y="504"/>
                  </a:lnTo>
                  <a:lnTo>
                    <a:pt x="4" y="506"/>
                  </a:lnTo>
                  <a:lnTo>
                    <a:pt x="6" y="507"/>
                  </a:lnTo>
                  <a:lnTo>
                    <a:pt x="7" y="507"/>
                  </a:lnTo>
                  <a:lnTo>
                    <a:pt x="9" y="507"/>
                  </a:lnTo>
                  <a:lnTo>
                    <a:pt x="12" y="505"/>
                  </a:lnTo>
                  <a:lnTo>
                    <a:pt x="12" y="503"/>
                  </a:lnTo>
                  <a:lnTo>
                    <a:pt x="13" y="501"/>
                  </a:lnTo>
                  <a:lnTo>
                    <a:pt x="13" y="501"/>
                  </a:lnTo>
                  <a:lnTo>
                    <a:pt x="10" y="485"/>
                  </a:lnTo>
                  <a:lnTo>
                    <a:pt x="9" y="469"/>
                  </a:lnTo>
                  <a:lnTo>
                    <a:pt x="9" y="453"/>
                  </a:lnTo>
                  <a:lnTo>
                    <a:pt x="10" y="437"/>
                  </a:lnTo>
                  <a:lnTo>
                    <a:pt x="11" y="420"/>
                  </a:lnTo>
                  <a:lnTo>
                    <a:pt x="13" y="403"/>
                  </a:lnTo>
                  <a:lnTo>
                    <a:pt x="20" y="371"/>
                  </a:lnTo>
                  <a:lnTo>
                    <a:pt x="28" y="338"/>
                  </a:lnTo>
                  <a:lnTo>
                    <a:pt x="36" y="306"/>
                  </a:lnTo>
                  <a:lnTo>
                    <a:pt x="44" y="274"/>
                  </a:lnTo>
                  <a:lnTo>
                    <a:pt x="52" y="243"/>
                  </a:lnTo>
                  <a:lnTo>
                    <a:pt x="52" y="243"/>
                  </a:lnTo>
                  <a:lnTo>
                    <a:pt x="57" y="214"/>
                  </a:lnTo>
                  <a:lnTo>
                    <a:pt x="61" y="186"/>
                  </a:lnTo>
                  <a:lnTo>
                    <a:pt x="63" y="157"/>
                  </a:lnTo>
                  <a:lnTo>
                    <a:pt x="65" y="128"/>
                  </a:lnTo>
                  <a:lnTo>
                    <a:pt x="65" y="128"/>
                  </a:lnTo>
                  <a:lnTo>
                    <a:pt x="65" y="98"/>
                  </a:lnTo>
                  <a:lnTo>
                    <a:pt x="66" y="67"/>
                  </a:lnTo>
                  <a:lnTo>
                    <a:pt x="66" y="67"/>
                  </a:lnTo>
                  <a:lnTo>
                    <a:pt x="67" y="60"/>
                  </a:lnTo>
                  <a:lnTo>
                    <a:pt x="68" y="51"/>
                  </a:lnTo>
                  <a:lnTo>
                    <a:pt x="73" y="36"/>
                  </a:lnTo>
                  <a:lnTo>
                    <a:pt x="78" y="20"/>
                  </a:lnTo>
                  <a:lnTo>
                    <a:pt x="84" y="6"/>
                  </a:lnTo>
                  <a:lnTo>
                    <a:pt x="84" y="6"/>
                  </a:lnTo>
                  <a:lnTo>
                    <a:pt x="85" y="4"/>
                  </a:lnTo>
                  <a:lnTo>
                    <a:pt x="84" y="2"/>
                  </a:lnTo>
                  <a:lnTo>
                    <a:pt x="83" y="1"/>
                  </a:lnTo>
                  <a:lnTo>
                    <a:pt x="82" y="0"/>
                  </a:lnTo>
                  <a:lnTo>
                    <a:pt x="77" y="1"/>
                  </a:lnTo>
                  <a:lnTo>
                    <a:pt x="76" y="2"/>
                  </a:lnTo>
                  <a:lnTo>
                    <a:pt x="75" y="3"/>
                  </a:lnTo>
                  <a:lnTo>
                    <a:pt x="75" y="3"/>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7" name="Freeform 725">
              <a:extLst>
                <a:ext uri="{FF2B5EF4-FFF2-40B4-BE49-F238E27FC236}">
                  <a16:creationId xmlns:a16="http://schemas.microsoft.com/office/drawing/2014/main" id="{F087A37C-9297-6CF9-969F-D6AD36821A1E}"/>
                </a:ext>
              </a:extLst>
            </p:cNvPr>
            <p:cNvSpPr/>
            <p:nvPr/>
          </p:nvSpPr>
          <p:spPr bwMode="auto">
            <a:xfrm>
              <a:off x="5546726" y="4252913"/>
              <a:ext cx="60325" cy="376238"/>
            </a:xfrm>
            <a:custGeom>
              <a:avLst/>
              <a:gdLst/>
              <a:ahLst/>
              <a:cxnLst>
                <a:cxn ang="0">
                  <a:pos x="104" y="5"/>
                </a:cxn>
                <a:cxn ang="0">
                  <a:pos x="104" y="5"/>
                </a:cxn>
                <a:cxn ang="0">
                  <a:pos x="103" y="28"/>
                </a:cxn>
                <a:cxn ang="0">
                  <a:pos x="101" y="51"/>
                </a:cxn>
                <a:cxn ang="0">
                  <a:pos x="98" y="74"/>
                </a:cxn>
                <a:cxn ang="0">
                  <a:pos x="95" y="95"/>
                </a:cxn>
                <a:cxn ang="0">
                  <a:pos x="86" y="141"/>
                </a:cxn>
                <a:cxn ang="0">
                  <a:pos x="78" y="185"/>
                </a:cxn>
                <a:cxn ang="0">
                  <a:pos x="78" y="185"/>
                </a:cxn>
                <a:cxn ang="0">
                  <a:pos x="64" y="275"/>
                </a:cxn>
                <a:cxn ang="0">
                  <a:pos x="48" y="364"/>
                </a:cxn>
                <a:cxn ang="0">
                  <a:pos x="48" y="364"/>
                </a:cxn>
                <a:cxn ang="0">
                  <a:pos x="39" y="407"/>
                </a:cxn>
                <a:cxn ang="0">
                  <a:pos x="29" y="451"/>
                </a:cxn>
                <a:cxn ang="0">
                  <a:pos x="19" y="495"/>
                </a:cxn>
                <a:cxn ang="0">
                  <a:pos x="11" y="538"/>
                </a:cxn>
                <a:cxn ang="0">
                  <a:pos x="11" y="538"/>
                </a:cxn>
                <a:cxn ang="0">
                  <a:pos x="4" y="580"/>
                </a:cxn>
                <a:cxn ang="0">
                  <a:pos x="1" y="600"/>
                </a:cxn>
                <a:cxn ang="0">
                  <a:pos x="0" y="621"/>
                </a:cxn>
                <a:cxn ang="0">
                  <a:pos x="0" y="707"/>
                </a:cxn>
                <a:cxn ang="0">
                  <a:pos x="0" y="707"/>
                </a:cxn>
                <a:cxn ang="0">
                  <a:pos x="0" y="709"/>
                </a:cxn>
                <a:cxn ang="0">
                  <a:pos x="1" y="710"/>
                </a:cxn>
                <a:cxn ang="0">
                  <a:pos x="3" y="711"/>
                </a:cxn>
                <a:cxn ang="0">
                  <a:pos x="5" y="712"/>
                </a:cxn>
                <a:cxn ang="0">
                  <a:pos x="6" y="711"/>
                </a:cxn>
                <a:cxn ang="0">
                  <a:pos x="8" y="710"/>
                </a:cxn>
                <a:cxn ang="0">
                  <a:pos x="9" y="709"/>
                </a:cxn>
                <a:cxn ang="0">
                  <a:pos x="9" y="707"/>
                </a:cxn>
                <a:cxn ang="0">
                  <a:pos x="9" y="621"/>
                </a:cxn>
                <a:cxn ang="0">
                  <a:pos x="9" y="621"/>
                </a:cxn>
                <a:cxn ang="0">
                  <a:pos x="10" y="609"/>
                </a:cxn>
                <a:cxn ang="0">
                  <a:pos x="11" y="596"/>
                </a:cxn>
                <a:cxn ang="0">
                  <a:pos x="14" y="572"/>
                </a:cxn>
                <a:cxn ang="0">
                  <a:pos x="22" y="523"/>
                </a:cxn>
                <a:cxn ang="0">
                  <a:pos x="22" y="523"/>
                </a:cxn>
                <a:cxn ang="0">
                  <a:pos x="32" y="480"/>
                </a:cxn>
                <a:cxn ang="0">
                  <a:pos x="41" y="436"/>
                </a:cxn>
                <a:cxn ang="0">
                  <a:pos x="51" y="392"/>
                </a:cxn>
                <a:cxn ang="0">
                  <a:pos x="61" y="348"/>
                </a:cxn>
                <a:cxn ang="0">
                  <a:pos x="61" y="348"/>
                </a:cxn>
                <a:cxn ang="0">
                  <a:pos x="76" y="260"/>
                </a:cxn>
                <a:cxn ang="0">
                  <a:pos x="91" y="171"/>
                </a:cxn>
                <a:cxn ang="0">
                  <a:pos x="91" y="171"/>
                </a:cxn>
                <a:cxn ang="0">
                  <a:pos x="98" y="129"/>
                </a:cxn>
                <a:cxn ang="0">
                  <a:pos x="105" y="88"/>
                </a:cxn>
                <a:cxn ang="0">
                  <a:pos x="108" y="67"/>
                </a:cxn>
                <a:cxn ang="0">
                  <a:pos x="111" y="47"/>
                </a:cxn>
                <a:cxn ang="0">
                  <a:pos x="112" y="26"/>
                </a:cxn>
                <a:cxn ang="0">
                  <a:pos x="113" y="5"/>
                </a:cxn>
                <a:cxn ang="0">
                  <a:pos x="113" y="5"/>
                </a:cxn>
                <a:cxn ang="0">
                  <a:pos x="113" y="3"/>
                </a:cxn>
                <a:cxn ang="0">
                  <a:pos x="112" y="1"/>
                </a:cxn>
                <a:cxn ang="0">
                  <a:pos x="110" y="1"/>
                </a:cxn>
                <a:cxn ang="0">
                  <a:pos x="109" y="0"/>
                </a:cxn>
                <a:cxn ang="0">
                  <a:pos x="107" y="1"/>
                </a:cxn>
                <a:cxn ang="0">
                  <a:pos x="105" y="1"/>
                </a:cxn>
                <a:cxn ang="0">
                  <a:pos x="104" y="3"/>
                </a:cxn>
                <a:cxn ang="0">
                  <a:pos x="104" y="5"/>
                </a:cxn>
                <a:cxn ang="0">
                  <a:pos x="104" y="5"/>
                </a:cxn>
              </a:cxnLst>
              <a:rect l="0" t="0" r="r" b="b"/>
              <a:pathLst>
                <a:path w="113" h="712">
                  <a:moveTo>
                    <a:pt x="104" y="5"/>
                  </a:moveTo>
                  <a:lnTo>
                    <a:pt x="104" y="5"/>
                  </a:lnTo>
                  <a:lnTo>
                    <a:pt x="103" y="28"/>
                  </a:lnTo>
                  <a:lnTo>
                    <a:pt x="101" y="51"/>
                  </a:lnTo>
                  <a:lnTo>
                    <a:pt x="98" y="74"/>
                  </a:lnTo>
                  <a:lnTo>
                    <a:pt x="95" y="95"/>
                  </a:lnTo>
                  <a:lnTo>
                    <a:pt x="86" y="141"/>
                  </a:lnTo>
                  <a:lnTo>
                    <a:pt x="78" y="185"/>
                  </a:lnTo>
                  <a:lnTo>
                    <a:pt x="78" y="185"/>
                  </a:lnTo>
                  <a:lnTo>
                    <a:pt x="64" y="275"/>
                  </a:lnTo>
                  <a:lnTo>
                    <a:pt x="48" y="364"/>
                  </a:lnTo>
                  <a:lnTo>
                    <a:pt x="48" y="364"/>
                  </a:lnTo>
                  <a:lnTo>
                    <a:pt x="39" y="407"/>
                  </a:lnTo>
                  <a:lnTo>
                    <a:pt x="29" y="451"/>
                  </a:lnTo>
                  <a:lnTo>
                    <a:pt x="19" y="495"/>
                  </a:lnTo>
                  <a:lnTo>
                    <a:pt x="11" y="538"/>
                  </a:lnTo>
                  <a:lnTo>
                    <a:pt x="11" y="538"/>
                  </a:lnTo>
                  <a:lnTo>
                    <a:pt x="4" y="580"/>
                  </a:lnTo>
                  <a:lnTo>
                    <a:pt x="1" y="600"/>
                  </a:lnTo>
                  <a:lnTo>
                    <a:pt x="0" y="621"/>
                  </a:lnTo>
                  <a:lnTo>
                    <a:pt x="0" y="707"/>
                  </a:lnTo>
                  <a:lnTo>
                    <a:pt x="0" y="707"/>
                  </a:lnTo>
                  <a:lnTo>
                    <a:pt x="0" y="709"/>
                  </a:lnTo>
                  <a:lnTo>
                    <a:pt x="1" y="710"/>
                  </a:lnTo>
                  <a:lnTo>
                    <a:pt x="3" y="711"/>
                  </a:lnTo>
                  <a:lnTo>
                    <a:pt x="5" y="712"/>
                  </a:lnTo>
                  <a:lnTo>
                    <a:pt x="6" y="711"/>
                  </a:lnTo>
                  <a:lnTo>
                    <a:pt x="8" y="710"/>
                  </a:lnTo>
                  <a:lnTo>
                    <a:pt x="9" y="709"/>
                  </a:lnTo>
                  <a:lnTo>
                    <a:pt x="9" y="707"/>
                  </a:lnTo>
                  <a:lnTo>
                    <a:pt x="9" y="621"/>
                  </a:lnTo>
                  <a:lnTo>
                    <a:pt x="9" y="621"/>
                  </a:lnTo>
                  <a:lnTo>
                    <a:pt x="10" y="609"/>
                  </a:lnTo>
                  <a:lnTo>
                    <a:pt x="11" y="596"/>
                  </a:lnTo>
                  <a:lnTo>
                    <a:pt x="14" y="572"/>
                  </a:lnTo>
                  <a:lnTo>
                    <a:pt x="22" y="523"/>
                  </a:lnTo>
                  <a:lnTo>
                    <a:pt x="22" y="523"/>
                  </a:lnTo>
                  <a:lnTo>
                    <a:pt x="32" y="480"/>
                  </a:lnTo>
                  <a:lnTo>
                    <a:pt x="41" y="436"/>
                  </a:lnTo>
                  <a:lnTo>
                    <a:pt x="51" y="392"/>
                  </a:lnTo>
                  <a:lnTo>
                    <a:pt x="61" y="348"/>
                  </a:lnTo>
                  <a:lnTo>
                    <a:pt x="61" y="348"/>
                  </a:lnTo>
                  <a:lnTo>
                    <a:pt x="76" y="260"/>
                  </a:lnTo>
                  <a:lnTo>
                    <a:pt x="91" y="171"/>
                  </a:lnTo>
                  <a:lnTo>
                    <a:pt x="91" y="171"/>
                  </a:lnTo>
                  <a:lnTo>
                    <a:pt x="98" y="129"/>
                  </a:lnTo>
                  <a:lnTo>
                    <a:pt x="105" y="88"/>
                  </a:lnTo>
                  <a:lnTo>
                    <a:pt x="108" y="67"/>
                  </a:lnTo>
                  <a:lnTo>
                    <a:pt x="111" y="47"/>
                  </a:lnTo>
                  <a:lnTo>
                    <a:pt x="112" y="26"/>
                  </a:lnTo>
                  <a:lnTo>
                    <a:pt x="113" y="5"/>
                  </a:lnTo>
                  <a:lnTo>
                    <a:pt x="113" y="5"/>
                  </a:lnTo>
                  <a:lnTo>
                    <a:pt x="113" y="3"/>
                  </a:lnTo>
                  <a:lnTo>
                    <a:pt x="112" y="1"/>
                  </a:lnTo>
                  <a:lnTo>
                    <a:pt x="110" y="1"/>
                  </a:lnTo>
                  <a:lnTo>
                    <a:pt x="109" y="0"/>
                  </a:lnTo>
                  <a:lnTo>
                    <a:pt x="107" y="1"/>
                  </a:lnTo>
                  <a:lnTo>
                    <a:pt x="105" y="1"/>
                  </a:lnTo>
                  <a:lnTo>
                    <a:pt x="104" y="3"/>
                  </a:lnTo>
                  <a:lnTo>
                    <a:pt x="104" y="5"/>
                  </a:lnTo>
                  <a:lnTo>
                    <a:pt x="104" y="5"/>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8" name="Freeform 726">
              <a:extLst>
                <a:ext uri="{FF2B5EF4-FFF2-40B4-BE49-F238E27FC236}">
                  <a16:creationId xmlns:a16="http://schemas.microsoft.com/office/drawing/2014/main" id="{DEC96B52-8F49-8DDB-B0E3-A4D8066CE055}"/>
                </a:ext>
              </a:extLst>
            </p:cNvPr>
            <p:cNvSpPr/>
            <p:nvPr/>
          </p:nvSpPr>
          <p:spPr bwMode="auto">
            <a:xfrm>
              <a:off x="5576888" y="4230688"/>
              <a:ext cx="61913" cy="415925"/>
            </a:xfrm>
            <a:custGeom>
              <a:avLst/>
              <a:gdLst/>
              <a:ahLst/>
              <a:cxnLst>
                <a:cxn ang="0">
                  <a:pos x="119" y="4"/>
                </a:cxn>
                <a:cxn ang="0">
                  <a:pos x="118" y="1"/>
                </a:cxn>
                <a:cxn ang="0">
                  <a:pos x="115" y="0"/>
                </a:cxn>
                <a:cxn ang="0">
                  <a:pos x="110" y="3"/>
                </a:cxn>
                <a:cxn ang="0">
                  <a:pos x="110" y="4"/>
                </a:cxn>
                <a:cxn ang="0">
                  <a:pos x="105" y="22"/>
                </a:cxn>
                <a:cxn ang="0">
                  <a:pos x="101" y="35"/>
                </a:cxn>
                <a:cxn ang="0">
                  <a:pos x="100" y="39"/>
                </a:cxn>
                <a:cxn ang="0">
                  <a:pos x="99" y="66"/>
                </a:cxn>
                <a:cxn ang="0">
                  <a:pos x="94" y="92"/>
                </a:cxn>
                <a:cxn ang="0">
                  <a:pos x="86" y="145"/>
                </a:cxn>
                <a:cxn ang="0">
                  <a:pos x="78" y="184"/>
                </a:cxn>
                <a:cxn ang="0">
                  <a:pos x="74" y="196"/>
                </a:cxn>
                <a:cxn ang="0">
                  <a:pos x="63" y="239"/>
                </a:cxn>
                <a:cxn ang="0">
                  <a:pos x="57" y="281"/>
                </a:cxn>
                <a:cxn ang="0">
                  <a:pos x="50" y="334"/>
                </a:cxn>
                <a:cxn ang="0">
                  <a:pos x="44" y="386"/>
                </a:cxn>
                <a:cxn ang="0">
                  <a:pos x="39" y="437"/>
                </a:cxn>
                <a:cxn ang="0">
                  <a:pos x="15" y="588"/>
                </a:cxn>
                <a:cxn ang="0">
                  <a:pos x="8" y="635"/>
                </a:cxn>
                <a:cxn ang="0">
                  <a:pos x="4" y="682"/>
                </a:cxn>
                <a:cxn ang="0">
                  <a:pos x="5" y="704"/>
                </a:cxn>
                <a:cxn ang="0">
                  <a:pos x="7" y="750"/>
                </a:cxn>
                <a:cxn ang="0">
                  <a:pos x="6" y="773"/>
                </a:cxn>
                <a:cxn ang="0">
                  <a:pos x="3" y="774"/>
                </a:cxn>
                <a:cxn ang="0">
                  <a:pos x="0" y="778"/>
                </a:cxn>
                <a:cxn ang="0">
                  <a:pos x="0" y="782"/>
                </a:cxn>
                <a:cxn ang="0">
                  <a:pos x="2" y="785"/>
                </a:cxn>
                <a:cxn ang="0">
                  <a:pos x="6" y="787"/>
                </a:cxn>
                <a:cxn ang="0">
                  <a:pos x="10" y="787"/>
                </a:cxn>
                <a:cxn ang="0">
                  <a:pos x="13" y="785"/>
                </a:cxn>
                <a:cxn ang="0">
                  <a:pos x="15" y="782"/>
                </a:cxn>
                <a:cxn ang="0">
                  <a:pos x="16" y="736"/>
                </a:cxn>
                <a:cxn ang="0">
                  <a:pos x="14" y="691"/>
                </a:cxn>
                <a:cxn ang="0">
                  <a:pos x="14" y="663"/>
                </a:cxn>
                <a:cxn ang="0">
                  <a:pos x="21" y="609"/>
                </a:cxn>
                <a:cxn ang="0">
                  <a:pos x="25" y="583"/>
                </a:cxn>
                <a:cxn ang="0">
                  <a:pos x="48" y="436"/>
                </a:cxn>
                <a:cxn ang="0">
                  <a:pos x="53" y="386"/>
                </a:cxn>
                <a:cxn ang="0">
                  <a:pos x="56" y="360"/>
                </a:cxn>
                <a:cxn ang="0">
                  <a:pos x="68" y="283"/>
                </a:cxn>
                <a:cxn ang="0">
                  <a:pos x="87" y="182"/>
                </a:cxn>
                <a:cxn ang="0">
                  <a:pos x="93" y="156"/>
                </a:cxn>
                <a:cxn ang="0">
                  <a:pos x="108" y="76"/>
                </a:cxn>
                <a:cxn ang="0">
                  <a:pos x="109" y="67"/>
                </a:cxn>
                <a:cxn ang="0">
                  <a:pos x="110" y="39"/>
                </a:cxn>
                <a:cxn ang="0">
                  <a:pos x="110" y="35"/>
                </a:cxn>
                <a:cxn ang="0">
                  <a:pos x="114" y="22"/>
                </a:cxn>
                <a:cxn ang="0">
                  <a:pos x="119" y="4"/>
                </a:cxn>
              </a:cxnLst>
              <a:rect l="0" t="0" r="r" b="b"/>
              <a:pathLst>
                <a:path w="119" h="787">
                  <a:moveTo>
                    <a:pt x="119" y="4"/>
                  </a:moveTo>
                  <a:lnTo>
                    <a:pt x="119" y="4"/>
                  </a:lnTo>
                  <a:lnTo>
                    <a:pt x="119" y="3"/>
                  </a:lnTo>
                  <a:lnTo>
                    <a:pt x="118" y="1"/>
                  </a:lnTo>
                  <a:lnTo>
                    <a:pt x="116" y="0"/>
                  </a:lnTo>
                  <a:lnTo>
                    <a:pt x="115" y="0"/>
                  </a:lnTo>
                  <a:lnTo>
                    <a:pt x="111" y="1"/>
                  </a:lnTo>
                  <a:lnTo>
                    <a:pt x="110" y="3"/>
                  </a:lnTo>
                  <a:lnTo>
                    <a:pt x="110" y="4"/>
                  </a:lnTo>
                  <a:lnTo>
                    <a:pt x="110" y="4"/>
                  </a:lnTo>
                  <a:lnTo>
                    <a:pt x="108" y="13"/>
                  </a:lnTo>
                  <a:lnTo>
                    <a:pt x="105" y="22"/>
                  </a:lnTo>
                  <a:lnTo>
                    <a:pt x="102" y="30"/>
                  </a:lnTo>
                  <a:lnTo>
                    <a:pt x="101" y="35"/>
                  </a:lnTo>
                  <a:lnTo>
                    <a:pt x="100" y="39"/>
                  </a:lnTo>
                  <a:lnTo>
                    <a:pt x="100" y="39"/>
                  </a:lnTo>
                  <a:lnTo>
                    <a:pt x="100" y="53"/>
                  </a:lnTo>
                  <a:lnTo>
                    <a:pt x="99" y="66"/>
                  </a:lnTo>
                  <a:lnTo>
                    <a:pt x="94" y="92"/>
                  </a:lnTo>
                  <a:lnTo>
                    <a:pt x="94" y="92"/>
                  </a:lnTo>
                  <a:lnTo>
                    <a:pt x="90" y="118"/>
                  </a:lnTo>
                  <a:lnTo>
                    <a:pt x="86" y="145"/>
                  </a:lnTo>
                  <a:lnTo>
                    <a:pt x="81" y="170"/>
                  </a:lnTo>
                  <a:lnTo>
                    <a:pt x="78" y="184"/>
                  </a:lnTo>
                  <a:lnTo>
                    <a:pt x="74" y="196"/>
                  </a:lnTo>
                  <a:lnTo>
                    <a:pt x="74" y="196"/>
                  </a:lnTo>
                  <a:lnTo>
                    <a:pt x="69" y="217"/>
                  </a:lnTo>
                  <a:lnTo>
                    <a:pt x="63" y="239"/>
                  </a:lnTo>
                  <a:lnTo>
                    <a:pt x="60" y="259"/>
                  </a:lnTo>
                  <a:lnTo>
                    <a:pt x="57" y="281"/>
                  </a:lnTo>
                  <a:lnTo>
                    <a:pt x="57" y="281"/>
                  </a:lnTo>
                  <a:lnTo>
                    <a:pt x="50" y="334"/>
                  </a:lnTo>
                  <a:lnTo>
                    <a:pt x="47" y="359"/>
                  </a:lnTo>
                  <a:lnTo>
                    <a:pt x="44" y="386"/>
                  </a:lnTo>
                  <a:lnTo>
                    <a:pt x="44" y="386"/>
                  </a:lnTo>
                  <a:lnTo>
                    <a:pt x="39" y="437"/>
                  </a:lnTo>
                  <a:lnTo>
                    <a:pt x="30" y="488"/>
                  </a:lnTo>
                  <a:lnTo>
                    <a:pt x="15" y="588"/>
                  </a:lnTo>
                  <a:lnTo>
                    <a:pt x="15" y="588"/>
                  </a:lnTo>
                  <a:lnTo>
                    <a:pt x="8" y="635"/>
                  </a:lnTo>
                  <a:lnTo>
                    <a:pt x="5" y="658"/>
                  </a:lnTo>
                  <a:lnTo>
                    <a:pt x="4" y="682"/>
                  </a:lnTo>
                  <a:lnTo>
                    <a:pt x="4" y="682"/>
                  </a:lnTo>
                  <a:lnTo>
                    <a:pt x="5" y="704"/>
                  </a:lnTo>
                  <a:lnTo>
                    <a:pt x="6" y="727"/>
                  </a:lnTo>
                  <a:lnTo>
                    <a:pt x="7" y="750"/>
                  </a:lnTo>
                  <a:lnTo>
                    <a:pt x="6" y="773"/>
                  </a:lnTo>
                  <a:lnTo>
                    <a:pt x="6" y="773"/>
                  </a:lnTo>
                  <a:lnTo>
                    <a:pt x="4" y="773"/>
                  </a:lnTo>
                  <a:lnTo>
                    <a:pt x="3" y="774"/>
                  </a:lnTo>
                  <a:lnTo>
                    <a:pt x="2" y="776"/>
                  </a:lnTo>
                  <a:lnTo>
                    <a:pt x="0" y="778"/>
                  </a:lnTo>
                  <a:lnTo>
                    <a:pt x="0" y="782"/>
                  </a:lnTo>
                  <a:lnTo>
                    <a:pt x="0" y="782"/>
                  </a:lnTo>
                  <a:lnTo>
                    <a:pt x="0" y="784"/>
                  </a:lnTo>
                  <a:lnTo>
                    <a:pt x="2" y="785"/>
                  </a:lnTo>
                  <a:lnTo>
                    <a:pt x="4" y="786"/>
                  </a:lnTo>
                  <a:lnTo>
                    <a:pt x="6" y="787"/>
                  </a:lnTo>
                  <a:lnTo>
                    <a:pt x="10" y="787"/>
                  </a:lnTo>
                  <a:lnTo>
                    <a:pt x="10" y="787"/>
                  </a:lnTo>
                  <a:lnTo>
                    <a:pt x="12" y="786"/>
                  </a:lnTo>
                  <a:lnTo>
                    <a:pt x="13" y="785"/>
                  </a:lnTo>
                  <a:lnTo>
                    <a:pt x="15" y="782"/>
                  </a:lnTo>
                  <a:lnTo>
                    <a:pt x="15" y="782"/>
                  </a:lnTo>
                  <a:lnTo>
                    <a:pt x="16" y="759"/>
                  </a:lnTo>
                  <a:lnTo>
                    <a:pt x="16" y="736"/>
                  </a:lnTo>
                  <a:lnTo>
                    <a:pt x="14" y="691"/>
                  </a:lnTo>
                  <a:lnTo>
                    <a:pt x="14" y="691"/>
                  </a:lnTo>
                  <a:lnTo>
                    <a:pt x="14" y="677"/>
                  </a:lnTo>
                  <a:lnTo>
                    <a:pt x="14" y="663"/>
                  </a:lnTo>
                  <a:lnTo>
                    <a:pt x="17" y="636"/>
                  </a:lnTo>
                  <a:lnTo>
                    <a:pt x="21" y="609"/>
                  </a:lnTo>
                  <a:lnTo>
                    <a:pt x="25" y="583"/>
                  </a:lnTo>
                  <a:lnTo>
                    <a:pt x="25" y="583"/>
                  </a:lnTo>
                  <a:lnTo>
                    <a:pt x="41" y="484"/>
                  </a:lnTo>
                  <a:lnTo>
                    <a:pt x="48" y="436"/>
                  </a:lnTo>
                  <a:lnTo>
                    <a:pt x="51" y="411"/>
                  </a:lnTo>
                  <a:lnTo>
                    <a:pt x="53" y="386"/>
                  </a:lnTo>
                  <a:lnTo>
                    <a:pt x="53" y="386"/>
                  </a:lnTo>
                  <a:lnTo>
                    <a:pt x="56" y="360"/>
                  </a:lnTo>
                  <a:lnTo>
                    <a:pt x="59" y="335"/>
                  </a:lnTo>
                  <a:lnTo>
                    <a:pt x="68" y="283"/>
                  </a:lnTo>
                  <a:lnTo>
                    <a:pt x="77" y="232"/>
                  </a:lnTo>
                  <a:lnTo>
                    <a:pt x="87" y="182"/>
                  </a:lnTo>
                  <a:lnTo>
                    <a:pt x="87" y="182"/>
                  </a:lnTo>
                  <a:lnTo>
                    <a:pt x="93" y="156"/>
                  </a:lnTo>
                  <a:lnTo>
                    <a:pt x="98" y="129"/>
                  </a:lnTo>
                  <a:lnTo>
                    <a:pt x="108" y="76"/>
                  </a:lnTo>
                  <a:lnTo>
                    <a:pt x="108" y="76"/>
                  </a:lnTo>
                  <a:lnTo>
                    <a:pt x="109" y="67"/>
                  </a:lnTo>
                  <a:lnTo>
                    <a:pt x="110" y="58"/>
                  </a:lnTo>
                  <a:lnTo>
                    <a:pt x="110" y="39"/>
                  </a:lnTo>
                  <a:lnTo>
                    <a:pt x="110" y="39"/>
                  </a:lnTo>
                  <a:lnTo>
                    <a:pt x="110" y="35"/>
                  </a:lnTo>
                  <a:lnTo>
                    <a:pt x="111" y="31"/>
                  </a:lnTo>
                  <a:lnTo>
                    <a:pt x="114" y="22"/>
                  </a:lnTo>
                  <a:lnTo>
                    <a:pt x="117" y="13"/>
                  </a:lnTo>
                  <a:lnTo>
                    <a:pt x="119" y="4"/>
                  </a:lnTo>
                  <a:lnTo>
                    <a:pt x="119"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299" name="Freeform 727">
              <a:extLst>
                <a:ext uri="{FF2B5EF4-FFF2-40B4-BE49-F238E27FC236}">
                  <a16:creationId xmlns:a16="http://schemas.microsoft.com/office/drawing/2014/main" id="{EA4AFF66-9D18-1FA4-B22C-AD0D64CC723F}"/>
                </a:ext>
              </a:extLst>
            </p:cNvPr>
            <p:cNvSpPr/>
            <p:nvPr/>
          </p:nvSpPr>
          <p:spPr bwMode="auto">
            <a:xfrm>
              <a:off x="5589588" y="4140200"/>
              <a:ext cx="90488" cy="552450"/>
            </a:xfrm>
            <a:custGeom>
              <a:avLst/>
              <a:gdLst/>
              <a:ahLst/>
              <a:cxnLst>
                <a:cxn ang="0">
                  <a:pos x="161" y="4"/>
                </a:cxn>
                <a:cxn ang="0">
                  <a:pos x="159" y="73"/>
                </a:cxn>
                <a:cxn ang="0">
                  <a:pos x="153" y="141"/>
                </a:cxn>
                <a:cxn ang="0">
                  <a:pos x="142" y="208"/>
                </a:cxn>
                <a:cxn ang="0">
                  <a:pos x="125" y="276"/>
                </a:cxn>
                <a:cxn ang="0">
                  <a:pos x="109" y="340"/>
                </a:cxn>
                <a:cxn ang="0">
                  <a:pos x="87" y="436"/>
                </a:cxn>
                <a:cxn ang="0">
                  <a:pos x="77" y="503"/>
                </a:cxn>
                <a:cxn ang="0">
                  <a:pos x="73" y="536"/>
                </a:cxn>
                <a:cxn ang="0">
                  <a:pos x="63" y="599"/>
                </a:cxn>
                <a:cxn ang="0">
                  <a:pos x="47" y="695"/>
                </a:cxn>
                <a:cxn ang="0">
                  <a:pos x="39" y="759"/>
                </a:cxn>
                <a:cxn ang="0">
                  <a:pos x="38" y="791"/>
                </a:cxn>
                <a:cxn ang="0">
                  <a:pos x="33" y="856"/>
                </a:cxn>
                <a:cxn ang="0">
                  <a:pos x="22" y="920"/>
                </a:cxn>
                <a:cxn ang="0">
                  <a:pos x="10" y="973"/>
                </a:cxn>
                <a:cxn ang="0">
                  <a:pos x="1" y="1025"/>
                </a:cxn>
                <a:cxn ang="0">
                  <a:pos x="0" y="1028"/>
                </a:cxn>
                <a:cxn ang="0">
                  <a:pos x="0" y="1038"/>
                </a:cxn>
                <a:cxn ang="0">
                  <a:pos x="1" y="1041"/>
                </a:cxn>
                <a:cxn ang="0">
                  <a:pos x="5" y="1042"/>
                </a:cxn>
                <a:cxn ang="0">
                  <a:pos x="9" y="1041"/>
                </a:cxn>
                <a:cxn ang="0">
                  <a:pos x="10" y="1038"/>
                </a:cxn>
                <a:cxn ang="0">
                  <a:pos x="11" y="1021"/>
                </a:cxn>
                <a:cxn ang="0">
                  <a:pos x="16" y="988"/>
                </a:cxn>
                <a:cxn ang="0">
                  <a:pos x="27" y="938"/>
                </a:cxn>
                <a:cxn ang="0">
                  <a:pos x="34" y="905"/>
                </a:cxn>
                <a:cxn ang="0">
                  <a:pos x="44" y="849"/>
                </a:cxn>
                <a:cxn ang="0">
                  <a:pos x="48" y="791"/>
                </a:cxn>
                <a:cxn ang="0">
                  <a:pos x="49" y="759"/>
                </a:cxn>
                <a:cxn ang="0">
                  <a:pos x="57" y="695"/>
                </a:cxn>
                <a:cxn ang="0">
                  <a:pos x="74" y="600"/>
                </a:cxn>
                <a:cxn ang="0">
                  <a:pos x="82" y="536"/>
                </a:cxn>
                <a:cxn ang="0">
                  <a:pos x="86" y="501"/>
                </a:cxn>
                <a:cxn ang="0">
                  <a:pos x="97" y="431"/>
                </a:cxn>
                <a:cxn ang="0">
                  <a:pos x="113" y="362"/>
                </a:cxn>
                <a:cxn ang="0">
                  <a:pos x="140" y="261"/>
                </a:cxn>
                <a:cxn ang="0">
                  <a:pos x="148" y="229"/>
                </a:cxn>
                <a:cxn ang="0">
                  <a:pos x="160" y="166"/>
                </a:cxn>
                <a:cxn ang="0">
                  <a:pos x="168" y="101"/>
                </a:cxn>
                <a:cxn ang="0">
                  <a:pos x="171" y="37"/>
                </a:cxn>
                <a:cxn ang="0">
                  <a:pos x="171" y="4"/>
                </a:cxn>
                <a:cxn ang="0">
                  <a:pos x="170" y="1"/>
                </a:cxn>
                <a:cxn ang="0">
                  <a:pos x="167" y="0"/>
                </a:cxn>
                <a:cxn ang="0">
                  <a:pos x="163" y="1"/>
                </a:cxn>
                <a:cxn ang="0">
                  <a:pos x="161" y="4"/>
                </a:cxn>
              </a:cxnLst>
              <a:rect l="0" t="0" r="r" b="b"/>
              <a:pathLst>
                <a:path w="171" h="1042">
                  <a:moveTo>
                    <a:pt x="161" y="4"/>
                  </a:moveTo>
                  <a:lnTo>
                    <a:pt x="161" y="4"/>
                  </a:lnTo>
                  <a:lnTo>
                    <a:pt x="161" y="39"/>
                  </a:lnTo>
                  <a:lnTo>
                    <a:pt x="159" y="73"/>
                  </a:lnTo>
                  <a:lnTo>
                    <a:pt x="156" y="107"/>
                  </a:lnTo>
                  <a:lnTo>
                    <a:pt x="153" y="141"/>
                  </a:lnTo>
                  <a:lnTo>
                    <a:pt x="148" y="175"/>
                  </a:lnTo>
                  <a:lnTo>
                    <a:pt x="142" y="208"/>
                  </a:lnTo>
                  <a:lnTo>
                    <a:pt x="135" y="242"/>
                  </a:lnTo>
                  <a:lnTo>
                    <a:pt x="125" y="276"/>
                  </a:lnTo>
                  <a:lnTo>
                    <a:pt x="125" y="276"/>
                  </a:lnTo>
                  <a:lnTo>
                    <a:pt x="109" y="340"/>
                  </a:lnTo>
                  <a:lnTo>
                    <a:pt x="94" y="404"/>
                  </a:lnTo>
                  <a:lnTo>
                    <a:pt x="87" y="436"/>
                  </a:lnTo>
                  <a:lnTo>
                    <a:pt x="82" y="470"/>
                  </a:lnTo>
                  <a:lnTo>
                    <a:pt x="77" y="503"/>
                  </a:lnTo>
                  <a:lnTo>
                    <a:pt x="73" y="536"/>
                  </a:lnTo>
                  <a:lnTo>
                    <a:pt x="73" y="536"/>
                  </a:lnTo>
                  <a:lnTo>
                    <a:pt x="68" y="568"/>
                  </a:lnTo>
                  <a:lnTo>
                    <a:pt x="63" y="599"/>
                  </a:lnTo>
                  <a:lnTo>
                    <a:pt x="52" y="663"/>
                  </a:lnTo>
                  <a:lnTo>
                    <a:pt x="47" y="695"/>
                  </a:lnTo>
                  <a:lnTo>
                    <a:pt x="43" y="727"/>
                  </a:lnTo>
                  <a:lnTo>
                    <a:pt x="39" y="759"/>
                  </a:lnTo>
                  <a:lnTo>
                    <a:pt x="38" y="791"/>
                  </a:lnTo>
                  <a:lnTo>
                    <a:pt x="38" y="791"/>
                  </a:lnTo>
                  <a:lnTo>
                    <a:pt x="36" y="824"/>
                  </a:lnTo>
                  <a:lnTo>
                    <a:pt x="33" y="856"/>
                  </a:lnTo>
                  <a:lnTo>
                    <a:pt x="28" y="888"/>
                  </a:lnTo>
                  <a:lnTo>
                    <a:pt x="22" y="920"/>
                  </a:lnTo>
                  <a:lnTo>
                    <a:pt x="22" y="920"/>
                  </a:lnTo>
                  <a:lnTo>
                    <a:pt x="10" y="973"/>
                  </a:lnTo>
                  <a:lnTo>
                    <a:pt x="4" y="999"/>
                  </a:lnTo>
                  <a:lnTo>
                    <a:pt x="1" y="1025"/>
                  </a:lnTo>
                  <a:lnTo>
                    <a:pt x="1" y="1025"/>
                  </a:lnTo>
                  <a:lnTo>
                    <a:pt x="0" y="1028"/>
                  </a:lnTo>
                  <a:lnTo>
                    <a:pt x="0" y="1038"/>
                  </a:lnTo>
                  <a:lnTo>
                    <a:pt x="0" y="1038"/>
                  </a:lnTo>
                  <a:lnTo>
                    <a:pt x="0" y="1040"/>
                  </a:lnTo>
                  <a:lnTo>
                    <a:pt x="1" y="1041"/>
                  </a:lnTo>
                  <a:lnTo>
                    <a:pt x="3" y="1042"/>
                  </a:lnTo>
                  <a:lnTo>
                    <a:pt x="5" y="1042"/>
                  </a:lnTo>
                  <a:lnTo>
                    <a:pt x="6" y="1042"/>
                  </a:lnTo>
                  <a:lnTo>
                    <a:pt x="9" y="1041"/>
                  </a:lnTo>
                  <a:lnTo>
                    <a:pt x="10" y="1040"/>
                  </a:lnTo>
                  <a:lnTo>
                    <a:pt x="10" y="1038"/>
                  </a:lnTo>
                  <a:lnTo>
                    <a:pt x="10" y="1038"/>
                  </a:lnTo>
                  <a:lnTo>
                    <a:pt x="11" y="1021"/>
                  </a:lnTo>
                  <a:lnTo>
                    <a:pt x="13" y="1005"/>
                  </a:lnTo>
                  <a:lnTo>
                    <a:pt x="16" y="988"/>
                  </a:lnTo>
                  <a:lnTo>
                    <a:pt x="19" y="972"/>
                  </a:lnTo>
                  <a:lnTo>
                    <a:pt x="27" y="938"/>
                  </a:lnTo>
                  <a:lnTo>
                    <a:pt x="34" y="905"/>
                  </a:lnTo>
                  <a:lnTo>
                    <a:pt x="34" y="905"/>
                  </a:lnTo>
                  <a:lnTo>
                    <a:pt x="39" y="878"/>
                  </a:lnTo>
                  <a:lnTo>
                    <a:pt x="44" y="849"/>
                  </a:lnTo>
                  <a:lnTo>
                    <a:pt x="47" y="820"/>
                  </a:lnTo>
                  <a:lnTo>
                    <a:pt x="48" y="791"/>
                  </a:lnTo>
                  <a:lnTo>
                    <a:pt x="48" y="791"/>
                  </a:lnTo>
                  <a:lnTo>
                    <a:pt x="49" y="759"/>
                  </a:lnTo>
                  <a:lnTo>
                    <a:pt x="52" y="727"/>
                  </a:lnTo>
                  <a:lnTo>
                    <a:pt x="57" y="695"/>
                  </a:lnTo>
                  <a:lnTo>
                    <a:pt x="62" y="663"/>
                  </a:lnTo>
                  <a:lnTo>
                    <a:pt x="74" y="600"/>
                  </a:lnTo>
                  <a:lnTo>
                    <a:pt x="78" y="568"/>
                  </a:lnTo>
                  <a:lnTo>
                    <a:pt x="82" y="536"/>
                  </a:lnTo>
                  <a:lnTo>
                    <a:pt x="82" y="536"/>
                  </a:lnTo>
                  <a:lnTo>
                    <a:pt x="86" y="501"/>
                  </a:lnTo>
                  <a:lnTo>
                    <a:pt x="91" y="465"/>
                  </a:lnTo>
                  <a:lnTo>
                    <a:pt x="97" y="431"/>
                  </a:lnTo>
                  <a:lnTo>
                    <a:pt x="105" y="396"/>
                  </a:lnTo>
                  <a:lnTo>
                    <a:pt x="113" y="362"/>
                  </a:lnTo>
                  <a:lnTo>
                    <a:pt x="121" y="328"/>
                  </a:lnTo>
                  <a:lnTo>
                    <a:pt x="140" y="261"/>
                  </a:lnTo>
                  <a:lnTo>
                    <a:pt x="140" y="261"/>
                  </a:lnTo>
                  <a:lnTo>
                    <a:pt x="148" y="229"/>
                  </a:lnTo>
                  <a:lnTo>
                    <a:pt x="154" y="197"/>
                  </a:lnTo>
                  <a:lnTo>
                    <a:pt x="160" y="166"/>
                  </a:lnTo>
                  <a:lnTo>
                    <a:pt x="164" y="134"/>
                  </a:lnTo>
                  <a:lnTo>
                    <a:pt x="168" y="101"/>
                  </a:lnTo>
                  <a:lnTo>
                    <a:pt x="170" y="69"/>
                  </a:lnTo>
                  <a:lnTo>
                    <a:pt x="171" y="37"/>
                  </a:lnTo>
                  <a:lnTo>
                    <a:pt x="171" y="4"/>
                  </a:lnTo>
                  <a:lnTo>
                    <a:pt x="171" y="4"/>
                  </a:lnTo>
                  <a:lnTo>
                    <a:pt x="171" y="2"/>
                  </a:lnTo>
                  <a:lnTo>
                    <a:pt x="170" y="1"/>
                  </a:lnTo>
                  <a:lnTo>
                    <a:pt x="168" y="0"/>
                  </a:lnTo>
                  <a:lnTo>
                    <a:pt x="167" y="0"/>
                  </a:lnTo>
                  <a:lnTo>
                    <a:pt x="164" y="0"/>
                  </a:lnTo>
                  <a:lnTo>
                    <a:pt x="163" y="1"/>
                  </a:lnTo>
                  <a:lnTo>
                    <a:pt x="161" y="2"/>
                  </a:lnTo>
                  <a:lnTo>
                    <a:pt x="161" y="4"/>
                  </a:lnTo>
                  <a:lnTo>
                    <a:pt x="161"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0" name="Freeform 728">
              <a:extLst>
                <a:ext uri="{FF2B5EF4-FFF2-40B4-BE49-F238E27FC236}">
                  <a16:creationId xmlns:a16="http://schemas.microsoft.com/office/drawing/2014/main" id="{1DB2EBDF-2643-522C-B89A-605FBAFAC66E}"/>
                </a:ext>
              </a:extLst>
            </p:cNvPr>
            <p:cNvSpPr/>
            <p:nvPr/>
          </p:nvSpPr>
          <p:spPr bwMode="auto">
            <a:xfrm>
              <a:off x="5608638" y="4162425"/>
              <a:ext cx="123825" cy="544513"/>
            </a:xfrm>
            <a:custGeom>
              <a:avLst/>
              <a:gdLst/>
              <a:ahLst/>
              <a:cxnLst>
                <a:cxn ang="0">
                  <a:pos x="226" y="1"/>
                </a:cxn>
                <a:cxn ang="0">
                  <a:pos x="209" y="14"/>
                </a:cxn>
                <a:cxn ang="0">
                  <a:pos x="198" y="30"/>
                </a:cxn>
                <a:cxn ang="0">
                  <a:pos x="192" y="48"/>
                </a:cxn>
                <a:cxn ang="0">
                  <a:pos x="187" y="69"/>
                </a:cxn>
                <a:cxn ang="0">
                  <a:pos x="177" y="145"/>
                </a:cxn>
                <a:cxn ang="0">
                  <a:pos x="164" y="219"/>
                </a:cxn>
                <a:cxn ang="0">
                  <a:pos x="156" y="254"/>
                </a:cxn>
                <a:cxn ang="0">
                  <a:pos x="142" y="357"/>
                </a:cxn>
                <a:cxn ang="0">
                  <a:pos x="136" y="392"/>
                </a:cxn>
                <a:cxn ang="0">
                  <a:pos x="116" y="498"/>
                </a:cxn>
                <a:cxn ang="0">
                  <a:pos x="109" y="533"/>
                </a:cxn>
                <a:cxn ang="0">
                  <a:pos x="81" y="637"/>
                </a:cxn>
                <a:cxn ang="0">
                  <a:pos x="62" y="707"/>
                </a:cxn>
                <a:cxn ang="0">
                  <a:pos x="49" y="779"/>
                </a:cxn>
                <a:cxn ang="0">
                  <a:pos x="45" y="813"/>
                </a:cxn>
                <a:cxn ang="0">
                  <a:pos x="43" y="847"/>
                </a:cxn>
                <a:cxn ang="0">
                  <a:pos x="38" y="878"/>
                </a:cxn>
                <a:cxn ang="0">
                  <a:pos x="34" y="910"/>
                </a:cxn>
                <a:cxn ang="0">
                  <a:pos x="31" y="924"/>
                </a:cxn>
                <a:cxn ang="0">
                  <a:pos x="24" y="951"/>
                </a:cxn>
                <a:cxn ang="0">
                  <a:pos x="20" y="965"/>
                </a:cxn>
                <a:cxn ang="0">
                  <a:pos x="12" y="999"/>
                </a:cxn>
                <a:cxn ang="0">
                  <a:pos x="8" y="1010"/>
                </a:cxn>
                <a:cxn ang="0">
                  <a:pos x="3" y="1010"/>
                </a:cxn>
                <a:cxn ang="0">
                  <a:pos x="0" y="1014"/>
                </a:cxn>
                <a:cxn ang="0">
                  <a:pos x="0" y="1024"/>
                </a:cxn>
                <a:cxn ang="0">
                  <a:pos x="4" y="1029"/>
                </a:cxn>
                <a:cxn ang="0">
                  <a:pos x="9" y="1027"/>
                </a:cxn>
                <a:cxn ang="0">
                  <a:pos x="12" y="1021"/>
                </a:cxn>
                <a:cxn ang="0">
                  <a:pos x="18" y="1007"/>
                </a:cxn>
                <a:cxn ang="0">
                  <a:pos x="24" y="987"/>
                </a:cxn>
                <a:cxn ang="0">
                  <a:pos x="31" y="964"/>
                </a:cxn>
                <a:cxn ang="0">
                  <a:pos x="38" y="940"/>
                </a:cxn>
                <a:cxn ang="0">
                  <a:pos x="42" y="912"/>
                </a:cxn>
                <a:cxn ang="0">
                  <a:pos x="45" y="884"/>
                </a:cxn>
                <a:cxn ang="0">
                  <a:pos x="48" y="869"/>
                </a:cxn>
                <a:cxn ang="0">
                  <a:pos x="54" y="822"/>
                </a:cxn>
                <a:cxn ang="0">
                  <a:pos x="57" y="786"/>
                </a:cxn>
                <a:cxn ang="0">
                  <a:pos x="70" y="715"/>
                </a:cxn>
                <a:cxn ang="0">
                  <a:pos x="79" y="680"/>
                </a:cxn>
                <a:cxn ang="0">
                  <a:pos x="100" y="607"/>
                </a:cxn>
                <a:cxn ang="0">
                  <a:pos x="118" y="534"/>
                </a:cxn>
                <a:cxn ang="0">
                  <a:pos x="133" y="467"/>
                </a:cxn>
                <a:cxn ang="0">
                  <a:pos x="144" y="399"/>
                </a:cxn>
                <a:cxn ang="0">
                  <a:pos x="164" y="263"/>
                </a:cxn>
                <a:cxn ang="0">
                  <a:pos x="176" y="194"/>
                </a:cxn>
                <a:cxn ang="0">
                  <a:pos x="188" y="126"/>
                </a:cxn>
                <a:cxn ang="0">
                  <a:pos x="193" y="94"/>
                </a:cxn>
                <a:cxn ang="0">
                  <a:pos x="198" y="61"/>
                </a:cxn>
                <a:cxn ang="0">
                  <a:pos x="205" y="38"/>
                </a:cxn>
                <a:cxn ang="0">
                  <a:pos x="213" y="25"/>
                </a:cxn>
                <a:cxn ang="0">
                  <a:pos x="224" y="13"/>
                </a:cxn>
                <a:cxn ang="0">
                  <a:pos x="230" y="9"/>
                </a:cxn>
                <a:cxn ang="0">
                  <a:pos x="232" y="5"/>
                </a:cxn>
                <a:cxn ang="0">
                  <a:pos x="232" y="2"/>
                </a:cxn>
                <a:cxn ang="0">
                  <a:pos x="229" y="0"/>
                </a:cxn>
                <a:cxn ang="0">
                  <a:pos x="226" y="1"/>
                </a:cxn>
              </a:cxnLst>
              <a:rect l="0" t="0" r="r" b="b"/>
              <a:pathLst>
                <a:path w="232" h="1029">
                  <a:moveTo>
                    <a:pt x="226" y="1"/>
                  </a:moveTo>
                  <a:lnTo>
                    <a:pt x="226" y="1"/>
                  </a:lnTo>
                  <a:lnTo>
                    <a:pt x="216" y="7"/>
                  </a:lnTo>
                  <a:lnTo>
                    <a:pt x="209" y="14"/>
                  </a:lnTo>
                  <a:lnTo>
                    <a:pt x="203" y="22"/>
                  </a:lnTo>
                  <a:lnTo>
                    <a:pt x="198" y="30"/>
                  </a:lnTo>
                  <a:lnTo>
                    <a:pt x="195" y="39"/>
                  </a:lnTo>
                  <a:lnTo>
                    <a:pt x="192" y="48"/>
                  </a:lnTo>
                  <a:lnTo>
                    <a:pt x="189" y="59"/>
                  </a:lnTo>
                  <a:lnTo>
                    <a:pt x="187" y="69"/>
                  </a:lnTo>
                  <a:lnTo>
                    <a:pt x="187" y="69"/>
                  </a:lnTo>
                  <a:lnTo>
                    <a:pt x="177" y="145"/>
                  </a:lnTo>
                  <a:lnTo>
                    <a:pt x="171" y="182"/>
                  </a:lnTo>
                  <a:lnTo>
                    <a:pt x="164" y="219"/>
                  </a:lnTo>
                  <a:lnTo>
                    <a:pt x="164" y="219"/>
                  </a:lnTo>
                  <a:lnTo>
                    <a:pt x="156" y="254"/>
                  </a:lnTo>
                  <a:lnTo>
                    <a:pt x="151" y="288"/>
                  </a:lnTo>
                  <a:lnTo>
                    <a:pt x="142" y="357"/>
                  </a:lnTo>
                  <a:lnTo>
                    <a:pt x="142" y="357"/>
                  </a:lnTo>
                  <a:lnTo>
                    <a:pt x="136" y="392"/>
                  </a:lnTo>
                  <a:lnTo>
                    <a:pt x="130" y="428"/>
                  </a:lnTo>
                  <a:lnTo>
                    <a:pt x="116" y="498"/>
                  </a:lnTo>
                  <a:lnTo>
                    <a:pt x="116" y="498"/>
                  </a:lnTo>
                  <a:lnTo>
                    <a:pt x="109" y="533"/>
                  </a:lnTo>
                  <a:lnTo>
                    <a:pt x="100" y="568"/>
                  </a:lnTo>
                  <a:lnTo>
                    <a:pt x="81" y="637"/>
                  </a:lnTo>
                  <a:lnTo>
                    <a:pt x="71" y="672"/>
                  </a:lnTo>
                  <a:lnTo>
                    <a:pt x="62" y="707"/>
                  </a:lnTo>
                  <a:lnTo>
                    <a:pt x="54" y="743"/>
                  </a:lnTo>
                  <a:lnTo>
                    <a:pt x="49" y="779"/>
                  </a:lnTo>
                  <a:lnTo>
                    <a:pt x="49" y="779"/>
                  </a:lnTo>
                  <a:lnTo>
                    <a:pt x="45" y="813"/>
                  </a:lnTo>
                  <a:lnTo>
                    <a:pt x="43" y="847"/>
                  </a:lnTo>
                  <a:lnTo>
                    <a:pt x="43" y="847"/>
                  </a:lnTo>
                  <a:lnTo>
                    <a:pt x="41" y="862"/>
                  </a:lnTo>
                  <a:lnTo>
                    <a:pt x="38" y="878"/>
                  </a:lnTo>
                  <a:lnTo>
                    <a:pt x="35" y="894"/>
                  </a:lnTo>
                  <a:lnTo>
                    <a:pt x="34" y="910"/>
                  </a:lnTo>
                  <a:lnTo>
                    <a:pt x="34" y="910"/>
                  </a:lnTo>
                  <a:lnTo>
                    <a:pt x="31" y="924"/>
                  </a:lnTo>
                  <a:lnTo>
                    <a:pt x="28" y="938"/>
                  </a:lnTo>
                  <a:lnTo>
                    <a:pt x="24" y="951"/>
                  </a:lnTo>
                  <a:lnTo>
                    <a:pt x="20" y="965"/>
                  </a:lnTo>
                  <a:lnTo>
                    <a:pt x="20" y="965"/>
                  </a:lnTo>
                  <a:lnTo>
                    <a:pt x="15" y="987"/>
                  </a:lnTo>
                  <a:lnTo>
                    <a:pt x="12" y="999"/>
                  </a:lnTo>
                  <a:lnTo>
                    <a:pt x="8" y="1010"/>
                  </a:lnTo>
                  <a:lnTo>
                    <a:pt x="8" y="1010"/>
                  </a:lnTo>
                  <a:lnTo>
                    <a:pt x="5" y="1010"/>
                  </a:lnTo>
                  <a:lnTo>
                    <a:pt x="3" y="1010"/>
                  </a:lnTo>
                  <a:lnTo>
                    <a:pt x="0" y="1012"/>
                  </a:lnTo>
                  <a:lnTo>
                    <a:pt x="0" y="1014"/>
                  </a:lnTo>
                  <a:lnTo>
                    <a:pt x="0" y="1024"/>
                  </a:lnTo>
                  <a:lnTo>
                    <a:pt x="0" y="1024"/>
                  </a:lnTo>
                  <a:lnTo>
                    <a:pt x="1" y="1027"/>
                  </a:lnTo>
                  <a:lnTo>
                    <a:pt x="4" y="1029"/>
                  </a:lnTo>
                  <a:lnTo>
                    <a:pt x="7" y="1028"/>
                  </a:lnTo>
                  <a:lnTo>
                    <a:pt x="9" y="1027"/>
                  </a:lnTo>
                  <a:lnTo>
                    <a:pt x="9" y="1027"/>
                  </a:lnTo>
                  <a:lnTo>
                    <a:pt x="12" y="1021"/>
                  </a:lnTo>
                  <a:lnTo>
                    <a:pt x="14" y="1017"/>
                  </a:lnTo>
                  <a:lnTo>
                    <a:pt x="18" y="1007"/>
                  </a:lnTo>
                  <a:lnTo>
                    <a:pt x="20" y="998"/>
                  </a:lnTo>
                  <a:lnTo>
                    <a:pt x="24" y="987"/>
                  </a:lnTo>
                  <a:lnTo>
                    <a:pt x="24" y="987"/>
                  </a:lnTo>
                  <a:lnTo>
                    <a:pt x="31" y="964"/>
                  </a:lnTo>
                  <a:lnTo>
                    <a:pt x="38" y="940"/>
                  </a:lnTo>
                  <a:lnTo>
                    <a:pt x="38" y="940"/>
                  </a:lnTo>
                  <a:lnTo>
                    <a:pt x="41" y="926"/>
                  </a:lnTo>
                  <a:lnTo>
                    <a:pt x="42" y="912"/>
                  </a:lnTo>
                  <a:lnTo>
                    <a:pt x="43" y="899"/>
                  </a:lnTo>
                  <a:lnTo>
                    <a:pt x="45" y="884"/>
                  </a:lnTo>
                  <a:lnTo>
                    <a:pt x="45" y="884"/>
                  </a:lnTo>
                  <a:lnTo>
                    <a:pt x="48" y="869"/>
                  </a:lnTo>
                  <a:lnTo>
                    <a:pt x="51" y="853"/>
                  </a:lnTo>
                  <a:lnTo>
                    <a:pt x="54" y="822"/>
                  </a:lnTo>
                  <a:lnTo>
                    <a:pt x="54" y="822"/>
                  </a:lnTo>
                  <a:lnTo>
                    <a:pt x="57" y="786"/>
                  </a:lnTo>
                  <a:lnTo>
                    <a:pt x="62" y="750"/>
                  </a:lnTo>
                  <a:lnTo>
                    <a:pt x="70" y="715"/>
                  </a:lnTo>
                  <a:lnTo>
                    <a:pt x="74" y="697"/>
                  </a:lnTo>
                  <a:lnTo>
                    <a:pt x="79" y="680"/>
                  </a:lnTo>
                  <a:lnTo>
                    <a:pt x="79" y="680"/>
                  </a:lnTo>
                  <a:lnTo>
                    <a:pt x="100" y="607"/>
                  </a:lnTo>
                  <a:lnTo>
                    <a:pt x="118" y="534"/>
                  </a:lnTo>
                  <a:lnTo>
                    <a:pt x="118" y="534"/>
                  </a:lnTo>
                  <a:lnTo>
                    <a:pt x="125" y="501"/>
                  </a:lnTo>
                  <a:lnTo>
                    <a:pt x="133" y="467"/>
                  </a:lnTo>
                  <a:lnTo>
                    <a:pt x="139" y="433"/>
                  </a:lnTo>
                  <a:lnTo>
                    <a:pt x="144" y="399"/>
                  </a:lnTo>
                  <a:lnTo>
                    <a:pt x="164" y="263"/>
                  </a:lnTo>
                  <a:lnTo>
                    <a:pt x="164" y="263"/>
                  </a:lnTo>
                  <a:lnTo>
                    <a:pt x="169" y="228"/>
                  </a:lnTo>
                  <a:lnTo>
                    <a:pt x="176" y="194"/>
                  </a:lnTo>
                  <a:lnTo>
                    <a:pt x="182" y="160"/>
                  </a:lnTo>
                  <a:lnTo>
                    <a:pt x="188" y="126"/>
                  </a:lnTo>
                  <a:lnTo>
                    <a:pt x="188" y="126"/>
                  </a:lnTo>
                  <a:lnTo>
                    <a:pt x="193" y="94"/>
                  </a:lnTo>
                  <a:lnTo>
                    <a:pt x="195" y="77"/>
                  </a:lnTo>
                  <a:lnTo>
                    <a:pt x="198" y="61"/>
                  </a:lnTo>
                  <a:lnTo>
                    <a:pt x="202" y="45"/>
                  </a:lnTo>
                  <a:lnTo>
                    <a:pt x="205" y="38"/>
                  </a:lnTo>
                  <a:lnTo>
                    <a:pt x="208" y="32"/>
                  </a:lnTo>
                  <a:lnTo>
                    <a:pt x="213" y="25"/>
                  </a:lnTo>
                  <a:lnTo>
                    <a:pt x="217" y="18"/>
                  </a:lnTo>
                  <a:lnTo>
                    <a:pt x="224" y="13"/>
                  </a:lnTo>
                  <a:lnTo>
                    <a:pt x="230" y="9"/>
                  </a:lnTo>
                  <a:lnTo>
                    <a:pt x="230" y="9"/>
                  </a:lnTo>
                  <a:lnTo>
                    <a:pt x="232" y="7"/>
                  </a:lnTo>
                  <a:lnTo>
                    <a:pt x="232" y="5"/>
                  </a:lnTo>
                  <a:lnTo>
                    <a:pt x="232" y="4"/>
                  </a:lnTo>
                  <a:lnTo>
                    <a:pt x="232" y="2"/>
                  </a:lnTo>
                  <a:lnTo>
                    <a:pt x="231" y="1"/>
                  </a:lnTo>
                  <a:lnTo>
                    <a:pt x="229" y="0"/>
                  </a:lnTo>
                  <a:lnTo>
                    <a:pt x="228" y="0"/>
                  </a:lnTo>
                  <a:lnTo>
                    <a:pt x="226" y="1"/>
                  </a:lnTo>
                  <a:lnTo>
                    <a:pt x="226"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1" name="Freeform 729">
              <a:extLst>
                <a:ext uri="{FF2B5EF4-FFF2-40B4-BE49-F238E27FC236}">
                  <a16:creationId xmlns:a16="http://schemas.microsoft.com/office/drawing/2014/main" id="{3352E02B-8F08-853B-F197-BFD24CFF28EF}"/>
                </a:ext>
              </a:extLst>
            </p:cNvPr>
            <p:cNvSpPr/>
            <p:nvPr/>
          </p:nvSpPr>
          <p:spPr bwMode="auto">
            <a:xfrm>
              <a:off x="5638801" y="4605338"/>
              <a:ext cx="34925" cy="111125"/>
            </a:xfrm>
            <a:custGeom>
              <a:avLst/>
              <a:gdLst/>
              <a:ahLst/>
              <a:cxnLst>
                <a:cxn ang="0">
                  <a:pos x="58" y="1"/>
                </a:cxn>
                <a:cxn ang="0">
                  <a:pos x="58" y="1"/>
                </a:cxn>
                <a:cxn ang="0">
                  <a:pos x="52" y="10"/>
                </a:cxn>
                <a:cxn ang="0">
                  <a:pos x="48" y="20"/>
                </a:cxn>
                <a:cxn ang="0">
                  <a:pos x="44" y="31"/>
                </a:cxn>
                <a:cxn ang="0">
                  <a:pos x="41" y="42"/>
                </a:cxn>
                <a:cxn ang="0">
                  <a:pos x="36" y="66"/>
                </a:cxn>
                <a:cxn ang="0">
                  <a:pos x="32" y="87"/>
                </a:cxn>
                <a:cxn ang="0">
                  <a:pos x="32" y="87"/>
                </a:cxn>
                <a:cxn ang="0">
                  <a:pos x="24" y="117"/>
                </a:cxn>
                <a:cxn ang="0">
                  <a:pos x="15" y="147"/>
                </a:cxn>
                <a:cxn ang="0">
                  <a:pos x="6" y="176"/>
                </a:cxn>
                <a:cxn ang="0">
                  <a:pos x="3" y="192"/>
                </a:cxn>
                <a:cxn ang="0">
                  <a:pos x="0" y="207"/>
                </a:cxn>
                <a:cxn ang="0">
                  <a:pos x="0" y="207"/>
                </a:cxn>
                <a:cxn ang="0">
                  <a:pos x="0" y="209"/>
                </a:cxn>
                <a:cxn ang="0">
                  <a:pos x="1" y="210"/>
                </a:cxn>
                <a:cxn ang="0">
                  <a:pos x="4" y="212"/>
                </a:cxn>
                <a:cxn ang="0">
                  <a:pos x="5" y="212"/>
                </a:cxn>
                <a:cxn ang="0">
                  <a:pos x="8" y="212"/>
                </a:cxn>
                <a:cxn ang="0">
                  <a:pos x="9" y="211"/>
                </a:cxn>
                <a:cxn ang="0">
                  <a:pos x="10" y="209"/>
                </a:cxn>
                <a:cxn ang="0">
                  <a:pos x="10" y="209"/>
                </a:cxn>
                <a:cxn ang="0">
                  <a:pos x="14" y="184"/>
                </a:cxn>
                <a:cxn ang="0">
                  <a:pos x="21" y="161"/>
                </a:cxn>
                <a:cxn ang="0">
                  <a:pos x="35" y="112"/>
                </a:cxn>
                <a:cxn ang="0">
                  <a:pos x="35" y="112"/>
                </a:cxn>
                <a:cxn ang="0">
                  <a:pos x="42" y="89"/>
                </a:cxn>
                <a:cxn ang="0">
                  <a:pos x="47" y="66"/>
                </a:cxn>
                <a:cxn ang="0">
                  <a:pos x="47" y="66"/>
                </a:cxn>
                <a:cxn ang="0">
                  <a:pos x="50" y="51"/>
                </a:cxn>
                <a:cxn ang="0">
                  <a:pos x="53" y="36"/>
                </a:cxn>
                <a:cxn ang="0">
                  <a:pos x="55" y="27"/>
                </a:cxn>
                <a:cxn ang="0">
                  <a:pos x="58" y="20"/>
                </a:cxn>
                <a:cxn ang="0">
                  <a:pos x="61" y="13"/>
                </a:cxn>
                <a:cxn ang="0">
                  <a:pos x="65" y="8"/>
                </a:cxn>
                <a:cxn ang="0">
                  <a:pos x="65" y="8"/>
                </a:cxn>
                <a:cxn ang="0">
                  <a:pos x="66" y="6"/>
                </a:cxn>
                <a:cxn ang="0">
                  <a:pos x="66" y="4"/>
                </a:cxn>
                <a:cxn ang="0">
                  <a:pos x="64" y="1"/>
                </a:cxn>
                <a:cxn ang="0">
                  <a:pos x="63" y="0"/>
                </a:cxn>
                <a:cxn ang="0">
                  <a:pos x="61" y="0"/>
                </a:cxn>
                <a:cxn ang="0">
                  <a:pos x="60" y="0"/>
                </a:cxn>
                <a:cxn ang="0">
                  <a:pos x="58" y="1"/>
                </a:cxn>
                <a:cxn ang="0">
                  <a:pos x="58" y="1"/>
                </a:cxn>
              </a:cxnLst>
              <a:rect l="0" t="0" r="r" b="b"/>
              <a:pathLst>
                <a:path w="66" h="212">
                  <a:moveTo>
                    <a:pt x="58" y="1"/>
                  </a:moveTo>
                  <a:lnTo>
                    <a:pt x="58" y="1"/>
                  </a:lnTo>
                  <a:lnTo>
                    <a:pt x="52" y="10"/>
                  </a:lnTo>
                  <a:lnTo>
                    <a:pt x="48" y="20"/>
                  </a:lnTo>
                  <a:lnTo>
                    <a:pt x="44" y="31"/>
                  </a:lnTo>
                  <a:lnTo>
                    <a:pt x="41" y="42"/>
                  </a:lnTo>
                  <a:lnTo>
                    <a:pt x="36" y="66"/>
                  </a:lnTo>
                  <a:lnTo>
                    <a:pt x="32" y="87"/>
                  </a:lnTo>
                  <a:lnTo>
                    <a:pt x="32" y="87"/>
                  </a:lnTo>
                  <a:lnTo>
                    <a:pt x="24" y="117"/>
                  </a:lnTo>
                  <a:lnTo>
                    <a:pt x="15" y="147"/>
                  </a:lnTo>
                  <a:lnTo>
                    <a:pt x="6" y="176"/>
                  </a:lnTo>
                  <a:lnTo>
                    <a:pt x="3" y="192"/>
                  </a:lnTo>
                  <a:lnTo>
                    <a:pt x="0" y="207"/>
                  </a:lnTo>
                  <a:lnTo>
                    <a:pt x="0" y="207"/>
                  </a:lnTo>
                  <a:lnTo>
                    <a:pt x="0" y="209"/>
                  </a:lnTo>
                  <a:lnTo>
                    <a:pt x="1" y="210"/>
                  </a:lnTo>
                  <a:lnTo>
                    <a:pt x="4" y="212"/>
                  </a:lnTo>
                  <a:lnTo>
                    <a:pt x="5" y="212"/>
                  </a:lnTo>
                  <a:lnTo>
                    <a:pt x="8" y="212"/>
                  </a:lnTo>
                  <a:lnTo>
                    <a:pt x="9" y="211"/>
                  </a:lnTo>
                  <a:lnTo>
                    <a:pt x="10" y="209"/>
                  </a:lnTo>
                  <a:lnTo>
                    <a:pt x="10" y="209"/>
                  </a:lnTo>
                  <a:lnTo>
                    <a:pt x="14" y="184"/>
                  </a:lnTo>
                  <a:lnTo>
                    <a:pt x="21" y="161"/>
                  </a:lnTo>
                  <a:lnTo>
                    <a:pt x="35" y="112"/>
                  </a:lnTo>
                  <a:lnTo>
                    <a:pt x="35" y="112"/>
                  </a:lnTo>
                  <a:lnTo>
                    <a:pt x="42" y="89"/>
                  </a:lnTo>
                  <a:lnTo>
                    <a:pt x="47" y="66"/>
                  </a:lnTo>
                  <a:lnTo>
                    <a:pt x="47" y="66"/>
                  </a:lnTo>
                  <a:lnTo>
                    <a:pt x="50" y="51"/>
                  </a:lnTo>
                  <a:lnTo>
                    <a:pt x="53" y="36"/>
                  </a:lnTo>
                  <a:lnTo>
                    <a:pt x="55" y="27"/>
                  </a:lnTo>
                  <a:lnTo>
                    <a:pt x="58" y="20"/>
                  </a:lnTo>
                  <a:lnTo>
                    <a:pt x="61" y="13"/>
                  </a:lnTo>
                  <a:lnTo>
                    <a:pt x="65" y="8"/>
                  </a:lnTo>
                  <a:lnTo>
                    <a:pt x="65" y="8"/>
                  </a:lnTo>
                  <a:lnTo>
                    <a:pt x="66" y="6"/>
                  </a:lnTo>
                  <a:lnTo>
                    <a:pt x="66" y="4"/>
                  </a:lnTo>
                  <a:lnTo>
                    <a:pt x="64" y="1"/>
                  </a:lnTo>
                  <a:lnTo>
                    <a:pt x="63" y="0"/>
                  </a:lnTo>
                  <a:lnTo>
                    <a:pt x="61" y="0"/>
                  </a:lnTo>
                  <a:lnTo>
                    <a:pt x="60" y="0"/>
                  </a:lnTo>
                  <a:lnTo>
                    <a:pt x="58" y="1"/>
                  </a:lnTo>
                  <a:lnTo>
                    <a:pt x="58" y="1"/>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2" name="Freeform 730">
              <a:extLst>
                <a:ext uri="{FF2B5EF4-FFF2-40B4-BE49-F238E27FC236}">
                  <a16:creationId xmlns:a16="http://schemas.microsoft.com/office/drawing/2014/main" id="{6C0495F0-08DE-A6C1-9939-FFBEBF5292E0}"/>
                </a:ext>
              </a:extLst>
            </p:cNvPr>
            <p:cNvSpPr/>
            <p:nvPr/>
          </p:nvSpPr>
          <p:spPr bwMode="auto">
            <a:xfrm>
              <a:off x="5664201" y="4646613"/>
              <a:ext cx="25400" cy="76200"/>
            </a:xfrm>
            <a:custGeom>
              <a:avLst/>
              <a:gdLst/>
              <a:ahLst/>
              <a:cxnLst>
                <a:cxn ang="0">
                  <a:pos x="37" y="4"/>
                </a:cxn>
                <a:cxn ang="0">
                  <a:pos x="37" y="4"/>
                </a:cxn>
                <a:cxn ang="0">
                  <a:pos x="36" y="12"/>
                </a:cxn>
                <a:cxn ang="0">
                  <a:pos x="35" y="21"/>
                </a:cxn>
                <a:cxn ang="0">
                  <a:pos x="30" y="35"/>
                </a:cxn>
                <a:cxn ang="0">
                  <a:pos x="25" y="51"/>
                </a:cxn>
                <a:cxn ang="0">
                  <a:pos x="20" y="66"/>
                </a:cxn>
                <a:cxn ang="0">
                  <a:pos x="20" y="66"/>
                </a:cxn>
                <a:cxn ang="0">
                  <a:pos x="15" y="84"/>
                </a:cxn>
                <a:cxn ang="0">
                  <a:pos x="9" y="101"/>
                </a:cxn>
                <a:cxn ang="0">
                  <a:pos x="4" y="119"/>
                </a:cxn>
                <a:cxn ang="0">
                  <a:pos x="0" y="136"/>
                </a:cxn>
                <a:cxn ang="0">
                  <a:pos x="0" y="136"/>
                </a:cxn>
                <a:cxn ang="0">
                  <a:pos x="0" y="139"/>
                </a:cxn>
                <a:cxn ang="0">
                  <a:pos x="1" y="140"/>
                </a:cxn>
                <a:cxn ang="0">
                  <a:pos x="2" y="142"/>
                </a:cxn>
                <a:cxn ang="0">
                  <a:pos x="3" y="142"/>
                </a:cxn>
                <a:cxn ang="0">
                  <a:pos x="5" y="142"/>
                </a:cxn>
                <a:cxn ang="0">
                  <a:pos x="7" y="142"/>
                </a:cxn>
                <a:cxn ang="0">
                  <a:pos x="8" y="141"/>
                </a:cxn>
                <a:cxn ang="0">
                  <a:pos x="9" y="139"/>
                </a:cxn>
                <a:cxn ang="0">
                  <a:pos x="9" y="139"/>
                </a:cxn>
                <a:cxn ang="0">
                  <a:pos x="13" y="121"/>
                </a:cxn>
                <a:cxn ang="0">
                  <a:pos x="18" y="103"/>
                </a:cxn>
                <a:cxn ang="0">
                  <a:pos x="29" y="69"/>
                </a:cxn>
                <a:cxn ang="0">
                  <a:pos x="29" y="69"/>
                </a:cxn>
                <a:cxn ang="0">
                  <a:pos x="34" y="53"/>
                </a:cxn>
                <a:cxn ang="0">
                  <a:pos x="40" y="37"/>
                </a:cxn>
                <a:cxn ang="0">
                  <a:pos x="44" y="21"/>
                </a:cxn>
                <a:cxn ang="0">
                  <a:pos x="46" y="12"/>
                </a:cxn>
                <a:cxn ang="0">
                  <a:pos x="47" y="4"/>
                </a:cxn>
                <a:cxn ang="0">
                  <a:pos x="47" y="4"/>
                </a:cxn>
                <a:cxn ang="0">
                  <a:pos x="46" y="2"/>
                </a:cxn>
                <a:cxn ang="0">
                  <a:pos x="45" y="1"/>
                </a:cxn>
                <a:cxn ang="0">
                  <a:pos x="44" y="0"/>
                </a:cxn>
                <a:cxn ang="0">
                  <a:pos x="42" y="0"/>
                </a:cxn>
                <a:cxn ang="0">
                  <a:pos x="39" y="1"/>
                </a:cxn>
                <a:cxn ang="0">
                  <a:pos x="38" y="2"/>
                </a:cxn>
                <a:cxn ang="0">
                  <a:pos x="37" y="4"/>
                </a:cxn>
                <a:cxn ang="0">
                  <a:pos x="37" y="4"/>
                </a:cxn>
              </a:cxnLst>
              <a:rect l="0" t="0" r="r" b="b"/>
              <a:pathLst>
                <a:path w="47" h="142">
                  <a:moveTo>
                    <a:pt x="37" y="4"/>
                  </a:moveTo>
                  <a:lnTo>
                    <a:pt x="37" y="4"/>
                  </a:lnTo>
                  <a:lnTo>
                    <a:pt x="36" y="12"/>
                  </a:lnTo>
                  <a:lnTo>
                    <a:pt x="35" y="21"/>
                  </a:lnTo>
                  <a:lnTo>
                    <a:pt x="30" y="35"/>
                  </a:lnTo>
                  <a:lnTo>
                    <a:pt x="25" y="51"/>
                  </a:lnTo>
                  <a:lnTo>
                    <a:pt x="20" y="66"/>
                  </a:lnTo>
                  <a:lnTo>
                    <a:pt x="20" y="66"/>
                  </a:lnTo>
                  <a:lnTo>
                    <a:pt x="15" y="84"/>
                  </a:lnTo>
                  <a:lnTo>
                    <a:pt x="9" y="101"/>
                  </a:lnTo>
                  <a:lnTo>
                    <a:pt x="4" y="119"/>
                  </a:lnTo>
                  <a:lnTo>
                    <a:pt x="0" y="136"/>
                  </a:lnTo>
                  <a:lnTo>
                    <a:pt x="0" y="136"/>
                  </a:lnTo>
                  <a:lnTo>
                    <a:pt x="0" y="139"/>
                  </a:lnTo>
                  <a:lnTo>
                    <a:pt x="1" y="140"/>
                  </a:lnTo>
                  <a:lnTo>
                    <a:pt x="2" y="142"/>
                  </a:lnTo>
                  <a:lnTo>
                    <a:pt x="3" y="142"/>
                  </a:lnTo>
                  <a:lnTo>
                    <a:pt x="5" y="142"/>
                  </a:lnTo>
                  <a:lnTo>
                    <a:pt x="7" y="142"/>
                  </a:lnTo>
                  <a:lnTo>
                    <a:pt x="8" y="141"/>
                  </a:lnTo>
                  <a:lnTo>
                    <a:pt x="9" y="139"/>
                  </a:lnTo>
                  <a:lnTo>
                    <a:pt x="9" y="139"/>
                  </a:lnTo>
                  <a:lnTo>
                    <a:pt x="13" y="121"/>
                  </a:lnTo>
                  <a:lnTo>
                    <a:pt x="18" y="103"/>
                  </a:lnTo>
                  <a:lnTo>
                    <a:pt x="29" y="69"/>
                  </a:lnTo>
                  <a:lnTo>
                    <a:pt x="29" y="69"/>
                  </a:lnTo>
                  <a:lnTo>
                    <a:pt x="34" y="53"/>
                  </a:lnTo>
                  <a:lnTo>
                    <a:pt x="40" y="37"/>
                  </a:lnTo>
                  <a:lnTo>
                    <a:pt x="44" y="21"/>
                  </a:lnTo>
                  <a:lnTo>
                    <a:pt x="46" y="12"/>
                  </a:lnTo>
                  <a:lnTo>
                    <a:pt x="47" y="4"/>
                  </a:lnTo>
                  <a:lnTo>
                    <a:pt x="47" y="4"/>
                  </a:lnTo>
                  <a:lnTo>
                    <a:pt x="46" y="2"/>
                  </a:lnTo>
                  <a:lnTo>
                    <a:pt x="45" y="1"/>
                  </a:lnTo>
                  <a:lnTo>
                    <a:pt x="44" y="0"/>
                  </a:lnTo>
                  <a:lnTo>
                    <a:pt x="42" y="0"/>
                  </a:lnTo>
                  <a:lnTo>
                    <a:pt x="39" y="1"/>
                  </a:lnTo>
                  <a:lnTo>
                    <a:pt x="38" y="2"/>
                  </a:lnTo>
                  <a:lnTo>
                    <a:pt x="37" y="4"/>
                  </a:lnTo>
                  <a:lnTo>
                    <a:pt x="37"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3" name="Freeform 731">
              <a:extLst>
                <a:ext uri="{FF2B5EF4-FFF2-40B4-BE49-F238E27FC236}">
                  <a16:creationId xmlns:a16="http://schemas.microsoft.com/office/drawing/2014/main" id="{34C54EC5-A4FC-66E6-D253-C47A98604495}"/>
                </a:ext>
              </a:extLst>
            </p:cNvPr>
            <p:cNvSpPr/>
            <p:nvPr/>
          </p:nvSpPr>
          <p:spPr bwMode="auto">
            <a:xfrm>
              <a:off x="5680076" y="4684713"/>
              <a:ext cx="19050" cy="61913"/>
            </a:xfrm>
            <a:custGeom>
              <a:avLst/>
              <a:gdLst/>
              <a:ahLst/>
              <a:cxnLst>
                <a:cxn ang="0">
                  <a:pos x="30" y="2"/>
                </a:cxn>
                <a:cxn ang="0">
                  <a:pos x="30" y="2"/>
                </a:cxn>
                <a:cxn ang="0">
                  <a:pos x="26" y="9"/>
                </a:cxn>
                <a:cxn ang="0">
                  <a:pos x="22" y="15"/>
                </a:cxn>
                <a:cxn ang="0">
                  <a:pos x="17" y="28"/>
                </a:cxn>
                <a:cxn ang="0">
                  <a:pos x="13" y="42"/>
                </a:cxn>
                <a:cxn ang="0">
                  <a:pos x="11" y="56"/>
                </a:cxn>
                <a:cxn ang="0">
                  <a:pos x="7" y="86"/>
                </a:cxn>
                <a:cxn ang="0">
                  <a:pos x="4" y="99"/>
                </a:cxn>
                <a:cxn ang="0">
                  <a:pos x="0" y="114"/>
                </a:cxn>
                <a:cxn ang="0">
                  <a:pos x="0" y="114"/>
                </a:cxn>
                <a:cxn ang="0">
                  <a:pos x="0" y="116"/>
                </a:cxn>
                <a:cxn ang="0">
                  <a:pos x="1" y="117"/>
                </a:cxn>
                <a:cxn ang="0">
                  <a:pos x="2" y="118"/>
                </a:cxn>
                <a:cxn ang="0">
                  <a:pos x="3" y="119"/>
                </a:cxn>
                <a:cxn ang="0">
                  <a:pos x="7" y="119"/>
                </a:cxn>
                <a:cxn ang="0">
                  <a:pos x="8" y="118"/>
                </a:cxn>
                <a:cxn ang="0">
                  <a:pos x="9" y="116"/>
                </a:cxn>
                <a:cxn ang="0">
                  <a:pos x="9" y="116"/>
                </a:cxn>
                <a:cxn ang="0">
                  <a:pos x="13" y="104"/>
                </a:cxn>
                <a:cxn ang="0">
                  <a:pos x="15" y="89"/>
                </a:cxn>
                <a:cxn ang="0">
                  <a:pos x="19" y="61"/>
                </a:cxn>
                <a:cxn ang="0">
                  <a:pos x="21" y="47"/>
                </a:cxn>
                <a:cxn ang="0">
                  <a:pos x="24" y="33"/>
                </a:cxn>
                <a:cxn ang="0">
                  <a:pos x="30" y="21"/>
                </a:cxn>
                <a:cxn ang="0">
                  <a:pos x="33" y="15"/>
                </a:cxn>
                <a:cxn ang="0">
                  <a:pos x="37" y="10"/>
                </a:cxn>
                <a:cxn ang="0">
                  <a:pos x="37" y="10"/>
                </a:cxn>
                <a:cxn ang="0">
                  <a:pos x="38" y="8"/>
                </a:cxn>
                <a:cxn ang="0">
                  <a:pos x="38" y="5"/>
                </a:cxn>
                <a:cxn ang="0">
                  <a:pos x="36" y="2"/>
                </a:cxn>
                <a:cxn ang="0">
                  <a:pos x="35" y="1"/>
                </a:cxn>
                <a:cxn ang="0">
                  <a:pos x="33" y="0"/>
                </a:cxn>
                <a:cxn ang="0">
                  <a:pos x="32" y="1"/>
                </a:cxn>
                <a:cxn ang="0">
                  <a:pos x="30" y="2"/>
                </a:cxn>
                <a:cxn ang="0">
                  <a:pos x="30" y="2"/>
                </a:cxn>
              </a:cxnLst>
              <a:rect l="0" t="0" r="r" b="b"/>
              <a:pathLst>
                <a:path w="38" h="119">
                  <a:moveTo>
                    <a:pt x="30" y="2"/>
                  </a:moveTo>
                  <a:lnTo>
                    <a:pt x="30" y="2"/>
                  </a:lnTo>
                  <a:lnTo>
                    <a:pt x="26" y="9"/>
                  </a:lnTo>
                  <a:lnTo>
                    <a:pt x="22" y="15"/>
                  </a:lnTo>
                  <a:lnTo>
                    <a:pt x="17" y="28"/>
                  </a:lnTo>
                  <a:lnTo>
                    <a:pt x="13" y="42"/>
                  </a:lnTo>
                  <a:lnTo>
                    <a:pt x="11" y="56"/>
                  </a:lnTo>
                  <a:lnTo>
                    <a:pt x="7" y="86"/>
                  </a:lnTo>
                  <a:lnTo>
                    <a:pt x="4" y="99"/>
                  </a:lnTo>
                  <a:lnTo>
                    <a:pt x="0" y="114"/>
                  </a:lnTo>
                  <a:lnTo>
                    <a:pt x="0" y="114"/>
                  </a:lnTo>
                  <a:lnTo>
                    <a:pt x="0" y="116"/>
                  </a:lnTo>
                  <a:lnTo>
                    <a:pt x="1" y="117"/>
                  </a:lnTo>
                  <a:lnTo>
                    <a:pt x="2" y="118"/>
                  </a:lnTo>
                  <a:lnTo>
                    <a:pt x="3" y="119"/>
                  </a:lnTo>
                  <a:lnTo>
                    <a:pt x="7" y="119"/>
                  </a:lnTo>
                  <a:lnTo>
                    <a:pt x="8" y="118"/>
                  </a:lnTo>
                  <a:lnTo>
                    <a:pt x="9" y="116"/>
                  </a:lnTo>
                  <a:lnTo>
                    <a:pt x="9" y="116"/>
                  </a:lnTo>
                  <a:lnTo>
                    <a:pt x="13" y="104"/>
                  </a:lnTo>
                  <a:lnTo>
                    <a:pt x="15" y="89"/>
                  </a:lnTo>
                  <a:lnTo>
                    <a:pt x="19" y="61"/>
                  </a:lnTo>
                  <a:lnTo>
                    <a:pt x="21" y="47"/>
                  </a:lnTo>
                  <a:lnTo>
                    <a:pt x="24" y="33"/>
                  </a:lnTo>
                  <a:lnTo>
                    <a:pt x="30" y="21"/>
                  </a:lnTo>
                  <a:lnTo>
                    <a:pt x="33" y="15"/>
                  </a:lnTo>
                  <a:lnTo>
                    <a:pt x="37" y="10"/>
                  </a:lnTo>
                  <a:lnTo>
                    <a:pt x="37" y="10"/>
                  </a:lnTo>
                  <a:lnTo>
                    <a:pt x="38" y="8"/>
                  </a:lnTo>
                  <a:lnTo>
                    <a:pt x="38" y="5"/>
                  </a:lnTo>
                  <a:lnTo>
                    <a:pt x="36" y="2"/>
                  </a:lnTo>
                  <a:lnTo>
                    <a:pt x="35" y="1"/>
                  </a:lnTo>
                  <a:lnTo>
                    <a:pt x="33" y="0"/>
                  </a:lnTo>
                  <a:lnTo>
                    <a:pt x="32" y="1"/>
                  </a:lnTo>
                  <a:lnTo>
                    <a:pt x="30" y="2"/>
                  </a:lnTo>
                  <a:lnTo>
                    <a:pt x="30"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4" name="Freeform 732">
              <a:extLst>
                <a:ext uri="{FF2B5EF4-FFF2-40B4-BE49-F238E27FC236}">
                  <a16:creationId xmlns:a16="http://schemas.microsoft.com/office/drawing/2014/main" id="{B1EFCCB1-8E7E-F960-9BA6-61737366EB43}"/>
                </a:ext>
              </a:extLst>
            </p:cNvPr>
            <p:cNvSpPr/>
            <p:nvPr/>
          </p:nvSpPr>
          <p:spPr bwMode="auto">
            <a:xfrm>
              <a:off x="5694363" y="4205288"/>
              <a:ext cx="63500" cy="346075"/>
            </a:xfrm>
            <a:custGeom>
              <a:avLst/>
              <a:gdLst/>
              <a:ahLst/>
              <a:cxnLst>
                <a:cxn ang="0">
                  <a:pos x="111" y="4"/>
                </a:cxn>
                <a:cxn ang="0">
                  <a:pos x="100" y="44"/>
                </a:cxn>
                <a:cxn ang="0">
                  <a:pos x="91" y="83"/>
                </a:cxn>
                <a:cxn ang="0">
                  <a:pos x="81" y="165"/>
                </a:cxn>
                <a:cxn ang="0">
                  <a:pos x="78" y="186"/>
                </a:cxn>
                <a:cxn ang="0">
                  <a:pos x="69" y="230"/>
                </a:cxn>
                <a:cxn ang="0">
                  <a:pos x="64" y="250"/>
                </a:cxn>
                <a:cxn ang="0">
                  <a:pos x="58" y="272"/>
                </a:cxn>
                <a:cxn ang="0">
                  <a:pos x="51" y="319"/>
                </a:cxn>
                <a:cxn ang="0">
                  <a:pos x="47" y="341"/>
                </a:cxn>
                <a:cxn ang="0">
                  <a:pos x="32" y="412"/>
                </a:cxn>
                <a:cxn ang="0">
                  <a:pos x="20" y="482"/>
                </a:cxn>
                <a:cxn ang="0">
                  <a:pos x="17" y="506"/>
                </a:cxn>
                <a:cxn ang="0">
                  <a:pos x="7" y="550"/>
                </a:cxn>
                <a:cxn ang="0">
                  <a:pos x="2" y="573"/>
                </a:cxn>
                <a:cxn ang="0">
                  <a:pos x="0" y="591"/>
                </a:cxn>
                <a:cxn ang="0">
                  <a:pos x="1" y="631"/>
                </a:cxn>
                <a:cxn ang="0">
                  <a:pos x="2" y="650"/>
                </a:cxn>
                <a:cxn ang="0">
                  <a:pos x="3" y="653"/>
                </a:cxn>
                <a:cxn ang="0">
                  <a:pos x="6" y="654"/>
                </a:cxn>
                <a:cxn ang="0">
                  <a:pos x="10" y="653"/>
                </a:cxn>
                <a:cxn ang="0">
                  <a:pos x="11" y="650"/>
                </a:cxn>
                <a:cxn ang="0">
                  <a:pos x="10" y="608"/>
                </a:cxn>
                <a:cxn ang="0">
                  <a:pos x="11" y="577"/>
                </a:cxn>
                <a:cxn ang="0">
                  <a:pos x="12" y="567"/>
                </a:cxn>
                <a:cxn ang="0">
                  <a:pos x="22" y="528"/>
                </a:cxn>
                <a:cxn ang="0">
                  <a:pos x="28" y="498"/>
                </a:cxn>
                <a:cxn ang="0">
                  <a:pos x="29" y="489"/>
                </a:cxn>
                <a:cxn ang="0">
                  <a:pos x="35" y="454"/>
                </a:cxn>
                <a:cxn ang="0">
                  <a:pos x="41" y="420"/>
                </a:cxn>
                <a:cxn ang="0">
                  <a:pos x="51" y="362"/>
                </a:cxn>
                <a:cxn ang="0">
                  <a:pos x="56" y="343"/>
                </a:cxn>
                <a:cxn ang="0">
                  <a:pos x="65" y="303"/>
                </a:cxn>
                <a:cxn ang="0">
                  <a:pos x="71" y="262"/>
                </a:cxn>
                <a:cxn ang="0">
                  <a:pos x="80" y="219"/>
                </a:cxn>
                <a:cxn ang="0">
                  <a:pos x="88" y="176"/>
                </a:cxn>
                <a:cxn ang="0">
                  <a:pos x="95" y="134"/>
                </a:cxn>
                <a:cxn ang="0">
                  <a:pos x="104" y="70"/>
                </a:cxn>
                <a:cxn ang="0">
                  <a:pos x="113" y="27"/>
                </a:cxn>
                <a:cxn ang="0">
                  <a:pos x="119" y="7"/>
                </a:cxn>
                <a:cxn ang="0">
                  <a:pos x="119" y="3"/>
                </a:cxn>
                <a:cxn ang="0">
                  <a:pos x="116" y="0"/>
                </a:cxn>
                <a:cxn ang="0">
                  <a:pos x="113" y="2"/>
                </a:cxn>
                <a:cxn ang="0">
                  <a:pos x="111" y="4"/>
                </a:cxn>
              </a:cxnLst>
              <a:rect l="0" t="0" r="r" b="b"/>
              <a:pathLst>
                <a:path w="120" h="654">
                  <a:moveTo>
                    <a:pt x="111" y="4"/>
                  </a:moveTo>
                  <a:lnTo>
                    <a:pt x="111" y="4"/>
                  </a:lnTo>
                  <a:lnTo>
                    <a:pt x="104" y="24"/>
                  </a:lnTo>
                  <a:lnTo>
                    <a:pt x="100" y="44"/>
                  </a:lnTo>
                  <a:lnTo>
                    <a:pt x="96" y="63"/>
                  </a:lnTo>
                  <a:lnTo>
                    <a:pt x="91" y="83"/>
                  </a:lnTo>
                  <a:lnTo>
                    <a:pt x="86" y="123"/>
                  </a:lnTo>
                  <a:lnTo>
                    <a:pt x="81" y="165"/>
                  </a:lnTo>
                  <a:lnTo>
                    <a:pt x="81" y="165"/>
                  </a:lnTo>
                  <a:lnTo>
                    <a:pt x="78" y="186"/>
                  </a:lnTo>
                  <a:lnTo>
                    <a:pt x="74" y="208"/>
                  </a:lnTo>
                  <a:lnTo>
                    <a:pt x="69" y="230"/>
                  </a:lnTo>
                  <a:lnTo>
                    <a:pt x="64" y="250"/>
                  </a:lnTo>
                  <a:lnTo>
                    <a:pt x="64" y="250"/>
                  </a:lnTo>
                  <a:lnTo>
                    <a:pt x="60" y="262"/>
                  </a:lnTo>
                  <a:lnTo>
                    <a:pt x="58" y="272"/>
                  </a:lnTo>
                  <a:lnTo>
                    <a:pt x="54" y="296"/>
                  </a:lnTo>
                  <a:lnTo>
                    <a:pt x="51" y="319"/>
                  </a:lnTo>
                  <a:lnTo>
                    <a:pt x="47" y="341"/>
                  </a:lnTo>
                  <a:lnTo>
                    <a:pt x="47" y="341"/>
                  </a:lnTo>
                  <a:lnTo>
                    <a:pt x="39" y="375"/>
                  </a:lnTo>
                  <a:lnTo>
                    <a:pt x="32" y="412"/>
                  </a:lnTo>
                  <a:lnTo>
                    <a:pt x="25" y="447"/>
                  </a:lnTo>
                  <a:lnTo>
                    <a:pt x="20" y="482"/>
                  </a:lnTo>
                  <a:lnTo>
                    <a:pt x="20" y="482"/>
                  </a:lnTo>
                  <a:lnTo>
                    <a:pt x="17" y="506"/>
                  </a:lnTo>
                  <a:lnTo>
                    <a:pt x="12" y="527"/>
                  </a:lnTo>
                  <a:lnTo>
                    <a:pt x="7" y="550"/>
                  </a:lnTo>
                  <a:lnTo>
                    <a:pt x="2" y="573"/>
                  </a:lnTo>
                  <a:lnTo>
                    <a:pt x="2" y="573"/>
                  </a:lnTo>
                  <a:lnTo>
                    <a:pt x="1" y="582"/>
                  </a:lnTo>
                  <a:lnTo>
                    <a:pt x="0" y="591"/>
                  </a:lnTo>
                  <a:lnTo>
                    <a:pt x="0" y="611"/>
                  </a:lnTo>
                  <a:lnTo>
                    <a:pt x="1" y="631"/>
                  </a:lnTo>
                  <a:lnTo>
                    <a:pt x="2" y="650"/>
                  </a:lnTo>
                  <a:lnTo>
                    <a:pt x="2" y="650"/>
                  </a:lnTo>
                  <a:lnTo>
                    <a:pt x="2" y="652"/>
                  </a:lnTo>
                  <a:lnTo>
                    <a:pt x="3" y="653"/>
                  </a:lnTo>
                  <a:lnTo>
                    <a:pt x="5" y="654"/>
                  </a:lnTo>
                  <a:lnTo>
                    <a:pt x="6" y="654"/>
                  </a:lnTo>
                  <a:lnTo>
                    <a:pt x="8" y="654"/>
                  </a:lnTo>
                  <a:lnTo>
                    <a:pt x="10" y="653"/>
                  </a:lnTo>
                  <a:lnTo>
                    <a:pt x="11" y="652"/>
                  </a:lnTo>
                  <a:lnTo>
                    <a:pt x="11" y="650"/>
                  </a:lnTo>
                  <a:lnTo>
                    <a:pt x="11" y="650"/>
                  </a:lnTo>
                  <a:lnTo>
                    <a:pt x="10" y="608"/>
                  </a:lnTo>
                  <a:lnTo>
                    <a:pt x="10" y="587"/>
                  </a:lnTo>
                  <a:lnTo>
                    <a:pt x="11" y="577"/>
                  </a:lnTo>
                  <a:lnTo>
                    <a:pt x="12" y="567"/>
                  </a:lnTo>
                  <a:lnTo>
                    <a:pt x="12" y="567"/>
                  </a:lnTo>
                  <a:lnTo>
                    <a:pt x="17" y="548"/>
                  </a:lnTo>
                  <a:lnTo>
                    <a:pt x="22" y="528"/>
                  </a:lnTo>
                  <a:lnTo>
                    <a:pt x="27" y="509"/>
                  </a:lnTo>
                  <a:lnTo>
                    <a:pt x="28" y="498"/>
                  </a:lnTo>
                  <a:lnTo>
                    <a:pt x="29" y="489"/>
                  </a:lnTo>
                  <a:lnTo>
                    <a:pt x="29" y="489"/>
                  </a:lnTo>
                  <a:lnTo>
                    <a:pt x="32" y="471"/>
                  </a:lnTo>
                  <a:lnTo>
                    <a:pt x="35" y="454"/>
                  </a:lnTo>
                  <a:lnTo>
                    <a:pt x="41" y="420"/>
                  </a:lnTo>
                  <a:lnTo>
                    <a:pt x="41" y="420"/>
                  </a:lnTo>
                  <a:lnTo>
                    <a:pt x="47" y="382"/>
                  </a:lnTo>
                  <a:lnTo>
                    <a:pt x="51" y="362"/>
                  </a:lnTo>
                  <a:lnTo>
                    <a:pt x="56" y="343"/>
                  </a:lnTo>
                  <a:lnTo>
                    <a:pt x="56" y="343"/>
                  </a:lnTo>
                  <a:lnTo>
                    <a:pt x="60" y="324"/>
                  </a:lnTo>
                  <a:lnTo>
                    <a:pt x="65" y="303"/>
                  </a:lnTo>
                  <a:lnTo>
                    <a:pt x="71" y="262"/>
                  </a:lnTo>
                  <a:lnTo>
                    <a:pt x="71" y="262"/>
                  </a:lnTo>
                  <a:lnTo>
                    <a:pt x="75" y="240"/>
                  </a:lnTo>
                  <a:lnTo>
                    <a:pt x="80" y="219"/>
                  </a:lnTo>
                  <a:lnTo>
                    <a:pt x="84" y="198"/>
                  </a:lnTo>
                  <a:lnTo>
                    <a:pt x="88" y="176"/>
                  </a:lnTo>
                  <a:lnTo>
                    <a:pt x="88" y="176"/>
                  </a:lnTo>
                  <a:lnTo>
                    <a:pt x="95" y="134"/>
                  </a:lnTo>
                  <a:lnTo>
                    <a:pt x="100" y="90"/>
                  </a:lnTo>
                  <a:lnTo>
                    <a:pt x="104" y="70"/>
                  </a:lnTo>
                  <a:lnTo>
                    <a:pt x="108" y="48"/>
                  </a:lnTo>
                  <a:lnTo>
                    <a:pt x="113" y="27"/>
                  </a:lnTo>
                  <a:lnTo>
                    <a:pt x="119" y="7"/>
                  </a:lnTo>
                  <a:lnTo>
                    <a:pt x="119" y="7"/>
                  </a:lnTo>
                  <a:lnTo>
                    <a:pt x="120" y="5"/>
                  </a:lnTo>
                  <a:lnTo>
                    <a:pt x="119" y="3"/>
                  </a:lnTo>
                  <a:lnTo>
                    <a:pt x="118" y="2"/>
                  </a:lnTo>
                  <a:lnTo>
                    <a:pt x="116" y="0"/>
                  </a:lnTo>
                  <a:lnTo>
                    <a:pt x="115" y="0"/>
                  </a:lnTo>
                  <a:lnTo>
                    <a:pt x="113" y="2"/>
                  </a:lnTo>
                  <a:lnTo>
                    <a:pt x="112" y="3"/>
                  </a:lnTo>
                  <a:lnTo>
                    <a:pt x="111" y="4"/>
                  </a:lnTo>
                  <a:lnTo>
                    <a:pt x="111"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5" name="Freeform 733">
              <a:extLst>
                <a:ext uri="{FF2B5EF4-FFF2-40B4-BE49-F238E27FC236}">
                  <a16:creationId xmlns:a16="http://schemas.microsoft.com/office/drawing/2014/main" id="{B70EAC45-1C23-D4E3-BE26-12588347B1AA}"/>
                </a:ext>
              </a:extLst>
            </p:cNvPr>
            <p:cNvSpPr/>
            <p:nvPr/>
          </p:nvSpPr>
          <p:spPr bwMode="auto">
            <a:xfrm>
              <a:off x="5746751" y="4235450"/>
              <a:ext cx="46038" cy="260350"/>
            </a:xfrm>
            <a:custGeom>
              <a:avLst/>
              <a:gdLst/>
              <a:ahLst/>
              <a:cxnLst>
                <a:cxn ang="0">
                  <a:pos x="76" y="2"/>
                </a:cxn>
                <a:cxn ang="0">
                  <a:pos x="70" y="31"/>
                </a:cxn>
                <a:cxn ang="0">
                  <a:pos x="69" y="60"/>
                </a:cxn>
                <a:cxn ang="0">
                  <a:pos x="70" y="106"/>
                </a:cxn>
                <a:cxn ang="0">
                  <a:pos x="70" y="120"/>
                </a:cxn>
                <a:cxn ang="0">
                  <a:pos x="65" y="152"/>
                </a:cxn>
                <a:cxn ang="0">
                  <a:pos x="50" y="215"/>
                </a:cxn>
                <a:cxn ang="0">
                  <a:pos x="44" y="248"/>
                </a:cxn>
                <a:cxn ang="0">
                  <a:pos x="40" y="279"/>
                </a:cxn>
                <a:cxn ang="0">
                  <a:pos x="30" y="342"/>
                </a:cxn>
                <a:cxn ang="0">
                  <a:pos x="21" y="373"/>
                </a:cxn>
                <a:cxn ang="0">
                  <a:pos x="7" y="430"/>
                </a:cxn>
                <a:cxn ang="0">
                  <a:pos x="1" y="473"/>
                </a:cxn>
                <a:cxn ang="0">
                  <a:pos x="0" y="488"/>
                </a:cxn>
                <a:cxn ang="0">
                  <a:pos x="2" y="491"/>
                </a:cxn>
                <a:cxn ang="0">
                  <a:pos x="5" y="492"/>
                </a:cxn>
                <a:cxn ang="0">
                  <a:pos x="8" y="491"/>
                </a:cxn>
                <a:cxn ang="0">
                  <a:pos x="9" y="488"/>
                </a:cxn>
                <a:cxn ang="0">
                  <a:pos x="10" y="472"/>
                </a:cxn>
                <a:cxn ang="0">
                  <a:pos x="17" y="428"/>
                </a:cxn>
                <a:cxn ang="0">
                  <a:pos x="33" y="369"/>
                </a:cxn>
                <a:cxn ang="0">
                  <a:pos x="40" y="341"/>
                </a:cxn>
                <a:cxn ang="0">
                  <a:pos x="49" y="284"/>
                </a:cxn>
                <a:cxn ang="0">
                  <a:pos x="53" y="256"/>
                </a:cxn>
                <a:cxn ang="0">
                  <a:pos x="58" y="224"/>
                </a:cxn>
                <a:cxn ang="0">
                  <a:pos x="72" y="161"/>
                </a:cxn>
                <a:cxn ang="0">
                  <a:pos x="78" y="129"/>
                </a:cxn>
                <a:cxn ang="0">
                  <a:pos x="80" y="103"/>
                </a:cxn>
                <a:cxn ang="0">
                  <a:pos x="80" y="76"/>
                </a:cxn>
                <a:cxn ang="0">
                  <a:pos x="81" y="22"/>
                </a:cxn>
                <a:cxn ang="0">
                  <a:pos x="85" y="5"/>
                </a:cxn>
                <a:cxn ang="0">
                  <a:pos x="85" y="3"/>
                </a:cxn>
                <a:cxn ang="0">
                  <a:pos x="83" y="0"/>
                </a:cxn>
                <a:cxn ang="0">
                  <a:pos x="78" y="0"/>
                </a:cxn>
                <a:cxn ang="0">
                  <a:pos x="76" y="2"/>
                </a:cxn>
              </a:cxnLst>
              <a:rect l="0" t="0" r="r" b="b"/>
              <a:pathLst>
                <a:path w="85" h="492">
                  <a:moveTo>
                    <a:pt x="76" y="2"/>
                  </a:moveTo>
                  <a:lnTo>
                    <a:pt x="76" y="2"/>
                  </a:lnTo>
                  <a:lnTo>
                    <a:pt x="72" y="17"/>
                  </a:lnTo>
                  <a:lnTo>
                    <a:pt x="70" y="31"/>
                  </a:lnTo>
                  <a:lnTo>
                    <a:pt x="69" y="46"/>
                  </a:lnTo>
                  <a:lnTo>
                    <a:pt x="69" y="60"/>
                  </a:lnTo>
                  <a:lnTo>
                    <a:pt x="70" y="91"/>
                  </a:lnTo>
                  <a:lnTo>
                    <a:pt x="70" y="106"/>
                  </a:lnTo>
                  <a:lnTo>
                    <a:pt x="70" y="120"/>
                  </a:lnTo>
                  <a:lnTo>
                    <a:pt x="70" y="120"/>
                  </a:lnTo>
                  <a:lnTo>
                    <a:pt x="68" y="136"/>
                  </a:lnTo>
                  <a:lnTo>
                    <a:pt x="65" y="152"/>
                  </a:lnTo>
                  <a:lnTo>
                    <a:pt x="58" y="184"/>
                  </a:lnTo>
                  <a:lnTo>
                    <a:pt x="50" y="215"/>
                  </a:lnTo>
                  <a:lnTo>
                    <a:pt x="47" y="232"/>
                  </a:lnTo>
                  <a:lnTo>
                    <a:pt x="44" y="248"/>
                  </a:lnTo>
                  <a:lnTo>
                    <a:pt x="44" y="248"/>
                  </a:lnTo>
                  <a:lnTo>
                    <a:pt x="40" y="279"/>
                  </a:lnTo>
                  <a:lnTo>
                    <a:pt x="36" y="311"/>
                  </a:lnTo>
                  <a:lnTo>
                    <a:pt x="30" y="342"/>
                  </a:lnTo>
                  <a:lnTo>
                    <a:pt x="21" y="373"/>
                  </a:lnTo>
                  <a:lnTo>
                    <a:pt x="21" y="373"/>
                  </a:lnTo>
                  <a:lnTo>
                    <a:pt x="14" y="401"/>
                  </a:lnTo>
                  <a:lnTo>
                    <a:pt x="7" y="430"/>
                  </a:lnTo>
                  <a:lnTo>
                    <a:pt x="3" y="459"/>
                  </a:lnTo>
                  <a:lnTo>
                    <a:pt x="1" y="473"/>
                  </a:lnTo>
                  <a:lnTo>
                    <a:pt x="0" y="488"/>
                  </a:lnTo>
                  <a:lnTo>
                    <a:pt x="0" y="488"/>
                  </a:lnTo>
                  <a:lnTo>
                    <a:pt x="1" y="490"/>
                  </a:lnTo>
                  <a:lnTo>
                    <a:pt x="2" y="491"/>
                  </a:lnTo>
                  <a:lnTo>
                    <a:pt x="3" y="492"/>
                  </a:lnTo>
                  <a:lnTo>
                    <a:pt x="5" y="492"/>
                  </a:lnTo>
                  <a:lnTo>
                    <a:pt x="6" y="492"/>
                  </a:lnTo>
                  <a:lnTo>
                    <a:pt x="8" y="491"/>
                  </a:lnTo>
                  <a:lnTo>
                    <a:pt x="9" y="490"/>
                  </a:lnTo>
                  <a:lnTo>
                    <a:pt x="9" y="488"/>
                  </a:lnTo>
                  <a:lnTo>
                    <a:pt x="9" y="488"/>
                  </a:lnTo>
                  <a:lnTo>
                    <a:pt x="10" y="472"/>
                  </a:lnTo>
                  <a:lnTo>
                    <a:pt x="12" y="458"/>
                  </a:lnTo>
                  <a:lnTo>
                    <a:pt x="17" y="428"/>
                  </a:lnTo>
                  <a:lnTo>
                    <a:pt x="25" y="398"/>
                  </a:lnTo>
                  <a:lnTo>
                    <a:pt x="33" y="369"/>
                  </a:lnTo>
                  <a:lnTo>
                    <a:pt x="33" y="369"/>
                  </a:lnTo>
                  <a:lnTo>
                    <a:pt x="40" y="341"/>
                  </a:lnTo>
                  <a:lnTo>
                    <a:pt x="45" y="313"/>
                  </a:lnTo>
                  <a:lnTo>
                    <a:pt x="49" y="284"/>
                  </a:lnTo>
                  <a:lnTo>
                    <a:pt x="53" y="256"/>
                  </a:lnTo>
                  <a:lnTo>
                    <a:pt x="53" y="256"/>
                  </a:lnTo>
                  <a:lnTo>
                    <a:pt x="55" y="240"/>
                  </a:lnTo>
                  <a:lnTo>
                    <a:pt x="58" y="224"/>
                  </a:lnTo>
                  <a:lnTo>
                    <a:pt x="65" y="192"/>
                  </a:lnTo>
                  <a:lnTo>
                    <a:pt x="72" y="161"/>
                  </a:lnTo>
                  <a:lnTo>
                    <a:pt x="78" y="129"/>
                  </a:lnTo>
                  <a:lnTo>
                    <a:pt x="78" y="129"/>
                  </a:lnTo>
                  <a:lnTo>
                    <a:pt x="79" y="116"/>
                  </a:lnTo>
                  <a:lnTo>
                    <a:pt x="80" y="103"/>
                  </a:lnTo>
                  <a:lnTo>
                    <a:pt x="80" y="76"/>
                  </a:lnTo>
                  <a:lnTo>
                    <a:pt x="80" y="76"/>
                  </a:lnTo>
                  <a:lnTo>
                    <a:pt x="80" y="40"/>
                  </a:lnTo>
                  <a:lnTo>
                    <a:pt x="81" y="22"/>
                  </a:lnTo>
                  <a:lnTo>
                    <a:pt x="82" y="14"/>
                  </a:lnTo>
                  <a:lnTo>
                    <a:pt x="85" y="5"/>
                  </a:lnTo>
                  <a:lnTo>
                    <a:pt x="85" y="5"/>
                  </a:lnTo>
                  <a:lnTo>
                    <a:pt x="85" y="3"/>
                  </a:lnTo>
                  <a:lnTo>
                    <a:pt x="84" y="1"/>
                  </a:lnTo>
                  <a:lnTo>
                    <a:pt x="83" y="0"/>
                  </a:lnTo>
                  <a:lnTo>
                    <a:pt x="82" y="0"/>
                  </a:lnTo>
                  <a:lnTo>
                    <a:pt x="78" y="0"/>
                  </a:lnTo>
                  <a:lnTo>
                    <a:pt x="77" y="1"/>
                  </a:lnTo>
                  <a:lnTo>
                    <a:pt x="76" y="2"/>
                  </a:lnTo>
                  <a:lnTo>
                    <a:pt x="76" y="2"/>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6" name="Freeform 734">
              <a:extLst>
                <a:ext uri="{FF2B5EF4-FFF2-40B4-BE49-F238E27FC236}">
                  <a16:creationId xmlns:a16="http://schemas.microsoft.com/office/drawing/2014/main" id="{C8C7A74D-4FEE-21D7-DEB9-23ECE58A6526}"/>
                </a:ext>
              </a:extLst>
            </p:cNvPr>
            <p:cNvSpPr/>
            <p:nvPr/>
          </p:nvSpPr>
          <p:spPr bwMode="auto">
            <a:xfrm>
              <a:off x="5780088" y="4264025"/>
              <a:ext cx="34925" cy="196850"/>
            </a:xfrm>
            <a:custGeom>
              <a:avLst/>
              <a:gdLst/>
              <a:ahLst/>
              <a:cxnLst>
                <a:cxn ang="0">
                  <a:pos x="57" y="4"/>
                </a:cxn>
                <a:cxn ang="0">
                  <a:pos x="57" y="4"/>
                </a:cxn>
                <a:cxn ang="0">
                  <a:pos x="56" y="51"/>
                </a:cxn>
                <a:cxn ang="0">
                  <a:pos x="52" y="96"/>
                </a:cxn>
                <a:cxn ang="0">
                  <a:pos x="47" y="141"/>
                </a:cxn>
                <a:cxn ang="0">
                  <a:pos x="41" y="187"/>
                </a:cxn>
                <a:cxn ang="0">
                  <a:pos x="41" y="187"/>
                </a:cxn>
                <a:cxn ang="0">
                  <a:pos x="37" y="210"/>
                </a:cxn>
                <a:cxn ang="0">
                  <a:pos x="32" y="232"/>
                </a:cxn>
                <a:cxn ang="0">
                  <a:pos x="20" y="278"/>
                </a:cxn>
                <a:cxn ang="0">
                  <a:pos x="9" y="322"/>
                </a:cxn>
                <a:cxn ang="0">
                  <a:pos x="4" y="345"/>
                </a:cxn>
                <a:cxn ang="0">
                  <a:pos x="0" y="368"/>
                </a:cxn>
                <a:cxn ang="0">
                  <a:pos x="0" y="368"/>
                </a:cxn>
                <a:cxn ang="0">
                  <a:pos x="0" y="370"/>
                </a:cxn>
                <a:cxn ang="0">
                  <a:pos x="1" y="372"/>
                </a:cxn>
                <a:cxn ang="0">
                  <a:pos x="4" y="374"/>
                </a:cxn>
                <a:cxn ang="0">
                  <a:pos x="5" y="374"/>
                </a:cxn>
                <a:cxn ang="0">
                  <a:pos x="7" y="374"/>
                </a:cxn>
                <a:cxn ang="0">
                  <a:pos x="8" y="373"/>
                </a:cxn>
                <a:cxn ang="0">
                  <a:pos x="9" y="371"/>
                </a:cxn>
                <a:cxn ang="0">
                  <a:pos x="9" y="371"/>
                </a:cxn>
                <a:cxn ang="0">
                  <a:pos x="13" y="348"/>
                </a:cxn>
                <a:cxn ang="0">
                  <a:pos x="18" y="325"/>
                </a:cxn>
                <a:cxn ang="0">
                  <a:pos x="30" y="280"/>
                </a:cxn>
                <a:cxn ang="0">
                  <a:pos x="41" y="235"/>
                </a:cxn>
                <a:cxn ang="0">
                  <a:pos x="46" y="213"/>
                </a:cxn>
                <a:cxn ang="0">
                  <a:pos x="50" y="190"/>
                </a:cxn>
                <a:cxn ang="0">
                  <a:pos x="50" y="190"/>
                </a:cxn>
                <a:cxn ang="0">
                  <a:pos x="58" y="144"/>
                </a:cxn>
                <a:cxn ang="0">
                  <a:pos x="62" y="97"/>
                </a:cxn>
                <a:cxn ang="0">
                  <a:pos x="65" y="51"/>
                </a:cxn>
                <a:cxn ang="0">
                  <a:pos x="66" y="4"/>
                </a:cxn>
                <a:cxn ang="0">
                  <a:pos x="66" y="4"/>
                </a:cxn>
                <a:cxn ang="0">
                  <a:pos x="66" y="2"/>
                </a:cxn>
                <a:cxn ang="0">
                  <a:pos x="65" y="1"/>
                </a:cxn>
                <a:cxn ang="0">
                  <a:pos x="63" y="0"/>
                </a:cxn>
                <a:cxn ang="0">
                  <a:pos x="62" y="0"/>
                </a:cxn>
                <a:cxn ang="0">
                  <a:pos x="60" y="0"/>
                </a:cxn>
                <a:cxn ang="0">
                  <a:pos x="58" y="1"/>
                </a:cxn>
                <a:cxn ang="0">
                  <a:pos x="57" y="2"/>
                </a:cxn>
                <a:cxn ang="0">
                  <a:pos x="57" y="4"/>
                </a:cxn>
                <a:cxn ang="0">
                  <a:pos x="57" y="4"/>
                </a:cxn>
              </a:cxnLst>
              <a:rect l="0" t="0" r="r" b="b"/>
              <a:pathLst>
                <a:path w="66" h="374">
                  <a:moveTo>
                    <a:pt x="57" y="4"/>
                  </a:moveTo>
                  <a:lnTo>
                    <a:pt x="57" y="4"/>
                  </a:lnTo>
                  <a:lnTo>
                    <a:pt x="56" y="51"/>
                  </a:lnTo>
                  <a:lnTo>
                    <a:pt x="52" y="96"/>
                  </a:lnTo>
                  <a:lnTo>
                    <a:pt x="47" y="141"/>
                  </a:lnTo>
                  <a:lnTo>
                    <a:pt x="41" y="187"/>
                  </a:lnTo>
                  <a:lnTo>
                    <a:pt x="41" y="187"/>
                  </a:lnTo>
                  <a:lnTo>
                    <a:pt x="37" y="210"/>
                  </a:lnTo>
                  <a:lnTo>
                    <a:pt x="32" y="232"/>
                  </a:lnTo>
                  <a:lnTo>
                    <a:pt x="20" y="278"/>
                  </a:lnTo>
                  <a:lnTo>
                    <a:pt x="9" y="322"/>
                  </a:lnTo>
                  <a:lnTo>
                    <a:pt x="4" y="345"/>
                  </a:lnTo>
                  <a:lnTo>
                    <a:pt x="0" y="368"/>
                  </a:lnTo>
                  <a:lnTo>
                    <a:pt x="0" y="368"/>
                  </a:lnTo>
                  <a:lnTo>
                    <a:pt x="0" y="370"/>
                  </a:lnTo>
                  <a:lnTo>
                    <a:pt x="1" y="372"/>
                  </a:lnTo>
                  <a:lnTo>
                    <a:pt x="4" y="374"/>
                  </a:lnTo>
                  <a:lnTo>
                    <a:pt x="5" y="374"/>
                  </a:lnTo>
                  <a:lnTo>
                    <a:pt x="7" y="374"/>
                  </a:lnTo>
                  <a:lnTo>
                    <a:pt x="8" y="373"/>
                  </a:lnTo>
                  <a:lnTo>
                    <a:pt x="9" y="371"/>
                  </a:lnTo>
                  <a:lnTo>
                    <a:pt x="9" y="371"/>
                  </a:lnTo>
                  <a:lnTo>
                    <a:pt x="13" y="348"/>
                  </a:lnTo>
                  <a:lnTo>
                    <a:pt x="18" y="325"/>
                  </a:lnTo>
                  <a:lnTo>
                    <a:pt x="30" y="280"/>
                  </a:lnTo>
                  <a:lnTo>
                    <a:pt x="41" y="235"/>
                  </a:lnTo>
                  <a:lnTo>
                    <a:pt x="46" y="213"/>
                  </a:lnTo>
                  <a:lnTo>
                    <a:pt x="50" y="190"/>
                  </a:lnTo>
                  <a:lnTo>
                    <a:pt x="50" y="190"/>
                  </a:lnTo>
                  <a:lnTo>
                    <a:pt x="58" y="144"/>
                  </a:lnTo>
                  <a:lnTo>
                    <a:pt x="62" y="97"/>
                  </a:lnTo>
                  <a:lnTo>
                    <a:pt x="65" y="51"/>
                  </a:lnTo>
                  <a:lnTo>
                    <a:pt x="66" y="4"/>
                  </a:lnTo>
                  <a:lnTo>
                    <a:pt x="66" y="4"/>
                  </a:lnTo>
                  <a:lnTo>
                    <a:pt x="66" y="2"/>
                  </a:lnTo>
                  <a:lnTo>
                    <a:pt x="65" y="1"/>
                  </a:lnTo>
                  <a:lnTo>
                    <a:pt x="63" y="0"/>
                  </a:lnTo>
                  <a:lnTo>
                    <a:pt x="62" y="0"/>
                  </a:lnTo>
                  <a:lnTo>
                    <a:pt x="60" y="0"/>
                  </a:lnTo>
                  <a:lnTo>
                    <a:pt x="58" y="1"/>
                  </a:lnTo>
                  <a:lnTo>
                    <a:pt x="57" y="2"/>
                  </a:lnTo>
                  <a:lnTo>
                    <a:pt x="57" y="4"/>
                  </a:lnTo>
                  <a:lnTo>
                    <a:pt x="57"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7" name="Freeform 735">
              <a:extLst>
                <a:ext uri="{FF2B5EF4-FFF2-40B4-BE49-F238E27FC236}">
                  <a16:creationId xmlns:a16="http://schemas.microsoft.com/office/drawing/2014/main" id="{313DBE56-844E-B259-176F-72706718E354}"/>
                </a:ext>
              </a:extLst>
            </p:cNvPr>
            <p:cNvSpPr/>
            <p:nvPr/>
          </p:nvSpPr>
          <p:spPr bwMode="auto">
            <a:xfrm>
              <a:off x="5805488" y="4286250"/>
              <a:ext cx="42863" cy="160338"/>
            </a:xfrm>
            <a:custGeom>
              <a:avLst/>
              <a:gdLst/>
              <a:ahLst/>
              <a:cxnLst>
                <a:cxn ang="0">
                  <a:pos x="72" y="4"/>
                </a:cxn>
                <a:cxn ang="0">
                  <a:pos x="72" y="4"/>
                </a:cxn>
                <a:cxn ang="0">
                  <a:pos x="70" y="24"/>
                </a:cxn>
                <a:cxn ang="0">
                  <a:pos x="68" y="44"/>
                </a:cxn>
                <a:cxn ang="0">
                  <a:pos x="65" y="63"/>
                </a:cxn>
                <a:cxn ang="0">
                  <a:pos x="61" y="82"/>
                </a:cxn>
                <a:cxn ang="0">
                  <a:pos x="54" y="120"/>
                </a:cxn>
                <a:cxn ang="0">
                  <a:pos x="47" y="158"/>
                </a:cxn>
                <a:cxn ang="0">
                  <a:pos x="47" y="158"/>
                </a:cxn>
                <a:cxn ang="0">
                  <a:pos x="43" y="177"/>
                </a:cxn>
                <a:cxn ang="0">
                  <a:pos x="36" y="195"/>
                </a:cxn>
                <a:cxn ang="0">
                  <a:pos x="24" y="230"/>
                </a:cxn>
                <a:cxn ang="0">
                  <a:pos x="24" y="230"/>
                </a:cxn>
                <a:cxn ang="0">
                  <a:pos x="20" y="246"/>
                </a:cxn>
                <a:cxn ang="0">
                  <a:pos x="16" y="264"/>
                </a:cxn>
                <a:cxn ang="0">
                  <a:pos x="14" y="272"/>
                </a:cxn>
                <a:cxn ang="0">
                  <a:pos x="11" y="280"/>
                </a:cxn>
                <a:cxn ang="0">
                  <a:pos x="6" y="289"/>
                </a:cxn>
                <a:cxn ang="0">
                  <a:pos x="1" y="296"/>
                </a:cxn>
                <a:cxn ang="0">
                  <a:pos x="1" y="296"/>
                </a:cxn>
                <a:cxn ang="0">
                  <a:pos x="0" y="298"/>
                </a:cxn>
                <a:cxn ang="0">
                  <a:pos x="0" y="299"/>
                </a:cxn>
                <a:cxn ang="0">
                  <a:pos x="2" y="302"/>
                </a:cxn>
                <a:cxn ang="0">
                  <a:pos x="3" y="303"/>
                </a:cxn>
                <a:cxn ang="0">
                  <a:pos x="4" y="304"/>
                </a:cxn>
                <a:cxn ang="0">
                  <a:pos x="6" y="303"/>
                </a:cxn>
                <a:cxn ang="0">
                  <a:pos x="9" y="302"/>
                </a:cxn>
                <a:cxn ang="0">
                  <a:pos x="9" y="302"/>
                </a:cxn>
                <a:cxn ang="0">
                  <a:pos x="13" y="297"/>
                </a:cxn>
                <a:cxn ang="0">
                  <a:pos x="16" y="291"/>
                </a:cxn>
                <a:cxn ang="0">
                  <a:pos x="21" y="279"/>
                </a:cxn>
                <a:cxn ang="0">
                  <a:pos x="24" y="267"/>
                </a:cxn>
                <a:cxn ang="0">
                  <a:pos x="27" y="253"/>
                </a:cxn>
                <a:cxn ang="0">
                  <a:pos x="27" y="253"/>
                </a:cxn>
                <a:cxn ang="0">
                  <a:pos x="32" y="232"/>
                </a:cxn>
                <a:cxn ang="0">
                  <a:pos x="39" y="211"/>
                </a:cxn>
                <a:cxn ang="0">
                  <a:pos x="48" y="190"/>
                </a:cxn>
                <a:cxn ang="0">
                  <a:pos x="54" y="170"/>
                </a:cxn>
                <a:cxn ang="0">
                  <a:pos x="54" y="170"/>
                </a:cxn>
                <a:cxn ang="0">
                  <a:pos x="63" y="129"/>
                </a:cxn>
                <a:cxn ang="0">
                  <a:pos x="72" y="88"/>
                </a:cxn>
                <a:cxn ang="0">
                  <a:pos x="76" y="67"/>
                </a:cxn>
                <a:cxn ang="0">
                  <a:pos x="78" y="47"/>
                </a:cxn>
                <a:cxn ang="0">
                  <a:pos x="80" y="25"/>
                </a:cxn>
                <a:cxn ang="0">
                  <a:pos x="81" y="4"/>
                </a:cxn>
                <a:cxn ang="0">
                  <a:pos x="81" y="4"/>
                </a:cxn>
                <a:cxn ang="0">
                  <a:pos x="80" y="3"/>
                </a:cxn>
                <a:cxn ang="0">
                  <a:pos x="79" y="1"/>
                </a:cxn>
                <a:cxn ang="0">
                  <a:pos x="78" y="0"/>
                </a:cxn>
                <a:cxn ang="0">
                  <a:pos x="76" y="0"/>
                </a:cxn>
                <a:cxn ang="0">
                  <a:pos x="75" y="0"/>
                </a:cxn>
                <a:cxn ang="0">
                  <a:pos x="73" y="1"/>
                </a:cxn>
                <a:cxn ang="0">
                  <a:pos x="72" y="3"/>
                </a:cxn>
                <a:cxn ang="0">
                  <a:pos x="72" y="4"/>
                </a:cxn>
                <a:cxn ang="0">
                  <a:pos x="72" y="4"/>
                </a:cxn>
              </a:cxnLst>
              <a:rect l="0" t="0" r="r" b="b"/>
              <a:pathLst>
                <a:path w="81" h="304">
                  <a:moveTo>
                    <a:pt x="72" y="4"/>
                  </a:moveTo>
                  <a:lnTo>
                    <a:pt x="72" y="4"/>
                  </a:lnTo>
                  <a:lnTo>
                    <a:pt x="70" y="24"/>
                  </a:lnTo>
                  <a:lnTo>
                    <a:pt x="68" y="44"/>
                  </a:lnTo>
                  <a:lnTo>
                    <a:pt x="65" y="63"/>
                  </a:lnTo>
                  <a:lnTo>
                    <a:pt x="61" y="82"/>
                  </a:lnTo>
                  <a:lnTo>
                    <a:pt x="54" y="120"/>
                  </a:lnTo>
                  <a:lnTo>
                    <a:pt x="47" y="158"/>
                  </a:lnTo>
                  <a:lnTo>
                    <a:pt x="47" y="158"/>
                  </a:lnTo>
                  <a:lnTo>
                    <a:pt x="43" y="177"/>
                  </a:lnTo>
                  <a:lnTo>
                    <a:pt x="36" y="195"/>
                  </a:lnTo>
                  <a:lnTo>
                    <a:pt x="24" y="230"/>
                  </a:lnTo>
                  <a:lnTo>
                    <a:pt x="24" y="230"/>
                  </a:lnTo>
                  <a:lnTo>
                    <a:pt x="20" y="246"/>
                  </a:lnTo>
                  <a:lnTo>
                    <a:pt x="16" y="264"/>
                  </a:lnTo>
                  <a:lnTo>
                    <a:pt x="14" y="272"/>
                  </a:lnTo>
                  <a:lnTo>
                    <a:pt x="11" y="280"/>
                  </a:lnTo>
                  <a:lnTo>
                    <a:pt x="6" y="289"/>
                  </a:lnTo>
                  <a:lnTo>
                    <a:pt x="1" y="296"/>
                  </a:lnTo>
                  <a:lnTo>
                    <a:pt x="1" y="296"/>
                  </a:lnTo>
                  <a:lnTo>
                    <a:pt x="0" y="298"/>
                  </a:lnTo>
                  <a:lnTo>
                    <a:pt x="0" y="299"/>
                  </a:lnTo>
                  <a:lnTo>
                    <a:pt x="2" y="302"/>
                  </a:lnTo>
                  <a:lnTo>
                    <a:pt x="3" y="303"/>
                  </a:lnTo>
                  <a:lnTo>
                    <a:pt x="4" y="304"/>
                  </a:lnTo>
                  <a:lnTo>
                    <a:pt x="6" y="303"/>
                  </a:lnTo>
                  <a:lnTo>
                    <a:pt x="9" y="302"/>
                  </a:lnTo>
                  <a:lnTo>
                    <a:pt x="9" y="302"/>
                  </a:lnTo>
                  <a:lnTo>
                    <a:pt x="13" y="297"/>
                  </a:lnTo>
                  <a:lnTo>
                    <a:pt x="16" y="291"/>
                  </a:lnTo>
                  <a:lnTo>
                    <a:pt x="21" y="279"/>
                  </a:lnTo>
                  <a:lnTo>
                    <a:pt x="24" y="267"/>
                  </a:lnTo>
                  <a:lnTo>
                    <a:pt x="27" y="253"/>
                  </a:lnTo>
                  <a:lnTo>
                    <a:pt x="27" y="253"/>
                  </a:lnTo>
                  <a:lnTo>
                    <a:pt x="32" y="232"/>
                  </a:lnTo>
                  <a:lnTo>
                    <a:pt x="39" y="211"/>
                  </a:lnTo>
                  <a:lnTo>
                    <a:pt x="48" y="190"/>
                  </a:lnTo>
                  <a:lnTo>
                    <a:pt x="54" y="170"/>
                  </a:lnTo>
                  <a:lnTo>
                    <a:pt x="54" y="170"/>
                  </a:lnTo>
                  <a:lnTo>
                    <a:pt x="63" y="129"/>
                  </a:lnTo>
                  <a:lnTo>
                    <a:pt x="72" y="88"/>
                  </a:lnTo>
                  <a:lnTo>
                    <a:pt x="76" y="67"/>
                  </a:lnTo>
                  <a:lnTo>
                    <a:pt x="78" y="47"/>
                  </a:lnTo>
                  <a:lnTo>
                    <a:pt x="80" y="25"/>
                  </a:lnTo>
                  <a:lnTo>
                    <a:pt x="81" y="4"/>
                  </a:lnTo>
                  <a:lnTo>
                    <a:pt x="81" y="4"/>
                  </a:lnTo>
                  <a:lnTo>
                    <a:pt x="80" y="3"/>
                  </a:lnTo>
                  <a:lnTo>
                    <a:pt x="79" y="1"/>
                  </a:lnTo>
                  <a:lnTo>
                    <a:pt x="78" y="0"/>
                  </a:lnTo>
                  <a:lnTo>
                    <a:pt x="76" y="0"/>
                  </a:lnTo>
                  <a:lnTo>
                    <a:pt x="75" y="0"/>
                  </a:lnTo>
                  <a:lnTo>
                    <a:pt x="73" y="1"/>
                  </a:lnTo>
                  <a:lnTo>
                    <a:pt x="72" y="3"/>
                  </a:lnTo>
                  <a:lnTo>
                    <a:pt x="72" y="4"/>
                  </a:lnTo>
                  <a:lnTo>
                    <a:pt x="72"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8" name="Freeform 736">
              <a:extLst>
                <a:ext uri="{FF2B5EF4-FFF2-40B4-BE49-F238E27FC236}">
                  <a16:creationId xmlns:a16="http://schemas.microsoft.com/office/drawing/2014/main" id="{87B8373E-4C33-1EA3-4E23-B662E8E54DD3}"/>
                </a:ext>
              </a:extLst>
            </p:cNvPr>
            <p:cNvSpPr/>
            <p:nvPr/>
          </p:nvSpPr>
          <p:spPr bwMode="auto">
            <a:xfrm>
              <a:off x="5845176" y="4311650"/>
              <a:ext cx="38100" cy="122238"/>
            </a:xfrm>
            <a:custGeom>
              <a:avLst/>
              <a:gdLst/>
              <a:ahLst/>
              <a:cxnLst>
                <a:cxn ang="0">
                  <a:pos x="62" y="4"/>
                </a:cxn>
                <a:cxn ang="0">
                  <a:pos x="62" y="4"/>
                </a:cxn>
                <a:cxn ang="0">
                  <a:pos x="59" y="36"/>
                </a:cxn>
                <a:cxn ang="0">
                  <a:pos x="55" y="69"/>
                </a:cxn>
                <a:cxn ang="0">
                  <a:pos x="53" y="86"/>
                </a:cxn>
                <a:cxn ang="0">
                  <a:pos x="50" y="101"/>
                </a:cxn>
                <a:cxn ang="0">
                  <a:pos x="47" y="117"/>
                </a:cxn>
                <a:cxn ang="0">
                  <a:pos x="42" y="132"/>
                </a:cxn>
                <a:cxn ang="0">
                  <a:pos x="42" y="132"/>
                </a:cxn>
                <a:cxn ang="0">
                  <a:pos x="36" y="145"/>
                </a:cxn>
                <a:cxn ang="0">
                  <a:pos x="30" y="159"/>
                </a:cxn>
                <a:cxn ang="0">
                  <a:pos x="17" y="185"/>
                </a:cxn>
                <a:cxn ang="0">
                  <a:pos x="17" y="185"/>
                </a:cxn>
                <a:cxn ang="0">
                  <a:pos x="16" y="189"/>
                </a:cxn>
                <a:cxn ang="0">
                  <a:pos x="15" y="194"/>
                </a:cxn>
                <a:cxn ang="0">
                  <a:pos x="13" y="206"/>
                </a:cxn>
                <a:cxn ang="0">
                  <a:pos x="12" y="212"/>
                </a:cxn>
                <a:cxn ang="0">
                  <a:pos x="10" y="217"/>
                </a:cxn>
                <a:cxn ang="0">
                  <a:pos x="7" y="221"/>
                </a:cxn>
                <a:cxn ang="0">
                  <a:pos x="4" y="223"/>
                </a:cxn>
                <a:cxn ang="0">
                  <a:pos x="4" y="223"/>
                </a:cxn>
                <a:cxn ang="0">
                  <a:pos x="2" y="224"/>
                </a:cxn>
                <a:cxn ang="0">
                  <a:pos x="1" y="225"/>
                </a:cxn>
                <a:cxn ang="0">
                  <a:pos x="0" y="227"/>
                </a:cxn>
                <a:cxn ang="0">
                  <a:pos x="1" y="228"/>
                </a:cxn>
                <a:cxn ang="0">
                  <a:pos x="1" y="230"/>
                </a:cxn>
                <a:cxn ang="0">
                  <a:pos x="2" y="231"/>
                </a:cxn>
                <a:cxn ang="0">
                  <a:pos x="4" y="232"/>
                </a:cxn>
                <a:cxn ang="0">
                  <a:pos x="6" y="232"/>
                </a:cxn>
                <a:cxn ang="0">
                  <a:pos x="6" y="232"/>
                </a:cxn>
                <a:cxn ang="0">
                  <a:pos x="9" y="230"/>
                </a:cxn>
                <a:cxn ang="0">
                  <a:pos x="12" y="229"/>
                </a:cxn>
                <a:cxn ang="0">
                  <a:pos x="15" y="225"/>
                </a:cxn>
                <a:cxn ang="0">
                  <a:pos x="18" y="219"/>
                </a:cxn>
                <a:cxn ang="0">
                  <a:pos x="20" y="213"/>
                </a:cxn>
                <a:cxn ang="0">
                  <a:pos x="20" y="213"/>
                </a:cxn>
                <a:cxn ang="0">
                  <a:pos x="22" y="205"/>
                </a:cxn>
                <a:cxn ang="0">
                  <a:pos x="24" y="198"/>
                </a:cxn>
                <a:cxn ang="0">
                  <a:pos x="25" y="191"/>
                </a:cxn>
                <a:cxn ang="0">
                  <a:pos x="29" y="184"/>
                </a:cxn>
                <a:cxn ang="0">
                  <a:pos x="29" y="184"/>
                </a:cxn>
                <a:cxn ang="0">
                  <a:pos x="44" y="150"/>
                </a:cxn>
                <a:cxn ang="0">
                  <a:pos x="44" y="150"/>
                </a:cxn>
                <a:cxn ang="0">
                  <a:pos x="51" y="133"/>
                </a:cxn>
                <a:cxn ang="0">
                  <a:pos x="56" y="116"/>
                </a:cxn>
                <a:cxn ang="0">
                  <a:pos x="61" y="97"/>
                </a:cxn>
                <a:cxn ang="0">
                  <a:pos x="63" y="78"/>
                </a:cxn>
                <a:cxn ang="0">
                  <a:pos x="67" y="41"/>
                </a:cxn>
                <a:cxn ang="0">
                  <a:pos x="71" y="4"/>
                </a:cxn>
                <a:cxn ang="0">
                  <a:pos x="71" y="4"/>
                </a:cxn>
                <a:cxn ang="0">
                  <a:pos x="71" y="2"/>
                </a:cxn>
                <a:cxn ang="0">
                  <a:pos x="70" y="1"/>
                </a:cxn>
                <a:cxn ang="0">
                  <a:pos x="69" y="0"/>
                </a:cxn>
                <a:cxn ang="0">
                  <a:pos x="67" y="0"/>
                </a:cxn>
                <a:cxn ang="0">
                  <a:pos x="64" y="1"/>
                </a:cxn>
                <a:cxn ang="0">
                  <a:pos x="63" y="2"/>
                </a:cxn>
                <a:cxn ang="0">
                  <a:pos x="62" y="4"/>
                </a:cxn>
                <a:cxn ang="0">
                  <a:pos x="62" y="4"/>
                </a:cxn>
              </a:cxnLst>
              <a:rect l="0" t="0" r="r" b="b"/>
              <a:pathLst>
                <a:path w="71" h="232">
                  <a:moveTo>
                    <a:pt x="62" y="4"/>
                  </a:moveTo>
                  <a:lnTo>
                    <a:pt x="62" y="4"/>
                  </a:lnTo>
                  <a:lnTo>
                    <a:pt x="59" y="36"/>
                  </a:lnTo>
                  <a:lnTo>
                    <a:pt x="55" y="69"/>
                  </a:lnTo>
                  <a:lnTo>
                    <a:pt x="53" y="86"/>
                  </a:lnTo>
                  <a:lnTo>
                    <a:pt x="50" y="101"/>
                  </a:lnTo>
                  <a:lnTo>
                    <a:pt x="47" y="117"/>
                  </a:lnTo>
                  <a:lnTo>
                    <a:pt x="42" y="132"/>
                  </a:lnTo>
                  <a:lnTo>
                    <a:pt x="42" y="132"/>
                  </a:lnTo>
                  <a:lnTo>
                    <a:pt x="36" y="145"/>
                  </a:lnTo>
                  <a:lnTo>
                    <a:pt x="30" y="159"/>
                  </a:lnTo>
                  <a:lnTo>
                    <a:pt x="17" y="185"/>
                  </a:lnTo>
                  <a:lnTo>
                    <a:pt x="17" y="185"/>
                  </a:lnTo>
                  <a:lnTo>
                    <a:pt x="16" y="189"/>
                  </a:lnTo>
                  <a:lnTo>
                    <a:pt x="15" y="194"/>
                  </a:lnTo>
                  <a:lnTo>
                    <a:pt x="13" y="206"/>
                  </a:lnTo>
                  <a:lnTo>
                    <a:pt x="12" y="212"/>
                  </a:lnTo>
                  <a:lnTo>
                    <a:pt x="10" y="217"/>
                  </a:lnTo>
                  <a:lnTo>
                    <a:pt x="7" y="221"/>
                  </a:lnTo>
                  <a:lnTo>
                    <a:pt x="4" y="223"/>
                  </a:lnTo>
                  <a:lnTo>
                    <a:pt x="4" y="223"/>
                  </a:lnTo>
                  <a:lnTo>
                    <a:pt x="2" y="224"/>
                  </a:lnTo>
                  <a:lnTo>
                    <a:pt x="1" y="225"/>
                  </a:lnTo>
                  <a:lnTo>
                    <a:pt x="0" y="227"/>
                  </a:lnTo>
                  <a:lnTo>
                    <a:pt x="1" y="228"/>
                  </a:lnTo>
                  <a:lnTo>
                    <a:pt x="1" y="230"/>
                  </a:lnTo>
                  <a:lnTo>
                    <a:pt x="2" y="231"/>
                  </a:lnTo>
                  <a:lnTo>
                    <a:pt x="4" y="232"/>
                  </a:lnTo>
                  <a:lnTo>
                    <a:pt x="6" y="232"/>
                  </a:lnTo>
                  <a:lnTo>
                    <a:pt x="6" y="232"/>
                  </a:lnTo>
                  <a:lnTo>
                    <a:pt x="9" y="230"/>
                  </a:lnTo>
                  <a:lnTo>
                    <a:pt x="12" y="229"/>
                  </a:lnTo>
                  <a:lnTo>
                    <a:pt x="15" y="225"/>
                  </a:lnTo>
                  <a:lnTo>
                    <a:pt x="18" y="219"/>
                  </a:lnTo>
                  <a:lnTo>
                    <a:pt x="20" y="213"/>
                  </a:lnTo>
                  <a:lnTo>
                    <a:pt x="20" y="213"/>
                  </a:lnTo>
                  <a:lnTo>
                    <a:pt x="22" y="205"/>
                  </a:lnTo>
                  <a:lnTo>
                    <a:pt x="24" y="198"/>
                  </a:lnTo>
                  <a:lnTo>
                    <a:pt x="25" y="191"/>
                  </a:lnTo>
                  <a:lnTo>
                    <a:pt x="29" y="184"/>
                  </a:lnTo>
                  <a:lnTo>
                    <a:pt x="29" y="184"/>
                  </a:lnTo>
                  <a:lnTo>
                    <a:pt x="44" y="150"/>
                  </a:lnTo>
                  <a:lnTo>
                    <a:pt x="44" y="150"/>
                  </a:lnTo>
                  <a:lnTo>
                    <a:pt x="51" y="133"/>
                  </a:lnTo>
                  <a:lnTo>
                    <a:pt x="56" y="116"/>
                  </a:lnTo>
                  <a:lnTo>
                    <a:pt x="61" y="97"/>
                  </a:lnTo>
                  <a:lnTo>
                    <a:pt x="63" y="78"/>
                  </a:lnTo>
                  <a:lnTo>
                    <a:pt x="67" y="41"/>
                  </a:lnTo>
                  <a:lnTo>
                    <a:pt x="71" y="4"/>
                  </a:lnTo>
                  <a:lnTo>
                    <a:pt x="71" y="4"/>
                  </a:lnTo>
                  <a:lnTo>
                    <a:pt x="71" y="2"/>
                  </a:lnTo>
                  <a:lnTo>
                    <a:pt x="70" y="1"/>
                  </a:lnTo>
                  <a:lnTo>
                    <a:pt x="69" y="0"/>
                  </a:lnTo>
                  <a:lnTo>
                    <a:pt x="67" y="0"/>
                  </a:lnTo>
                  <a:lnTo>
                    <a:pt x="64" y="1"/>
                  </a:lnTo>
                  <a:lnTo>
                    <a:pt x="63" y="2"/>
                  </a:lnTo>
                  <a:lnTo>
                    <a:pt x="62" y="4"/>
                  </a:lnTo>
                  <a:lnTo>
                    <a:pt x="62" y="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09" name="Freeform 737">
              <a:extLst>
                <a:ext uri="{FF2B5EF4-FFF2-40B4-BE49-F238E27FC236}">
                  <a16:creationId xmlns:a16="http://schemas.microsoft.com/office/drawing/2014/main" id="{EF9A8F7F-329B-ED9A-EC32-103987E51FAE}"/>
                </a:ext>
              </a:extLst>
            </p:cNvPr>
            <p:cNvSpPr>
              <a:spLocks noEditPoints="1"/>
            </p:cNvSpPr>
            <p:nvPr/>
          </p:nvSpPr>
          <p:spPr bwMode="auto">
            <a:xfrm>
              <a:off x="5284788" y="4124325"/>
              <a:ext cx="636588" cy="654050"/>
            </a:xfrm>
            <a:custGeom>
              <a:avLst/>
              <a:gdLst/>
              <a:ahLst/>
              <a:cxnLst>
                <a:cxn ang="0">
                  <a:pos x="758" y="1226"/>
                </a:cxn>
                <a:cxn ang="0">
                  <a:pos x="680" y="1170"/>
                </a:cxn>
                <a:cxn ang="0">
                  <a:pos x="470" y="963"/>
                </a:cxn>
                <a:cxn ang="0">
                  <a:pos x="211" y="691"/>
                </a:cxn>
                <a:cxn ang="0">
                  <a:pos x="48" y="528"/>
                </a:cxn>
                <a:cxn ang="0">
                  <a:pos x="0" y="453"/>
                </a:cxn>
                <a:cxn ang="0">
                  <a:pos x="29" y="394"/>
                </a:cxn>
                <a:cxn ang="0">
                  <a:pos x="72" y="374"/>
                </a:cxn>
                <a:cxn ang="0">
                  <a:pos x="164" y="413"/>
                </a:cxn>
                <a:cxn ang="0">
                  <a:pos x="255" y="461"/>
                </a:cxn>
                <a:cxn ang="0">
                  <a:pos x="308" y="497"/>
                </a:cxn>
                <a:cxn ang="0">
                  <a:pos x="631" y="168"/>
                </a:cxn>
                <a:cxn ang="0">
                  <a:pos x="619" y="78"/>
                </a:cxn>
                <a:cxn ang="0">
                  <a:pos x="679" y="7"/>
                </a:cxn>
                <a:cxn ang="0">
                  <a:pos x="745" y="4"/>
                </a:cxn>
                <a:cxn ang="0">
                  <a:pos x="863" y="85"/>
                </a:cxn>
                <a:cxn ang="0">
                  <a:pos x="1020" y="246"/>
                </a:cxn>
                <a:cxn ang="0">
                  <a:pos x="1174" y="417"/>
                </a:cxn>
                <a:cxn ang="0">
                  <a:pos x="1203" y="504"/>
                </a:cxn>
                <a:cxn ang="0">
                  <a:pos x="1174" y="569"/>
                </a:cxn>
                <a:cxn ang="0">
                  <a:pos x="1108" y="602"/>
                </a:cxn>
                <a:cxn ang="0">
                  <a:pos x="1042" y="592"/>
                </a:cxn>
                <a:cxn ang="0">
                  <a:pos x="836" y="812"/>
                </a:cxn>
                <a:cxn ang="0">
                  <a:pos x="742" y="946"/>
                </a:cxn>
                <a:cxn ang="0">
                  <a:pos x="805" y="1026"/>
                </a:cxn>
                <a:cxn ang="0">
                  <a:pos x="848" y="1140"/>
                </a:cxn>
                <a:cxn ang="0">
                  <a:pos x="846" y="1212"/>
                </a:cxn>
                <a:cxn ang="0">
                  <a:pos x="807" y="1236"/>
                </a:cxn>
                <a:cxn ang="0">
                  <a:pos x="55" y="431"/>
                </a:cxn>
                <a:cxn ang="0">
                  <a:pos x="48" y="453"/>
                </a:cxn>
                <a:cxn ang="0">
                  <a:pos x="200" y="613"/>
                </a:cxn>
                <a:cxn ang="0">
                  <a:pos x="478" y="907"/>
                </a:cxn>
                <a:cxn ang="0">
                  <a:pos x="666" y="1093"/>
                </a:cxn>
                <a:cxn ang="0">
                  <a:pos x="780" y="1186"/>
                </a:cxn>
                <a:cxn ang="0">
                  <a:pos x="805" y="1181"/>
                </a:cxn>
                <a:cxn ang="0">
                  <a:pos x="795" y="1129"/>
                </a:cxn>
                <a:cxn ang="0">
                  <a:pos x="725" y="996"/>
                </a:cxn>
                <a:cxn ang="0">
                  <a:pos x="690" y="931"/>
                </a:cxn>
                <a:cxn ang="0">
                  <a:pos x="687" y="904"/>
                </a:cxn>
                <a:cxn ang="0">
                  <a:pos x="816" y="768"/>
                </a:cxn>
                <a:cxn ang="0">
                  <a:pos x="1010" y="557"/>
                </a:cxn>
                <a:cxn ang="0">
                  <a:pos x="1025" y="536"/>
                </a:cxn>
                <a:cxn ang="0">
                  <a:pos x="1050" y="540"/>
                </a:cxn>
                <a:cxn ang="0">
                  <a:pos x="1110" y="559"/>
                </a:cxn>
                <a:cxn ang="0">
                  <a:pos x="1143" y="535"/>
                </a:cxn>
                <a:cxn ang="0">
                  <a:pos x="1158" y="486"/>
                </a:cxn>
                <a:cxn ang="0">
                  <a:pos x="1111" y="411"/>
                </a:cxn>
                <a:cxn ang="0">
                  <a:pos x="996" y="286"/>
                </a:cxn>
                <a:cxn ang="0">
                  <a:pos x="822" y="108"/>
                </a:cxn>
                <a:cxn ang="0">
                  <a:pos x="747" y="50"/>
                </a:cxn>
                <a:cxn ang="0">
                  <a:pos x="688" y="57"/>
                </a:cxn>
                <a:cxn ang="0">
                  <a:pos x="658" y="111"/>
                </a:cxn>
                <a:cxn ang="0">
                  <a:pos x="679" y="159"/>
                </a:cxn>
                <a:cxn ang="0">
                  <a:pos x="674" y="184"/>
                </a:cxn>
                <a:cxn ang="0">
                  <a:pos x="425" y="444"/>
                </a:cxn>
                <a:cxn ang="0">
                  <a:pos x="324" y="533"/>
                </a:cxn>
                <a:cxn ang="0">
                  <a:pos x="301" y="542"/>
                </a:cxn>
                <a:cxn ang="0">
                  <a:pos x="235" y="502"/>
                </a:cxn>
                <a:cxn ang="0">
                  <a:pos x="170" y="470"/>
                </a:cxn>
                <a:cxn ang="0">
                  <a:pos x="116" y="434"/>
                </a:cxn>
              </a:cxnLst>
              <a:rect l="0" t="0" r="r" b="b"/>
              <a:pathLst>
                <a:path w="1204" h="1236">
                  <a:moveTo>
                    <a:pt x="799" y="1236"/>
                  </a:moveTo>
                  <a:lnTo>
                    <a:pt x="799" y="1236"/>
                  </a:lnTo>
                  <a:lnTo>
                    <a:pt x="792" y="1236"/>
                  </a:lnTo>
                  <a:lnTo>
                    <a:pt x="784" y="1235"/>
                  </a:lnTo>
                  <a:lnTo>
                    <a:pt x="777" y="1233"/>
                  </a:lnTo>
                  <a:lnTo>
                    <a:pt x="769" y="1231"/>
                  </a:lnTo>
                  <a:lnTo>
                    <a:pt x="769" y="1231"/>
                  </a:lnTo>
                  <a:lnTo>
                    <a:pt x="758" y="1226"/>
                  </a:lnTo>
                  <a:lnTo>
                    <a:pt x="747" y="1220"/>
                  </a:lnTo>
                  <a:lnTo>
                    <a:pt x="735" y="1214"/>
                  </a:lnTo>
                  <a:lnTo>
                    <a:pt x="724" y="1207"/>
                  </a:lnTo>
                  <a:lnTo>
                    <a:pt x="713" y="1199"/>
                  </a:lnTo>
                  <a:lnTo>
                    <a:pt x="701" y="1191"/>
                  </a:lnTo>
                  <a:lnTo>
                    <a:pt x="691" y="1180"/>
                  </a:lnTo>
                  <a:lnTo>
                    <a:pt x="680" y="1170"/>
                  </a:lnTo>
                  <a:lnTo>
                    <a:pt x="680" y="1170"/>
                  </a:lnTo>
                  <a:lnTo>
                    <a:pt x="656" y="1147"/>
                  </a:lnTo>
                  <a:lnTo>
                    <a:pt x="631" y="1124"/>
                  </a:lnTo>
                  <a:lnTo>
                    <a:pt x="631" y="1124"/>
                  </a:lnTo>
                  <a:lnTo>
                    <a:pt x="606" y="1103"/>
                  </a:lnTo>
                  <a:lnTo>
                    <a:pt x="582" y="1080"/>
                  </a:lnTo>
                  <a:lnTo>
                    <a:pt x="582" y="1080"/>
                  </a:lnTo>
                  <a:lnTo>
                    <a:pt x="526" y="1022"/>
                  </a:lnTo>
                  <a:lnTo>
                    <a:pt x="470" y="963"/>
                  </a:lnTo>
                  <a:lnTo>
                    <a:pt x="470" y="963"/>
                  </a:lnTo>
                  <a:lnTo>
                    <a:pt x="422" y="915"/>
                  </a:lnTo>
                  <a:lnTo>
                    <a:pt x="375" y="865"/>
                  </a:lnTo>
                  <a:lnTo>
                    <a:pt x="375" y="865"/>
                  </a:lnTo>
                  <a:lnTo>
                    <a:pt x="321" y="809"/>
                  </a:lnTo>
                  <a:lnTo>
                    <a:pt x="268" y="752"/>
                  </a:lnTo>
                  <a:lnTo>
                    <a:pt x="268" y="752"/>
                  </a:lnTo>
                  <a:lnTo>
                    <a:pt x="211" y="691"/>
                  </a:lnTo>
                  <a:lnTo>
                    <a:pt x="182" y="660"/>
                  </a:lnTo>
                  <a:lnTo>
                    <a:pt x="152" y="629"/>
                  </a:lnTo>
                  <a:lnTo>
                    <a:pt x="152" y="629"/>
                  </a:lnTo>
                  <a:lnTo>
                    <a:pt x="108" y="587"/>
                  </a:lnTo>
                  <a:lnTo>
                    <a:pt x="108" y="587"/>
                  </a:lnTo>
                  <a:lnTo>
                    <a:pt x="77" y="558"/>
                  </a:lnTo>
                  <a:lnTo>
                    <a:pt x="48" y="528"/>
                  </a:lnTo>
                  <a:lnTo>
                    <a:pt x="48" y="528"/>
                  </a:lnTo>
                  <a:lnTo>
                    <a:pt x="33" y="511"/>
                  </a:lnTo>
                  <a:lnTo>
                    <a:pt x="26" y="503"/>
                  </a:lnTo>
                  <a:lnTo>
                    <a:pt x="18" y="493"/>
                  </a:lnTo>
                  <a:lnTo>
                    <a:pt x="12" y="483"/>
                  </a:lnTo>
                  <a:lnTo>
                    <a:pt x="7" y="474"/>
                  </a:lnTo>
                  <a:lnTo>
                    <a:pt x="3" y="463"/>
                  </a:lnTo>
                  <a:lnTo>
                    <a:pt x="0" y="453"/>
                  </a:lnTo>
                  <a:lnTo>
                    <a:pt x="0" y="453"/>
                  </a:lnTo>
                  <a:lnTo>
                    <a:pt x="0" y="448"/>
                  </a:lnTo>
                  <a:lnTo>
                    <a:pt x="0" y="443"/>
                  </a:lnTo>
                  <a:lnTo>
                    <a:pt x="1" y="437"/>
                  </a:lnTo>
                  <a:lnTo>
                    <a:pt x="2" y="432"/>
                  </a:lnTo>
                  <a:lnTo>
                    <a:pt x="6" y="422"/>
                  </a:lnTo>
                  <a:lnTo>
                    <a:pt x="13" y="412"/>
                  </a:lnTo>
                  <a:lnTo>
                    <a:pt x="21" y="402"/>
                  </a:lnTo>
                  <a:lnTo>
                    <a:pt x="29" y="394"/>
                  </a:lnTo>
                  <a:lnTo>
                    <a:pt x="38" y="387"/>
                  </a:lnTo>
                  <a:lnTo>
                    <a:pt x="47" y="382"/>
                  </a:lnTo>
                  <a:lnTo>
                    <a:pt x="47" y="382"/>
                  </a:lnTo>
                  <a:lnTo>
                    <a:pt x="53" y="379"/>
                  </a:lnTo>
                  <a:lnTo>
                    <a:pt x="59" y="377"/>
                  </a:lnTo>
                  <a:lnTo>
                    <a:pt x="65" y="376"/>
                  </a:lnTo>
                  <a:lnTo>
                    <a:pt x="72" y="374"/>
                  </a:lnTo>
                  <a:lnTo>
                    <a:pt x="72" y="374"/>
                  </a:lnTo>
                  <a:lnTo>
                    <a:pt x="83" y="376"/>
                  </a:lnTo>
                  <a:lnTo>
                    <a:pt x="95" y="378"/>
                  </a:lnTo>
                  <a:lnTo>
                    <a:pt x="106" y="382"/>
                  </a:lnTo>
                  <a:lnTo>
                    <a:pt x="120" y="387"/>
                  </a:lnTo>
                  <a:lnTo>
                    <a:pt x="120" y="387"/>
                  </a:lnTo>
                  <a:lnTo>
                    <a:pt x="131" y="392"/>
                  </a:lnTo>
                  <a:lnTo>
                    <a:pt x="142" y="399"/>
                  </a:lnTo>
                  <a:lnTo>
                    <a:pt x="164" y="413"/>
                  </a:lnTo>
                  <a:lnTo>
                    <a:pt x="164" y="413"/>
                  </a:lnTo>
                  <a:lnTo>
                    <a:pt x="191" y="429"/>
                  </a:lnTo>
                  <a:lnTo>
                    <a:pt x="205" y="436"/>
                  </a:lnTo>
                  <a:lnTo>
                    <a:pt x="219" y="443"/>
                  </a:lnTo>
                  <a:lnTo>
                    <a:pt x="219" y="443"/>
                  </a:lnTo>
                  <a:lnTo>
                    <a:pt x="228" y="447"/>
                  </a:lnTo>
                  <a:lnTo>
                    <a:pt x="237" y="451"/>
                  </a:lnTo>
                  <a:lnTo>
                    <a:pt x="255" y="461"/>
                  </a:lnTo>
                  <a:lnTo>
                    <a:pt x="255" y="461"/>
                  </a:lnTo>
                  <a:lnTo>
                    <a:pt x="275" y="472"/>
                  </a:lnTo>
                  <a:lnTo>
                    <a:pt x="275" y="472"/>
                  </a:lnTo>
                  <a:lnTo>
                    <a:pt x="283" y="478"/>
                  </a:lnTo>
                  <a:lnTo>
                    <a:pt x="292" y="485"/>
                  </a:lnTo>
                  <a:lnTo>
                    <a:pt x="292" y="485"/>
                  </a:lnTo>
                  <a:lnTo>
                    <a:pt x="305" y="494"/>
                  </a:lnTo>
                  <a:lnTo>
                    <a:pt x="308" y="497"/>
                  </a:lnTo>
                  <a:lnTo>
                    <a:pt x="312" y="494"/>
                  </a:lnTo>
                  <a:lnTo>
                    <a:pt x="312" y="494"/>
                  </a:lnTo>
                  <a:lnTo>
                    <a:pt x="393" y="412"/>
                  </a:lnTo>
                  <a:lnTo>
                    <a:pt x="474" y="328"/>
                  </a:lnTo>
                  <a:lnTo>
                    <a:pt x="474" y="328"/>
                  </a:lnTo>
                  <a:lnTo>
                    <a:pt x="550" y="249"/>
                  </a:lnTo>
                  <a:lnTo>
                    <a:pt x="628" y="171"/>
                  </a:lnTo>
                  <a:lnTo>
                    <a:pt x="631" y="168"/>
                  </a:lnTo>
                  <a:lnTo>
                    <a:pt x="629" y="164"/>
                  </a:lnTo>
                  <a:lnTo>
                    <a:pt x="629" y="164"/>
                  </a:lnTo>
                  <a:lnTo>
                    <a:pt x="623" y="151"/>
                  </a:lnTo>
                  <a:lnTo>
                    <a:pt x="618" y="137"/>
                  </a:lnTo>
                  <a:lnTo>
                    <a:pt x="615" y="122"/>
                  </a:lnTo>
                  <a:lnTo>
                    <a:pt x="614" y="108"/>
                  </a:lnTo>
                  <a:lnTo>
                    <a:pt x="615" y="92"/>
                  </a:lnTo>
                  <a:lnTo>
                    <a:pt x="619" y="78"/>
                  </a:lnTo>
                  <a:lnTo>
                    <a:pt x="624" y="64"/>
                  </a:lnTo>
                  <a:lnTo>
                    <a:pt x="630" y="50"/>
                  </a:lnTo>
                  <a:lnTo>
                    <a:pt x="630" y="50"/>
                  </a:lnTo>
                  <a:lnTo>
                    <a:pt x="638" y="39"/>
                  </a:lnTo>
                  <a:lnTo>
                    <a:pt x="646" y="28"/>
                  </a:lnTo>
                  <a:lnTo>
                    <a:pt x="656" y="20"/>
                  </a:lnTo>
                  <a:lnTo>
                    <a:pt x="667" y="13"/>
                  </a:lnTo>
                  <a:lnTo>
                    <a:pt x="679" y="7"/>
                  </a:lnTo>
                  <a:lnTo>
                    <a:pt x="690" y="3"/>
                  </a:lnTo>
                  <a:lnTo>
                    <a:pt x="703" y="1"/>
                  </a:lnTo>
                  <a:lnTo>
                    <a:pt x="716" y="0"/>
                  </a:lnTo>
                  <a:lnTo>
                    <a:pt x="716" y="0"/>
                  </a:lnTo>
                  <a:lnTo>
                    <a:pt x="725" y="1"/>
                  </a:lnTo>
                  <a:lnTo>
                    <a:pt x="734" y="2"/>
                  </a:lnTo>
                  <a:lnTo>
                    <a:pt x="734" y="2"/>
                  </a:lnTo>
                  <a:lnTo>
                    <a:pt x="745" y="4"/>
                  </a:lnTo>
                  <a:lnTo>
                    <a:pt x="754" y="6"/>
                  </a:lnTo>
                  <a:lnTo>
                    <a:pt x="763" y="9"/>
                  </a:lnTo>
                  <a:lnTo>
                    <a:pt x="773" y="13"/>
                  </a:lnTo>
                  <a:lnTo>
                    <a:pt x="789" y="21"/>
                  </a:lnTo>
                  <a:lnTo>
                    <a:pt x="806" y="33"/>
                  </a:lnTo>
                  <a:lnTo>
                    <a:pt x="820" y="44"/>
                  </a:lnTo>
                  <a:lnTo>
                    <a:pt x="834" y="57"/>
                  </a:lnTo>
                  <a:lnTo>
                    <a:pt x="863" y="85"/>
                  </a:lnTo>
                  <a:lnTo>
                    <a:pt x="865" y="87"/>
                  </a:lnTo>
                  <a:lnTo>
                    <a:pt x="865" y="87"/>
                  </a:lnTo>
                  <a:lnTo>
                    <a:pt x="903" y="125"/>
                  </a:lnTo>
                  <a:lnTo>
                    <a:pt x="939" y="163"/>
                  </a:lnTo>
                  <a:lnTo>
                    <a:pt x="939" y="163"/>
                  </a:lnTo>
                  <a:lnTo>
                    <a:pt x="976" y="201"/>
                  </a:lnTo>
                  <a:lnTo>
                    <a:pt x="1013" y="239"/>
                  </a:lnTo>
                  <a:lnTo>
                    <a:pt x="1020" y="246"/>
                  </a:lnTo>
                  <a:lnTo>
                    <a:pt x="1020" y="246"/>
                  </a:lnTo>
                  <a:lnTo>
                    <a:pt x="1053" y="279"/>
                  </a:lnTo>
                  <a:lnTo>
                    <a:pt x="1085" y="313"/>
                  </a:lnTo>
                  <a:lnTo>
                    <a:pt x="1117" y="348"/>
                  </a:lnTo>
                  <a:lnTo>
                    <a:pt x="1147" y="383"/>
                  </a:lnTo>
                  <a:lnTo>
                    <a:pt x="1155" y="391"/>
                  </a:lnTo>
                  <a:lnTo>
                    <a:pt x="1155" y="391"/>
                  </a:lnTo>
                  <a:lnTo>
                    <a:pt x="1174" y="417"/>
                  </a:lnTo>
                  <a:lnTo>
                    <a:pt x="1184" y="429"/>
                  </a:lnTo>
                  <a:lnTo>
                    <a:pt x="1192" y="443"/>
                  </a:lnTo>
                  <a:lnTo>
                    <a:pt x="1198" y="457"/>
                  </a:lnTo>
                  <a:lnTo>
                    <a:pt x="1202" y="472"/>
                  </a:lnTo>
                  <a:lnTo>
                    <a:pt x="1203" y="479"/>
                  </a:lnTo>
                  <a:lnTo>
                    <a:pt x="1204" y="487"/>
                  </a:lnTo>
                  <a:lnTo>
                    <a:pt x="1203" y="495"/>
                  </a:lnTo>
                  <a:lnTo>
                    <a:pt x="1203" y="504"/>
                  </a:lnTo>
                  <a:lnTo>
                    <a:pt x="1203" y="504"/>
                  </a:lnTo>
                  <a:lnTo>
                    <a:pt x="1201" y="514"/>
                  </a:lnTo>
                  <a:lnTo>
                    <a:pt x="1198" y="524"/>
                  </a:lnTo>
                  <a:lnTo>
                    <a:pt x="1195" y="535"/>
                  </a:lnTo>
                  <a:lnTo>
                    <a:pt x="1191" y="544"/>
                  </a:lnTo>
                  <a:lnTo>
                    <a:pt x="1186" y="552"/>
                  </a:lnTo>
                  <a:lnTo>
                    <a:pt x="1181" y="560"/>
                  </a:lnTo>
                  <a:lnTo>
                    <a:pt x="1174" y="569"/>
                  </a:lnTo>
                  <a:lnTo>
                    <a:pt x="1167" y="575"/>
                  </a:lnTo>
                  <a:lnTo>
                    <a:pt x="1160" y="581"/>
                  </a:lnTo>
                  <a:lnTo>
                    <a:pt x="1153" y="586"/>
                  </a:lnTo>
                  <a:lnTo>
                    <a:pt x="1144" y="591"/>
                  </a:lnTo>
                  <a:lnTo>
                    <a:pt x="1136" y="596"/>
                  </a:lnTo>
                  <a:lnTo>
                    <a:pt x="1127" y="599"/>
                  </a:lnTo>
                  <a:lnTo>
                    <a:pt x="1117" y="601"/>
                  </a:lnTo>
                  <a:lnTo>
                    <a:pt x="1108" y="602"/>
                  </a:lnTo>
                  <a:lnTo>
                    <a:pt x="1098" y="603"/>
                  </a:lnTo>
                  <a:lnTo>
                    <a:pt x="1098" y="603"/>
                  </a:lnTo>
                  <a:lnTo>
                    <a:pt x="1085" y="602"/>
                  </a:lnTo>
                  <a:lnTo>
                    <a:pt x="1073" y="600"/>
                  </a:lnTo>
                  <a:lnTo>
                    <a:pt x="1061" y="596"/>
                  </a:lnTo>
                  <a:lnTo>
                    <a:pt x="1048" y="591"/>
                  </a:lnTo>
                  <a:lnTo>
                    <a:pt x="1045" y="589"/>
                  </a:lnTo>
                  <a:lnTo>
                    <a:pt x="1042" y="592"/>
                  </a:lnTo>
                  <a:lnTo>
                    <a:pt x="1042" y="592"/>
                  </a:lnTo>
                  <a:lnTo>
                    <a:pt x="993" y="644"/>
                  </a:lnTo>
                  <a:lnTo>
                    <a:pt x="944" y="697"/>
                  </a:lnTo>
                  <a:lnTo>
                    <a:pt x="944" y="697"/>
                  </a:lnTo>
                  <a:lnTo>
                    <a:pt x="890" y="755"/>
                  </a:lnTo>
                  <a:lnTo>
                    <a:pt x="863" y="784"/>
                  </a:lnTo>
                  <a:lnTo>
                    <a:pt x="836" y="812"/>
                  </a:lnTo>
                  <a:lnTo>
                    <a:pt x="836" y="812"/>
                  </a:lnTo>
                  <a:lnTo>
                    <a:pt x="806" y="842"/>
                  </a:lnTo>
                  <a:lnTo>
                    <a:pt x="778" y="873"/>
                  </a:lnTo>
                  <a:lnTo>
                    <a:pt x="778" y="873"/>
                  </a:lnTo>
                  <a:lnTo>
                    <a:pt x="731" y="923"/>
                  </a:lnTo>
                  <a:lnTo>
                    <a:pt x="728" y="926"/>
                  </a:lnTo>
                  <a:lnTo>
                    <a:pt x="730" y="930"/>
                  </a:lnTo>
                  <a:lnTo>
                    <a:pt x="730" y="930"/>
                  </a:lnTo>
                  <a:lnTo>
                    <a:pt x="742" y="946"/>
                  </a:lnTo>
                  <a:lnTo>
                    <a:pt x="742" y="946"/>
                  </a:lnTo>
                  <a:lnTo>
                    <a:pt x="754" y="962"/>
                  </a:lnTo>
                  <a:lnTo>
                    <a:pt x="767" y="979"/>
                  </a:lnTo>
                  <a:lnTo>
                    <a:pt x="771" y="983"/>
                  </a:lnTo>
                  <a:lnTo>
                    <a:pt x="771" y="983"/>
                  </a:lnTo>
                  <a:lnTo>
                    <a:pt x="790" y="1004"/>
                  </a:lnTo>
                  <a:lnTo>
                    <a:pt x="798" y="1015"/>
                  </a:lnTo>
                  <a:lnTo>
                    <a:pt x="805" y="1026"/>
                  </a:lnTo>
                  <a:lnTo>
                    <a:pt x="805" y="1026"/>
                  </a:lnTo>
                  <a:lnTo>
                    <a:pt x="811" y="1041"/>
                  </a:lnTo>
                  <a:lnTo>
                    <a:pt x="817" y="1056"/>
                  </a:lnTo>
                  <a:lnTo>
                    <a:pt x="828" y="1087"/>
                  </a:lnTo>
                  <a:lnTo>
                    <a:pt x="828" y="1087"/>
                  </a:lnTo>
                  <a:lnTo>
                    <a:pt x="838" y="1114"/>
                  </a:lnTo>
                  <a:lnTo>
                    <a:pt x="848" y="1140"/>
                  </a:lnTo>
                  <a:lnTo>
                    <a:pt x="848" y="1140"/>
                  </a:lnTo>
                  <a:lnTo>
                    <a:pt x="851" y="1150"/>
                  </a:lnTo>
                  <a:lnTo>
                    <a:pt x="854" y="1160"/>
                  </a:lnTo>
                  <a:lnTo>
                    <a:pt x="855" y="1169"/>
                  </a:lnTo>
                  <a:lnTo>
                    <a:pt x="856" y="1178"/>
                  </a:lnTo>
                  <a:lnTo>
                    <a:pt x="855" y="1187"/>
                  </a:lnTo>
                  <a:lnTo>
                    <a:pt x="853" y="1197"/>
                  </a:lnTo>
                  <a:lnTo>
                    <a:pt x="850" y="1204"/>
                  </a:lnTo>
                  <a:lnTo>
                    <a:pt x="846" y="1212"/>
                  </a:lnTo>
                  <a:lnTo>
                    <a:pt x="846" y="1212"/>
                  </a:lnTo>
                  <a:lnTo>
                    <a:pt x="842" y="1217"/>
                  </a:lnTo>
                  <a:lnTo>
                    <a:pt x="837" y="1223"/>
                  </a:lnTo>
                  <a:lnTo>
                    <a:pt x="831" y="1227"/>
                  </a:lnTo>
                  <a:lnTo>
                    <a:pt x="826" y="1230"/>
                  </a:lnTo>
                  <a:lnTo>
                    <a:pt x="820" y="1233"/>
                  </a:lnTo>
                  <a:lnTo>
                    <a:pt x="813" y="1235"/>
                  </a:lnTo>
                  <a:lnTo>
                    <a:pt x="807" y="1236"/>
                  </a:lnTo>
                  <a:lnTo>
                    <a:pt x="799" y="1236"/>
                  </a:lnTo>
                  <a:lnTo>
                    <a:pt x="799" y="1236"/>
                  </a:lnTo>
                  <a:close/>
                  <a:moveTo>
                    <a:pt x="86" y="424"/>
                  </a:moveTo>
                  <a:lnTo>
                    <a:pt x="86" y="424"/>
                  </a:lnTo>
                  <a:lnTo>
                    <a:pt x="76" y="424"/>
                  </a:lnTo>
                  <a:lnTo>
                    <a:pt x="65" y="427"/>
                  </a:lnTo>
                  <a:lnTo>
                    <a:pt x="60" y="429"/>
                  </a:lnTo>
                  <a:lnTo>
                    <a:pt x="55" y="431"/>
                  </a:lnTo>
                  <a:lnTo>
                    <a:pt x="50" y="434"/>
                  </a:lnTo>
                  <a:lnTo>
                    <a:pt x="47" y="439"/>
                  </a:lnTo>
                  <a:lnTo>
                    <a:pt x="47" y="439"/>
                  </a:lnTo>
                  <a:lnTo>
                    <a:pt x="46" y="442"/>
                  </a:lnTo>
                  <a:lnTo>
                    <a:pt x="45" y="446"/>
                  </a:lnTo>
                  <a:lnTo>
                    <a:pt x="46" y="449"/>
                  </a:lnTo>
                  <a:lnTo>
                    <a:pt x="48" y="453"/>
                  </a:lnTo>
                  <a:lnTo>
                    <a:pt x="48" y="453"/>
                  </a:lnTo>
                  <a:lnTo>
                    <a:pt x="60" y="471"/>
                  </a:lnTo>
                  <a:lnTo>
                    <a:pt x="73" y="487"/>
                  </a:lnTo>
                  <a:lnTo>
                    <a:pt x="88" y="503"/>
                  </a:lnTo>
                  <a:lnTo>
                    <a:pt x="104" y="519"/>
                  </a:lnTo>
                  <a:lnTo>
                    <a:pt x="104" y="519"/>
                  </a:lnTo>
                  <a:lnTo>
                    <a:pt x="129" y="542"/>
                  </a:lnTo>
                  <a:lnTo>
                    <a:pt x="153" y="566"/>
                  </a:lnTo>
                  <a:lnTo>
                    <a:pt x="200" y="613"/>
                  </a:lnTo>
                  <a:lnTo>
                    <a:pt x="247" y="662"/>
                  </a:lnTo>
                  <a:lnTo>
                    <a:pt x="291" y="710"/>
                  </a:lnTo>
                  <a:lnTo>
                    <a:pt x="291" y="710"/>
                  </a:lnTo>
                  <a:lnTo>
                    <a:pt x="349" y="772"/>
                  </a:lnTo>
                  <a:lnTo>
                    <a:pt x="407" y="833"/>
                  </a:lnTo>
                  <a:lnTo>
                    <a:pt x="407" y="833"/>
                  </a:lnTo>
                  <a:lnTo>
                    <a:pt x="443" y="870"/>
                  </a:lnTo>
                  <a:lnTo>
                    <a:pt x="478" y="907"/>
                  </a:lnTo>
                  <a:lnTo>
                    <a:pt x="478" y="907"/>
                  </a:lnTo>
                  <a:lnTo>
                    <a:pt x="518" y="950"/>
                  </a:lnTo>
                  <a:lnTo>
                    <a:pt x="560" y="992"/>
                  </a:lnTo>
                  <a:lnTo>
                    <a:pt x="560" y="992"/>
                  </a:lnTo>
                  <a:lnTo>
                    <a:pt x="595" y="1027"/>
                  </a:lnTo>
                  <a:lnTo>
                    <a:pt x="631" y="1060"/>
                  </a:lnTo>
                  <a:lnTo>
                    <a:pt x="631" y="1060"/>
                  </a:lnTo>
                  <a:lnTo>
                    <a:pt x="666" y="1093"/>
                  </a:lnTo>
                  <a:lnTo>
                    <a:pt x="701" y="1128"/>
                  </a:lnTo>
                  <a:lnTo>
                    <a:pt x="701" y="1128"/>
                  </a:lnTo>
                  <a:lnTo>
                    <a:pt x="717" y="1143"/>
                  </a:lnTo>
                  <a:lnTo>
                    <a:pt x="736" y="1161"/>
                  </a:lnTo>
                  <a:lnTo>
                    <a:pt x="748" y="1169"/>
                  </a:lnTo>
                  <a:lnTo>
                    <a:pt x="758" y="1176"/>
                  </a:lnTo>
                  <a:lnTo>
                    <a:pt x="769" y="1182"/>
                  </a:lnTo>
                  <a:lnTo>
                    <a:pt x="780" y="1186"/>
                  </a:lnTo>
                  <a:lnTo>
                    <a:pt x="780" y="1186"/>
                  </a:lnTo>
                  <a:lnTo>
                    <a:pt x="786" y="1187"/>
                  </a:lnTo>
                  <a:lnTo>
                    <a:pt x="791" y="1188"/>
                  </a:lnTo>
                  <a:lnTo>
                    <a:pt x="791" y="1188"/>
                  </a:lnTo>
                  <a:lnTo>
                    <a:pt x="796" y="1187"/>
                  </a:lnTo>
                  <a:lnTo>
                    <a:pt x="800" y="1186"/>
                  </a:lnTo>
                  <a:lnTo>
                    <a:pt x="802" y="1183"/>
                  </a:lnTo>
                  <a:lnTo>
                    <a:pt x="805" y="1181"/>
                  </a:lnTo>
                  <a:lnTo>
                    <a:pt x="805" y="1181"/>
                  </a:lnTo>
                  <a:lnTo>
                    <a:pt x="807" y="1177"/>
                  </a:lnTo>
                  <a:lnTo>
                    <a:pt x="808" y="1172"/>
                  </a:lnTo>
                  <a:lnTo>
                    <a:pt x="808" y="1166"/>
                  </a:lnTo>
                  <a:lnTo>
                    <a:pt x="807" y="1160"/>
                  </a:lnTo>
                  <a:lnTo>
                    <a:pt x="801" y="1145"/>
                  </a:lnTo>
                  <a:lnTo>
                    <a:pt x="795" y="1129"/>
                  </a:lnTo>
                  <a:lnTo>
                    <a:pt x="795" y="1129"/>
                  </a:lnTo>
                  <a:lnTo>
                    <a:pt x="791" y="1118"/>
                  </a:lnTo>
                  <a:lnTo>
                    <a:pt x="791" y="1118"/>
                  </a:lnTo>
                  <a:lnTo>
                    <a:pt x="783" y="1097"/>
                  </a:lnTo>
                  <a:lnTo>
                    <a:pt x="774" y="1076"/>
                  </a:lnTo>
                  <a:lnTo>
                    <a:pt x="763" y="1055"/>
                  </a:lnTo>
                  <a:lnTo>
                    <a:pt x="752" y="1036"/>
                  </a:lnTo>
                  <a:lnTo>
                    <a:pt x="738" y="1016"/>
                  </a:lnTo>
                  <a:lnTo>
                    <a:pt x="725" y="996"/>
                  </a:lnTo>
                  <a:lnTo>
                    <a:pt x="709" y="977"/>
                  </a:lnTo>
                  <a:lnTo>
                    <a:pt x="694" y="956"/>
                  </a:lnTo>
                  <a:lnTo>
                    <a:pt x="694" y="956"/>
                  </a:lnTo>
                  <a:lnTo>
                    <a:pt x="691" y="951"/>
                  </a:lnTo>
                  <a:lnTo>
                    <a:pt x="689" y="946"/>
                  </a:lnTo>
                  <a:lnTo>
                    <a:pt x="688" y="940"/>
                  </a:lnTo>
                  <a:lnTo>
                    <a:pt x="689" y="934"/>
                  </a:lnTo>
                  <a:lnTo>
                    <a:pt x="690" y="931"/>
                  </a:lnTo>
                  <a:lnTo>
                    <a:pt x="688" y="929"/>
                  </a:lnTo>
                  <a:lnTo>
                    <a:pt x="688" y="929"/>
                  </a:lnTo>
                  <a:lnTo>
                    <a:pt x="685" y="923"/>
                  </a:lnTo>
                  <a:lnTo>
                    <a:pt x="684" y="919"/>
                  </a:lnTo>
                  <a:lnTo>
                    <a:pt x="684" y="916"/>
                  </a:lnTo>
                  <a:lnTo>
                    <a:pt x="684" y="912"/>
                  </a:lnTo>
                  <a:lnTo>
                    <a:pt x="685" y="907"/>
                  </a:lnTo>
                  <a:lnTo>
                    <a:pt x="687" y="904"/>
                  </a:lnTo>
                  <a:lnTo>
                    <a:pt x="690" y="900"/>
                  </a:lnTo>
                  <a:lnTo>
                    <a:pt x="690" y="900"/>
                  </a:lnTo>
                  <a:lnTo>
                    <a:pt x="721" y="867"/>
                  </a:lnTo>
                  <a:lnTo>
                    <a:pt x="752" y="835"/>
                  </a:lnTo>
                  <a:lnTo>
                    <a:pt x="752" y="835"/>
                  </a:lnTo>
                  <a:lnTo>
                    <a:pt x="783" y="801"/>
                  </a:lnTo>
                  <a:lnTo>
                    <a:pt x="816" y="768"/>
                  </a:lnTo>
                  <a:lnTo>
                    <a:pt x="816" y="768"/>
                  </a:lnTo>
                  <a:lnTo>
                    <a:pt x="842" y="741"/>
                  </a:lnTo>
                  <a:lnTo>
                    <a:pt x="868" y="713"/>
                  </a:lnTo>
                  <a:lnTo>
                    <a:pt x="918" y="659"/>
                  </a:lnTo>
                  <a:lnTo>
                    <a:pt x="918" y="659"/>
                  </a:lnTo>
                  <a:lnTo>
                    <a:pt x="963" y="610"/>
                  </a:lnTo>
                  <a:lnTo>
                    <a:pt x="1008" y="562"/>
                  </a:lnTo>
                  <a:lnTo>
                    <a:pt x="1010" y="560"/>
                  </a:lnTo>
                  <a:lnTo>
                    <a:pt x="1010" y="557"/>
                  </a:lnTo>
                  <a:lnTo>
                    <a:pt x="1010" y="557"/>
                  </a:lnTo>
                  <a:lnTo>
                    <a:pt x="1010" y="554"/>
                  </a:lnTo>
                  <a:lnTo>
                    <a:pt x="1011" y="550"/>
                  </a:lnTo>
                  <a:lnTo>
                    <a:pt x="1013" y="546"/>
                  </a:lnTo>
                  <a:lnTo>
                    <a:pt x="1016" y="543"/>
                  </a:lnTo>
                  <a:lnTo>
                    <a:pt x="1016" y="543"/>
                  </a:lnTo>
                  <a:lnTo>
                    <a:pt x="1020" y="539"/>
                  </a:lnTo>
                  <a:lnTo>
                    <a:pt x="1025" y="536"/>
                  </a:lnTo>
                  <a:lnTo>
                    <a:pt x="1030" y="535"/>
                  </a:lnTo>
                  <a:lnTo>
                    <a:pt x="1035" y="534"/>
                  </a:lnTo>
                  <a:lnTo>
                    <a:pt x="1035" y="534"/>
                  </a:lnTo>
                  <a:lnTo>
                    <a:pt x="1039" y="535"/>
                  </a:lnTo>
                  <a:lnTo>
                    <a:pt x="1043" y="536"/>
                  </a:lnTo>
                  <a:lnTo>
                    <a:pt x="1046" y="537"/>
                  </a:lnTo>
                  <a:lnTo>
                    <a:pt x="1050" y="540"/>
                  </a:lnTo>
                  <a:lnTo>
                    <a:pt x="1050" y="540"/>
                  </a:lnTo>
                  <a:lnTo>
                    <a:pt x="1061" y="547"/>
                  </a:lnTo>
                  <a:lnTo>
                    <a:pt x="1074" y="554"/>
                  </a:lnTo>
                  <a:lnTo>
                    <a:pt x="1081" y="556"/>
                  </a:lnTo>
                  <a:lnTo>
                    <a:pt x="1089" y="558"/>
                  </a:lnTo>
                  <a:lnTo>
                    <a:pt x="1096" y="559"/>
                  </a:lnTo>
                  <a:lnTo>
                    <a:pt x="1103" y="560"/>
                  </a:lnTo>
                  <a:lnTo>
                    <a:pt x="1103" y="560"/>
                  </a:lnTo>
                  <a:lnTo>
                    <a:pt x="1110" y="559"/>
                  </a:lnTo>
                  <a:lnTo>
                    <a:pt x="1117" y="558"/>
                  </a:lnTo>
                  <a:lnTo>
                    <a:pt x="1117" y="558"/>
                  </a:lnTo>
                  <a:lnTo>
                    <a:pt x="1123" y="555"/>
                  </a:lnTo>
                  <a:lnTo>
                    <a:pt x="1128" y="551"/>
                  </a:lnTo>
                  <a:lnTo>
                    <a:pt x="1136" y="542"/>
                  </a:lnTo>
                  <a:lnTo>
                    <a:pt x="1136" y="542"/>
                  </a:lnTo>
                  <a:lnTo>
                    <a:pt x="1143" y="535"/>
                  </a:lnTo>
                  <a:lnTo>
                    <a:pt x="1143" y="535"/>
                  </a:lnTo>
                  <a:lnTo>
                    <a:pt x="1150" y="529"/>
                  </a:lnTo>
                  <a:lnTo>
                    <a:pt x="1154" y="523"/>
                  </a:lnTo>
                  <a:lnTo>
                    <a:pt x="1157" y="517"/>
                  </a:lnTo>
                  <a:lnTo>
                    <a:pt x="1159" y="511"/>
                  </a:lnTo>
                  <a:lnTo>
                    <a:pt x="1160" y="505"/>
                  </a:lnTo>
                  <a:lnTo>
                    <a:pt x="1160" y="498"/>
                  </a:lnTo>
                  <a:lnTo>
                    <a:pt x="1160" y="492"/>
                  </a:lnTo>
                  <a:lnTo>
                    <a:pt x="1158" y="486"/>
                  </a:lnTo>
                  <a:lnTo>
                    <a:pt x="1154" y="474"/>
                  </a:lnTo>
                  <a:lnTo>
                    <a:pt x="1147" y="462"/>
                  </a:lnTo>
                  <a:lnTo>
                    <a:pt x="1141" y="451"/>
                  </a:lnTo>
                  <a:lnTo>
                    <a:pt x="1134" y="441"/>
                  </a:lnTo>
                  <a:lnTo>
                    <a:pt x="1130" y="434"/>
                  </a:lnTo>
                  <a:lnTo>
                    <a:pt x="1130" y="434"/>
                  </a:lnTo>
                  <a:lnTo>
                    <a:pt x="1122" y="422"/>
                  </a:lnTo>
                  <a:lnTo>
                    <a:pt x="1111" y="411"/>
                  </a:lnTo>
                  <a:lnTo>
                    <a:pt x="1091" y="389"/>
                  </a:lnTo>
                  <a:lnTo>
                    <a:pt x="1091" y="389"/>
                  </a:lnTo>
                  <a:lnTo>
                    <a:pt x="1076" y="373"/>
                  </a:lnTo>
                  <a:lnTo>
                    <a:pt x="1063" y="357"/>
                  </a:lnTo>
                  <a:lnTo>
                    <a:pt x="1063" y="357"/>
                  </a:lnTo>
                  <a:lnTo>
                    <a:pt x="1046" y="338"/>
                  </a:lnTo>
                  <a:lnTo>
                    <a:pt x="1030" y="321"/>
                  </a:lnTo>
                  <a:lnTo>
                    <a:pt x="996" y="286"/>
                  </a:lnTo>
                  <a:lnTo>
                    <a:pt x="996" y="286"/>
                  </a:lnTo>
                  <a:lnTo>
                    <a:pt x="981" y="271"/>
                  </a:lnTo>
                  <a:lnTo>
                    <a:pt x="981" y="271"/>
                  </a:lnTo>
                  <a:lnTo>
                    <a:pt x="941" y="230"/>
                  </a:lnTo>
                  <a:lnTo>
                    <a:pt x="902" y="190"/>
                  </a:lnTo>
                  <a:lnTo>
                    <a:pt x="902" y="190"/>
                  </a:lnTo>
                  <a:lnTo>
                    <a:pt x="862" y="148"/>
                  </a:lnTo>
                  <a:lnTo>
                    <a:pt x="822" y="108"/>
                  </a:lnTo>
                  <a:lnTo>
                    <a:pt x="816" y="102"/>
                  </a:lnTo>
                  <a:lnTo>
                    <a:pt x="816" y="102"/>
                  </a:lnTo>
                  <a:lnTo>
                    <a:pt x="799" y="85"/>
                  </a:lnTo>
                  <a:lnTo>
                    <a:pt x="789" y="76"/>
                  </a:lnTo>
                  <a:lnTo>
                    <a:pt x="780" y="69"/>
                  </a:lnTo>
                  <a:lnTo>
                    <a:pt x="769" y="62"/>
                  </a:lnTo>
                  <a:lnTo>
                    <a:pt x="758" y="55"/>
                  </a:lnTo>
                  <a:lnTo>
                    <a:pt x="747" y="50"/>
                  </a:lnTo>
                  <a:lnTo>
                    <a:pt x="734" y="47"/>
                  </a:lnTo>
                  <a:lnTo>
                    <a:pt x="734" y="47"/>
                  </a:lnTo>
                  <a:lnTo>
                    <a:pt x="724" y="46"/>
                  </a:lnTo>
                  <a:lnTo>
                    <a:pt x="724" y="46"/>
                  </a:lnTo>
                  <a:lnTo>
                    <a:pt x="714" y="47"/>
                  </a:lnTo>
                  <a:lnTo>
                    <a:pt x="704" y="49"/>
                  </a:lnTo>
                  <a:lnTo>
                    <a:pt x="696" y="52"/>
                  </a:lnTo>
                  <a:lnTo>
                    <a:pt x="688" y="57"/>
                  </a:lnTo>
                  <a:lnTo>
                    <a:pt x="680" y="63"/>
                  </a:lnTo>
                  <a:lnTo>
                    <a:pt x="673" y="70"/>
                  </a:lnTo>
                  <a:lnTo>
                    <a:pt x="667" y="77"/>
                  </a:lnTo>
                  <a:lnTo>
                    <a:pt x="663" y="85"/>
                  </a:lnTo>
                  <a:lnTo>
                    <a:pt x="663" y="85"/>
                  </a:lnTo>
                  <a:lnTo>
                    <a:pt x="660" y="94"/>
                  </a:lnTo>
                  <a:lnTo>
                    <a:pt x="658" y="102"/>
                  </a:lnTo>
                  <a:lnTo>
                    <a:pt x="658" y="111"/>
                  </a:lnTo>
                  <a:lnTo>
                    <a:pt x="659" y="119"/>
                  </a:lnTo>
                  <a:lnTo>
                    <a:pt x="661" y="128"/>
                  </a:lnTo>
                  <a:lnTo>
                    <a:pt x="664" y="135"/>
                  </a:lnTo>
                  <a:lnTo>
                    <a:pt x="668" y="143"/>
                  </a:lnTo>
                  <a:lnTo>
                    <a:pt x="673" y="150"/>
                  </a:lnTo>
                  <a:lnTo>
                    <a:pt x="673" y="150"/>
                  </a:lnTo>
                  <a:lnTo>
                    <a:pt x="677" y="154"/>
                  </a:lnTo>
                  <a:lnTo>
                    <a:pt x="679" y="159"/>
                  </a:lnTo>
                  <a:lnTo>
                    <a:pt x="680" y="164"/>
                  </a:lnTo>
                  <a:lnTo>
                    <a:pt x="680" y="167"/>
                  </a:lnTo>
                  <a:lnTo>
                    <a:pt x="679" y="174"/>
                  </a:lnTo>
                  <a:lnTo>
                    <a:pt x="675" y="178"/>
                  </a:lnTo>
                  <a:lnTo>
                    <a:pt x="675" y="179"/>
                  </a:lnTo>
                  <a:lnTo>
                    <a:pt x="675" y="181"/>
                  </a:lnTo>
                  <a:lnTo>
                    <a:pt x="675" y="181"/>
                  </a:lnTo>
                  <a:lnTo>
                    <a:pt x="674" y="184"/>
                  </a:lnTo>
                  <a:lnTo>
                    <a:pt x="673" y="189"/>
                  </a:lnTo>
                  <a:lnTo>
                    <a:pt x="671" y="192"/>
                  </a:lnTo>
                  <a:lnTo>
                    <a:pt x="668" y="195"/>
                  </a:lnTo>
                  <a:lnTo>
                    <a:pt x="668" y="195"/>
                  </a:lnTo>
                  <a:lnTo>
                    <a:pt x="587" y="277"/>
                  </a:lnTo>
                  <a:lnTo>
                    <a:pt x="506" y="361"/>
                  </a:lnTo>
                  <a:lnTo>
                    <a:pt x="506" y="361"/>
                  </a:lnTo>
                  <a:lnTo>
                    <a:pt x="425" y="444"/>
                  </a:lnTo>
                  <a:lnTo>
                    <a:pt x="343" y="526"/>
                  </a:lnTo>
                  <a:lnTo>
                    <a:pt x="343" y="526"/>
                  </a:lnTo>
                  <a:lnTo>
                    <a:pt x="340" y="529"/>
                  </a:lnTo>
                  <a:lnTo>
                    <a:pt x="337" y="531"/>
                  </a:lnTo>
                  <a:lnTo>
                    <a:pt x="332" y="533"/>
                  </a:lnTo>
                  <a:lnTo>
                    <a:pt x="328" y="534"/>
                  </a:lnTo>
                  <a:lnTo>
                    <a:pt x="328" y="534"/>
                  </a:lnTo>
                  <a:lnTo>
                    <a:pt x="324" y="533"/>
                  </a:lnTo>
                  <a:lnTo>
                    <a:pt x="321" y="533"/>
                  </a:lnTo>
                  <a:lnTo>
                    <a:pt x="319" y="535"/>
                  </a:lnTo>
                  <a:lnTo>
                    <a:pt x="319" y="535"/>
                  </a:lnTo>
                  <a:lnTo>
                    <a:pt x="315" y="538"/>
                  </a:lnTo>
                  <a:lnTo>
                    <a:pt x="311" y="540"/>
                  </a:lnTo>
                  <a:lnTo>
                    <a:pt x="306" y="542"/>
                  </a:lnTo>
                  <a:lnTo>
                    <a:pt x="301" y="542"/>
                  </a:lnTo>
                  <a:lnTo>
                    <a:pt x="301" y="542"/>
                  </a:lnTo>
                  <a:lnTo>
                    <a:pt x="296" y="542"/>
                  </a:lnTo>
                  <a:lnTo>
                    <a:pt x="292" y="540"/>
                  </a:lnTo>
                  <a:lnTo>
                    <a:pt x="292" y="540"/>
                  </a:lnTo>
                  <a:lnTo>
                    <a:pt x="282" y="536"/>
                  </a:lnTo>
                  <a:lnTo>
                    <a:pt x="273" y="529"/>
                  </a:lnTo>
                  <a:lnTo>
                    <a:pt x="253" y="515"/>
                  </a:lnTo>
                  <a:lnTo>
                    <a:pt x="253" y="515"/>
                  </a:lnTo>
                  <a:lnTo>
                    <a:pt x="235" y="502"/>
                  </a:lnTo>
                  <a:lnTo>
                    <a:pt x="225" y="495"/>
                  </a:lnTo>
                  <a:lnTo>
                    <a:pt x="215" y="490"/>
                  </a:lnTo>
                  <a:lnTo>
                    <a:pt x="215" y="490"/>
                  </a:lnTo>
                  <a:lnTo>
                    <a:pt x="199" y="484"/>
                  </a:lnTo>
                  <a:lnTo>
                    <a:pt x="199" y="484"/>
                  </a:lnTo>
                  <a:lnTo>
                    <a:pt x="185" y="478"/>
                  </a:lnTo>
                  <a:lnTo>
                    <a:pt x="178" y="474"/>
                  </a:lnTo>
                  <a:lnTo>
                    <a:pt x="170" y="470"/>
                  </a:lnTo>
                  <a:lnTo>
                    <a:pt x="170" y="470"/>
                  </a:lnTo>
                  <a:lnTo>
                    <a:pt x="161" y="462"/>
                  </a:lnTo>
                  <a:lnTo>
                    <a:pt x="161" y="462"/>
                  </a:lnTo>
                  <a:lnTo>
                    <a:pt x="148" y="451"/>
                  </a:lnTo>
                  <a:lnTo>
                    <a:pt x="139" y="446"/>
                  </a:lnTo>
                  <a:lnTo>
                    <a:pt x="132" y="442"/>
                  </a:lnTo>
                  <a:lnTo>
                    <a:pt x="132" y="442"/>
                  </a:lnTo>
                  <a:lnTo>
                    <a:pt x="116" y="434"/>
                  </a:lnTo>
                  <a:lnTo>
                    <a:pt x="116" y="434"/>
                  </a:lnTo>
                  <a:lnTo>
                    <a:pt x="104" y="429"/>
                  </a:lnTo>
                  <a:lnTo>
                    <a:pt x="92" y="424"/>
                  </a:lnTo>
                  <a:lnTo>
                    <a:pt x="92" y="424"/>
                  </a:lnTo>
                  <a:lnTo>
                    <a:pt x="86" y="424"/>
                  </a:lnTo>
                  <a:lnTo>
                    <a:pt x="86" y="424"/>
                  </a:lnTo>
                  <a:close/>
                </a:path>
              </a:pathLst>
            </a:custGeom>
            <a:grpFill/>
            <a:ln w="9525">
              <a:noFill/>
              <a:round/>
            </a:ln>
          </p:spPr>
          <p:txBody>
            <a:bodyPr vert="horz" wrap="square" lIns="121920" tIns="60960" rIns="121920" bIns="60960" numCol="1" anchor="t" anchorCtr="0" compatLnSpc="1"/>
            <a:lstStyle/>
            <a:p>
              <a:endParaRPr lang="zh-CN" altLang="en-US" sz="2400"/>
            </a:p>
          </p:txBody>
        </p:sp>
        <p:sp>
          <p:nvSpPr>
            <p:cNvPr id="310" name="Freeform 738">
              <a:extLst>
                <a:ext uri="{FF2B5EF4-FFF2-40B4-BE49-F238E27FC236}">
                  <a16:creationId xmlns:a16="http://schemas.microsoft.com/office/drawing/2014/main" id="{00AAD6DC-CB29-2055-2A71-1C1AB503CFCE}"/>
                </a:ext>
              </a:extLst>
            </p:cNvPr>
            <p:cNvSpPr/>
            <p:nvPr/>
          </p:nvSpPr>
          <p:spPr bwMode="auto">
            <a:xfrm>
              <a:off x="5268913" y="4529138"/>
              <a:ext cx="252413" cy="261938"/>
            </a:xfrm>
            <a:custGeom>
              <a:avLst/>
              <a:gdLst/>
              <a:ahLst/>
              <a:cxnLst>
                <a:cxn ang="0">
                  <a:pos x="74" y="493"/>
                </a:cxn>
                <a:cxn ang="0">
                  <a:pos x="47" y="485"/>
                </a:cxn>
                <a:cxn ang="0">
                  <a:pos x="23" y="469"/>
                </a:cxn>
                <a:cxn ang="0">
                  <a:pos x="11" y="456"/>
                </a:cxn>
                <a:cxn ang="0">
                  <a:pos x="8" y="448"/>
                </a:cxn>
                <a:cxn ang="0">
                  <a:pos x="2" y="430"/>
                </a:cxn>
                <a:cxn ang="0">
                  <a:pos x="0" y="399"/>
                </a:cxn>
                <a:cxn ang="0">
                  <a:pos x="9" y="366"/>
                </a:cxn>
                <a:cxn ang="0">
                  <a:pos x="27" y="331"/>
                </a:cxn>
                <a:cxn ang="0">
                  <a:pos x="56" y="292"/>
                </a:cxn>
                <a:cxn ang="0">
                  <a:pos x="79" y="267"/>
                </a:cxn>
                <a:cxn ang="0">
                  <a:pos x="105" y="233"/>
                </a:cxn>
                <a:cxn ang="0">
                  <a:pos x="125" y="208"/>
                </a:cxn>
                <a:cxn ang="0">
                  <a:pos x="164" y="167"/>
                </a:cxn>
                <a:cxn ang="0">
                  <a:pos x="325" y="7"/>
                </a:cxn>
                <a:cxn ang="0">
                  <a:pos x="333" y="2"/>
                </a:cxn>
                <a:cxn ang="0">
                  <a:pos x="341" y="0"/>
                </a:cxn>
                <a:cxn ang="0">
                  <a:pos x="358" y="9"/>
                </a:cxn>
                <a:cxn ang="0">
                  <a:pos x="364" y="21"/>
                </a:cxn>
                <a:cxn ang="0">
                  <a:pos x="362" y="32"/>
                </a:cxn>
                <a:cxn ang="0">
                  <a:pos x="357" y="39"/>
                </a:cxn>
                <a:cxn ang="0">
                  <a:pos x="293" y="101"/>
                </a:cxn>
                <a:cxn ang="0">
                  <a:pos x="193" y="199"/>
                </a:cxn>
                <a:cxn ang="0">
                  <a:pos x="140" y="263"/>
                </a:cxn>
                <a:cxn ang="0">
                  <a:pos x="113" y="300"/>
                </a:cxn>
                <a:cxn ang="0">
                  <a:pos x="76" y="339"/>
                </a:cxn>
                <a:cxn ang="0">
                  <a:pos x="57" y="367"/>
                </a:cxn>
                <a:cxn ang="0">
                  <a:pos x="45" y="405"/>
                </a:cxn>
                <a:cxn ang="0">
                  <a:pos x="47" y="426"/>
                </a:cxn>
                <a:cxn ang="0">
                  <a:pos x="50" y="429"/>
                </a:cxn>
                <a:cxn ang="0">
                  <a:pos x="55" y="436"/>
                </a:cxn>
                <a:cxn ang="0">
                  <a:pos x="71" y="445"/>
                </a:cxn>
                <a:cxn ang="0">
                  <a:pos x="89" y="448"/>
                </a:cxn>
                <a:cxn ang="0">
                  <a:pos x="116" y="442"/>
                </a:cxn>
                <a:cxn ang="0">
                  <a:pos x="144" y="426"/>
                </a:cxn>
                <a:cxn ang="0">
                  <a:pos x="196" y="377"/>
                </a:cxn>
                <a:cxn ang="0">
                  <a:pos x="242" y="324"/>
                </a:cxn>
                <a:cxn ang="0">
                  <a:pos x="294" y="271"/>
                </a:cxn>
                <a:cxn ang="0">
                  <a:pos x="371" y="194"/>
                </a:cxn>
                <a:cxn ang="0">
                  <a:pos x="442" y="114"/>
                </a:cxn>
                <a:cxn ang="0">
                  <a:pos x="448" y="107"/>
                </a:cxn>
                <a:cxn ang="0">
                  <a:pos x="456" y="106"/>
                </a:cxn>
                <a:cxn ang="0">
                  <a:pos x="472" y="115"/>
                </a:cxn>
                <a:cxn ang="0">
                  <a:pos x="478" y="125"/>
                </a:cxn>
                <a:cxn ang="0">
                  <a:pos x="478" y="138"/>
                </a:cxn>
                <a:cxn ang="0">
                  <a:pos x="473" y="147"/>
                </a:cxn>
                <a:cxn ang="0">
                  <a:pos x="408" y="220"/>
                </a:cxn>
                <a:cxn ang="0">
                  <a:pos x="340" y="289"/>
                </a:cxn>
                <a:cxn ang="0">
                  <a:pos x="223" y="410"/>
                </a:cxn>
                <a:cxn ang="0">
                  <a:pos x="189" y="445"/>
                </a:cxn>
                <a:cxn ang="0">
                  <a:pos x="135" y="480"/>
                </a:cxn>
                <a:cxn ang="0">
                  <a:pos x="100" y="492"/>
                </a:cxn>
                <a:cxn ang="0">
                  <a:pos x="84" y="493"/>
                </a:cxn>
              </a:cxnLst>
              <a:rect l="0" t="0" r="r" b="b"/>
              <a:pathLst>
                <a:path w="479" h="493">
                  <a:moveTo>
                    <a:pt x="84" y="493"/>
                  </a:moveTo>
                  <a:lnTo>
                    <a:pt x="84" y="493"/>
                  </a:lnTo>
                  <a:lnTo>
                    <a:pt x="74" y="493"/>
                  </a:lnTo>
                  <a:lnTo>
                    <a:pt x="65" y="491"/>
                  </a:lnTo>
                  <a:lnTo>
                    <a:pt x="56" y="489"/>
                  </a:lnTo>
                  <a:lnTo>
                    <a:pt x="47" y="485"/>
                  </a:lnTo>
                  <a:lnTo>
                    <a:pt x="39" y="480"/>
                  </a:lnTo>
                  <a:lnTo>
                    <a:pt x="31" y="475"/>
                  </a:lnTo>
                  <a:lnTo>
                    <a:pt x="23" y="469"/>
                  </a:lnTo>
                  <a:lnTo>
                    <a:pt x="14" y="462"/>
                  </a:lnTo>
                  <a:lnTo>
                    <a:pt x="14" y="462"/>
                  </a:lnTo>
                  <a:lnTo>
                    <a:pt x="11" y="456"/>
                  </a:lnTo>
                  <a:lnTo>
                    <a:pt x="8" y="449"/>
                  </a:lnTo>
                  <a:lnTo>
                    <a:pt x="8" y="449"/>
                  </a:lnTo>
                  <a:lnTo>
                    <a:pt x="8" y="448"/>
                  </a:lnTo>
                  <a:lnTo>
                    <a:pt x="8" y="448"/>
                  </a:lnTo>
                  <a:lnTo>
                    <a:pt x="4" y="439"/>
                  </a:lnTo>
                  <a:lnTo>
                    <a:pt x="2" y="430"/>
                  </a:lnTo>
                  <a:lnTo>
                    <a:pt x="0" y="419"/>
                  </a:lnTo>
                  <a:lnTo>
                    <a:pt x="0" y="409"/>
                  </a:lnTo>
                  <a:lnTo>
                    <a:pt x="0" y="399"/>
                  </a:lnTo>
                  <a:lnTo>
                    <a:pt x="2" y="388"/>
                  </a:lnTo>
                  <a:lnTo>
                    <a:pt x="5" y="377"/>
                  </a:lnTo>
                  <a:lnTo>
                    <a:pt x="9" y="366"/>
                  </a:lnTo>
                  <a:lnTo>
                    <a:pt x="13" y="354"/>
                  </a:lnTo>
                  <a:lnTo>
                    <a:pt x="20" y="342"/>
                  </a:lnTo>
                  <a:lnTo>
                    <a:pt x="27" y="331"/>
                  </a:lnTo>
                  <a:lnTo>
                    <a:pt x="35" y="318"/>
                  </a:lnTo>
                  <a:lnTo>
                    <a:pt x="44" y="306"/>
                  </a:lnTo>
                  <a:lnTo>
                    <a:pt x="56" y="292"/>
                  </a:lnTo>
                  <a:lnTo>
                    <a:pt x="67" y="280"/>
                  </a:lnTo>
                  <a:lnTo>
                    <a:pt x="79" y="267"/>
                  </a:lnTo>
                  <a:lnTo>
                    <a:pt x="79" y="267"/>
                  </a:lnTo>
                  <a:lnTo>
                    <a:pt x="87" y="258"/>
                  </a:lnTo>
                  <a:lnTo>
                    <a:pt x="94" y="250"/>
                  </a:lnTo>
                  <a:lnTo>
                    <a:pt x="105" y="233"/>
                  </a:lnTo>
                  <a:lnTo>
                    <a:pt x="105" y="233"/>
                  </a:lnTo>
                  <a:lnTo>
                    <a:pt x="115" y="220"/>
                  </a:lnTo>
                  <a:lnTo>
                    <a:pt x="125" y="208"/>
                  </a:lnTo>
                  <a:lnTo>
                    <a:pt x="125" y="208"/>
                  </a:lnTo>
                  <a:lnTo>
                    <a:pt x="144" y="187"/>
                  </a:lnTo>
                  <a:lnTo>
                    <a:pt x="164" y="167"/>
                  </a:lnTo>
                  <a:lnTo>
                    <a:pt x="164" y="167"/>
                  </a:lnTo>
                  <a:lnTo>
                    <a:pt x="185" y="148"/>
                  </a:lnTo>
                  <a:lnTo>
                    <a:pt x="325" y="7"/>
                  </a:lnTo>
                  <a:lnTo>
                    <a:pt x="325" y="7"/>
                  </a:lnTo>
                  <a:lnTo>
                    <a:pt x="328" y="4"/>
                  </a:lnTo>
                  <a:lnTo>
                    <a:pt x="333" y="2"/>
                  </a:lnTo>
                  <a:lnTo>
                    <a:pt x="337" y="1"/>
                  </a:lnTo>
                  <a:lnTo>
                    <a:pt x="341" y="0"/>
                  </a:lnTo>
                  <a:lnTo>
                    <a:pt x="341" y="0"/>
                  </a:lnTo>
                  <a:lnTo>
                    <a:pt x="347" y="1"/>
                  </a:lnTo>
                  <a:lnTo>
                    <a:pt x="353" y="4"/>
                  </a:lnTo>
                  <a:lnTo>
                    <a:pt x="358" y="9"/>
                  </a:lnTo>
                  <a:lnTo>
                    <a:pt x="362" y="15"/>
                  </a:lnTo>
                  <a:lnTo>
                    <a:pt x="362" y="15"/>
                  </a:lnTo>
                  <a:lnTo>
                    <a:pt x="364" y="21"/>
                  </a:lnTo>
                  <a:lnTo>
                    <a:pt x="365" y="26"/>
                  </a:lnTo>
                  <a:lnTo>
                    <a:pt x="364" y="29"/>
                  </a:lnTo>
                  <a:lnTo>
                    <a:pt x="362" y="32"/>
                  </a:lnTo>
                  <a:lnTo>
                    <a:pt x="360" y="36"/>
                  </a:lnTo>
                  <a:lnTo>
                    <a:pt x="357" y="39"/>
                  </a:lnTo>
                  <a:lnTo>
                    <a:pt x="357" y="39"/>
                  </a:lnTo>
                  <a:lnTo>
                    <a:pt x="325" y="70"/>
                  </a:lnTo>
                  <a:lnTo>
                    <a:pt x="293" y="101"/>
                  </a:lnTo>
                  <a:lnTo>
                    <a:pt x="293" y="101"/>
                  </a:lnTo>
                  <a:lnTo>
                    <a:pt x="252" y="139"/>
                  </a:lnTo>
                  <a:lnTo>
                    <a:pt x="212" y="179"/>
                  </a:lnTo>
                  <a:lnTo>
                    <a:pt x="193" y="199"/>
                  </a:lnTo>
                  <a:lnTo>
                    <a:pt x="174" y="220"/>
                  </a:lnTo>
                  <a:lnTo>
                    <a:pt x="157" y="242"/>
                  </a:lnTo>
                  <a:lnTo>
                    <a:pt x="140" y="263"/>
                  </a:lnTo>
                  <a:lnTo>
                    <a:pt x="140" y="263"/>
                  </a:lnTo>
                  <a:lnTo>
                    <a:pt x="127" y="281"/>
                  </a:lnTo>
                  <a:lnTo>
                    <a:pt x="113" y="300"/>
                  </a:lnTo>
                  <a:lnTo>
                    <a:pt x="95" y="319"/>
                  </a:lnTo>
                  <a:lnTo>
                    <a:pt x="76" y="339"/>
                  </a:lnTo>
                  <a:lnTo>
                    <a:pt x="76" y="339"/>
                  </a:lnTo>
                  <a:lnTo>
                    <a:pt x="70" y="346"/>
                  </a:lnTo>
                  <a:lnTo>
                    <a:pt x="63" y="355"/>
                  </a:lnTo>
                  <a:lnTo>
                    <a:pt x="57" y="367"/>
                  </a:lnTo>
                  <a:lnTo>
                    <a:pt x="52" y="379"/>
                  </a:lnTo>
                  <a:lnTo>
                    <a:pt x="47" y="391"/>
                  </a:lnTo>
                  <a:lnTo>
                    <a:pt x="45" y="405"/>
                  </a:lnTo>
                  <a:lnTo>
                    <a:pt x="45" y="416"/>
                  </a:lnTo>
                  <a:lnTo>
                    <a:pt x="46" y="421"/>
                  </a:lnTo>
                  <a:lnTo>
                    <a:pt x="47" y="426"/>
                  </a:lnTo>
                  <a:lnTo>
                    <a:pt x="47" y="427"/>
                  </a:lnTo>
                  <a:lnTo>
                    <a:pt x="50" y="429"/>
                  </a:lnTo>
                  <a:lnTo>
                    <a:pt x="50" y="429"/>
                  </a:lnTo>
                  <a:lnTo>
                    <a:pt x="54" y="435"/>
                  </a:lnTo>
                  <a:lnTo>
                    <a:pt x="54" y="436"/>
                  </a:lnTo>
                  <a:lnTo>
                    <a:pt x="55" y="436"/>
                  </a:lnTo>
                  <a:lnTo>
                    <a:pt x="55" y="436"/>
                  </a:lnTo>
                  <a:lnTo>
                    <a:pt x="63" y="441"/>
                  </a:lnTo>
                  <a:lnTo>
                    <a:pt x="71" y="445"/>
                  </a:lnTo>
                  <a:lnTo>
                    <a:pt x="79" y="447"/>
                  </a:lnTo>
                  <a:lnTo>
                    <a:pt x="89" y="448"/>
                  </a:lnTo>
                  <a:lnTo>
                    <a:pt x="89" y="448"/>
                  </a:lnTo>
                  <a:lnTo>
                    <a:pt x="98" y="447"/>
                  </a:lnTo>
                  <a:lnTo>
                    <a:pt x="106" y="445"/>
                  </a:lnTo>
                  <a:lnTo>
                    <a:pt x="116" y="442"/>
                  </a:lnTo>
                  <a:lnTo>
                    <a:pt x="125" y="437"/>
                  </a:lnTo>
                  <a:lnTo>
                    <a:pt x="134" y="432"/>
                  </a:lnTo>
                  <a:lnTo>
                    <a:pt x="144" y="426"/>
                  </a:lnTo>
                  <a:lnTo>
                    <a:pt x="162" y="411"/>
                  </a:lnTo>
                  <a:lnTo>
                    <a:pt x="180" y="395"/>
                  </a:lnTo>
                  <a:lnTo>
                    <a:pt x="196" y="377"/>
                  </a:lnTo>
                  <a:lnTo>
                    <a:pt x="227" y="341"/>
                  </a:lnTo>
                  <a:lnTo>
                    <a:pt x="227" y="341"/>
                  </a:lnTo>
                  <a:lnTo>
                    <a:pt x="242" y="324"/>
                  </a:lnTo>
                  <a:lnTo>
                    <a:pt x="253" y="311"/>
                  </a:lnTo>
                  <a:lnTo>
                    <a:pt x="253" y="311"/>
                  </a:lnTo>
                  <a:lnTo>
                    <a:pt x="294" y="271"/>
                  </a:lnTo>
                  <a:lnTo>
                    <a:pt x="294" y="271"/>
                  </a:lnTo>
                  <a:lnTo>
                    <a:pt x="333" y="233"/>
                  </a:lnTo>
                  <a:lnTo>
                    <a:pt x="371" y="194"/>
                  </a:lnTo>
                  <a:lnTo>
                    <a:pt x="407" y="155"/>
                  </a:lnTo>
                  <a:lnTo>
                    <a:pt x="424" y="134"/>
                  </a:lnTo>
                  <a:lnTo>
                    <a:pt x="442" y="114"/>
                  </a:lnTo>
                  <a:lnTo>
                    <a:pt x="442" y="114"/>
                  </a:lnTo>
                  <a:lnTo>
                    <a:pt x="445" y="111"/>
                  </a:lnTo>
                  <a:lnTo>
                    <a:pt x="448" y="107"/>
                  </a:lnTo>
                  <a:lnTo>
                    <a:pt x="452" y="106"/>
                  </a:lnTo>
                  <a:lnTo>
                    <a:pt x="456" y="106"/>
                  </a:lnTo>
                  <a:lnTo>
                    <a:pt x="456" y="106"/>
                  </a:lnTo>
                  <a:lnTo>
                    <a:pt x="462" y="107"/>
                  </a:lnTo>
                  <a:lnTo>
                    <a:pt x="468" y="111"/>
                  </a:lnTo>
                  <a:lnTo>
                    <a:pt x="472" y="115"/>
                  </a:lnTo>
                  <a:lnTo>
                    <a:pt x="476" y="121"/>
                  </a:lnTo>
                  <a:lnTo>
                    <a:pt x="476" y="121"/>
                  </a:lnTo>
                  <a:lnTo>
                    <a:pt x="478" y="125"/>
                  </a:lnTo>
                  <a:lnTo>
                    <a:pt x="479" y="131"/>
                  </a:lnTo>
                  <a:lnTo>
                    <a:pt x="478" y="135"/>
                  </a:lnTo>
                  <a:lnTo>
                    <a:pt x="478" y="138"/>
                  </a:lnTo>
                  <a:lnTo>
                    <a:pt x="476" y="143"/>
                  </a:lnTo>
                  <a:lnTo>
                    <a:pt x="473" y="147"/>
                  </a:lnTo>
                  <a:lnTo>
                    <a:pt x="473" y="147"/>
                  </a:lnTo>
                  <a:lnTo>
                    <a:pt x="458" y="165"/>
                  </a:lnTo>
                  <a:lnTo>
                    <a:pt x="442" y="184"/>
                  </a:lnTo>
                  <a:lnTo>
                    <a:pt x="408" y="220"/>
                  </a:lnTo>
                  <a:lnTo>
                    <a:pt x="374" y="255"/>
                  </a:lnTo>
                  <a:lnTo>
                    <a:pt x="340" y="289"/>
                  </a:lnTo>
                  <a:lnTo>
                    <a:pt x="340" y="289"/>
                  </a:lnTo>
                  <a:lnTo>
                    <a:pt x="280" y="348"/>
                  </a:lnTo>
                  <a:lnTo>
                    <a:pt x="251" y="379"/>
                  </a:lnTo>
                  <a:lnTo>
                    <a:pt x="223" y="410"/>
                  </a:lnTo>
                  <a:lnTo>
                    <a:pt x="223" y="410"/>
                  </a:lnTo>
                  <a:lnTo>
                    <a:pt x="207" y="429"/>
                  </a:lnTo>
                  <a:lnTo>
                    <a:pt x="189" y="445"/>
                  </a:lnTo>
                  <a:lnTo>
                    <a:pt x="171" y="460"/>
                  </a:lnTo>
                  <a:lnTo>
                    <a:pt x="153" y="471"/>
                  </a:lnTo>
                  <a:lnTo>
                    <a:pt x="135" y="480"/>
                  </a:lnTo>
                  <a:lnTo>
                    <a:pt x="118" y="488"/>
                  </a:lnTo>
                  <a:lnTo>
                    <a:pt x="109" y="490"/>
                  </a:lnTo>
                  <a:lnTo>
                    <a:pt x="100" y="492"/>
                  </a:lnTo>
                  <a:lnTo>
                    <a:pt x="92" y="493"/>
                  </a:lnTo>
                  <a:lnTo>
                    <a:pt x="84" y="493"/>
                  </a:lnTo>
                  <a:lnTo>
                    <a:pt x="84" y="493"/>
                  </a:lnTo>
                  <a:close/>
                </a:path>
              </a:pathLst>
            </a:custGeom>
            <a:grpFill/>
            <a:ln w="9525">
              <a:noFill/>
              <a:round/>
            </a:ln>
          </p:spPr>
          <p:txBody>
            <a:bodyPr vert="horz" wrap="square" lIns="121920" tIns="60960" rIns="121920" bIns="60960" numCol="1" anchor="t" anchorCtr="0" compatLnSpc="1"/>
            <a:lstStyle/>
            <a:p>
              <a:endParaRPr lang="zh-CN" altLang="en-US" sz="2400"/>
            </a:p>
          </p:txBody>
        </p:sp>
      </p:grpSp>
    </p:spTree>
    <p:extLst>
      <p:ext uri="{BB962C8B-B14F-4D97-AF65-F5344CB8AC3E}">
        <p14:creationId xmlns:p14="http://schemas.microsoft.com/office/powerpoint/2010/main" val="3927160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4A191F-444B-959D-72E2-E8ADA611A4F2}"/>
            </a:ext>
          </a:extLst>
        </p:cNvPr>
        <p:cNvGrpSpPr/>
        <p:nvPr/>
      </p:nvGrpSpPr>
      <p:grpSpPr>
        <a:xfrm>
          <a:off x="0" y="0"/>
          <a:ext cx="0" cy="0"/>
          <a:chOff x="0" y="0"/>
          <a:chExt cx="0" cy="0"/>
        </a:xfrm>
      </p:grpSpPr>
      <p:sp>
        <p:nvSpPr>
          <p:cNvPr id="4" name="iṡ1íḋe">
            <a:extLst>
              <a:ext uri="{FF2B5EF4-FFF2-40B4-BE49-F238E27FC236}">
                <a16:creationId xmlns:a16="http://schemas.microsoft.com/office/drawing/2014/main" id="{B3A800EA-4564-467B-9269-C2843C1FCB3D}"/>
              </a:ext>
            </a:extLst>
          </p:cNvPr>
          <p:cNvSpPr/>
          <p:nvPr/>
        </p:nvSpPr>
        <p:spPr>
          <a:xfrm>
            <a:off x="51652" y="-9657"/>
            <a:ext cx="2880743" cy="6858001"/>
          </a:xfrm>
          <a:prstGeom prst="rect">
            <a:avLst/>
          </a:prstGeom>
          <a:solidFill>
            <a:srgbClr val="0E419C"/>
          </a:solidFill>
          <a:ln>
            <a:noFill/>
          </a:ln>
          <a:effectLst>
            <a:outerShdw blurRad="762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grpSp>
        <p:nvGrpSpPr>
          <p:cNvPr id="2" name="组合 1">
            <a:extLst>
              <a:ext uri="{FF2B5EF4-FFF2-40B4-BE49-F238E27FC236}">
                <a16:creationId xmlns:a16="http://schemas.microsoft.com/office/drawing/2014/main" id="{8A991DF6-7AFA-2EA4-E9EC-98183F5E2EC2}"/>
              </a:ext>
            </a:extLst>
          </p:cNvPr>
          <p:cNvGrpSpPr/>
          <p:nvPr/>
        </p:nvGrpSpPr>
        <p:grpSpPr>
          <a:xfrm>
            <a:off x="194290" y="2196986"/>
            <a:ext cx="6560324" cy="1794197"/>
            <a:chOff x="841096" y="1288802"/>
            <a:chExt cx="7365281" cy="2014348"/>
          </a:xfrm>
        </p:grpSpPr>
        <p:sp>
          <p:nvSpPr>
            <p:cNvPr id="7" name="文本框 6">
              <a:extLst>
                <a:ext uri="{FF2B5EF4-FFF2-40B4-BE49-F238E27FC236}">
                  <a16:creationId xmlns:a16="http://schemas.microsoft.com/office/drawing/2014/main" id="{9D377707-64BB-4634-8E61-A44227B96039}"/>
                </a:ext>
              </a:extLst>
            </p:cNvPr>
            <p:cNvSpPr txBox="1"/>
            <p:nvPr/>
          </p:nvSpPr>
          <p:spPr>
            <a:xfrm>
              <a:off x="1147403" y="1313534"/>
              <a:ext cx="2029088" cy="1347611"/>
            </a:xfrm>
            <a:prstGeom prst="rect">
              <a:avLst/>
            </a:prstGeom>
            <a:noFill/>
          </p:spPr>
          <p:txBody>
            <a:bodyPr wrap="square" rtlCol="0">
              <a:spAutoFit/>
            </a:bodyPr>
            <a:lstStyle/>
            <a:p>
              <a:r>
                <a:rPr lang="zh-CN" altLang="en-US" sz="3600" spc="600" dirty="0">
                  <a:solidFill>
                    <a:schemeClr val="bg1"/>
                  </a:solidFill>
                  <a:effectLst>
                    <a:outerShdw blurRad="76200" dist="38100" algn="l" rotWithShape="0">
                      <a:prstClr val="black">
                        <a:alpha val="34000"/>
                      </a:prstClr>
                    </a:outerShdw>
                  </a:effectLst>
                  <a:cs typeface="+mn-ea"/>
                  <a:sym typeface="+mn-lt"/>
                </a:rPr>
                <a:t>成员分工</a:t>
              </a:r>
              <a:endParaRPr lang="en-US" altLang="zh-CN" sz="3600" spc="600" dirty="0">
                <a:solidFill>
                  <a:schemeClr val="bg1"/>
                </a:solidFill>
                <a:effectLst>
                  <a:outerShdw blurRad="76200" dist="38100" algn="l" rotWithShape="0">
                    <a:prstClr val="black">
                      <a:alpha val="34000"/>
                    </a:prstClr>
                  </a:outerShdw>
                </a:effectLst>
                <a:cs typeface="+mn-ea"/>
                <a:sym typeface="+mn-lt"/>
              </a:endParaRPr>
            </a:p>
          </p:txBody>
        </p:sp>
        <p:sp>
          <p:nvSpPr>
            <p:cNvPr id="8" name="文本框 7">
              <a:extLst>
                <a:ext uri="{FF2B5EF4-FFF2-40B4-BE49-F238E27FC236}">
                  <a16:creationId xmlns:a16="http://schemas.microsoft.com/office/drawing/2014/main" id="{07457695-B416-9372-8A79-E4631DE3F5BC}"/>
                </a:ext>
              </a:extLst>
            </p:cNvPr>
            <p:cNvSpPr txBox="1"/>
            <p:nvPr/>
          </p:nvSpPr>
          <p:spPr>
            <a:xfrm>
              <a:off x="841096" y="2715730"/>
              <a:ext cx="7365281" cy="587420"/>
            </a:xfrm>
            <a:prstGeom prst="rect">
              <a:avLst/>
            </a:prstGeom>
            <a:noFill/>
          </p:spPr>
          <p:txBody>
            <a:bodyPr wrap="square" rtlCol="0">
              <a:spAutoFit/>
            </a:bodyPr>
            <a:lstStyle/>
            <a:p>
              <a:r>
                <a:rPr lang="en-US" altLang="zh-CN" sz="1400" spc="600" dirty="0">
                  <a:solidFill>
                    <a:schemeClr val="bg1"/>
                  </a:solidFill>
                  <a:cs typeface="+mn-ea"/>
                  <a:sym typeface="+mn-lt"/>
                </a:rPr>
                <a:t>Division of Work</a:t>
              </a:r>
            </a:p>
            <a:p>
              <a:r>
                <a:rPr lang="en-US" altLang="zh-CN" sz="1400" spc="600" dirty="0">
                  <a:solidFill>
                    <a:schemeClr val="bg1"/>
                  </a:solidFill>
                  <a:cs typeface="+mn-ea"/>
                  <a:sym typeface="+mn-lt"/>
                </a:rPr>
                <a:t>Among Members</a:t>
              </a:r>
              <a:endParaRPr lang="zh-CN" altLang="en-US" sz="1400" spc="600" dirty="0">
                <a:solidFill>
                  <a:schemeClr val="bg1"/>
                </a:solidFill>
                <a:cs typeface="+mn-ea"/>
                <a:sym typeface="+mn-lt"/>
              </a:endParaRPr>
            </a:p>
          </p:txBody>
        </p:sp>
        <p:sp>
          <p:nvSpPr>
            <p:cNvPr id="13" name="任意多边形: 形状 12">
              <a:extLst>
                <a:ext uri="{FF2B5EF4-FFF2-40B4-BE49-F238E27FC236}">
                  <a16:creationId xmlns:a16="http://schemas.microsoft.com/office/drawing/2014/main" id="{AD25E1D4-05C6-7D76-59A8-08AE4D5D95D6}"/>
                </a:ext>
              </a:extLst>
            </p:cNvPr>
            <p:cNvSpPr/>
            <p:nvPr/>
          </p:nvSpPr>
          <p:spPr>
            <a:xfrm>
              <a:off x="975664" y="1288802"/>
              <a:ext cx="2287429" cy="1321975"/>
            </a:xfrm>
            <a:custGeom>
              <a:avLst/>
              <a:gdLst>
                <a:gd name="connsiteX0" fmla="*/ 0 w 7010400"/>
                <a:gd name="connsiteY0" fmla="*/ 0 h 1981384"/>
                <a:gd name="connsiteX1" fmla="*/ 7010400 w 7010400"/>
                <a:gd name="connsiteY1" fmla="*/ 0 h 1981384"/>
                <a:gd name="connsiteX2" fmla="*/ 7010400 w 7010400"/>
                <a:gd name="connsiteY2" fmla="*/ 1981384 h 1981384"/>
                <a:gd name="connsiteX3" fmla="*/ 6495669 w 7010400"/>
                <a:gd name="connsiteY3" fmla="*/ 1981384 h 1981384"/>
                <a:gd name="connsiteX4" fmla="*/ 6495669 w 7010400"/>
                <a:gd name="connsiteY4" fmla="*/ 1712044 h 1981384"/>
                <a:gd name="connsiteX5" fmla="*/ 514731 w 7010400"/>
                <a:gd name="connsiteY5" fmla="*/ 1712044 h 1981384"/>
                <a:gd name="connsiteX6" fmla="*/ 514731 w 7010400"/>
                <a:gd name="connsiteY6" fmla="*/ 1981384 h 1981384"/>
                <a:gd name="connsiteX7" fmla="*/ 0 w 7010400"/>
                <a:gd name="connsiteY7" fmla="*/ 1981384 h 1981384"/>
                <a:gd name="connsiteX0-1" fmla="*/ 0 w 7010400"/>
                <a:gd name="connsiteY0-2" fmla="*/ 0 h 1981384"/>
                <a:gd name="connsiteX1-3" fmla="*/ 7010400 w 7010400"/>
                <a:gd name="connsiteY1-4" fmla="*/ 0 h 1981384"/>
                <a:gd name="connsiteX2-5" fmla="*/ 7010400 w 7010400"/>
                <a:gd name="connsiteY2-6" fmla="*/ 1981384 h 1981384"/>
                <a:gd name="connsiteX3-7" fmla="*/ 6495669 w 7010400"/>
                <a:gd name="connsiteY3-8" fmla="*/ 1981384 h 1981384"/>
                <a:gd name="connsiteX4-9" fmla="*/ 6495669 w 7010400"/>
                <a:gd name="connsiteY4-10" fmla="*/ 1712044 h 1981384"/>
                <a:gd name="connsiteX5-11" fmla="*/ 514731 w 7010400"/>
                <a:gd name="connsiteY5-12" fmla="*/ 1981384 h 1981384"/>
                <a:gd name="connsiteX6-13" fmla="*/ 0 w 7010400"/>
                <a:gd name="connsiteY6-14" fmla="*/ 1981384 h 1981384"/>
                <a:gd name="connsiteX7-15" fmla="*/ 0 w 7010400"/>
                <a:gd name="connsiteY7-16" fmla="*/ 0 h 1981384"/>
                <a:gd name="connsiteX0-17" fmla="*/ 6495669 w 7010400"/>
                <a:gd name="connsiteY0-18" fmla="*/ 1712044 h 1981384"/>
                <a:gd name="connsiteX1-19" fmla="*/ 514731 w 7010400"/>
                <a:gd name="connsiteY1-20" fmla="*/ 1981384 h 1981384"/>
                <a:gd name="connsiteX2-21" fmla="*/ 0 w 7010400"/>
                <a:gd name="connsiteY2-22" fmla="*/ 1981384 h 1981384"/>
                <a:gd name="connsiteX3-23" fmla="*/ 0 w 7010400"/>
                <a:gd name="connsiteY3-24" fmla="*/ 0 h 1981384"/>
                <a:gd name="connsiteX4-25" fmla="*/ 7010400 w 7010400"/>
                <a:gd name="connsiteY4-26" fmla="*/ 0 h 1981384"/>
                <a:gd name="connsiteX5-27" fmla="*/ 7010400 w 7010400"/>
                <a:gd name="connsiteY5-28" fmla="*/ 1981384 h 1981384"/>
                <a:gd name="connsiteX6-29" fmla="*/ 6495669 w 7010400"/>
                <a:gd name="connsiteY6-30" fmla="*/ 1981384 h 1981384"/>
                <a:gd name="connsiteX7-31" fmla="*/ 6587109 w 7010400"/>
                <a:gd name="connsiteY7-32" fmla="*/ 1803484 h 1981384"/>
                <a:gd name="connsiteX0-33" fmla="*/ 577469 w 7010400"/>
                <a:gd name="connsiteY0-34" fmla="*/ 3629744 h 3629744"/>
                <a:gd name="connsiteX1-35" fmla="*/ 514731 w 7010400"/>
                <a:gd name="connsiteY1-36" fmla="*/ 1981384 h 3629744"/>
                <a:gd name="connsiteX2-37" fmla="*/ 0 w 7010400"/>
                <a:gd name="connsiteY2-38" fmla="*/ 1981384 h 3629744"/>
                <a:gd name="connsiteX3-39" fmla="*/ 0 w 7010400"/>
                <a:gd name="connsiteY3-40" fmla="*/ 0 h 3629744"/>
                <a:gd name="connsiteX4-41" fmla="*/ 7010400 w 7010400"/>
                <a:gd name="connsiteY4-42" fmla="*/ 0 h 3629744"/>
                <a:gd name="connsiteX5-43" fmla="*/ 7010400 w 7010400"/>
                <a:gd name="connsiteY5-44" fmla="*/ 1981384 h 3629744"/>
                <a:gd name="connsiteX6-45" fmla="*/ 6495669 w 7010400"/>
                <a:gd name="connsiteY6-46" fmla="*/ 1981384 h 3629744"/>
                <a:gd name="connsiteX7-47" fmla="*/ 6587109 w 7010400"/>
                <a:gd name="connsiteY7-48" fmla="*/ 1803484 h 3629744"/>
                <a:gd name="connsiteX0-49" fmla="*/ 514731 w 7010400"/>
                <a:gd name="connsiteY0-50" fmla="*/ 1981384 h 1981384"/>
                <a:gd name="connsiteX1-51" fmla="*/ 0 w 7010400"/>
                <a:gd name="connsiteY1-52" fmla="*/ 1981384 h 1981384"/>
                <a:gd name="connsiteX2-53" fmla="*/ 0 w 7010400"/>
                <a:gd name="connsiteY2-54" fmla="*/ 0 h 1981384"/>
                <a:gd name="connsiteX3-55" fmla="*/ 7010400 w 7010400"/>
                <a:gd name="connsiteY3-56" fmla="*/ 0 h 1981384"/>
                <a:gd name="connsiteX4-57" fmla="*/ 7010400 w 7010400"/>
                <a:gd name="connsiteY4-58" fmla="*/ 1981384 h 1981384"/>
                <a:gd name="connsiteX5-59" fmla="*/ 6495669 w 7010400"/>
                <a:gd name="connsiteY5-60" fmla="*/ 1981384 h 1981384"/>
                <a:gd name="connsiteX6-61" fmla="*/ 6587109 w 7010400"/>
                <a:gd name="connsiteY6-62" fmla="*/ 1803484 h 1981384"/>
                <a:gd name="connsiteX0-63" fmla="*/ 514731 w 7010400"/>
                <a:gd name="connsiteY0-64" fmla="*/ 1981384 h 1981384"/>
                <a:gd name="connsiteX1-65" fmla="*/ 0 w 7010400"/>
                <a:gd name="connsiteY1-66" fmla="*/ 1981384 h 1981384"/>
                <a:gd name="connsiteX2-67" fmla="*/ 0 w 7010400"/>
                <a:gd name="connsiteY2-68" fmla="*/ 0 h 1981384"/>
                <a:gd name="connsiteX3-69" fmla="*/ 7010400 w 7010400"/>
                <a:gd name="connsiteY3-70" fmla="*/ 0 h 1981384"/>
                <a:gd name="connsiteX4-71" fmla="*/ 7010400 w 7010400"/>
                <a:gd name="connsiteY4-72" fmla="*/ 1981384 h 1981384"/>
                <a:gd name="connsiteX5-73" fmla="*/ 6495669 w 7010400"/>
                <a:gd name="connsiteY5-74" fmla="*/ 1981384 h 1981384"/>
                <a:gd name="connsiteX0-75" fmla="*/ 1349388 w 7010400"/>
                <a:gd name="connsiteY0-76" fmla="*/ 1986143 h 1986143"/>
                <a:gd name="connsiteX1-77" fmla="*/ 0 w 7010400"/>
                <a:gd name="connsiteY1-78" fmla="*/ 1981384 h 1986143"/>
                <a:gd name="connsiteX2-79" fmla="*/ 0 w 7010400"/>
                <a:gd name="connsiteY2-80" fmla="*/ 0 h 1986143"/>
                <a:gd name="connsiteX3-81" fmla="*/ 7010400 w 7010400"/>
                <a:gd name="connsiteY3-82" fmla="*/ 0 h 1986143"/>
                <a:gd name="connsiteX4-83" fmla="*/ 7010400 w 7010400"/>
                <a:gd name="connsiteY4-84" fmla="*/ 1981384 h 1986143"/>
                <a:gd name="connsiteX5-85" fmla="*/ 6495669 w 7010400"/>
                <a:gd name="connsiteY5-86" fmla="*/ 1981384 h 1986143"/>
                <a:gd name="connsiteX0-87" fmla="*/ 1349388 w 7010400"/>
                <a:gd name="connsiteY0-88" fmla="*/ 1976626 h 1981384"/>
                <a:gd name="connsiteX1-89" fmla="*/ 0 w 7010400"/>
                <a:gd name="connsiteY1-90" fmla="*/ 1981384 h 1981384"/>
                <a:gd name="connsiteX2-91" fmla="*/ 0 w 7010400"/>
                <a:gd name="connsiteY2-92" fmla="*/ 0 h 1981384"/>
                <a:gd name="connsiteX3-93" fmla="*/ 7010400 w 7010400"/>
                <a:gd name="connsiteY3-94" fmla="*/ 0 h 1981384"/>
                <a:gd name="connsiteX4-95" fmla="*/ 7010400 w 7010400"/>
                <a:gd name="connsiteY4-96" fmla="*/ 1981384 h 1981384"/>
                <a:gd name="connsiteX5-97" fmla="*/ 6495669 w 7010400"/>
                <a:gd name="connsiteY5-98" fmla="*/ 1981384 h 1981384"/>
                <a:gd name="connsiteX0-99" fmla="*/ 1349388 w 7010400"/>
                <a:gd name="connsiteY0-100" fmla="*/ 1981385 h 1981385"/>
                <a:gd name="connsiteX1-101" fmla="*/ 0 w 7010400"/>
                <a:gd name="connsiteY1-102" fmla="*/ 1981384 h 1981385"/>
                <a:gd name="connsiteX2-103" fmla="*/ 0 w 7010400"/>
                <a:gd name="connsiteY2-104" fmla="*/ 0 h 1981385"/>
                <a:gd name="connsiteX3-105" fmla="*/ 7010400 w 7010400"/>
                <a:gd name="connsiteY3-106" fmla="*/ 0 h 1981385"/>
                <a:gd name="connsiteX4-107" fmla="*/ 7010400 w 7010400"/>
                <a:gd name="connsiteY4-108" fmla="*/ 1981384 h 1981385"/>
                <a:gd name="connsiteX5-109" fmla="*/ 6495669 w 7010400"/>
                <a:gd name="connsiteY5-110" fmla="*/ 1981384 h 1981385"/>
                <a:gd name="connsiteX0-111" fmla="*/ 1349388 w 7010400"/>
                <a:gd name="connsiteY0-112" fmla="*/ 1981385 h 1981385"/>
                <a:gd name="connsiteX1-113" fmla="*/ 0 w 7010400"/>
                <a:gd name="connsiteY1-114" fmla="*/ 1981384 h 1981385"/>
                <a:gd name="connsiteX2-115" fmla="*/ 0 w 7010400"/>
                <a:gd name="connsiteY2-116" fmla="*/ 0 h 1981385"/>
                <a:gd name="connsiteX3-117" fmla="*/ 7010400 w 7010400"/>
                <a:gd name="connsiteY3-118" fmla="*/ 0 h 1981385"/>
                <a:gd name="connsiteX4-119" fmla="*/ 7010400 w 7010400"/>
                <a:gd name="connsiteY4-120" fmla="*/ 1981384 h 1981385"/>
                <a:gd name="connsiteX5-121" fmla="*/ 5733943 w 7010400"/>
                <a:gd name="connsiteY5-122" fmla="*/ 1971866 h 1981385"/>
                <a:gd name="connsiteX0-123" fmla="*/ 1349388 w 7010400"/>
                <a:gd name="connsiteY0-124" fmla="*/ 1981385 h 1981385"/>
                <a:gd name="connsiteX1-125" fmla="*/ 0 w 7010400"/>
                <a:gd name="connsiteY1-126" fmla="*/ 1981384 h 1981385"/>
                <a:gd name="connsiteX2-127" fmla="*/ 0 w 7010400"/>
                <a:gd name="connsiteY2-128" fmla="*/ 0 h 1981385"/>
                <a:gd name="connsiteX3-129" fmla="*/ 7010400 w 7010400"/>
                <a:gd name="connsiteY3-130" fmla="*/ 0 h 1981385"/>
                <a:gd name="connsiteX4-131" fmla="*/ 7010400 w 7010400"/>
                <a:gd name="connsiteY4-132" fmla="*/ 1981384 h 1981385"/>
                <a:gd name="connsiteX5-133" fmla="*/ 5733943 w 7010400"/>
                <a:gd name="connsiteY5-134" fmla="*/ 1981384 h 198138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010400" h="1981385">
                  <a:moveTo>
                    <a:pt x="1349388" y="1981385"/>
                  </a:moveTo>
                  <a:lnTo>
                    <a:pt x="0" y="1981384"/>
                  </a:lnTo>
                  <a:lnTo>
                    <a:pt x="0" y="0"/>
                  </a:lnTo>
                  <a:lnTo>
                    <a:pt x="7010400" y="0"/>
                  </a:lnTo>
                  <a:lnTo>
                    <a:pt x="7010400" y="1981384"/>
                  </a:lnTo>
                  <a:lnTo>
                    <a:pt x="5733943" y="1981384"/>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9A95EB91-9CCC-0F75-E270-754A113D8F6C}"/>
              </a:ext>
            </a:extLst>
          </p:cNvPr>
          <p:cNvGrpSpPr/>
          <p:nvPr/>
        </p:nvGrpSpPr>
        <p:grpSpPr>
          <a:xfrm>
            <a:off x="3131569" y="260648"/>
            <a:ext cx="5722676" cy="1148824"/>
            <a:chOff x="1123084" y="1239587"/>
            <a:chExt cx="5722676" cy="1148824"/>
          </a:xfrm>
        </p:grpSpPr>
        <p:sp>
          <p:nvSpPr>
            <p:cNvPr id="6" name="文本框 5">
              <a:extLst>
                <a:ext uri="{FF2B5EF4-FFF2-40B4-BE49-F238E27FC236}">
                  <a16:creationId xmlns:a16="http://schemas.microsoft.com/office/drawing/2014/main" id="{97E5EF56-6280-AE58-A30B-1AC1EAA32329}"/>
                </a:ext>
              </a:extLst>
            </p:cNvPr>
            <p:cNvSpPr txBox="1"/>
            <p:nvPr/>
          </p:nvSpPr>
          <p:spPr>
            <a:xfrm>
              <a:off x="1933451" y="1340438"/>
              <a:ext cx="8771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accent1"/>
                  </a:solidFill>
                  <a:cs typeface="+mn-ea"/>
                  <a:sym typeface="+mn-lt"/>
                </a:rPr>
                <a:t>王德俭</a:t>
              </a:r>
              <a:endParaRPr kumimoji="0" lang="zh-CN" altLang="en-US" b="0" i="0" u="none" strike="noStrike" kern="1200" cap="none" spc="0" normalizeH="0" baseline="0" noProof="0" dirty="0">
                <a:ln>
                  <a:noFill/>
                </a:ln>
                <a:solidFill>
                  <a:schemeClr val="accent1"/>
                </a:solidFill>
                <a:effectLst/>
                <a:uLnTx/>
                <a:uFillTx/>
                <a:cs typeface="+mn-ea"/>
                <a:sym typeface="+mn-lt"/>
              </a:endParaRPr>
            </a:p>
          </p:txBody>
        </p:sp>
        <p:grpSp>
          <p:nvGrpSpPr>
            <p:cNvPr id="9" name="组合 8">
              <a:extLst>
                <a:ext uri="{FF2B5EF4-FFF2-40B4-BE49-F238E27FC236}">
                  <a16:creationId xmlns:a16="http://schemas.microsoft.com/office/drawing/2014/main" id="{556EC220-D2DE-97B3-6837-0776061D18D9}"/>
                </a:ext>
              </a:extLst>
            </p:cNvPr>
            <p:cNvGrpSpPr/>
            <p:nvPr/>
          </p:nvGrpSpPr>
          <p:grpSpPr>
            <a:xfrm>
              <a:off x="1123084" y="1239587"/>
              <a:ext cx="667403" cy="667401"/>
              <a:chOff x="987253" y="1737083"/>
              <a:chExt cx="829068" cy="829066"/>
            </a:xfrm>
            <a:effectLst>
              <a:outerShdw blurRad="25400" dist="38100" dir="5400000" algn="t" rotWithShape="0">
                <a:prstClr val="black">
                  <a:alpha val="24000"/>
                </a:prstClr>
              </a:outerShdw>
            </a:effectLst>
          </p:grpSpPr>
          <p:sp>
            <p:nvSpPr>
              <p:cNvPr id="11" name="椭圆 10">
                <a:extLst>
                  <a:ext uri="{FF2B5EF4-FFF2-40B4-BE49-F238E27FC236}">
                    <a16:creationId xmlns:a16="http://schemas.microsoft.com/office/drawing/2014/main" id="{596EBD76-4739-0212-676F-477C798DE5D7}"/>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4" name="running_233105">
                <a:extLst>
                  <a:ext uri="{FF2B5EF4-FFF2-40B4-BE49-F238E27FC236}">
                    <a16:creationId xmlns:a16="http://schemas.microsoft.com/office/drawing/2014/main" id="{DD186402-D60E-735C-46CF-6F4933AEFC3B}"/>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10" name="文本框 83">
              <a:extLst>
                <a:ext uri="{FF2B5EF4-FFF2-40B4-BE49-F238E27FC236}">
                  <a16:creationId xmlns:a16="http://schemas.microsoft.com/office/drawing/2014/main" id="{1692B62A-18FF-5E95-A923-78B9F80D52A5}"/>
                </a:ext>
              </a:extLst>
            </p:cNvPr>
            <p:cNvSpPr txBox="1"/>
            <p:nvPr/>
          </p:nvSpPr>
          <p:spPr>
            <a:xfrm>
              <a:off x="1904086" y="1742080"/>
              <a:ext cx="4941674"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汇报，</a:t>
              </a:r>
              <a:r>
                <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PPT</a:t>
              </a:r>
              <a:r>
                <a:rPr kumimoji="0" lang="zh-CN" altLang="en-US"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撰写，代码解读扩展以及汇总和成员完成所有项目</a:t>
              </a:r>
              <a:endPar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endParaRPr>
            </a:p>
          </p:txBody>
        </p:sp>
      </p:grpSp>
      <p:grpSp>
        <p:nvGrpSpPr>
          <p:cNvPr id="15" name="组合 14">
            <a:extLst>
              <a:ext uri="{FF2B5EF4-FFF2-40B4-BE49-F238E27FC236}">
                <a16:creationId xmlns:a16="http://schemas.microsoft.com/office/drawing/2014/main" id="{530F2AF3-227E-D4C9-F3B4-4ADE73B93C92}"/>
              </a:ext>
            </a:extLst>
          </p:cNvPr>
          <p:cNvGrpSpPr/>
          <p:nvPr/>
        </p:nvGrpSpPr>
        <p:grpSpPr>
          <a:xfrm>
            <a:off x="3131569" y="1578274"/>
            <a:ext cx="5752041" cy="1174923"/>
            <a:chOff x="1123084" y="1239587"/>
            <a:chExt cx="5752041" cy="1174923"/>
          </a:xfrm>
        </p:grpSpPr>
        <p:sp>
          <p:nvSpPr>
            <p:cNvPr id="16" name="文本框 15">
              <a:extLst>
                <a:ext uri="{FF2B5EF4-FFF2-40B4-BE49-F238E27FC236}">
                  <a16:creationId xmlns:a16="http://schemas.microsoft.com/office/drawing/2014/main" id="{C328748F-2AFD-56B6-13CA-4445199CF2DC}"/>
                </a:ext>
              </a:extLst>
            </p:cNvPr>
            <p:cNvSpPr txBox="1"/>
            <p:nvPr/>
          </p:nvSpPr>
          <p:spPr>
            <a:xfrm>
              <a:off x="1904086" y="1346864"/>
              <a:ext cx="8771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accent1"/>
                  </a:solidFill>
                  <a:cs typeface="+mn-ea"/>
                  <a:sym typeface="+mn-lt"/>
                </a:rPr>
                <a:t>虞海超</a:t>
              </a:r>
              <a:endParaRPr kumimoji="0" lang="zh-CN" altLang="en-US" b="0" i="0" u="none" strike="noStrike" kern="1200" cap="none" spc="0" normalizeH="0" baseline="0" noProof="0" dirty="0">
                <a:ln>
                  <a:noFill/>
                </a:ln>
                <a:solidFill>
                  <a:schemeClr val="accent1"/>
                </a:solidFill>
                <a:effectLst/>
                <a:uLnTx/>
                <a:uFillTx/>
                <a:cs typeface="+mn-ea"/>
                <a:sym typeface="+mn-lt"/>
              </a:endParaRPr>
            </a:p>
          </p:txBody>
        </p:sp>
        <p:grpSp>
          <p:nvGrpSpPr>
            <p:cNvPr id="17" name="组合 16">
              <a:extLst>
                <a:ext uri="{FF2B5EF4-FFF2-40B4-BE49-F238E27FC236}">
                  <a16:creationId xmlns:a16="http://schemas.microsoft.com/office/drawing/2014/main" id="{7308CCEE-849B-61B2-2727-33BE60FC9608}"/>
                </a:ext>
              </a:extLst>
            </p:cNvPr>
            <p:cNvGrpSpPr/>
            <p:nvPr/>
          </p:nvGrpSpPr>
          <p:grpSpPr>
            <a:xfrm>
              <a:off x="1123084" y="1239587"/>
              <a:ext cx="667403" cy="667401"/>
              <a:chOff x="987253" y="1737083"/>
              <a:chExt cx="829068" cy="829066"/>
            </a:xfrm>
            <a:effectLst>
              <a:outerShdw blurRad="25400" dist="38100" dir="5400000" algn="t" rotWithShape="0">
                <a:prstClr val="black">
                  <a:alpha val="24000"/>
                </a:prstClr>
              </a:outerShdw>
            </a:effectLst>
          </p:grpSpPr>
          <p:sp>
            <p:nvSpPr>
              <p:cNvPr id="19" name="椭圆 18">
                <a:extLst>
                  <a:ext uri="{FF2B5EF4-FFF2-40B4-BE49-F238E27FC236}">
                    <a16:creationId xmlns:a16="http://schemas.microsoft.com/office/drawing/2014/main" id="{B55F729F-2DC4-A391-3C07-ABA137171F9F}"/>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0" name="running_233105">
                <a:extLst>
                  <a:ext uri="{FF2B5EF4-FFF2-40B4-BE49-F238E27FC236}">
                    <a16:creationId xmlns:a16="http://schemas.microsoft.com/office/drawing/2014/main" id="{A4E92702-0B59-071E-F9C0-C94D48E18B90}"/>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18" name="文本框 83">
              <a:extLst>
                <a:ext uri="{FF2B5EF4-FFF2-40B4-BE49-F238E27FC236}">
                  <a16:creationId xmlns:a16="http://schemas.microsoft.com/office/drawing/2014/main" id="{43B1B208-55E7-48BC-5198-5ECA5E532579}"/>
                </a:ext>
              </a:extLst>
            </p:cNvPr>
            <p:cNvSpPr txBox="1"/>
            <p:nvPr/>
          </p:nvSpPr>
          <p:spPr>
            <a:xfrm>
              <a:off x="1933451" y="1768179"/>
              <a:ext cx="4941674"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PPT</a:t>
              </a:r>
              <a:r>
                <a:rPr kumimoji="0" lang="zh-CN" altLang="en-US"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撰写，代码解读优化（数据加载函数</a:t>
              </a:r>
              <a:r>
                <a:rPr kumimoji="0" lang="zh-CN" altLang="zh-CN" b="0" i="0" u="none" strike="noStrike" cap="none" normalizeH="0" baseline="0" dirty="0">
                  <a:ln>
                    <a:noFill/>
                  </a:ln>
                  <a:effectLst/>
                  <a:latin typeface="宋体" panose="02010600030101010101" pitchFamily="2" charset="-122"/>
                  <a:ea typeface="宋体" panose="02010600030101010101" pitchFamily="2" charset="-122"/>
                </a:rPr>
                <a:t>load_data </a:t>
              </a:r>
              <a:r>
                <a:rPr kumimoji="0" lang="zh-CN" altLang="en-US"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a:t>
              </a:r>
              <a:endPar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endParaRPr>
            </a:p>
          </p:txBody>
        </p:sp>
      </p:grpSp>
      <p:grpSp>
        <p:nvGrpSpPr>
          <p:cNvPr id="21" name="组合 20">
            <a:extLst>
              <a:ext uri="{FF2B5EF4-FFF2-40B4-BE49-F238E27FC236}">
                <a16:creationId xmlns:a16="http://schemas.microsoft.com/office/drawing/2014/main" id="{C6BF221A-F696-1672-45C5-699D15802A55}"/>
              </a:ext>
            </a:extLst>
          </p:cNvPr>
          <p:cNvGrpSpPr/>
          <p:nvPr/>
        </p:nvGrpSpPr>
        <p:grpSpPr>
          <a:xfrm>
            <a:off x="3131569" y="2925518"/>
            <a:ext cx="5752041" cy="897924"/>
            <a:chOff x="1123084" y="1239587"/>
            <a:chExt cx="5752041" cy="897924"/>
          </a:xfrm>
        </p:grpSpPr>
        <p:sp>
          <p:nvSpPr>
            <p:cNvPr id="22" name="文本框 21">
              <a:extLst>
                <a:ext uri="{FF2B5EF4-FFF2-40B4-BE49-F238E27FC236}">
                  <a16:creationId xmlns:a16="http://schemas.microsoft.com/office/drawing/2014/main" id="{49AFFBE9-2171-5903-6435-53770C541E83}"/>
                </a:ext>
              </a:extLst>
            </p:cNvPr>
            <p:cNvSpPr txBox="1"/>
            <p:nvPr/>
          </p:nvSpPr>
          <p:spPr>
            <a:xfrm>
              <a:off x="1904086" y="1346864"/>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accent1"/>
                  </a:solidFill>
                  <a:cs typeface="+mn-ea"/>
                  <a:sym typeface="+mn-lt"/>
                </a:rPr>
                <a:t>杜飞</a:t>
              </a:r>
              <a:endParaRPr kumimoji="0" lang="zh-CN" altLang="en-US" b="0" i="0" u="none" strike="noStrike" kern="1200" cap="none" spc="0" normalizeH="0" baseline="0" noProof="0" dirty="0">
                <a:ln>
                  <a:noFill/>
                </a:ln>
                <a:solidFill>
                  <a:schemeClr val="accent1"/>
                </a:solidFill>
                <a:effectLst/>
                <a:uLnTx/>
                <a:uFillTx/>
                <a:cs typeface="+mn-ea"/>
                <a:sym typeface="+mn-lt"/>
              </a:endParaRPr>
            </a:p>
          </p:txBody>
        </p:sp>
        <p:grpSp>
          <p:nvGrpSpPr>
            <p:cNvPr id="23" name="组合 22">
              <a:extLst>
                <a:ext uri="{FF2B5EF4-FFF2-40B4-BE49-F238E27FC236}">
                  <a16:creationId xmlns:a16="http://schemas.microsoft.com/office/drawing/2014/main" id="{E642709D-AF8D-D0B0-955D-963D3E61D590}"/>
                </a:ext>
              </a:extLst>
            </p:cNvPr>
            <p:cNvGrpSpPr/>
            <p:nvPr/>
          </p:nvGrpSpPr>
          <p:grpSpPr>
            <a:xfrm>
              <a:off x="1123084" y="1239587"/>
              <a:ext cx="667403" cy="667401"/>
              <a:chOff x="987253" y="1737083"/>
              <a:chExt cx="829068" cy="829066"/>
            </a:xfrm>
            <a:effectLst>
              <a:outerShdw blurRad="25400" dist="38100" dir="5400000" algn="t" rotWithShape="0">
                <a:prstClr val="black">
                  <a:alpha val="24000"/>
                </a:prstClr>
              </a:outerShdw>
            </a:effectLst>
          </p:grpSpPr>
          <p:sp>
            <p:nvSpPr>
              <p:cNvPr id="25" name="椭圆 24">
                <a:extLst>
                  <a:ext uri="{FF2B5EF4-FFF2-40B4-BE49-F238E27FC236}">
                    <a16:creationId xmlns:a16="http://schemas.microsoft.com/office/drawing/2014/main" id="{99CC7F48-3408-1866-09D1-310F0863F8FF}"/>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6" name="running_233105">
                <a:extLst>
                  <a:ext uri="{FF2B5EF4-FFF2-40B4-BE49-F238E27FC236}">
                    <a16:creationId xmlns:a16="http://schemas.microsoft.com/office/drawing/2014/main" id="{8AEB96B6-6786-FAB6-ABCE-478D4FCF3FC8}"/>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24" name="文本框 83">
              <a:extLst>
                <a:ext uri="{FF2B5EF4-FFF2-40B4-BE49-F238E27FC236}">
                  <a16:creationId xmlns:a16="http://schemas.microsoft.com/office/drawing/2014/main" id="{CC1D791D-1E90-A287-FFBC-001DA8E1C496}"/>
                </a:ext>
              </a:extLst>
            </p:cNvPr>
            <p:cNvSpPr txBox="1"/>
            <p:nvPr/>
          </p:nvSpPr>
          <p:spPr>
            <a:xfrm>
              <a:off x="1933451" y="1768179"/>
              <a:ext cx="494167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PPT</a:t>
              </a:r>
              <a:r>
                <a:rPr kumimoji="0" lang="zh-CN" altLang="en-US"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撰写，代码解读优化（</a:t>
              </a:r>
              <a:r>
                <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GUI</a:t>
              </a:r>
              <a:r>
                <a:rPr kumimoji="0" lang="zh-CN" altLang="en-US"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交互）</a:t>
              </a:r>
              <a:endPar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endParaRPr>
            </a:p>
          </p:txBody>
        </p:sp>
      </p:grpSp>
      <p:grpSp>
        <p:nvGrpSpPr>
          <p:cNvPr id="27" name="组合 26">
            <a:extLst>
              <a:ext uri="{FF2B5EF4-FFF2-40B4-BE49-F238E27FC236}">
                <a16:creationId xmlns:a16="http://schemas.microsoft.com/office/drawing/2014/main" id="{83E76377-B5B6-EBBC-3515-F3D347994305}"/>
              </a:ext>
            </a:extLst>
          </p:cNvPr>
          <p:cNvGrpSpPr/>
          <p:nvPr/>
        </p:nvGrpSpPr>
        <p:grpSpPr>
          <a:xfrm>
            <a:off x="3102204" y="4198102"/>
            <a:ext cx="5752041" cy="897924"/>
            <a:chOff x="1123084" y="1239587"/>
            <a:chExt cx="5752041" cy="897924"/>
          </a:xfrm>
        </p:grpSpPr>
        <p:sp>
          <p:nvSpPr>
            <p:cNvPr id="28" name="文本框 27">
              <a:extLst>
                <a:ext uri="{FF2B5EF4-FFF2-40B4-BE49-F238E27FC236}">
                  <a16:creationId xmlns:a16="http://schemas.microsoft.com/office/drawing/2014/main" id="{3306C9D2-CEB6-E8F8-46BD-F22EDF763AD5}"/>
                </a:ext>
              </a:extLst>
            </p:cNvPr>
            <p:cNvSpPr txBox="1"/>
            <p:nvPr/>
          </p:nvSpPr>
          <p:spPr>
            <a:xfrm>
              <a:off x="1904086" y="1346864"/>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b="0" i="0" u="none" strike="noStrike" kern="1200" cap="none" spc="0" normalizeH="0" baseline="0" noProof="0" dirty="0">
                  <a:ln>
                    <a:noFill/>
                  </a:ln>
                  <a:solidFill>
                    <a:schemeClr val="accent1"/>
                  </a:solidFill>
                  <a:effectLst/>
                  <a:uLnTx/>
                  <a:uFillTx/>
                  <a:cs typeface="+mn-ea"/>
                  <a:sym typeface="+mn-lt"/>
                </a:rPr>
                <a:t>朱研</a:t>
              </a:r>
            </a:p>
          </p:txBody>
        </p:sp>
        <p:grpSp>
          <p:nvGrpSpPr>
            <p:cNvPr id="29" name="组合 28">
              <a:extLst>
                <a:ext uri="{FF2B5EF4-FFF2-40B4-BE49-F238E27FC236}">
                  <a16:creationId xmlns:a16="http://schemas.microsoft.com/office/drawing/2014/main" id="{17A95B69-D877-2F6A-BE65-F595D66975C1}"/>
                </a:ext>
              </a:extLst>
            </p:cNvPr>
            <p:cNvGrpSpPr/>
            <p:nvPr/>
          </p:nvGrpSpPr>
          <p:grpSpPr>
            <a:xfrm>
              <a:off x="1123084" y="1239587"/>
              <a:ext cx="667403" cy="667401"/>
              <a:chOff x="987253" y="1737083"/>
              <a:chExt cx="829068" cy="829066"/>
            </a:xfrm>
            <a:effectLst>
              <a:outerShdw blurRad="25400" dist="38100" dir="5400000" algn="t" rotWithShape="0">
                <a:prstClr val="black">
                  <a:alpha val="24000"/>
                </a:prstClr>
              </a:outerShdw>
            </a:effectLst>
          </p:grpSpPr>
          <p:sp>
            <p:nvSpPr>
              <p:cNvPr id="31" name="椭圆 30">
                <a:extLst>
                  <a:ext uri="{FF2B5EF4-FFF2-40B4-BE49-F238E27FC236}">
                    <a16:creationId xmlns:a16="http://schemas.microsoft.com/office/drawing/2014/main" id="{519EB688-1AD2-48C6-AC16-94B6E82A8156}"/>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2" name="running_233105">
                <a:extLst>
                  <a:ext uri="{FF2B5EF4-FFF2-40B4-BE49-F238E27FC236}">
                    <a16:creationId xmlns:a16="http://schemas.microsoft.com/office/drawing/2014/main" id="{2C5C4860-230D-1C21-860C-5C77ADFAB5AB}"/>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30" name="文本框 83">
              <a:extLst>
                <a:ext uri="{FF2B5EF4-FFF2-40B4-BE49-F238E27FC236}">
                  <a16:creationId xmlns:a16="http://schemas.microsoft.com/office/drawing/2014/main" id="{481B92E4-2FD0-AFD7-1B80-8E7670690BB2}"/>
                </a:ext>
              </a:extLst>
            </p:cNvPr>
            <p:cNvSpPr txBox="1"/>
            <p:nvPr/>
          </p:nvSpPr>
          <p:spPr>
            <a:xfrm>
              <a:off x="1933451" y="1768179"/>
              <a:ext cx="494167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PPT</a:t>
              </a:r>
              <a:r>
                <a:rPr kumimoji="0" lang="zh-CN" altLang="en-US"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撰写，代码解读扩展（</a:t>
              </a:r>
              <a:r>
                <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GUI</a:t>
              </a:r>
              <a:r>
                <a:rPr kumimoji="0" lang="zh-CN" altLang="en-US"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交互）</a:t>
              </a:r>
              <a:endPar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endParaRPr>
            </a:p>
          </p:txBody>
        </p:sp>
      </p:grpSp>
      <p:grpSp>
        <p:nvGrpSpPr>
          <p:cNvPr id="33" name="组合 32">
            <a:extLst>
              <a:ext uri="{FF2B5EF4-FFF2-40B4-BE49-F238E27FC236}">
                <a16:creationId xmlns:a16="http://schemas.microsoft.com/office/drawing/2014/main" id="{22CD40A0-CA1D-ED0C-B190-4F9EB1D58BDD}"/>
              </a:ext>
            </a:extLst>
          </p:cNvPr>
          <p:cNvGrpSpPr/>
          <p:nvPr/>
        </p:nvGrpSpPr>
        <p:grpSpPr>
          <a:xfrm>
            <a:off x="3131569" y="5531151"/>
            <a:ext cx="5752041" cy="897924"/>
            <a:chOff x="1123084" y="1239587"/>
            <a:chExt cx="5752041" cy="897924"/>
          </a:xfrm>
        </p:grpSpPr>
        <p:sp>
          <p:nvSpPr>
            <p:cNvPr id="34" name="文本框 33">
              <a:extLst>
                <a:ext uri="{FF2B5EF4-FFF2-40B4-BE49-F238E27FC236}">
                  <a16:creationId xmlns:a16="http://schemas.microsoft.com/office/drawing/2014/main" id="{1FE7BEB5-B997-2136-3198-7AA990EBABB6}"/>
                </a:ext>
              </a:extLst>
            </p:cNvPr>
            <p:cNvSpPr txBox="1"/>
            <p:nvPr/>
          </p:nvSpPr>
          <p:spPr>
            <a:xfrm>
              <a:off x="1904086" y="1346864"/>
              <a:ext cx="8771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accent1"/>
                  </a:solidFill>
                  <a:cs typeface="+mn-ea"/>
                  <a:sym typeface="+mn-lt"/>
                </a:rPr>
                <a:t>丁奥博</a:t>
              </a:r>
              <a:endParaRPr kumimoji="0" lang="zh-CN" altLang="en-US" b="0" i="0" u="none" strike="noStrike" kern="1200" cap="none" spc="0" normalizeH="0" baseline="0" noProof="0" dirty="0">
                <a:ln>
                  <a:noFill/>
                </a:ln>
                <a:solidFill>
                  <a:schemeClr val="accent1"/>
                </a:solidFill>
                <a:effectLst/>
                <a:uLnTx/>
                <a:uFillTx/>
                <a:cs typeface="+mn-ea"/>
                <a:sym typeface="+mn-lt"/>
              </a:endParaRPr>
            </a:p>
          </p:txBody>
        </p:sp>
        <p:grpSp>
          <p:nvGrpSpPr>
            <p:cNvPr id="35" name="组合 34">
              <a:extLst>
                <a:ext uri="{FF2B5EF4-FFF2-40B4-BE49-F238E27FC236}">
                  <a16:creationId xmlns:a16="http://schemas.microsoft.com/office/drawing/2014/main" id="{8E9FC851-EC8F-59E3-A6B2-5ADF878D7148}"/>
                </a:ext>
              </a:extLst>
            </p:cNvPr>
            <p:cNvGrpSpPr/>
            <p:nvPr/>
          </p:nvGrpSpPr>
          <p:grpSpPr>
            <a:xfrm>
              <a:off x="1123084" y="1239587"/>
              <a:ext cx="667403" cy="667401"/>
              <a:chOff x="987253" y="1737083"/>
              <a:chExt cx="829068" cy="829066"/>
            </a:xfrm>
            <a:effectLst>
              <a:outerShdw blurRad="25400" dist="38100" dir="5400000" algn="t" rotWithShape="0">
                <a:prstClr val="black">
                  <a:alpha val="24000"/>
                </a:prstClr>
              </a:outerShdw>
            </a:effectLst>
          </p:grpSpPr>
          <p:sp>
            <p:nvSpPr>
              <p:cNvPr id="37" name="椭圆 36">
                <a:extLst>
                  <a:ext uri="{FF2B5EF4-FFF2-40B4-BE49-F238E27FC236}">
                    <a16:creationId xmlns:a16="http://schemas.microsoft.com/office/drawing/2014/main" id="{40D880E8-B749-CC8D-C098-1B58C47D8B67}"/>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8" name="running_233105">
                <a:extLst>
                  <a:ext uri="{FF2B5EF4-FFF2-40B4-BE49-F238E27FC236}">
                    <a16:creationId xmlns:a16="http://schemas.microsoft.com/office/drawing/2014/main" id="{908087ED-3530-AF16-1C3F-15BDC5DBC7CD}"/>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36" name="文本框 83">
              <a:extLst>
                <a:ext uri="{FF2B5EF4-FFF2-40B4-BE49-F238E27FC236}">
                  <a16:creationId xmlns:a16="http://schemas.microsoft.com/office/drawing/2014/main" id="{3FE5EF02-D0C2-9427-382B-CB617F117E59}"/>
                </a:ext>
              </a:extLst>
            </p:cNvPr>
            <p:cNvSpPr txBox="1"/>
            <p:nvPr/>
          </p:nvSpPr>
          <p:spPr>
            <a:xfrm>
              <a:off x="1933451" y="1768179"/>
              <a:ext cx="494167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PPT</a:t>
              </a:r>
              <a:r>
                <a:rPr kumimoji="0" lang="zh-CN" altLang="en-US"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撰写，代码解读扩展（特征提取）</a:t>
              </a:r>
              <a:endPar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endParaRPr>
            </a:p>
          </p:txBody>
        </p:sp>
      </p:grpSp>
    </p:spTree>
    <p:extLst>
      <p:ext uri="{BB962C8B-B14F-4D97-AF65-F5344CB8AC3E}">
        <p14:creationId xmlns:p14="http://schemas.microsoft.com/office/powerpoint/2010/main" val="3718304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E03CDE-0891-2894-9ED9-95D8DED4474D}"/>
            </a:ext>
          </a:extLst>
        </p:cNvPr>
        <p:cNvGrpSpPr/>
        <p:nvPr/>
      </p:nvGrpSpPr>
      <p:grpSpPr>
        <a:xfrm>
          <a:off x="0" y="0"/>
          <a:ext cx="0" cy="0"/>
          <a:chOff x="0" y="0"/>
          <a:chExt cx="0" cy="0"/>
        </a:xfrm>
      </p:grpSpPr>
      <p:sp>
        <p:nvSpPr>
          <p:cNvPr id="4" name="iṡ1íḋe">
            <a:extLst>
              <a:ext uri="{FF2B5EF4-FFF2-40B4-BE49-F238E27FC236}">
                <a16:creationId xmlns:a16="http://schemas.microsoft.com/office/drawing/2014/main" id="{1E1F153B-3169-BD90-4581-706AFD48CD8F}"/>
              </a:ext>
            </a:extLst>
          </p:cNvPr>
          <p:cNvSpPr/>
          <p:nvPr/>
        </p:nvSpPr>
        <p:spPr>
          <a:xfrm>
            <a:off x="51652" y="-9657"/>
            <a:ext cx="2880743" cy="6858001"/>
          </a:xfrm>
          <a:prstGeom prst="rect">
            <a:avLst/>
          </a:prstGeom>
          <a:solidFill>
            <a:srgbClr val="0E419C"/>
          </a:solidFill>
          <a:ln>
            <a:noFill/>
          </a:ln>
          <a:effectLst>
            <a:outerShdw blurRad="762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grpSp>
        <p:nvGrpSpPr>
          <p:cNvPr id="2" name="组合 1">
            <a:extLst>
              <a:ext uri="{FF2B5EF4-FFF2-40B4-BE49-F238E27FC236}">
                <a16:creationId xmlns:a16="http://schemas.microsoft.com/office/drawing/2014/main" id="{F3FCA076-AB05-A8EC-01CB-E5EF9B260588}"/>
              </a:ext>
            </a:extLst>
          </p:cNvPr>
          <p:cNvGrpSpPr/>
          <p:nvPr/>
        </p:nvGrpSpPr>
        <p:grpSpPr>
          <a:xfrm>
            <a:off x="194290" y="2196986"/>
            <a:ext cx="6560324" cy="1578754"/>
            <a:chOff x="841096" y="1288802"/>
            <a:chExt cx="7365281" cy="1772470"/>
          </a:xfrm>
        </p:grpSpPr>
        <p:sp>
          <p:nvSpPr>
            <p:cNvPr id="7" name="文本框 6">
              <a:extLst>
                <a:ext uri="{FF2B5EF4-FFF2-40B4-BE49-F238E27FC236}">
                  <a16:creationId xmlns:a16="http://schemas.microsoft.com/office/drawing/2014/main" id="{A79F6345-61EC-C464-138C-1C9DF892E850}"/>
                </a:ext>
              </a:extLst>
            </p:cNvPr>
            <p:cNvSpPr txBox="1"/>
            <p:nvPr/>
          </p:nvSpPr>
          <p:spPr>
            <a:xfrm>
              <a:off x="1147402" y="1313534"/>
              <a:ext cx="2029087" cy="1347612"/>
            </a:xfrm>
            <a:prstGeom prst="rect">
              <a:avLst/>
            </a:prstGeom>
            <a:noFill/>
          </p:spPr>
          <p:txBody>
            <a:bodyPr wrap="square" rtlCol="0">
              <a:spAutoFit/>
            </a:bodyPr>
            <a:lstStyle/>
            <a:p>
              <a:r>
                <a:rPr lang="zh-CN" altLang="en-US" sz="3600" spc="600" dirty="0">
                  <a:solidFill>
                    <a:schemeClr val="bg1"/>
                  </a:solidFill>
                  <a:effectLst>
                    <a:outerShdw blurRad="76200" dist="38100" algn="l" rotWithShape="0">
                      <a:prstClr val="black">
                        <a:alpha val="34000"/>
                      </a:prstClr>
                    </a:outerShdw>
                  </a:effectLst>
                  <a:cs typeface="+mn-ea"/>
                  <a:sym typeface="+mn-lt"/>
                </a:rPr>
                <a:t>参考资料</a:t>
              </a:r>
              <a:endParaRPr lang="en-US" altLang="zh-CN" sz="3600" spc="600" dirty="0">
                <a:solidFill>
                  <a:schemeClr val="bg1"/>
                </a:solidFill>
                <a:effectLst>
                  <a:outerShdw blurRad="76200" dist="38100" algn="l" rotWithShape="0">
                    <a:prstClr val="black">
                      <a:alpha val="34000"/>
                    </a:prstClr>
                  </a:outerShdw>
                </a:effectLst>
                <a:cs typeface="+mn-ea"/>
                <a:sym typeface="+mn-lt"/>
              </a:endParaRPr>
            </a:p>
          </p:txBody>
        </p:sp>
        <p:sp>
          <p:nvSpPr>
            <p:cNvPr id="8" name="文本框 7">
              <a:extLst>
                <a:ext uri="{FF2B5EF4-FFF2-40B4-BE49-F238E27FC236}">
                  <a16:creationId xmlns:a16="http://schemas.microsoft.com/office/drawing/2014/main" id="{32F9F6E8-EA3A-B4AE-5F44-C2A6430AE3D2}"/>
                </a:ext>
              </a:extLst>
            </p:cNvPr>
            <p:cNvSpPr txBox="1"/>
            <p:nvPr/>
          </p:nvSpPr>
          <p:spPr>
            <a:xfrm>
              <a:off x="841096" y="2715730"/>
              <a:ext cx="7365281" cy="345542"/>
            </a:xfrm>
            <a:prstGeom prst="rect">
              <a:avLst/>
            </a:prstGeom>
            <a:noFill/>
          </p:spPr>
          <p:txBody>
            <a:bodyPr wrap="square" rtlCol="0">
              <a:spAutoFit/>
            </a:bodyPr>
            <a:lstStyle/>
            <a:p>
              <a:r>
                <a:rPr lang="en-US" altLang="zh-CN" sz="1400" spc="600" dirty="0">
                  <a:solidFill>
                    <a:schemeClr val="bg1"/>
                  </a:solidFill>
                  <a:cs typeface="+mn-ea"/>
                  <a:sym typeface="+mn-lt"/>
                </a:rPr>
                <a:t>References</a:t>
              </a:r>
            </a:p>
          </p:txBody>
        </p:sp>
        <p:sp>
          <p:nvSpPr>
            <p:cNvPr id="13" name="任意多边形: 形状 12">
              <a:extLst>
                <a:ext uri="{FF2B5EF4-FFF2-40B4-BE49-F238E27FC236}">
                  <a16:creationId xmlns:a16="http://schemas.microsoft.com/office/drawing/2014/main" id="{266D02A3-8ECC-0E9C-B70E-38716EA3B6E4}"/>
                </a:ext>
              </a:extLst>
            </p:cNvPr>
            <p:cNvSpPr/>
            <p:nvPr/>
          </p:nvSpPr>
          <p:spPr>
            <a:xfrm>
              <a:off x="975664" y="1288802"/>
              <a:ext cx="2287429" cy="1321975"/>
            </a:xfrm>
            <a:custGeom>
              <a:avLst/>
              <a:gdLst>
                <a:gd name="connsiteX0" fmla="*/ 0 w 7010400"/>
                <a:gd name="connsiteY0" fmla="*/ 0 h 1981384"/>
                <a:gd name="connsiteX1" fmla="*/ 7010400 w 7010400"/>
                <a:gd name="connsiteY1" fmla="*/ 0 h 1981384"/>
                <a:gd name="connsiteX2" fmla="*/ 7010400 w 7010400"/>
                <a:gd name="connsiteY2" fmla="*/ 1981384 h 1981384"/>
                <a:gd name="connsiteX3" fmla="*/ 6495669 w 7010400"/>
                <a:gd name="connsiteY3" fmla="*/ 1981384 h 1981384"/>
                <a:gd name="connsiteX4" fmla="*/ 6495669 w 7010400"/>
                <a:gd name="connsiteY4" fmla="*/ 1712044 h 1981384"/>
                <a:gd name="connsiteX5" fmla="*/ 514731 w 7010400"/>
                <a:gd name="connsiteY5" fmla="*/ 1712044 h 1981384"/>
                <a:gd name="connsiteX6" fmla="*/ 514731 w 7010400"/>
                <a:gd name="connsiteY6" fmla="*/ 1981384 h 1981384"/>
                <a:gd name="connsiteX7" fmla="*/ 0 w 7010400"/>
                <a:gd name="connsiteY7" fmla="*/ 1981384 h 1981384"/>
                <a:gd name="connsiteX0-1" fmla="*/ 0 w 7010400"/>
                <a:gd name="connsiteY0-2" fmla="*/ 0 h 1981384"/>
                <a:gd name="connsiteX1-3" fmla="*/ 7010400 w 7010400"/>
                <a:gd name="connsiteY1-4" fmla="*/ 0 h 1981384"/>
                <a:gd name="connsiteX2-5" fmla="*/ 7010400 w 7010400"/>
                <a:gd name="connsiteY2-6" fmla="*/ 1981384 h 1981384"/>
                <a:gd name="connsiteX3-7" fmla="*/ 6495669 w 7010400"/>
                <a:gd name="connsiteY3-8" fmla="*/ 1981384 h 1981384"/>
                <a:gd name="connsiteX4-9" fmla="*/ 6495669 w 7010400"/>
                <a:gd name="connsiteY4-10" fmla="*/ 1712044 h 1981384"/>
                <a:gd name="connsiteX5-11" fmla="*/ 514731 w 7010400"/>
                <a:gd name="connsiteY5-12" fmla="*/ 1981384 h 1981384"/>
                <a:gd name="connsiteX6-13" fmla="*/ 0 w 7010400"/>
                <a:gd name="connsiteY6-14" fmla="*/ 1981384 h 1981384"/>
                <a:gd name="connsiteX7-15" fmla="*/ 0 w 7010400"/>
                <a:gd name="connsiteY7-16" fmla="*/ 0 h 1981384"/>
                <a:gd name="connsiteX0-17" fmla="*/ 6495669 w 7010400"/>
                <a:gd name="connsiteY0-18" fmla="*/ 1712044 h 1981384"/>
                <a:gd name="connsiteX1-19" fmla="*/ 514731 w 7010400"/>
                <a:gd name="connsiteY1-20" fmla="*/ 1981384 h 1981384"/>
                <a:gd name="connsiteX2-21" fmla="*/ 0 w 7010400"/>
                <a:gd name="connsiteY2-22" fmla="*/ 1981384 h 1981384"/>
                <a:gd name="connsiteX3-23" fmla="*/ 0 w 7010400"/>
                <a:gd name="connsiteY3-24" fmla="*/ 0 h 1981384"/>
                <a:gd name="connsiteX4-25" fmla="*/ 7010400 w 7010400"/>
                <a:gd name="connsiteY4-26" fmla="*/ 0 h 1981384"/>
                <a:gd name="connsiteX5-27" fmla="*/ 7010400 w 7010400"/>
                <a:gd name="connsiteY5-28" fmla="*/ 1981384 h 1981384"/>
                <a:gd name="connsiteX6-29" fmla="*/ 6495669 w 7010400"/>
                <a:gd name="connsiteY6-30" fmla="*/ 1981384 h 1981384"/>
                <a:gd name="connsiteX7-31" fmla="*/ 6587109 w 7010400"/>
                <a:gd name="connsiteY7-32" fmla="*/ 1803484 h 1981384"/>
                <a:gd name="connsiteX0-33" fmla="*/ 577469 w 7010400"/>
                <a:gd name="connsiteY0-34" fmla="*/ 3629744 h 3629744"/>
                <a:gd name="connsiteX1-35" fmla="*/ 514731 w 7010400"/>
                <a:gd name="connsiteY1-36" fmla="*/ 1981384 h 3629744"/>
                <a:gd name="connsiteX2-37" fmla="*/ 0 w 7010400"/>
                <a:gd name="connsiteY2-38" fmla="*/ 1981384 h 3629744"/>
                <a:gd name="connsiteX3-39" fmla="*/ 0 w 7010400"/>
                <a:gd name="connsiteY3-40" fmla="*/ 0 h 3629744"/>
                <a:gd name="connsiteX4-41" fmla="*/ 7010400 w 7010400"/>
                <a:gd name="connsiteY4-42" fmla="*/ 0 h 3629744"/>
                <a:gd name="connsiteX5-43" fmla="*/ 7010400 w 7010400"/>
                <a:gd name="connsiteY5-44" fmla="*/ 1981384 h 3629744"/>
                <a:gd name="connsiteX6-45" fmla="*/ 6495669 w 7010400"/>
                <a:gd name="connsiteY6-46" fmla="*/ 1981384 h 3629744"/>
                <a:gd name="connsiteX7-47" fmla="*/ 6587109 w 7010400"/>
                <a:gd name="connsiteY7-48" fmla="*/ 1803484 h 3629744"/>
                <a:gd name="connsiteX0-49" fmla="*/ 514731 w 7010400"/>
                <a:gd name="connsiteY0-50" fmla="*/ 1981384 h 1981384"/>
                <a:gd name="connsiteX1-51" fmla="*/ 0 w 7010400"/>
                <a:gd name="connsiteY1-52" fmla="*/ 1981384 h 1981384"/>
                <a:gd name="connsiteX2-53" fmla="*/ 0 w 7010400"/>
                <a:gd name="connsiteY2-54" fmla="*/ 0 h 1981384"/>
                <a:gd name="connsiteX3-55" fmla="*/ 7010400 w 7010400"/>
                <a:gd name="connsiteY3-56" fmla="*/ 0 h 1981384"/>
                <a:gd name="connsiteX4-57" fmla="*/ 7010400 w 7010400"/>
                <a:gd name="connsiteY4-58" fmla="*/ 1981384 h 1981384"/>
                <a:gd name="connsiteX5-59" fmla="*/ 6495669 w 7010400"/>
                <a:gd name="connsiteY5-60" fmla="*/ 1981384 h 1981384"/>
                <a:gd name="connsiteX6-61" fmla="*/ 6587109 w 7010400"/>
                <a:gd name="connsiteY6-62" fmla="*/ 1803484 h 1981384"/>
                <a:gd name="connsiteX0-63" fmla="*/ 514731 w 7010400"/>
                <a:gd name="connsiteY0-64" fmla="*/ 1981384 h 1981384"/>
                <a:gd name="connsiteX1-65" fmla="*/ 0 w 7010400"/>
                <a:gd name="connsiteY1-66" fmla="*/ 1981384 h 1981384"/>
                <a:gd name="connsiteX2-67" fmla="*/ 0 w 7010400"/>
                <a:gd name="connsiteY2-68" fmla="*/ 0 h 1981384"/>
                <a:gd name="connsiteX3-69" fmla="*/ 7010400 w 7010400"/>
                <a:gd name="connsiteY3-70" fmla="*/ 0 h 1981384"/>
                <a:gd name="connsiteX4-71" fmla="*/ 7010400 w 7010400"/>
                <a:gd name="connsiteY4-72" fmla="*/ 1981384 h 1981384"/>
                <a:gd name="connsiteX5-73" fmla="*/ 6495669 w 7010400"/>
                <a:gd name="connsiteY5-74" fmla="*/ 1981384 h 1981384"/>
                <a:gd name="connsiteX0-75" fmla="*/ 1349388 w 7010400"/>
                <a:gd name="connsiteY0-76" fmla="*/ 1986143 h 1986143"/>
                <a:gd name="connsiteX1-77" fmla="*/ 0 w 7010400"/>
                <a:gd name="connsiteY1-78" fmla="*/ 1981384 h 1986143"/>
                <a:gd name="connsiteX2-79" fmla="*/ 0 w 7010400"/>
                <a:gd name="connsiteY2-80" fmla="*/ 0 h 1986143"/>
                <a:gd name="connsiteX3-81" fmla="*/ 7010400 w 7010400"/>
                <a:gd name="connsiteY3-82" fmla="*/ 0 h 1986143"/>
                <a:gd name="connsiteX4-83" fmla="*/ 7010400 w 7010400"/>
                <a:gd name="connsiteY4-84" fmla="*/ 1981384 h 1986143"/>
                <a:gd name="connsiteX5-85" fmla="*/ 6495669 w 7010400"/>
                <a:gd name="connsiteY5-86" fmla="*/ 1981384 h 1986143"/>
                <a:gd name="connsiteX0-87" fmla="*/ 1349388 w 7010400"/>
                <a:gd name="connsiteY0-88" fmla="*/ 1976626 h 1981384"/>
                <a:gd name="connsiteX1-89" fmla="*/ 0 w 7010400"/>
                <a:gd name="connsiteY1-90" fmla="*/ 1981384 h 1981384"/>
                <a:gd name="connsiteX2-91" fmla="*/ 0 w 7010400"/>
                <a:gd name="connsiteY2-92" fmla="*/ 0 h 1981384"/>
                <a:gd name="connsiteX3-93" fmla="*/ 7010400 w 7010400"/>
                <a:gd name="connsiteY3-94" fmla="*/ 0 h 1981384"/>
                <a:gd name="connsiteX4-95" fmla="*/ 7010400 w 7010400"/>
                <a:gd name="connsiteY4-96" fmla="*/ 1981384 h 1981384"/>
                <a:gd name="connsiteX5-97" fmla="*/ 6495669 w 7010400"/>
                <a:gd name="connsiteY5-98" fmla="*/ 1981384 h 1981384"/>
                <a:gd name="connsiteX0-99" fmla="*/ 1349388 w 7010400"/>
                <a:gd name="connsiteY0-100" fmla="*/ 1981385 h 1981385"/>
                <a:gd name="connsiteX1-101" fmla="*/ 0 w 7010400"/>
                <a:gd name="connsiteY1-102" fmla="*/ 1981384 h 1981385"/>
                <a:gd name="connsiteX2-103" fmla="*/ 0 w 7010400"/>
                <a:gd name="connsiteY2-104" fmla="*/ 0 h 1981385"/>
                <a:gd name="connsiteX3-105" fmla="*/ 7010400 w 7010400"/>
                <a:gd name="connsiteY3-106" fmla="*/ 0 h 1981385"/>
                <a:gd name="connsiteX4-107" fmla="*/ 7010400 w 7010400"/>
                <a:gd name="connsiteY4-108" fmla="*/ 1981384 h 1981385"/>
                <a:gd name="connsiteX5-109" fmla="*/ 6495669 w 7010400"/>
                <a:gd name="connsiteY5-110" fmla="*/ 1981384 h 1981385"/>
                <a:gd name="connsiteX0-111" fmla="*/ 1349388 w 7010400"/>
                <a:gd name="connsiteY0-112" fmla="*/ 1981385 h 1981385"/>
                <a:gd name="connsiteX1-113" fmla="*/ 0 w 7010400"/>
                <a:gd name="connsiteY1-114" fmla="*/ 1981384 h 1981385"/>
                <a:gd name="connsiteX2-115" fmla="*/ 0 w 7010400"/>
                <a:gd name="connsiteY2-116" fmla="*/ 0 h 1981385"/>
                <a:gd name="connsiteX3-117" fmla="*/ 7010400 w 7010400"/>
                <a:gd name="connsiteY3-118" fmla="*/ 0 h 1981385"/>
                <a:gd name="connsiteX4-119" fmla="*/ 7010400 w 7010400"/>
                <a:gd name="connsiteY4-120" fmla="*/ 1981384 h 1981385"/>
                <a:gd name="connsiteX5-121" fmla="*/ 5733943 w 7010400"/>
                <a:gd name="connsiteY5-122" fmla="*/ 1971866 h 1981385"/>
                <a:gd name="connsiteX0-123" fmla="*/ 1349388 w 7010400"/>
                <a:gd name="connsiteY0-124" fmla="*/ 1981385 h 1981385"/>
                <a:gd name="connsiteX1-125" fmla="*/ 0 w 7010400"/>
                <a:gd name="connsiteY1-126" fmla="*/ 1981384 h 1981385"/>
                <a:gd name="connsiteX2-127" fmla="*/ 0 w 7010400"/>
                <a:gd name="connsiteY2-128" fmla="*/ 0 h 1981385"/>
                <a:gd name="connsiteX3-129" fmla="*/ 7010400 w 7010400"/>
                <a:gd name="connsiteY3-130" fmla="*/ 0 h 1981385"/>
                <a:gd name="connsiteX4-131" fmla="*/ 7010400 w 7010400"/>
                <a:gd name="connsiteY4-132" fmla="*/ 1981384 h 1981385"/>
                <a:gd name="connsiteX5-133" fmla="*/ 5733943 w 7010400"/>
                <a:gd name="connsiteY5-134" fmla="*/ 1981384 h 198138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010400" h="1981385">
                  <a:moveTo>
                    <a:pt x="1349388" y="1981385"/>
                  </a:moveTo>
                  <a:lnTo>
                    <a:pt x="0" y="1981384"/>
                  </a:lnTo>
                  <a:lnTo>
                    <a:pt x="0" y="0"/>
                  </a:lnTo>
                  <a:lnTo>
                    <a:pt x="7010400" y="0"/>
                  </a:lnTo>
                  <a:lnTo>
                    <a:pt x="7010400" y="1981384"/>
                  </a:lnTo>
                  <a:lnTo>
                    <a:pt x="5733943" y="1981384"/>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grpSp>
      <p:grpSp>
        <p:nvGrpSpPr>
          <p:cNvPr id="9" name="组合 8">
            <a:extLst>
              <a:ext uri="{FF2B5EF4-FFF2-40B4-BE49-F238E27FC236}">
                <a16:creationId xmlns:a16="http://schemas.microsoft.com/office/drawing/2014/main" id="{5C7CBAC1-0B45-C9ED-561E-6B921BED6A6F}"/>
              </a:ext>
            </a:extLst>
          </p:cNvPr>
          <p:cNvGrpSpPr/>
          <p:nvPr/>
        </p:nvGrpSpPr>
        <p:grpSpPr>
          <a:xfrm>
            <a:off x="3131569" y="260648"/>
            <a:ext cx="667403" cy="667401"/>
            <a:chOff x="987253" y="1737083"/>
            <a:chExt cx="829068" cy="829066"/>
          </a:xfrm>
          <a:effectLst>
            <a:outerShdw blurRad="25400" dist="38100" dir="5400000" algn="t" rotWithShape="0">
              <a:prstClr val="black">
                <a:alpha val="24000"/>
              </a:prstClr>
            </a:outerShdw>
          </a:effectLst>
        </p:grpSpPr>
        <p:sp>
          <p:nvSpPr>
            <p:cNvPr id="11" name="椭圆 10">
              <a:extLst>
                <a:ext uri="{FF2B5EF4-FFF2-40B4-BE49-F238E27FC236}">
                  <a16:creationId xmlns:a16="http://schemas.microsoft.com/office/drawing/2014/main" id="{295293AF-BC25-7718-A8AC-9BC8DF0B3D4E}"/>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4" name="running_233105">
              <a:extLst>
                <a:ext uri="{FF2B5EF4-FFF2-40B4-BE49-F238E27FC236}">
                  <a16:creationId xmlns:a16="http://schemas.microsoft.com/office/drawing/2014/main" id="{53A6F401-7C8B-0FB6-DFDD-6F987DB7F706}"/>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grpSp>
        <p:nvGrpSpPr>
          <p:cNvPr id="17" name="组合 16">
            <a:extLst>
              <a:ext uri="{FF2B5EF4-FFF2-40B4-BE49-F238E27FC236}">
                <a16:creationId xmlns:a16="http://schemas.microsoft.com/office/drawing/2014/main" id="{616F0EF0-10AC-B433-D50B-D1D56E66D4E6}"/>
              </a:ext>
            </a:extLst>
          </p:cNvPr>
          <p:cNvGrpSpPr/>
          <p:nvPr/>
        </p:nvGrpSpPr>
        <p:grpSpPr>
          <a:xfrm>
            <a:off x="3131569" y="1578274"/>
            <a:ext cx="667403" cy="667401"/>
            <a:chOff x="987253" y="1737083"/>
            <a:chExt cx="829068" cy="829066"/>
          </a:xfrm>
          <a:effectLst>
            <a:outerShdw blurRad="25400" dist="38100" dir="5400000" algn="t" rotWithShape="0">
              <a:prstClr val="black">
                <a:alpha val="24000"/>
              </a:prstClr>
            </a:outerShdw>
          </a:effectLst>
        </p:grpSpPr>
        <p:sp>
          <p:nvSpPr>
            <p:cNvPr id="19" name="椭圆 18">
              <a:extLst>
                <a:ext uri="{FF2B5EF4-FFF2-40B4-BE49-F238E27FC236}">
                  <a16:creationId xmlns:a16="http://schemas.microsoft.com/office/drawing/2014/main" id="{5E8A0B21-7104-F9E8-BCC3-8239333BD5D6}"/>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0" name="running_233105">
              <a:extLst>
                <a:ext uri="{FF2B5EF4-FFF2-40B4-BE49-F238E27FC236}">
                  <a16:creationId xmlns:a16="http://schemas.microsoft.com/office/drawing/2014/main" id="{9CCC6EAC-6FCB-B50F-71EC-E31058CB6928}"/>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grpSp>
        <p:nvGrpSpPr>
          <p:cNvPr id="23" name="组合 22">
            <a:extLst>
              <a:ext uri="{FF2B5EF4-FFF2-40B4-BE49-F238E27FC236}">
                <a16:creationId xmlns:a16="http://schemas.microsoft.com/office/drawing/2014/main" id="{C8763832-76BC-9978-425F-EED1318C193E}"/>
              </a:ext>
            </a:extLst>
          </p:cNvPr>
          <p:cNvGrpSpPr/>
          <p:nvPr/>
        </p:nvGrpSpPr>
        <p:grpSpPr>
          <a:xfrm>
            <a:off x="3131569" y="2895900"/>
            <a:ext cx="667403" cy="667401"/>
            <a:chOff x="987253" y="1737083"/>
            <a:chExt cx="829068" cy="829066"/>
          </a:xfrm>
          <a:effectLst>
            <a:outerShdw blurRad="25400" dist="38100" dir="5400000" algn="t" rotWithShape="0">
              <a:prstClr val="black">
                <a:alpha val="24000"/>
              </a:prstClr>
            </a:outerShdw>
          </a:effectLst>
        </p:grpSpPr>
        <p:sp>
          <p:nvSpPr>
            <p:cNvPr id="25" name="椭圆 24">
              <a:extLst>
                <a:ext uri="{FF2B5EF4-FFF2-40B4-BE49-F238E27FC236}">
                  <a16:creationId xmlns:a16="http://schemas.microsoft.com/office/drawing/2014/main" id="{B3B9925D-5938-8977-7BB6-70AAA2C70A0F}"/>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6" name="running_233105">
              <a:extLst>
                <a:ext uri="{FF2B5EF4-FFF2-40B4-BE49-F238E27FC236}">
                  <a16:creationId xmlns:a16="http://schemas.microsoft.com/office/drawing/2014/main" id="{A8708D5B-2F39-C713-15F0-6690C2E686CA}"/>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grpSp>
        <p:nvGrpSpPr>
          <p:cNvPr id="29" name="组合 28">
            <a:extLst>
              <a:ext uri="{FF2B5EF4-FFF2-40B4-BE49-F238E27FC236}">
                <a16:creationId xmlns:a16="http://schemas.microsoft.com/office/drawing/2014/main" id="{0B711594-A345-9141-C4C3-603EDEC34F3B}"/>
              </a:ext>
            </a:extLst>
          </p:cNvPr>
          <p:cNvGrpSpPr/>
          <p:nvPr/>
        </p:nvGrpSpPr>
        <p:grpSpPr>
          <a:xfrm>
            <a:off x="3131569" y="4213526"/>
            <a:ext cx="667403" cy="667401"/>
            <a:chOff x="987253" y="1737083"/>
            <a:chExt cx="829068" cy="829066"/>
          </a:xfrm>
          <a:effectLst>
            <a:outerShdw blurRad="25400" dist="38100" dir="5400000" algn="t" rotWithShape="0">
              <a:prstClr val="black">
                <a:alpha val="24000"/>
              </a:prstClr>
            </a:outerShdw>
          </a:effectLst>
        </p:grpSpPr>
        <p:sp>
          <p:nvSpPr>
            <p:cNvPr id="31" name="椭圆 30">
              <a:extLst>
                <a:ext uri="{FF2B5EF4-FFF2-40B4-BE49-F238E27FC236}">
                  <a16:creationId xmlns:a16="http://schemas.microsoft.com/office/drawing/2014/main" id="{E958B005-E914-0CEC-1614-D422F1A27D24}"/>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2" name="running_233105">
              <a:extLst>
                <a:ext uri="{FF2B5EF4-FFF2-40B4-BE49-F238E27FC236}">
                  <a16:creationId xmlns:a16="http://schemas.microsoft.com/office/drawing/2014/main" id="{2014DA12-7156-6E11-99EB-616B71B59791}"/>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grpSp>
        <p:nvGrpSpPr>
          <p:cNvPr id="35" name="组合 34">
            <a:extLst>
              <a:ext uri="{FF2B5EF4-FFF2-40B4-BE49-F238E27FC236}">
                <a16:creationId xmlns:a16="http://schemas.microsoft.com/office/drawing/2014/main" id="{3B822488-0D48-BBE3-55A4-386CA5E6C1DA}"/>
              </a:ext>
            </a:extLst>
          </p:cNvPr>
          <p:cNvGrpSpPr/>
          <p:nvPr/>
        </p:nvGrpSpPr>
        <p:grpSpPr>
          <a:xfrm>
            <a:off x="3131569" y="5531151"/>
            <a:ext cx="667403" cy="667401"/>
            <a:chOff x="987253" y="1737083"/>
            <a:chExt cx="829068" cy="829066"/>
          </a:xfrm>
          <a:effectLst>
            <a:outerShdw blurRad="25400" dist="38100" dir="5400000" algn="t" rotWithShape="0">
              <a:prstClr val="black">
                <a:alpha val="24000"/>
              </a:prstClr>
            </a:outerShdw>
          </a:effectLst>
        </p:grpSpPr>
        <p:sp>
          <p:nvSpPr>
            <p:cNvPr id="37" name="椭圆 36">
              <a:extLst>
                <a:ext uri="{FF2B5EF4-FFF2-40B4-BE49-F238E27FC236}">
                  <a16:creationId xmlns:a16="http://schemas.microsoft.com/office/drawing/2014/main" id="{48B4CC2C-0E49-299D-C181-881DC332A747}"/>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8" name="running_233105">
              <a:extLst>
                <a:ext uri="{FF2B5EF4-FFF2-40B4-BE49-F238E27FC236}">
                  <a16:creationId xmlns:a16="http://schemas.microsoft.com/office/drawing/2014/main" id="{9B283F99-3934-5737-4FB1-CA57546A258F}"/>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3" name="文本框 2">
            <a:extLst>
              <a:ext uri="{FF2B5EF4-FFF2-40B4-BE49-F238E27FC236}">
                <a16:creationId xmlns:a16="http://schemas.microsoft.com/office/drawing/2014/main" id="{B548EF91-2974-F9D4-C87B-7F664B270997}"/>
              </a:ext>
            </a:extLst>
          </p:cNvPr>
          <p:cNvSpPr txBox="1"/>
          <p:nvPr/>
        </p:nvSpPr>
        <p:spPr>
          <a:xfrm>
            <a:off x="3912571" y="250075"/>
            <a:ext cx="6560324" cy="1200329"/>
          </a:xfrm>
          <a:prstGeom prst="rect">
            <a:avLst/>
          </a:prstGeom>
          <a:noFill/>
        </p:spPr>
        <p:txBody>
          <a:bodyPr wrap="square">
            <a:spAutoFit/>
          </a:bodyPr>
          <a:lstStyle/>
          <a:p>
            <a:r>
              <a:rPr lang="zh-CN" altLang="en-US" dirty="0"/>
              <a:t>【MFCC语音特征值提取算法 - CSDN App】https://blog.csdn.net/qq_59931372/article/details/129223425?sharetype=blog&amp;shareId=129223425&amp;sharerefer=APP&amp;sharesource=2201_75362539&amp;sharefrom=link</a:t>
            </a:r>
          </a:p>
        </p:txBody>
      </p:sp>
      <p:sp>
        <p:nvSpPr>
          <p:cNvPr id="39" name="文本框 38">
            <a:extLst>
              <a:ext uri="{FF2B5EF4-FFF2-40B4-BE49-F238E27FC236}">
                <a16:creationId xmlns:a16="http://schemas.microsoft.com/office/drawing/2014/main" id="{CF36921C-FC13-739B-BC9F-CAC4EE2D5807}"/>
              </a:ext>
            </a:extLst>
          </p:cNvPr>
          <p:cNvSpPr txBox="1"/>
          <p:nvPr/>
        </p:nvSpPr>
        <p:spPr>
          <a:xfrm>
            <a:off x="3912570" y="1733120"/>
            <a:ext cx="6791941" cy="1200329"/>
          </a:xfrm>
          <a:prstGeom prst="rect">
            <a:avLst/>
          </a:prstGeom>
          <a:noFill/>
        </p:spPr>
        <p:txBody>
          <a:bodyPr wrap="square">
            <a:spAutoFit/>
          </a:bodyPr>
          <a:lstStyle/>
          <a:p>
            <a:r>
              <a:rPr lang="zh-CN" altLang="en-US" dirty="0"/>
              <a:t>【基于GMM-HMM的语音识别系统 - CSDN App】https://blog.csdn.net/weixin_39529413/article/details/117367913?sharetype=blog&amp;shareId=117367913&amp;sharerefer=APP&amp;sharesource=2201_75362539&amp;sharefrom=link</a:t>
            </a:r>
          </a:p>
        </p:txBody>
      </p:sp>
      <p:sp>
        <p:nvSpPr>
          <p:cNvPr id="41" name="文本框 40">
            <a:extLst>
              <a:ext uri="{FF2B5EF4-FFF2-40B4-BE49-F238E27FC236}">
                <a16:creationId xmlns:a16="http://schemas.microsoft.com/office/drawing/2014/main" id="{079B3E3A-F408-6318-2884-9BB859508B65}"/>
              </a:ext>
            </a:extLst>
          </p:cNvPr>
          <p:cNvSpPr txBox="1"/>
          <p:nvPr/>
        </p:nvSpPr>
        <p:spPr>
          <a:xfrm>
            <a:off x="3912570" y="3216165"/>
            <a:ext cx="6935957" cy="646331"/>
          </a:xfrm>
          <a:prstGeom prst="rect">
            <a:avLst/>
          </a:prstGeom>
          <a:noFill/>
        </p:spPr>
        <p:txBody>
          <a:bodyPr wrap="square">
            <a:spAutoFit/>
          </a:bodyPr>
          <a:lstStyle/>
          <a:p>
            <a:r>
              <a:rPr lang="zh-CN" altLang="en-US" dirty="0"/>
              <a:t>https://github.com/jayaram1125/Single-Word-Speech-Recognition-using-GMM-HMM-</a:t>
            </a:r>
          </a:p>
        </p:txBody>
      </p:sp>
      <p:sp>
        <p:nvSpPr>
          <p:cNvPr id="43" name="文本框 42">
            <a:extLst>
              <a:ext uri="{FF2B5EF4-FFF2-40B4-BE49-F238E27FC236}">
                <a16:creationId xmlns:a16="http://schemas.microsoft.com/office/drawing/2014/main" id="{DC4CDE6F-D006-AE4B-0555-CFB662159ECF}"/>
              </a:ext>
            </a:extLst>
          </p:cNvPr>
          <p:cNvSpPr txBox="1"/>
          <p:nvPr/>
        </p:nvSpPr>
        <p:spPr>
          <a:xfrm>
            <a:off x="3912571" y="4145212"/>
            <a:ext cx="7368005" cy="1200329"/>
          </a:xfrm>
          <a:prstGeom prst="rect">
            <a:avLst/>
          </a:prstGeom>
          <a:noFill/>
        </p:spPr>
        <p:txBody>
          <a:bodyPr wrap="square">
            <a:spAutoFit/>
          </a:bodyPr>
          <a:lstStyle/>
          <a:p>
            <a:r>
              <a:rPr lang="zh-CN" altLang="en-US" dirty="0"/>
              <a:t>【【语音识别】基于GMM-HMM的语音识别系统 - CSDN App】https://blog.csdn.net/nianmaoren2400/article/details/125982746?sharetype=blog&amp;shareId=125982746&amp;sharerefer=APP&amp;sharesource=2201_75362539&amp;sharefrom=link</a:t>
            </a:r>
          </a:p>
        </p:txBody>
      </p:sp>
      <p:sp>
        <p:nvSpPr>
          <p:cNvPr id="45" name="文本框 44">
            <a:extLst>
              <a:ext uri="{FF2B5EF4-FFF2-40B4-BE49-F238E27FC236}">
                <a16:creationId xmlns:a16="http://schemas.microsoft.com/office/drawing/2014/main" id="{191C756D-40E8-9CFF-2248-01EDABD3AD53}"/>
              </a:ext>
            </a:extLst>
          </p:cNvPr>
          <p:cNvSpPr txBox="1"/>
          <p:nvPr/>
        </p:nvSpPr>
        <p:spPr>
          <a:xfrm>
            <a:off x="3984642" y="5486449"/>
            <a:ext cx="7295934" cy="1200329"/>
          </a:xfrm>
          <a:prstGeom prst="rect">
            <a:avLst/>
          </a:prstGeom>
          <a:noFill/>
        </p:spPr>
        <p:txBody>
          <a:bodyPr wrap="square">
            <a:spAutoFit/>
          </a:bodyPr>
          <a:lstStyle/>
          <a:p>
            <a:r>
              <a:rPr lang="zh-CN" altLang="en-US" dirty="0"/>
              <a:t>【基于GMMs-HMMs的语音识别原理 - CSDN App】https://blog.csdn.net/Magical_Bubble/article/details/90408095?sharetype=blog&amp;shareId=90408095&amp;sharerefer=APP&amp;sharesource=2201_75362539&amp;sharefrom=link</a:t>
            </a:r>
          </a:p>
        </p:txBody>
      </p:sp>
    </p:spTree>
    <p:extLst>
      <p:ext uri="{BB962C8B-B14F-4D97-AF65-F5344CB8AC3E}">
        <p14:creationId xmlns:p14="http://schemas.microsoft.com/office/powerpoint/2010/main" val="2797303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42FF6D-25D0-3612-5BFC-DC240B9B52C0}"/>
            </a:ext>
          </a:extLst>
        </p:cNvPr>
        <p:cNvGrpSpPr/>
        <p:nvPr/>
      </p:nvGrpSpPr>
      <p:grpSpPr>
        <a:xfrm>
          <a:off x="0" y="0"/>
          <a:ext cx="0" cy="0"/>
          <a:chOff x="0" y="0"/>
          <a:chExt cx="0" cy="0"/>
        </a:xfrm>
      </p:grpSpPr>
      <p:sp>
        <p:nvSpPr>
          <p:cNvPr id="4" name="iṡ1íḋe">
            <a:extLst>
              <a:ext uri="{FF2B5EF4-FFF2-40B4-BE49-F238E27FC236}">
                <a16:creationId xmlns:a16="http://schemas.microsoft.com/office/drawing/2014/main" id="{09E417A7-AB60-A8F2-E0CD-E8144729EA36}"/>
              </a:ext>
            </a:extLst>
          </p:cNvPr>
          <p:cNvSpPr/>
          <p:nvPr/>
        </p:nvSpPr>
        <p:spPr>
          <a:xfrm>
            <a:off x="51652" y="-9657"/>
            <a:ext cx="2880743" cy="6858001"/>
          </a:xfrm>
          <a:prstGeom prst="rect">
            <a:avLst/>
          </a:prstGeom>
          <a:solidFill>
            <a:srgbClr val="0E419C"/>
          </a:solidFill>
          <a:ln>
            <a:noFill/>
          </a:ln>
          <a:effectLst>
            <a:outerShdw blurRad="762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grpSp>
        <p:nvGrpSpPr>
          <p:cNvPr id="2" name="组合 1">
            <a:extLst>
              <a:ext uri="{FF2B5EF4-FFF2-40B4-BE49-F238E27FC236}">
                <a16:creationId xmlns:a16="http://schemas.microsoft.com/office/drawing/2014/main" id="{D9E02770-6B4A-E3E3-EC99-12A6CF4906F6}"/>
              </a:ext>
            </a:extLst>
          </p:cNvPr>
          <p:cNvGrpSpPr/>
          <p:nvPr/>
        </p:nvGrpSpPr>
        <p:grpSpPr>
          <a:xfrm>
            <a:off x="194290" y="2196986"/>
            <a:ext cx="6560324" cy="1578754"/>
            <a:chOff x="841096" y="1288802"/>
            <a:chExt cx="7365281" cy="1772470"/>
          </a:xfrm>
        </p:grpSpPr>
        <p:sp>
          <p:nvSpPr>
            <p:cNvPr id="7" name="文本框 6">
              <a:extLst>
                <a:ext uri="{FF2B5EF4-FFF2-40B4-BE49-F238E27FC236}">
                  <a16:creationId xmlns:a16="http://schemas.microsoft.com/office/drawing/2014/main" id="{457F58BD-36AD-D355-83B6-26F5E9220BD9}"/>
                </a:ext>
              </a:extLst>
            </p:cNvPr>
            <p:cNvSpPr txBox="1"/>
            <p:nvPr/>
          </p:nvSpPr>
          <p:spPr>
            <a:xfrm>
              <a:off x="1147402" y="1313534"/>
              <a:ext cx="2029087" cy="1347612"/>
            </a:xfrm>
            <a:prstGeom prst="rect">
              <a:avLst/>
            </a:prstGeom>
            <a:noFill/>
          </p:spPr>
          <p:txBody>
            <a:bodyPr wrap="square" rtlCol="0">
              <a:spAutoFit/>
            </a:bodyPr>
            <a:lstStyle/>
            <a:p>
              <a:r>
                <a:rPr lang="zh-CN" altLang="en-US" sz="3600" spc="600" dirty="0">
                  <a:solidFill>
                    <a:schemeClr val="bg1"/>
                  </a:solidFill>
                  <a:effectLst>
                    <a:outerShdw blurRad="76200" dist="38100" algn="l" rotWithShape="0">
                      <a:prstClr val="black">
                        <a:alpha val="34000"/>
                      </a:prstClr>
                    </a:outerShdw>
                  </a:effectLst>
                  <a:cs typeface="+mn-ea"/>
                  <a:sym typeface="+mn-lt"/>
                </a:rPr>
                <a:t>参考资料</a:t>
              </a:r>
              <a:endParaRPr lang="en-US" altLang="zh-CN" sz="3600" spc="600" dirty="0">
                <a:solidFill>
                  <a:schemeClr val="bg1"/>
                </a:solidFill>
                <a:effectLst>
                  <a:outerShdw blurRad="76200" dist="38100" algn="l" rotWithShape="0">
                    <a:prstClr val="black">
                      <a:alpha val="34000"/>
                    </a:prstClr>
                  </a:outerShdw>
                </a:effectLst>
                <a:cs typeface="+mn-ea"/>
                <a:sym typeface="+mn-lt"/>
              </a:endParaRPr>
            </a:p>
          </p:txBody>
        </p:sp>
        <p:sp>
          <p:nvSpPr>
            <p:cNvPr id="8" name="文本框 7">
              <a:extLst>
                <a:ext uri="{FF2B5EF4-FFF2-40B4-BE49-F238E27FC236}">
                  <a16:creationId xmlns:a16="http://schemas.microsoft.com/office/drawing/2014/main" id="{EC36BAD2-5E3E-68CD-58CF-ED0FD12EE5B8}"/>
                </a:ext>
              </a:extLst>
            </p:cNvPr>
            <p:cNvSpPr txBox="1"/>
            <p:nvPr/>
          </p:nvSpPr>
          <p:spPr>
            <a:xfrm>
              <a:off x="841096" y="2715730"/>
              <a:ext cx="7365281" cy="345542"/>
            </a:xfrm>
            <a:prstGeom prst="rect">
              <a:avLst/>
            </a:prstGeom>
            <a:noFill/>
          </p:spPr>
          <p:txBody>
            <a:bodyPr wrap="square" rtlCol="0">
              <a:spAutoFit/>
            </a:bodyPr>
            <a:lstStyle/>
            <a:p>
              <a:r>
                <a:rPr lang="en-US" altLang="zh-CN" sz="1400" spc="600" dirty="0">
                  <a:solidFill>
                    <a:schemeClr val="bg1"/>
                  </a:solidFill>
                  <a:cs typeface="+mn-ea"/>
                  <a:sym typeface="+mn-lt"/>
                </a:rPr>
                <a:t>References</a:t>
              </a:r>
            </a:p>
          </p:txBody>
        </p:sp>
        <p:sp>
          <p:nvSpPr>
            <p:cNvPr id="13" name="任意多边形: 形状 12">
              <a:extLst>
                <a:ext uri="{FF2B5EF4-FFF2-40B4-BE49-F238E27FC236}">
                  <a16:creationId xmlns:a16="http://schemas.microsoft.com/office/drawing/2014/main" id="{BB34C6F1-778A-85AC-BA67-359804311190}"/>
                </a:ext>
              </a:extLst>
            </p:cNvPr>
            <p:cNvSpPr/>
            <p:nvPr/>
          </p:nvSpPr>
          <p:spPr>
            <a:xfrm>
              <a:off x="975664" y="1288802"/>
              <a:ext cx="2287429" cy="1321975"/>
            </a:xfrm>
            <a:custGeom>
              <a:avLst/>
              <a:gdLst>
                <a:gd name="connsiteX0" fmla="*/ 0 w 7010400"/>
                <a:gd name="connsiteY0" fmla="*/ 0 h 1981384"/>
                <a:gd name="connsiteX1" fmla="*/ 7010400 w 7010400"/>
                <a:gd name="connsiteY1" fmla="*/ 0 h 1981384"/>
                <a:gd name="connsiteX2" fmla="*/ 7010400 w 7010400"/>
                <a:gd name="connsiteY2" fmla="*/ 1981384 h 1981384"/>
                <a:gd name="connsiteX3" fmla="*/ 6495669 w 7010400"/>
                <a:gd name="connsiteY3" fmla="*/ 1981384 h 1981384"/>
                <a:gd name="connsiteX4" fmla="*/ 6495669 w 7010400"/>
                <a:gd name="connsiteY4" fmla="*/ 1712044 h 1981384"/>
                <a:gd name="connsiteX5" fmla="*/ 514731 w 7010400"/>
                <a:gd name="connsiteY5" fmla="*/ 1712044 h 1981384"/>
                <a:gd name="connsiteX6" fmla="*/ 514731 w 7010400"/>
                <a:gd name="connsiteY6" fmla="*/ 1981384 h 1981384"/>
                <a:gd name="connsiteX7" fmla="*/ 0 w 7010400"/>
                <a:gd name="connsiteY7" fmla="*/ 1981384 h 1981384"/>
                <a:gd name="connsiteX0-1" fmla="*/ 0 w 7010400"/>
                <a:gd name="connsiteY0-2" fmla="*/ 0 h 1981384"/>
                <a:gd name="connsiteX1-3" fmla="*/ 7010400 w 7010400"/>
                <a:gd name="connsiteY1-4" fmla="*/ 0 h 1981384"/>
                <a:gd name="connsiteX2-5" fmla="*/ 7010400 w 7010400"/>
                <a:gd name="connsiteY2-6" fmla="*/ 1981384 h 1981384"/>
                <a:gd name="connsiteX3-7" fmla="*/ 6495669 w 7010400"/>
                <a:gd name="connsiteY3-8" fmla="*/ 1981384 h 1981384"/>
                <a:gd name="connsiteX4-9" fmla="*/ 6495669 w 7010400"/>
                <a:gd name="connsiteY4-10" fmla="*/ 1712044 h 1981384"/>
                <a:gd name="connsiteX5-11" fmla="*/ 514731 w 7010400"/>
                <a:gd name="connsiteY5-12" fmla="*/ 1981384 h 1981384"/>
                <a:gd name="connsiteX6-13" fmla="*/ 0 w 7010400"/>
                <a:gd name="connsiteY6-14" fmla="*/ 1981384 h 1981384"/>
                <a:gd name="connsiteX7-15" fmla="*/ 0 w 7010400"/>
                <a:gd name="connsiteY7-16" fmla="*/ 0 h 1981384"/>
                <a:gd name="connsiteX0-17" fmla="*/ 6495669 w 7010400"/>
                <a:gd name="connsiteY0-18" fmla="*/ 1712044 h 1981384"/>
                <a:gd name="connsiteX1-19" fmla="*/ 514731 w 7010400"/>
                <a:gd name="connsiteY1-20" fmla="*/ 1981384 h 1981384"/>
                <a:gd name="connsiteX2-21" fmla="*/ 0 w 7010400"/>
                <a:gd name="connsiteY2-22" fmla="*/ 1981384 h 1981384"/>
                <a:gd name="connsiteX3-23" fmla="*/ 0 w 7010400"/>
                <a:gd name="connsiteY3-24" fmla="*/ 0 h 1981384"/>
                <a:gd name="connsiteX4-25" fmla="*/ 7010400 w 7010400"/>
                <a:gd name="connsiteY4-26" fmla="*/ 0 h 1981384"/>
                <a:gd name="connsiteX5-27" fmla="*/ 7010400 w 7010400"/>
                <a:gd name="connsiteY5-28" fmla="*/ 1981384 h 1981384"/>
                <a:gd name="connsiteX6-29" fmla="*/ 6495669 w 7010400"/>
                <a:gd name="connsiteY6-30" fmla="*/ 1981384 h 1981384"/>
                <a:gd name="connsiteX7-31" fmla="*/ 6587109 w 7010400"/>
                <a:gd name="connsiteY7-32" fmla="*/ 1803484 h 1981384"/>
                <a:gd name="connsiteX0-33" fmla="*/ 577469 w 7010400"/>
                <a:gd name="connsiteY0-34" fmla="*/ 3629744 h 3629744"/>
                <a:gd name="connsiteX1-35" fmla="*/ 514731 w 7010400"/>
                <a:gd name="connsiteY1-36" fmla="*/ 1981384 h 3629744"/>
                <a:gd name="connsiteX2-37" fmla="*/ 0 w 7010400"/>
                <a:gd name="connsiteY2-38" fmla="*/ 1981384 h 3629744"/>
                <a:gd name="connsiteX3-39" fmla="*/ 0 w 7010400"/>
                <a:gd name="connsiteY3-40" fmla="*/ 0 h 3629744"/>
                <a:gd name="connsiteX4-41" fmla="*/ 7010400 w 7010400"/>
                <a:gd name="connsiteY4-42" fmla="*/ 0 h 3629744"/>
                <a:gd name="connsiteX5-43" fmla="*/ 7010400 w 7010400"/>
                <a:gd name="connsiteY5-44" fmla="*/ 1981384 h 3629744"/>
                <a:gd name="connsiteX6-45" fmla="*/ 6495669 w 7010400"/>
                <a:gd name="connsiteY6-46" fmla="*/ 1981384 h 3629744"/>
                <a:gd name="connsiteX7-47" fmla="*/ 6587109 w 7010400"/>
                <a:gd name="connsiteY7-48" fmla="*/ 1803484 h 3629744"/>
                <a:gd name="connsiteX0-49" fmla="*/ 514731 w 7010400"/>
                <a:gd name="connsiteY0-50" fmla="*/ 1981384 h 1981384"/>
                <a:gd name="connsiteX1-51" fmla="*/ 0 w 7010400"/>
                <a:gd name="connsiteY1-52" fmla="*/ 1981384 h 1981384"/>
                <a:gd name="connsiteX2-53" fmla="*/ 0 w 7010400"/>
                <a:gd name="connsiteY2-54" fmla="*/ 0 h 1981384"/>
                <a:gd name="connsiteX3-55" fmla="*/ 7010400 w 7010400"/>
                <a:gd name="connsiteY3-56" fmla="*/ 0 h 1981384"/>
                <a:gd name="connsiteX4-57" fmla="*/ 7010400 w 7010400"/>
                <a:gd name="connsiteY4-58" fmla="*/ 1981384 h 1981384"/>
                <a:gd name="connsiteX5-59" fmla="*/ 6495669 w 7010400"/>
                <a:gd name="connsiteY5-60" fmla="*/ 1981384 h 1981384"/>
                <a:gd name="connsiteX6-61" fmla="*/ 6587109 w 7010400"/>
                <a:gd name="connsiteY6-62" fmla="*/ 1803484 h 1981384"/>
                <a:gd name="connsiteX0-63" fmla="*/ 514731 w 7010400"/>
                <a:gd name="connsiteY0-64" fmla="*/ 1981384 h 1981384"/>
                <a:gd name="connsiteX1-65" fmla="*/ 0 w 7010400"/>
                <a:gd name="connsiteY1-66" fmla="*/ 1981384 h 1981384"/>
                <a:gd name="connsiteX2-67" fmla="*/ 0 w 7010400"/>
                <a:gd name="connsiteY2-68" fmla="*/ 0 h 1981384"/>
                <a:gd name="connsiteX3-69" fmla="*/ 7010400 w 7010400"/>
                <a:gd name="connsiteY3-70" fmla="*/ 0 h 1981384"/>
                <a:gd name="connsiteX4-71" fmla="*/ 7010400 w 7010400"/>
                <a:gd name="connsiteY4-72" fmla="*/ 1981384 h 1981384"/>
                <a:gd name="connsiteX5-73" fmla="*/ 6495669 w 7010400"/>
                <a:gd name="connsiteY5-74" fmla="*/ 1981384 h 1981384"/>
                <a:gd name="connsiteX0-75" fmla="*/ 1349388 w 7010400"/>
                <a:gd name="connsiteY0-76" fmla="*/ 1986143 h 1986143"/>
                <a:gd name="connsiteX1-77" fmla="*/ 0 w 7010400"/>
                <a:gd name="connsiteY1-78" fmla="*/ 1981384 h 1986143"/>
                <a:gd name="connsiteX2-79" fmla="*/ 0 w 7010400"/>
                <a:gd name="connsiteY2-80" fmla="*/ 0 h 1986143"/>
                <a:gd name="connsiteX3-81" fmla="*/ 7010400 w 7010400"/>
                <a:gd name="connsiteY3-82" fmla="*/ 0 h 1986143"/>
                <a:gd name="connsiteX4-83" fmla="*/ 7010400 w 7010400"/>
                <a:gd name="connsiteY4-84" fmla="*/ 1981384 h 1986143"/>
                <a:gd name="connsiteX5-85" fmla="*/ 6495669 w 7010400"/>
                <a:gd name="connsiteY5-86" fmla="*/ 1981384 h 1986143"/>
                <a:gd name="connsiteX0-87" fmla="*/ 1349388 w 7010400"/>
                <a:gd name="connsiteY0-88" fmla="*/ 1976626 h 1981384"/>
                <a:gd name="connsiteX1-89" fmla="*/ 0 w 7010400"/>
                <a:gd name="connsiteY1-90" fmla="*/ 1981384 h 1981384"/>
                <a:gd name="connsiteX2-91" fmla="*/ 0 w 7010400"/>
                <a:gd name="connsiteY2-92" fmla="*/ 0 h 1981384"/>
                <a:gd name="connsiteX3-93" fmla="*/ 7010400 w 7010400"/>
                <a:gd name="connsiteY3-94" fmla="*/ 0 h 1981384"/>
                <a:gd name="connsiteX4-95" fmla="*/ 7010400 w 7010400"/>
                <a:gd name="connsiteY4-96" fmla="*/ 1981384 h 1981384"/>
                <a:gd name="connsiteX5-97" fmla="*/ 6495669 w 7010400"/>
                <a:gd name="connsiteY5-98" fmla="*/ 1981384 h 1981384"/>
                <a:gd name="connsiteX0-99" fmla="*/ 1349388 w 7010400"/>
                <a:gd name="connsiteY0-100" fmla="*/ 1981385 h 1981385"/>
                <a:gd name="connsiteX1-101" fmla="*/ 0 w 7010400"/>
                <a:gd name="connsiteY1-102" fmla="*/ 1981384 h 1981385"/>
                <a:gd name="connsiteX2-103" fmla="*/ 0 w 7010400"/>
                <a:gd name="connsiteY2-104" fmla="*/ 0 h 1981385"/>
                <a:gd name="connsiteX3-105" fmla="*/ 7010400 w 7010400"/>
                <a:gd name="connsiteY3-106" fmla="*/ 0 h 1981385"/>
                <a:gd name="connsiteX4-107" fmla="*/ 7010400 w 7010400"/>
                <a:gd name="connsiteY4-108" fmla="*/ 1981384 h 1981385"/>
                <a:gd name="connsiteX5-109" fmla="*/ 6495669 w 7010400"/>
                <a:gd name="connsiteY5-110" fmla="*/ 1981384 h 1981385"/>
                <a:gd name="connsiteX0-111" fmla="*/ 1349388 w 7010400"/>
                <a:gd name="connsiteY0-112" fmla="*/ 1981385 h 1981385"/>
                <a:gd name="connsiteX1-113" fmla="*/ 0 w 7010400"/>
                <a:gd name="connsiteY1-114" fmla="*/ 1981384 h 1981385"/>
                <a:gd name="connsiteX2-115" fmla="*/ 0 w 7010400"/>
                <a:gd name="connsiteY2-116" fmla="*/ 0 h 1981385"/>
                <a:gd name="connsiteX3-117" fmla="*/ 7010400 w 7010400"/>
                <a:gd name="connsiteY3-118" fmla="*/ 0 h 1981385"/>
                <a:gd name="connsiteX4-119" fmla="*/ 7010400 w 7010400"/>
                <a:gd name="connsiteY4-120" fmla="*/ 1981384 h 1981385"/>
                <a:gd name="connsiteX5-121" fmla="*/ 5733943 w 7010400"/>
                <a:gd name="connsiteY5-122" fmla="*/ 1971866 h 1981385"/>
                <a:gd name="connsiteX0-123" fmla="*/ 1349388 w 7010400"/>
                <a:gd name="connsiteY0-124" fmla="*/ 1981385 h 1981385"/>
                <a:gd name="connsiteX1-125" fmla="*/ 0 w 7010400"/>
                <a:gd name="connsiteY1-126" fmla="*/ 1981384 h 1981385"/>
                <a:gd name="connsiteX2-127" fmla="*/ 0 w 7010400"/>
                <a:gd name="connsiteY2-128" fmla="*/ 0 h 1981385"/>
                <a:gd name="connsiteX3-129" fmla="*/ 7010400 w 7010400"/>
                <a:gd name="connsiteY3-130" fmla="*/ 0 h 1981385"/>
                <a:gd name="connsiteX4-131" fmla="*/ 7010400 w 7010400"/>
                <a:gd name="connsiteY4-132" fmla="*/ 1981384 h 1981385"/>
                <a:gd name="connsiteX5-133" fmla="*/ 5733943 w 7010400"/>
                <a:gd name="connsiteY5-134" fmla="*/ 1981384 h 198138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010400" h="1981385">
                  <a:moveTo>
                    <a:pt x="1349388" y="1981385"/>
                  </a:moveTo>
                  <a:lnTo>
                    <a:pt x="0" y="1981384"/>
                  </a:lnTo>
                  <a:lnTo>
                    <a:pt x="0" y="0"/>
                  </a:lnTo>
                  <a:lnTo>
                    <a:pt x="7010400" y="0"/>
                  </a:lnTo>
                  <a:lnTo>
                    <a:pt x="7010400" y="1981384"/>
                  </a:lnTo>
                  <a:lnTo>
                    <a:pt x="5733943" y="1981384"/>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grpSp>
      <p:grpSp>
        <p:nvGrpSpPr>
          <p:cNvPr id="9" name="组合 8">
            <a:extLst>
              <a:ext uri="{FF2B5EF4-FFF2-40B4-BE49-F238E27FC236}">
                <a16:creationId xmlns:a16="http://schemas.microsoft.com/office/drawing/2014/main" id="{9D6D8F85-1100-3162-C871-6E1F03BD3F64}"/>
              </a:ext>
            </a:extLst>
          </p:cNvPr>
          <p:cNvGrpSpPr/>
          <p:nvPr/>
        </p:nvGrpSpPr>
        <p:grpSpPr>
          <a:xfrm>
            <a:off x="3131569" y="260648"/>
            <a:ext cx="667403" cy="667401"/>
            <a:chOff x="987253" y="1737083"/>
            <a:chExt cx="829068" cy="829066"/>
          </a:xfrm>
          <a:effectLst>
            <a:outerShdw blurRad="25400" dist="38100" dir="5400000" algn="t" rotWithShape="0">
              <a:prstClr val="black">
                <a:alpha val="24000"/>
              </a:prstClr>
            </a:outerShdw>
          </a:effectLst>
        </p:grpSpPr>
        <p:sp>
          <p:nvSpPr>
            <p:cNvPr id="11" name="椭圆 10">
              <a:extLst>
                <a:ext uri="{FF2B5EF4-FFF2-40B4-BE49-F238E27FC236}">
                  <a16:creationId xmlns:a16="http://schemas.microsoft.com/office/drawing/2014/main" id="{BA114DE5-AE9F-1188-DB74-16C16A414817}"/>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4" name="running_233105">
              <a:extLst>
                <a:ext uri="{FF2B5EF4-FFF2-40B4-BE49-F238E27FC236}">
                  <a16:creationId xmlns:a16="http://schemas.microsoft.com/office/drawing/2014/main" id="{6394A53B-A065-864F-46AC-7E3829151568}"/>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grpSp>
        <p:nvGrpSpPr>
          <p:cNvPr id="17" name="组合 16">
            <a:extLst>
              <a:ext uri="{FF2B5EF4-FFF2-40B4-BE49-F238E27FC236}">
                <a16:creationId xmlns:a16="http://schemas.microsoft.com/office/drawing/2014/main" id="{9C1FB89F-85F7-C5B7-24A7-A40B62AAE9C2}"/>
              </a:ext>
            </a:extLst>
          </p:cNvPr>
          <p:cNvGrpSpPr/>
          <p:nvPr/>
        </p:nvGrpSpPr>
        <p:grpSpPr>
          <a:xfrm>
            <a:off x="3131569" y="1578274"/>
            <a:ext cx="667403" cy="667401"/>
            <a:chOff x="987253" y="1737083"/>
            <a:chExt cx="829068" cy="829066"/>
          </a:xfrm>
          <a:effectLst>
            <a:outerShdw blurRad="25400" dist="38100" dir="5400000" algn="t" rotWithShape="0">
              <a:prstClr val="black">
                <a:alpha val="24000"/>
              </a:prstClr>
            </a:outerShdw>
          </a:effectLst>
        </p:grpSpPr>
        <p:sp>
          <p:nvSpPr>
            <p:cNvPr id="19" name="椭圆 18">
              <a:extLst>
                <a:ext uri="{FF2B5EF4-FFF2-40B4-BE49-F238E27FC236}">
                  <a16:creationId xmlns:a16="http://schemas.microsoft.com/office/drawing/2014/main" id="{4806B1F0-9915-339A-869B-0632B6453982}"/>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0" name="running_233105">
              <a:extLst>
                <a:ext uri="{FF2B5EF4-FFF2-40B4-BE49-F238E27FC236}">
                  <a16:creationId xmlns:a16="http://schemas.microsoft.com/office/drawing/2014/main" id="{2F386AC7-E134-2AAF-7BB2-6B35215E6589}"/>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grpSp>
        <p:nvGrpSpPr>
          <p:cNvPr id="23" name="组合 22">
            <a:extLst>
              <a:ext uri="{FF2B5EF4-FFF2-40B4-BE49-F238E27FC236}">
                <a16:creationId xmlns:a16="http://schemas.microsoft.com/office/drawing/2014/main" id="{F18E0C03-A9B3-7571-CE1C-5BB122ED7166}"/>
              </a:ext>
            </a:extLst>
          </p:cNvPr>
          <p:cNvGrpSpPr/>
          <p:nvPr/>
        </p:nvGrpSpPr>
        <p:grpSpPr>
          <a:xfrm>
            <a:off x="3131569" y="2895900"/>
            <a:ext cx="667403" cy="667401"/>
            <a:chOff x="987253" y="1737083"/>
            <a:chExt cx="829068" cy="829066"/>
          </a:xfrm>
          <a:effectLst>
            <a:outerShdw blurRad="25400" dist="38100" dir="5400000" algn="t" rotWithShape="0">
              <a:prstClr val="black">
                <a:alpha val="24000"/>
              </a:prstClr>
            </a:outerShdw>
          </a:effectLst>
        </p:grpSpPr>
        <p:sp>
          <p:nvSpPr>
            <p:cNvPr id="25" name="椭圆 24">
              <a:extLst>
                <a:ext uri="{FF2B5EF4-FFF2-40B4-BE49-F238E27FC236}">
                  <a16:creationId xmlns:a16="http://schemas.microsoft.com/office/drawing/2014/main" id="{CCB554D5-E6FC-F4A4-2E6C-EC07023B24A0}"/>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6" name="running_233105">
              <a:extLst>
                <a:ext uri="{FF2B5EF4-FFF2-40B4-BE49-F238E27FC236}">
                  <a16:creationId xmlns:a16="http://schemas.microsoft.com/office/drawing/2014/main" id="{CC2057BC-39BE-22A6-A1E0-F3E3F07FE8FC}"/>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grpSp>
        <p:nvGrpSpPr>
          <p:cNvPr id="29" name="组合 28">
            <a:extLst>
              <a:ext uri="{FF2B5EF4-FFF2-40B4-BE49-F238E27FC236}">
                <a16:creationId xmlns:a16="http://schemas.microsoft.com/office/drawing/2014/main" id="{5094839A-8550-E304-23EC-18C0C14D4B00}"/>
              </a:ext>
            </a:extLst>
          </p:cNvPr>
          <p:cNvGrpSpPr/>
          <p:nvPr/>
        </p:nvGrpSpPr>
        <p:grpSpPr>
          <a:xfrm>
            <a:off x="3131569" y="4213526"/>
            <a:ext cx="667403" cy="667401"/>
            <a:chOff x="987253" y="1737083"/>
            <a:chExt cx="829068" cy="829066"/>
          </a:xfrm>
          <a:effectLst>
            <a:outerShdw blurRad="25400" dist="38100" dir="5400000" algn="t" rotWithShape="0">
              <a:prstClr val="black">
                <a:alpha val="24000"/>
              </a:prstClr>
            </a:outerShdw>
          </a:effectLst>
        </p:grpSpPr>
        <p:sp>
          <p:nvSpPr>
            <p:cNvPr id="31" name="椭圆 30">
              <a:extLst>
                <a:ext uri="{FF2B5EF4-FFF2-40B4-BE49-F238E27FC236}">
                  <a16:creationId xmlns:a16="http://schemas.microsoft.com/office/drawing/2014/main" id="{CC85686E-6E91-1702-E57A-B06F4A781259}"/>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2" name="running_233105">
              <a:extLst>
                <a:ext uri="{FF2B5EF4-FFF2-40B4-BE49-F238E27FC236}">
                  <a16:creationId xmlns:a16="http://schemas.microsoft.com/office/drawing/2014/main" id="{E189B99B-8334-03B3-54D5-F0A41DD0F812}"/>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grpSp>
        <p:nvGrpSpPr>
          <p:cNvPr id="35" name="组合 34">
            <a:extLst>
              <a:ext uri="{FF2B5EF4-FFF2-40B4-BE49-F238E27FC236}">
                <a16:creationId xmlns:a16="http://schemas.microsoft.com/office/drawing/2014/main" id="{F94F43D5-AE73-2900-2DC7-C3A4452F2DAE}"/>
              </a:ext>
            </a:extLst>
          </p:cNvPr>
          <p:cNvGrpSpPr/>
          <p:nvPr/>
        </p:nvGrpSpPr>
        <p:grpSpPr>
          <a:xfrm>
            <a:off x="3131569" y="5531151"/>
            <a:ext cx="667403" cy="667401"/>
            <a:chOff x="987253" y="1737083"/>
            <a:chExt cx="829068" cy="829066"/>
          </a:xfrm>
          <a:effectLst>
            <a:outerShdw blurRad="25400" dist="38100" dir="5400000" algn="t" rotWithShape="0">
              <a:prstClr val="black">
                <a:alpha val="24000"/>
              </a:prstClr>
            </a:outerShdw>
          </a:effectLst>
        </p:grpSpPr>
        <p:sp>
          <p:nvSpPr>
            <p:cNvPr id="37" name="椭圆 36">
              <a:extLst>
                <a:ext uri="{FF2B5EF4-FFF2-40B4-BE49-F238E27FC236}">
                  <a16:creationId xmlns:a16="http://schemas.microsoft.com/office/drawing/2014/main" id="{F636068A-7B6C-0660-928B-29ECA177FA4D}"/>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8" name="running_233105">
              <a:extLst>
                <a:ext uri="{FF2B5EF4-FFF2-40B4-BE49-F238E27FC236}">
                  <a16:creationId xmlns:a16="http://schemas.microsoft.com/office/drawing/2014/main" id="{794DFC9E-EF5A-6201-741C-144CB2D64BBE}"/>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18" name="文本框 17">
            <a:extLst>
              <a:ext uri="{FF2B5EF4-FFF2-40B4-BE49-F238E27FC236}">
                <a16:creationId xmlns:a16="http://schemas.microsoft.com/office/drawing/2014/main" id="{417B8336-8BD3-7EE4-CCA0-F27D7087B981}"/>
              </a:ext>
            </a:extLst>
          </p:cNvPr>
          <p:cNvSpPr txBox="1"/>
          <p:nvPr/>
        </p:nvSpPr>
        <p:spPr>
          <a:xfrm>
            <a:off x="3913854" y="95005"/>
            <a:ext cx="8014793" cy="1200329"/>
          </a:xfrm>
          <a:prstGeom prst="rect">
            <a:avLst/>
          </a:prstGeom>
          <a:noFill/>
        </p:spPr>
        <p:txBody>
          <a:bodyPr wrap="square">
            <a:spAutoFit/>
          </a:bodyPr>
          <a:lstStyle/>
          <a:p>
            <a:r>
              <a:rPr lang="zh-CN" altLang="en-US" dirty="0"/>
              <a:t>【【语音识别】MFCC特征提取 - CSDN App】https://blog.csdn.net/nianmaoren2400/article/details/125610935?sharetype=blog&amp;shareId=125610935&amp;sharerefer=APP&amp;sharesource=2201_75362539&amp;sharefrom=link</a:t>
            </a:r>
          </a:p>
        </p:txBody>
      </p:sp>
      <p:sp>
        <p:nvSpPr>
          <p:cNvPr id="22" name="文本框 21">
            <a:extLst>
              <a:ext uri="{FF2B5EF4-FFF2-40B4-BE49-F238E27FC236}">
                <a16:creationId xmlns:a16="http://schemas.microsoft.com/office/drawing/2014/main" id="{C7F4A2E6-680C-C3CF-80A8-ED42A11D81D1}"/>
              </a:ext>
            </a:extLst>
          </p:cNvPr>
          <p:cNvSpPr txBox="1"/>
          <p:nvPr/>
        </p:nvSpPr>
        <p:spPr>
          <a:xfrm>
            <a:off x="3912570" y="1490406"/>
            <a:ext cx="7872062" cy="1200329"/>
          </a:xfrm>
          <a:prstGeom prst="rect">
            <a:avLst/>
          </a:prstGeom>
          <a:noFill/>
        </p:spPr>
        <p:txBody>
          <a:bodyPr wrap="square">
            <a:spAutoFit/>
          </a:bodyPr>
          <a:lstStyle/>
          <a:p>
            <a:r>
              <a:rPr lang="zh-CN" altLang="en-US" dirty="0"/>
              <a:t>【【语音识别】EM算法和GMM模型 - CSDN App】https://blog.csdn.net/nianmaoren2400/article/details/125802222?sharetype=blog&amp;shareId=125802222&amp;sharerefer=APP&amp;sharesource=2201_75362539&amp;sharefrom=link</a:t>
            </a:r>
          </a:p>
        </p:txBody>
      </p:sp>
      <p:sp>
        <p:nvSpPr>
          <p:cNvPr id="27" name="文本框 26">
            <a:extLst>
              <a:ext uri="{FF2B5EF4-FFF2-40B4-BE49-F238E27FC236}">
                <a16:creationId xmlns:a16="http://schemas.microsoft.com/office/drawing/2014/main" id="{644A10F3-7583-F717-A44C-F80DAE125D5B}"/>
              </a:ext>
            </a:extLst>
          </p:cNvPr>
          <p:cNvSpPr txBox="1"/>
          <p:nvPr/>
        </p:nvSpPr>
        <p:spPr>
          <a:xfrm>
            <a:off x="3996242" y="2828835"/>
            <a:ext cx="7788390" cy="1200329"/>
          </a:xfrm>
          <a:prstGeom prst="rect">
            <a:avLst/>
          </a:prstGeom>
          <a:noFill/>
        </p:spPr>
        <p:txBody>
          <a:bodyPr wrap="square">
            <a:spAutoFit/>
          </a:bodyPr>
          <a:lstStyle/>
          <a:p>
            <a:r>
              <a:rPr lang="zh-CN" altLang="en-US" dirty="0"/>
              <a:t>【【语音识别】隐马尔可夫模型HMM - CSDN App】https://blog.csdn.net/nianmaoren2400/article/details/125889912?sharetype=blog&amp;shareId=125889912&amp;sharerefer=APP&amp;sharesource=2201_75362539&amp;sharefrom=link</a:t>
            </a:r>
          </a:p>
        </p:txBody>
      </p:sp>
      <p:sp>
        <p:nvSpPr>
          <p:cNvPr id="30" name="文本框 29">
            <a:extLst>
              <a:ext uri="{FF2B5EF4-FFF2-40B4-BE49-F238E27FC236}">
                <a16:creationId xmlns:a16="http://schemas.microsoft.com/office/drawing/2014/main" id="{45CE3140-04A5-C318-C1CE-3C2AEF002279}"/>
              </a:ext>
            </a:extLst>
          </p:cNvPr>
          <p:cNvSpPr txBox="1"/>
          <p:nvPr/>
        </p:nvSpPr>
        <p:spPr>
          <a:xfrm>
            <a:off x="3952128" y="4278061"/>
            <a:ext cx="7788389" cy="369332"/>
          </a:xfrm>
          <a:prstGeom prst="rect">
            <a:avLst/>
          </a:prstGeom>
          <a:noFill/>
        </p:spPr>
        <p:txBody>
          <a:bodyPr wrap="square">
            <a:spAutoFit/>
          </a:bodyPr>
          <a:lstStyle/>
          <a:p>
            <a:r>
              <a:rPr lang="zh-CN" altLang="en-US" dirty="0"/>
              <a:t>https://github.com/MIRROR116/ASR-and-STT/blob/main/mfcc.py</a:t>
            </a:r>
          </a:p>
        </p:txBody>
      </p:sp>
      <p:sp>
        <p:nvSpPr>
          <p:cNvPr id="34" name="文本框 33">
            <a:extLst>
              <a:ext uri="{FF2B5EF4-FFF2-40B4-BE49-F238E27FC236}">
                <a16:creationId xmlns:a16="http://schemas.microsoft.com/office/drawing/2014/main" id="{97D7A740-28E6-F0EC-96F9-3F5585200B6C}"/>
              </a:ext>
            </a:extLst>
          </p:cNvPr>
          <p:cNvSpPr txBox="1"/>
          <p:nvPr/>
        </p:nvSpPr>
        <p:spPr>
          <a:xfrm>
            <a:off x="4008312" y="5401169"/>
            <a:ext cx="7776320" cy="1200329"/>
          </a:xfrm>
          <a:prstGeom prst="rect">
            <a:avLst/>
          </a:prstGeom>
          <a:noFill/>
        </p:spPr>
        <p:txBody>
          <a:bodyPr wrap="square">
            <a:spAutoFit/>
          </a:bodyPr>
          <a:lstStyle/>
          <a:p>
            <a:r>
              <a:rPr lang="zh-CN" altLang="en-US" dirty="0"/>
              <a:t>【【语音识别】EM算法和GMM模型 - CSDN App】https://blog.csdn.net/nianmaoren2400/article/details/125802222?sharetype=blog&amp;shareId=125802222&amp;sharerefer=APP&amp;sharesource=2201_75362539&amp;sharefrom=link</a:t>
            </a:r>
          </a:p>
        </p:txBody>
      </p:sp>
    </p:spTree>
    <p:extLst>
      <p:ext uri="{BB962C8B-B14F-4D97-AF65-F5344CB8AC3E}">
        <p14:creationId xmlns:p14="http://schemas.microsoft.com/office/powerpoint/2010/main" val="3136172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ṡ1íḋe"/>
          <p:cNvSpPr/>
          <p:nvPr/>
        </p:nvSpPr>
        <p:spPr>
          <a:xfrm>
            <a:off x="-11552" y="0"/>
            <a:ext cx="12215105" cy="4468957"/>
          </a:xfrm>
          <a:prstGeom prst="rect">
            <a:avLst/>
          </a:prstGeom>
          <a:solidFill>
            <a:srgbClr val="0E419C"/>
          </a:soli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grpSp>
        <p:nvGrpSpPr>
          <p:cNvPr id="2" name="组合 1"/>
          <p:cNvGrpSpPr/>
          <p:nvPr/>
        </p:nvGrpSpPr>
        <p:grpSpPr>
          <a:xfrm>
            <a:off x="2656606" y="2220074"/>
            <a:ext cx="6955750" cy="2137405"/>
            <a:chOff x="819818" y="1365596"/>
            <a:chExt cx="6955750" cy="2137405"/>
          </a:xfrm>
        </p:grpSpPr>
        <p:sp>
          <p:nvSpPr>
            <p:cNvPr id="7" name="文本框 6"/>
            <p:cNvSpPr txBox="1"/>
            <p:nvPr/>
          </p:nvSpPr>
          <p:spPr>
            <a:xfrm>
              <a:off x="819818" y="1365596"/>
              <a:ext cx="6955750" cy="1015663"/>
            </a:xfrm>
            <a:prstGeom prst="rect">
              <a:avLst/>
            </a:prstGeom>
            <a:noFill/>
          </p:spPr>
          <p:txBody>
            <a:bodyPr wrap="none" rtlCol="0">
              <a:spAutoFit/>
            </a:bodyPr>
            <a:lstStyle/>
            <a:p>
              <a:pPr algn="ctr"/>
              <a:r>
                <a:rPr lang="zh-CN" altLang="en-US" sz="6000" spc="600" dirty="0">
                  <a:solidFill>
                    <a:schemeClr val="bg1"/>
                  </a:solidFill>
                  <a:latin typeface="思源黑体 CN Heavy" panose="020B0A00000000000000" pitchFamily="34" charset="-122"/>
                  <a:ea typeface="思源黑体 CN Heavy" panose="020B0A00000000000000" pitchFamily="34" charset="-122"/>
                  <a:cs typeface="+mn-ea"/>
                  <a:sym typeface="+mn-lt"/>
                </a:rPr>
                <a:t>恳请老师批评指正</a:t>
              </a:r>
            </a:p>
          </p:txBody>
        </p:sp>
        <p:sp>
          <p:nvSpPr>
            <p:cNvPr id="8" name="文本框 7"/>
            <p:cNvSpPr txBox="1"/>
            <p:nvPr/>
          </p:nvSpPr>
          <p:spPr>
            <a:xfrm>
              <a:off x="2259283" y="3195224"/>
              <a:ext cx="184731" cy="307777"/>
            </a:xfrm>
            <a:prstGeom prst="rect">
              <a:avLst/>
            </a:prstGeom>
            <a:noFill/>
          </p:spPr>
          <p:txBody>
            <a:bodyPr wrap="none" rtlCol="0">
              <a:spAutoFit/>
            </a:bodyPr>
            <a:lstStyle/>
            <a:p>
              <a:pPr algn="ctr"/>
              <a:endParaRPr lang="zh-CN" altLang="en-US" sz="1400" spc="600" dirty="0">
                <a:solidFill>
                  <a:schemeClr val="bg1"/>
                </a:solidFill>
                <a:cs typeface="+mn-ea"/>
                <a:sym typeface="+mn-lt"/>
              </a:endParaRPr>
            </a:p>
          </p:txBody>
        </p:sp>
      </p:grpSp>
      <p:sp>
        <p:nvSpPr>
          <p:cNvPr id="17" name="文本框 16"/>
          <p:cNvSpPr txBox="1"/>
          <p:nvPr/>
        </p:nvSpPr>
        <p:spPr>
          <a:xfrm>
            <a:off x="3117726" y="3554015"/>
            <a:ext cx="6030818" cy="523220"/>
          </a:xfrm>
          <a:prstGeom prst="rect">
            <a:avLst/>
          </a:prstGeom>
          <a:noFill/>
        </p:spPr>
        <p:txBody>
          <a:bodyPr wrap="none" rtlCol="0">
            <a:spAutoFit/>
          </a:bodyPr>
          <a:lstStyle/>
          <a:p>
            <a:r>
              <a:rPr lang="en-US" altLang="zh-CN" sz="2800" spc="600" dirty="0">
                <a:solidFill>
                  <a:schemeClr val="bg1">
                    <a:alpha val="44000"/>
                  </a:schemeClr>
                </a:solidFill>
                <a:cs typeface="+mn-ea"/>
                <a:sym typeface="+mn-lt"/>
              </a:rPr>
              <a:t>THANKS FOR LISTENING</a:t>
            </a:r>
            <a:endParaRPr lang="zh-CN" altLang="en-US" sz="2800" spc="600" dirty="0">
              <a:solidFill>
                <a:schemeClr val="bg1">
                  <a:alpha val="44000"/>
                </a:schemeClr>
              </a:solidFill>
              <a:cs typeface="+mn-ea"/>
              <a:sym typeface="+mn-lt"/>
            </a:endParaRPr>
          </a:p>
        </p:txBody>
      </p:sp>
      <p:grpSp>
        <p:nvGrpSpPr>
          <p:cNvPr id="18" name="组合 17">
            <a:extLst>
              <a:ext uri="{FF2B5EF4-FFF2-40B4-BE49-F238E27FC236}">
                <a16:creationId xmlns:a16="http://schemas.microsoft.com/office/drawing/2014/main" id="{F220AF4C-E572-A2A4-5640-259169D12915}"/>
              </a:ext>
            </a:extLst>
          </p:cNvPr>
          <p:cNvGrpSpPr/>
          <p:nvPr/>
        </p:nvGrpSpPr>
        <p:grpSpPr>
          <a:xfrm>
            <a:off x="407368" y="5507940"/>
            <a:ext cx="11764002" cy="423779"/>
            <a:chOff x="205850" y="5616306"/>
            <a:chExt cx="11764002" cy="423779"/>
          </a:xfrm>
        </p:grpSpPr>
        <p:grpSp>
          <p:nvGrpSpPr>
            <p:cNvPr id="19" name="组合 18">
              <a:extLst>
                <a:ext uri="{FF2B5EF4-FFF2-40B4-BE49-F238E27FC236}">
                  <a16:creationId xmlns:a16="http://schemas.microsoft.com/office/drawing/2014/main" id="{FD955B89-BCC7-C25E-B2DC-FCF10C9BF454}"/>
                </a:ext>
              </a:extLst>
            </p:cNvPr>
            <p:cNvGrpSpPr/>
            <p:nvPr/>
          </p:nvGrpSpPr>
          <p:grpSpPr>
            <a:xfrm>
              <a:off x="626970" y="5616306"/>
              <a:ext cx="11342882" cy="423779"/>
              <a:chOff x="1016569" y="4997158"/>
              <a:chExt cx="11342882" cy="423779"/>
            </a:xfrm>
          </p:grpSpPr>
          <p:sp>
            <p:nvSpPr>
              <p:cNvPr id="23" name="文本框 22">
                <a:extLst>
                  <a:ext uri="{FF2B5EF4-FFF2-40B4-BE49-F238E27FC236}">
                    <a16:creationId xmlns:a16="http://schemas.microsoft.com/office/drawing/2014/main" id="{9D86579C-A2D3-09EB-0315-B98CDC8DD273}"/>
                  </a:ext>
                </a:extLst>
              </p:cNvPr>
              <p:cNvSpPr txBox="1"/>
              <p:nvPr/>
            </p:nvSpPr>
            <p:spPr>
              <a:xfrm>
                <a:off x="1016569" y="4997158"/>
                <a:ext cx="2069797" cy="369332"/>
              </a:xfrm>
              <a:prstGeom prst="rect">
                <a:avLst/>
              </a:prstGeom>
              <a:noFill/>
            </p:spPr>
            <p:txBody>
              <a:bodyPr wrap="none" rtlCol="0">
                <a:spAutoFit/>
              </a:bodyPr>
              <a:lstStyle/>
              <a:p>
                <a:pPr algn="ctr"/>
                <a:r>
                  <a:rPr lang="zh-CN" altLang="en-US" b="1" spc="300" dirty="0">
                    <a:solidFill>
                      <a:srgbClr val="122E66"/>
                    </a:solidFill>
                    <a:cs typeface="+mn-ea"/>
                    <a:sym typeface="+mn-lt"/>
                  </a:rPr>
                  <a:t>答辩人：王德俭</a:t>
                </a:r>
              </a:p>
            </p:txBody>
          </p:sp>
          <p:sp>
            <p:nvSpPr>
              <p:cNvPr id="24" name="文本框 23">
                <a:extLst>
                  <a:ext uri="{FF2B5EF4-FFF2-40B4-BE49-F238E27FC236}">
                    <a16:creationId xmlns:a16="http://schemas.microsoft.com/office/drawing/2014/main" id="{8EA507DE-A4A6-D8CF-38BF-759D001F3CC1}"/>
                  </a:ext>
                </a:extLst>
              </p:cNvPr>
              <p:cNvSpPr txBox="1"/>
              <p:nvPr/>
            </p:nvSpPr>
            <p:spPr>
              <a:xfrm>
                <a:off x="8228191" y="5016802"/>
                <a:ext cx="4131260" cy="369332"/>
              </a:xfrm>
              <a:prstGeom prst="rect">
                <a:avLst/>
              </a:prstGeom>
              <a:noFill/>
            </p:spPr>
            <p:txBody>
              <a:bodyPr wrap="none" rtlCol="0">
                <a:spAutoFit/>
              </a:bodyPr>
              <a:lstStyle/>
              <a:p>
                <a:pPr algn="ctr"/>
                <a:r>
                  <a:rPr lang="zh-CN" altLang="en-US" b="1" spc="300" dirty="0">
                    <a:solidFill>
                      <a:srgbClr val="122E66"/>
                    </a:solidFill>
                    <a:cs typeface="+mn-ea"/>
                    <a:sym typeface="+mn-lt"/>
                  </a:rPr>
                  <a:t>题目：基于</a:t>
                </a:r>
                <a:r>
                  <a:rPr lang="en-US" altLang="zh-CN" b="1" spc="300" dirty="0">
                    <a:solidFill>
                      <a:srgbClr val="122E66"/>
                    </a:solidFill>
                    <a:cs typeface="+mn-ea"/>
                    <a:sym typeface="+mn-lt"/>
                  </a:rPr>
                  <a:t>HMM-GMM</a:t>
                </a:r>
                <a:r>
                  <a:rPr lang="zh-CN" altLang="en-US" b="1" spc="300" dirty="0">
                    <a:solidFill>
                      <a:srgbClr val="122E66"/>
                    </a:solidFill>
                    <a:cs typeface="+mn-ea"/>
                    <a:sym typeface="+mn-lt"/>
                  </a:rPr>
                  <a:t>语音识别</a:t>
                </a:r>
              </a:p>
            </p:txBody>
          </p:sp>
          <p:sp>
            <p:nvSpPr>
              <p:cNvPr id="25" name="文本框 24">
                <a:extLst>
                  <a:ext uri="{FF2B5EF4-FFF2-40B4-BE49-F238E27FC236}">
                    <a16:creationId xmlns:a16="http://schemas.microsoft.com/office/drawing/2014/main" id="{3ED6A9B5-EA3F-BFCD-E1BA-3274720939B0}"/>
                  </a:ext>
                </a:extLst>
              </p:cNvPr>
              <p:cNvSpPr txBox="1"/>
              <p:nvPr/>
            </p:nvSpPr>
            <p:spPr>
              <a:xfrm>
                <a:off x="3796503" y="5051605"/>
                <a:ext cx="4047904" cy="369332"/>
              </a:xfrm>
              <a:prstGeom prst="rect">
                <a:avLst/>
              </a:prstGeom>
              <a:noFill/>
            </p:spPr>
            <p:txBody>
              <a:bodyPr wrap="none" rtlCol="0">
                <a:spAutoFit/>
              </a:bodyPr>
              <a:lstStyle/>
              <a:p>
                <a:pPr algn="ctr"/>
                <a:r>
                  <a:rPr lang="zh-CN" altLang="en-US" b="1" spc="300" dirty="0">
                    <a:solidFill>
                      <a:srgbClr val="122E66"/>
                    </a:solidFill>
                    <a:cs typeface="+mn-ea"/>
                    <a:sym typeface="+mn-lt"/>
                  </a:rPr>
                  <a:t>组员：虞海超 杜飞 朱研 丁奥博</a:t>
                </a:r>
              </a:p>
            </p:txBody>
          </p:sp>
        </p:grpSp>
        <p:sp>
          <p:nvSpPr>
            <p:cNvPr id="20" name="iconfont-1047-784241">
              <a:extLst>
                <a:ext uri="{FF2B5EF4-FFF2-40B4-BE49-F238E27FC236}">
                  <a16:creationId xmlns:a16="http://schemas.microsoft.com/office/drawing/2014/main" id="{3D82CA48-D1AF-8E60-9573-34D928408902}"/>
                </a:ext>
              </a:extLst>
            </p:cNvPr>
            <p:cNvSpPr/>
            <p:nvPr/>
          </p:nvSpPr>
          <p:spPr>
            <a:xfrm>
              <a:off x="7532522" y="5670753"/>
              <a:ext cx="315295" cy="314885"/>
            </a:xfrm>
            <a:custGeom>
              <a:avLst/>
              <a:gdLst>
                <a:gd name="T0" fmla="*/ 11189 w 11189"/>
                <a:gd name="T1" fmla="*/ 5643 h 11177"/>
                <a:gd name="T2" fmla="*/ 11189 w 11189"/>
                <a:gd name="T3" fmla="*/ 5589 h 11177"/>
                <a:gd name="T4" fmla="*/ 11189 w 11189"/>
                <a:gd name="T5" fmla="*/ 5535 h 11177"/>
                <a:gd name="T6" fmla="*/ 5595 w 11189"/>
                <a:gd name="T7" fmla="*/ 0 h 11177"/>
                <a:gd name="T8" fmla="*/ 0 w 11189"/>
                <a:gd name="T9" fmla="*/ 5535 h 11177"/>
                <a:gd name="T10" fmla="*/ 1 w 11189"/>
                <a:gd name="T11" fmla="*/ 5589 h 11177"/>
                <a:gd name="T12" fmla="*/ 0 w 11189"/>
                <a:gd name="T13" fmla="*/ 5643 h 11177"/>
                <a:gd name="T14" fmla="*/ 5595 w 11189"/>
                <a:gd name="T15" fmla="*/ 11177 h 11177"/>
                <a:gd name="T16" fmla="*/ 11189 w 11189"/>
                <a:gd name="T17" fmla="*/ 5643 h 11177"/>
                <a:gd name="T18" fmla="*/ 5595 w 11189"/>
                <a:gd name="T19" fmla="*/ 10124 h 11177"/>
                <a:gd name="T20" fmla="*/ 1156 w 11189"/>
                <a:gd name="T21" fmla="*/ 5643 h 11177"/>
                <a:gd name="T22" fmla="*/ 1156 w 11189"/>
                <a:gd name="T23" fmla="*/ 5611 h 11177"/>
                <a:gd name="T24" fmla="*/ 1156 w 11189"/>
                <a:gd name="T25" fmla="*/ 5611 h 11177"/>
                <a:gd name="T26" fmla="*/ 1156 w 11189"/>
                <a:gd name="T27" fmla="*/ 5589 h 11177"/>
                <a:gd name="T28" fmla="*/ 1156 w 11189"/>
                <a:gd name="T29" fmla="*/ 5567 h 11177"/>
                <a:gd name="T30" fmla="*/ 1156 w 11189"/>
                <a:gd name="T31" fmla="*/ 5567 h 11177"/>
                <a:gd name="T32" fmla="*/ 1156 w 11189"/>
                <a:gd name="T33" fmla="*/ 5535 h 11177"/>
                <a:gd name="T34" fmla="*/ 5595 w 11189"/>
                <a:gd name="T35" fmla="*/ 1054 h 11177"/>
                <a:gd name="T36" fmla="*/ 10034 w 11189"/>
                <a:gd name="T37" fmla="*/ 5535 h 11177"/>
                <a:gd name="T38" fmla="*/ 10033 w 11189"/>
                <a:gd name="T39" fmla="*/ 5567 h 11177"/>
                <a:gd name="T40" fmla="*/ 10033 w 11189"/>
                <a:gd name="T41" fmla="*/ 5567 h 11177"/>
                <a:gd name="T42" fmla="*/ 10033 w 11189"/>
                <a:gd name="T43" fmla="*/ 5589 h 11177"/>
                <a:gd name="T44" fmla="*/ 10033 w 11189"/>
                <a:gd name="T45" fmla="*/ 5611 h 11177"/>
                <a:gd name="T46" fmla="*/ 10033 w 11189"/>
                <a:gd name="T47" fmla="*/ 5611 h 11177"/>
                <a:gd name="T48" fmla="*/ 10034 w 11189"/>
                <a:gd name="T49" fmla="*/ 5643 h 11177"/>
                <a:gd name="T50" fmla="*/ 5595 w 11189"/>
                <a:gd name="T51" fmla="*/ 10124 h 11177"/>
                <a:gd name="T52" fmla="*/ 4818 w 11189"/>
                <a:gd name="T53" fmla="*/ 5514 h 11177"/>
                <a:gd name="T54" fmla="*/ 4804 w 11189"/>
                <a:gd name="T55" fmla="*/ 5611 h 11177"/>
                <a:gd name="T56" fmla="*/ 4804 w 11189"/>
                <a:gd name="T57" fmla="*/ 6034 h 11177"/>
                <a:gd name="T58" fmla="*/ 5167 w 11189"/>
                <a:gd name="T59" fmla="*/ 6397 h 11177"/>
                <a:gd name="T60" fmla="*/ 8440 w 11189"/>
                <a:gd name="T61" fmla="*/ 6397 h 11177"/>
                <a:gd name="T62" fmla="*/ 8803 w 11189"/>
                <a:gd name="T63" fmla="*/ 6034 h 11177"/>
                <a:gd name="T64" fmla="*/ 8803 w 11189"/>
                <a:gd name="T65" fmla="*/ 5611 h 11177"/>
                <a:gd name="T66" fmla="*/ 8440 w 11189"/>
                <a:gd name="T67" fmla="*/ 5249 h 11177"/>
                <a:gd name="T68" fmla="*/ 5966 w 11189"/>
                <a:gd name="T69" fmla="*/ 5249 h 11177"/>
                <a:gd name="T70" fmla="*/ 5966 w 11189"/>
                <a:gd name="T71" fmla="*/ 2069 h 11177"/>
                <a:gd name="T72" fmla="*/ 5604 w 11189"/>
                <a:gd name="T73" fmla="*/ 1706 h 11177"/>
                <a:gd name="T74" fmla="*/ 5180 w 11189"/>
                <a:gd name="T75" fmla="*/ 1706 h 11177"/>
                <a:gd name="T76" fmla="*/ 4818 w 11189"/>
                <a:gd name="T77" fmla="*/ 2069 h 11177"/>
                <a:gd name="T78" fmla="*/ 4818 w 11189"/>
                <a:gd name="T79" fmla="*/ 5514 h 11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189" h="11177">
                  <a:moveTo>
                    <a:pt x="11189" y="5643"/>
                  </a:moveTo>
                  <a:cubicBezTo>
                    <a:pt x="11189" y="5625"/>
                    <a:pt x="11189" y="5607"/>
                    <a:pt x="11189" y="5589"/>
                  </a:cubicBezTo>
                  <a:cubicBezTo>
                    <a:pt x="11189" y="5571"/>
                    <a:pt x="11189" y="5553"/>
                    <a:pt x="11189" y="5535"/>
                  </a:cubicBezTo>
                  <a:cubicBezTo>
                    <a:pt x="11189" y="2478"/>
                    <a:pt x="8684" y="0"/>
                    <a:pt x="5595" y="0"/>
                  </a:cubicBezTo>
                  <a:cubicBezTo>
                    <a:pt x="2505" y="0"/>
                    <a:pt x="0" y="2478"/>
                    <a:pt x="0" y="5535"/>
                  </a:cubicBezTo>
                  <a:cubicBezTo>
                    <a:pt x="0" y="5553"/>
                    <a:pt x="1" y="5571"/>
                    <a:pt x="1" y="5589"/>
                  </a:cubicBezTo>
                  <a:cubicBezTo>
                    <a:pt x="1" y="5607"/>
                    <a:pt x="0" y="5625"/>
                    <a:pt x="0" y="5643"/>
                  </a:cubicBezTo>
                  <a:cubicBezTo>
                    <a:pt x="0" y="8700"/>
                    <a:pt x="2505" y="11177"/>
                    <a:pt x="5595" y="11177"/>
                  </a:cubicBezTo>
                  <a:cubicBezTo>
                    <a:pt x="8684" y="11177"/>
                    <a:pt x="11189" y="8700"/>
                    <a:pt x="11189" y="5643"/>
                  </a:cubicBezTo>
                  <a:close/>
                  <a:moveTo>
                    <a:pt x="5595" y="10124"/>
                  </a:moveTo>
                  <a:cubicBezTo>
                    <a:pt x="3143" y="10124"/>
                    <a:pt x="1156" y="8118"/>
                    <a:pt x="1156" y="5643"/>
                  </a:cubicBezTo>
                  <a:cubicBezTo>
                    <a:pt x="1156" y="5632"/>
                    <a:pt x="1156" y="5622"/>
                    <a:pt x="1156" y="5611"/>
                  </a:cubicBezTo>
                  <a:lnTo>
                    <a:pt x="1156" y="5611"/>
                  </a:lnTo>
                  <a:cubicBezTo>
                    <a:pt x="1156" y="5604"/>
                    <a:pt x="1156" y="5596"/>
                    <a:pt x="1156" y="5589"/>
                  </a:cubicBezTo>
                  <a:cubicBezTo>
                    <a:pt x="1156" y="5582"/>
                    <a:pt x="1156" y="5574"/>
                    <a:pt x="1156" y="5567"/>
                  </a:cubicBezTo>
                  <a:lnTo>
                    <a:pt x="1156" y="5567"/>
                  </a:lnTo>
                  <a:cubicBezTo>
                    <a:pt x="1156" y="5556"/>
                    <a:pt x="1156" y="5546"/>
                    <a:pt x="1156" y="5535"/>
                  </a:cubicBezTo>
                  <a:cubicBezTo>
                    <a:pt x="1156" y="3060"/>
                    <a:pt x="3143" y="1054"/>
                    <a:pt x="5595" y="1054"/>
                  </a:cubicBezTo>
                  <a:cubicBezTo>
                    <a:pt x="8046" y="1054"/>
                    <a:pt x="10034" y="3060"/>
                    <a:pt x="10034" y="5535"/>
                  </a:cubicBezTo>
                  <a:cubicBezTo>
                    <a:pt x="10034" y="5546"/>
                    <a:pt x="10033" y="5556"/>
                    <a:pt x="10033" y="5567"/>
                  </a:cubicBezTo>
                  <a:lnTo>
                    <a:pt x="10033" y="5567"/>
                  </a:lnTo>
                  <a:cubicBezTo>
                    <a:pt x="10033" y="5574"/>
                    <a:pt x="10033" y="5582"/>
                    <a:pt x="10033" y="5589"/>
                  </a:cubicBezTo>
                  <a:cubicBezTo>
                    <a:pt x="10033" y="5596"/>
                    <a:pt x="10033" y="5604"/>
                    <a:pt x="10033" y="5611"/>
                  </a:cubicBezTo>
                  <a:lnTo>
                    <a:pt x="10033" y="5611"/>
                  </a:lnTo>
                  <a:cubicBezTo>
                    <a:pt x="10034" y="5622"/>
                    <a:pt x="10034" y="5632"/>
                    <a:pt x="10034" y="5643"/>
                  </a:cubicBezTo>
                  <a:cubicBezTo>
                    <a:pt x="10034" y="8118"/>
                    <a:pt x="8046" y="10124"/>
                    <a:pt x="5595" y="10124"/>
                  </a:cubicBezTo>
                  <a:close/>
                  <a:moveTo>
                    <a:pt x="4818" y="5514"/>
                  </a:moveTo>
                  <a:cubicBezTo>
                    <a:pt x="4809" y="5545"/>
                    <a:pt x="4804" y="5577"/>
                    <a:pt x="4804" y="5611"/>
                  </a:cubicBezTo>
                  <a:lnTo>
                    <a:pt x="4804" y="6034"/>
                  </a:lnTo>
                  <a:cubicBezTo>
                    <a:pt x="4804" y="6235"/>
                    <a:pt x="4967" y="6397"/>
                    <a:pt x="5167" y="6397"/>
                  </a:cubicBezTo>
                  <a:lnTo>
                    <a:pt x="8440" y="6397"/>
                  </a:lnTo>
                  <a:cubicBezTo>
                    <a:pt x="8640" y="6397"/>
                    <a:pt x="8803" y="6235"/>
                    <a:pt x="8803" y="6034"/>
                  </a:cubicBezTo>
                  <a:lnTo>
                    <a:pt x="8803" y="5611"/>
                  </a:lnTo>
                  <a:cubicBezTo>
                    <a:pt x="8803" y="5411"/>
                    <a:pt x="8640" y="5249"/>
                    <a:pt x="8440" y="5249"/>
                  </a:cubicBezTo>
                  <a:lnTo>
                    <a:pt x="5966" y="5249"/>
                  </a:lnTo>
                  <a:lnTo>
                    <a:pt x="5966" y="2069"/>
                  </a:lnTo>
                  <a:cubicBezTo>
                    <a:pt x="5966" y="1869"/>
                    <a:pt x="5804" y="1706"/>
                    <a:pt x="5604" y="1706"/>
                  </a:cubicBezTo>
                  <a:lnTo>
                    <a:pt x="5180" y="1706"/>
                  </a:lnTo>
                  <a:cubicBezTo>
                    <a:pt x="4980" y="1706"/>
                    <a:pt x="4818" y="1869"/>
                    <a:pt x="4818" y="2069"/>
                  </a:cubicBezTo>
                  <a:lnTo>
                    <a:pt x="4818" y="5514"/>
                  </a:lnTo>
                  <a:close/>
                </a:path>
              </a:pathLst>
            </a:cu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22E66"/>
                </a:solidFill>
                <a:cs typeface="+mn-ea"/>
                <a:sym typeface="+mn-lt"/>
              </a:endParaRPr>
            </a:p>
          </p:txBody>
        </p:sp>
        <p:pic>
          <p:nvPicPr>
            <p:cNvPr id="21" name="图形 20">
              <a:extLst>
                <a:ext uri="{FF2B5EF4-FFF2-40B4-BE49-F238E27FC236}">
                  <a16:creationId xmlns:a16="http://schemas.microsoft.com/office/drawing/2014/main" id="{BF8EC3A1-432D-CA69-EA79-91F56043D1A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5850" y="5616306"/>
              <a:ext cx="369332" cy="369332"/>
            </a:xfrm>
            <a:prstGeom prst="rect">
              <a:avLst/>
            </a:prstGeom>
          </p:spPr>
        </p:pic>
        <p:pic>
          <p:nvPicPr>
            <p:cNvPr id="22" name="图形 21">
              <a:extLst>
                <a:ext uri="{FF2B5EF4-FFF2-40B4-BE49-F238E27FC236}">
                  <a16:creationId xmlns:a16="http://schemas.microsoft.com/office/drawing/2014/main" id="{29B481D9-F9BD-9DC1-A38F-67A85BDBC04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068550" y="5670753"/>
              <a:ext cx="292924" cy="292924"/>
            </a:xfrm>
            <a:prstGeom prst="rect">
              <a:avLst/>
            </a:prstGeom>
          </p:spPr>
        </p:pic>
      </p:grpSp>
      <p:pic>
        <p:nvPicPr>
          <p:cNvPr id="3" name="图片 2" descr="图片包含 文本&#10;&#10;描述已自动生成">
            <a:extLst>
              <a:ext uri="{FF2B5EF4-FFF2-40B4-BE49-F238E27FC236}">
                <a16:creationId xmlns:a16="http://schemas.microsoft.com/office/drawing/2014/main" id="{9E6EFAEF-42B2-676E-5A9B-7D3DA212FBB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67808" y="905213"/>
            <a:ext cx="2727970" cy="92313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ṡ1íḋe"/>
          <p:cNvSpPr/>
          <p:nvPr/>
        </p:nvSpPr>
        <p:spPr>
          <a:xfrm>
            <a:off x="-11552" y="2389043"/>
            <a:ext cx="12215105" cy="2079914"/>
          </a:xfrm>
          <a:prstGeom prst="rect">
            <a:avLst/>
          </a:prstGeom>
          <a:solidFill>
            <a:srgbClr val="0E419C"/>
          </a:solidFill>
          <a:ln>
            <a:noFill/>
          </a:ln>
          <a:effectLst>
            <a:outerShdw blurRad="1016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grpSp>
        <p:nvGrpSpPr>
          <p:cNvPr id="2" name="组合 1"/>
          <p:cNvGrpSpPr/>
          <p:nvPr/>
        </p:nvGrpSpPr>
        <p:grpSpPr>
          <a:xfrm>
            <a:off x="4367933" y="3083379"/>
            <a:ext cx="3456139" cy="1236772"/>
            <a:chOff x="729380" y="2267746"/>
            <a:chExt cx="3456139" cy="1236772"/>
          </a:xfrm>
        </p:grpSpPr>
        <p:sp>
          <p:nvSpPr>
            <p:cNvPr id="7" name="文本框 6"/>
            <p:cNvSpPr txBox="1"/>
            <p:nvPr/>
          </p:nvSpPr>
          <p:spPr>
            <a:xfrm>
              <a:off x="980119" y="2267746"/>
              <a:ext cx="2954655" cy="830997"/>
            </a:xfrm>
            <a:prstGeom prst="rect">
              <a:avLst/>
            </a:prstGeom>
            <a:noFill/>
          </p:spPr>
          <p:txBody>
            <a:bodyPr wrap="none" rtlCol="0">
              <a:spAutoFit/>
            </a:bodyPr>
            <a:lstStyle/>
            <a:p>
              <a:r>
                <a:rPr lang="zh-CN" altLang="en-US" sz="4800" spc="600" dirty="0">
                  <a:solidFill>
                    <a:schemeClr val="bg1"/>
                  </a:solidFill>
                  <a:latin typeface="思源黑体 CN Heavy" panose="020B0A00000000000000" pitchFamily="34" charset="-122"/>
                  <a:ea typeface="思源黑体 CN Heavy" panose="020B0A00000000000000" pitchFamily="34" charset="-122"/>
                  <a:cs typeface="+mn-ea"/>
                  <a:sym typeface="+mn-lt"/>
                </a:rPr>
                <a:t>需求分析</a:t>
              </a:r>
            </a:p>
          </p:txBody>
        </p:sp>
        <p:sp>
          <p:nvSpPr>
            <p:cNvPr id="8" name="文本框 7"/>
            <p:cNvSpPr txBox="1"/>
            <p:nvPr/>
          </p:nvSpPr>
          <p:spPr>
            <a:xfrm>
              <a:off x="729380" y="3196741"/>
              <a:ext cx="3456139" cy="307777"/>
            </a:xfrm>
            <a:prstGeom prst="rect">
              <a:avLst/>
            </a:prstGeom>
            <a:noFill/>
          </p:spPr>
          <p:txBody>
            <a:bodyPr wrap="none" rtlCol="0">
              <a:spAutoFit/>
            </a:bodyPr>
            <a:lstStyle/>
            <a:p>
              <a:pPr algn="ctr"/>
              <a:r>
                <a:rPr lang="en-US" altLang="zh-CN" sz="1400" spc="600" dirty="0">
                  <a:solidFill>
                    <a:schemeClr val="bg1"/>
                  </a:solidFill>
                  <a:cs typeface="+mn-ea"/>
                  <a:sym typeface="+mn-lt"/>
                </a:rPr>
                <a:t>Requirement Analysis</a:t>
              </a:r>
              <a:endParaRPr lang="zh-CN" altLang="en-US" sz="1400" spc="600" dirty="0">
                <a:solidFill>
                  <a:schemeClr val="bg1"/>
                </a:solidFill>
                <a:cs typeface="+mn-ea"/>
                <a:sym typeface="+mn-lt"/>
              </a:endParaRPr>
            </a:p>
          </p:txBody>
        </p:sp>
      </p:grpSp>
      <p:grpSp>
        <p:nvGrpSpPr>
          <p:cNvPr id="3" name="组合 2"/>
          <p:cNvGrpSpPr/>
          <p:nvPr/>
        </p:nvGrpSpPr>
        <p:grpSpPr>
          <a:xfrm flipV="1">
            <a:off x="5211363" y="1431670"/>
            <a:ext cx="1530746" cy="1501386"/>
            <a:chOff x="6095999" y="760163"/>
            <a:chExt cx="1530746" cy="1501386"/>
          </a:xfrm>
          <a:effectLst>
            <a:outerShdw blurRad="50800" dist="38100" dir="18900000" algn="bl" rotWithShape="0">
              <a:prstClr val="black">
                <a:alpha val="30000"/>
              </a:prstClr>
            </a:outerShdw>
          </a:effectLst>
        </p:grpSpPr>
        <p:sp>
          <p:nvSpPr>
            <p:cNvPr id="9" name="椭圆 8"/>
            <p:cNvSpPr/>
            <p:nvPr/>
          </p:nvSpPr>
          <p:spPr>
            <a:xfrm>
              <a:off x="6095999" y="760163"/>
              <a:ext cx="1530746" cy="1495808"/>
            </a:xfrm>
            <a:prstGeom prst="ellipse">
              <a:avLst/>
            </a:prstGeom>
            <a:gradFill flip="none" rotWithShape="1">
              <a:gsLst>
                <a:gs pos="6000">
                  <a:srgbClr val="0E419C"/>
                </a:gs>
                <a:gs pos="100000">
                  <a:schemeClr val="accent1">
                    <a:lumMod val="80000"/>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srgbClr val="FFFFFF"/>
                </a:solidFill>
                <a:effectLst/>
                <a:uLnTx/>
                <a:uFillTx/>
                <a:cs typeface="+mn-ea"/>
                <a:sym typeface="+mn-lt"/>
              </a:endParaRPr>
            </a:p>
          </p:txBody>
        </p:sp>
        <p:sp>
          <p:nvSpPr>
            <p:cNvPr id="11" name="椭圆 10"/>
            <p:cNvSpPr/>
            <p:nvPr/>
          </p:nvSpPr>
          <p:spPr>
            <a:xfrm>
              <a:off x="6176912" y="923874"/>
              <a:ext cx="1368920" cy="1337675"/>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dirty="0">
                <a:ln>
                  <a:noFill/>
                </a:ln>
                <a:solidFill>
                  <a:srgbClr val="0E419C"/>
                </a:solidFill>
                <a:effectLst/>
                <a:uLnTx/>
                <a:uFillTx/>
                <a:cs typeface="+mn-ea"/>
                <a:sym typeface="+mn-lt"/>
              </a:endParaRPr>
            </a:p>
          </p:txBody>
        </p:sp>
      </p:grpSp>
      <p:sp>
        <p:nvSpPr>
          <p:cNvPr id="5" name="文本框 4"/>
          <p:cNvSpPr txBox="1"/>
          <p:nvPr/>
        </p:nvSpPr>
        <p:spPr>
          <a:xfrm>
            <a:off x="5640785" y="1548353"/>
            <a:ext cx="676788" cy="1107996"/>
          </a:xfrm>
          <a:prstGeom prst="rect">
            <a:avLst/>
          </a:prstGeom>
          <a:noFill/>
        </p:spPr>
        <p:txBody>
          <a:bodyPr wrap="none" rtlCol="0">
            <a:spAutoFit/>
          </a:bodyPr>
          <a:lstStyle/>
          <a:p>
            <a:r>
              <a:rPr lang="en-US" altLang="zh-CN" sz="6600" b="1" dirty="0">
                <a:solidFill>
                  <a:srgbClr val="0E419C"/>
                </a:solidFill>
                <a:effectLst>
                  <a:outerShdw blurRad="38100" dist="38100" dir="2700000" algn="tl">
                    <a:srgbClr val="000000">
                      <a:alpha val="43137"/>
                    </a:srgbClr>
                  </a:outerShdw>
                </a:effectLst>
                <a:cs typeface="+mn-ea"/>
                <a:sym typeface="+mn-lt"/>
              </a:rPr>
              <a:t>1</a:t>
            </a:r>
            <a:endParaRPr lang="zh-CN" altLang="en-US" sz="6600" b="1" dirty="0">
              <a:solidFill>
                <a:srgbClr val="0E419C"/>
              </a:solidFill>
              <a:effectLst>
                <a:outerShdw blurRad="38100" dist="38100" dir="2700000" algn="tl">
                  <a:srgbClr val="000000">
                    <a:alpha val="43137"/>
                  </a:srgbClr>
                </a:outerShdw>
              </a:effectLst>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iṡ1íḋe">
            <a:extLst>
              <a:ext uri="{FF2B5EF4-FFF2-40B4-BE49-F238E27FC236}">
                <a16:creationId xmlns:a16="http://schemas.microsoft.com/office/drawing/2014/main" id="{B46C00E4-DC8B-D128-6224-2B5B2D51DC35}"/>
              </a:ext>
            </a:extLst>
          </p:cNvPr>
          <p:cNvSpPr/>
          <p:nvPr/>
        </p:nvSpPr>
        <p:spPr>
          <a:xfrm>
            <a:off x="-23105" y="5350371"/>
            <a:ext cx="12215105" cy="1532272"/>
          </a:xfrm>
          <a:prstGeom prst="rect">
            <a:avLst/>
          </a:prstGeom>
          <a:solidFill>
            <a:srgbClr val="0E419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35" name="文本框 34"/>
          <p:cNvSpPr txBox="1"/>
          <p:nvPr/>
        </p:nvSpPr>
        <p:spPr>
          <a:xfrm>
            <a:off x="440632" y="1351282"/>
            <a:ext cx="10657185"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lumMod val="85000"/>
                    <a:lumOff val="15000"/>
                  </a:srgbClr>
                </a:solidFill>
                <a:cs typeface="+mn-ea"/>
                <a:sym typeface="+mn-lt"/>
              </a:rPr>
              <a:t>MFCC</a:t>
            </a:r>
            <a:r>
              <a:rPr lang="zh-CN" altLang="en-US" dirty="0">
                <a:solidFill>
                  <a:srgbClr val="000000">
                    <a:lumMod val="85000"/>
                    <a:lumOff val="15000"/>
                  </a:srgbClr>
                </a:solidFill>
                <a:cs typeface="+mn-ea"/>
                <a:sym typeface="+mn-lt"/>
              </a:rPr>
              <a:t>在语音识别领域就是一组特征向量，它通过对语音信号（频谱包络与细节）进行编码运算来得到。</a:t>
            </a:r>
            <a:r>
              <a:rPr lang="en-US" altLang="zh-CN" dirty="0">
                <a:solidFill>
                  <a:srgbClr val="000000">
                    <a:lumMod val="85000"/>
                    <a:lumOff val="15000"/>
                  </a:srgbClr>
                </a:solidFill>
                <a:cs typeface="+mn-ea"/>
                <a:sym typeface="+mn-lt"/>
              </a:rPr>
              <a:t>MFCC</a:t>
            </a:r>
            <a:r>
              <a:rPr lang="zh-CN" altLang="en-US" dirty="0">
                <a:solidFill>
                  <a:srgbClr val="000000">
                    <a:lumMod val="85000"/>
                    <a:lumOff val="15000"/>
                  </a:srgbClr>
                </a:solidFill>
                <a:cs typeface="+mn-ea"/>
                <a:sym typeface="+mn-lt"/>
              </a:rPr>
              <a:t>有</a:t>
            </a:r>
            <a:r>
              <a:rPr lang="en-US" altLang="zh-CN" dirty="0">
                <a:solidFill>
                  <a:srgbClr val="000000">
                    <a:lumMod val="85000"/>
                    <a:lumOff val="15000"/>
                  </a:srgbClr>
                </a:solidFill>
                <a:cs typeface="+mn-ea"/>
                <a:sym typeface="+mn-lt"/>
              </a:rPr>
              <a:t>39</a:t>
            </a:r>
            <a:r>
              <a:rPr lang="zh-CN" altLang="en-US" dirty="0">
                <a:solidFill>
                  <a:srgbClr val="000000">
                    <a:lumMod val="85000"/>
                    <a:lumOff val="15000"/>
                  </a:srgbClr>
                </a:solidFill>
                <a:cs typeface="+mn-ea"/>
                <a:sym typeface="+mn-lt"/>
              </a:rPr>
              <a:t>个系数，其中包括</a:t>
            </a:r>
            <a:r>
              <a:rPr lang="en-US" altLang="zh-CN" dirty="0">
                <a:solidFill>
                  <a:srgbClr val="000000">
                    <a:lumMod val="85000"/>
                    <a:lumOff val="15000"/>
                  </a:srgbClr>
                </a:solidFill>
                <a:cs typeface="+mn-ea"/>
                <a:sym typeface="+mn-lt"/>
              </a:rPr>
              <a:t>13</a:t>
            </a:r>
            <a:r>
              <a:rPr lang="zh-CN" altLang="en-US" dirty="0">
                <a:solidFill>
                  <a:srgbClr val="000000">
                    <a:lumMod val="85000"/>
                    <a:lumOff val="15000"/>
                  </a:srgbClr>
                </a:solidFill>
                <a:cs typeface="+mn-ea"/>
                <a:sym typeface="+mn-lt"/>
              </a:rPr>
              <a:t>个静态系数，</a:t>
            </a:r>
            <a:r>
              <a:rPr lang="en-US" altLang="zh-CN" dirty="0">
                <a:solidFill>
                  <a:srgbClr val="000000">
                    <a:lumMod val="85000"/>
                    <a:lumOff val="15000"/>
                  </a:srgbClr>
                </a:solidFill>
                <a:cs typeface="+mn-ea"/>
                <a:sym typeface="+mn-lt"/>
              </a:rPr>
              <a:t>13</a:t>
            </a:r>
            <a:r>
              <a:rPr lang="zh-CN" altLang="en-US" dirty="0">
                <a:solidFill>
                  <a:srgbClr val="000000">
                    <a:lumMod val="85000"/>
                    <a:lumOff val="15000"/>
                  </a:srgbClr>
                </a:solidFill>
                <a:cs typeface="+mn-ea"/>
                <a:sym typeface="+mn-lt"/>
              </a:rPr>
              <a:t>个一阶差分系数，以及</a:t>
            </a:r>
            <a:r>
              <a:rPr lang="en-US" altLang="zh-CN" dirty="0">
                <a:solidFill>
                  <a:srgbClr val="000000">
                    <a:lumMod val="85000"/>
                    <a:lumOff val="15000"/>
                  </a:srgbClr>
                </a:solidFill>
                <a:cs typeface="+mn-ea"/>
                <a:sym typeface="+mn-lt"/>
              </a:rPr>
              <a:t>13</a:t>
            </a:r>
            <a:r>
              <a:rPr lang="zh-CN" altLang="en-US" dirty="0">
                <a:solidFill>
                  <a:srgbClr val="000000">
                    <a:lumMod val="85000"/>
                    <a:lumOff val="15000"/>
                  </a:srgbClr>
                </a:solidFill>
                <a:cs typeface="+mn-ea"/>
                <a:sym typeface="+mn-lt"/>
              </a:rPr>
              <a:t>个二阶差分系数。差分系数用来描述动态特征，也就是声学特征在相邻帧间的变化情况。这些系数都是通过离散余弦变换（</a:t>
            </a:r>
            <a:r>
              <a:rPr lang="en-US" altLang="zh-CN" dirty="0">
                <a:solidFill>
                  <a:srgbClr val="000000">
                    <a:lumMod val="85000"/>
                    <a:lumOff val="15000"/>
                  </a:srgbClr>
                </a:solidFill>
                <a:cs typeface="+mn-ea"/>
                <a:sym typeface="+mn-lt"/>
              </a:rPr>
              <a:t>Discrete Cosine Transform</a:t>
            </a:r>
            <a:r>
              <a:rPr lang="zh-CN" altLang="en-US" dirty="0">
                <a:solidFill>
                  <a:srgbClr val="000000">
                    <a:lumMod val="85000"/>
                    <a:lumOff val="15000"/>
                  </a:srgbClr>
                </a:solidFill>
                <a:cs typeface="+mn-ea"/>
                <a:sym typeface="+mn-lt"/>
              </a:rPr>
              <a:t>，</a:t>
            </a:r>
            <a:r>
              <a:rPr lang="en-US" altLang="zh-CN" dirty="0">
                <a:solidFill>
                  <a:srgbClr val="000000">
                    <a:lumMod val="85000"/>
                    <a:lumOff val="15000"/>
                  </a:srgbClr>
                </a:solidFill>
                <a:cs typeface="+mn-ea"/>
                <a:sym typeface="+mn-lt"/>
              </a:rPr>
              <a:t>DCT</a:t>
            </a:r>
            <a:r>
              <a:rPr lang="zh-CN" altLang="en-US" dirty="0">
                <a:solidFill>
                  <a:srgbClr val="000000">
                    <a:lumMod val="85000"/>
                    <a:lumOff val="15000"/>
                  </a:srgbClr>
                </a:solidFill>
                <a:cs typeface="+mn-ea"/>
                <a:sym typeface="+mn-lt"/>
              </a:rPr>
              <a:t>）计算而来。</a:t>
            </a:r>
            <a:endParaRPr lang="en-US" altLang="zh-CN" dirty="0">
              <a:solidFill>
                <a:srgbClr val="000000">
                  <a:lumMod val="85000"/>
                  <a:lumOff val="15000"/>
                </a:srgbClr>
              </a:solidFill>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0000">
                    <a:lumMod val="85000"/>
                    <a:lumOff val="15000"/>
                  </a:srgbClr>
                </a:solidFill>
                <a:effectLst/>
                <a:uLnTx/>
                <a:uFillTx/>
                <a:cs typeface="+mn-ea"/>
                <a:sym typeface="+mn-lt"/>
              </a:rPr>
              <a:t>MFCC</a:t>
            </a:r>
            <a:r>
              <a:rPr kumimoji="0" lang="zh-CN" altLang="en-US" sz="1800" b="0" i="0" u="none" strike="noStrike" kern="1200" cap="none" spc="0" normalizeH="0" baseline="0" noProof="0" dirty="0">
                <a:ln>
                  <a:noFill/>
                </a:ln>
                <a:solidFill>
                  <a:srgbClr val="000000">
                    <a:lumMod val="85000"/>
                    <a:lumOff val="15000"/>
                  </a:srgbClr>
                </a:solidFill>
                <a:effectLst/>
                <a:uLnTx/>
                <a:uFillTx/>
                <a:cs typeface="+mn-ea"/>
                <a:sym typeface="+mn-lt"/>
              </a:rPr>
              <a:t>意为梅尔频率倒谱系数，顾名思义，</a:t>
            </a:r>
            <a:r>
              <a:rPr kumimoji="0" lang="en-US" altLang="zh-CN" sz="1800" b="0" i="0" u="none" strike="noStrike" kern="1200" cap="none" spc="0" normalizeH="0" baseline="0" noProof="0" dirty="0">
                <a:ln>
                  <a:noFill/>
                </a:ln>
                <a:solidFill>
                  <a:srgbClr val="000000">
                    <a:lumMod val="85000"/>
                    <a:lumOff val="15000"/>
                  </a:srgbClr>
                </a:solidFill>
                <a:effectLst/>
                <a:uLnTx/>
                <a:uFillTx/>
                <a:cs typeface="+mn-ea"/>
                <a:sym typeface="+mn-lt"/>
              </a:rPr>
              <a:t>MFCC</a:t>
            </a:r>
            <a:r>
              <a:rPr kumimoji="0" lang="zh-CN" altLang="en-US" sz="1800" b="0" i="0" u="none" strike="noStrike" kern="1200" cap="none" spc="0" normalizeH="0" baseline="0" noProof="0" dirty="0">
                <a:ln>
                  <a:noFill/>
                </a:ln>
                <a:solidFill>
                  <a:srgbClr val="000000">
                    <a:lumMod val="85000"/>
                    <a:lumOff val="15000"/>
                  </a:srgbClr>
                </a:solidFill>
                <a:effectLst/>
                <a:uLnTx/>
                <a:uFillTx/>
                <a:cs typeface="+mn-ea"/>
                <a:sym typeface="+mn-lt"/>
              </a:rPr>
              <a:t>语音特征提取包含两个关键步骤：将语音信号转化为梅尔频率，然后进行倒谱分析。</a:t>
            </a:r>
          </a:p>
        </p:txBody>
      </p:sp>
      <p:grpSp>
        <p:nvGrpSpPr>
          <p:cNvPr id="26" name="组合 25">
            <a:extLst>
              <a:ext uri="{FF2B5EF4-FFF2-40B4-BE49-F238E27FC236}">
                <a16:creationId xmlns:a16="http://schemas.microsoft.com/office/drawing/2014/main" id="{A59C1888-AE06-00FF-F636-8CE905417EC4}"/>
              </a:ext>
            </a:extLst>
          </p:cNvPr>
          <p:cNvGrpSpPr/>
          <p:nvPr/>
        </p:nvGrpSpPr>
        <p:grpSpPr>
          <a:xfrm>
            <a:off x="0" y="1"/>
            <a:ext cx="12192000" cy="711200"/>
            <a:chOff x="0" y="1"/>
            <a:chExt cx="12192000" cy="711200"/>
          </a:xfrm>
        </p:grpSpPr>
        <p:sp>
          <p:nvSpPr>
            <p:cNvPr id="27" name="矩形 26">
              <a:extLst>
                <a:ext uri="{FF2B5EF4-FFF2-40B4-BE49-F238E27FC236}">
                  <a16:creationId xmlns:a16="http://schemas.microsoft.com/office/drawing/2014/main" id="{78EE3A3B-1816-34A6-031C-80B725B39963}"/>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a:extLst>
                <a:ext uri="{FF2B5EF4-FFF2-40B4-BE49-F238E27FC236}">
                  <a16:creationId xmlns:a16="http://schemas.microsoft.com/office/drawing/2014/main" id="{1656C573-CD66-3D37-C8FF-175DA6D61946}"/>
                </a:ext>
              </a:extLst>
            </p:cNvPr>
            <p:cNvGrpSpPr/>
            <p:nvPr/>
          </p:nvGrpSpPr>
          <p:grpSpPr>
            <a:xfrm>
              <a:off x="3838921" y="159473"/>
              <a:ext cx="7694113" cy="369332"/>
              <a:chOff x="3496021" y="299173"/>
              <a:chExt cx="7694113" cy="369332"/>
            </a:xfrm>
          </p:grpSpPr>
          <p:sp>
            <p:nvSpPr>
              <p:cNvPr id="31" name="文本框 30">
                <a:extLst>
                  <a:ext uri="{FF2B5EF4-FFF2-40B4-BE49-F238E27FC236}">
                    <a16:creationId xmlns:a16="http://schemas.microsoft.com/office/drawing/2014/main" id="{64C551CB-AB89-2413-F079-6DC91A38EFFC}"/>
                  </a:ext>
                </a:extLst>
              </p:cNvPr>
              <p:cNvSpPr txBox="1"/>
              <p:nvPr/>
            </p:nvSpPr>
            <p:spPr>
              <a:xfrm>
                <a:off x="522350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32" name="文本框 31">
                <a:extLst>
                  <a:ext uri="{FF2B5EF4-FFF2-40B4-BE49-F238E27FC236}">
                    <a16:creationId xmlns:a16="http://schemas.microsoft.com/office/drawing/2014/main" id="{030FF0F6-7E43-6DFE-BCDA-ACB446E5F783}"/>
                  </a:ext>
                </a:extLst>
              </p:cNvPr>
              <p:cNvSpPr txBox="1"/>
              <p:nvPr/>
            </p:nvSpPr>
            <p:spPr>
              <a:xfrm>
                <a:off x="695098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33" name="文本框 32">
                <a:extLst>
                  <a:ext uri="{FF2B5EF4-FFF2-40B4-BE49-F238E27FC236}">
                    <a16:creationId xmlns:a16="http://schemas.microsoft.com/office/drawing/2014/main" id="{10E6A0B6-BE3C-D853-0560-02A761C8DED9}"/>
                  </a:ext>
                </a:extLst>
              </p:cNvPr>
              <p:cNvSpPr txBox="1"/>
              <p:nvPr/>
            </p:nvSpPr>
            <p:spPr>
              <a:xfrm>
                <a:off x="867846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34" name="文本框 33">
                <a:extLst>
                  <a:ext uri="{FF2B5EF4-FFF2-40B4-BE49-F238E27FC236}">
                    <a16:creationId xmlns:a16="http://schemas.microsoft.com/office/drawing/2014/main" id="{F2906D9C-AE58-05F0-6976-1C0FE308D6A3}"/>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36" name="文本框 35">
                <a:extLst>
                  <a:ext uri="{FF2B5EF4-FFF2-40B4-BE49-F238E27FC236}">
                    <a16:creationId xmlns:a16="http://schemas.microsoft.com/office/drawing/2014/main" id="{00194A9A-1CE2-3EBB-5876-D5C4DD250649}"/>
                  </a:ext>
                </a:extLst>
              </p:cNvPr>
              <p:cNvSpPr txBox="1"/>
              <p:nvPr/>
            </p:nvSpPr>
            <p:spPr>
              <a:xfrm>
                <a:off x="349602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37" name="直接连接符 36">
                <a:extLst>
                  <a:ext uri="{FF2B5EF4-FFF2-40B4-BE49-F238E27FC236}">
                    <a16:creationId xmlns:a16="http://schemas.microsoft.com/office/drawing/2014/main" id="{C25156B0-6952-1D28-A01E-BC5EB07C644C}"/>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20E13E2D-2726-15C0-42AD-3531D4553E73}"/>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345DD8C5-42ED-930E-3CB8-949742A00C15}"/>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2EEA5D3B-1CDA-35C5-BA2D-8884A97B0BE4}"/>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9" name="等腰三角形 28">
              <a:extLst>
                <a:ext uri="{FF2B5EF4-FFF2-40B4-BE49-F238E27FC236}">
                  <a16:creationId xmlns:a16="http://schemas.microsoft.com/office/drawing/2014/main" id="{AE96C290-FC03-1D2B-D099-4EA975ED2E51}"/>
                </a:ext>
              </a:extLst>
            </p:cNvPr>
            <p:cNvSpPr/>
            <p:nvPr/>
          </p:nvSpPr>
          <p:spPr>
            <a:xfrm>
              <a:off x="4051300"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a:extLst>
              <a:ext uri="{FF2B5EF4-FFF2-40B4-BE49-F238E27FC236}">
                <a16:creationId xmlns:a16="http://schemas.microsoft.com/office/drawing/2014/main" id="{434CA912-E095-EC37-55B3-68EDEC77EFED}"/>
              </a:ext>
            </a:extLst>
          </p:cNvPr>
          <p:cNvGrpSpPr/>
          <p:nvPr/>
        </p:nvGrpSpPr>
        <p:grpSpPr>
          <a:xfrm>
            <a:off x="309511" y="770246"/>
            <a:ext cx="2606479" cy="461665"/>
            <a:chOff x="934400" y="936575"/>
            <a:chExt cx="2606479" cy="461665"/>
          </a:xfrm>
        </p:grpSpPr>
        <p:sp>
          <p:nvSpPr>
            <p:cNvPr id="44" name="文本框 43">
              <a:extLst>
                <a:ext uri="{FF2B5EF4-FFF2-40B4-BE49-F238E27FC236}">
                  <a16:creationId xmlns:a16="http://schemas.microsoft.com/office/drawing/2014/main" id="{8012B0DF-C96B-0FBA-2080-0683230DB3CB}"/>
                </a:ext>
              </a:extLst>
            </p:cNvPr>
            <p:cNvSpPr txBox="1"/>
            <p:nvPr/>
          </p:nvSpPr>
          <p:spPr>
            <a:xfrm>
              <a:off x="1065521" y="936575"/>
              <a:ext cx="2475358" cy="461665"/>
            </a:xfrm>
            <a:prstGeom prst="rect">
              <a:avLst/>
            </a:prstGeom>
            <a:noFill/>
          </p:spPr>
          <p:txBody>
            <a:bodyPr wrap="none" rtlCol="0">
              <a:spAutoFit/>
            </a:bodyPr>
            <a:lstStyle/>
            <a:p>
              <a:r>
                <a:rPr lang="zh-CN" altLang="en-US" sz="2400" dirty="0">
                  <a:solidFill>
                    <a:schemeClr val="accent1"/>
                  </a:solidFill>
                </a:rPr>
                <a:t>提取 </a:t>
              </a:r>
              <a:r>
                <a:rPr lang="en-US" altLang="zh-CN" sz="2400" dirty="0">
                  <a:solidFill>
                    <a:schemeClr val="accent1"/>
                  </a:solidFill>
                </a:rPr>
                <a:t>MFCC </a:t>
              </a:r>
              <a:r>
                <a:rPr lang="zh-CN" altLang="en-US" sz="2400" dirty="0">
                  <a:solidFill>
                    <a:schemeClr val="accent1"/>
                  </a:solidFill>
                </a:rPr>
                <a:t>特征</a:t>
              </a:r>
            </a:p>
          </p:txBody>
        </p:sp>
        <p:sp>
          <p:nvSpPr>
            <p:cNvPr id="45" name="矩形 44">
              <a:extLst>
                <a:ext uri="{FF2B5EF4-FFF2-40B4-BE49-F238E27FC236}">
                  <a16:creationId xmlns:a16="http://schemas.microsoft.com/office/drawing/2014/main" id="{143F0AA1-6BBB-1F19-B516-B715BCB89A9E}"/>
                </a:ext>
              </a:extLst>
            </p:cNvPr>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descr="手机屏幕截图&#10;&#10;描述已自动生成">
            <a:extLst>
              <a:ext uri="{FF2B5EF4-FFF2-40B4-BE49-F238E27FC236}">
                <a16:creationId xmlns:a16="http://schemas.microsoft.com/office/drawing/2014/main" id="{6F3952E0-5BD6-0F66-DACA-FB67426F81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536" y="3340815"/>
            <a:ext cx="6591300" cy="13049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6E6BA-820B-D251-02B1-EA01CC502ACB}"/>
            </a:ext>
          </a:extLst>
        </p:cNvPr>
        <p:cNvGrpSpPr/>
        <p:nvPr/>
      </p:nvGrpSpPr>
      <p:grpSpPr>
        <a:xfrm>
          <a:off x="0" y="0"/>
          <a:ext cx="0" cy="0"/>
          <a:chOff x="0" y="0"/>
          <a:chExt cx="0" cy="0"/>
        </a:xfrm>
      </p:grpSpPr>
      <p:sp>
        <p:nvSpPr>
          <p:cNvPr id="41" name="iṡ1íḋe">
            <a:extLst>
              <a:ext uri="{FF2B5EF4-FFF2-40B4-BE49-F238E27FC236}">
                <a16:creationId xmlns:a16="http://schemas.microsoft.com/office/drawing/2014/main" id="{7235898F-8B3B-1F6E-FF88-40F4CD73A7D8}"/>
              </a:ext>
            </a:extLst>
          </p:cNvPr>
          <p:cNvSpPr/>
          <p:nvPr/>
        </p:nvSpPr>
        <p:spPr>
          <a:xfrm>
            <a:off x="-23105" y="5350371"/>
            <a:ext cx="12215105" cy="1532272"/>
          </a:xfrm>
          <a:prstGeom prst="rect">
            <a:avLst/>
          </a:prstGeom>
          <a:solidFill>
            <a:srgbClr val="0E419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35" name="文本框 34">
            <a:extLst>
              <a:ext uri="{FF2B5EF4-FFF2-40B4-BE49-F238E27FC236}">
                <a16:creationId xmlns:a16="http://schemas.microsoft.com/office/drawing/2014/main" id="{263D6777-E419-7B90-43F6-499549CDE593}"/>
              </a:ext>
            </a:extLst>
          </p:cNvPr>
          <p:cNvSpPr txBox="1"/>
          <p:nvPr/>
        </p:nvSpPr>
        <p:spPr>
          <a:xfrm>
            <a:off x="1550052" y="1959165"/>
            <a:ext cx="35758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rgbClr val="000000">
                    <a:lumMod val="85000"/>
                    <a:lumOff val="15000"/>
                  </a:srgbClr>
                </a:solidFill>
                <a:cs typeface="+mn-ea"/>
                <a:sym typeface="+mn-lt"/>
              </a:rPr>
              <a:t>国内研究</a:t>
            </a:r>
            <a:endParaRPr kumimoji="0" lang="zh-CN" altLang="en-US" sz="1800" b="0" i="0" u="none" strike="noStrike" kern="1200" cap="none" spc="0" normalizeH="0" baseline="0" noProof="0" dirty="0">
              <a:ln>
                <a:noFill/>
              </a:ln>
              <a:solidFill>
                <a:srgbClr val="000000">
                  <a:lumMod val="85000"/>
                  <a:lumOff val="15000"/>
                </a:srgbClr>
              </a:solidFill>
              <a:effectLst/>
              <a:uLnTx/>
              <a:uFillTx/>
              <a:cs typeface="+mn-ea"/>
              <a:sym typeface="+mn-lt"/>
            </a:endParaRPr>
          </a:p>
        </p:txBody>
      </p:sp>
      <p:grpSp>
        <p:nvGrpSpPr>
          <p:cNvPr id="2" name="组合 1">
            <a:extLst>
              <a:ext uri="{FF2B5EF4-FFF2-40B4-BE49-F238E27FC236}">
                <a16:creationId xmlns:a16="http://schemas.microsoft.com/office/drawing/2014/main" id="{661BB4D9-5045-5034-8F63-90045440FDED}"/>
              </a:ext>
            </a:extLst>
          </p:cNvPr>
          <p:cNvGrpSpPr/>
          <p:nvPr/>
        </p:nvGrpSpPr>
        <p:grpSpPr>
          <a:xfrm>
            <a:off x="1230848" y="1466513"/>
            <a:ext cx="4127198" cy="4745842"/>
            <a:chOff x="699206" y="1280047"/>
            <a:chExt cx="4127198" cy="4745842"/>
          </a:xfrm>
          <a:effectLst>
            <a:reflection blurRad="419100" stA="58000" endPos="15000" dist="101600" dir="5400000" sy="-100000" algn="bl" rotWithShape="0"/>
          </a:effectLst>
        </p:grpSpPr>
        <p:sp>
          <p:nvSpPr>
            <p:cNvPr id="20" name="矩形: 圆角 19">
              <a:extLst>
                <a:ext uri="{FF2B5EF4-FFF2-40B4-BE49-F238E27FC236}">
                  <a16:creationId xmlns:a16="http://schemas.microsoft.com/office/drawing/2014/main" id="{178CD78D-20D7-2ADF-4D60-88E338A59C32}"/>
                </a:ext>
              </a:extLst>
            </p:cNvPr>
            <p:cNvSpPr/>
            <p:nvPr/>
          </p:nvSpPr>
          <p:spPr>
            <a:xfrm>
              <a:off x="699206" y="1280047"/>
              <a:ext cx="4127198" cy="4608032"/>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1" name="矩形: 圆角 20">
              <a:extLst>
                <a:ext uri="{FF2B5EF4-FFF2-40B4-BE49-F238E27FC236}">
                  <a16:creationId xmlns:a16="http://schemas.microsoft.com/office/drawing/2014/main" id="{61C67332-6C52-52BF-D63A-AC43AE620C0C}"/>
                </a:ext>
              </a:extLst>
            </p:cNvPr>
            <p:cNvSpPr/>
            <p:nvPr/>
          </p:nvSpPr>
          <p:spPr>
            <a:xfrm>
              <a:off x="699206" y="1417857"/>
              <a:ext cx="4127198" cy="4608032"/>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grpSp>
        <p:nvGrpSpPr>
          <p:cNvPr id="66" name="组合 65">
            <a:extLst>
              <a:ext uri="{FF2B5EF4-FFF2-40B4-BE49-F238E27FC236}">
                <a16:creationId xmlns:a16="http://schemas.microsoft.com/office/drawing/2014/main" id="{F6A0FB38-F061-D95F-9810-1D584FAF64F5}"/>
              </a:ext>
            </a:extLst>
          </p:cNvPr>
          <p:cNvGrpSpPr/>
          <p:nvPr/>
        </p:nvGrpSpPr>
        <p:grpSpPr>
          <a:xfrm>
            <a:off x="6711424" y="1491470"/>
            <a:ext cx="4127198" cy="4745842"/>
            <a:chOff x="699206" y="1280047"/>
            <a:chExt cx="4127198" cy="4745842"/>
          </a:xfrm>
          <a:effectLst>
            <a:reflection blurRad="342900" stA="34000" endPos="14000" dist="101600" dir="5400000" sy="-100000" algn="bl" rotWithShape="0"/>
          </a:effectLst>
        </p:grpSpPr>
        <p:sp>
          <p:nvSpPr>
            <p:cNvPr id="67" name="矩形: 圆角 66">
              <a:extLst>
                <a:ext uri="{FF2B5EF4-FFF2-40B4-BE49-F238E27FC236}">
                  <a16:creationId xmlns:a16="http://schemas.microsoft.com/office/drawing/2014/main" id="{9F0BE49E-C394-3E62-5157-B59AF676B63C}"/>
                </a:ext>
              </a:extLst>
            </p:cNvPr>
            <p:cNvSpPr/>
            <p:nvPr/>
          </p:nvSpPr>
          <p:spPr>
            <a:xfrm>
              <a:off x="699206" y="1280047"/>
              <a:ext cx="4127198" cy="4608032"/>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68" name="矩形: 圆角 67">
              <a:extLst>
                <a:ext uri="{FF2B5EF4-FFF2-40B4-BE49-F238E27FC236}">
                  <a16:creationId xmlns:a16="http://schemas.microsoft.com/office/drawing/2014/main" id="{7B882D4D-C772-37CB-353F-DFDEDD840472}"/>
                </a:ext>
              </a:extLst>
            </p:cNvPr>
            <p:cNvSpPr/>
            <p:nvPr/>
          </p:nvSpPr>
          <p:spPr>
            <a:xfrm>
              <a:off x="699206" y="1417857"/>
              <a:ext cx="4127198" cy="4608032"/>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aphicFrame>
          <p:nvGraphicFramePr>
            <p:cNvPr id="69" name="图表 68">
              <a:extLst>
                <a:ext uri="{FF2B5EF4-FFF2-40B4-BE49-F238E27FC236}">
                  <a16:creationId xmlns:a16="http://schemas.microsoft.com/office/drawing/2014/main" id="{BAC388FE-94CD-7EAC-4758-3BF5F4E6F200}"/>
                </a:ext>
              </a:extLst>
            </p:cNvPr>
            <p:cNvGraphicFramePr/>
            <p:nvPr/>
          </p:nvGraphicFramePr>
          <p:xfrm>
            <a:off x="828426" y="3581575"/>
            <a:ext cx="3868757" cy="2178516"/>
          </p:xfrm>
          <a:graphic>
            <a:graphicData uri="http://schemas.openxmlformats.org/drawingml/2006/chart">
              <c:chart xmlns:c="http://schemas.openxmlformats.org/drawingml/2006/chart" xmlns:r="http://schemas.openxmlformats.org/officeDocument/2006/relationships" r:id="rId2"/>
            </a:graphicData>
          </a:graphic>
        </p:graphicFrame>
      </p:grpSp>
      <p:sp>
        <p:nvSpPr>
          <p:cNvPr id="70" name="文本框 69">
            <a:extLst>
              <a:ext uri="{FF2B5EF4-FFF2-40B4-BE49-F238E27FC236}">
                <a16:creationId xmlns:a16="http://schemas.microsoft.com/office/drawing/2014/main" id="{9FA2AFCB-A44A-02E0-4815-5FE25A454152}"/>
              </a:ext>
            </a:extLst>
          </p:cNvPr>
          <p:cNvSpPr txBox="1"/>
          <p:nvPr/>
        </p:nvSpPr>
        <p:spPr>
          <a:xfrm>
            <a:off x="1334986" y="1737382"/>
            <a:ext cx="429719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E419C"/>
                </a:solidFill>
                <a:effectLst/>
                <a:uLnTx/>
                <a:uFillTx/>
                <a:cs typeface="+mn-ea"/>
                <a:sym typeface="+mn-lt"/>
              </a:rPr>
              <a:t>语音信号转换梅尔频率</a:t>
            </a:r>
            <a:endParaRPr kumimoji="0" lang="en-US" altLang="zh-CN" sz="2000" b="0" i="0" u="none" strike="noStrike" kern="1200" cap="none" spc="0" normalizeH="0" baseline="0" noProof="0" dirty="0">
              <a:ln>
                <a:noFill/>
              </a:ln>
              <a:solidFill>
                <a:srgbClr val="0E419C"/>
              </a:solidFill>
              <a:effectLst/>
              <a:uLnTx/>
              <a:uFillTx/>
              <a:cs typeface="+mn-ea"/>
              <a:sym typeface="+mn-lt"/>
            </a:endParaRPr>
          </a:p>
        </p:txBody>
      </p:sp>
      <p:sp>
        <p:nvSpPr>
          <p:cNvPr id="71" name="文本框 70">
            <a:extLst>
              <a:ext uri="{FF2B5EF4-FFF2-40B4-BE49-F238E27FC236}">
                <a16:creationId xmlns:a16="http://schemas.microsoft.com/office/drawing/2014/main" id="{D4FB2286-508A-3A69-CCC6-5A7F03467249}"/>
              </a:ext>
            </a:extLst>
          </p:cNvPr>
          <p:cNvSpPr txBox="1"/>
          <p:nvPr/>
        </p:nvSpPr>
        <p:spPr>
          <a:xfrm>
            <a:off x="6843749" y="1778834"/>
            <a:ext cx="429719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E419C"/>
                </a:solidFill>
                <a:effectLst/>
                <a:uLnTx/>
                <a:uFillTx/>
                <a:cs typeface="+mn-ea"/>
                <a:sym typeface="+mn-lt"/>
              </a:rPr>
              <a:t>倒谱分析</a:t>
            </a:r>
            <a:endParaRPr kumimoji="0" lang="en-US" altLang="zh-CN" sz="2000" b="0" i="0" u="none" strike="noStrike" kern="1200" cap="none" spc="0" normalizeH="0" baseline="0" noProof="0" dirty="0">
              <a:ln>
                <a:noFill/>
              </a:ln>
              <a:solidFill>
                <a:srgbClr val="0E419C"/>
              </a:solidFill>
              <a:effectLst/>
              <a:uLnTx/>
              <a:uFillTx/>
              <a:cs typeface="+mn-ea"/>
              <a:sym typeface="+mn-lt"/>
            </a:endParaRPr>
          </a:p>
        </p:txBody>
      </p:sp>
      <p:sp>
        <p:nvSpPr>
          <p:cNvPr id="72" name="文本框 83">
            <a:extLst>
              <a:ext uri="{FF2B5EF4-FFF2-40B4-BE49-F238E27FC236}">
                <a16:creationId xmlns:a16="http://schemas.microsoft.com/office/drawing/2014/main" id="{5866550E-8B06-A849-14D5-F18FBEA66B21}"/>
              </a:ext>
            </a:extLst>
          </p:cNvPr>
          <p:cNvSpPr txBox="1"/>
          <p:nvPr/>
        </p:nvSpPr>
        <p:spPr>
          <a:xfrm>
            <a:off x="1317765" y="2245593"/>
            <a:ext cx="3235426" cy="17543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
                <a:srgbClr val="E24848"/>
              </a:buClr>
              <a:buSzTx/>
              <a:buFontTx/>
              <a:buNone/>
              <a:defRPr/>
            </a:pPr>
            <a:r>
              <a:rPr kumimoji="0" lang="zh-CN" altLang="en-US" b="0" i="0" u="none" strike="noStrike" kern="1200" cap="none" spc="0" normalizeH="0" baseline="0" noProof="1">
                <a:ln>
                  <a:noFill/>
                </a:ln>
                <a:effectLst/>
                <a:uLnTx/>
                <a:uFillTx/>
                <a:cs typeface="+mn-ea"/>
                <a:sym typeface="+mn-lt"/>
              </a:rPr>
              <a:t>转化为梅尔频率时，首先对时域信号进行离散傅里叶变换，将信号转换到频域，然后再利用梅尔刻度的滤波器组对频域信号进行切分，使每个频率段对应一个数值。</a:t>
            </a:r>
            <a:r>
              <a:rPr kumimoji="0" lang="en-US" altLang="zh-CN" sz="1200" b="0" i="0" u="none" strike="noStrike" kern="1200" cap="none" spc="0" normalizeH="0" baseline="0" noProof="1">
                <a:ln>
                  <a:noFill/>
                </a:ln>
                <a:solidFill>
                  <a:schemeClr val="bg1">
                    <a:lumMod val="75000"/>
                  </a:schemeClr>
                </a:solidFill>
                <a:effectLst/>
                <a:uLnTx/>
                <a:uFillTx/>
                <a:cs typeface="+mn-ea"/>
                <a:sym typeface="+mn-lt"/>
              </a:rPr>
              <a:t>. </a:t>
            </a:r>
          </a:p>
        </p:txBody>
      </p:sp>
      <p:sp>
        <p:nvSpPr>
          <p:cNvPr id="73" name="文本框 83">
            <a:extLst>
              <a:ext uri="{FF2B5EF4-FFF2-40B4-BE49-F238E27FC236}">
                <a16:creationId xmlns:a16="http://schemas.microsoft.com/office/drawing/2014/main" id="{CBBE27B9-7CE6-61BA-9785-35F551083D5C}"/>
              </a:ext>
            </a:extLst>
          </p:cNvPr>
          <p:cNvSpPr txBox="1"/>
          <p:nvPr/>
        </p:nvSpPr>
        <p:spPr>
          <a:xfrm>
            <a:off x="6835937" y="2328497"/>
            <a:ext cx="3235426" cy="34163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
                <a:srgbClr val="E24848"/>
              </a:buClr>
              <a:buSzTx/>
              <a:buFontTx/>
              <a:buNone/>
              <a:defRPr/>
            </a:pPr>
            <a:r>
              <a:rPr kumimoji="0" lang="zh-CN" altLang="en-US" b="0" i="0" u="none" strike="noStrike" kern="1200" cap="none" spc="0" normalizeH="0" baseline="0" noProof="1">
                <a:ln>
                  <a:noFill/>
                </a:ln>
                <a:effectLst/>
                <a:uLnTx/>
                <a:uFillTx/>
                <a:cs typeface="+mn-ea"/>
                <a:sym typeface="+mn-lt"/>
              </a:rPr>
              <a:t>倒谱（</a:t>
            </a:r>
            <a:r>
              <a:rPr kumimoji="0" lang="en-US" altLang="zh-CN" b="0" i="0" u="none" strike="noStrike" kern="1200" cap="none" spc="0" normalizeH="0" baseline="0" noProof="1">
                <a:ln>
                  <a:noFill/>
                </a:ln>
                <a:effectLst/>
                <a:uLnTx/>
                <a:uFillTx/>
                <a:cs typeface="+mn-ea"/>
                <a:sym typeface="+mn-lt"/>
              </a:rPr>
              <a:t>Cepstrum</a:t>
            </a:r>
            <a:r>
              <a:rPr kumimoji="0" lang="zh-CN" altLang="en-US" b="0" i="0" u="none" strike="noStrike" kern="1200" cap="none" spc="0" normalizeH="0" baseline="0" noProof="1">
                <a:ln>
                  <a:noFill/>
                </a:ln>
                <a:effectLst/>
                <a:uLnTx/>
                <a:uFillTx/>
                <a:cs typeface="+mn-ea"/>
                <a:sym typeface="+mn-lt"/>
              </a:rPr>
              <a:t>）通过对一个时域信号进行傅里叶变换后取对数，并再次进行反傅里叶变换（</a:t>
            </a:r>
            <a:r>
              <a:rPr kumimoji="0" lang="en-US" altLang="zh-CN" b="0" i="0" u="none" strike="noStrike" kern="1200" cap="none" spc="0" normalizeH="0" baseline="0" noProof="1">
                <a:ln>
                  <a:noFill/>
                </a:ln>
                <a:effectLst/>
                <a:uLnTx/>
                <a:uFillTx/>
                <a:cs typeface="+mn-ea"/>
                <a:sym typeface="+mn-lt"/>
              </a:rPr>
              <a:t>Inverse Fast Fourier Transform</a:t>
            </a:r>
            <a:r>
              <a:rPr kumimoji="0" lang="zh-CN" altLang="en-US" b="0" i="0" u="none" strike="noStrike" kern="1200" cap="none" spc="0" normalizeH="0" baseline="0" noProof="1">
                <a:ln>
                  <a:noFill/>
                </a:ln>
                <a:effectLst/>
                <a:uLnTx/>
                <a:uFillTx/>
                <a:cs typeface="+mn-ea"/>
                <a:sym typeface="+mn-lt"/>
              </a:rPr>
              <a:t>，</a:t>
            </a:r>
            <a:r>
              <a:rPr kumimoji="0" lang="en-US" altLang="zh-CN" b="0" i="0" u="none" strike="noStrike" kern="1200" cap="none" spc="0" normalizeH="0" baseline="0" noProof="1">
                <a:ln>
                  <a:noFill/>
                </a:ln>
                <a:effectLst/>
                <a:uLnTx/>
                <a:uFillTx/>
                <a:cs typeface="+mn-ea"/>
                <a:sym typeface="+mn-lt"/>
              </a:rPr>
              <a:t>IFFT</a:t>
            </a:r>
            <a:r>
              <a:rPr kumimoji="0" lang="zh-CN" altLang="en-US" b="0" i="0" u="none" strike="noStrike" kern="1200" cap="none" spc="0" normalizeH="0" baseline="0" noProof="1">
                <a:ln>
                  <a:noFill/>
                </a:ln>
                <a:effectLst/>
                <a:uLnTx/>
                <a:uFillTx/>
                <a:cs typeface="+mn-ea"/>
                <a:sym typeface="+mn-lt"/>
              </a:rPr>
              <a:t>）得到。倒谱可分为复倒谱（</a:t>
            </a:r>
            <a:r>
              <a:rPr kumimoji="0" lang="en-US" altLang="zh-CN" b="0" i="0" u="none" strike="noStrike" kern="1200" cap="none" spc="0" normalizeH="0" baseline="0" noProof="1">
                <a:ln>
                  <a:noFill/>
                </a:ln>
                <a:effectLst/>
                <a:uLnTx/>
                <a:uFillTx/>
                <a:cs typeface="+mn-ea"/>
                <a:sym typeface="+mn-lt"/>
              </a:rPr>
              <a:t>Complex Cepstrum</a:t>
            </a:r>
            <a:r>
              <a:rPr kumimoji="0" lang="zh-CN" altLang="en-US" b="0" i="0" u="none" strike="noStrike" kern="1200" cap="none" spc="0" normalizeH="0" baseline="0" noProof="1">
                <a:ln>
                  <a:noFill/>
                </a:ln>
                <a:effectLst/>
                <a:uLnTx/>
                <a:uFillTx/>
                <a:cs typeface="+mn-ea"/>
                <a:sym typeface="+mn-lt"/>
              </a:rPr>
              <a:t>），实倒谱（</a:t>
            </a:r>
            <a:r>
              <a:rPr kumimoji="0" lang="en-US" altLang="zh-CN" b="0" i="0" u="none" strike="noStrike" kern="1200" cap="none" spc="0" normalizeH="0" baseline="0" noProof="1">
                <a:ln>
                  <a:noFill/>
                </a:ln>
                <a:effectLst/>
                <a:uLnTx/>
                <a:uFillTx/>
                <a:cs typeface="+mn-ea"/>
                <a:sym typeface="+mn-lt"/>
              </a:rPr>
              <a:t>Real Cepstrum</a:t>
            </a:r>
            <a:r>
              <a:rPr kumimoji="0" lang="zh-CN" altLang="en-US" b="0" i="0" u="none" strike="noStrike" kern="1200" cap="none" spc="0" normalizeH="0" baseline="0" noProof="1">
                <a:ln>
                  <a:noFill/>
                </a:ln>
                <a:effectLst/>
                <a:uLnTx/>
                <a:uFillTx/>
                <a:cs typeface="+mn-ea"/>
                <a:sym typeface="+mn-lt"/>
              </a:rPr>
              <a:t>）和功率倒谱（</a:t>
            </a:r>
            <a:r>
              <a:rPr kumimoji="0" lang="en-US" altLang="zh-CN" b="0" i="0" u="none" strike="noStrike" kern="1200" cap="none" spc="0" normalizeH="0" baseline="0" noProof="1">
                <a:ln>
                  <a:noFill/>
                </a:ln>
                <a:effectLst/>
                <a:uLnTx/>
                <a:uFillTx/>
                <a:cs typeface="+mn-ea"/>
                <a:sym typeface="+mn-lt"/>
              </a:rPr>
              <a:t>Power Cepstrum</a:t>
            </a:r>
            <a:r>
              <a:rPr kumimoji="0" lang="zh-CN" altLang="en-US" b="0" i="0" u="none" strike="noStrike" kern="1200" cap="none" spc="0" normalizeH="0" baseline="0" noProof="1">
                <a:ln>
                  <a:noFill/>
                </a:ln>
                <a:effectLst/>
                <a:uLnTx/>
                <a:uFillTx/>
                <a:cs typeface="+mn-ea"/>
                <a:sym typeface="+mn-lt"/>
              </a:rPr>
              <a:t>）。倒谱分析可用于信号分解，也就是将两个信号的卷积转化为两个信号的相加。</a:t>
            </a:r>
            <a:r>
              <a:rPr kumimoji="0" lang="en-US" altLang="zh-CN" b="0" i="0" u="none" strike="noStrike" kern="1200" cap="none" spc="0" normalizeH="0" baseline="0" noProof="1">
                <a:ln>
                  <a:noFill/>
                </a:ln>
                <a:solidFill>
                  <a:schemeClr val="bg1">
                    <a:lumMod val="75000"/>
                  </a:schemeClr>
                </a:solidFill>
                <a:effectLst/>
                <a:uLnTx/>
                <a:uFillTx/>
                <a:cs typeface="+mn-ea"/>
                <a:sym typeface="+mn-lt"/>
              </a:rPr>
              <a:t>.</a:t>
            </a:r>
          </a:p>
        </p:txBody>
      </p:sp>
      <p:grpSp>
        <p:nvGrpSpPr>
          <p:cNvPr id="26" name="组合 25">
            <a:extLst>
              <a:ext uri="{FF2B5EF4-FFF2-40B4-BE49-F238E27FC236}">
                <a16:creationId xmlns:a16="http://schemas.microsoft.com/office/drawing/2014/main" id="{D886AE98-D310-EF81-3856-206368D1E3E3}"/>
              </a:ext>
            </a:extLst>
          </p:cNvPr>
          <p:cNvGrpSpPr/>
          <p:nvPr/>
        </p:nvGrpSpPr>
        <p:grpSpPr>
          <a:xfrm>
            <a:off x="0" y="1"/>
            <a:ext cx="12192000" cy="711200"/>
            <a:chOff x="0" y="1"/>
            <a:chExt cx="12192000" cy="711200"/>
          </a:xfrm>
        </p:grpSpPr>
        <p:sp>
          <p:nvSpPr>
            <p:cNvPr id="27" name="矩形 26">
              <a:extLst>
                <a:ext uri="{FF2B5EF4-FFF2-40B4-BE49-F238E27FC236}">
                  <a16:creationId xmlns:a16="http://schemas.microsoft.com/office/drawing/2014/main" id="{9A6CB4EB-7B93-7CF9-59D4-ACE9142BC39B}"/>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a:extLst>
                <a:ext uri="{FF2B5EF4-FFF2-40B4-BE49-F238E27FC236}">
                  <a16:creationId xmlns:a16="http://schemas.microsoft.com/office/drawing/2014/main" id="{D5841FB7-0753-F22A-66F8-A5CA071BD38C}"/>
                </a:ext>
              </a:extLst>
            </p:cNvPr>
            <p:cNvGrpSpPr/>
            <p:nvPr/>
          </p:nvGrpSpPr>
          <p:grpSpPr>
            <a:xfrm>
              <a:off x="3838921" y="159473"/>
              <a:ext cx="7694113" cy="369332"/>
              <a:chOff x="3496021" y="299173"/>
              <a:chExt cx="7694113" cy="369332"/>
            </a:xfrm>
          </p:grpSpPr>
          <p:sp>
            <p:nvSpPr>
              <p:cNvPr id="31" name="文本框 30">
                <a:extLst>
                  <a:ext uri="{FF2B5EF4-FFF2-40B4-BE49-F238E27FC236}">
                    <a16:creationId xmlns:a16="http://schemas.microsoft.com/office/drawing/2014/main" id="{39D7B76F-E8FD-A33F-25EB-F68E321C3CE8}"/>
                  </a:ext>
                </a:extLst>
              </p:cNvPr>
              <p:cNvSpPr txBox="1"/>
              <p:nvPr/>
            </p:nvSpPr>
            <p:spPr>
              <a:xfrm>
                <a:off x="522350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32" name="文本框 31">
                <a:extLst>
                  <a:ext uri="{FF2B5EF4-FFF2-40B4-BE49-F238E27FC236}">
                    <a16:creationId xmlns:a16="http://schemas.microsoft.com/office/drawing/2014/main" id="{B72A0EBE-F17E-3B5C-9AB8-75E187C5E4F4}"/>
                  </a:ext>
                </a:extLst>
              </p:cNvPr>
              <p:cNvSpPr txBox="1"/>
              <p:nvPr/>
            </p:nvSpPr>
            <p:spPr>
              <a:xfrm>
                <a:off x="695098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33" name="文本框 32">
                <a:extLst>
                  <a:ext uri="{FF2B5EF4-FFF2-40B4-BE49-F238E27FC236}">
                    <a16:creationId xmlns:a16="http://schemas.microsoft.com/office/drawing/2014/main" id="{5E470F11-EEE7-406F-0A52-EDB2D51DEAD2}"/>
                  </a:ext>
                </a:extLst>
              </p:cNvPr>
              <p:cNvSpPr txBox="1"/>
              <p:nvPr/>
            </p:nvSpPr>
            <p:spPr>
              <a:xfrm>
                <a:off x="867846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34" name="文本框 33">
                <a:extLst>
                  <a:ext uri="{FF2B5EF4-FFF2-40B4-BE49-F238E27FC236}">
                    <a16:creationId xmlns:a16="http://schemas.microsoft.com/office/drawing/2014/main" id="{7EC59B20-01FF-52CE-A03C-0CA2E30331C7}"/>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36" name="文本框 35">
                <a:extLst>
                  <a:ext uri="{FF2B5EF4-FFF2-40B4-BE49-F238E27FC236}">
                    <a16:creationId xmlns:a16="http://schemas.microsoft.com/office/drawing/2014/main" id="{1556A1B7-3E48-3B15-EF47-05F4EFA016CB}"/>
                  </a:ext>
                </a:extLst>
              </p:cNvPr>
              <p:cNvSpPr txBox="1"/>
              <p:nvPr/>
            </p:nvSpPr>
            <p:spPr>
              <a:xfrm>
                <a:off x="349602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37" name="直接连接符 36">
                <a:extLst>
                  <a:ext uri="{FF2B5EF4-FFF2-40B4-BE49-F238E27FC236}">
                    <a16:creationId xmlns:a16="http://schemas.microsoft.com/office/drawing/2014/main" id="{35224C7C-34C3-490F-908E-A90718C17DBF}"/>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08845047-5BE5-0F7B-2678-4F712C04E7EB}"/>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2AD8739D-AE88-997D-48D5-3578FA9B345E}"/>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21CF7782-CDA6-16AC-8CAA-7CDC6FF5A841}"/>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9" name="等腰三角形 28">
              <a:extLst>
                <a:ext uri="{FF2B5EF4-FFF2-40B4-BE49-F238E27FC236}">
                  <a16:creationId xmlns:a16="http://schemas.microsoft.com/office/drawing/2014/main" id="{CFFCCD54-600E-45E5-5D15-73D68CDAC6D7}"/>
                </a:ext>
              </a:extLst>
            </p:cNvPr>
            <p:cNvSpPr/>
            <p:nvPr/>
          </p:nvSpPr>
          <p:spPr>
            <a:xfrm>
              <a:off x="4051300"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a:extLst>
              <a:ext uri="{FF2B5EF4-FFF2-40B4-BE49-F238E27FC236}">
                <a16:creationId xmlns:a16="http://schemas.microsoft.com/office/drawing/2014/main" id="{D2AAB7FE-427D-BFCE-6815-13511536E0BA}"/>
              </a:ext>
            </a:extLst>
          </p:cNvPr>
          <p:cNvGrpSpPr/>
          <p:nvPr/>
        </p:nvGrpSpPr>
        <p:grpSpPr>
          <a:xfrm>
            <a:off x="309511" y="770246"/>
            <a:ext cx="2606479" cy="461665"/>
            <a:chOff x="934400" y="936575"/>
            <a:chExt cx="2606479" cy="461665"/>
          </a:xfrm>
        </p:grpSpPr>
        <p:sp>
          <p:nvSpPr>
            <p:cNvPr id="44" name="文本框 43">
              <a:extLst>
                <a:ext uri="{FF2B5EF4-FFF2-40B4-BE49-F238E27FC236}">
                  <a16:creationId xmlns:a16="http://schemas.microsoft.com/office/drawing/2014/main" id="{BFE1C394-FA53-928F-CACE-1B456D556E07}"/>
                </a:ext>
              </a:extLst>
            </p:cNvPr>
            <p:cNvSpPr txBox="1"/>
            <p:nvPr/>
          </p:nvSpPr>
          <p:spPr>
            <a:xfrm>
              <a:off x="1065521" y="936575"/>
              <a:ext cx="2475358" cy="461665"/>
            </a:xfrm>
            <a:prstGeom prst="rect">
              <a:avLst/>
            </a:prstGeom>
            <a:noFill/>
          </p:spPr>
          <p:txBody>
            <a:bodyPr wrap="none" rtlCol="0">
              <a:spAutoFit/>
            </a:bodyPr>
            <a:lstStyle/>
            <a:p>
              <a:r>
                <a:rPr lang="zh-CN" altLang="en-US" sz="2400" dirty="0">
                  <a:solidFill>
                    <a:schemeClr val="accent1"/>
                  </a:solidFill>
                </a:rPr>
                <a:t>提取 </a:t>
              </a:r>
              <a:r>
                <a:rPr lang="en-US" altLang="zh-CN" sz="2400" dirty="0">
                  <a:solidFill>
                    <a:schemeClr val="accent1"/>
                  </a:solidFill>
                </a:rPr>
                <a:t>MFCC </a:t>
              </a:r>
              <a:r>
                <a:rPr lang="zh-CN" altLang="en-US" sz="2400" dirty="0">
                  <a:solidFill>
                    <a:schemeClr val="accent1"/>
                  </a:solidFill>
                </a:rPr>
                <a:t>特征</a:t>
              </a:r>
            </a:p>
          </p:txBody>
        </p:sp>
        <p:sp>
          <p:nvSpPr>
            <p:cNvPr id="45" name="矩形 44">
              <a:extLst>
                <a:ext uri="{FF2B5EF4-FFF2-40B4-BE49-F238E27FC236}">
                  <a16:creationId xmlns:a16="http://schemas.microsoft.com/office/drawing/2014/main" id="{066057BF-C60F-75DC-7986-7BC75E27C984}"/>
                </a:ext>
              </a:extLst>
            </p:cNvPr>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32861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861437" y="1385130"/>
            <a:ext cx="5759802" cy="4611290"/>
            <a:chOff x="5887179" y="1753924"/>
            <a:chExt cx="5759802" cy="4189935"/>
          </a:xfrm>
        </p:grpSpPr>
        <p:sp>
          <p:nvSpPr>
            <p:cNvPr id="3" name="矩形: 圆角 2"/>
            <p:cNvSpPr/>
            <p:nvPr/>
          </p:nvSpPr>
          <p:spPr>
            <a:xfrm>
              <a:off x="5887179" y="1753924"/>
              <a:ext cx="5491147" cy="556515"/>
            </a:xfrm>
            <a:prstGeom prst="roundRect">
              <a:avLst>
                <a:gd name="adj" fmla="val 50000"/>
              </a:avLst>
            </a:prstGeom>
            <a:gradFill>
              <a:gsLst>
                <a:gs pos="100000">
                  <a:srgbClr val="0E419C"/>
                </a:gs>
                <a:gs pos="0">
                  <a:srgbClr val="0E419C">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5999813" y="1866625"/>
              <a:ext cx="5647168" cy="4077234"/>
              <a:chOff x="5939978" y="2088874"/>
              <a:chExt cx="5647168" cy="4077234"/>
            </a:xfrm>
          </p:grpSpPr>
          <p:grpSp>
            <p:nvGrpSpPr>
              <p:cNvPr id="13" name="组合 12"/>
              <p:cNvGrpSpPr/>
              <p:nvPr/>
            </p:nvGrpSpPr>
            <p:grpSpPr>
              <a:xfrm>
                <a:off x="10106873" y="4977550"/>
                <a:ext cx="1013175" cy="837275"/>
                <a:chOff x="9057311" y="4165781"/>
                <a:chExt cx="2073210" cy="1713274"/>
              </a:xfrm>
            </p:grpSpPr>
            <p:sp>
              <p:nvSpPr>
                <p:cNvPr id="14" name="任意多边形: 形状 13"/>
                <p:cNvSpPr/>
                <p:nvPr/>
              </p:nvSpPr>
              <p:spPr>
                <a:xfrm>
                  <a:off x="9621603" y="4728092"/>
                  <a:ext cx="466603" cy="473274"/>
                </a:xfrm>
                <a:custGeom>
                  <a:avLst/>
                  <a:gdLst>
                    <a:gd name="connsiteX0" fmla="*/ 284131 w 284130"/>
                    <a:gd name="connsiteY0" fmla="*/ 95726 h 284035"/>
                    <a:gd name="connsiteX1" fmla="*/ 188404 w 284130"/>
                    <a:gd name="connsiteY1" fmla="*/ 95726 h 284035"/>
                    <a:gd name="connsiteX2" fmla="*/ 188404 w 284130"/>
                    <a:gd name="connsiteY2" fmla="*/ 0 h 284035"/>
                    <a:gd name="connsiteX3" fmla="*/ 95726 w 284130"/>
                    <a:gd name="connsiteY3" fmla="*/ 0 h 284035"/>
                    <a:gd name="connsiteX4" fmla="*/ 95726 w 284130"/>
                    <a:gd name="connsiteY4" fmla="*/ 95726 h 284035"/>
                    <a:gd name="connsiteX5" fmla="*/ 0 w 284130"/>
                    <a:gd name="connsiteY5" fmla="*/ 95726 h 284035"/>
                    <a:gd name="connsiteX6" fmla="*/ 0 w 284130"/>
                    <a:gd name="connsiteY6" fmla="*/ 188309 h 284035"/>
                    <a:gd name="connsiteX7" fmla="*/ 95726 w 284130"/>
                    <a:gd name="connsiteY7" fmla="*/ 188309 h 284035"/>
                    <a:gd name="connsiteX8" fmla="*/ 95726 w 284130"/>
                    <a:gd name="connsiteY8" fmla="*/ 284036 h 284035"/>
                    <a:gd name="connsiteX9" fmla="*/ 188404 w 284130"/>
                    <a:gd name="connsiteY9" fmla="*/ 284036 h 284035"/>
                    <a:gd name="connsiteX10" fmla="*/ 188404 w 284130"/>
                    <a:gd name="connsiteY10" fmla="*/ 188309 h 284035"/>
                    <a:gd name="connsiteX11" fmla="*/ 284131 w 284130"/>
                    <a:gd name="connsiteY11" fmla="*/ 188309 h 284035"/>
                    <a:gd name="connsiteX12" fmla="*/ 284131 w 284130"/>
                    <a:gd name="connsiteY12" fmla="*/ 95726 h 284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130" h="284035">
                      <a:moveTo>
                        <a:pt x="284131" y="95726"/>
                      </a:moveTo>
                      <a:lnTo>
                        <a:pt x="188404" y="95726"/>
                      </a:lnTo>
                      <a:lnTo>
                        <a:pt x="188404" y="0"/>
                      </a:lnTo>
                      <a:lnTo>
                        <a:pt x="95726" y="0"/>
                      </a:lnTo>
                      <a:lnTo>
                        <a:pt x="95726" y="95726"/>
                      </a:lnTo>
                      <a:lnTo>
                        <a:pt x="0" y="95726"/>
                      </a:lnTo>
                      <a:lnTo>
                        <a:pt x="0" y="188309"/>
                      </a:lnTo>
                      <a:lnTo>
                        <a:pt x="95726" y="188309"/>
                      </a:lnTo>
                      <a:lnTo>
                        <a:pt x="95726" y="284036"/>
                      </a:lnTo>
                      <a:lnTo>
                        <a:pt x="188404" y="284036"/>
                      </a:lnTo>
                      <a:lnTo>
                        <a:pt x="188404" y="188309"/>
                      </a:lnTo>
                      <a:lnTo>
                        <a:pt x="284131" y="188309"/>
                      </a:lnTo>
                      <a:lnTo>
                        <a:pt x="284131" y="95726"/>
                      </a:lnTo>
                      <a:close/>
                    </a:path>
                  </a:pathLst>
                </a:custGeom>
                <a:gradFill>
                  <a:gsLst>
                    <a:gs pos="100000">
                      <a:schemeClr val="accent1">
                        <a:alpha val="49000"/>
                      </a:schemeClr>
                    </a:gs>
                    <a:gs pos="15000">
                      <a:schemeClr val="accent1">
                        <a:alpha val="0"/>
                      </a:schemeClr>
                    </a:gs>
                  </a:gsLst>
                  <a:lin ang="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700" b="0" i="0" u="none" strike="noStrike" kern="1200" cap="none" spc="0" normalizeH="0" baseline="0" noProof="0">
                    <a:ln>
                      <a:noFill/>
                    </a:ln>
                    <a:solidFill>
                      <a:srgbClr val="000000"/>
                    </a:solidFill>
                    <a:effectLst/>
                    <a:uLnTx/>
                    <a:uFillTx/>
                    <a:cs typeface="+mn-ea"/>
                    <a:sym typeface="+mn-lt"/>
                  </a:endParaRPr>
                </a:p>
              </p:txBody>
            </p:sp>
            <p:sp>
              <p:nvSpPr>
                <p:cNvPr id="15" name="任意多边形: 形状 14"/>
                <p:cNvSpPr/>
                <p:nvPr/>
              </p:nvSpPr>
              <p:spPr>
                <a:xfrm>
                  <a:off x="9057311" y="5389435"/>
                  <a:ext cx="446113" cy="452642"/>
                </a:xfrm>
                <a:custGeom>
                  <a:avLst/>
                  <a:gdLst>
                    <a:gd name="connsiteX0" fmla="*/ 172323 w 271653"/>
                    <a:gd name="connsiteY0" fmla="*/ 7811 h 271653"/>
                    <a:gd name="connsiteX1" fmla="*/ 172323 w 271653"/>
                    <a:gd name="connsiteY1" fmla="*/ 99346 h 271653"/>
                    <a:gd name="connsiteX2" fmla="*/ 263859 w 271653"/>
                    <a:gd name="connsiteY2" fmla="*/ 99346 h 271653"/>
                    <a:gd name="connsiteX3" fmla="*/ 263859 w 271653"/>
                    <a:gd name="connsiteY3" fmla="*/ 172307 h 271653"/>
                    <a:gd name="connsiteX4" fmla="*/ 172323 w 271653"/>
                    <a:gd name="connsiteY4" fmla="*/ 172307 h 271653"/>
                    <a:gd name="connsiteX5" fmla="*/ 172323 w 271653"/>
                    <a:gd name="connsiteY5" fmla="*/ 263842 h 271653"/>
                    <a:gd name="connsiteX6" fmla="*/ 99362 w 271653"/>
                    <a:gd name="connsiteY6" fmla="*/ 263842 h 271653"/>
                    <a:gd name="connsiteX7" fmla="*/ 99362 w 271653"/>
                    <a:gd name="connsiteY7" fmla="*/ 172307 h 271653"/>
                    <a:gd name="connsiteX8" fmla="*/ 7827 w 271653"/>
                    <a:gd name="connsiteY8" fmla="*/ 172307 h 271653"/>
                    <a:gd name="connsiteX9" fmla="*/ 7827 w 271653"/>
                    <a:gd name="connsiteY9" fmla="*/ 99346 h 271653"/>
                    <a:gd name="connsiteX10" fmla="*/ 99362 w 271653"/>
                    <a:gd name="connsiteY10" fmla="*/ 99346 h 271653"/>
                    <a:gd name="connsiteX11" fmla="*/ 99362 w 271653"/>
                    <a:gd name="connsiteY11" fmla="*/ 7811 h 271653"/>
                    <a:gd name="connsiteX12" fmla="*/ 172323 w 271653"/>
                    <a:gd name="connsiteY12" fmla="*/ 7811 h 271653"/>
                    <a:gd name="connsiteX13" fmla="*/ 180134 w 271653"/>
                    <a:gd name="connsiteY13" fmla="*/ 0 h 271653"/>
                    <a:gd name="connsiteX14" fmla="*/ 91551 w 271653"/>
                    <a:gd name="connsiteY14" fmla="*/ 0 h 271653"/>
                    <a:gd name="connsiteX15" fmla="*/ 91551 w 271653"/>
                    <a:gd name="connsiteY15" fmla="*/ 91535 h 271653"/>
                    <a:gd name="connsiteX16" fmla="*/ 16 w 271653"/>
                    <a:gd name="connsiteY16" fmla="*/ 91535 h 271653"/>
                    <a:gd name="connsiteX17" fmla="*/ 16 w 271653"/>
                    <a:gd name="connsiteY17" fmla="*/ 180118 h 271653"/>
                    <a:gd name="connsiteX18" fmla="*/ 91551 w 271653"/>
                    <a:gd name="connsiteY18" fmla="*/ 180118 h 271653"/>
                    <a:gd name="connsiteX19" fmla="*/ 91551 w 271653"/>
                    <a:gd name="connsiteY19" fmla="*/ 271653 h 271653"/>
                    <a:gd name="connsiteX20" fmla="*/ 180134 w 271653"/>
                    <a:gd name="connsiteY20" fmla="*/ 271653 h 271653"/>
                    <a:gd name="connsiteX21" fmla="*/ 180134 w 271653"/>
                    <a:gd name="connsiteY21" fmla="*/ 180118 h 271653"/>
                    <a:gd name="connsiteX22" fmla="*/ 271669 w 271653"/>
                    <a:gd name="connsiteY22" fmla="*/ 180118 h 271653"/>
                    <a:gd name="connsiteX23" fmla="*/ 271669 w 271653"/>
                    <a:gd name="connsiteY23" fmla="*/ 91535 h 271653"/>
                    <a:gd name="connsiteX24" fmla="*/ 180134 w 271653"/>
                    <a:gd name="connsiteY24" fmla="*/ 91535 h 271653"/>
                    <a:gd name="connsiteX25" fmla="*/ 180134 w 271653"/>
                    <a:gd name="connsiteY25" fmla="*/ 0 h 27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71653" h="271653">
                      <a:moveTo>
                        <a:pt x="172323" y="7811"/>
                      </a:moveTo>
                      <a:lnTo>
                        <a:pt x="172323" y="99346"/>
                      </a:lnTo>
                      <a:lnTo>
                        <a:pt x="263859" y="99346"/>
                      </a:lnTo>
                      <a:lnTo>
                        <a:pt x="263859" y="172307"/>
                      </a:lnTo>
                      <a:lnTo>
                        <a:pt x="172323" y="172307"/>
                      </a:lnTo>
                      <a:lnTo>
                        <a:pt x="172323" y="263842"/>
                      </a:lnTo>
                      <a:lnTo>
                        <a:pt x="99362" y="263842"/>
                      </a:lnTo>
                      <a:lnTo>
                        <a:pt x="99362" y="172307"/>
                      </a:lnTo>
                      <a:lnTo>
                        <a:pt x="7827" y="172307"/>
                      </a:lnTo>
                      <a:lnTo>
                        <a:pt x="7827" y="99346"/>
                      </a:lnTo>
                      <a:lnTo>
                        <a:pt x="99362" y="99346"/>
                      </a:lnTo>
                      <a:lnTo>
                        <a:pt x="99362" y="7811"/>
                      </a:lnTo>
                      <a:lnTo>
                        <a:pt x="172323" y="7811"/>
                      </a:lnTo>
                      <a:moveTo>
                        <a:pt x="180134" y="0"/>
                      </a:moveTo>
                      <a:lnTo>
                        <a:pt x="91551" y="0"/>
                      </a:lnTo>
                      <a:lnTo>
                        <a:pt x="91551" y="91535"/>
                      </a:lnTo>
                      <a:lnTo>
                        <a:pt x="16" y="91535"/>
                      </a:lnTo>
                      <a:lnTo>
                        <a:pt x="16" y="180118"/>
                      </a:lnTo>
                      <a:lnTo>
                        <a:pt x="91551" y="180118"/>
                      </a:lnTo>
                      <a:lnTo>
                        <a:pt x="91551" y="271653"/>
                      </a:lnTo>
                      <a:lnTo>
                        <a:pt x="180134" y="271653"/>
                      </a:lnTo>
                      <a:lnTo>
                        <a:pt x="180134" y="180118"/>
                      </a:lnTo>
                      <a:lnTo>
                        <a:pt x="271669" y="180118"/>
                      </a:lnTo>
                      <a:lnTo>
                        <a:pt x="271669" y="91535"/>
                      </a:lnTo>
                      <a:lnTo>
                        <a:pt x="180134" y="91535"/>
                      </a:lnTo>
                      <a:lnTo>
                        <a:pt x="180134" y="0"/>
                      </a:lnTo>
                      <a:close/>
                    </a:path>
                  </a:pathLst>
                </a:custGeom>
                <a:gradFill>
                  <a:gsLst>
                    <a:gs pos="100000">
                      <a:schemeClr val="accent1">
                        <a:alpha val="49000"/>
                      </a:schemeClr>
                    </a:gs>
                    <a:gs pos="15000">
                      <a:schemeClr val="accent1">
                        <a:alpha val="0"/>
                      </a:schemeClr>
                    </a:gs>
                  </a:gsLst>
                  <a:lin ang="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700" b="0" i="0" u="none" strike="noStrike" kern="1200" cap="none" spc="0" normalizeH="0" baseline="0" noProof="0" dirty="0">
                    <a:ln>
                      <a:noFill/>
                    </a:ln>
                    <a:solidFill>
                      <a:srgbClr val="000000"/>
                    </a:solidFill>
                    <a:effectLst/>
                    <a:uLnTx/>
                    <a:uFillTx/>
                    <a:cs typeface="+mn-ea"/>
                    <a:sym typeface="+mn-lt"/>
                  </a:endParaRPr>
                </a:p>
              </p:txBody>
            </p:sp>
            <p:sp>
              <p:nvSpPr>
                <p:cNvPr id="16" name="任意多边形: 形状 15"/>
                <p:cNvSpPr/>
                <p:nvPr/>
              </p:nvSpPr>
              <p:spPr>
                <a:xfrm>
                  <a:off x="10165404" y="4899813"/>
                  <a:ext cx="965117" cy="979242"/>
                </a:xfrm>
                <a:custGeom>
                  <a:avLst/>
                  <a:gdLst>
                    <a:gd name="connsiteX0" fmla="*/ 372825 w 587692"/>
                    <a:gd name="connsiteY0" fmla="*/ 16954 h 587692"/>
                    <a:gd name="connsiteX1" fmla="*/ 372825 w 587692"/>
                    <a:gd name="connsiteY1" fmla="*/ 214979 h 587692"/>
                    <a:gd name="connsiteX2" fmla="*/ 570849 w 587692"/>
                    <a:gd name="connsiteY2" fmla="*/ 214979 h 587692"/>
                    <a:gd name="connsiteX3" fmla="*/ 570849 w 587692"/>
                    <a:gd name="connsiteY3" fmla="*/ 372808 h 587692"/>
                    <a:gd name="connsiteX4" fmla="*/ 372825 w 587692"/>
                    <a:gd name="connsiteY4" fmla="*/ 372808 h 587692"/>
                    <a:gd name="connsiteX5" fmla="*/ 372825 w 587692"/>
                    <a:gd name="connsiteY5" fmla="*/ 570833 h 587692"/>
                    <a:gd name="connsiteX6" fmla="*/ 214995 w 587692"/>
                    <a:gd name="connsiteY6" fmla="*/ 570833 h 587692"/>
                    <a:gd name="connsiteX7" fmla="*/ 214995 w 587692"/>
                    <a:gd name="connsiteY7" fmla="*/ 372808 h 587692"/>
                    <a:gd name="connsiteX8" fmla="*/ 16971 w 587692"/>
                    <a:gd name="connsiteY8" fmla="*/ 372808 h 587692"/>
                    <a:gd name="connsiteX9" fmla="*/ 16971 w 587692"/>
                    <a:gd name="connsiteY9" fmla="*/ 214979 h 587692"/>
                    <a:gd name="connsiteX10" fmla="*/ 214995 w 587692"/>
                    <a:gd name="connsiteY10" fmla="*/ 214979 h 587692"/>
                    <a:gd name="connsiteX11" fmla="*/ 214995 w 587692"/>
                    <a:gd name="connsiteY11" fmla="*/ 16954 h 587692"/>
                    <a:gd name="connsiteX12" fmla="*/ 372825 w 587692"/>
                    <a:gd name="connsiteY12" fmla="*/ 16954 h 587692"/>
                    <a:gd name="connsiteX13" fmla="*/ 389684 w 587692"/>
                    <a:gd name="connsiteY13" fmla="*/ 0 h 587692"/>
                    <a:gd name="connsiteX14" fmla="*/ 198041 w 587692"/>
                    <a:gd name="connsiteY14" fmla="*/ 0 h 587692"/>
                    <a:gd name="connsiteX15" fmla="*/ 198041 w 587692"/>
                    <a:gd name="connsiteY15" fmla="*/ 198025 h 587692"/>
                    <a:gd name="connsiteX16" fmla="*/ 16 w 587692"/>
                    <a:gd name="connsiteY16" fmla="*/ 198025 h 587692"/>
                    <a:gd name="connsiteX17" fmla="*/ 16 w 587692"/>
                    <a:gd name="connsiteY17" fmla="*/ 389668 h 587692"/>
                    <a:gd name="connsiteX18" fmla="*/ 198041 w 587692"/>
                    <a:gd name="connsiteY18" fmla="*/ 389668 h 587692"/>
                    <a:gd name="connsiteX19" fmla="*/ 198041 w 587692"/>
                    <a:gd name="connsiteY19" fmla="*/ 587693 h 587692"/>
                    <a:gd name="connsiteX20" fmla="*/ 389684 w 587692"/>
                    <a:gd name="connsiteY20" fmla="*/ 587693 h 587692"/>
                    <a:gd name="connsiteX21" fmla="*/ 389684 w 587692"/>
                    <a:gd name="connsiteY21" fmla="*/ 389668 h 587692"/>
                    <a:gd name="connsiteX22" fmla="*/ 587709 w 587692"/>
                    <a:gd name="connsiteY22" fmla="*/ 389668 h 587692"/>
                    <a:gd name="connsiteX23" fmla="*/ 587709 w 587692"/>
                    <a:gd name="connsiteY23" fmla="*/ 198025 h 587692"/>
                    <a:gd name="connsiteX24" fmla="*/ 389684 w 587692"/>
                    <a:gd name="connsiteY24" fmla="*/ 198025 h 587692"/>
                    <a:gd name="connsiteX25" fmla="*/ 389684 w 587692"/>
                    <a:gd name="connsiteY25" fmla="*/ 0 h 58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87692" h="587692">
                      <a:moveTo>
                        <a:pt x="372825" y="16954"/>
                      </a:moveTo>
                      <a:lnTo>
                        <a:pt x="372825" y="214979"/>
                      </a:lnTo>
                      <a:lnTo>
                        <a:pt x="570849" y="214979"/>
                      </a:lnTo>
                      <a:lnTo>
                        <a:pt x="570849" y="372808"/>
                      </a:lnTo>
                      <a:lnTo>
                        <a:pt x="372825" y="372808"/>
                      </a:lnTo>
                      <a:lnTo>
                        <a:pt x="372825" y="570833"/>
                      </a:lnTo>
                      <a:lnTo>
                        <a:pt x="214995" y="570833"/>
                      </a:lnTo>
                      <a:lnTo>
                        <a:pt x="214995" y="372808"/>
                      </a:lnTo>
                      <a:lnTo>
                        <a:pt x="16971" y="372808"/>
                      </a:lnTo>
                      <a:lnTo>
                        <a:pt x="16971" y="214979"/>
                      </a:lnTo>
                      <a:lnTo>
                        <a:pt x="214995" y="214979"/>
                      </a:lnTo>
                      <a:lnTo>
                        <a:pt x="214995" y="16954"/>
                      </a:lnTo>
                      <a:lnTo>
                        <a:pt x="372825" y="16954"/>
                      </a:lnTo>
                      <a:moveTo>
                        <a:pt x="389684" y="0"/>
                      </a:moveTo>
                      <a:lnTo>
                        <a:pt x="198041" y="0"/>
                      </a:lnTo>
                      <a:lnTo>
                        <a:pt x="198041" y="198025"/>
                      </a:lnTo>
                      <a:lnTo>
                        <a:pt x="16" y="198025"/>
                      </a:lnTo>
                      <a:lnTo>
                        <a:pt x="16" y="389668"/>
                      </a:lnTo>
                      <a:lnTo>
                        <a:pt x="198041" y="389668"/>
                      </a:lnTo>
                      <a:lnTo>
                        <a:pt x="198041" y="587693"/>
                      </a:lnTo>
                      <a:lnTo>
                        <a:pt x="389684" y="587693"/>
                      </a:lnTo>
                      <a:lnTo>
                        <a:pt x="389684" y="389668"/>
                      </a:lnTo>
                      <a:lnTo>
                        <a:pt x="587709" y="389668"/>
                      </a:lnTo>
                      <a:lnTo>
                        <a:pt x="587709" y="198025"/>
                      </a:lnTo>
                      <a:lnTo>
                        <a:pt x="389684" y="198025"/>
                      </a:lnTo>
                      <a:lnTo>
                        <a:pt x="389684" y="0"/>
                      </a:lnTo>
                      <a:close/>
                    </a:path>
                  </a:pathLst>
                </a:custGeom>
                <a:gradFill>
                  <a:gsLst>
                    <a:gs pos="100000">
                      <a:schemeClr val="accent1">
                        <a:alpha val="49000"/>
                      </a:schemeClr>
                    </a:gs>
                    <a:gs pos="15000">
                      <a:schemeClr val="accent1">
                        <a:alpha val="0"/>
                      </a:schemeClr>
                    </a:gs>
                  </a:gsLst>
                  <a:lin ang="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700" b="0" i="0" u="none" strike="noStrike" kern="1200" cap="none" spc="0" normalizeH="0" baseline="0" noProof="0" dirty="0">
                    <a:ln>
                      <a:noFill/>
                    </a:ln>
                    <a:solidFill>
                      <a:srgbClr val="000000"/>
                    </a:solidFill>
                    <a:effectLst/>
                    <a:uLnTx/>
                    <a:uFillTx/>
                    <a:cs typeface="+mn-ea"/>
                    <a:sym typeface="+mn-lt"/>
                  </a:endParaRPr>
                </a:p>
              </p:txBody>
            </p:sp>
            <p:sp>
              <p:nvSpPr>
                <p:cNvPr id="17" name="任意多边形: 形状 16"/>
                <p:cNvSpPr/>
                <p:nvPr/>
              </p:nvSpPr>
              <p:spPr>
                <a:xfrm>
                  <a:off x="10167513" y="4165781"/>
                  <a:ext cx="503206" cy="511046"/>
                </a:xfrm>
                <a:custGeom>
                  <a:avLst/>
                  <a:gdLst>
                    <a:gd name="connsiteX0" fmla="*/ 194326 w 306419"/>
                    <a:gd name="connsiteY0" fmla="*/ 8858 h 306704"/>
                    <a:gd name="connsiteX1" fmla="*/ 194326 w 306419"/>
                    <a:gd name="connsiteY1" fmla="*/ 112109 h 306704"/>
                    <a:gd name="connsiteX2" fmla="*/ 297577 w 306419"/>
                    <a:gd name="connsiteY2" fmla="*/ 112109 h 306704"/>
                    <a:gd name="connsiteX3" fmla="*/ 297577 w 306419"/>
                    <a:gd name="connsiteY3" fmla="*/ 194405 h 306704"/>
                    <a:gd name="connsiteX4" fmla="*/ 194326 w 306419"/>
                    <a:gd name="connsiteY4" fmla="*/ 194405 h 306704"/>
                    <a:gd name="connsiteX5" fmla="*/ 194326 w 306419"/>
                    <a:gd name="connsiteY5" fmla="*/ 297656 h 306704"/>
                    <a:gd name="connsiteX6" fmla="*/ 112125 w 306419"/>
                    <a:gd name="connsiteY6" fmla="*/ 297656 h 306704"/>
                    <a:gd name="connsiteX7" fmla="*/ 112125 w 306419"/>
                    <a:gd name="connsiteY7" fmla="*/ 194405 h 306704"/>
                    <a:gd name="connsiteX8" fmla="*/ 8874 w 306419"/>
                    <a:gd name="connsiteY8" fmla="*/ 194405 h 306704"/>
                    <a:gd name="connsiteX9" fmla="*/ 8874 w 306419"/>
                    <a:gd name="connsiteY9" fmla="*/ 112109 h 306704"/>
                    <a:gd name="connsiteX10" fmla="*/ 112125 w 306419"/>
                    <a:gd name="connsiteY10" fmla="*/ 112109 h 306704"/>
                    <a:gd name="connsiteX11" fmla="*/ 112125 w 306419"/>
                    <a:gd name="connsiteY11" fmla="*/ 8858 h 306704"/>
                    <a:gd name="connsiteX12" fmla="*/ 194326 w 306419"/>
                    <a:gd name="connsiteY12" fmla="*/ 8858 h 306704"/>
                    <a:gd name="connsiteX13" fmla="*/ 203184 w 306419"/>
                    <a:gd name="connsiteY13" fmla="*/ 0 h 306704"/>
                    <a:gd name="connsiteX14" fmla="*/ 103267 w 306419"/>
                    <a:gd name="connsiteY14" fmla="*/ 0 h 306704"/>
                    <a:gd name="connsiteX15" fmla="*/ 103267 w 306419"/>
                    <a:gd name="connsiteY15" fmla="*/ 103251 h 306704"/>
                    <a:gd name="connsiteX16" fmla="*/ 16 w 306419"/>
                    <a:gd name="connsiteY16" fmla="*/ 103251 h 306704"/>
                    <a:gd name="connsiteX17" fmla="*/ 16 w 306419"/>
                    <a:gd name="connsiteY17" fmla="*/ 203454 h 306704"/>
                    <a:gd name="connsiteX18" fmla="*/ 103267 w 306419"/>
                    <a:gd name="connsiteY18" fmla="*/ 203454 h 306704"/>
                    <a:gd name="connsiteX19" fmla="*/ 103267 w 306419"/>
                    <a:gd name="connsiteY19" fmla="*/ 306705 h 306704"/>
                    <a:gd name="connsiteX20" fmla="*/ 203184 w 306419"/>
                    <a:gd name="connsiteY20" fmla="*/ 306705 h 306704"/>
                    <a:gd name="connsiteX21" fmla="*/ 203184 w 306419"/>
                    <a:gd name="connsiteY21" fmla="*/ 203454 h 306704"/>
                    <a:gd name="connsiteX22" fmla="*/ 306435 w 306419"/>
                    <a:gd name="connsiteY22" fmla="*/ 203454 h 306704"/>
                    <a:gd name="connsiteX23" fmla="*/ 306435 w 306419"/>
                    <a:gd name="connsiteY23" fmla="*/ 103251 h 306704"/>
                    <a:gd name="connsiteX24" fmla="*/ 203184 w 306419"/>
                    <a:gd name="connsiteY24" fmla="*/ 103251 h 306704"/>
                    <a:gd name="connsiteX25" fmla="*/ 203184 w 306419"/>
                    <a:gd name="connsiteY25" fmla="*/ 0 h 306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06419" h="306704">
                      <a:moveTo>
                        <a:pt x="194326" y="8858"/>
                      </a:moveTo>
                      <a:lnTo>
                        <a:pt x="194326" y="112109"/>
                      </a:lnTo>
                      <a:lnTo>
                        <a:pt x="297577" y="112109"/>
                      </a:lnTo>
                      <a:lnTo>
                        <a:pt x="297577" y="194405"/>
                      </a:lnTo>
                      <a:lnTo>
                        <a:pt x="194326" y="194405"/>
                      </a:lnTo>
                      <a:lnTo>
                        <a:pt x="194326" y="297656"/>
                      </a:lnTo>
                      <a:lnTo>
                        <a:pt x="112125" y="297656"/>
                      </a:lnTo>
                      <a:lnTo>
                        <a:pt x="112125" y="194405"/>
                      </a:lnTo>
                      <a:lnTo>
                        <a:pt x="8874" y="194405"/>
                      </a:lnTo>
                      <a:lnTo>
                        <a:pt x="8874" y="112109"/>
                      </a:lnTo>
                      <a:lnTo>
                        <a:pt x="112125" y="112109"/>
                      </a:lnTo>
                      <a:lnTo>
                        <a:pt x="112125" y="8858"/>
                      </a:lnTo>
                      <a:lnTo>
                        <a:pt x="194326" y="8858"/>
                      </a:lnTo>
                      <a:moveTo>
                        <a:pt x="203184" y="0"/>
                      </a:moveTo>
                      <a:lnTo>
                        <a:pt x="103267" y="0"/>
                      </a:lnTo>
                      <a:lnTo>
                        <a:pt x="103267" y="103251"/>
                      </a:lnTo>
                      <a:lnTo>
                        <a:pt x="16" y="103251"/>
                      </a:lnTo>
                      <a:lnTo>
                        <a:pt x="16" y="203454"/>
                      </a:lnTo>
                      <a:lnTo>
                        <a:pt x="103267" y="203454"/>
                      </a:lnTo>
                      <a:lnTo>
                        <a:pt x="103267" y="306705"/>
                      </a:lnTo>
                      <a:lnTo>
                        <a:pt x="203184" y="306705"/>
                      </a:lnTo>
                      <a:lnTo>
                        <a:pt x="203184" y="203454"/>
                      </a:lnTo>
                      <a:lnTo>
                        <a:pt x="306435" y="203454"/>
                      </a:lnTo>
                      <a:lnTo>
                        <a:pt x="306435" y="103251"/>
                      </a:lnTo>
                      <a:lnTo>
                        <a:pt x="203184" y="103251"/>
                      </a:lnTo>
                      <a:lnTo>
                        <a:pt x="203184" y="0"/>
                      </a:lnTo>
                      <a:close/>
                    </a:path>
                  </a:pathLst>
                </a:custGeom>
                <a:gradFill>
                  <a:gsLst>
                    <a:gs pos="100000">
                      <a:schemeClr val="accent1">
                        <a:alpha val="49000"/>
                      </a:schemeClr>
                    </a:gs>
                    <a:gs pos="15000">
                      <a:schemeClr val="accent1">
                        <a:alpha val="0"/>
                      </a:schemeClr>
                    </a:gs>
                  </a:gsLst>
                  <a:lin ang="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700" b="0" i="0" u="none" strike="noStrike" kern="1200" cap="none" spc="0" normalizeH="0" baseline="0" noProof="0">
                    <a:ln>
                      <a:noFill/>
                    </a:ln>
                    <a:solidFill>
                      <a:srgbClr val="000000"/>
                    </a:solidFill>
                    <a:effectLst/>
                    <a:uLnTx/>
                    <a:uFillTx/>
                    <a:cs typeface="+mn-ea"/>
                    <a:sym typeface="+mn-lt"/>
                  </a:endParaRPr>
                </a:p>
              </p:txBody>
            </p:sp>
          </p:grpSp>
          <p:grpSp>
            <p:nvGrpSpPr>
              <p:cNvPr id="2" name="组合 1"/>
              <p:cNvGrpSpPr/>
              <p:nvPr/>
            </p:nvGrpSpPr>
            <p:grpSpPr>
              <a:xfrm>
                <a:off x="5939978" y="2088874"/>
                <a:ext cx="5625258" cy="3219913"/>
                <a:chOff x="980119" y="2151268"/>
                <a:chExt cx="5089078" cy="2913001"/>
              </a:xfrm>
            </p:grpSpPr>
            <p:sp>
              <p:nvSpPr>
                <p:cNvPr id="8" name="文本框 7"/>
                <p:cNvSpPr txBox="1"/>
                <p:nvPr/>
              </p:nvSpPr>
              <p:spPr>
                <a:xfrm>
                  <a:off x="980119" y="3195224"/>
                  <a:ext cx="5089078" cy="278441"/>
                </a:xfrm>
                <a:prstGeom prst="rect">
                  <a:avLst/>
                </a:prstGeom>
                <a:noFill/>
              </p:spPr>
              <p:txBody>
                <a:bodyPr wrap="none" rtlCol="0">
                  <a:spAutoFit/>
                </a:bodyPr>
                <a:lstStyle/>
                <a:p>
                  <a:r>
                    <a:rPr lang="en-US" altLang="zh-CN" sz="1400" spc="600" dirty="0">
                      <a:solidFill>
                        <a:schemeClr val="bg1"/>
                      </a:solidFill>
                      <a:cs typeface="+mn-ea"/>
                      <a:sym typeface="+mn-lt"/>
                    </a:rPr>
                    <a:t>Graduation thesis defense template</a:t>
                  </a:r>
                  <a:endParaRPr lang="zh-CN" altLang="en-US" sz="1400" spc="600" dirty="0">
                    <a:solidFill>
                      <a:schemeClr val="bg1"/>
                    </a:solidFill>
                    <a:cs typeface="+mn-ea"/>
                    <a:sym typeface="+mn-lt"/>
                  </a:endParaRPr>
                </a:p>
              </p:txBody>
            </p:sp>
            <p:sp>
              <p:nvSpPr>
                <p:cNvPr id="145" name="文本框 144"/>
                <p:cNvSpPr txBox="1"/>
                <p:nvPr/>
              </p:nvSpPr>
              <p:spPr>
                <a:xfrm>
                  <a:off x="1087448" y="2151268"/>
                  <a:ext cx="3342244" cy="3541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cs typeface="+mn-ea"/>
                      <a:sym typeface="+mn-lt"/>
                    </a:rPr>
                    <a:t>数据加载</a:t>
                  </a:r>
                </a:p>
              </p:txBody>
            </p:sp>
            <p:grpSp>
              <p:nvGrpSpPr>
                <p:cNvPr id="148" name="组合 147"/>
                <p:cNvGrpSpPr/>
                <p:nvPr/>
              </p:nvGrpSpPr>
              <p:grpSpPr>
                <a:xfrm>
                  <a:off x="1011244" y="3037935"/>
                  <a:ext cx="1117132" cy="380210"/>
                  <a:chOff x="967640" y="2691758"/>
                  <a:chExt cx="1055496" cy="380210"/>
                </a:xfrm>
              </p:grpSpPr>
              <p:sp>
                <p:nvSpPr>
                  <p:cNvPr id="149" name="文本框 148"/>
                  <p:cNvSpPr txBox="1"/>
                  <p:nvPr/>
                </p:nvSpPr>
                <p:spPr>
                  <a:xfrm>
                    <a:off x="1039640" y="2816904"/>
                    <a:ext cx="983496" cy="255064"/>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prstClr val="black"/>
                      </a:solidFill>
                      <a:effectLst/>
                      <a:uLnTx/>
                      <a:uFillTx/>
                      <a:cs typeface="+mn-ea"/>
                      <a:sym typeface="+mn-lt"/>
                    </a:endParaRPr>
                  </a:p>
                </p:txBody>
              </p:sp>
              <p:sp>
                <p:nvSpPr>
                  <p:cNvPr id="150" name="椭圆 149"/>
                  <p:cNvSpPr/>
                  <p:nvPr/>
                </p:nvSpPr>
                <p:spPr>
                  <a:xfrm>
                    <a:off x="967640" y="2691758"/>
                    <a:ext cx="72000" cy="72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FFFFF"/>
                      </a:solidFill>
                      <a:effectLst/>
                      <a:uLnTx/>
                      <a:uFillTx/>
                      <a:cs typeface="+mn-ea"/>
                      <a:sym typeface="+mn-lt"/>
                    </a:endParaRPr>
                  </a:p>
                </p:txBody>
              </p:sp>
            </p:grpSp>
            <p:sp>
              <p:nvSpPr>
                <p:cNvPr id="153" name="椭圆 152"/>
                <p:cNvSpPr/>
                <p:nvPr/>
              </p:nvSpPr>
              <p:spPr>
                <a:xfrm>
                  <a:off x="1011244" y="3949958"/>
                  <a:ext cx="76204" cy="72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FFFFF"/>
                    </a:solidFill>
                    <a:effectLst/>
                    <a:uLnTx/>
                    <a:uFillTx/>
                    <a:cs typeface="+mn-ea"/>
                    <a:sym typeface="+mn-lt"/>
                  </a:endParaRPr>
                </a:p>
              </p:txBody>
            </p:sp>
            <p:sp>
              <p:nvSpPr>
                <p:cNvPr id="156" name="椭圆 155"/>
                <p:cNvSpPr/>
                <p:nvPr/>
              </p:nvSpPr>
              <p:spPr>
                <a:xfrm>
                  <a:off x="1011244" y="4992269"/>
                  <a:ext cx="76204" cy="72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FFFFF"/>
                    </a:solidFill>
                    <a:effectLst/>
                    <a:uLnTx/>
                    <a:uFillTx/>
                    <a:cs typeface="+mn-ea"/>
                    <a:sym typeface="+mn-lt"/>
                  </a:endParaRPr>
                </a:p>
              </p:txBody>
            </p:sp>
          </p:grpSp>
          <p:sp>
            <p:nvSpPr>
              <p:cNvPr id="188" name="文本框 83"/>
              <p:cNvSpPr txBox="1"/>
              <p:nvPr/>
            </p:nvSpPr>
            <p:spPr>
              <a:xfrm>
                <a:off x="6096000" y="2932161"/>
                <a:ext cx="5491146" cy="4194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sz="2400" b="0" i="0" u="none" strike="noStrike" kern="1200" cap="none" spc="0" normalizeH="0" baseline="0" noProof="1">
                    <a:ln>
                      <a:noFill/>
                    </a:ln>
                    <a:effectLst/>
                    <a:uLnTx/>
                    <a:uFillTx/>
                    <a:cs typeface="+mn-ea"/>
                    <a:sym typeface="+mn-lt"/>
                  </a:rPr>
                  <a:t>准备训练和测试的音频数据</a:t>
                </a:r>
                <a:r>
                  <a:rPr kumimoji="0" lang="en-US" altLang="zh-CN" sz="1200" b="0" i="0" u="none" strike="noStrike" kern="1200" cap="none" spc="0" normalizeH="0" baseline="0" noProof="1">
                    <a:ln>
                      <a:noFill/>
                    </a:ln>
                    <a:solidFill>
                      <a:schemeClr val="bg1">
                        <a:lumMod val="75000"/>
                      </a:schemeClr>
                    </a:solidFill>
                    <a:effectLst/>
                    <a:uLnTx/>
                    <a:uFillTx/>
                    <a:cs typeface="+mn-ea"/>
                    <a:sym typeface="+mn-lt"/>
                  </a:rPr>
                  <a:t>. </a:t>
                </a:r>
              </a:p>
            </p:txBody>
          </p:sp>
          <p:sp>
            <p:nvSpPr>
              <p:cNvPr id="190" name="文本框 83"/>
              <p:cNvSpPr txBox="1"/>
              <p:nvPr/>
            </p:nvSpPr>
            <p:spPr>
              <a:xfrm>
                <a:off x="6138117" y="3996466"/>
                <a:ext cx="5406911" cy="4194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lang="zh-CN" altLang="en-US" sz="2400" dirty="0"/>
                  <a:t>提取 </a:t>
                </a:r>
                <a:r>
                  <a:rPr lang="en-US" altLang="zh-CN" sz="2400" dirty="0"/>
                  <a:t>MFCC </a:t>
                </a:r>
                <a:r>
                  <a:rPr lang="zh-CN" altLang="en-US" sz="2400" dirty="0"/>
                  <a:t>特征</a:t>
                </a:r>
                <a:endParaRPr kumimoji="0" lang="en-US" altLang="zh-CN" sz="2400" b="0" i="0" u="none" strike="noStrike" kern="1200" cap="none" spc="0" normalizeH="0" baseline="0" noProof="1">
                  <a:ln>
                    <a:noFill/>
                  </a:ln>
                  <a:solidFill>
                    <a:schemeClr val="bg1">
                      <a:lumMod val="75000"/>
                    </a:schemeClr>
                  </a:solidFill>
                  <a:effectLst/>
                  <a:uLnTx/>
                  <a:uFillTx/>
                  <a:cs typeface="+mn-ea"/>
                  <a:sym typeface="+mn-lt"/>
                </a:endParaRPr>
              </a:p>
            </p:txBody>
          </p:sp>
          <p:sp>
            <p:nvSpPr>
              <p:cNvPr id="191" name="文本框 83"/>
              <p:cNvSpPr txBox="1"/>
              <p:nvPr/>
            </p:nvSpPr>
            <p:spPr>
              <a:xfrm>
                <a:off x="6096000" y="5075459"/>
                <a:ext cx="5328592" cy="109064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lang="zh-CN" altLang="en-US" sz="2400" dirty="0"/>
                  <a:t>返回一个字典，包含所有标签及其对应的特征数据，用于后续的训练和识别过程</a:t>
                </a:r>
                <a:endParaRPr kumimoji="0" lang="en-US" altLang="zh-CN" sz="2400" b="0" i="0" u="none" strike="noStrike" kern="1200" cap="none" spc="0" normalizeH="0" baseline="0" noProof="1">
                  <a:ln>
                    <a:noFill/>
                  </a:ln>
                  <a:solidFill>
                    <a:schemeClr val="bg1">
                      <a:lumMod val="75000"/>
                    </a:schemeClr>
                  </a:solidFill>
                  <a:effectLst/>
                  <a:uLnTx/>
                  <a:uFillTx/>
                  <a:cs typeface="+mn-ea"/>
                  <a:sym typeface="+mn-lt"/>
                </a:endParaRPr>
              </a:p>
            </p:txBody>
          </p:sp>
        </p:grpSp>
      </p:grpSp>
      <p:pic>
        <p:nvPicPr>
          <p:cNvPr id="192" name="图片占位符 3" descr="建筑的摆设布局&#10;&#10;描述已自动生成"/>
          <p:cNvPicPr>
            <a:picLocks noChangeAspect="1"/>
          </p:cNvPicPr>
          <p:nvPr/>
        </p:nvPicPr>
        <p:blipFill rotWithShape="1">
          <a:blip r:embed="rId2" cstate="print">
            <a:extLst>
              <a:ext uri="{28A0092B-C50C-407E-A947-70E740481C1C}">
                <a14:useLocalDpi xmlns:a14="http://schemas.microsoft.com/office/drawing/2010/main" val="0"/>
              </a:ext>
            </a:extLst>
          </a:blip>
          <a:srcRect l="3750" t="14218" r="3750"/>
          <a:stretch>
            <a:fillRect/>
          </a:stretch>
        </p:blipFill>
        <p:spPr>
          <a:xfrm>
            <a:off x="7952" y="1385130"/>
            <a:ext cx="5426345" cy="4322463"/>
          </a:xfrm>
          <a:custGeom>
            <a:avLst/>
            <a:gdLst>
              <a:gd name="connsiteX0" fmla="*/ 0 w 4229099"/>
              <a:gd name="connsiteY0" fmla="*/ 0 h 6858000"/>
              <a:gd name="connsiteX1" fmla="*/ 4229099 w 4229099"/>
              <a:gd name="connsiteY1" fmla="*/ 0 h 6858000"/>
              <a:gd name="connsiteX2" fmla="*/ 4229099 w 4229099"/>
              <a:gd name="connsiteY2" fmla="*/ 6858000 h 6858000"/>
              <a:gd name="connsiteX3" fmla="*/ 0 w 42290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29099" h="6858000">
                <a:moveTo>
                  <a:pt x="0" y="0"/>
                </a:moveTo>
                <a:lnTo>
                  <a:pt x="4229099" y="0"/>
                </a:lnTo>
                <a:lnTo>
                  <a:pt x="4229099" y="6858000"/>
                </a:lnTo>
                <a:lnTo>
                  <a:pt x="0" y="6858000"/>
                </a:lnTo>
                <a:close/>
              </a:path>
            </a:pathLst>
          </a:custGeom>
        </p:spPr>
      </p:pic>
      <p:grpSp>
        <p:nvGrpSpPr>
          <p:cNvPr id="32" name="组合 31">
            <a:extLst>
              <a:ext uri="{FF2B5EF4-FFF2-40B4-BE49-F238E27FC236}">
                <a16:creationId xmlns:a16="http://schemas.microsoft.com/office/drawing/2014/main" id="{920584C8-EE78-C065-3945-54D3C0DC14AD}"/>
              </a:ext>
            </a:extLst>
          </p:cNvPr>
          <p:cNvGrpSpPr/>
          <p:nvPr/>
        </p:nvGrpSpPr>
        <p:grpSpPr>
          <a:xfrm>
            <a:off x="0" y="1"/>
            <a:ext cx="12192000" cy="711200"/>
            <a:chOff x="0" y="1"/>
            <a:chExt cx="12192000" cy="711200"/>
          </a:xfrm>
        </p:grpSpPr>
        <p:sp>
          <p:nvSpPr>
            <p:cNvPr id="33" name="矩形 32">
              <a:extLst>
                <a:ext uri="{FF2B5EF4-FFF2-40B4-BE49-F238E27FC236}">
                  <a16:creationId xmlns:a16="http://schemas.microsoft.com/office/drawing/2014/main" id="{02FE2D65-909E-E7B2-5CE6-9FE7B394343D}"/>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a:extLst>
                <a:ext uri="{FF2B5EF4-FFF2-40B4-BE49-F238E27FC236}">
                  <a16:creationId xmlns:a16="http://schemas.microsoft.com/office/drawing/2014/main" id="{E4AD014E-D946-3857-9114-4AB7B3D9095E}"/>
                </a:ext>
              </a:extLst>
            </p:cNvPr>
            <p:cNvGrpSpPr/>
            <p:nvPr/>
          </p:nvGrpSpPr>
          <p:grpSpPr>
            <a:xfrm>
              <a:off x="3838921" y="159473"/>
              <a:ext cx="7694113" cy="369332"/>
              <a:chOff x="3496021" y="299173"/>
              <a:chExt cx="7694113" cy="369332"/>
            </a:xfrm>
          </p:grpSpPr>
          <p:sp>
            <p:nvSpPr>
              <p:cNvPr id="37" name="文本框 36">
                <a:extLst>
                  <a:ext uri="{FF2B5EF4-FFF2-40B4-BE49-F238E27FC236}">
                    <a16:creationId xmlns:a16="http://schemas.microsoft.com/office/drawing/2014/main" id="{F41C2486-D02B-A34C-F47C-D08AD032E02A}"/>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38" name="文本框 37">
                <a:extLst>
                  <a:ext uri="{FF2B5EF4-FFF2-40B4-BE49-F238E27FC236}">
                    <a16:creationId xmlns:a16="http://schemas.microsoft.com/office/drawing/2014/main" id="{E7D3CA63-5499-28D0-966B-2A170F05A8AA}"/>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49" name="文本框 48">
                <a:extLst>
                  <a:ext uri="{FF2B5EF4-FFF2-40B4-BE49-F238E27FC236}">
                    <a16:creationId xmlns:a16="http://schemas.microsoft.com/office/drawing/2014/main" id="{667370CB-D08A-0C7B-C2B7-AE4345550381}"/>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50" name="文本框 49">
                <a:extLst>
                  <a:ext uri="{FF2B5EF4-FFF2-40B4-BE49-F238E27FC236}">
                    <a16:creationId xmlns:a16="http://schemas.microsoft.com/office/drawing/2014/main" id="{AE01F32F-7A92-E815-D175-ADF56A4BA993}"/>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51" name="文本框 50">
                <a:extLst>
                  <a:ext uri="{FF2B5EF4-FFF2-40B4-BE49-F238E27FC236}">
                    <a16:creationId xmlns:a16="http://schemas.microsoft.com/office/drawing/2014/main" id="{3C1D54C1-1078-A876-1942-8AA22BA35A9B}"/>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52" name="直接连接符 51">
                <a:extLst>
                  <a:ext uri="{FF2B5EF4-FFF2-40B4-BE49-F238E27FC236}">
                    <a16:creationId xmlns:a16="http://schemas.microsoft.com/office/drawing/2014/main" id="{1668E34B-C31D-76D0-46B9-9939EDD7492B}"/>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445294CB-052F-CC63-AEDC-F17229061AE3}"/>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87A5FA38-64F9-7863-8F89-269B7436582B}"/>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1AA83637-E6F4-1C11-047D-0F11D569A15E}"/>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5" name="等腰三角形 34">
              <a:extLst>
                <a:ext uri="{FF2B5EF4-FFF2-40B4-BE49-F238E27FC236}">
                  <a16:creationId xmlns:a16="http://schemas.microsoft.com/office/drawing/2014/main" id="{86C7ECD6-C519-A730-996C-50CECFEB4D7B}"/>
                </a:ext>
              </a:extLst>
            </p:cNvPr>
            <p:cNvSpPr/>
            <p:nvPr/>
          </p:nvSpPr>
          <p:spPr>
            <a:xfrm>
              <a:off x="4051300"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ṡ1íḋe"/>
          <p:cNvSpPr/>
          <p:nvPr/>
        </p:nvSpPr>
        <p:spPr>
          <a:xfrm>
            <a:off x="-11552" y="-1"/>
            <a:ext cx="12215105" cy="620689"/>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7" name="文本框 6"/>
          <p:cNvSpPr txBox="1"/>
          <p:nvPr/>
        </p:nvSpPr>
        <p:spPr>
          <a:xfrm>
            <a:off x="980119" y="2267746"/>
            <a:ext cx="5724644" cy="830997"/>
          </a:xfrm>
          <a:prstGeom prst="rect">
            <a:avLst/>
          </a:prstGeom>
          <a:noFill/>
        </p:spPr>
        <p:txBody>
          <a:bodyPr wrap="none" rtlCol="0">
            <a:spAutoFit/>
          </a:bodyPr>
          <a:lstStyle/>
          <a:p>
            <a:r>
              <a:rPr lang="zh-CN" altLang="en-US" sz="4800" spc="600" dirty="0">
                <a:solidFill>
                  <a:schemeClr val="bg1"/>
                </a:solidFill>
                <a:cs typeface="+mn-ea"/>
                <a:sym typeface="+mn-lt"/>
              </a:rPr>
              <a:t>毕业论文答辩模板</a:t>
            </a:r>
          </a:p>
        </p:txBody>
      </p:sp>
      <p:sp>
        <p:nvSpPr>
          <p:cNvPr id="8" name="文本框 7"/>
          <p:cNvSpPr txBox="1"/>
          <p:nvPr/>
        </p:nvSpPr>
        <p:spPr>
          <a:xfrm>
            <a:off x="980119" y="3195224"/>
            <a:ext cx="5625258" cy="307777"/>
          </a:xfrm>
          <a:prstGeom prst="rect">
            <a:avLst/>
          </a:prstGeom>
          <a:noFill/>
        </p:spPr>
        <p:txBody>
          <a:bodyPr wrap="none" rtlCol="0">
            <a:spAutoFit/>
          </a:bodyPr>
          <a:lstStyle/>
          <a:p>
            <a:r>
              <a:rPr lang="en-US" altLang="zh-CN" sz="1400" spc="600" dirty="0">
                <a:solidFill>
                  <a:schemeClr val="bg1"/>
                </a:solidFill>
                <a:cs typeface="+mn-ea"/>
                <a:sym typeface="+mn-lt"/>
              </a:rPr>
              <a:t>Graduation thesis defense template</a:t>
            </a:r>
            <a:endParaRPr lang="zh-CN" altLang="en-US" sz="1400" spc="600" dirty="0">
              <a:solidFill>
                <a:schemeClr val="bg1"/>
              </a:solidFill>
              <a:cs typeface="+mn-ea"/>
              <a:sym typeface="+mn-lt"/>
            </a:endParaRPr>
          </a:p>
        </p:txBody>
      </p:sp>
      <p:grpSp>
        <p:nvGrpSpPr>
          <p:cNvPr id="10" name="组合 9"/>
          <p:cNvGrpSpPr/>
          <p:nvPr/>
        </p:nvGrpSpPr>
        <p:grpSpPr>
          <a:xfrm>
            <a:off x="407036" y="1497725"/>
            <a:ext cx="10729525" cy="2610569"/>
            <a:chOff x="407037" y="1497725"/>
            <a:chExt cx="5269472" cy="3991879"/>
          </a:xfrm>
        </p:grpSpPr>
        <p:sp>
          <p:nvSpPr>
            <p:cNvPr id="63" name="Rectangle 31"/>
            <p:cNvSpPr/>
            <p:nvPr/>
          </p:nvSpPr>
          <p:spPr>
            <a:xfrm>
              <a:off x="407038" y="1497725"/>
              <a:ext cx="2755344" cy="369332"/>
            </a:xfrm>
            <a:prstGeom prst="rect">
              <a:avLst/>
            </a:prstGeom>
          </p:spPr>
          <p:txBody>
            <a:bodyPr wrap="square">
              <a:spAutoFit/>
            </a:bodyPr>
            <a:lstStyle/>
            <a:p>
              <a:pPr>
                <a:lnSpc>
                  <a:spcPct val="90000"/>
                </a:lnSpc>
              </a:pPr>
              <a:r>
                <a:rPr lang="en-US" altLang="zh-CN" sz="2000" b="1" dirty="0">
                  <a:solidFill>
                    <a:schemeClr val="tx1">
                      <a:lumMod val="65000"/>
                      <a:lumOff val="35000"/>
                    </a:schemeClr>
                  </a:solidFill>
                  <a:cs typeface="+mn-ea"/>
                  <a:sym typeface="+mn-lt"/>
                </a:rPr>
                <a:t>HMM</a:t>
              </a:r>
              <a:endParaRPr lang="en-US" sz="2000" b="1" dirty="0">
                <a:solidFill>
                  <a:schemeClr val="tx1">
                    <a:lumMod val="65000"/>
                    <a:lumOff val="35000"/>
                  </a:schemeClr>
                </a:solidFill>
                <a:cs typeface="+mn-ea"/>
                <a:sym typeface="+mn-lt"/>
              </a:endParaRPr>
            </a:p>
          </p:txBody>
        </p:sp>
        <p:sp>
          <p:nvSpPr>
            <p:cNvPr id="75" name="文本框 83"/>
            <p:cNvSpPr txBox="1"/>
            <p:nvPr/>
          </p:nvSpPr>
          <p:spPr>
            <a:xfrm>
              <a:off x="407037" y="1893222"/>
              <a:ext cx="5269472" cy="359638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800"/>
                </a:spcAft>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隐马尔可夫模型（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HMM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）是一种统计马尔可夫模型，其中被建模的系统被假设为具有未观测（隐藏）状态的马尔可夫过程。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HMM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可以表示为最简单的动态贝叶斯网络。隐马尔可夫模型是基于随机有限状态网络的生成模型。由于语音可以被认为是一个马尔可夫过程，因此</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HMM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常用于语音识别。</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HMM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的主要组成部分包括：</a:t>
              </a:r>
            </a:p>
            <a:p>
              <a:pPr lvl="0">
                <a:lnSpc>
                  <a:spcPct val="115000"/>
                </a:lnSpc>
                <a:spcAft>
                  <a:spcPts val="800"/>
                </a:spcAft>
                <a:tabLst>
                  <a:tab pos="457200" algn="l"/>
                </a:tabLs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隐藏状态</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隐藏状态的初始概率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3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转移概率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latin typeface="等线" panose="02010600030101010101" pitchFamily="2" charset="-122"/>
                  <a:ea typeface="等线" panose="02010600030101010101" pitchFamily="2" charset="-122"/>
                  <a:cs typeface="Times New Roman" panose="02020603050405020304" pitchFamily="18" charset="0"/>
                </a:rPr>
                <a:t>4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发射概率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5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观测</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buClr>
                  <a:srgbClr val="E24848"/>
                </a:buClr>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en-US" altLang="zh-CN" sz="1200" b="0" i="0" u="none" strike="noStrike" kern="1200" cap="none" spc="0" normalizeH="0" baseline="0" noProof="1">
                  <a:ln>
                    <a:noFill/>
                  </a:ln>
                  <a:solidFill>
                    <a:schemeClr val="bg1">
                      <a:lumMod val="75000"/>
                    </a:schemeClr>
                  </a:solidFill>
                  <a:effectLst/>
                  <a:uLnTx/>
                  <a:uFillTx/>
                  <a:cs typeface="+mn-ea"/>
                  <a:sym typeface="+mn-lt"/>
                </a:rPr>
                <a:t>. </a:t>
              </a:r>
            </a:p>
          </p:txBody>
        </p:sp>
      </p:grpSp>
      <p:grpSp>
        <p:nvGrpSpPr>
          <p:cNvPr id="76" name="组合 75"/>
          <p:cNvGrpSpPr/>
          <p:nvPr/>
        </p:nvGrpSpPr>
        <p:grpSpPr>
          <a:xfrm>
            <a:off x="437298" y="4087545"/>
            <a:ext cx="9907174" cy="1425523"/>
            <a:chOff x="407037" y="1497725"/>
            <a:chExt cx="9907174" cy="1425523"/>
          </a:xfrm>
        </p:grpSpPr>
        <p:sp>
          <p:nvSpPr>
            <p:cNvPr id="77" name="Rectangle 31"/>
            <p:cNvSpPr/>
            <p:nvPr/>
          </p:nvSpPr>
          <p:spPr>
            <a:xfrm>
              <a:off x="407038" y="1497725"/>
              <a:ext cx="2755344" cy="369332"/>
            </a:xfrm>
            <a:prstGeom prst="rect">
              <a:avLst/>
            </a:prstGeom>
          </p:spPr>
          <p:txBody>
            <a:bodyPr wrap="square">
              <a:spAutoFit/>
            </a:bodyPr>
            <a:lstStyle/>
            <a:p>
              <a:pPr>
                <a:lnSpc>
                  <a:spcPct val="90000"/>
                </a:lnSpc>
              </a:pPr>
              <a:r>
                <a:rPr lang="en-US" altLang="zh-CN" sz="2000" b="1" dirty="0">
                  <a:solidFill>
                    <a:schemeClr val="tx1">
                      <a:lumMod val="65000"/>
                      <a:lumOff val="35000"/>
                    </a:schemeClr>
                  </a:solidFill>
                  <a:cs typeface="+mn-ea"/>
                  <a:sym typeface="+mn-lt"/>
                </a:rPr>
                <a:t>GMM</a:t>
              </a:r>
              <a:endParaRPr lang="en-US" sz="2000" b="1" dirty="0">
                <a:solidFill>
                  <a:schemeClr val="tx1">
                    <a:lumMod val="65000"/>
                    <a:lumOff val="35000"/>
                  </a:schemeClr>
                </a:solidFill>
                <a:cs typeface="+mn-ea"/>
                <a:sym typeface="+mn-lt"/>
              </a:endParaRPr>
            </a:p>
          </p:txBody>
        </p:sp>
        <p:sp>
          <p:nvSpPr>
            <p:cNvPr id="78" name="文本框 83"/>
            <p:cNvSpPr txBox="1"/>
            <p:nvPr/>
          </p:nvSpPr>
          <p:spPr>
            <a:xfrm>
              <a:off x="407037" y="1893222"/>
              <a:ext cx="9907174" cy="10300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800"/>
                </a:spcAft>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高斯混合模型（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GMM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）是一种参数化的概率密度函数，表示为高斯分量密度的加权和。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GMM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的参数通过使用迭代的期望最大化（</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）算法或最大后验（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MAP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）估计从训练数据中估计得到。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HMM</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中的发射概率一般用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GMM</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进行建模这也就是为什么叫</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GMM-HMM</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grpSp>
        <p:nvGrpSpPr>
          <p:cNvPr id="43" name="组合 42">
            <a:extLst>
              <a:ext uri="{FF2B5EF4-FFF2-40B4-BE49-F238E27FC236}">
                <a16:creationId xmlns:a16="http://schemas.microsoft.com/office/drawing/2014/main" id="{EA5DFD0F-A90D-C186-294E-EABB8F812E3A}"/>
              </a:ext>
            </a:extLst>
          </p:cNvPr>
          <p:cNvGrpSpPr/>
          <p:nvPr/>
        </p:nvGrpSpPr>
        <p:grpSpPr>
          <a:xfrm>
            <a:off x="0" y="1"/>
            <a:ext cx="12192000" cy="711200"/>
            <a:chOff x="0" y="1"/>
            <a:chExt cx="12192000" cy="711200"/>
          </a:xfrm>
        </p:grpSpPr>
        <p:sp>
          <p:nvSpPr>
            <p:cNvPr id="44" name="矩形 43">
              <a:extLst>
                <a:ext uri="{FF2B5EF4-FFF2-40B4-BE49-F238E27FC236}">
                  <a16:creationId xmlns:a16="http://schemas.microsoft.com/office/drawing/2014/main" id="{EDCC764B-EA81-F1AA-9534-962E77D1B6A4}"/>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a:extLst>
                <a:ext uri="{FF2B5EF4-FFF2-40B4-BE49-F238E27FC236}">
                  <a16:creationId xmlns:a16="http://schemas.microsoft.com/office/drawing/2014/main" id="{D2C95134-850B-8016-408F-1C887EB6C66C}"/>
                </a:ext>
              </a:extLst>
            </p:cNvPr>
            <p:cNvGrpSpPr/>
            <p:nvPr/>
          </p:nvGrpSpPr>
          <p:grpSpPr>
            <a:xfrm>
              <a:off x="3890215" y="130346"/>
              <a:ext cx="7642819" cy="398459"/>
              <a:chOff x="3547315" y="270046"/>
              <a:chExt cx="7642819" cy="398459"/>
            </a:xfrm>
          </p:grpSpPr>
          <p:sp>
            <p:nvSpPr>
              <p:cNvPr id="48" name="文本框 47">
                <a:extLst>
                  <a:ext uri="{FF2B5EF4-FFF2-40B4-BE49-F238E27FC236}">
                    <a16:creationId xmlns:a16="http://schemas.microsoft.com/office/drawing/2014/main" id="{790F5752-6F16-BFF4-20E0-B81A94C2258E}"/>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50" name="文本框 49">
                <a:extLst>
                  <a:ext uri="{FF2B5EF4-FFF2-40B4-BE49-F238E27FC236}">
                    <a16:creationId xmlns:a16="http://schemas.microsoft.com/office/drawing/2014/main" id="{54394050-02CE-4456-987A-C952431A7575}"/>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论文内容</a:t>
                </a:r>
              </a:p>
            </p:txBody>
          </p:sp>
          <p:sp>
            <p:nvSpPr>
              <p:cNvPr id="51" name="文本框 50">
                <a:extLst>
                  <a:ext uri="{FF2B5EF4-FFF2-40B4-BE49-F238E27FC236}">
                    <a16:creationId xmlns:a16="http://schemas.microsoft.com/office/drawing/2014/main" id="{CD53A5EC-35DF-E3D4-6B37-87FAAA6C26B7}"/>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64" name="文本框 63">
                <a:extLst>
                  <a:ext uri="{FF2B5EF4-FFF2-40B4-BE49-F238E27FC236}">
                    <a16:creationId xmlns:a16="http://schemas.microsoft.com/office/drawing/2014/main" id="{984C230C-9E1B-804A-F2FF-917FFD0467D3}"/>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5" name="文本框 64">
                <a:extLst>
                  <a:ext uri="{FF2B5EF4-FFF2-40B4-BE49-F238E27FC236}">
                    <a16:creationId xmlns:a16="http://schemas.microsoft.com/office/drawing/2014/main" id="{D5D9CD95-5907-3C7E-56E1-822595C0315E}"/>
                  </a:ext>
                </a:extLst>
              </p:cNvPr>
              <p:cNvSpPr txBox="1"/>
              <p:nvPr/>
            </p:nvSpPr>
            <p:spPr>
              <a:xfrm>
                <a:off x="3547315" y="270046"/>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6" name="直接连接符 65">
                <a:extLst>
                  <a:ext uri="{FF2B5EF4-FFF2-40B4-BE49-F238E27FC236}">
                    <a16:creationId xmlns:a16="http://schemas.microsoft.com/office/drawing/2014/main" id="{40E4BF50-8DB2-6A5F-225D-E9E7DC978B8D}"/>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99366B10-9D7A-9159-7898-84A27D4BED9E}"/>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4D30E04A-5787-DA77-8D1A-525E4F94BA6F}"/>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29C67278-1A0E-9F2D-604E-24BD42FECAA4}"/>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6" name="等腰三角形 45">
              <a:extLst>
                <a:ext uri="{FF2B5EF4-FFF2-40B4-BE49-F238E27FC236}">
                  <a16:creationId xmlns:a16="http://schemas.microsoft.com/office/drawing/2014/main" id="{482A271D-1398-484B-0EFE-73E9CB8AE320}"/>
                </a:ext>
              </a:extLst>
            </p:cNvPr>
            <p:cNvSpPr/>
            <p:nvPr/>
          </p:nvSpPr>
          <p:spPr>
            <a:xfrm>
              <a:off x="4051300"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圆角 1">
            <a:extLst>
              <a:ext uri="{FF2B5EF4-FFF2-40B4-BE49-F238E27FC236}">
                <a16:creationId xmlns:a16="http://schemas.microsoft.com/office/drawing/2014/main" id="{186ABAD0-DEE0-AEC3-DB8F-4C096CE9842E}"/>
              </a:ext>
            </a:extLst>
          </p:cNvPr>
          <p:cNvSpPr/>
          <p:nvPr/>
        </p:nvSpPr>
        <p:spPr>
          <a:xfrm>
            <a:off x="308440" y="890193"/>
            <a:ext cx="5491147" cy="612480"/>
          </a:xfrm>
          <a:prstGeom prst="roundRect">
            <a:avLst>
              <a:gd name="adj" fmla="val 50000"/>
            </a:avLst>
          </a:prstGeom>
          <a:gradFill>
            <a:gsLst>
              <a:gs pos="100000">
                <a:srgbClr val="0E419C"/>
              </a:gs>
              <a:gs pos="0">
                <a:srgbClr val="0E419C">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a:extLst>
              <a:ext uri="{FF2B5EF4-FFF2-40B4-BE49-F238E27FC236}">
                <a16:creationId xmlns:a16="http://schemas.microsoft.com/office/drawing/2014/main" id="{CF45C612-2DF7-A251-3426-BAFB5926E0ED}"/>
              </a:ext>
            </a:extLst>
          </p:cNvPr>
          <p:cNvSpPr txBox="1"/>
          <p:nvPr/>
        </p:nvSpPr>
        <p:spPr>
          <a:xfrm>
            <a:off x="465026" y="964125"/>
            <a:ext cx="3694379"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chemeClr val="bg1"/>
                </a:solidFill>
              </a:rPr>
              <a:t>训练 </a:t>
            </a:r>
            <a:r>
              <a:rPr lang="en-US" altLang="zh-CN" sz="2400" dirty="0">
                <a:solidFill>
                  <a:schemeClr val="bg1"/>
                </a:solidFill>
              </a:rPr>
              <a:t>HMM-GMM </a:t>
            </a:r>
            <a:r>
              <a:rPr lang="zh-CN" altLang="en-US" sz="2400" dirty="0">
                <a:solidFill>
                  <a:schemeClr val="bg1"/>
                </a:solidFill>
              </a:rPr>
              <a:t>模型</a:t>
            </a:r>
            <a:endParaRPr kumimoji="0" lang="zh-CN" altLang="en-US" sz="2200" b="0" i="0" u="none" strike="noStrike" kern="1200" cap="none" spc="0" normalizeH="0" baseline="0" noProof="0" dirty="0">
              <a:ln>
                <a:noFill/>
              </a:ln>
              <a:solidFill>
                <a:schemeClr val="bg1"/>
              </a:solidFill>
              <a:effectLst/>
              <a:uLnTx/>
              <a:uFillTx/>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622C4-C587-9CC4-C701-1A745D8C2F07}"/>
            </a:ext>
          </a:extLst>
        </p:cNvPr>
        <p:cNvGrpSpPr/>
        <p:nvPr/>
      </p:nvGrpSpPr>
      <p:grpSpPr>
        <a:xfrm>
          <a:off x="0" y="0"/>
          <a:ext cx="0" cy="0"/>
          <a:chOff x="0" y="0"/>
          <a:chExt cx="0" cy="0"/>
        </a:xfrm>
      </p:grpSpPr>
      <p:sp>
        <p:nvSpPr>
          <p:cNvPr id="4" name="iṡ1íḋe">
            <a:extLst>
              <a:ext uri="{FF2B5EF4-FFF2-40B4-BE49-F238E27FC236}">
                <a16:creationId xmlns:a16="http://schemas.microsoft.com/office/drawing/2014/main" id="{6E042839-4165-EED6-54E6-82182A629CD8}"/>
              </a:ext>
            </a:extLst>
          </p:cNvPr>
          <p:cNvSpPr/>
          <p:nvPr/>
        </p:nvSpPr>
        <p:spPr>
          <a:xfrm>
            <a:off x="-11552" y="-1"/>
            <a:ext cx="12215105" cy="620689"/>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7" name="文本框 6">
            <a:extLst>
              <a:ext uri="{FF2B5EF4-FFF2-40B4-BE49-F238E27FC236}">
                <a16:creationId xmlns:a16="http://schemas.microsoft.com/office/drawing/2014/main" id="{4053C300-A988-5829-0E24-26FCA7C8341B}"/>
              </a:ext>
            </a:extLst>
          </p:cNvPr>
          <p:cNvSpPr txBox="1"/>
          <p:nvPr/>
        </p:nvSpPr>
        <p:spPr>
          <a:xfrm>
            <a:off x="980119" y="2267746"/>
            <a:ext cx="5724644" cy="830997"/>
          </a:xfrm>
          <a:prstGeom prst="rect">
            <a:avLst/>
          </a:prstGeom>
          <a:noFill/>
        </p:spPr>
        <p:txBody>
          <a:bodyPr wrap="none" rtlCol="0">
            <a:spAutoFit/>
          </a:bodyPr>
          <a:lstStyle/>
          <a:p>
            <a:r>
              <a:rPr lang="zh-CN" altLang="en-US" sz="4800" spc="600" dirty="0">
                <a:solidFill>
                  <a:schemeClr val="bg1"/>
                </a:solidFill>
                <a:cs typeface="+mn-ea"/>
                <a:sym typeface="+mn-lt"/>
              </a:rPr>
              <a:t>毕业论文答辩模板</a:t>
            </a:r>
          </a:p>
        </p:txBody>
      </p:sp>
      <p:sp>
        <p:nvSpPr>
          <p:cNvPr id="8" name="文本框 7">
            <a:extLst>
              <a:ext uri="{FF2B5EF4-FFF2-40B4-BE49-F238E27FC236}">
                <a16:creationId xmlns:a16="http://schemas.microsoft.com/office/drawing/2014/main" id="{297A085E-3F73-6BD3-CB09-282B34FB419F}"/>
              </a:ext>
            </a:extLst>
          </p:cNvPr>
          <p:cNvSpPr txBox="1"/>
          <p:nvPr/>
        </p:nvSpPr>
        <p:spPr>
          <a:xfrm>
            <a:off x="980119" y="3195224"/>
            <a:ext cx="5625258" cy="307777"/>
          </a:xfrm>
          <a:prstGeom prst="rect">
            <a:avLst/>
          </a:prstGeom>
          <a:noFill/>
        </p:spPr>
        <p:txBody>
          <a:bodyPr wrap="none" rtlCol="0">
            <a:spAutoFit/>
          </a:bodyPr>
          <a:lstStyle/>
          <a:p>
            <a:r>
              <a:rPr lang="en-US" altLang="zh-CN" sz="1400" spc="600" dirty="0">
                <a:solidFill>
                  <a:schemeClr val="bg1"/>
                </a:solidFill>
                <a:cs typeface="+mn-ea"/>
                <a:sym typeface="+mn-lt"/>
              </a:rPr>
              <a:t>Graduation thesis defense template</a:t>
            </a:r>
            <a:endParaRPr lang="zh-CN" altLang="en-US" sz="1400" spc="600" dirty="0">
              <a:solidFill>
                <a:schemeClr val="bg1"/>
              </a:solidFill>
              <a:cs typeface="+mn-ea"/>
              <a:sym typeface="+mn-lt"/>
            </a:endParaRPr>
          </a:p>
        </p:txBody>
      </p:sp>
      <p:grpSp>
        <p:nvGrpSpPr>
          <p:cNvPr id="82" name="组合 81">
            <a:extLst>
              <a:ext uri="{FF2B5EF4-FFF2-40B4-BE49-F238E27FC236}">
                <a16:creationId xmlns:a16="http://schemas.microsoft.com/office/drawing/2014/main" id="{E180BF77-93EF-710D-F094-69667C151DFE}"/>
              </a:ext>
            </a:extLst>
          </p:cNvPr>
          <p:cNvGrpSpPr/>
          <p:nvPr/>
        </p:nvGrpSpPr>
        <p:grpSpPr>
          <a:xfrm>
            <a:off x="1685378" y="4223303"/>
            <a:ext cx="8280920" cy="2072722"/>
            <a:chOff x="-2878224" y="1832138"/>
            <a:chExt cx="8280920" cy="2072722"/>
          </a:xfrm>
        </p:grpSpPr>
        <p:sp>
          <p:nvSpPr>
            <p:cNvPr id="83" name="Rectangle 31">
              <a:extLst>
                <a:ext uri="{FF2B5EF4-FFF2-40B4-BE49-F238E27FC236}">
                  <a16:creationId xmlns:a16="http://schemas.microsoft.com/office/drawing/2014/main" id="{B6D218F0-A2D1-6D63-97A8-161CFE97B58A}"/>
                </a:ext>
              </a:extLst>
            </p:cNvPr>
            <p:cNvSpPr/>
            <p:nvPr/>
          </p:nvSpPr>
          <p:spPr>
            <a:xfrm>
              <a:off x="-457010" y="1832138"/>
              <a:ext cx="2755344" cy="369332"/>
            </a:xfrm>
            <a:prstGeom prst="rect">
              <a:avLst/>
            </a:prstGeom>
          </p:spPr>
          <p:txBody>
            <a:bodyPr wrap="square">
              <a:spAutoFit/>
            </a:bodyPr>
            <a:lstStyle/>
            <a:p>
              <a:pPr>
                <a:lnSpc>
                  <a:spcPct val="90000"/>
                </a:lnSpc>
              </a:pPr>
              <a:r>
                <a:rPr lang="en-US" altLang="zh-CN" sz="2000" b="1" dirty="0">
                  <a:solidFill>
                    <a:schemeClr val="tx1">
                      <a:lumMod val="65000"/>
                      <a:lumOff val="35000"/>
                    </a:schemeClr>
                  </a:solidFill>
                  <a:cs typeface="+mn-ea"/>
                  <a:sym typeface="+mn-lt"/>
                </a:rPr>
                <a:t>HMM</a:t>
              </a:r>
              <a:r>
                <a:rPr lang="zh-CN" altLang="en-US" sz="2000" b="1" dirty="0">
                  <a:solidFill>
                    <a:schemeClr val="tx1">
                      <a:lumMod val="65000"/>
                      <a:lumOff val="35000"/>
                    </a:schemeClr>
                  </a:solidFill>
                  <a:cs typeface="+mn-ea"/>
                  <a:sym typeface="+mn-lt"/>
                </a:rPr>
                <a:t>和</a:t>
              </a:r>
              <a:r>
                <a:rPr lang="en-US" altLang="zh-CN" sz="2000" b="1" dirty="0">
                  <a:solidFill>
                    <a:schemeClr val="tx1">
                      <a:lumMod val="65000"/>
                      <a:lumOff val="35000"/>
                    </a:schemeClr>
                  </a:solidFill>
                  <a:cs typeface="+mn-ea"/>
                  <a:sym typeface="+mn-lt"/>
                </a:rPr>
                <a:t>GMM</a:t>
              </a:r>
              <a:r>
                <a:rPr lang="zh-CN" altLang="en-US" sz="2000" b="1" dirty="0">
                  <a:solidFill>
                    <a:schemeClr val="tx1">
                      <a:lumMod val="65000"/>
                      <a:lumOff val="35000"/>
                    </a:schemeClr>
                  </a:solidFill>
                  <a:cs typeface="+mn-ea"/>
                  <a:sym typeface="+mn-lt"/>
                </a:rPr>
                <a:t>组合应用</a:t>
              </a:r>
              <a:endParaRPr lang="en-US" sz="2000" b="1" dirty="0">
                <a:solidFill>
                  <a:schemeClr val="tx1">
                    <a:lumMod val="65000"/>
                    <a:lumOff val="35000"/>
                  </a:schemeClr>
                </a:solidFill>
                <a:cs typeface="+mn-ea"/>
                <a:sym typeface="+mn-lt"/>
              </a:endParaRPr>
            </a:p>
          </p:txBody>
        </p:sp>
        <p:sp>
          <p:nvSpPr>
            <p:cNvPr id="84" name="文本框 83">
              <a:extLst>
                <a:ext uri="{FF2B5EF4-FFF2-40B4-BE49-F238E27FC236}">
                  <a16:creationId xmlns:a16="http://schemas.microsoft.com/office/drawing/2014/main" id="{2362FB8B-4932-31C6-0061-E47EAB050169}"/>
                </a:ext>
              </a:extLst>
            </p:cNvPr>
            <p:cNvSpPr txBox="1"/>
            <p:nvPr/>
          </p:nvSpPr>
          <p:spPr>
            <a:xfrm>
              <a:off x="-2878224" y="2237737"/>
              <a:ext cx="8280920" cy="166712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800"/>
                </a:spcAft>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首先，语音信号被转换为具有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个特征的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mfcc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向量。这些</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mfcc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特征使用高斯分布来表示。这些高斯分布被聚集在一起，形成一个高斯混合模型（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GMM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），该模型表示一个隐藏状态（</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Hidden Markov Model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中的一个状态）。观察值</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y1,y2,y3,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被视为从多元高斯分布或高斯混合模型中抽取的隐藏状态或音素的概率。这些观察值通过动态规划算法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维特比算法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Viterbi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）按序列连接起来，形成一个单一的词。</a:t>
              </a:r>
            </a:p>
          </p:txBody>
        </p:sp>
      </p:grpSp>
      <p:grpSp>
        <p:nvGrpSpPr>
          <p:cNvPr id="43" name="组合 42">
            <a:extLst>
              <a:ext uri="{FF2B5EF4-FFF2-40B4-BE49-F238E27FC236}">
                <a16:creationId xmlns:a16="http://schemas.microsoft.com/office/drawing/2014/main" id="{3A4EAF31-BF9A-E31C-58C7-C86B998B827B}"/>
              </a:ext>
            </a:extLst>
          </p:cNvPr>
          <p:cNvGrpSpPr/>
          <p:nvPr/>
        </p:nvGrpSpPr>
        <p:grpSpPr>
          <a:xfrm>
            <a:off x="0" y="1"/>
            <a:ext cx="12192000" cy="711200"/>
            <a:chOff x="0" y="1"/>
            <a:chExt cx="12192000" cy="711200"/>
          </a:xfrm>
        </p:grpSpPr>
        <p:sp>
          <p:nvSpPr>
            <p:cNvPr id="44" name="矩形 43">
              <a:extLst>
                <a:ext uri="{FF2B5EF4-FFF2-40B4-BE49-F238E27FC236}">
                  <a16:creationId xmlns:a16="http://schemas.microsoft.com/office/drawing/2014/main" id="{DE9D873C-5067-7810-85C1-EB9C5516C6F2}"/>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a:extLst>
                <a:ext uri="{FF2B5EF4-FFF2-40B4-BE49-F238E27FC236}">
                  <a16:creationId xmlns:a16="http://schemas.microsoft.com/office/drawing/2014/main" id="{8B9F2F19-A296-86C8-36FF-DFB2327BFEDB}"/>
                </a:ext>
              </a:extLst>
            </p:cNvPr>
            <p:cNvGrpSpPr/>
            <p:nvPr/>
          </p:nvGrpSpPr>
          <p:grpSpPr>
            <a:xfrm>
              <a:off x="3890215" y="130346"/>
              <a:ext cx="7642819" cy="398459"/>
              <a:chOff x="3547315" y="270046"/>
              <a:chExt cx="7642819" cy="398459"/>
            </a:xfrm>
          </p:grpSpPr>
          <p:sp>
            <p:nvSpPr>
              <p:cNvPr id="48" name="文本框 47">
                <a:extLst>
                  <a:ext uri="{FF2B5EF4-FFF2-40B4-BE49-F238E27FC236}">
                    <a16:creationId xmlns:a16="http://schemas.microsoft.com/office/drawing/2014/main" id="{65691E2C-6E18-7A4D-326D-C407426A92CA}"/>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50" name="文本框 49">
                <a:extLst>
                  <a:ext uri="{FF2B5EF4-FFF2-40B4-BE49-F238E27FC236}">
                    <a16:creationId xmlns:a16="http://schemas.microsoft.com/office/drawing/2014/main" id="{E0525915-4A34-F95B-ABF0-7EEE162F64C1}"/>
                  </a:ext>
                </a:extLst>
              </p:cNvPr>
              <p:cNvSpPr txBox="1"/>
              <p:nvPr/>
            </p:nvSpPr>
            <p:spPr>
              <a:xfrm>
                <a:off x="695098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51" name="文本框 50">
                <a:extLst>
                  <a:ext uri="{FF2B5EF4-FFF2-40B4-BE49-F238E27FC236}">
                    <a16:creationId xmlns:a16="http://schemas.microsoft.com/office/drawing/2014/main" id="{55DCADC7-65AC-5AE8-71D7-876ACE9D4CB1}"/>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64" name="文本框 63">
                <a:extLst>
                  <a:ext uri="{FF2B5EF4-FFF2-40B4-BE49-F238E27FC236}">
                    <a16:creationId xmlns:a16="http://schemas.microsoft.com/office/drawing/2014/main" id="{AA127ED9-1976-8D81-461F-12FC79DAF9E6}"/>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5" name="文本框 64">
                <a:extLst>
                  <a:ext uri="{FF2B5EF4-FFF2-40B4-BE49-F238E27FC236}">
                    <a16:creationId xmlns:a16="http://schemas.microsoft.com/office/drawing/2014/main" id="{F3000420-7C8C-0C47-2301-45140C133545}"/>
                  </a:ext>
                </a:extLst>
              </p:cNvPr>
              <p:cNvSpPr txBox="1"/>
              <p:nvPr/>
            </p:nvSpPr>
            <p:spPr>
              <a:xfrm>
                <a:off x="3547315" y="270046"/>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6" name="直接连接符 65">
                <a:extLst>
                  <a:ext uri="{FF2B5EF4-FFF2-40B4-BE49-F238E27FC236}">
                    <a16:creationId xmlns:a16="http://schemas.microsoft.com/office/drawing/2014/main" id="{99C4A380-4D97-840C-2E26-8310F220A673}"/>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B6BFD8B2-BA5C-912C-4918-7286ECA3DDD2}"/>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59E1D55E-1AC9-FF61-C1BE-0E28822D19E7}"/>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4A8A8A3D-FD4A-6FDD-0D36-FE6863569F66}"/>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6" name="等腰三角形 45">
              <a:extLst>
                <a:ext uri="{FF2B5EF4-FFF2-40B4-BE49-F238E27FC236}">
                  <a16:creationId xmlns:a16="http://schemas.microsoft.com/office/drawing/2014/main" id="{02DBE8EC-170F-FFC4-95EB-A3D3D9800E9B}"/>
                </a:ext>
              </a:extLst>
            </p:cNvPr>
            <p:cNvSpPr/>
            <p:nvPr/>
          </p:nvSpPr>
          <p:spPr>
            <a:xfrm>
              <a:off x="4051300"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a:extLst>
              <a:ext uri="{FF2B5EF4-FFF2-40B4-BE49-F238E27FC236}">
                <a16:creationId xmlns:a16="http://schemas.microsoft.com/office/drawing/2014/main" id="{0025C8E2-E440-0DC7-9B71-CCC95D4F2D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4634" y="952290"/>
            <a:ext cx="6363533" cy="2996372"/>
          </a:xfrm>
          <a:prstGeom prst="rect">
            <a:avLst/>
          </a:prstGeom>
        </p:spPr>
      </p:pic>
      <p:sp>
        <p:nvSpPr>
          <p:cNvPr id="9" name="矩形: 圆角 8">
            <a:extLst>
              <a:ext uri="{FF2B5EF4-FFF2-40B4-BE49-F238E27FC236}">
                <a16:creationId xmlns:a16="http://schemas.microsoft.com/office/drawing/2014/main" id="{A09EBA3A-0331-0D51-D4EB-323FA443942C}"/>
              </a:ext>
            </a:extLst>
          </p:cNvPr>
          <p:cNvSpPr/>
          <p:nvPr/>
        </p:nvSpPr>
        <p:spPr>
          <a:xfrm>
            <a:off x="0" y="767212"/>
            <a:ext cx="5491147" cy="612480"/>
          </a:xfrm>
          <a:prstGeom prst="roundRect">
            <a:avLst>
              <a:gd name="adj" fmla="val 50000"/>
            </a:avLst>
          </a:prstGeom>
          <a:gradFill>
            <a:gsLst>
              <a:gs pos="100000">
                <a:srgbClr val="0E419C"/>
              </a:gs>
              <a:gs pos="0">
                <a:srgbClr val="0E419C">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a:extLst>
              <a:ext uri="{FF2B5EF4-FFF2-40B4-BE49-F238E27FC236}">
                <a16:creationId xmlns:a16="http://schemas.microsoft.com/office/drawing/2014/main" id="{8D2A34F7-1F4F-977B-3C37-0C683B023C4C}"/>
              </a:ext>
            </a:extLst>
          </p:cNvPr>
          <p:cNvSpPr txBox="1"/>
          <p:nvPr/>
        </p:nvSpPr>
        <p:spPr>
          <a:xfrm>
            <a:off x="195836" y="866143"/>
            <a:ext cx="3694379"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chemeClr val="bg1"/>
                </a:solidFill>
              </a:rPr>
              <a:t>训练 </a:t>
            </a:r>
            <a:r>
              <a:rPr lang="en-US" altLang="zh-CN" sz="2400" dirty="0">
                <a:solidFill>
                  <a:schemeClr val="bg1"/>
                </a:solidFill>
              </a:rPr>
              <a:t>HMM-GMM </a:t>
            </a:r>
            <a:r>
              <a:rPr lang="zh-CN" altLang="en-US" sz="2400" dirty="0">
                <a:solidFill>
                  <a:schemeClr val="bg1"/>
                </a:solidFill>
              </a:rPr>
              <a:t>模型</a:t>
            </a:r>
            <a:endParaRPr kumimoji="0" lang="zh-CN" altLang="en-US" sz="2200" b="0" i="0" u="none" strike="noStrike" kern="1200" cap="none" spc="0" normalizeH="0" baseline="0" noProof="0" dirty="0">
              <a:ln>
                <a:noFill/>
              </a:ln>
              <a:solidFill>
                <a:schemeClr val="bg1"/>
              </a:solidFill>
              <a:effectLst/>
              <a:uLnTx/>
              <a:uFillTx/>
              <a:cs typeface="+mn-ea"/>
              <a:sym typeface="+mn-lt"/>
            </a:endParaRPr>
          </a:p>
        </p:txBody>
      </p:sp>
    </p:spTree>
    <p:extLst>
      <p:ext uri="{BB962C8B-B14F-4D97-AF65-F5344CB8AC3E}">
        <p14:creationId xmlns:p14="http://schemas.microsoft.com/office/powerpoint/2010/main" val="2012166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DA2MGQ2YzdmNTU2MGM0ODg2OGJiZjFkMDk1MzQxMGEifQ=="/>
</p:tagLst>
</file>

<file path=ppt/tags/tag10.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ags/tag11.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ags/tag12.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ags/tag13.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ags/tag14.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ags/tag2.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ags/tag3.xml><?xml version="1.0" encoding="utf-8"?>
<p:tagLst xmlns:a="http://schemas.openxmlformats.org/drawingml/2006/main" xmlns:r="http://schemas.openxmlformats.org/officeDocument/2006/relationships" xmlns:p="http://schemas.openxmlformats.org/presentationml/2006/main">
  <p:tag name="ISLIDE.ICON" val="#407252;"/>
</p:tagLst>
</file>

<file path=ppt/tags/tag4.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ags/tag5.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ags/tag6.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ags/tag7.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ags/tag8.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ags/tag9.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sii2hdl">
      <a:majorFont>
        <a:latin typeface="Arial"/>
        <a:ea typeface="思源黑体 CN Regular"/>
        <a:cs typeface=""/>
      </a:majorFont>
      <a:minorFont>
        <a:latin typeface="Arial"/>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826</TotalTime>
  <Words>2937</Words>
  <Application>Microsoft Office PowerPoint</Application>
  <PresentationFormat>宽屏</PresentationFormat>
  <Paragraphs>354</Paragraphs>
  <Slides>36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36</vt:i4>
      </vt:variant>
    </vt:vector>
  </HeadingPairs>
  <TitlesOfParts>
    <vt:vector size="43" baseType="lpstr">
      <vt:lpstr>Arial Unicode MS</vt:lpstr>
      <vt:lpstr>等线</vt:lpstr>
      <vt:lpstr>思源黑体 CN Heavy</vt:lpstr>
      <vt:lpstr>思源黑体 CN Regular</vt:lpstr>
      <vt:lpstr>宋体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木卫林学术</dc:title>
  <dc:subject>木卫林</dc:subject>
  <dc:creator>滕 婷</dc:creator>
  <dc:description>木卫林学术</dc:description>
  <cp:lastModifiedBy>德俭 王</cp:lastModifiedBy>
  <cp:revision>32</cp:revision>
  <dcterms:created xsi:type="dcterms:W3CDTF">2022-05-21T02:01:00Z</dcterms:created>
  <dcterms:modified xsi:type="dcterms:W3CDTF">2024-12-29T16:48:46Z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41A0BBD9BBEA44F68C62694CEC13992C</vt:lpwstr>
  </property>
  <property fmtid="{D5CDD505-2E9C-101B-9397-08002B2CF9AE}" pid="3" name="KSOProductBuildVer">
    <vt:lpwstr>2052-11.1.0.11744</vt:lpwstr>
  </property>
</Properties>
</file>